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1"/>
  </p:sldMasterIdLst>
  <p:notesMasterIdLst>
    <p:notesMasterId r:id="rId21"/>
  </p:notesMasterIdLst>
  <p:sldIdLst>
    <p:sldId id="256" r:id="rId2"/>
    <p:sldId id="266" r:id="rId3"/>
    <p:sldId id="260" r:id="rId4"/>
    <p:sldId id="271" r:id="rId5"/>
    <p:sldId id="305" r:id="rId6"/>
    <p:sldId id="275" r:id="rId7"/>
    <p:sldId id="268" r:id="rId8"/>
    <p:sldId id="274" r:id="rId9"/>
    <p:sldId id="282" r:id="rId10"/>
    <p:sldId id="284" r:id="rId11"/>
    <p:sldId id="281" r:id="rId12"/>
    <p:sldId id="307" r:id="rId13"/>
    <p:sldId id="308" r:id="rId14"/>
    <p:sldId id="309" r:id="rId15"/>
    <p:sldId id="310" r:id="rId16"/>
    <p:sldId id="311" r:id="rId17"/>
    <p:sldId id="312" r:id="rId18"/>
    <p:sldId id="306" r:id="rId19"/>
    <p:sldId id="313" r:id="rId20"/>
  </p:sldIdLst>
  <p:sldSz cx="9144000" cy="5143500" type="screen16x9"/>
  <p:notesSz cx="6858000" cy="9144000"/>
  <p:embeddedFontLst>
    <p:embeddedFont>
      <p:font typeface="Fira Sans Extra Condensed Medium" panose="020B0604020202020204" charset="0"/>
      <p:regular r:id="rId22"/>
      <p:bold r:id="rId23"/>
      <p:italic r:id="rId24"/>
      <p:boldItalic r:id="rId25"/>
    </p:embeddedFont>
    <p:embeddedFont>
      <p:font typeface="Roboto Slab Regular" panose="020B0604020202020204" charset="0"/>
      <p:regular r:id="rId26"/>
      <p:bold r:id="rId27"/>
    </p:embeddedFont>
    <p:embeddedFont>
      <p:font typeface="Roboto Slab" panose="020B0604020202020204" charset="0"/>
      <p:regular r:id="rId28"/>
      <p:bold r:id="rId29"/>
    </p:embeddedFont>
    <p:embeddedFont>
      <p:font typeface="Roboto Condensed" panose="020B0604020202020204" charset="0"/>
      <p:regular r:id="rId30"/>
      <p:bold r:id="rId31"/>
      <p:italic r:id="rId32"/>
      <p:boldItalic r:id="rId33"/>
    </p:embeddedFont>
    <p:embeddedFont>
      <p:font typeface="Squada One" panose="020B0604020202020204" charset="0"/>
      <p:regular r:id="rId34"/>
    </p:embeddedFont>
    <p:embeddedFont>
      <p:font typeface="Fira Sans Condensed Medium" panose="020B0604020202020204" charset="0"/>
      <p:regular r:id="rId35"/>
      <p:bold r:id="rId36"/>
      <p:italic r:id="rId37"/>
      <p:boldItalic r:id="rId38"/>
    </p:embeddedFont>
    <p:embeddedFont>
      <p:font typeface="Fira Sans Condensed Light" panose="020B060402020202020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B80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CBED462-82AA-482D-9DDB-570096751D03}">
  <a:tblStyle styleId="{4CBED462-82AA-482D-9DDB-570096751D03}"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94640"/>
  </p:normalViewPr>
  <p:slideViewPr>
    <p:cSldViewPr snapToGrid="0" snapToObjects="1">
      <p:cViewPr varScale="1">
        <p:scale>
          <a:sx n="91" d="100"/>
          <a:sy n="91" d="100"/>
        </p:scale>
        <p:origin x="61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font" Target="fonts/font18.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font" Target="fonts/font13.fntdata"/><Relationship Id="rId42" Type="http://schemas.openxmlformats.org/officeDocument/2006/relationships/font" Target="fonts/font2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font" Target="fonts/font17.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41"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font" Target="fonts/font16.fntdata"/><Relationship Id="rId40" Type="http://schemas.openxmlformats.org/officeDocument/2006/relationships/font" Target="fonts/font19.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4dfce81f19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4dfce81f19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4dfce81f19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4dfce81f19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4ec1b99da6_0_3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4ec1b99da6_0_3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3"/>
        <p:cNvGrpSpPr/>
        <p:nvPr/>
      </p:nvGrpSpPr>
      <p:grpSpPr>
        <a:xfrm>
          <a:off x="0" y="0"/>
          <a:ext cx="0" cy="0"/>
          <a:chOff x="0" y="0"/>
          <a:chExt cx="0" cy="0"/>
        </a:xfrm>
      </p:grpSpPr>
      <p:sp>
        <p:nvSpPr>
          <p:cNvPr id="1414" name="Google Shape;1414;g4dfce81f19_0_12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5" name="Google Shape;1415;g4dfce81f19_0_12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4dfce81f19_0_17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4dfce81f19_0_17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Here is a visual representation of the typical Topshop consumer, familiar with ASOS’s online platform. Both Topshop and ASOS reach out to a male and female audience, who are tech-savvy and immerse themselves typically within a city landscape. They can be described as ambitious; trend led and uses fashion as a form of expressing their identity. They appreciate their holidays abroad and have a strong social media presence.  ASOS, PLC describe their avid consumer as creative, forward thinkers of the millennial generation, with the acquisition of the Topshop brand a platform to inspire the individual to express their best self. </a:t>
            </a:r>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4dfce81f19_0_10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1" name="Google Shape;441;g4dfce81f19_0_10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This is ASOS perceptual map created upon their current market positioning, after observation of other fashion retailers within the marketplace. ASOS has been placed near the top of the map, indicating high fashion-ability. ASOS operates a varied pricing structure, as a result of ASOS selling both own-brand products, and other high street labels, and this has been taken into consideration when placing ASOS just over the line between high and low price.  </a:t>
            </a:r>
          </a:p>
          <a:p>
            <a:r>
              <a:rPr lang="en-GB" sz="1100" b="0" i="0" u="none" strike="noStrike" cap="none" dirty="0">
                <a:solidFill>
                  <a:srgbClr val="000000"/>
                </a:solidFill>
                <a:effectLst/>
                <a:latin typeface="Arial"/>
                <a:ea typeface="Arial"/>
                <a:cs typeface="Arial"/>
                <a:sym typeface="Arial"/>
              </a:rPr>
              <a:t> </a:t>
            </a:r>
          </a:p>
          <a:p>
            <a:r>
              <a:rPr lang="en-GB" sz="1100" b="0" i="0" u="none" strike="noStrike" cap="none" dirty="0">
                <a:solidFill>
                  <a:srgbClr val="000000"/>
                </a:solidFill>
                <a:effectLst/>
                <a:latin typeface="Arial"/>
                <a:ea typeface="Arial"/>
                <a:cs typeface="Arial"/>
                <a:sym typeface="Arial"/>
              </a:rPr>
              <a:t>This map also indicates ASOS competitors, with fierce online competition coming from fellow online retailers including </a:t>
            </a:r>
            <a:r>
              <a:rPr lang="en-GB" sz="1100" b="0" i="0" u="none" strike="noStrike" cap="none" dirty="0" err="1">
                <a:solidFill>
                  <a:srgbClr val="000000"/>
                </a:solidFill>
                <a:effectLst/>
                <a:latin typeface="Arial"/>
                <a:ea typeface="Arial"/>
                <a:cs typeface="Arial"/>
                <a:sym typeface="Arial"/>
              </a:rPr>
              <a:t>Missguided</a:t>
            </a:r>
            <a:r>
              <a:rPr lang="en-GB" sz="1100" b="0" i="0" u="none" strike="noStrike" cap="none" dirty="0">
                <a:solidFill>
                  <a:srgbClr val="000000"/>
                </a:solidFill>
                <a:effectLst/>
                <a:latin typeface="Arial"/>
                <a:ea typeface="Arial"/>
                <a:cs typeface="Arial"/>
                <a:sym typeface="Arial"/>
              </a:rPr>
              <a:t>, Boohoo and Pretty Little Thing. It is also evident to see that Topshop sits closely to ASOS, this is largely due to similar target demographic to Topshop share with ASOS, which signifies that any future planned strategies for Topshop to reinvent itself as a brand has great scope for being successful, with Topshop being a prosperous third-party brand for ASOS since September 2019. Global data, 2020 stating that ASOS’s purchase of the Topshop shows great credential and would not dilute Topshop brand in any way, and instead offer a more innovative approach to fashion of the 20 something. </a:t>
            </a:r>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6"/>
        <p:cNvGrpSpPr/>
        <p:nvPr/>
      </p:nvGrpSpPr>
      <p:grpSpPr>
        <a:xfrm>
          <a:off x="0" y="0"/>
          <a:ext cx="0" cy="0"/>
          <a:chOff x="0" y="0"/>
          <a:chExt cx="0" cy="0"/>
        </a:xfrm>
      </p:grpSpPr>
      <p:sp>
        <p:nvSpPr>
          <p:cNvPr id="1527" name="Google Shape;1527;g4dfce81f19_0_15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8" name="Google Shape;1528;g4dfce81f19_0_15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High fashion brands such as ASOS and Topshop are at the forefront of the sustainability mega-trend which is dominating the industry. A consumer’s loyalty towards a brand is now centred upon the brand’s sustainable attributes., with design process is an increasingly important credential (Saunders &amp; Dong 2019).</a:t>
            </a:r>
          </a:p>
          <a:p>
            <a:r>
              <a:rPr lang="en-GB" sz="1100" b="0" i="0" u="none" strike="noStrike" cap="none" dirty="0">
                <a:solidFill>
                  <a:srgbClr val="000000"/>
                </a:solidFill>
                <a:effectLst/>
                <a:latin typeface="Arial"/>
                <a:ea typeface="Arial"/>
                <a:cs typeface="Arial"/>
                <a:sym typeface="Arial"/>
              </a:rPr>
              <a:t>At present, ASOS have admitted to only using 34% of sustainably sourced fabrics and providing a very basic supply chain transparency (ASOS PLC, 2021).</a:t>
            </a:r>
          </a:p>
          <a:p>
            <a:r>
              <a:rPr lang="en-GB" sz="1100" b="0" i="0" u="none" strike="noStrike" cap="none" dirty="0">
                <a:solidFill>
                  <a:srgbClr val="000000"/>
                </a:solidFill>
                <a:effectLst/>
                <a:latin typeface="Arial"/>
                <a:ea typeface="Arial"/>
                <a:cs typeface="Arial"/>
                <a:sym typeface="Arial"/>
              </a:rPr>
              <a:t> </a:t>
            </a:r>
          </a:p>
          <a:p>
            <a:r>
              <a:rPr lang="en-GB" sz="1100" b="0" i="0" u="none" strike="noStrike" cap="none" dirty="0">
                <a:solidFill>
                  <a:srgbClr val="000000"/>
                </a:solidFill>
                <a:effectLst/>
                <a:latin typeface="Arial"/>
                <a:ea typeface="Arial"/>
                <a:cs typeface="Arial"/>
                <a:sym typeface="Arial"/>
              </a:rPr>
              <a:t>In light of this, ASOS have since come forward and stated that they are passionate about engaging their customer base on sustainability, and have agreed to adopt the 2020 Circular Fashion System Commitment, following on from the Copenhagen Fashion summit in 2017.  </a:t>
            </a:r>
          </a:p>
          <a:p>
            <a:r>
              <a:rPr lang="en-GB" sz="1100" b="0" i="0" u="none" strike="noStrike" cap="none" dirty="0">
                <a:solidFill>
                  <a:srgbClr val="000000"/>
                </a:solidFill>
                <a:effectLst/>
                <a:latin typeface="Arial"/>
                <a:ea typeface="Arial"/>
                <a:cs typeface="Arial"/>
                <a:sym typeface="Arial"/>
              </a:rPr>
              <a:t>As you can see on screen both ASOS and Topshop have begun the process of becoming more sustainably focused brands. </a:t>
            </a:r>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6"/>
        <p:cNvGrpSpPr/>
        <p:nvPr/>
      </p:nvGrpSpPr>
      <p:grpSpPr>
        <a:xfrm>
          <a:off x="0" y="0"/>
          <a:ext cx="0" cy="0"/>
          <a:chOff x="0" y="0"/>
          <a:chExt cx="0" cy="0"/>
        </a:xfrm>
      </p:grpSpPr>
      <p:sp>
        <p:nvSpPr>
          <p:cNvPr id="1547" name="Google Shape;1547;g4dfce81f19_0_16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8" name="Google Shape;1548;g4dfce81f19_0_16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Taking into consideration both ASOS’s commitment to re-invent the Topshop brand and focusing on sustainability as a key mega-trend affecting the fashion industry, we propose a concept which has not yet been achieved by High Street brands, with sustainability at the core. </a:t>
            </a:r>
          </a:p>
          <a:p>
            <a:r>
              <a:rPr lang="en-GB" sz="1100" b="0" i="0" u="none" strike="noStrike" cap="none" dirty="0">
                <a:solidFill>
                  <a:srgbClr val="000000"/>
                </a:solidFill>
                <a:effectLst/>
                <a:latin typeface="Arial"/>
                <a:ea typeface="Arial"/>
                <a:cs typeface="Arial"/>
                <a:sym typeface="Arial"/>
              </a:rPr>
              <a:t>We propose to open up pop-up stores with fashion design university students at the forefront of creating garments as a relaunch of Topshop’s product range. Students will be using the CLO Virtual Fashion Technology, which enables the design process to be achieved in a more effective and sustainable manner. This limiting the use of physical sampling, product prototypes and material, all of which are high contributors to the industries high carbon footprint </a:t>
            </a:r>
          </a:p>
          <a:p>
            <a:r>
              <a:rPr lang="en-GB" sz="1100" b="0" i="0" u="none" strike="noStrike" cap="none" dirty="0">
                <a:solidFill>
                  <a:srgbClr val="000000"/>
                </a:solidFill>
                <a:effectLst/>
                <a:latin typeface="Arial"/>
                <a:ea typeface="Arial"/>
                <a:cs typeface="Arial"/>
                <a:sym typeface="Arial"/>
              </a:rPr>
              <a:t>The University Of South Wales, Cardiff have become the first university in Wales to adopt this technology within their designs, following on from the technologies increasing popularity from brands such as Balenciaga. </a:t>
            </a:r>
          </a:p>
          <a:p>
            <a:r>
              <a:rPr lang="en-GB" sz="1100" b="0" i="0" u="none" strike="noStrike" cap="none" dirty="0">
                <a:solidFill>
                  <a:srgbClr val="000000"/>
                </a:solidFill>
                <a:effectLst/>
                <a:latin typeface="Arial"/>
                <a:ea typeface="Arial"/>
                <a:cs typeface="Arial"/>
                <a:sym typeface="Arial"/>
              </a:rPr>
              <a:t>This concept is designed not only to limit product waste, but to offer a greater collaboration process amongst university students. With graduate employment opportunities appearing bleak, following on from the Covid-19 pandemic, such concept would offer a platform for design students to put their name out there and become recognised for their work. </a:t>
            </a:r>
          </a:p>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2"/>
        <p:cNvGrpSpPr/>
        <p:nvPr/>
      </p:nvGrpSpPr>
      <p:grpSpPr>
        <a:xfrm>
          <a:off x="0" y="0"/>
          <a:ext cx="0" cy="0"/>
          <a:chOff x="0" y="0"/>
          <a:chExt cx="0" cy="0"/>
        </a:xfrm>
      </p:grpSpPr>
      <p:sp>
        <p:nvSpPr>
          <p:cNvPr id="1513" name="Google Shape;1513;g4dfce81f19_0_15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4" name="Google Shape;1514;g4dfce81f19_0_15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The technology visualises users’ creations with the ability to create unlimited graphic placements, colourways and engineered print layouts, while accurately emulating drape-sensitive fabrics, reducing production times, design inaccuracies, acting as a change agent in the fashion industry’s transformation, Simon Kim chief executive of CLO. </a:t>
            </a:r>
          </a:p>
          <a:p>
            <a:r>
              <a:rPr lang="en-GB" sz="1100" b="0" i="0" u="none" strike="noStrike" cap="none" dirty="0">
                <a:solidFill>
                  <a:srgbClr val="000000"/>
                </a:solidFill>
                <a:effectLst/>
                <a:latin typeface="Arial"/>
                <a:ea typeface="Arial"/>
                <a:cs typeface="Arial"/>
                <a:sym typeface="Arial"/>
              </a:rPr>
              <a:t> </a:t>
            </a:r>
          </a:p>
          <a:p>
            <a:r>
              <a:rPr lang="en-GB" sz="1100" b="0" i="0" u="none" strike="noStrike" cap="none">
                <a:solidFill>
                  <a:srgbClr val="000000"/>
                </a:solidFill>
                <a:effectLst/>
                <a:latin typeface="Arial"/>
                <a:ea typeface="Arial"/>
                <a:cs typeface="Arial"/>
                <a:sym typeface="Arial"/>
              </a:rPr>
              <a:t>Data is then inputted into the software programme, where the digital garments can be made to seamlessly fit a person based upon their measurements inputted, creating innovation and broadened creativity for the designer, whilst offering a more ethical approach to fashion for the consumer. </a:t>
            </a: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In accordance with the ASOS site, the company’s mission is to become the ‘world’s number-one destination for fashion-loving-20-somethings’ and the heavy focus on digital platforms from ASOS replicates this.  </a:t>
            </a:r>
            <a:r>
              <a:rPr lang="en-US" dirty="0" err="1"/>
              <a:t>Asos</a:t>
            </a:r>
            <a:r>
              <a:rPr lang="en-US" dirty="0"/>
              <a:t> have helped set trends with innovative digital strategies, which led to 2.7bn visits to their digital platforms in 2020 according to their website (</a:t>
            </a:r>
            <a:r>
              <a:rPr lang="en-US" dirty="0" err="1"/>
              <a:t>Asos</a:t>
            </a:r>
            <a:r>
              <a:rPr lang="en-US" dirty="0"/>
              <a:t> PLC) and have also used social influencers to their advantage to help promote the brand through ‘ASOS Insiders’ which instead of using influencers for promotional posts, employ smaller influencers in their 20’s to engage with the brand and use the brand to create content and promote the products. </a:t>
            </a:r>
          </a:p>
          <a:p>
            <a:r>
              <a:rPr lang="en-US" dirty="0"/>
              <a:t>Kingsnorth (2019) articulated that it is “now vital to have a paid strategy to social. Organic reach is not what it used to be and therefore amplifying it with a paid strategy is close to essential now”. ASOS insiders use a variety of platforms such as Youtube, Snapchat, Tik Tok and Instagram to advertise the products and give their followers style inspiration. </a:t>
            </a:r>
            <a:r>
              <a:rPr lang="en-US" dirty="0" err="1"/>
              <a:t>Jin</a:t>
            </a:r>
            <a:r>
              <a:rPr lang="en-US" dirty="0"/>
              <a:t> (2019) discussed that “Consumers perceived source credibility of the celebrity with her own brand will mediate the relationship between ingroup vs outgroup perception and the outcome variables in Facebook advertising-based fashion marketing” and so any influencers that we work with will need to have beliefs in line with ASOS on creating a sustainable fast fashion future.</a:t>
            </a:r>
          </a:p>
          <a:p>
            <a:r>
              <a:rPr lang="en-US" dirty="0"/>
              <a:t> The purchase of Topshop, Topman and Miss Selfridge means there are more styles for the insiders to promote and attract customers through digital platforms in a way that is not as such in your face marketing. Another strategy that fits well for their target market is selling products at discounted values not only through student discounts but also weekly promotions.</a:t>
            </a:r>
          </a:p>
          <a:p>
            <a:endParaRPr lang="en-GB" dirty="0"/>
          </a:p>
        </p:txBody>
      </p:sp>
    </p:spTree>
    <p:extLst>
      <p:ext uri="{BB962C8B-B14F-4D97-AF65-F5344CB8AC3E}">
        <p14:creationId xmlns:p14="http://schemas.microsoft.com/office/powerpoint/2010/main" val="33160521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err="1"/>
              <a:t>Asos</a:t>
            </a:r>
            <a:r>
              <a:rPr lang="en-US" dirty="0"/>
              <a:t> have a thorough distribution system which allows ASOS to continue to ensure that products reach the end customer efficiently and are constantly looking at ways to reduce their impact on the environment. Currently, the central distribution warehouse is situated in Barnsley where most of the stock is kept, however ASOS also have expanded outside the UK with a </a:t>
            </a:r>
            <a:r>
              <a:rPr lang="en-US" dirty="0" err="1"/>
              <a:t>eurohub</a:t>
            </a:r>
            <a:r>
              <a:rPr lang="en-US" dirty="0"/>
              <a:t> in Berlin for EU orders and a warehouse in Ohio, as well as Sydney, Shanghai, Poland, New York and France allows ASOS to operate efficiently and with these new markets also provides an opportunity for the recently </a:t>
            </a:r>
            <a:endParaRPr lang="en-GB" dirty="0"/>
          </a:p>
        </p:txBody>
      </p:sp>
    </p:spTree>
    <p:extLst>
      <p:ext uri="{BB962C8B-B14F-4D97-AF65-F5344CB8AC3E}">
        <p14:creationId xmlns:p14="http://schemas.microsoft.com/office/powerpoint/2010/main" val="41945579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Crowther (2011) stated that “effective brand communication is best achieved through careful design of how the experience will embody brand personality and values” and so the communication of the pop up events must be in line with ASOS’ strategies and beliefs.</a:t>
            </a:r>
          </a:p>
          <a:p>
            <a:r>
              <a:rPr lang="en-US" dirty="0"/>
              <a:t>For our pop-up events we need to ensure that we continue to use digital platforms to promote the events to students and our target audience and so the communication will be the use of target marketing and adopting the ‘New Marketing Mix’ as seen on the screen which replaces the traditional four p’s with the four d’s developed by </a:t>
            </a:r>
            <a:r>
              <a:rPr lang="en-US" dirty="0" err="1"/>
              <a:t>Mitterfellner</a:t>
            </a:r>
            <a:r>
              <a:rPr lang="en-US" dirty="0"/>
              <a:t> (2019)- which are Design, Diversity, Digitalization and Desire which will all aid our communication and promotional plan.</a:t>
            </a:r>
          </a:p>
          <a:p>
            <a:r>
              <a:rPr lang="en-US" dirty="0"/>
              <a:t>We will be able to promote the events through all ASOS platforms with promotional posts on Tik Tok, Snapchat and Instagram as well as invite influencers, content creators and our </a:t>
            </a:r>
            <a:r>
              <a:rPr lang="en-US" dirty="0" err="1"/>
              <a:t>Asos</a:t>
            </a:r>
            <a:r>
              <a:rPr lang="en-US" dirty="0"/>
              <a:t> Insiders to promote the event on their digital platforms.  Shone &amp; Parry (2016) identified that “for an event to be popular it might be necessary to have a critical mass of people showing an interest in attending. This critical mass might only develop through word of mouth via a reference group” and so we acknowledge that word of mouth in universities will be as important as digital marketing and by working closely with student unions this will be achieved. Student union page take overs will help promote the event and create a buzz where influencers and content creators will take over the Facebook, Instagram, Snapchat and Tik Toks and host giveaways as well as create hashtags to trend online.</a:t>
            </a:r>
          </a:p>
          <a:p>
            <a:endParaRPr lang="en-GB" dirty="0"/>
          </a:p>
        </p:txBody>
      </p:sp>
    </p:spTree>
    <p:extLst>
      <p:ext uri="{BB962C8B-B14F-4D97-AF65-F5344CB8AC3E}">
        <p14:creationId xmlns:p14="http://schemas.microsoft.com/office/powerpoint/2010/main" val="33905835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a:t>Another vital factor is to ensure that the pop ups are as sustainable as possible in fitting with our company values with the ASOS Foundation being set up to work sustainably. As the graph on the slide shows from the State of Fashion (2021)  the two biggest opportunities for the fashion industry from their interviews with fashion executives were digital and sustainability.  The events will include sustainable fashion pieces including competitions with the Universities for fashion design students to create a sustainable fashion item and the winner will be showcased at the pop-up event in their city and also sold as a limited time piece at that event to create hype about the piece and will also feature on ASOS digital platforms to show we are committed to the future and we want to ensure our customers and the fashion industry that we are not just simply ‘greenwashing’. </a:t>
            </a:r>
          </a:p>
          <a:p>
            <a:pPr marL="158750" indent="0">
              <a:buNone/>
            </a:pPr>
            <a:r>
              <a:rPr lang="en-US" dirty="0"/>
              <a:t>This will not only give ASOS good publicity but also offer the opportunity for fashion students to showcase their work and potentially work with ASOS and create opportunities also for Marketing </a:t>
            </a:r>
            <a:endParaRPr lang="en-GB" dirty="0"/>
          </a:p>
        </p:txBody>
      </p:sp>
    </p:spTree>
    <p:extLst>
      <p:ext uri="{BB962C8B-B14F-4D97-AF65-F5344CB8AC3E}">
        <p14:creationId xmlns:p14="http://schemas.microsoft.com/office/powerpoint/2010/main" val="25014752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Our pop-up events will be held once Covid-19 restrictions are eased to ensure as many can attend the pop up’s as possible and will be held in shopping </a:t>
            </a:r>
            <a:r>
              <a:rPr lang="en-US" dirty="0" err="1"/>
              <a:t>centres</a:t>
            </a:r>
            <a:r>
              <a:rPr lang="en-US" dirty="0"/>
              <a:t> in the UK. With the main aim being to link with university students, our events will be held in key student areas and big cities and the pop-up events can also help determine demands and so if we were to launch trial stores in the big cities, we can see what cities have more of a buzz about ASOS to be able to potentially open stores in the future.</a:t>
            </a:r>
          </a:p>
          <a:p>
            <a:r>
              <a:rPr lang="en-US" dirty="0"/>
              <a:t>The first city to host our pop up event will be Cardiff at the St David’s Shopping Centre due to the new CLO fashion technology in the cities university which is very much the future of the fashion industry through advanced 3d garment visualization technologies which makes for a more creative and sustainable future.</a:t>
            </a:r>
          </a:p>
          <a:p>
            <a:r>
              <a:rPr lang="en-US" dirty="0"/>
              <a:t>Other cities that will host the pop up will include London where the ASOS headquarters is, as well as Manchester and Birmingham with both being big student cities as well as being fashion centric. </a:t>
            </a:r>
          </a:p>
          <a:p>
            <a:r>
              <a:rPr lang="en-US" dirty="0"/>
              <a:t>The fashion students at the host city’s universities will be able to enter a Sustainable fashion design competition with the winner being selected prior to the event and a limited edition set of the winning pieces will be sold at the pop up events. During a time where graduate jobs are few and far between, we believe that this will offer fashion design students a big opportunity although we are aware that students are not the only customer ASOS has and so opportunities will also be offered to others passionate about retail fashion and events to help with the running of the events.</a:t>
            </a:r>
          </a:p>
          <a:p>
            <a:endParaRPr lang="en-GB" dirty="0"/>
          </a:p>
        </p:txBody>
      </p:sp>
    </p:spTree>
    <p:extLst>
      <p:ext uri="{BB962C8B-B14F-4D97-AF65-F5344CB8AC3E}">
        <p14:creationId xmlns:p14="http://schemas.microsoft.com/office/powerpoint/2010/main" val="2683213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4dfce81f19_0_17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4dfce81f19_0_17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02802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946814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IG TITTLE OPENING" type="title">
  <p:cSld name="TITLE">
    <p:bg>
      <p:bgPr>
        <a:gradFill>
          <a:gsLst>
            <a:gs pos="0">
              <a:srgbClr val="E3FDF5"/>
            </a:gs>
            <a:gs pos="100000">
              <a:srgbClr val="FFE6FA"/>
            </a:gs>
          </a:gsLst>
          <a:lin ang="0" scaled="0"/>
        </a:gradFill>
        <a:effectLst/>
      </p:bgPr>
    </p:bg>
    <p:spTree>
      <p:nvGrpSpPr>
        <p:cNvPr id="1" name="Shape 9"/>
        <p:cNvGrpSpPr/>
        <p:nvPr/>
      </p:nvGrpSpPr>
      <p:grpSpPr>
        <a:xfrm>
          <a:off x="0" y="0"/>
          <a:ext cx="0" cy="0"/>
          <a:chOff x="0" y="0"/>
          <a:chExt cx="0" cy="0"/>
        </a:xfrm>
      </p:grpSpPr>
      <p:sp>
        <p:nvSpPr>
          <p:cNvPr id="10" name="Google Shape;10;p2"/>
          <p:cNvSpPr/>
          <p:nvPr/>
        </p:nvSpPr>
        <p:spPr>
          <a:xfrm>
            <a:off x="7999891"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7999891"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18639" y="1507984"/>
            <a:ext cx="176" cy="172"/>
          </a:xfrm>
          <a:custGeom>
            <a:avLst/>
            <a:gdLst/>
            <a:ahLst/>
            <a:cxnLst/>
            <a:rect l="l" t="t" r="r" b="b"/>
            <a:pathLst>
              <a:path w="1" h="1" extrusionOk="0">
                <a:moveTo>
                  <a:pt x="0" y="0"/>
                </a:moveTo>
                <a:lnTo>
                  <a:pt x="0" y="0"/>
                </a:lnTo>
                <a:lnTo>
                  <a:pt x="0"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18639" y="2419108"/>
            <a:ext cx="176" cy="172"/>
          </a:xfrm>
          <a:custGeom>
            <a:avLst/>
            <a:gdLst/>
            <a:ahLst/>
            <a:cxnLst/>
            <a:rect l="l" t="t" r="r" b="b"/>
            <a:pathLst>
              <a:path w="1" h="1" extrusionOk="0">
                <a:moveTo>
                  <a:pt x="0" y="0"/>
                </a:moveTo>
                <a:lnTo>
                  <a:pt x="0"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flipH="1">
            <a:off x="1144517"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1144517"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999891"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txBox="1">
            <a:spLocks noGrp="1"/>
          </p:cNvSpPr>
          <p:nvPr>
            <p:ph type="ctrTitle"/>
          </p:nvPr>
        </p:nvSpPr>
        <p:spPr>
          <a:xfrm>
            <a:off x="637875" y="2236488"/>
            <a:ext cx="4778400" cy="6705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434343"/>
              </a:buClr>
              <a:buSzPts val="6000"/>
              <a:buNone/>
              <a:defRPr sz="6000">
                <a:solidFill>
                  <a:srgbClr val="434343"/>
                </a:solidFill>
              </a:defRPr>
            </a:lvl1pPr>
            <a:lvl2pPr lvl="1" algn="r" rtl="0">
              <a:spcBef>
                <a:spcPts val="0"/>
              </a:spcBef>
              <a:spcAft>
                <a:spcPts val="0"/>
              </a:spcAft>
              <a:buClr>
                <a:srgbClr val="434343"/>
              </a:buClr>
              <a:buSzPts val="5200"/>
              <a:buNone/>
              <a:defRPr sz="5200">
                <a:solidFill>
                  <a:srgbClr val="434343"/>
                </a:solidFill>
              </a:defRPr>
            </a:lvl2pPr>
            <a:lvl3pPr lvl="2" algn="r" rtl="0">
              <a:spcBef>
                <a:spcPts val="0"/>
              </a:spcBef>
              <a:spcAft>
                <a:spcPts val="0"/>
              </a:spcAft>
              <a:buClr>
                <a:srgbClr val="434343"/>
              </a:buClr>
              <a:buSzPts val="5200"/>
              <a:buNone/>
              <a:defRPr sz="5200">
                <a:solidFill>
                  <a:srgbClr val="434343"/>
                </a:solidFill>
              </a:defRPr>
            </a:lvl3pPr>
            <a:lvl4pPr lvl="3" algn="r" rtl="0">
              <a:spcBef>
                <a:spcPts val="0"/>
              </a:spcBef>
              <a:spcAft>
                <a:spcPts val="0"/>
              </a:spcAft>
              <a:buClr>
                <a:srgbClr val="434343"/>
              </a:buClr>
              <a:buSzPts val="5200"/>
              <a:buNone/>
              <a:defRPr sz="5200">
                <a:solidFill>
                  <a:srgbClr val="434343"/>
                </a:solidFill>
              </a:defRPr>
            </a:lvl4pPr>
            <a:lvl5pPr lvl="4" algn="r" rtl="0">
              <a:spcBef>
                <a:spcPts val="0"/>
              </a:spcBef>
              <a:spcAft>
                <a:spcPts val="0"/>
              </a:spcAft>
              <a:buClr>
                <a:srgbClr val="434343"/>
              </a:buClr>
              <a:buSzPts val="5200"/>
              <a:buNone/>
              <a:defRPr sz="5200">
                <a:solidFill>
                  <a:srgbClr val="434343"/>
                </a:solidFill>
              </a:defRPr>
            </a:lvl5pPr>
            <a:lvl6pPr lvl="5" algn="r" rtl="0">
              <a:spcBef>
                <a:spcPts val="0"/>
              </a:spcBef>
              <a:spcAft>
                <a:spcPts val="0"/>
              </a:spcAft>
              <a:buClr>
                <a:srgbClr val="434343"/>
              </a:buClr>
              <a:buSzPts val="5200"/>
              <a:buNone/>
              <a:defRPr sz="5200">
                <a:solidFill>
                  <a:srgbClr val="434343"/>
                </a:solidFill>
              </a:defRPr>
            </a:lvl6pPr>
            <a:lvl7pPr lvl="6" algn="r" rtl="0">
              <a:spcBef>
                <a:spcPts val="0"/>
              </a:spcBef>
              <a:spcAft>
                <a:spcPts val="0"/>
              </a:spcAft>
              <a:buClr>
                <a:srgbClr val="434343"/>
              </a:buClr>
              <a:buSzPts val="5200"/>
              <a:buNone/>
              <a:defRPr sz="5200">
                <a:solidFill>
                  <a:srgbClr val="434343"/>
                </a:solidFill>
              </a:defRPr>
            </a:lvl7pPr>
            <a:lvl8pPr lvl="7" algn="r" rtl="0">
              <a:spcBef>
                <a:spcPts val="0"/>
              </a:spcBef>
              <a:spcAft>
                <a:spcPts val="0"/>
              </a:spcAft>
              <a:buClr>
                <a:srgbClr val="434343"/>
              </a:buClr>
              <a:buSzPts val="5200"/>
              <a:buNone/>
              <a:defRPr sz="5200">
                <a:solidFill>
                  <a:srgbClr val="434343"/>
                </a:solidFill>
              </a:defRPr>
            </a:lvl8pPr>
            <a:lvl9pPr lvl="8" algn="r" rtl="0">
              <a:spcBef>
                <a:spcPts val="0"/>
              </a:spcBef>
              <a:spcAft>
                <a:spcPts val="0"/>
              </a:spcAft>
              <a:buClr>
                <a:srgbClr val="434343"/>
              </a:buClr>
              <a:buSzPts val="5200"/>
              <a:buNone/>
              <a:defRPr sz="5200">
                <a:solidFill>
                  <a:srgbClr val="434343"/>
                </a:solidFill>
              </a:defRPr>
            </a:lvl9pPr>
          </a:lstStyle>
          <a:p>
            <a:endParaRPr/>
          </a:p>
        </p:txBody>
      </p:sp>
      <p:sp>
        <p:nvSpPr>
          <p:cNvPr id="18" name="Google Shape;18;p2"/>
          <p:cNvSpPr txBox="1">
            <a:spLocks noGrp="1"/>
          </p:cNvSpPr>
          <p:nvPr>
            <p:ph type="subTitle" idx="1"/>
          </p:nvPr>
        </p:nvSpPr>
        <p:spPr>
          <a:xfrm>
            <a:off x="6691125" y="3255675"/>
            <a:ext cx="1857300" cy="11700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rgbClr val="434343"/>
              </a:buClr>
              <a:buSzPts val="1200"/>
              <a:buNone/>
              <a:defRPr>
                <a:solidFill>
                  <a:srgbClr val="434343"/>
                </a:solidFill>
              </a:defRPr>
            </a:lvl1pPr>
            <a:lvl2pPr lvl="1" algn="r" rtl="0">
              <a:lnSpc>
                <a:spcPct val="100000"/>
              </a:lnSpc>
              <a:spcBef>
                <a:spcPts val="0"/>
              </a:spcBef>
              <a:spcAft>
                <a:spcPts val="0"/>
              </a:spcAft>
              <a:buClr>
                <a:srgbClr val="434343"/>
              </a:buClr>
              <a:buSzPts val="2800"/>
              <a:buNone/>
              <a:defRPr sz="2800">
                <a:solidFill>
                  <a:srgbClr val="434343"/>
                </a:solidFill>
              </a:defRPr>
            </a:lvl2pPr>
            <a:lvl3pPr lvl="2" algn="r" rtl="0">
              <a:lnSpc>
                <a:spcPct val="100000"/>
              </a:lnSpc>
              <a:spcBef>
                <a:spcPts val="0"/>
              </a:spcBef>
              <a:spcAft>
                <a:spcPts val="0"/>
              </a:spcAft>
              <a:buClr>
                <a:srgbClr val="434343"/>
              </a:buClr>
              <a:buSzPts val="2800"/>
              <a:buNone/>
              <a:defRPr sz="2800">
                <a:solidFill>
                  <a:srgbClr val="434343"/>
                </a:solidFill>
              </a:defRPr>
            </a:lvl3pPr>
            <a:lvl4pPr lvl="3" algn="r" rtl="0">
              <a:lnSpc>
                <a:spcPct val="100000"/>
              </a:lnSpc>
              <a:spcBef>
                <a:spcPts val="0"/>
              </a:spcBef>
              <a:spcAft>
                <a:spcPts val="0"/>
              </a:spcAft>
              <a:buClr>
                <a:srgbClr val="434343"/>
              </a:buClr>
              <a:buSzPts val="2800"/>
              <a:buNone/>
              <a:defRPr sz="2800">
                <a:solidFill>
                  <a:srgbClr val="434343"/>
                </a:solidFill>
              </a:defRPr>
            </a:lvl4pPr>
            <a:lvl5pPr lvl="4" algn="r" rtl="0">
              <a:lnSpc>
                <a:spcPct val="100000"/>
              </a:lnSpc>
              <a:spcBef>
                <a:spcPts val="0"/>
              </a:spcBef>
              <a:spcAft>
                <a:spcPts val="0"/>
              </a:spcAft>
              <a:buClr>
                <a:srgbClr val="434343"/>
              </a:buClr>
              <a:buSzPts val="2800"/>
              <a:buNone/>
              <a:defRPr sz="2800">
                <a:solidFill>
                  <a:srgbClr val="434343"/>
                </a:solidFill>
              </a:defRPr>
            </a:lvl5pPr>
            <a:lvl6pPr lvl="5" algn="r" rtl="0">
              <a:lnSpc>
                <a:spcPct val="100000"/>
              </a:lnSpc>
              <a:spcBef>
                <a:spcPts val="0"/>
              </a:spcBef>
              <a:spcAft>
                <a:spcPts val="0"/>
              </a:spcAft>
              <a:buClr>
                <a:srgbClr val="434343"/>
              </a:buClr>
              <a:buSzPts val="2800"/>
              <a:buNone/>
              <a:defRPr sz="2800">
                <a:solidFill>
                  <a:srgbClr val="434343"/>
                </a:solidFill>
              </a:defRPr>
            </a:lvl6pPr>
            <a:lvl7pPr lvl="6" algn="r" rtl="0">
              <a:lnSpc>
                <a:spcPct val="100000"/>
              </a:lnSpc>
              <a:spcBef>
                <a:spcPts val="0"/>
              </a:spcBef>
              <a:spcAft>
                <a:spcPts val="0"/>
              </a:spcAft>
              <a:buClr>
                <a:srgbClr val="434343"/>
              </a:buClr>
              <a:buSzPts val="2800"/>
              <a:buNone/>
              <a:defRPr sz="2800">
                <a:solidFill>
                  <a:srgbClr val="434343"/>
                </a:solidFill>
              </a:defRPr>
            </a:lvl7pPr>
            <a:lvl8pPr lvl="7" algn="r" rtl="0">
              <a:lnSpc>
                <a:spcPct val="100000"/>
              </a:lnSpc>
              <a:spcBef>
                <a:spcPts val="0"/>
              </a:spcBef>
              <a:spcAft>
                <a:spcPts val="0"/>
              </a:spcAft>
              <a:buClr>
                <a:srgbClr val="434343"/>
              </a:buClr>
              <a:buSzPts val="2800"/>
              <a:buNone/>
              <a:defRPr sz="2800">
                <a:solidFill>
                  <a:srgbClr val="434343"/>
                </a:solidFill>
              </a:defRPr>
            </a:lvl8pPr>
            <a:lvl9pPr lvl="8" algn="r" rtl="0">
              <a:lnSpc>
                <a:spcPct val="100000"/>
              </a:lnSpc>
              <a:spcBef>
                <a:spcPts val="0"/>
              </a:spcBef>
              <a:spcAft>
                <a:spcPts val="0"/>
              </a:spcAft>
              <a:buClr>
                <a:srgbClr val="434343"/>
              </a:buClr>
              <a:buSzPts val="2800"/>
              <a:buNone/>
              <a:defRPr sz="2800">
                <a:solidFill>
                  <a:srgbClr val="434343"/>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TEXT">
  <p:cSld name="TITLE_AND_BODY_1">
    <p:bg>
      <p:bgPr>
        <a:gradFill>
          <a:gsLst>
            <a:gs pos="0">
              <a:srgbClr val="E3FDF5"/>
            </a:gs>
            <a:gs pos="100000">
              <a:srgbClr val="FFE6FA"/>
            </a:gs>
          </a:gsLst>
          <a:lin ang="0" scaled="0"/>
        </a:gradFill>
        <a:effectLst/>
      </p:bgPr>
    </p:bg>
    <p:spTree>
      <p:nvGrpSpPr>
        <p:cNvPr id="1" name="Shape 28"/>
        <p:cNvGrpSpPr/>
        <p:nvPr/>
      </p:nvGrpSpPr>
      <p:grpSpPr>
        <a:xfrm>
          <a:off x="0" y="0"/>
          <a:ext cx="0" cy="0"/>
          <a:chOff x="0" y="0"/>
          <a:chExt cx="0" cy="0"/>
        </a:xfrm>
      </p:grpSpPr>
      <p:sp>
        <p:nvSpPr>
          <p:cNvPr id="29" name="Google Shape;29;p5"/>
          <p:cNvSpPr/>
          <p:nvPr/>
        </p:nvSpPr>
        <p:spPr>
          <a:xfrm rot="10800000">
            <a:off x="1826975" y="0"/>
            <a:ext cx="5373900" cy="5143500"/>
          </a:xfrm>
          <a:prstGeom prst="triangle">
            <a:avLst>
              <a:gd name="adj" fmla="val 50000"/>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5"/>
          <p:cNvSpPr txBox="1">
            <a:spLocks noGrp="1"/>
          </p:cNvSpPr>
          <p:nvPr>
            <p:ph type="ctrTitle"/>
          </p:nvPr>
        </p:nvSpPr>
        <p:spPr>
          <a:xfrm flipH="1">
            <a:off x="1001225" y="1943825"/>
            <a:ext cx="4818000" cy="11292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4800"/>
              <a:buNone/>
              <a:defRPr sz="4800">
                <a:solidFill>
                  <a:srgbClr val="434343"/>
                </a:solidFill>
              </a:defRPr>
            </a:lvl1pPr>
            <a:lvl2pPr lvl="1" algn="r" rtl="0">
              <a:spcBef>
                <a:spcPts val="0"/>
              </a:spcBef>
              <a:spcAft>
                <a:spcPts val="0"/>
              </a:spcAft>
              <a:buClr>
                <a:srgbClr val="434343"/>
              </a:buClr>
              <a:buSzPts val="3600"/>
              <a:buNone/>
              <a:defRPr sz="3600">
                <a:solidFill>
                  <a:srgbClr val="434343"/>
                </a:solidFill>
              </a:defRPr>
            </a:lvl2pPr>
            <a:lvl3pPr lvl="2" algn="r" rtl="0">
              <a:spcBef>
                <a:spcPts val="0"/>
              </a:spcBef>
              <a:spcAft>
                <a:spcPts val="0"/>
              </a:spcAft>
              <a:buClr>
                <a:srgbClr val="434343"/>
              </a:buClr>
              <a:buSzPts val="3600"/>
              <a:buNone/>
              <a:defRPr sz="3600">
                <a:solidFill>
                  <a:srgbClr val="434343"/>
                </a:solidFill>
              </a:defRPr>
            </a:lvl3pPr>
            <a:lvl4pPr lvl="3" algn="r" rtl="0">
              <a:spcBef>
                <a:spcPts val="0"/>
              </a:spcBef>
              <a:spcAft>
                <a:spcPts val="0"/>
              </a:spcAft>
              <a:buClr>
                <a:srgbClr val="434343"/>
              </a:buClr>
              <a:buSzPts val="3600"/>
              <a:buNone/>
              <a:defRPr sz="3600">
                <a:solidFill>
                  <a:srgbClr val="434343"/>
                </a:solidFill>
              </a:defRPr>
            </a:lvl4pPr>
            <a:lvl5pPr lvl="4" algn="r" rtl="0">
              <a:spcBef>
                <a:spcPts val="0"/>
              </a:spcBef>
              <a:spcAft>
                <a:spcPts val="0"/>
              </a:spcAft>
              <a:buClr>
                <a:srgbClr val="434343"/>
              </a:buClr>
              <a:buSzPts val="3600"/>
              <a:buNone/>
              <a:defRPr sz="3600">
                <a:solidFill>
                  <a:srgbClr val="434343"/>
                </a:solidFill>
              </a:defRPr>
            </a:lvl5pPr>
            <a:lvl6pPr lvl="5" algn="r" rtl="0">
              <a:spcBef>
                <a:spcPts val="0"/>
              </a:spcBef>
              <a:spcAft>
                <a:spcPts val="0"/>
              </a:spcAft>
              <a:buClr>
                <a:srgbClr val="434343"/>
              </a:buClr>
              <a:buSzPts val="3600"/>
              <a:buNone/>
              <a:defRPr sz="3600">
                <a:solidFill>
                  <a:srgbClr val="434343"/>
                </a:solidFill>
              </a:defRPr>
            </a:lvl6pPr>
            <a:lvl7pPr lvl="6" algn="r" rtl="0">
              <a:spcBef>
                <a:spcPts val="0"/>
              </a:spcBef>
              <a:spcAft>
                <a:spcPts val="0"/>
              </a:spcAft>
              <a:buClr>
                <a:srgbClr val="434343"/>
              </a:buClr>
              <a:buSzPts val="3600"/>
              <a:buNone/>
              <a:defRPr sz="3600">
                <a:solidFill>
                  <a:srgbClr val="434343"/>
                </a:solidFill>
              </a:defRPr>
            </a:lvl7pPr>
            <a:lvl8pPr lvl="7" algn="r" rtl="0">
              <a:spcBef>
                <a:spcPts val="0"/>
              </a:spcBef>
              <a:spcAft>
                <a:spcPts val="0"/>
              </a:spcAft>
              <a:buClr>
                <a:srgbClr val="434343"/>
              </a:buClr>
              <a:buSzPts val="3600"/>
              <a:buNone/>
              <a:defRPr sz="3600">
                <a:solidFill>
                  <a:srgbClr val="434343"/>
                </a:solidFill>
              </a:defRPr>
            </a:lvl8pPr>
            <a:lvl9pPr lvl="8" algn="r" rtl="0">
              <a:spcBef>
                <a:spcPts val="0"/>
              </a:spcBef>
              <a:spcAft>
                <a:spcPts val="0"/>
              </a:spcAft>
              <a:buClr>
                <a:srgbClr val="434343"/>
              </a:buClr>
              <a:buSzPts val="3600"/>
              <a:buNone/>
              <a:defRPr sz="3600">
                <a:solidFill>
                  <a:srgbClr val="434343"/>
                </a:solidFill>
              </a:defRPr>
            </a:lvl9pPr>
          </a:lstStyle>
          <a:p>
            <a:endParaRPr/>
          </a:p>
        </p:txBody>
      </p:sp>
      <p:sp>
        <p:nvSpPr>
          <p:cNvPr id="31" name="Google Shape;31;p5"/>
          <p:cNvSpPr txBox="1">
            <a:spLocks noGrp="1"/>
          </p:cNvSpPr>
          <p:nvPr>
            <p:ph type="subTitle" idx="1"/>
          </p:nvPr>
        </p:nvSpPr>
        <p:spPr>
          <a:xfrm flipH="1">
            <a:off x="5819225" y="3257576"/>
            <a:ext cx="2494800" cy="792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434343"/>
              </a:buClr>
              <a:buSzPts val="1200"/>
              <a:buNone/>
              <a:defRPr sz="1200">
                <a:solidFill>
                  <a:srgbClr val="434343"/>
                </a:solidFill>
              </a:defRPr>
            </a:lvl1pPr>
            <a:lvl2pPr lvl="1" algn="r" rtl="0">
              <a:lnSpc>
                <a:spcPct val="100000"/>
              </a:lnSpc>
              <a:spcBef>
                <a:spcPts val="0"/>
              </a:spcBef>
              <a:spcAft>
                <a:spcPts val="0"/>
              </a:spcAft>
              <a:buClr>
                <a:srgbClr val="434343"/>
              </a:buClr>
              <a:buSzPts val="2800"/>
              <a:buNone/>
              <a:defRPr sz="2800">
                <a:solidFill>
                  <a:srgbClr val="434343"/>
                </a:solidFill>
              </a:defRPr>
            </a:lvl2pPr>
            <a:lvl3pPr lvl="2" algn="r" rtl="0">
              <a:lnSpc>
                <a:spcPct val="100000"/>
              </a:lnSpc>
              <a:spcBef>
                <a:spcPts val="0"/>
              </a:spcBef>
              <a:spcAft>
                <a:spcPts val="0"/>
              </a:spcAft>
              <a:buClr>
                <a:srgbClr val="434343"/>
              </a:buClr>
              <a:buSzPts val="2800"/>
              <a:buNone/>
              <a:defRPr sz="2800">
                <a:solidFill>
                  <a:srgbClr val="434343"/>
                </a:solidFill>
              </a:defRPr>
            </a:lvl3pPr>
            <a:lvl4pPr lvl="3" algn="r" rtl="0">
              <a:lnSpc>
                <a:spcPct val="100000"/>
              </a:lnSpc>
              <a:spcBef>
                <a:spcPts val="0"/>
              </a:spcBef>
              <a:spcAft>
                <a:spcPts val="0"/>
              </a:spcAft>
              <a:buClr>
                <a:srgbClr val="434343"/>
              </a:buClr>
              <a:buSzPts val="2800"/>
              <a:buNone/>
              <a:defRPr sz="2800">
                <a:solidFill>
                  <a:srgbClr val="434343"/>
                </a:solidFill>
              </a:defRPr>
            </a:lvl4pPr>
            <a:lvl5pPr lvl="4" algn="r" rtl="0">
              <a:lnSpc>
                <a:spcPct val="100000"/>
              </a:lnSpc>
              <a:spcBef>
                <a:spcPts val="0"/>
              </a:spcBef>
              <a:spcAft>
                <a:spcPts val="0"/>
              </a:spcAft>
              <a:buClr>
                <a:srgbClr val="434343"/>
              </a:buClr>
              <a:buSzPts val="2800"/>
              <a:buNone/>
              <a:defRPr sz="2800">
                <a:solidFill>
                  <a:srgbClr val="434343"/>
                </a:solidFill>
              </a:defRPr>
            </a:lvl5pPr>
            <a:lvl6pPr lvl="5" algn="r" rtl="0">
              <a:lnSpc>
                <a:spcPct val="100000"/>
              </a:lnSpc>
              <a:spcBef>
                <a:spcPts val="0"/>
              </a:spcBef>
              <a:spcAft>
                <a:spcPts val="0"/>
              </a:spcAft>
              <a:buClr>
                <a:srgbClr val="434343"/>
              </a:buClr>
              <a:buSzPts val="2800"/>
              <a:buNone/>
              <a:defRPr sz="2800">
                <a:solidFill>
                  <a:srgbClr val="434343"/>
                </a:solidFill>
              </a:defRPr>
            </a:lvl6pPr>
            <a:lvl7pPr lvl="6" algn="r" rtl="0">
              <a:lnSpc>
                <a:spcPct val="100000"/>
              </a:lnSpc>
              <a:spcBef>
                <a:spcPts val="0"/>
              </a:spcBef>
              <a:spcAft>
                <a:spcPts val="0"/>
              </a:spcAft>
              <a:buClr>
                <a:srgbClr val="434343"/>
              </a:buClr>
              <a:buSzPts val="2800"/>
              <a:buNone/>
              <a:defRPr sz="2800">
                <a:solidFill>
                  <a:srgbClr val="434343"/>
                </a:solidFill>
              </a:defRPr>
            </a:lvl7pPr>
            <a:lvl8pPr lvl="7" algn="r" rtl="0">
              <a:lnSpc>
                <a:spcPct val="100000"/>
              </a:lnSpc>
              <a:spcBef>
                <a:spcPts val="0"/>
              </a:spcBef>
              <a:spcAft>
                <a:spcPts val="0"/>
              </a:spcAft>
              <a:buClr>
                <a:srgbClr val="434343"/>
              </a:buClr>
              <a:buSzPts val="2800"/>
              <a:buNone/>
              <a:defRPr sz="2800">
                <a:solidFill>
                  <a:srgbClr val="434343"/>
                </a:solidFill>
              </a:defRPr>
            </a:lvl8pPr>
            <a:lvl9pPr lvl="8" algn="r" rtl="0">
              <a:lnSpc>
                <a:spcPct val="100000"/>
              </a:lnSpc>
              <a:spcBef>
                <a:spcPts val="0"/>
              </a:spcBef>
              <a:spcAft>
                <a:spcPts val="0"/>
              </a:spcAft>
              <a:buClr>
                <a:srgbClr val="434343"/>
              </a:buClr>
              <a:buSzPts val="2800"/>
              <a:buNone/>
              <a:defRPr sz="2800">
                <a:solidFill>
                  <a:srgbClr val="434343"/>
                </a:solidFill>
              </a:defRPr>
            </a:lvl9pPr>
          </a:lstStyle>
          <a:p>
            <a:endParaRPr/>
          </a:p>
        </p:txBody>
      </p:sp>
      <p:cxnSp>
        <p:nvCxnSpPr>
          <p:cNvPr id="32" name="Google Shape;32;p5"/>
          <p:cNvCxnSpPr/>
          <p:nvPr/>
        </p:nvCxnSpPr>
        <p:spPr>
          <a:xfrm rot="10800000">
            <a:off x="0" y="3121675"/>
            <a:ext cx="2229000" cy="0"/>
          </a:xfrm>
          <a:prstGeom prst="straightConnector1">
            <a:avLst/>
          </a:prstGeom>
          <a:noFill/>
          <a:ln w="38100" cap="flat" cmpd="sng">
            <a:solidFill>
              <a:srgbClr val="FFFFFF"/>
            </a:solidFill>
            <a:prstDash val="solid"/>
            <a:round/>
            <a:headEnd type="none" w="med" len="med"/>
            <a:tailEnd type="none" w="med" len="med"/>
          </a:ln>
        </p:spPr>
      </p:cxnSp>
      <p:cxnSp>
        <p:nvCxnSpPr>
          <p:cNvPr id="33" name="Google Shape;33;p5"/>
          <p:cNvCxnSpPr/>
          <p:nvPr/>
        </p:nvCxnSpPr>
        <p:spPr>
          <a:xfrm rot="10800000">
            <a:off x="6915075" y="3898793"/>
            <a:ext cx="2229000" cy="0"/>
          </a:xfrm>
          <a:prstGeom prst="straightConnector1">
            <a:avLst/>
          </a:prstGeom>
          <a:noFill/>
          <a:ln w="38100" cap="flat" cmpd="sng">
            <a:solidFill>
              <a:srgbClr val="FFFFFF"/>
            </a:solidFill>
            <a:prstDash val="solid"/>
            <a:round/>
            <a:headEnd type="none" w="med" len="med"/>
            <a:tailEnd type="none"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CUSTOM_1_1">
    <p:bg>
      <p:bgPr>
        <a:gradFill>
          <a:gsLst>
            <a:gs pos="0">
              <a:srgbClr val="E3FDF5"/>
            </a:gs>
            <a:gs pos="100000">
              <a:srgbClr val="FFE6FA"/>
            </a:gs>
          </a:gsLst>
          <a:lin ang="0" scaled="0"/>
        </a:gradFill>
        <a:effectLst/>
      </p:bgPr>
    </p:bg>
    <p:spTree>
      <p:nvGrpSpPr>
        <p:cNvPr id="1" name="Shape 65"/>
        <p:cNvGrpSpPr/>
        <p:nvPr/>
      </p:nvGrpSpPr>
      <p:grpSpPr>
        <a:xfrm>
          <a:off x="0" y="0"/>
          <a:ext cx="0" cy="0"/>
          <a:chOff x="0" y="0"/>
          <a:chExt cx="0" cy="0"/>
        </a:xfrm>
      </p:grpSpPr>
      <p:sp>
        <p:nvSpPr>
          <p:cNvPr id="66" name="Google Shape;66;p10"/>
          <p:cNvSpPr txBox="1">
            <a:spLocks noGrp="1"/>
          </p:cNvSpPr>
          <p:nvPr>
            <p:ph type="ctrTitle"/>
          </p:nvPr>
        </p:nvSpPr>
        <p:spPr>
          <a:xfrm rot="-5400000">
            <a:off x="5443200" y="1939500"/>
            <a:ext cx="3674100" cy="12645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434343"/>
              </a:buClr>
              <a:buSzPts val="4800"/>
              <a:buNone/>
              <a:defRPr sz="4800">
                <a:solidFill>
                  <a:srgbClr val="434343"/>
                </a:solidFill>
              </a:defRPr>
            </a:lvl1pPr>
            <a:lvl2pPr lvl="1" algn="ctr" rtl="0">
              <a:spcBef>
                <a:spcPts val="0"/>
              </a:spcBef>
              <a:spcAft>
                <a:spcPts val="0"/>
              </a:spcAft>
              <a:buClr>
                <a:srgbClr val="434343"/>
              </a:buClr>
              <a:buSzPts val="4800"/>
              <a:buNone/>
              <a:defRPr sz="4800">
                <a:solidFill>
                  <a:srgbClr val="434343"/>
                </a:solidFill>
              </a:defRPr>
            </a:lvl2pPr>
            <a:lvl3pPr lvl="2" algn="ctr" rtl="0">
              <a:spcBef>
                <a:spcPts val="0"/>
              </a:spcBef>
              <a:spcAft>
                <a:spcPts val="0"/>
              </a:spcAft>
              <a:buClr>
                <a:srgbClr val="434343"/>
              </a:buClr>
              <a:buSzPts val="4800"/>
              <a:buNone/>
              <a:defRPr sz="4800">
                <a:solidFill>
                  <a:srgbClr val="434343"/>
                </a:solidFill>
              </a:defRPr>
            </a:lvl3pPr>
            <a:lvl4pPr lvl="3" algn="ctr" rtl="0">
              <a:spcBef>
                <a:spcPts val="0"/>
              </a:spcBef>
              <a:spcAft>
                <a:spcPts val="0"/>
              </a:spcAft>
              <a:buClr>
                <a:srgbClr val="434343"/>
              </a:buClr>
              <a:buSzPts val="4800"/>
              <a:buNone/>
              <a:defRPr sz="4800">
                <a:solidFill>
                  <a:srgbClr val="434343"/>
                </a:solidFill>
              </a:defRPr>
            </a:lvl4pPr>
            <a:lvl5pPr lvl="4" algn="ctr" rtl="0">
              <a:spcBef>
                <a:spcPts val="0"/>
              </a:spcBef>
              <a:spcAft>
                <a:spcPts val="0"/>
              </a:spcAft>
              <a:buClr>
                <a:srgbClr val="434343"/>
              </a:buClr>
              <a:buSzPts val="4800"/>
              <a:buNone/>
              <a:defRPr sz="4800">
                <a:solidFill>
                  <a:srgbClr val="434343"/>
                </a:solidFill>
              </a:defRPr>
            </a:lvl5pPr>
            <a:lvl6pPr lvl="5" algn="ctr" rtl="0">
              <a:spcBef>
                <a:spcPts val="0"/>
              </a:spcBef>
              <a:spcAft>
                <a:spcPts val="0"/>
              </a:spcAft>
              <a:buClr>
                <a:srgbClr val="434343"/>
              </a:buClr>
              <a:buSzPts val="4800"/>
              <a:buNone/>
              <a:defRPr sz="4800">
                <a:solidFill>
                  <a:srgbClr val="434343"/>
                </a:solidFill>
              </a:defRPr>
            </a:lvl6pPr>
            <a:lvl7pPr lvl="6" algn="ctr" rtl="0">
              <a:spcBef>
                <a:spcPts val="0"/>
              </a:spcBef>
              <a:spcAft>
                <a:spcPts val="0"/>
              </a:spcAft>
              <a:buClr>
                <a:srgbClr val="434343"/>
              </a:buClr>
              <a:buSzPts val="4800"/>
              <a:buNone/>
              <a:defRPr sz="4800">
                <a:solidFill>
                  <a:srgbClr val="434343"/>
                </a:solidFill>
              </a:defRPr>
            </a:lvl7pPr>
            <a:lvl8pPr lvl="7" algn="ctr" rtl="0">
              <a:spcBef>
                <a:spcPts val="0"/>
              </a:spcBef>
              <a:spcAft>
                <a:spcPts val="0"/>
              </a:spcAft>
              <a:buClr>
                <a:srgbClr val="434343"/>
              </a:buClr>
              <a:buSzPts val="4800"/>
              <a:buNone/>
              <a:defRPr sz="4800">
                <a:solidFill>
                  <a:srgbClr val="434343"/>
                </a:solidFill>
              </a:defRPr>
            </a:lvl8pPr>
            <a:lvl9pPr lvl="8" algn="ctr" rtl="0">
              <a:spcBef>
                <a:spcPts val="0"/>
              </a:spcBef>
              <a:spcAft>
                <a:spcPts val="0"/>
              </a:spcAft>
              <a:buClr>
                <a:srgbClr val="434343"/>
              </a:buClr>
              <a:buSzPts val="4800"/>
              <a:buNone/>
              <a:defRPr sz="4800">
                <a:solidFill>
                  <a:srgbClr val="434343"/>
                </a:solidFill>
              </a:defRPr>
            </a:lvl9pPr>
          </a:lstStyle>
          <a:p>
            <a:endParaRPr/>
          </a:p>
        </p:txBody>
      </p:sp>
      <p:sp>
        <p:nvSpPr>
          <p:cNvPr id="67" name="Google Shape;67;p10"/>
          <p:cNvSpPr txBox="1">
            <a:spLocks noGrp="1"/>
          </p:cNvSpPr>
          <p:nvPr>
            <p:ph type="ctrTitle" idx="2"/>
          </p:nvPr>
        </p:nvSpPr>
        <p:spPr>
          <a:xfrm>
            <a:off x="1234862" y="1496938"/>
            <a:ext cx="2629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None/>
              <a:defRPr sz="1400">
                <a:solidFill>
                  <a:srgbClr val="434343"/>
                </a:solidFill>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68" name="Google Shape;68;p10"/>
          <p:cNvSpPr txBox="1">
            <a:spLocks noGrp="1"/>
          </p:cNvSpPr>
          <p:nvPr>
            <p:ph type="subTitle" idx="1"/>
          </p:nvPr>
        </p:nvSpPr>
        <p:spPr>
          <a:xfrm>
            <a:off x="1234853" y="1958400"/>
            <a:ext cx="19065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69" name="Google Shape;69;p10"/>
          <p:cNvSpPr txBox="1">
            <a:spLocks noGrp="1"/>
          </p:cNvSpPr>
          <p:nvPr>
            <p:ph type="title" idx="3" hasCustomPrompt="1"/>
          </p:nvPr>
        </p:nvSpPr>
        <p:spPr>
          <a:xfrm>
            <a:off x="1234862" y="903975"/>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434343"/>
              </a:buClr>
              <a:buSzPts val="6000"/>
              <a:buNone/>
              <a:defRPr sz="6000">
                <a:solidFill>
                  <a:srgbClr val="434343"/>
                </a:solidFill>
              </a:defRPr>
            </a:lvl1pPr>
            <a:lvl2pPr lvl="1"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70" name="Google Shape;70;p10"/>
          <p:cNvSpPr txBox="1">
            <a:spLocks noGrp="1"/>
          </p:cNvSpPr>
          <p:nvPr>
            <p:ph type="ctrTitle" idx="4"/>
          </p:nvPr>
        </p:nvSpPr>
        <p:spPr>
          <a:xfrm>
            <a:off x="3770362" y="1496938"/>
            <a:ext cx="2629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None/>
              <a:defRPr sz="1400">
                <a:solidFill>
                  <a:srgbClr val="434343"/>
                </a:solidFill>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71" name="Google Shape;71;p10"/>
          <p:cNvSpPr txBox="1">
            <a:spLocks noGrp="1"/>
          </p:cNvSpPr>
          <p:nvPr>
            <p:ph type="subTitle" idx="5"/>
          </p:nvPr>
        </p:nvSpPr>
        <p:spPr>
          <a:xfrm>
            <a:off x="3770350" y="1958400"/>
            <a:ext cx="19767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72" name="Google Shape;72;p10"/>
          <p:cNvSpPr txBox="1">
            <a:spLocks noGrp="1"/>
          </p:cNvSpPr>
          <p:nvPr>
            <p:ph type="title" idx="6" hasCustomPrompt="1"/>
          </p:nvPr>
        </p:nvSpPr>
        <p:spPr>
          <a:xfrm>
            <a:off x="3770362" y="903975"/>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434343"/>
              </a:buClr>
              <a:buSzPts val="6000"/>
              <a:buNone/>
              <a:defRPr sz="6000">
                <a:solidFill>
                  <a:srgbClr val="434343"/>
                </a:solidFill>
              </a:defRPr>
            </a:lvl1pPr>
            <a:lvl2pPr lvl="1"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73" name="Google Shape;73;p10"/>
          <p:cNvSpPr txBox="1">
            <a:spLocks noGrp="1"/>
          </p:cNvSpPr>
          <p:nvPr>
            <p:ph type="ctrTitle" idx="7"/>
          </p:nvPr>
        </p:nvSpPr>
        <p:spPr>
          <a:xfrm>
            <a:off x="1234862" y="3340963"/>
            <a:ext cx="2629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None/>
              <a:defRPr sz="1400">
                <a:solidFill>
                  <a:srgbClr val="434343"/>
                </a:solidFill>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74" name="Google Shape;74;p10"/>
          <p:cNvSpPr txBox="1">
            <a:spLocks noGrp="1"/>
          </p:cNvSpPr>
          <p:nvPr>
            <p:ph type="subTitle" idx="8"/>
          </p:nvPr>
        </p:nvSpPr>
        <p:spPr>
          <a:xfrm>
            <a:off x="1234853" y="3802425"/>
            <a:ext cx="19065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75" name="Google Shape;75;p10"/>
          <p:cNvSpPr txBox="1">
            <a:spLocks noGrp="1"/>
          </p:cNvSpPr>
          <p:nvPr>
            <p:ph type="title" idx="9" hasCustomPrompt="1"/>
          </p:nvPr>
        </p:nvSpPr>
        <p:spPr>
          <a:xfrm>
            <a:off x="1234862" y="2748000"/>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434343"/>
              </a:buClr>
              <a:buSzPts val="6000"/>
              <a:buNone/>
              <a:defRPr sz="6000">
                <a:solidFill>
                  <a:srgbClr val="434343"/>
                </a:solidFill>
              </a:defRPr>
            </a:lvl1pPr>
            <a:lvl2pPr lvl="1"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76" name="Google Shape;76;p10"/>
          <p:cNvSpPr txBox="1">
            <a:spLocks noGrp="1"/>
          </p:cNvSpPr>
          <p:nvPr>
            <p:ph type="ctrTitle" idx="13"/>
          </p:nvPr>
        </p:nvSpPr>
        <p:spPr>
          <a:xfrm>
            <a:off x="3770362" y="3340963"/>
            <a:ext cx="2629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None/>
              <a:defRPr sz="1400">
                <a:solidFill>
                  <a:srgbClr val="434343"/>
                </a:solidFill>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77" name="Google Shape;77;p10"/>
          <p:cNvSpPr txBox="1">
            <a:spLocks noGrp="1"/>
          </p:cNvSpPr>
          <p:nvPr>
            <p:ph type="subTitle" idx="14"/>
          </p:nvPr>
        </p:nvSpPr>
        <p:spPr>
          <a:xfrm>
            <a:off x="3770350" y="3802425"/>
            <a:ext cx="19767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78" name="Google Shape;78;p10"/>
          <p:cNvSpPr txBox="1">
            <a:spLocks noGrp="1"/>
          </p:cNvSpPr>
          <p:nvPr>
            <p:ph type="title" idx="15" hasCustomPrompt="1"/>
          </p:nvPr>
        </p:nvSpPr>
        <p:spPr>
          <a:xfrm>
            <a:off x="3770362" y="2748000"/>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434343"/>
              </a:buClr>
              <a:buSzPts val="6000"/>
              <a:buNone/>
              <a:defRPr sz="6000">
                <a:solidFill>
                  <a:srgbClr val="434343"/>
                </a:solidFill>
              </a:defRPr>
            </a:lvl1pPr>
            <a:lvl2pPr lvl="1"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6000"/>
              <a:buFont typeface="Fira Sans Extra Condensed Medium"/>
              <a:buNone/>
              <a:defRPr sz="60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cxnSp>
        <p:nvCxnSpPr>
          <p:cNvPr id="79" name="Google Shape;79;p10"/>
          <p:cNvCxnSpPr/>
          <p:nvPr/>
        </p:nvCxnSpPr>
        <p:spPr>
          <a:xfrm>
            <a:off x="0" y="1658763"/>
            <a:ext cx="5433300" cy="0"/>
          </a:xfrm>
          <a:prstGeom prst="straightConnector1">
            <a:avLst/>
          </a:prstGeom>
          <a:noFill/>
          <a:ln w="28575" cap="flat" cmpd="sng">
            <a:solidFill>
              <a:srgbClr val="434343"/>
            </a:solidFill>
            <a:prstDash val="solid"/>
            <a:round/>
            <a:headEnd type="none" w="med" len="med"/>
            <a:tailEnd type="none" w="med" len="med"/>
          </a:ln>
        </p:spPr>
      </p:cxnSp>
      <p:cxnSp>
        <p:nvCxnSpPr>
          <p:cNvPr id="80" name="Google Shape;80;p10"/>
          <p:cNvCxnSpPr/>
          <p:nvPr/>
        </p:nvCxnSpPr>
        <p:spPr>
          <a:xfrm>
            <a:off x="0" y="3496188"/>
            <a:ext cx="5433300" cy="0"/>
          </a:xfrm>
          <a:prstGeom prst="straightConnector1">
            <a:avLst/>
          </a:prstGeom>
          <a:noFill/>
          <a:ln w="28575" cap="flat" cmpd="sng">
            <a:solidFill>
              <a:srgbClr val="434343"/>
            </a:solidFill>
            <a:prstDash val="solid"/>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EADLAND DESIGN 1">
  <p:cSld name="CAPTION_ONLY">
    <p:bg>
      <p:bgPr>
        <a:gradFill>
          <a:gsLst>
            <a:gs pos="0">
              <a:srgbClr val="E3FDF5"/>
            </a:gs>
            <a:gs pos="100000">
              <a:srgbClr val="FFE6FA"/>
            </a:gs>
          </a:gsLst>
          <a:lin ang="0" scaled="0"/>
        </a:gradFill>
        <a:effectLst/>
      </p:bgPr>
    </p:bg>
    <p:spTree>
      <p:nvGrpSpPr>
        <p:cNvPr id="1" name="Shape 81"/>
        <p:cNvGrpSpPr/>
        <p:nvPr/>
      </p:nvGrpSpPr>
      <p:grpSpPr>
        <a:xfrm>
          <a:off x="0" y="0"/>
          <a:ext cx="0" cy="0"/>
          <a:chOff x="0" y="0"/>
          <a:chExt cx="0" cy="0"/>
        </a:xfrm>
      </p:grpSpPr>
      <p:sp>
        <p:nvSpPr>
          <p:cNvPr id="82" name="Google Shape;82;p11"/>
          <p:cNvSpPr txBox="1">
            <a:spLocks noGrp="1"/>
          </p:cNvSpPr>
          <p:nvPr>
            <p:ph type="ctrTitle"/>
          </p:nvPr>
        </p:nvSpPr>
        <p:spPr>
          <a:xfrm>
            <a:off x="4130525" y="1914100"/>
            <a:ext cx="3641700" cy="14835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4800"/>
              <a:buNone/>
              <a:defRPr sz="4800">
                <a:solidFill>
                  <a:srgbClr val="FFFFFF"/>
                </a:solidFill>
              </a:defRPr>
            </a:lvl1pPr>
            <a:lvl2pPr lvl="1" rtl="0">
              <a:spcBef>
                <a:spcPts val="0"/>
              </a:spcBef>
              <a:spcAft>
                <a:spcPts val="0"/>
              </a:spcAft>
              <a:buClr>
                <a:srgbClr val="434343"/>
              </a:buClr>
              <a:buSzPts val="5200"/>
              <a:buNone/>
              <a:defRPr sz="5200">
                <a:solidFill>
                  <a:srgbClr val="434343"/>
                </a:solidFill>
              </a:defRPr>
            </a:lvl2pPr>
            <a:lvl3pPr lvl="2" rtl="0">
              <a:spcBef>
                <a:spcPts val="0"/>
              </a:spcBef>
              <a:spcAft>
                <a:spcPts val="0"/>
              </a:spcAft>
              <a:buClr>
                <a:srgbClr val="434343"/>
              </a:buClr>
              <a:buSzPts val="5200"/>
              <a:buNone/>
              <a:defRPr sz="5200">
                <a:solidFill>
                  <a:srgbClr val="434343"/>
                </a:solidFill>
              </a:defRPr>
            </a:lvl3pPr>
            <a:lvl4pPr lvl="3" rtl="0">
              <a:spcBef>
                <a:spcPts val="0"/>
              </a:spcBef>
              <a:spcAft>
                <a:spcPts val="0"/>
              </a:spcAft>
              <a:buClr>
                <a:srgbClr val="434343"/>
              </a:buClr>
              <a:buSzPts val="5200"/>
              <a:buNone/>
              <a:defRPr sz="5200">
                <a:solidFill>
                  <a:srgbClr val="434343"/>
                </a:solidFill>
              </a:defRPr>
            </a:lvl4pPr>
            <a:lvl5pPr lvl="4" rtl="0">
              <a:spcBef>
                <a:spcPts val="0"/>
              </a:spcBef>
              <a:spcAft>
                <a:spcPts val="0"/>
              </a:spcAft>
              <a:buClr>
                <a:srgbClr val="434343"/>
              </a:buClr>
              <a:buSzPts val="5200"/>
              <a:buNone/>
              <a:defRPr sz="5200">
                <a:solidFill>
                  <a:srgbClr val="434343"/>
                </a:solidFill>
              </a:defRPr>
            </a:lvl5pPr>
            <a:lvl6pPr lvl="5" rtl="0">
              <a:spcBef>
                <a:spcPts val="0"/>
              </a:spcBef>
              <a:spcAft>
                <a:spcPts val="0"/>
              </a:spcAft>
              <a:buClr>
                <a:srgbClr val="434343"/>
              </a:buClr>
              <a:buSzPts val="5200"/>
              <a:buNone/>
              <a:defRPr sz="5200">
                <a:solidFill>
                  <a:srgbClr val="434343"/>
                </a:solidFill>
              </a:defRPr>
            </a:lvl6pPr>
            <a:lvl7pPr lvl="6" rtl="0">
              <a:spcBef>
                <a:spcPts val="0"/>
              </a:spcBef>
              <a:spcAft>
                <a:spcPts val="0"/>
              </a:spcAft>
              <a:buClr>
                <a:srgbClr val="434343"/>
              </a:buClr>
              <a:buSzPts val="5200"/>
              <a:buNone/>
              <a:defRPr sz="5200">
                <a:solidFill>
                  <a:srgbClr val="434343"/>
                </a:solidFill>
              </a:defRPr>
            </a:lvl7pPr>
            <a:lvl8pPr lvl="7" rtl="0">
              <a:spcBef>
                <a:spcPts val="0"/>
              </a:spcBef>
              <a:spcAft>
                <a:spcPts val="0"/>
              </a:spcAft>
              <a:buClr>
                <a:srgbClr val="434343"/>
              </a:buClr>
              <a:buSzPts val="5200"/>
              <a:buNone/>
              <a:defRPr sz="5200">
                <a:solidFill>
                  <a:srgbClr val="434343"/>
                </a:solidFill>
              </a:defRPr>
            </a:lvl8pPr>
            <a:lvl9pPr lvl="8" rtl="0">
              <a:spcBef>
                <a:spcPts val="0"/>
              </a:spcBef>
              <a:spcAft>
                <a:spcPts val="0"/>
              </a:spcAft>
              <a:buClr>
                <a:srgbClr val="434343"/>
              </a:buClr>
              <a:buSzPts val="5200"/>
              <a:buNone/>
              <a:defRPr sz="5200">
                <a:solidFill>
                  <a:srgbClr val="434343"/>
                </a:solidFill>
              </a:defRPr>
            </a:lvl9pPr>
          </a:lstStyle>
          <a:p>
            <a:endParaRPr/>
          </a:p>
        </p:txBody>
      </p:sp>
      <p:sp>
        <p:nvSpPr>
          <p:cNvPr id="83" name="Google Shape;83;p11"/>
          <p:cNvSpPr txBox="1">
            <a:spLocks noGrp="1"/>
          </p:cNvSpPr>
          <p:nvPr>
            <p:ph type="subTitle" idx="1"/>
          </p:nvPr>
        </p:nvSpPr>
        <p:spPr>
          <a:xfrm>
            <a:off x="1910000" y="3279050"/>
            <a:ext cx="1844100" cy="1304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434343"/>
              </a:buClr>
              <a:buSzPts val="1200"/>
              <a:buNone/>
              <a:defRPr sz="1200">
                <a:solidFill>
                  <a:srgbClr val="434343"/>
                </a:solidFill>
              </a:defRPr>
            </a:lvl1pPr>
            <a:lvl2pPr lvl="1" rtl="0">
              <a:lnSpc>
                <a:spcPct val="100000"/>
              </a:lnSpc>
              <a:spcBef>
                <a:spcPts val="0"/>
              </a:spcBef>
              <a:spcAft>
                <a:spcPts val="0"/>
              </a:spcAft>
              <a:buClr>
                <a:srgbClr val="434343"/>
              </a:buClr>
              <a:buSzPts val="2800"/>
              <a:buNone/>
              <a:defRPr sz="2800">
                <a:solidFill>
                  <a:srgbClr val="434343"/>
                </a:solidFill>
              </a:defRPr>
            </a:lvl2pPr>
            <a:lvl3pPr lvl="2" rtl="0">
              <a:lnSpc>
                <a:spcPct val="100000"/>
              </a:lnSpc>
              <a:spcBef>
                <a:spcPts val="0"/>
              </a:spcBef>
              <a:spcAft>
                <a:spcPts val="0"/>
              </a:spcAft>
              <a:buClr>
                <a:srgbClr val="434343"/>
              </a:buClr>
              <a:buSzPts val="2800"/>
              <a:buNone/>
              <a:defRPr sz="2800">
                <a:solidFill>
                  <a:srgbClr val="434343"/>
                </a:solidFill>
              </a:defRPr>
            </a:lvl3pPr>
            <a:lvl4pPr lvl="3" rtl="0">
              <a:lnSpc>
                <a:spcPct val="100000"/>
              </a:lnSpc>
              <a:spcBef>
                <a:spcPts val="0"/>
              </a:spcBef>
              <a:spcAft>
                <a:spcPts val="0"/>
              </a:spcAft>
              <a:buClr>
                <a:srgbClr val="434343"/>
              </a:buClr>
              <a:buSzPts val="2800"/>
              <a:buNone/>
              <a:defRPr sz="2800">
                <a:solidFill>
                  <a:srgbClr val="434343"/>
                </a:solidFill>
              </a:defRPr>
            </a:lvl4pPr>
            <a:lvl5pPr lvl="4" rtl="0">
              <a:lnSpc>
                <a:spcPct val="100000"/>
              </a:lnSpc>
              <a:spcBef>
                <a:spcPts val="0"/>
              </a:spcBef>
              <a:spcAft>
                <a:spcPts val="0"/>
              </a:spcAft>
              <a:buClr>
                <a:srgbClr val="434343"/>
              </a:buClr>
              <a:buSzPts val="2800"/>
              <a:buNone/>
              <a:defRPr sz="2800">
                <a:solidFill>
                  <a:srgbClr val="434343"/>
                </a:solidFill>
              </a:defRPr>
            </a:lvl5pPr>
            <a:lvl6pPr lvl="5" rtl="0">
              <a:lnSpc>
                <a:spcPct val="100000"/>
              </a:lnSpc>
              <a:spcBef>
                <a:spcPts val="0"/>
              </a:spcBef>
              <a:spcAft>
                <a:spcPts val="0"/>
              </a:spcAft>
              <a:buClr>
                <a:srgbClr val="434343"/>
              </a:buClr>
              <a:buSzPts val="2800"/>
              <a:buNone/>
              <a:defRPr sz="2800">
                <a:solidFill>
                  <a:srgbClr val="434343"/>
                </a:solidFill>
              </a:defRPr>
            </a:lvl6pPr>
            <a:lvl7pPr lvl="6" rtl="0">
              <a:lnSpc>
                <a:spcPct val="100000"/>
              </a:lnSpc>
              <a:spcBef>
                <a:spcPts val="0"/>
              </a:spcBef>
              <a:spcAft>
                <a:spcPts val="0"/>
              </a:spcAft>
              <a:buClr>
                <a:srgbClr val="434343"/>
              </a:buClr>
              <a:buSzPts val="2800"/>
              <a:buNone/>
              <a:defRPr sz="2800">
                <a:solidFill>
                  <a:srgbClr val="434343"/>
                </a:solidFill>
              </a:defRPr>
            </a:lvl7pPr>
            <a:lvl8pPr lvl="7" rtl="0">
              <a:lnSpc>
                <a:spcPct val="100000"/>
              </a:lnSpc>
              <a:spcBef>
                <a:spcPts val="0"/>
              </a:spcBef>
              <a:spcAft>
                <a:spcPts val="0"/>
              </a:spcAft>
              <a:buClr>
                <a:srgbClr val="434343"/>
              </a:buClr>
              <a:buSzPts val="2800"/>
              <a:buNone/>
              <a:defRPr sz="2800">
                <a:solidFill>
                  <a:srgbClr val="434343"/>
                </a:solidFill>
              </a:defRPr>
            </a:lvl8pPr>
            <a:lvl9pPr lvl="8" rtl="0">
              <a:lnSpc>
                <a:spcPct val="100000"/>
              </a:lnSpc>
              <a:spcBef>
                <a:spcPts val="0"/>
              </a:spcBef>
              <a:spcAft>
                <a:spcPts val="0"/>
              </a:spcAft>
              <a:buClr>
                <a:srgbClr val="434343"/>
              </a:buClr>
              <a:buSzPts val="2800"/>
              <a:buNone/>
              <a:defRPr sz="2800">
                <a:solidFill>
                  <a:srgbClr val="434343"/>
                </a:solidFill>
              </a:defRPr>
            </a:lvl9pPr>
          </a:lstStyle>
          <a:p>
            <a:endParaRPr/>
          </a:p>
        </p:txBody>
      </p:sp>
      <p:sp>
        <p:nvSpPr>
          <p:cNvPr id="84" name="Google Shape;84;p11"/>
          <p:cNvSpPr txBox="1">
            <a:spLocks noGrp="1"/>
          </p:cNvSpPr>
          <p:nvPr>
            <p:ph type="title" idx="2" hasCustomPrompt="1"/>
          </p:nvPr>
        </p:nvSpPr>
        <p:spPr>
          <a:xfrm>
            <a:off x="1778177" y="1914100"/>
            <a:ext cx="1975800" cy="7590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434343"/>
              </a:buClr>
              <a:buSzPts val="5400"/>
              <a:buNone/>
              <a:defRPr sz="5400">
                <a:solidFill>
                  <a:srgbClr val="434343"/>
                </a:solidFill>
              </a:defRPr>
            </a:lvl1pPr>
            <a:lvl2pPr lvl="1"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2pPr>
            <a:lvl3pPr lvl="2"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3pPr>
            <a:lvl4pPr lvl="3"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4pPr>
            <a:lvl5pPr lvl="4"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5pPr>
            <a:lvl6pPr lvl="5"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6pPr>
            <a:lvl7pPr lvl="6"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7pPr>
            <a:lvl8pPr lvl="7"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8pPr>
            <a:lvl9pPr lvl="8"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9pPr>
          </a:lstStyle>
          <a:p>
            <a:r>
              <a:t>xx%</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HEADLAND DESIGN 4">
  <p:cSld name="CAPTION_ONLY_1_1">
    <p:bg>
      <p:bgPr>
        <a:gradFill>
          <a:gsLst>
            <a:gs pos="0">
              <a:srgbClr val="E3FDF5"/>
            </a:gs>
            <a:gs pos="100000">
              <a:srgbClr val="FFE6FA"/>
            </a:gs>
          </a:gsLst>
          <a:lin ang="0" scaled="0"/>
        </a:gradFill>
        <a:effectLst/>
      </p:bgPr>
    </p:bg>
    <p:spTree>
      <p:nvGrpSpPr>
        <p:cNvPr id="1" name="Shape 93"/>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DESIGN 1">
  <p:cSld name="CUSTOM_3">
    <p:bg>
      <p:bgPr>
        <a:gradFill>
          <a:gsLst>
            <a:gs pos="0">
              <a:srgbClr val="E3FDF5"/>
            </a:gs>
            <a:gs pos="100000">
              <a:srgbClr val="FFE6FA"/>
            </a:gs>
          </a:gsLst>
          <a:lin ang="0" scaled="0"/>
        </a:gradFill>
        <a:effectLst/>
      </p:bgPr>
    </p:bg>
    <p:spTree>
      <p:nvGrpSpPr>
        <p:cNvPr id="1" name="Shape 99"/>
        <p:cNvGrpSpPr/>
        <p:nvPr/>
      </p:nvGrpSpPr>
      <p:grpSpPr>
        <a:xfrm>
          <a:off x="0" y="0"/>
          <a:ext cx="0" cy="0"/>
          <a:chOff x="0" y="0"/>
          <a:chExt cx="0" cy="0"/>
        </a:xfrm>
      </p:grpSpPr>
      <p:sp>
        <p:nvSpPr>
          <p:cNvPr id="100" name="Google Shape;100;p16"/>
          <p:cNvSpPr txBox="1">
            <a:spLocks noGrp="1"/>
          </p:cNvSpPr>
          <p:nvPr>
            <p:ph type="ctrTitle"/>
          </p:nvPr>
        </p:nvSpPr>
        <p:spPr>
          <a:xfrm>
            <a:off x="1964851" y="284100"/>
            <a:ext cx="5214300" cy="946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434343"/>
              </a:buClr>
              <a:buSzPts val="1800"/>
              <a:buNone/>
              <a:defRPr sz="1800">
                <a:solidFill>
                  <a:srgbClr val="434343"/>
                </a:solidFill>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DESIGN 2">
  <p:cSld name="CUSTOM_6">
    <p:bg>
      <p:bgPr>
        <a:gradFill>
          <a:gsLst>
            <a:gs pos="0">
              <a:srgbClr val="E3FDF5"/>
            </a:gs>
            <a:gs pos="100000">
              <a:srgbClr val="FFE6FA"/>
            </a:gs>
          </a:gsLst>
          <a:lin ang="0" scaled="0"/>
        </a:gradFill>
        <a:effectLst/>
      </p:bgPr>
    </p:bg>
    <p:spTree>
      <p:nvGrpSpPr>
        <p:cNvPr id="1" name="Shape 101"/>
        <p:cNvGrpSpPr/>
        <p:nvPr/>
      </p:nvGrpSpPr>
      <p:grpSpPr>
        <a:xfrm>
          <a:off x="0" y="0"/>
          <a:ext cx="0" cy="0"/>
          <a:chOff x="0" y="0"/>
          <a:chExt cx="0" cy="0"/>
        </a:xfrm>
      </p:grpSpPr>
      <p:sp>
        <p:nvSpPr>
          <p:cNvPr id="102" name="Google Shape;102;p17"/>
          <p:cNvSpPr/>
          <p:nvPr/>
        </p:nvSpPr>
        <p:spPr>
          <a:xfrm flipH="1">
            <a:off x="105300" y="75"/>
            <a:ext cx="9038700" cy="5143500"/>
          </a:xfrm>
          <a:prstGeom prst="triangle">
            <a:avLst>
              <a:gd name="adj" fmla="val 50016"/>
            </a:avLst>
          </a:prstGeom>
          <a:gradFill>
            <a:gsLst>
              <a:gs pos="0">
                <a:srgbClr val="E3FDF5">
                  <a:alpha val="64620"/>
                </a:srgbClr>
              </a:gs>
              <a:gs pos="100000">
                <a:srgbClr val="FFE6FA">
                  <a:alpha val="64620"/>
                </a:srgbClr>
              </a:gs>
            </a:gsLst>
            <a:lin ang="0" scaled="0"/>
          </a:grad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a:p>
        </p:txBody>
      </p:sp>
      <p:sp>
        <p:nvSpPr>
          <p:cNvPr id="103" name="Google Shape;103;p17"/>
          <p:cNvSpPr txBox="1">
            <a:spLocks noGrp="1"/>
          </p:cNvSpPr>
          <p:nvPr>
            <p:ph type="ctrTitle"/>
          </p:nvPr>
        </p:nvSpPr>
        <p:spPr>
          <a:xfrm>
            <a:off x="1964851" y="284100"/>
            <a:ext cx="5214300" cy="946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434343"/>
              </a:buClr>
              <a:buSzPts val="1800"/>
              <a:buNone/>
              <a:defRPr sz="1800">
                <a:solidFill>
                  <a:srgbClr val="434343"/>
                </a:solidFill>
              </a:defRPr>
            </a:lvl1pPr>
            <a:lvl2pPr lvl="1" algn="r" rtl="0">
              <a:spcBef>
                <a:spcPts val="0"/>
              </a:spcBef>
              <a:spcAft>
                <a:spcPts val="0"/>
              </a:spcAft>
              <a:buClr>
                <a:srgbClr val="434343"/>
              </a:buClr>
              <a:buSzPts val="1800"/>
              <a:buNone/>
              <a:defRPr sz="1800">
                <a:solidFill>
                  <a:srgbClr val="434343"/>
                </a:solidFill>
              </a:defRPr>
            </a:lvl2pPr>
            <a:lvl3pPr lvl="2" algn="r" rtl="0">
              <a:spcBef>
                <a:spcPts val="0"/>
              </a:spcBef>
              <a:spcAft>
                <a:spcPts val="0"/>
              </a:spcAft>
              <a:buClr>
                <a:srgbClr val="434343"/>
              </a:buClr>
              <a:buSzPts val="1800"/>
              <a:buNone/>
              <a:defRPr sz="1800">
                <a:solidFill>
                  <a:srgbClr val="434343"/>
                </a:solidFill>
              </a:defRPr>
            </a:lvl3pPr>
            <a:lvl4pPr lvl="3" algn="r" rtl="0">
              <a:spcBef>
                <a:spcPts val="0"/>
              </a:spcBef>
              <a:spcAft>
                <a:spcPts val="0"/>
              </a:spcAft>
              <a:buClr>
                <a:srgbClr val="434343"/>
              </a:buClr>
              <a:buSzPts val="1800"/>
              <a:buNone/>
              <a:defRPr sz="1800">
                <a:solidFill>
                  <a:srgbClr val="434343"/>
                </a:solidFill>
              </a:defRPr>
            </a:lvl4pPr>
            <a:lvl5pPr lvl="4" algn="r" rtl="0">
              <a:spcBef>
                <a:spcPts val="0"/>
              </a:spcBef>
              <a:spcAft>
                <a:spcPts val="0"/>
              </a:spcAft>
              <a:buClr>
                <a:srgbClr val="434343"/>
              </a:buClr>
              <a:buSzPts val="1800"/>
              <a:buNone/>
              <a:defRPr sz="1800">
                <a:solidFill>
                  <a:srgbClr val="434343"/>
                </a:solidFill>
              </a:defRPr>
            </a:lvl5pPr>
            <a:lvl6pPr lvl="5" algn="r" rtl="0">
              <a:spcBef>
                <a:spcPts val="0"/>
              </a:spcBef>
              <a:spcAft>
                <a:spcPts val="0"/>
              </a:spcAft>
              <a:buClr>
                <a:srgbClr val="434343"/>
              </a:buClr>
              <a:buSzPts val="1800"/>
              <a:buNone/>
              <a:defRPr sz="1800">
                <a:solidFill>
                  <a:srgbClr val="434343"/>
                </a:solidFill>
              </a:defRPr>
            </a:lvl6pPr>
            <a:lvl7pPr lvl="6" algn="r" rtl="0">
              <a:spcBef>
                <a:spcPts val="0"/>
              </a:spcBef>
              <a:spcAft>
                <a:spcPts val="0"/>
              </a:spcAft>
              <a:buClr>
                <a:srgbClr val="434343"/>
              </a:buClr>
              <a:buSzPts val="1800"/>
              <a:buNone/>
              <a:defRPr sz="1800">
                <a:solidFill>
                  <a:srgbClr val="434343"/>
                </a:solidFill>
              </a:defRPr>
            </a:lvl7pPr>
            <a:lvl8pPr lvl="7" algn="r" rtl="0">
              <a:spcBef>
                <a:spcPts val="0"/>
              </a:spcBef>
              <a:spcAft>
                <a:spcPts val="0"/>
              </a:spcAft>
              <a:buClr>
                <a:srgbClr val="434343"/>
              </a:buClr>
              <a:buSzPts val="1800"/>
              <a:buNone/>
              <a:defRPr sz="1800">
                <a:solidFill>
                  <a:srgbClr val="434343"/>
                </a:solidFill>
              </a:defRPr>
            </a:lvl8pPr>
            <a:lvl9pPr lvl="8" algn="r" rtl="0">
              <a:spcBef>
                <a:spcPts val="0"/>
              </a:spcBef>
              <a:spcAft>
                <a:spcPts val="0"/>
              </a:spcAft>
              <a:buClr>
                <a:srgbClr val="434343"/>
              </a:buClr>
              <a:buSzPts val="1800"/>
              <a:buNone/>
              <a:defRPr sz="1800">
                <a:solidFill>
                  <a:srgbClr val="434343"/>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IMAGE">
  <p:cSld name="CUSTOM_10">
    <p:spTree>
      <p:nvGrpSpPr>
        <p:cNvPr id="1" name="Shape 133"/>
        <p:cNvGrpSpPr/>
        <p:nvPr/>
      </p:nvGrpSpPr>
      <p:grpSpPr>
        <a:xfrm>
          <a:off x="0" y="0"/>
          <a:ext cx="0" cy="0"/>
          <a:chOff x="0" y="0"/>
          <a:chExt cx="0" cy="0"/>
        </a:xfrm>
      </p:grpSpPr>
      <p:sp>
        <p:nvSpPr>
          <p:cNvPr id="134" name="Google Shape;134;p24"/>
          <p:cNvSpPr/>
          <p:nvPr/>
        </p:nvSpPr>
        <p:spPr>
          <a:xfrm flipH="1">
            <a:off x="52" y="3"/>
            <a:ext cx="9144000" cy="5143500"/>
          </a:xfrm>
          <a:prstGeom prst="rect">
            <a:avLst/>
          </a:prstGeom>
          <a:gradFill>
            <a:gsLst>
              <a:gs pos="0">
                <a:srgbClr val="E3FDF5">
                  <a:alpha val="43137"/>
                </a:srgbClr>
              </a:gs>
              <a:gs pos="100000">
                <a:srgbClr val="FFE6FA">
                  <a:alpha val="46274"/>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4"/>
          <p:cNvSpPr txBox="1">
            <a:spLocks noGrp="1"/>
          </p:cNvSpPr>
          <p:nvPr>
            <p:ph type="ctrTitle"/>
          </p:nvPr>
        </p:nvSpPr>
        <p:spPr>
          <a:xfrm>
            <a:off x="954950" y="2236500"/>
            <a:ext cx="7234200" cy="6705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434343"/>
              </a:buClr>
              <a:buSzPts val="6000"/>
              <a:buNone/>
              <a:defRPr sz="6000">
                <a:solidFill>
                  <a:srgbClr val="434343"/>
                </a:solidFill>
              </a:defRPr>
            </a:lvl1pPr>
            <a:lvl2pPr lvl="1" algn="r" rtl="0">
              <a:spcBef>
                <a:spcPts val="0"/>
              </a:spcBef>
              <a:spcAft>
                <a:spcPts val="0"/>
              </a:spcAft>
              <a:buClr>
                <a:srgbClr val="434343"/>
              </a:buClr>
              <a:buSzPts val="5200"/>
              <a:buNone/>
              <a:defRPr sz="5200">
                <a:solidFill>
                  <a:srgbClr val="434343"/>
                </a:solidFill>
              </a:defRPr>
            </a:lvl2pPr>
            <a:lvl3pPr lvl="2" algn="r" rtl="0">
              <a:spcBef>
                <a:spcPts val="0"/>
              </a:spcBef>
              <a:spcAft>
                <a:spcPts val="0"/>
              </a:spcAft>
              <a:buClr>
                <a:srgbClr val="434343"/>
              </a:buClr>
              <a:buSzPts val="5200"/>
              <a:buNone/>
              <a:defRPr sz="5200">
                <a:solidFill>
                  <a:srgbClr val="434343"/>
                </a:solidFill>
              </a:defRPr>
            </a:lvl3pPr>
            <a:lvl4pPr lvl="3" algn="r" rtl="0">
              <a:spcBef>
                <a:spcPts val="0"/>
              </a:spcBef>
              <a:spcAft>
                <a:spcPts val="0"/>
              </a:spcAft>
              <a:buClr>
                <a:srgbClr val="434343"/>
              </a:buClr>
              <a:buSzPts val="5200"/>
              <a:buNone/>
              <a:defRPr sz="5200">
                <a:solidFill>
                  <a:srgbClr val="434343"/>
                </a:solidFill>
              </a:defRPr>
            </a:lvl4pPr>
            <a:lvl5pPr lvl="4" algn="r" rtl="0">
              <a:spcBef>
                <a:spcPts val="0"/>
              </a:spcBef>
              <a:spcAft>
                <a:spcPts val="0"/>
              </a:spcAft>
              <a:buClr>
                <a:srgbClr val="434343"/>
              </a:buClr>
              <a:buSzPts val="5200"/>
              <a:buNone/>
              <a:defRPr sz="5200">
                <a:solidFill>
                  <a:srgbClr val="434343"/>
                </a:solidFill>
              </a:defRPr>
            </a:lvl5pPr>
            <a:lvl6pPr lvl="5" algn="r" rtl="0">
              <a:spcBef>
                <a:spcPts val="0"/>
              </a:spcBef>
              <a:spcAft>
                <a:spcPts val="0"/>
              </a:spcAft>
              <a:buClr>
                <a:srgbClr val="434343"/>
              </a:buClr>
              <a:buSzPts val="5200"/>
              <a:buNone/>
              <a:defRPr sz="5200">
                <a:solidFill>
                  <a:srgbClr val="434343"/>
                </a:solidFill>
              </a:defRPr>
            </a:lvl6pPr>
            <a:lvl7pPr lvl="6" algn="r" rtl="0">
              <a:spcBef>
                <a:spcPts val="0"/>
              </a:spcBef>
              <a:spcAft>
                <a:spcPts val="0"/>
              </a:spcAft>
              <a:buClr>
                <a:srgbClr val="434343"/>
              </a:buClr>
              <a:buSzPts val="5200"/>
              <a:buNone/>
              <a:defRPr sz="5200">
                <a:solidFill>
                  <a:srgbClr val="434343"/>
                </a:solidFill>
              </a:defRPr>
            </a:lvl7pPr>
            <a:lvl8pPr lvl="7" algn="r" rtl="0">
              <a:spcBef>
                <a:spcPts val="0"/>
              </a:spcBef>
              <a:spcAft>
                <a:spcPts val="0"/>
              </a:spcAft>
              <a:buClr>
                <a:srgbClr val="434343"/>
              </a:buClr>
              <a:buSzPts val="5200"/>
              <a:buNone/>
              <a:defRPr sz="5200">
                <a:solidFill>
                  <a:srgbClr val="434343"/>
                </a:solidFill>
              </a:defRPr>
            </a:lvl8pPr>
            <a:lvl9pPr lvl="8" algn="r" rtl="0">
              <a:spcBef>
                <a:spcPts val="0"/>
              </a:spcBef>
              <a:spcAft>
                <a:spcPts val="0"/>
              </a:spcAft>
              <a:buClr>
                <a:srgbClr val="434343"/>
              </a:buClr>
              <a:buSzPts val="5200"/>
              <a:buNone/>
              <a:defRPr sz="5200">
                <a:solidFill>
                  <a:srgbClr val="434343"/>
                </a:solidFill>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p:cSld name="CUSTOM_11">
    <p:spTree>
      <p:nvGrpSpPr>
        <p:cNvPr id="1" name="Shape 142"/>
        <p:cNvGrpSpPr/>
        <p:nvPr/>
      </p:nvGrpSpPr>
      <p:grpSpPr>
        <a:xfrm>
          <a:off x="0" y="0"/>
          <a:ext cx="0" cy="0"/>
          <a:chOff x="0" y="0"/>
          <a:chExt cx="0" cy="0"/>
        </a:xfrm>
      </p:grpSpPr>
      <p:cxnSp>
        <p:nvCxnSpPr>
          <p:cNvPr id="143" name="Google Shape;143;p26"/>
          <p:cNvCxnSpPr/>
          <p:nvPr/>
        </p:nvCxnSpPr>
        <p:spPr>
          <a:xfrm>
            <a:off x="8561375" y="4797325"/>
            <a:ext cx="582600" cy="0"/>
          </a:xfrm>
          <a:prstGeom prst="straightConnector1">
            <a:avLst/>
          </a:prstGeom>
          <a:noFill/>
          <a:ln w="19050" cap="flat" cmpd="sng">
            <a:solidFill>
              <a:srgbClr val="FFFFFF"/>
            </a:solidFill>
            <a:prstDash val="solid"/>
            <a:round/>
            <a:headEnd type="none" w="med" len="med"/>
            <a:tailEnd type="none" w="med" len="med"/>
          </a:ln>
        </p:spPr>
      </p:cxnSp>
      <p:sp>
        <p:nvSpPr>
          <p:cNvPr id="144" name="Google Shape;144;p26"/>
          <p:cNvSpPr txBox="1">
            <a:spLocks noGrp="1"/>
          </p:cNvSpPr>
          <p:nvPr>
            <p:ph type="sldNum" idx="12"/>
          </p:nvPr>
        </p:nvSpPr>
        <p:spPr>
          <a:xfrm>
            <a:off x="7941470" y="4673152"/>
            <a:ext cx="548700" cy="276000"/>
          </a:xfrm>
          <a:prstGeom prst="rect">
            <a:avLst/>
          </a:prstGeom>
        </p:spPr>
        <p:txBody>
          <a:bodyPr spcFirstLastPara="1" wrap="square" lIns="91425" tIns="91425" rIns="91425" bIns="91425" anchor="ctr" anchorCtr="0">
            <a:noAutofit/>
          </a:bodyPr>
          <a:lstStyle>
            <a:lvl1pPr lvl="0" rtl="0">
              <a:buNone/>
              <a:defRPr>
                <a:latin typeface="Roboto Condensed"/>
                <a:ea typeface="Roboto Condensed"/>
                <a:cs typeface="Roboto Condensed"/>
                <a:sym typeface="Roboto Condensed"/>
              </a:defRPr>
            </a:lvl1pPr>
            <a:lvl2pPr lvl="1" rtl="0">
              <a:buNone/>
              <a:defRPr>
                <a:latin typeface="Roboto Condensed"/>
                <a:ea typeface="Roboto Condensed"/>
                <a:cs typeface="Roboto Condensed"/>
                <a:sym typeface="Roboto Condensed"/>
              </a:defRPr>
            </a:lvl2pPr>
            <a:lvl3pPr lvl="2" rtl="0">
              <a:buNone/>
              <a:defRPr>
                <a:latin typeface="Roboto Condensed"/>
                <a:ea typeface="Roboto Condensed"/>
                <a:cs typeface="Roboto Condensed"/>
                <a:sym typeface="Roboto Condensed"/>
              </a:defRPr>
            </a:lvl3pPr>
            <a:lvl4pPr lvl="3" rtl="0">
              <a:buNone/>
              <a:defRPr>
                <a:latin typeface="Roboto Condensed"/>
                <a:ea typeface="Roboto Condensed"/>
                <a:cs typeface="Roboto Condensed"/>
                <a:sym typeface="Roboto Condensed"/>
              </a:defRPr>
            </a:lvl4pPr>
            <a:lvl5pPr lvl="4" rtl="0">
              <a:buNone/>
              <a:defRPr>
                <a:latin typeface="Roboto Condensed"/>
                <a:ea typeface="Roboto Condensed"/>
                <a:cs typeface="Roboto Condensed"/>
                <a:sym typeface="Roboto Condensed"/>
              </a:defRPr>
            </a:lvl5pPr>
            <a:lvl6pPr lvl="5" rtl="0">
              <a:buNone/>
              <a:defRPr>
                <a:latin typeface="Roboto Condensed"/>
                <a:ea typeface="Roboto Condensed"/>
                <a:cs typeface="Roboto Condensed"/>
                <a:sym typeface="Roboto Condensed"/>
              </a:defRPr>
            </a:lvl6pPr>
            <a:lvl7pPr lvl="6" rtl="0">
              <a:buNone/>
              <a:defRPr>
                <a:latin typeface="Roboto Condensed"/>
                <a:ea typeface="Roboto Condensed"/>
                <a:cs typeface="Roboto Condensed"/>
                <a:sym typeface="Roboto Condensed"/>
              </a:defRPr>
            </a:lvl7pPr>
            <a:lvl8pPr lvl="7" rtl="0">
              <a:buNone/>
              <a:defRPr>
                <a:latin typeface="Roboto Condensed"/>
                <a:ea typeface="Roboto Condensed"/>
                <a:cs typeface="Roboto Condensed"/>
                <a:sym typeface="Roboto Condensed"/>
              </a:defRPr>
            </a:lvl8pPr>
            <a:lvl9pPr lvl="8" rtl="0">
              <a:buNone/>
              <a:defRPr>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HEADLAND DESIGN 3">
  <p:cSld name="HEADLAND DESIGN 3">
    <p:bg>
      <p:bgPr>
        <a:gradFill>
          <a:gsLst>
            <a:gs pos="0">
              <a:srgbClr val="E3FDF5"/>
            </a:gs>
            <a:gs pos="100000">
              <a:srgbClr val="FFE6FA"/>
            </a:gs>
          </a:gsLst>
          <a:lin ang="0" scaled="0"/>
        </a:gradFill>
        <a:effectLst/>
      </p:bgPr>
    </p:bg>
    <p:spTree>
      <p:nvGrpSpPr>
        <p:cNvPr id="1" name="Shape 89"/>
        <p:cNvGrpSpPr/>
        <p:nvPr/>
      </p:nvGrpSpPr>
      <p:grpSpPr>
        <a:xfrm>
          <a:off x="0" y="0"/>
          <a:ext cx="0" cy="0"/>
          <a:chOff x="0" y="0"/>
          <a:chExt cx="0" cy="0"/>
        </a:xfrm>
      </p:grpSpPr>
      <p:sp>
        <p:nvSpPr>
          <p:cNvPr id="90" name="Google Shape;90;p13"/>
          <p:cNvSpPr txBox="1">
            <a:spLocks noGrp="1"/>
          </p:cNvSpPr>
          <p:nvPr>
            <p:ph type="subTitle" idx="1"/>
          </p:nvPr>
        </p:nvSpPr>
        <p:spPr>
          <a:xfrm>
            <a:off x="2809775" y="3667499"/>
            <a:ext cx="3525600" cy="3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434343"/>
              </a:buClr>
              <a:buSzPts val="1200"/>
              <a:buNone/>
              <a:defRPr sz="1200">
                <a:solidFill>
                  <a:srgbClr val="434343"/>
                </a:solidFill>
              </a:defRPr>
            </a:lvl1pPr>
            <a:lvl2pPr lvl="1" algn="ctr" rtl="0">
              <a:lnSpc>
                <a:spcPct val="100000"/>
              </a:lnSpc>
              <a:spcBef>
                <a:spcPts val="0"/>
              </a:spcBef>
              <a:spcAft>
                <a:spcPts val="0"/>
              </a:spcAft>
              <a:buClr>
                <a:srgbClr val="434343"/>
              </a:buClr>
              <a:buSzPts val="2800"/>
              <a:buNone/>
              <a:defRPr sz="2800">
                <a:solidFill>
                  <a:srgbClr val="434343"/>
                </a:solidFill>
              </a:defRPr>
            </a:lvl2pPr>
            <a:lvl3pPr lvl="2" algn="ctr" rtl="0">
              <a:lnSpc>
                <a:spcPct val="100000"/>
              </a:lnSpc>
              <a:spcBef>
                <a:spcPts val="0"/>
              </a:spcBef>
              <a:spcAft>
                <a:spcPts val="0"/>
              </a:spcAft>
              <a:buClr>
                <a:srgbClr val="434343"/>
              </a:buClr>
              <a:buSzPts val="2800"/>
              <a:buNone/>
              <a:defRPr sz="2800">
                <a:solidFill>
                  <a:srgbClr val="434343"/>
                </a:solidFill>
              </a:defRPr>
            </a:lvl3pPr>
            <a:lvl4pPr lvl="3" algn="ctr" rtl="0">
              <a:lnSpc>
                <a:spcPct val="100000"/>
              </a:lnSpc>
              <a:spcBef>
                <a:spcPts val="0"/>
              </a:spcBef>
              <a:spcAft>
                <a:spcPts val="0"/>
              </a:spcAft>
              <a:buClr>
                <a:srgbClr val="434343"/>
              </a:buClr>
              <a:buSzPts val="2800"/>
              <a:buNone/>
              <a:defRPr sz="2800">
                <a:solidFill>
                  <a:srgbClr val="434343"/>
                </a:solidFill>
              </a:defRPr>
            </a:lvl4pPr>
            <a:lvl5pPr lvl="4" algn="ctr" rtl="0">
              <a:lnSpc>
                <a:spcPct val="100000"/>
              </a:lnSpc>
              <a:spcBef>
                <a:spcPts val="0"/>
              </a:spcBef>
              <a:spcAft>
                <a:spcPts val="0"/>
              </a:spcAft>
              <a:buClr>
                <a:srgbClr val="434343"/>
              </a:buClr>
              <a:buSzPts val="2800"/>
              <a:buNone/>
              <a:defRPr sz="2800">
                <a:solidFill>
                  <a:srgbClr val="434343"/>
                </a:solidFill>
              </a:defRPr>
            </a:lvl5pPr>
            <a:lvl6pPr lvl="5" algn="ctr" rtl="0">
              <a:lnSpc>
                <a:spcPct val="100000"/>
              </a:lnSpc>
              <a:spcBef>
                <a:spcPts val="0"/>
              </a:spcBef>
              <a:spcAft>
                <a:spcPts val="0"/>
              </a:spcAft>
              <a:buClr>
                <a:srgbClr val="434343"/>
              </a:buClr>
              <a:buSzPts val="2800"/>
              <a:buNone/>
              <a:defRPr sz="2800">
                <a:solidFill>
                  <a:srgbClr val="434343"/>
                </a:solidFill>
              </a:defRPr>
            </a:lvl6pPr>
            <a:lvl7pPr lvl="6" algn="ctr" rtl="0">
              <a:lnSpc>
                <a:spcPct val="100000"/>
              </a:lnSpc>
              <a:spcBef>
                <a:spcPts val="0"/>
              </a:spcBef>
              <a:spcAft>
                <a:spcPts val="0"/>
              </a:spcAft>
              <a:buClr>
                <a:srgbClr val="434343"/>
              </a:buClr>
              <a:buSzPts val="2800"/>
              <a:buNone/>
              <a:defRPr sz="2800">
                <a:solidFill>
                  <a:srgbClr val="434343"/>
                </a:solidFill>
              </a:defRPr>
            </a:lvl7pPr>
            <a:lvl8pPr lvl="7" algn="ctr" rtl="0">
              <a:lnSpc>
                <a:spcPct val="100000"/>
              </a:lnSpc>
              <a:spcBef>
                <a:spcPts val="0"/>
              </a:spcBef>
              <a:spcAft>
                <a:spcPts val="0"/>
              </a:spcAft>
              <a:buClr>
                <a:srgbClr val="434343"/>
              </a:buClr>
              <a:buSzPts val="2800"/>
              <a:buNone/>
              <a:defRPr sz="2800">
                <a:solidFill>
                  <a:srgbClr val="434343"/>
                </a:solidFill>
              </a:defRPr>
            </a:lvl8pPr>
            <a:lvl9pPr lvl="8" algn="ctr" rtl="0">
              <a:lnSpc>
                <a:spcPct val="100000"/>
              </a:lnSpc>
              <a:spcBef>
                <a:spcPts val="0"/>
              </a:spcBef>
              <a:spcAft>
                <a:spcPts val="0"/>
              </a:spcAft>
              <a:buClr>
                <a:srgbClr val="434343"/>
              </a:buClr>
              <a:buSzPts val="2800"/>
              <a:buNone/>
              <a:defRPr sz="2800">
                <a:solidFill>
                  <a:srgbClr val="434343"/>
                </a:solidFill>
              </a:defRPr>
            </a:lvl9pPr>
          </a:lstStyle>
          <a:p>
            <a:endParaRPr/>
          </a:p>
        </p:txBody>
      </p:sp>
      <p:sp>
        <p:nvSpPr>
          <p:cNvPr id="91" name="Google Shape;91;p13"/>
          <p:cNvSpPr txBox="1">
            <a:spLocks noGrp="1"/>
          </p:cNvSpPr>
          <p:nvPr>
            <p:ph type="ctrTitle"/>
          </p:nvPr>
        </p:nvSpPr>
        <p:spPr>
          <a:xfrm>
            <a:off x="583975" y="2694219"/>
            <a:ext cx="7977300" cy="388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434343"/>
              </a:buClr>
              <a:buSzPts val="4800"/>
              <a:buNone/>
              <a:defRPr sz="4800">
                <a:solidFill>
                  <a:srgbClr val="434343"/>
                </a:solidFill>
              </a:defRPr>
            </a:lvl1pPr>
            <a:lvl2pPr lvl="1" algn="ctr" rtl="0">
              <a:spcBef>
                <a:spcPts val="0"/>
              </a:spcBef>
              <a:spcAft>
                <a:spcPts val="0"/>
              </a:spcAft>
              <a:buClr>
                <a:srgbClr val="434343"/>
              </a:buClr>
              <a:buSzPts val="5200"/>
              <a:buNone/>
              <a:defRPr sz="5200">
                <a:solidFill>
                  <a:srgbClr val="434343"/>
                </a:solidFill>
              </a:defRPr>
            </a:lvl2pPr>
            <a:lvl3pPr lvl="2" algn="ctr" rtl="0">
              <a:spcBef>
                <a:spcPts val="0"/>
              </a:spcBef>
              <a:spcAft>
                <a:spcPts val="0"/>
              </a:spcAft>
              <a:buClr>
                <a:srgbClr val="434343"/>
              </a:buClr>
              <a:buSzPts val="5200"/>
              <a:buNone/>
              <a:defRPr sz="5200">
                <a:solidFill>
                  <a:srgbClr val="434343"/>
                </a:solidFill>
              </a:defRPr>
            </a:lvl3pPr>
            <a:lvl4pPr lvl="3" algn="ctr" rtl="0">
              <a:spcBef>
                <a:spcPts val="0"/>
              </a:spcBef>
              <a:spcAft>
                <a:spcPts val="0"/>
              </a:spcAft>
              <a:buClr>
                <a:srgbClr val="434343"/>
              </a:buClr>
              <a:buSzPts val="5200"/>
              <a:buNone/>
              <a:defRPr sz="5200">
                <a:solidFill>
                  <a:srgbClr val="434343"/>
                </a:solidFill>
              </a:defRPr>
            </a:lvl4pPr>
            <a:lvl5pPr lvl="4" algn="ctr" rtl="0">
              <a:spcBef>
                <a:spcPts val="0"/>
              </a:spcBef>
              <a:spcAft>
                <a:spcPts val="0"/>
              </a:spcAft>
              <a:buClr>
                <a:srgbClr val="434343"/>
              </a:buClr>
              <a:buSzPts val="5200"/>
              <a:buNone/>
              <a:defRPr sz="5200">
                <a:solidFill>
                  <a:srgbClr val="434343"/>
                </a:solidFill>
              </a:defRPr>
            </a:lvl5pPr>
            <a:lvl6pPr lvl="5" algn="ctr" rtl="0">
              <a:spcBef>
                <a:spcPts val="0"/>
              </a:spcBef>
              <a:spcAft>
                <a:spcPts val="0"/>
              </a:spcAft>
              <a:buClr>
                <a:srgbClr val="434343"/>
              </a:buClr>
              <a:buSzPts val="5200"/>
              <a:buNone/>
              <a:defRPr sz="5200">
                <a:solidFill>
                  <a:srgbClr val="434343"/>
                </a:solidFill>
              </a:defRPr>
            </a:lvl6pPr>
            <a:lvl7pPr lvl="6" algn="ctr" rtl="0">
              <a:spcBef>
                <a:spcPts val="0"/>
              </a:spcBef>
              <a:spcAft>
                <a:spcPts val="0"/>
              </a:spcAft>
              <a:buClr>
                <a:srgbClr val="434343"/>
              </a:buClr>
              <a:buSzPts val="5200"/>
              <a:buNone/>
              <a:defRPr sz="5200">
                <a:solidFill>
                  <a:srgbClr val="434343"/>
                </a:solidFill>
              </a:defRPr>
            </a:lvl7pPr>
            <a:lvl8pPr lvl="7" algn="ctr" rtl="0">
              <a:spcBef>
                <a:spcPts val="0"/>
              </a:spcBef>
              <a:spcAft>
                <a:spcPts val="0"/>
              </a:spcAft>
              <a:buClr>
                <a:srgbClr val="434343"/>
              </a:buClr>
              <a:buSzPts val="5200"/>
              <a:buNone/>
              <a:defRPr sz="5200">
                <a:solidFill>
                  <a:srgbClr val="434343"/>
                </a:solidFill>
              </a:defRPr>
            </a:lvl8pPr>
            <a:lvl9pPr lvl="8" algn="ctr" rtl="0">
              <a:spcBef>
                <a:spcPts val="0"/>
              </a:spcBef>
              <a:spcAft>
                <a:spcPts val="0"/>
              </a:spcAft>
              <a:buClr>
                <a:srgbClr val="434343"/>
              </a:buClr>
              <a:buSzPts val="5200"/>
              <a:buNone/>
              <a:defRPr sz="5200">
                <a:solidFill>
                  <a:srgbClr val="434343"/>
                </a:solidFill>
              </a:defRPr>
            </a:lvl9pPr>
          </a:lstStyle>
          <a:p>
            <a:endParaRPr/>
          </a:p>
        </p:txBody>
      </p:sp>
      <p:sp>
        <p:nvSpPr>
          <p:cNvPr id="92" name="Google Shape;92;p13"/>
          <p:cNvSpPr txBox="1">
            <a:spLocks noGrp="1"/>
          </p:cNvSpPr>
          <p:nvPr>
            <p:ph type="title" idx="2" hasCustomPrompt="1"/>
          </p:nvPr>
        </p:nvSpPr>
        <p:spPr>
          <a:xfrm>
            <a:off x="3598777" y="1854850"/>
            <a:ext cx="1946400" cy="759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434343"/>
              </a:buClr>
              <a:buSzPts val="5400"/>
              <a:buNone/>
              <a:defRPr sz="5400">
                <a:solidFill>
                  <a:srgbClr val="434343"/>
                </a:solidFill>
              </a:defRPr>
            </a:lvl1pPr>
            <a:lvl2pPr lvl="1"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2pPr>
            <a:lvl3pPr lvl="2"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3pPr>
            <a:lvl4pPr lvl="3"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4pPr>
            <a:lvl5pPr lvl="4"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5pPr>
            <a:lvl6pPr lvl="5"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6pPr>
            <a:lvl7pPr lvl="6"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7pPr>
            <a:lvl8pPr lvl="7"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8pPr>
            <a:lvl9pPr lvl="8" algn="r" rtl="0">
              <a:spcBef>
                <a:spcPts val="0"/>
              </a:spcBef>
              <a:spcAft>
                <a:spcPts val="0"/>
              </a:spcAft>
              <a:buClr>
                <a:srgbClr val="434343"/>
              </a:buClr>
              <a:buSzPts val="4800"/>
              <a:buFont typeface="Fira Sans Condensed Medium"/>
              <a:buNone/>
              <a:defRPr sz="4800">
                <a:solidFill>
                  <a:srgbClr val="434343"/>
                </a:solidFill>
                <a:latin typeface="Fira Sans Condensed Medium"/>
                <a:ea typeface="Fira Sans Condensed Medium"/>
                <a:cs typeface="Fira Sans Condensed Medium"/>
                <a:sym typeface="Fira Sans Condensed Medium"/>
              </a:defRPr>
            </a:lvl9pPr>
          </a:lstStyle>
          <a:p>
            <a:r>
              <a:t>xx%</a:t>
            </a:r>
          </a:p>
        </p:txBody>
      </p:sp>
    </p:spTree>
    <p:extLst>
      <p:ext uri="{BB962C8B-B14F-4D97-AF65-F5344CB8AC3E}">
        <p14:creationId xmlns:p14="http://schemas.microsoft.com/office/powerpoint/2010/main" val="4101417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DESIGN 2" type="blank">
  <p:cSld name="BACKGROUND DESIGN 2">
    <p:bg>
      <p:bgPr>
        <a:gradFill>
          <a:gsLst>
            <a:gs pos="0">
              <a:srgbClr val="E3FDF5"/>
            </a:gs>
            <a:gs pos="100000">
              <a:srgbClr val="FFE6FA"/>
            </a:gs>
          </a:gsLst>
          <a:lin ang="0" scaled="0"/>
        </a:gradFill>
        <a:effectLst/>
      </p:bgPr>
    </p:bg>
    <p:spTree>
      <p:nvGrpSpPr>
        <p:cNvPr id="1" name="Shape 123"/>
        <p:cNvGrpSpPr/>
        <p:nvPr/>
      </p:nvGrpSpPr>
      <p:grpSpPr>
        <a:xfrm>
          <a:off x="0" y="0"/>
          <a:ext cx="0" cy="0"/>
          <a:chOff x="0" y="0"/>
          <a:chExt cx="0" cy="0"/>
        </a:xfrm>
      </p:grpSpPr>
      <p:sp>
        <p:nvSpPr>
          <p:cNvPr id="124" name="Google Shape;124;p22"/>
          <p:cNvSpPr txBox="1">
            <a:spLocks noGrp="1"/>
          </p:cNvSpPr>
          <p:nvPr>
            <p:ph type="ctrTitle"/>
          </p:nvPr>
        </p:nvSpPr>
        <p:spPr>
          <a:xfrm flipH="1">
            <a:off x="5854165" y="800725"/>
            <a:ext cx="2275200" cy="2052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434343"/>
              </a:buClr>
              <a:buSzPts val="1800"/>
              <a:buNone/>
              <a:defRPr sz="1800">
                <a:solidFill>
                  <a:srgbClr val="434343"/>
                </a:solidFill>
              </a:defRPr>
            </a:lvl1pPr>
            <a:lvl2pPr lvl="1" rtl="0">
              <a:spcBef>
                <a:spcPts val="0"/>
              </a:spcBef>
              <a:spcAft>
                <a:spcPts val="0"/>
              </a:spcAft>
              <a:buClr>
                <a:srgbClr val="434343"/>
              </a:buClr>
              <a:buSzPts val="5200"/>
              <a:buNone/>
              <a:defRPr sz="5200">
                <a:solidFill>
                  <a:srgbClr val="434343"/>
                </a:solidFill>
              </a:defRPr>
            </a:lvl2pPr>
            <a:lvl3pPr lvl="2" rtl="0">
              <a:spcBef>
                <a:spcPts val="0"/>
              </a:spcBef>
              <a:spcAft>
                <a:spcPts val="0"/>
              </a:spcAft>
              <a:buClr>
                <a:srgbClr val="434343"/>
              </a:buClr>
              <a:buSzPts val="5200"/>
              <a:buNone/>
              <a:defRPr sz="5200">
                <a:solidFill>
                  <a:srgbClr val="434343"/>
                </a:solidFill>
              </a:defRPr>
            </a:lvl3pPr>
            <a:lvl4pPr lvl="3" rtl="0">
              <a:spcBef>
                <a:spcPts val="0"/>
              </a:spcBef>
              <a:spcAft>
                <a:spcPts val="0"/>
              </a:spcAft>
              <a:buClr>
                <a:srgbClr val="434343"/>
              </a:buClr>
              <a:buSzPts val="5200"/>
              <a:buNone/>
              <a:defRPr sz="5200">
                <a:solidFill>
                  <a:srgbClr val="434343"/>
                </a:solidFill>
              </a:defRPr>
            </a:lvl4pPr>
            <a:lvl5pPr lvl="4" rtl="0">
              <a:spcBef>
                <a:spcPts val="0"/>
              </a:spcBef>
              <a:spcAft>
                <a:spcPts val="0"/>
              </a:spcAft>
              <a:buClr>
                <a:srgbClr val="434343"/>
              </a:buClr>
              <a:buSzPts val="5200"/>
              <a:buNone/>
              <a:defRPr sz="5200">
                <a:solidFill>
                  <a:srgbClr val="434343"/>
                </a:solidFill>
              </a:defRPr>
            </a:lvl5pPr>
            <a:lvl6pPr lvl="5" rtl="0">
              <a:spcBef>
                <a:spcPts val="0"/>
              </a:spcBef>
              <a:spcAft>
                <a:spcPts val="0"/>
              </a:spcAft>
              <a:buClr>
                <a:srgbClr val="434343"/>
              </a:buClr>
              <a:buSzPts val="5200"/>
              <a:buNone/>
              <a:defRPr sz="5200">
                <a:solidFill>
                  <a:srgbClr val="434343"/>
                </a:solidFill>
              </a:defRPr>
            </a:lvl6pPr>
            <a:lvl7pPr lvl="6" rtl="0">
              <a:spcBef>
                <a:spcPts val="0"/>
              </a:spcBef>
              <a:spcAft>
                <a:spcPts val="0"/>
              </a:spcAft>
              <a:buClr>
                <a:srgbClr val="434343"/>
              </a:buClr>
              <a:buSzPts val="5200"/>
              <a:buNone/>
              <a:defRPr sz="5200">
                <a:solidFill>
                  <a:srgbClr val="434343"/>
                </a:solidFill>
              </a:defRPr>
            </a:lvl7pPr>
            <a:lvl8pPr lvl="7" rtl="0">
              <a:spcBef>
                <a:spcPts val="0"/>
              </a:spcBef>
              <a:spcAft>
                <a:spcPts val="0"/>
              </a:spcAft>
              <a:buClr>
                <a:srgbClr val="434343"/>
              </a:buClr>
              <a:buSzPts val="5200"/>
              <a:buNone/>
              <a:defRPr sz="5200">
                <a:solidFill>
                  <a:srgbClr val="434343"/>
                </a:solidFill>
              </a:defRPr>
            </a:lvl8pPr>
            <a:lvl9pPr lvl="8" rtl="0">
              <a:spcBef>
                <a:spcPts val="0"/>
              </a:spcBef>
              <a:spcAft>
                <a:spcPts val="0"/>
              </a:spcAft>
              <a:buClr>
                <a:srgbClr val="434343"/>
              </a:buClr>
              <a:buSzPts val="5200"/>
              <a:buNone/>
              <a:defRPr sz="5200">
                <a:solidFill>
                  <a:srgbClr val="434343"/>
                </a:solidFill>
              </a:defRPr>
            </a:lvl9pPr>
          </a:lstStyle>
          <a:p>
            <a:endParaRPr/>
          </a:p>
        </p:txBody>
      </p:sp>
      <p:sp>
        <p:nvSpPr>
          <p:cNvPr id="125" name="Google Shape;125;p22"/>
          <p:cNvSpPr txBox="1">
            <a:spLocks noGrp="1"/>
          </p:cNvSpPr>
          <p:nvPr>
            <p:ph type="subTitle" idx="1"/>
          </p:nvPr>
        </p:nvSpPr>
        <p:spPr>
          <a:xfrm flipH="1">
            <a:off x="5373591" y="3061500"/>
            <a:ext cx="2189400" cy="79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100"/>
              <a:buNone/>
              <a:defRPr sz="1100">
                <a:solidFill>
                  <a:srgbClr val="434343"/>
                </a:solidFill>
              </a:defRPr>
            </a:lvl1pPr>
            <a:lvl2pPr lvl="1" rtl="0">
              <a:lnSpc>
                <a:spcPct val="100000"/>
              </a:lnSpc>
              <a:spcBef>
                <a:spcPts val="0"/>
              </a:spcBef>
              <a:spcAft>
                <a:spcPts val="0"/>
              </a:spcAft>
              <a:buClr>
                <a:srgbClr val="434343"/>
              </a:buClr>
              <a:buSzPts val="2800"/>
              <a:buNone/>
              <a:defRPr sz="2800">
                <a:solidFill>
                  <a:srgbClr val="434343"/>
                </a:solidFill>
              </a:defRPr>
            </a:lvl2pPr>
            <a:lvl3pPr lvl="2" rtl="0">
              <a:lnSpc>
                <a:spcPct val="100000"/>
              </a:lnSpc>
              <a:spcBef>
                <a:spcPts val="0"/>
              </a:spcBef>
              <a:spcAft>
                <a:spcPts val="0"/>
              </a:spcAft>
              <a:buClr>
                <a:srgbClr val="434343"/>
              </a:buClr>
              <a:buSzPts val="2800"/>
              <a:buNone/>
              <a:defRPr sz="2800">
                <a:solidFill>
                  <a:srgbClr val="434343"/>
                </a:solidFill>
              </a:defRPr>
            </a:lvl3pPr>
            <a:lvl4pPr lvl="3" rtl="0">
              <a:lnSpc>
                <a:spcPct val="100000"/>
              </a:lnSpc>
              <a:spcBef>
                <a:spcPts val="0"/>
              </a:spcBef>
              <a:spcAft>
                <a:spcPts val="0"/>
              </a:spcAft>
              <a:buClr>
                <a:srgbClr val="434343"/>
              </a:buClr>
              <a:buSzPts val="2800"/>
              <a:buNone/>
              <a:defRPr sz="2800">
                <a:solidFill>
                  <a:srgbClr val="434343"/>
                </a:solidFill>
              </a:defRPr>
            </a:lvl4pPr>
            <a:lvl5pPr lvl="4" rtl="0">
              <a:lnSpc>
                <a:spcPct val="100000"/>
              </a:lnSpc>
              <a:spcBef>
                <a:spcPts val="0"/>
              </a:spcBef>
              <a:spcAft>
                <a:spcPts val="0"/>
              </a:spcAft>
              <a:buClr>
                <a:srgbClr val="434343"/>
              </a:buClr>
              <a:buSzPts val="2800"/>
              <a:buNone/>
              <a:defRPr sz="2800">
                <a:solidFill>
                  <a:srgbClr val="434343"/>
                </a:solidFill>
              </a:defRPr>
            </a:lvl5pPr>
            <a:lvl6pPr lvl="5" rtl="0">
              <a:lnSpc>
                <a:spcPct val="100000"/>
              </a:lnSpc>
              <a:spcBef>
                <a:spcPts val="0"/>
              </a:spcBef>
              <a:spcAft>
                <a:spcPts val="0"/>
              </a:spcAft>
              <a:buClr>
                <a:srgbClr val="434343"/>
              </a:buClr>
              <a:buSzPts val="2800"/>
              <a:buNone/>
              <a:defRPr sz="2800">
                <a:solidFill>
                  <a:srgbClr val="434343"/>
                </a:solidFill>
              </a:defRPr>
            </a:lvl6pPr>
            <a:lvl7pPr lvl="6" rtl="0">
              <a:lnSpc>
                <a:spcPct val="100000"/>
              </a:lnSpc>
              <a:spcBef>
                <a:spcPts val="0"/>
              </a:spcBef>
              <a:spcAft>
                <a:spcPts val="0"/>
              </a:spcAft>
              <a:buClr>
                <a:srgbClr val="434343"/>
              </a:buClr>
              <a:buSzPts val="2800"/>
              <a:buNone/>
              <a:defRPr sz="2800">
                <a:solidFill>
                  <a:srgbClr val="434343"/>
                </a:solidFill>
              </a:defRPr>
            </a:lvl7pPr>
            <a:lvl8pPr lvl="7" rtl="0">
              <a:lnSpc>
                <a:spcPct val="100000"/>
              </a:lnSpc>
              <a:spcBef>
                <a:spcPts val="0"/>
              </a:spcBef>
              <a:spcAft>
                <a:spcPts val="0"/>
              </a:spcAft>
              <a:buClr>
                <a:srgbClr val="434343"/>
              </a:buClr>
              <a:buSzPts val="2800"/>
              <a:buNone/>
              <a:defRPr sz="2800">
                <a:solidFill>
                  <a:srgbClr val="434343"/>
                </a:solidFill>
              </a:defRPr>
            </a:lvl8pPr>
            <a:lvl9pPr lvl="8" rtl="0">
              <a:lnSpc>
                <a:spcPct val="100000"/>
              </a:lnSpc>
              <a:spcBef>
                <a:spcPts val="0"/>
              </a:spcBef>
              <a:spcAft>
                <a:spcPts val="0"/>
              </a:spcAft>
              <a:buClr>
                <a:srgbClr val="434343"/>
              </a:buClr>
              <a:buSzPts val="2800"/>
              <a:buNone/>
              <a:defRPr sz="2800">
                <a:solidFill>
                  <a:srgbClr val="434343"/>
                </a:solidFill>
              </a:defRPr>
            </a:lvl9pPr>
          </a:lstStyle>
          <a:p>
            <a:endParaRPr/>
          </a:p>
        </p:txBody>
      </p:sp>
      <p:cxnSp>
        <p:nvCxnSpPr>
          <p:cNvPr id="126" name="Google Shape;126;p22"/>
          <p:cNvCxnSpPr/>
          <p:nvPr/>
        </p:nvCxnSpPr>
        <p:spPr>
          <a:xfrm rot="10800000">
            <a:off x="778650" y="2963614"/>
            <a:ext cx="7586700" cy="0"/>
          </a:xfrm>
          <a:prstGeom prst="straightConnector1">
            <a:avLst/>
          </a:prstGeom>
          <a:noFill/>
          <a:ln w="28575" cap="flat" cmpd="sng">
            <a:solidFill>
              <a:srgbClr val="434343"/>
            </a:solidFill>
            <a:prstDash val="solid"/>
            <a:round/>
            <a:headEnd type="none" w="med" len="med"/>
            <a:tailEnd type="none" w="med" len="med"/>
          </a:ln>
        </p:spPr>
      </p:cxnSp>
    </p:spTree>
    <p:extLst>
      <p:ext uri="{BB962C8B-B14F-4D97-AF65-F5344CB8AC3E}">
        <p14:creationId xmlns:p14="http://schemas.microsoft.com/office/powerpoint/2010/main" val="5360717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REE COLUMNS 1">
  <p:cSld name="THREE COLUMNS 1">
    <p:bg>
      <p:bgPr>
        <a:gradFill>
          <a:gsLst>
            <a:gs pos="0">
              <a:srgbClr val="E3FDF5"/>
            </a:gs>
            <a:gs pos="100000">
              <a:srgbClr val="FFE6FA"/>
            </a:gs>
          </a:gsLst>
          <a:lin ang="0" scaled="0"/>
        </a:gradFill>
        <a:effectLst/>
      </p:bgPr>
    </p:bg>
    <p:spTree>
      <p:nvGrpSpPr>
        <p:cNvPr id="1" name="Shape 57"/>
        <p:cNvGrpSpPr/>
        <p:nvPr/>
      </p:nvGrpSpPr>
      <p:grpSpPr>
        <a:xfrm>
          <a:off x="0" y="0"/>
          <a:ext cx="0" cy="0"/>
          <a:chOff x="0" y="0"/>
          <a:chExt cx="0" cy="0"/>
        </a:xfrm>
      </p:grpSpPr>
      <p:sp>
        <p:nvSpPr>
          <p:cNvPr id="58" name="Google Shape;58;p9"/>
          <p:cNvSpPr txBox="1">
            <a:spLocks noGrp="1"/>
          </p:cNvSpPr>
          <p:nvPr>
            <p:ph type="ctrTitle"/>
          </p:nvPr>
        </p:nvSpPr>
        <p:spPr>
          <a:xfrm>
            <a:off x="1630845" y="3438475"/>
            <a:ext cx="1150800" cy="644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1pPr>
            <a:lvl2pPr lvl="1"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2pPr>
            <a:lvl3pPr lvl="2"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3pPr>
            <a:lvl4pPr lvl="3"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4pPr>
            <a:lvl5pPr lvl="4"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5pPr>
            <a:lvl6pPr lvl="5"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6pPr>
            <a:lvl7pPr lvl="6"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7pPr>
            <a:lvl8pPr lvl="7"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8pPr>
            <a:lvl9pPr lvl="8"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9pPr>
          </a:lstStyle>
          <a:p>
            <a:endParaRPr/>
          </a:p>
        </p:txBody>
      </p:sp>
      <p:sp>
        <p:nvSpPr>
          <p:cNvPr id="59" name="Google Shape;59;p9"/>
          <p:cNvSpPr txBox="1">
            <a:spLocks noGrp="1"/>
          </p:cNvSpPr>
          <p:nvPr>
            <p:ph type="subTitle" idx="1"/>
          </p:nvPr>
        </p:nvSpPr>
        <p:spPr>
          <a:xfrm>
            <a:off x="1630838" y="3955475"/>
            <a:ext cx="18813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60" name="Google Shape;60;p9"/>
          <p:cNvSpPr txBox="1">
            <a:spLocks noGrp="1"/>
          </p:cNvSpPr>
          <p:nvPr>
            <p:ph type="ctrTitle" idx="2"/>
          </p:nvPr>
        </p:nvSpPr>
        <p:spPr>
          <a:xfrm>
            <a:off x="3794474" y="3438475"/>
            <a:ext cx="1035300" cy="644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1pPr>
            <a:lvl2pPr lvl="1"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2pPr>
            <a:lvl3pPr lvl="2"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3pPr>
            <a:lvl4pPr lvl="3"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4pPr>
            <a:lvl5pPr lvl="4"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5pPr>
            <a:lvl6pPr lvl="5"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6pPr>
            <a:lvl7pPr lvl="6"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7pPr>
            <a:lvl8pPr lvl="7"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8pPr>
            <a:lvl9pPr lvl="8"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9pPr>
          </a:lstStyle>
          <a:p>
            <a:endParaRPr/>
          </a:p>
        </p:txBody>
      </p:sp>
      <p:sp>
        <p:nvSpPr>
          <p:cNvPr id="61" name="Google Shape;61;p9"/>
          <p:cNvSpPr txBox="1">
            <a:spLocks noGrp="1"/>
          </p:cNvSpPr>
          <p:nvPr>
            <p:ph type="subTitle" idx="3"/>
          </p:nvPr>
        </p:nvSpPr>
        <p:spPr>
          <a:xfrm>
            <a:off x="3794463" y="3955475"/>
            <a:ext cx="18813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62" name="Google Shape;62;p9"/>
          <p:cNvSpPr txBox="1">
            <a:spLocks noGrp="1"/>
          </p:cNvSpPr>
          <p:nvPr>
            <p:ph type="ctrTitle" idx="4"/>
          </p:nvPr>
        </p:nvSpPr>
        <p:spPr>
          <a:xfrm>
            <a:off x="5842594" y="3438475"/>
            <a:ext cx="1035300" cy="644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1pPr>
            <a:lvl2pPr lvl="1"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2pPr>
            <a:lvl3pPr lvl="2"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3pPr>
            <a:lvl4pPr lvl="3"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4pPr>
            <a:lvl5pPr lvl="4"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5pPr>
            <a:lvl6pPr lvl="5"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6pPr>
            <a:lvl7pPr lvl="6"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7pPr>
            <a:lvl8pPr lvl="7"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8pPr>
            <a:lvl9pPr lvl="8" rtl="0">
              <a:spcBef>
                <a:spcPts val="0"/>
              </a:spcBef>
              <a:spcAft>
                <a:spcPts val="0"/>
              </a:spcAft>
              <a:buClr>
                <a:srgbClr val="434343"/>
              </a:buClr>
              <a:buSzPts val="1400"/>
              <a:buFont typeface="Fira Sans Condensed Light"/>
              <a:buNone/>
              <a:defRPr sz="1400">
                <a:solidFill>
                  <a:srgbClr val="434343"/>
                </a:solidFill>
                <a:latin typeface="Fira Sans Condensed Light"/>
                <a:ea typeface="Fira Sans Condensed Light"/>
                <a:cs typeface="Fira Sans Condensed Light"/>
                <a:sym typeface="Fira Sans Condensed Light"/>
              </a:defRPr>
            </a:lvl9pPr>
          </a:lstStyle>
          <a:p>
            <a:endParaRPr/>
          </a:p>
        </p:txBody>
      </p:sp>
      <p:sp>
        <p:nvSpPr>
          <p:cNvPr id="63" name="Google Shape;63;p9"/>
          <p:cNvSpPr txBox="1">
            <a:spLocks noGrp="1"/>
          </p:cNvSpPr>
          <p:nvPr>
            <p:ph type="subTitle" idx="5"/>
          </p:nvPr>
        </p:nvSpPr>
        <p:spPr>
          <a:xfrm>
            <a:off x="5842588" y="3955475"/>
            <a:ext cx="18813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000"/>
              <a:buNone/>
              <a:defRPr sz="1000">
                <a:solidFill>
                  <a:srgbClr val="434343"/>
                </a:solidFill>
              </a:defRPr>
            </a:lvl1pPr>
            <a:lvl2pPr lvl="1" rtl="0">
              <a:lnSpc>
                <a:spcPct val="100000"/>
              </a:lnSpc>
              <a:spcBef>
                <a:spcPts val="0"/>
              </a:spcBef>
              <a:spcAft>
                <a:spcPts val="0"/>
              </a:spcAft>
              <a:buClr>
                <a:srgbClr val="434343"/>
              </a:buClr>
              <a:buSzPts val="1000"/>
              <a:buNone/>
              <a:defRPr sz="1000">
                <a:solidFill>
                  <a:srgbClr val="434343"/>
                </a:solidFill>
              </a:defRPr>
            </a:lvl2pPr>
            <a:lvl3pPr lvl="2" rtl="0">
              <a:lnSpc>
                <a:spcPct val="100000"/>
              </a:lnSpc>
              <a:spcBef>
                <a:spcPts val="0"/>
              </a:spcBef>
              <a:spcAft>
                <a:spcPts val="0"/>
              </a:spcAft>
              <a:buClr>
                <a:srgbClr val="434343"/>
              </a:buClr>
              <a:buSzPts val="1000"/>
              <a:buNone/>
              <a:defRPr sz="1000">
                <a:solidFill>
                  <a:srgbClr val="434343"/>
                </a:solidFill>
              </a:defRPr>
            </a:lvl3pPr>
            <a:lvl4pPr lvl="3" rtl="0">
              <a:lnSpc>
                <a:spcPct val="100000"/>
              </a:lnSpc>
              <a:spcBef>
                <a:spcPts val="0"/>
              </a:spcBef>
              <a:spcAft>
                <a:spcPts val="0"/>
              </a:spcAft>
              <a:buClr>
                <a:srgbClr val="434343"/>
              </a:buClr>
              <a:buSzPts val="1000"/>
              <a:buNone/>
              <a:defRPr sz="1000">
                <a:solidFill>
                  <a:srgbClr val="434343"/>
                </a:solidFill>
              </a:defRPr>
            </a:lvl4pPr>
            <a:lvl5pPr lvl="4" rtl="0">
              <a:lnSpc>
                <a:spcPct val="100000"/>
              </a:lnSpc>
              <a:spcBef>
                <a:spcPts val="0"/>
              </a:spcBef>
              <a:spcAft>
                <a:spcPts val="0"/>
              </a:spcAft>
              <a:buClr>
                <a:srgbClr val="434343"/>
              </a:buClr>
              <a:buSzPts val="1000"/>
              <a:buNone/>
              <a:defRPr sz="1000">
                <a:solidFill>
                  <a:srgbClr val="434343"/>
                </a:solidFill>
              </a:defRPr>
            </a:lvl5pPr>
            <a:lvl6pPr lvl="5" rtl="0">
              <a:lnSpc>
                <a:spcPct val="100000"/>
              </a:lnSpc>
              <a:spcBef>
                <a:spcPts val="0"/>
              </a:spcBef>
              <a:spcAft>
                <a:spcPts val="0"/>
              </a:spcAft>
              <a:buClr>
                <a:srgbClr val="434343"/>
              </a:buClr>
              <a:buSzPts val="1000"/>
              <a:buNone/>
              <a:defRPr sz="1000">
                <a:solidFill>
                  <a:srgbClr val="434343"/>
                </a:solidFill>
              </a:defRPr>
            </a:lvl6pPr>
            <a:lvl7pPr lvl="6" rtl="0">
              <a:lnSpc>
                <a:spcPct val="100000"/>
              </a:lnSpc>
              <a:spcBef>
                <a:spcPts val="0"/>
              </a:spcBef>
              <a:spcAft>
                <a:spcPts val="0"/>
              </a:spcAft>
              <a:buClr>
                <a:srgbClr val="434343"/>
              </a:buClr>
              <a:buSzPts val="1000"/>
              <a:buNone/>
              <a:defRPr sz="1000">
                <a:solidFill>
                  <a:srgbClr val="434343"/>
                </a:solidFill>
              </a:defRPr>
            </a:lvl7pPr>
            <a:lvl8pPr lvl="7" rtl="0">
              <a:lnSpc>
                <a:spcPct val="100000"/>
              </a:lnSpc>
              <a:spcBef>
                <a:spcPts val="0"/>
              </a:spcBef>
              <a:spcAft>
                <a:spcPts val="0"/>
              </a:spcAft>
              <a:buClr>
                <a:srgbClr val="434343"/>
              </a:buClr>
              <a:buSzPts val="1000"/>
              <a:buNone/>
              <a:defRPr sz="1000">
                <a:solidFill>
                  <a:srgbClr val="434343"/>
                </a:solidFill>
              </a:defRPr>
            </a:lvl8pPr>
            <a:lvl9pPr lvl="8" rtl="0">
              <a:lnSpc>
                <a:spcPct val="100000"/>
              </a:lnSpc>
              <a:spcBef>
                <a:spcPts val="0"/>
              </a:spcBef>
              <a:spcAft>
                <a:spcPts val="0"/>
              </a:spcAft>
              <a:buClr>
                <a:srgbClr val="434343"/>
              </a:buClr>
              <a:buSzPts val="1000"/>
              <a:buNone/>
              <a:defRPr sz="1000">
                <a:solidFill>
                  <a:srgbClr val="434343"/>
                </a:solidFill>
              </a:defRPr>
            </a:lvl9pPr>
          </a:lstStyle>
          <a:p>
            <a:endParaRPr/>
          </a:p>
        </p:txBody>
      </p:sp>
      <p:sp>
        <p:nvSpPr>
          <p:cNvPr id="64" name="Google Shape;64;p9"/>
          <p:cNvSpPr txBox="1">
            <a:spLocks noGrp="1"/>
          </p:cNvSpPr>
          <p:nvPr>
            <p:ph type="ctrTitle" idx="6"/>
          </p:nvPr>
        </p:nvSpPr>
        <p:spPr>
          <a:xfrm>
            <a:off x="2390996" y="284100"/>
            <a:ext cx="4362000" cy="946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434343"/>
              </a:buClr>
              <a:buSzPts val="1800"/>
              <a:buNone/>
              <a:defRPr sz="1800">
                <a:solidFill>
                  <a:srgbClr val="434343"/>
                </a:solidFill>
              </a:defRPr>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Tree>
    <p:extLst>
      <p:ext uri="{BB962C8B-B14F-4D97-AF65-F5344CB8AC3E}">
        <p14:creationId xmlns:p14="http://schemas.microsoft.com/office/powerpoint/2010/main" val="29758460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DESIGN 1">
  <p:cSld name="BACKGROUND DESIGN 1">
    <p:bg>
      <p:bgPr>
        <a:gradFill>
          <a:gsLst>
            <a:gs pos="0">
              <a:srgbClr val="E3FDF5"/>
            </a:gs>
            <a:gs pos="100000">
              <a:srgbClr val="FFE6FA"/>
            </a:gs>
          </a:gsLst>
          <a:lin ang="0" scaled="0"/>
        </a:gradFill>
        <a:effectLst/>
      </p:bgPr>
    </p:bg>
    <p:spTree>
      <p:nvGrpSpPr>
        <p:cNvPr id="1" name="Shape 119"/>
        <p:cNvGrpSpPr/>
        <p:nvPr/>
      </p:nvGrpSpPr>
      <p:grpSpPr>
        <a:xfrm>
          <a:off x="0" y="0"/>
          <a:ext cx="0" cy="0"/>
          <a:chOff x="0" y="0"/>
          <a:chExt cx="0" cy="0"/>
        </a:xfrm>
      </p:grpSpPr>
      <p:sp>
        <p:nvSpPr>
          <p:cNvPr id="120" name="Google Shape;120;p21"/>
          <p:cNvSpPr txBox="1">
            <a:spLocks noGrp="1"/>
          </p:cNvSpPr>
          <p:nvPr>
            <p:ph type="ctrTitle"/>
          </p:nvPr>
        </p:nvSpPr>
        <p:spPr>
          <a:xfrm>
            <a:off x="1014635" y="800725"/>
            <a:ext cx="2275200" cy="20526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800"/>
              <a:buNone/>
              <a:defRPr sz="1800">
                <a:solidFill>
                  <a:srgbClr val="434343"/>
                </a:solidFill>
              </a:defRPr>
            </a:lvl1pPr>
            <a:lvl2pPr lvl="1" rtl="0">
              <a:spcBef>
                <a:spcPts val="0"/>
              </a:spcBef>
              <a:spcAft>
                <a:spcPts val="0"/>
              </a:spcAft>
              <a:buClr>
                <a:srgbClr val="434343"/>
              </a:buClr>
              <a:buSzPts val="5200"/>
              <a:buNone/>
              <a:defRPr sz="5200">
                <a:solidFill>
                  <a:srgbClr val="434343"/>
                </a:solidFill>
              </a:defRPr>
            </a:lvl2pPr>
            <a:lvl3pPr lvl="2" rtl="0">
              <a:spcBef>
                <a:spcPts val="0"/>
              </a:spcBef>
              <a:spcAft>
                <a:spcPts val="0"/>
              </a:spcAft>
              <a:buClr>
                <a:srgbClr val="434343"/>
              </a:buClr>
              <a:buSzPts val="5200"/>
              <a:buNone/>
              <a:defRPr sz="5200">
                <a:solidFill>
                  <a:srgbClr val="434343"/>
                </a:solidFill>
              </a:defRPr>
            </a:lvl3pPr>
            <a:lvl4pPr lvl="3" rtl="0">
              <a:spcBef>
                <a:spcPts val="0"/>
              </a:spcBef>
              <a:spcAft>
                <a:spcPts val="0"/>
              </a:spcAft>
              <a:buClr>
                <a:srgbClr val="434343"/>
              </a:buClr>
              <a:buSzPts val="5200"/>
              <a:buNone/>
              <a:defRPr sz="5200">
                <a:solidFill>
                  <a:srgbClr val="434343"/>
                </a:solidFill>
              </a:defRPr>
            </a:lvl4pPr>
            <a:lvl5pPr lvl="4" rtl="0">
              <a:spcBef>
                <a:spcPts val="0"/>
              </a:spcBef>
              <a:spcAft>
                <a:spcPts val="0"/>
              </a:spcAft>
              <a:buClr>
                <a:srgbClr val="434343"/>
              </a:buClr>
              <a:buSzPts val="5200"/>
              <a:buNone/>
              <a:defRPr sz="5200">
                <a:solidFill>
                  <a:srgbClr val="434343"/>
                </a:solidFill>
              </a:defRPr>
            </a:lvl5pPr>
            <a:lvl6pPr lvl="5" rtl="0">
              <a:spcBef>
                <a:spcPts val="0"/>
              </a:spcBef>
              <a:spcAft>
                <a:spcPts val="0"/>
              </a:spcAft>
              <a:buClr>
                <a:srgbClr val="434343"/>
              </a:buClr>
              <a:buSzPts val="5200"/>
              <a:buNone/>
              <a:defRPr sz="5200">
                <a:solidFill>
                  <a:srgbClr val="434343"/>
                </a:solidFill>
              </a:defRPr>
            </a:lvl6pPr>
            <a:lvl7pPr lvl="6" rtl="0">
              <a:spcBef>
                <a:spcPts val="0"/>
              </a:spcBef>
              <a:spcAft>
                <a:spcPts val="0"/>
              </a:spcAft>
              <a:buClr>
                <a:srgbClr val="434343"/>
              </a:buClr>
              <a:buSzPts val="5200"/>
              <a:buNone/>
              <a:defRPr sz="5200">
                <a:solidFill>
                  <a:srgbClr val="434343"/>
                </a:solidFill>
              </a:defRPr>
            </a:lvl7pPr>
            <a:lvl8pPr lvl="7" rtl="0">
              <a:spcBef>
                <a:spcPts val="0"/>
              </a:spcBef>
              <a:spcAft>
                <a:spcPts val="0"/>
              </a:spcAft>
              <a:buClr>
                <a:srgbClr val="434343"/>
              </a:buClr>
              <a:buSzPts val="5200"/>
              <a:buNone/>
              <a:defRPr sz="5200">
                <a:solidFill>
                  <a:srgbClr val="434343"/>
                </a:solidFill>
              </a:defRPr>
            </a:lvl8pPr>
            <a:lvl9pPr lvl="8" rtl="0">
              <a:spcBef>
                <a:spcPts val="0"/>
              </a:spcBef>
              <a:spcAft>
                <a:spcPts val="0"/>
              </a:spcAft>
              <a:buClr>
                <a:srgbClr val="434343"/>
              </a:buClr>
              <a:buSzPts val="5200"/>
              <a:buNone/>
              <a:defRPr sz="5200">
                <a:solidFill>
                  <a:srgbClr val="434343"/>
                </a:solidFill>
              </a:defRPr>
            </a:lvl9pPr>
          </a:lstStyle>
          <a:p>
            <a:endParaRPr/>
          </a:p>
        </p:txBody>
      </p:sp>
      <p:sp>
        <p:nvSpPr>
          <p:cNvPr id="121" name="Google Shape;121;p21"/>
          <p:cNvSpPr txBox="1">
            <a:spLocks noGrp="1"/>
          </p:cNvSpPr>
          <p:nvPr>
            <p:ph type="subTitle" idx="1"/>
          </p:nvPr>
        </p:nvSpPr>
        <p:spPr>
          <a:xfrm>
            <a:off x="1581009" y="3061500"/>
            <a:ext cx="2189400" cy="792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434343"/>
              </a:buClr>
              <a:buSzPts val="1100"/>
              <a:buNone/>
              <a:defRPr sz="1100">
                <a:solidFill>
                  <a:srgbClr val="434343"/>
                </a:solidFill>
              </a:defRPr>
            </a:lvl1pPr>
            <a:lvl2pPr lvl="1" rtl="0">
              <a:lnSpc>
                <a:spcPct val="100000"/>
              </a:lnSpc>
              <a:spcBef>
                <a:spcPts val="0"/>
              </a:spcBef>
              <a:spcAft>
                <a:spcPts val="0"/>
              </a:spcAft>
              <a:buClr>
                <a:srgbClr val="434343"/>
              </a:buClr>
              <a:buSzPts val="2800"/>
              <a:buNone/>
              <a:defRPr sz="2800">
                <a:solidFill>
                  <a:srgbClr val="434343"/>
                </a:solidFill>
              </a:defRPr>
            </a:lvl2pPr>
            <a:lvl3pPr lvl="2" rtl="0">
              <a:lnSpc>
                <a:spcPct val="100000"/>
              </a:lnSpc>
              <a:spcBef>
                <a:spcPts val="0"/>
              </a:spcBef>
              <a:spcAft>
                <a:spcPts val="0"/>
              </a:spcAft>
              <a:buClr>
                <a:srgbClr val="434343"/>
              </a:buClr>
              <a:buSzPts val="2800"/>
              <a:buNone/>
              <a:defRPr sz="2800">
                <a:solidFill>
                  <a:srgbClr val="434343"/>
                </a:solidFill>
              </a:defRPr>
            </a:lvl3pPr>
            <a:lvl4pPr lvl="3" rtl="0">
              <a:lnSpc>
                <a:spcPct val="100000"/>
              </a:lnSpc>
              <a:spcBef>
                <a:spcPts val="0"/>
              </a:spcBef>
              <a:spcAft>
                <a:spcPts val="0"/>
              </a:spcAft>
              <a:buClr>
                <a:srgbClr val="434343"/>
              </a:buClr>
              <a:buSzPts val="2800"/>
              <a:buNone/>
              <a:defRPr sz="2800">
                <a:solidFill>
                  <a:srgbClr val="434343"/>
                </a:solidFill>
              </a:defRPr>
            </a:lvl4pPr>
            <a:lvl5pPr lvl="4" rtl="0">
              <a:lnSpc>
                <a:spcPct val="100000"/>
              </a:lnSpc>
              <a:spcBef>
                <a:spcPts val="0"/>
              </a:spcBef>
              <a:spcAft>
                <a:spcPts val="0"/>
              </a:spcAft>
              <a:buClr>
                <a:srgbClr val="434343"/>
              </a:buClr>
              <a:buSzPts val="2800"/>
              <a:buNone/>
              <a:defRPr sz="2800">
                <a:solidFill>
                  <a:srgbClr val="434343"/>
                </a:solidFill>
              </a:defRPr>
            </a:lvl5pPr>
            <a:lvl6pPr lvl="5" rtl="0">
              <a:lnSpc>
                <a:spcPct val="100000"/>
              </a:lnSpc>
              <a:spcBef>
                <a:spcPts val="0"/>
              </a:spcBef>
              <a:spcAft>
                <a:spcPts val="0"/>
              </a:spcAft>
              <a:buClr>
                <a:srgbClr val="434343"/>
              </a:buClr>
              <a:buSzPts val="2800"/>
              <a:buNone/>
              <a:defRPr sz="2800">
                <a:solidFill>
                  <a:srgbClr val="434343"/>
                </a:solidFill>
              </a:defRPr>
            </a:lvl6pPr>
            <a:lvl7pPr lvl="6" rtl="0">
              <a:lnSpc>
                <a:spcPct val="100000"/>
              </a:lnSpc>
              <a:spcBef>
                <a:spcPts val="0"/>
              </a:spcBef>
              <a:spcAft>
                <a:spcPts val="0"/>
              </a:spcAft>
              <a:buClr>
                <a:srgbClr val="434343"/>
              </a:buClr>
              <a:buSzPts val="2800"/>
              <a:buNone/>
              <a:defRPr sz="2800">
                <a:solidFill>
                  <a:srgbClr val="434343"/>
                </a:solidFill>
              </a:defRPr>
            </a:lvl7pPr>
            <a:lvl8pPr lvl="7" rtl="0">
              <a:lnSpc>
                <a:spcPct val="100000"/>
              </a:lnSpc>
              <a:spcBef>
                <a:spcPts val="0"/>
              </a:spcBef>
              <a:spcAft>
                <a:spcPts val="0"/>
              </a:spcAft>
              <a:buClr>
                <a:srgbClr val="434343"/>
              </a:buClr>
              <a:buSzPts val="2800"/>
              <a:buNone/>
              <a:defRPr sz="2800">
                <a:solidFill>
                  <a:srgbClr val="434343"/>
                </a:solidFill>
              </a:defRPr>
            </a:lvl8pPr>
            <a:lvl9pPr lvl="8" rtl="0">
              <a:lnSpc>
                <a:spcPct val="100000"/>
              </a:lnSpc>
              <a:spcBef>
                <a:spcPts val="0"/>
              </a:spcBef>
              <a:spcAft>
                <a:spcPts val="0"/>
              </a:spcAft>
              <a:buClr>
                <a:srgbClr val="434343"/>
              </a:buClr>
              <a:buSzPts val="2800"/>
              <a:buNone/>
              <a:defRPr sz="2800">
                <a:solidFill>
                  <a:srgbClr val="434343"/>
                </a:solidFill>
              </a:defRPr>
            </a:lvl9pPr>
          </a:lstStyle>
          <a:p>
            <a:endParaRPr/>
          </a:p>
        </p:txBody>
      </p:sp>
      <p:cxnSp>
        <p:nvCxnSpPr>
          <p:cNvPr id="122" name="Google Shape;122;p21"/>
          <p:cNvCxnSpPr/>
          <p:nvPr/>
        </p:nvCxnSpPr>
        <p:spPr>
          <a:xfrm>
            <a:off x="778650" y="2963614"/>
            <a:ext cx="7586700" cy="0"/>
          </a:xfrm>
          <a:prstGeom prst="straightConnector1">
            <a:avLst/>
          </a:prstGeom>
          <a:noFill/>
          <a:ln w="28575" cap="flat" cmpd="sng">
            <a:solidFill>
              <a:srgbClr val="434343"/>
            </a:solidFill>
            <a:prstDash val="solid"/>
            <a:round/>
            <a:headEnd type="none" w="med" len="med"/>
            <a:tailEnd type="none" w="med" len="med"/>
          </a:ln>
        </p:spPr>
      </p:cxnSp>
    </p:spTree>
    <p:extLst>
      <p:ext uri="{BB962C8B-B14F-4D97-AF65-F5344CB8AC3E}">
        <p14:creationId xmlns:p14="http://schemas.microsoft.com/office/powerpoint/2010/main" val="1315511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1pPr>
            <a:lvl2pPr lvl="1">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2pPr>
            <a:lvl3pPr lvl="2">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3pPr>
            <a:lvl4pPr lvl="3">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4pPr>
            <a:lvl5pPr lvl="4">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5pPr>
            <a:lvl6pPr lvl="5">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6pPr>
            <a:lvl7pPr lvl="6">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7pPr>
            <a:lvl8pPr lvl="7">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8pPr>
            <a:lvl9pPr lvl="8">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1pPr>
            <a:lvl2pPr marL="914400" lvl="1"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2pPr>
            <a:lvl3pPr marL="1371600" lvl="2"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3pPr>
            <a:lvl4pPr marL="1828800" lvl="3"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4pPr>
            <a:lvl5pPr marL="2286000" lvl="4"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5pPr>
            <a:lvl6pPr marL="2743200" lvl="5"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6pPr>
            <a:lvl7pPr marL="3200400" lvl="6"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7pPr>
            <a:lvl8pPr marL="3657600" lvl="7" indent="-304800" rtl="0">
              <a:lnSpc>
                <a:spcPct val="115000"/>
              </a:lnSpc>
              <a:spcBef>
                <a:spcPts val="1600"/>
              </a:spcBef>
              <a:spcAft>
                <a:spcPts val="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8pPr>
            <a:lvl9pPr marL="4114800" lvl="8" indent="-304800" rtl="0">
              <a:lnSpc>
                <a:spcPct val="115000"/>
              </a:lnSpc>
              <a:spcBef>
                <a:spcPts val="1600"/>
              </a:spcBef>
              <a:spcAft>
                <a:spcPts val="1600"/>
              </a:spcAft>
              <a:buClr>
                <a:srgbClr val="666666"/>
              </a:buClr>
              <a:buSzPts val="1200"/>
              <a:buFont typeface="Roboto Slab Regular"/>
              <a:buChar char="■"/>
              <a:defRPr sz="1200">
                <a:solidFill>
                  <a:srgbClr val="666666"/>
                </a:solidFill>
                <a:latin typeface="Roboto Slab Regular"/>
                <a:ea typeface="Roboto Slab Regular"/>
                <a:cs typeface="Roboto Slab Regular"/>
                <a:sym typeface="Roboto Slab Regular"/>
              </a:defRPr>
            </a:lvl9pPr>
          </a:lstStyle>
          <a:p>
            <a:endParaRPr/>
          </a:p>
        </p:txBody>
      </p:sp>
      <p:sp>
        <p:nvSpPr>
          <p:cNvPr id="8" name="Google Shape;8;p1"/>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rgbClr val="666666"/>
                </a:solidFill>
                <a:latin typeface="Roboto Slab Regular"/>
                <a:ea typeface="Roboto Slab Regular"/>
                <a:cs typeface="Roboto Slab Regular"/>
                <a:sym typeface="Roboto Slab Regular"/>
              </a:defRPr>
            </a:lvl1pPr>
            <a:lvl2pPr lvl="1" algn="r">
              <a:buNone/>
              <a:defRPr sz="1300">
                <a:solidFill>
                  <a:srgbClr val="666666"/>
                </a:solidFill>
                <a:latin typeface="Roboto Slab Regular"/>
                <a:ea typeface="Roboto Slab Regular"/>
                <a:cs typeface="Roboto Slab Regular"/>
                <a:sym typeface="Roboto Slab Regular"/>
              </a:defRPr>
            </a:lvl2pPr>
            <a:lvl3pPr lvl="2" algn="r">
              <a:buNone/>
              <a:defRPr sz="1300">
                <a:solidFill>
                  <a:srgbClr val="666666"/>
                </a:solidFill>
                <a:latin typeface="Roboto Slab Regular"/>
                <a:ea typeface="Roboto Slab Regular"/>
                <a:cs typeface="Roboto Slab Regular"/>
                <a:sym typeface="Roboto Slab Regular"/>
              </a:defRPr>
            </a:lvl3pPr>
            <a:lvl4pPr lvl="3" algn="r">
              <a:buNone/>
              <a:defRPr sz="1300">
                <a:solidFill>
                  <a:srgbClr val="666666"/>
                </a:solidFill>
                <a:latin typeface="Roboto Slab Regular"/>
                <a:ea typeface="Roboto Slab Regular"/>
                <a:cs typeface="Roboto Slab Regular"/>
                <a:sym typeface="Roboto Slab Regular"/>
              </a:defRPr>
            </a:lvl4pPr>
            <a:lvl5pPr lvl="4" algn="r">
              <a:buNone/>
              <a:defRPr sz="1300">
                <a:solidFill>
                  <a:srgbClr val="666666"/>
                </a:solidFill>
                <a:latin typeface="Roboto Slab Regular"/>
                <a:ea typeface="Roboto Slab Regular"/>
                <a:cs typeface="Roboto Slab Regular"/>
                <a:sym typeface="Roboto Slab Regular"/>
              </a:defRPr>
            </a:lvl5pPr>
            <a:lvl6pPr lvl="5" algn="r">
              <a:buNone/>
              <a:defRPr sz="1300">
                <a:solidFill>
                  <a:srgbClr val="666666"/>
                </a:solidFill>
                <a:latin typeface="Roboto Slab Regular"/>
                <a:ea typeface="Roboto Slab Regular"/>
                <a:cs typeface="Roboto Slab Regular"/>
                <a:sym typeface="Roboto Slab Regular"/>
              </a:defRPr>
            </a:lvl6pPr>
            <a:lvl7pPr lvl="6" algn="r">
              <a:buNone/>
              <a:defRPr sz="1300">
                <a:solidFill>
                  <a:srgbClr val="666666"/>
                </a:solidFill>
                <a:latin typeface="Roboto Slab Regular"/>
                <a:ea typeface="Roboto Slab Regular"/>
                <a:cs typeface="Roboto Slab Regular"/>
                <a:sym typeface="Roboto Slab Regular"/>
              </a:defRPr>
            </a:lvl7pPr>
            <a:lvl8pPr lvl="7" algn="r">
              <a:buNone/>
              <a:defRPr sz="1300">
                <a:solidFill>
                  <a:srgbClr val="666666"/>
                </a:solidFill>
                <a:latin typeface="Roboto Slab Regular"/>
                <a:ea typeface="Roboto Slab Regular"/>
                <a:cs typeface="Roboto Slab Regular"/>
                <a:sym typeface="Roboto Slab Regular"/>
              </a:defRPr>
            </a:lvl8pPr>
            <a:lvl9pPr lvl="8" algn="r">
              <a:buNone/>
              <a:defRPr sz="1300">
                <a:solidFill>
                  <a:srgbClr val="666666"/>
                </a:solidFill>
                <a:latin typeface="Roboto Slab Regular"/>
                <a:ea typeface="Roboto Slab Regular"/>
                <a:cs typeface="Roboto Slab Regular"/>
                <a:sym typeface="Roboto Slab Regular"/>
              </a:defRPr>
            </a:lvl9pPr>
          </a:lstStyle>
          <a:p>
            <a:pPr marL="0" lvl="0" indent="0" algn="r"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1" r:id="rId2"/>
    <p:sldLayoutId id="2147483656" r:id="rId3"/>
    <p:sldLayoutId id="2147483657" r:id="rId4"/>
    <p:sldLayoutId id="2147483660" r:id="rId5"/>
    <p:sldLayoutId id="2147483662" r:id="rId6"/>
    <p:sldLayoutId id="2147483663" r:id="rId7"/>
    <p:sldLayoutId id="2147483670" r:id="rId8"/>
    <p:sldLayoutId id="2147483672" r:id="rId9"/>
    <p:sldLayoutId id="2147483676" r:id="rId10"/>
    <p:sldLayoutId id="2147483677" r:id="rId11"/>
    <p:sldLayoutId id="2147483678" r:id="rId12"/>
    <p:sldLayoutId id="2147483679"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2.png"/><Relationship Id="rId2" Type="http://schemas.microsoft.com/office/2007/relationships/media" Target="../media/media1.m4a"/><Relationship Id="rId1" Type="http://schemas.openxmlformats.org/officeDocument/2006/relationships/themeOverride" Target="../theme/themeOverride1.xml"/><Relationship Id="rId6" Type="http://schemas.openxmlformats.org/officeDocument/2006/relationships/image" Target="../media/image1.jp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jp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jpg"/><Relationship Id="rId7"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8.png"/><Relationship Id="rId5" Type="http://schemas.openxmlformats.org/officeDocument/2006/relationships/image" Target="../media/image7.jp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notesSlide" Target="../notesSlides/notesSlide7.xml"/><Relationship Id="rId16" Type="http://schemas.openxmlformats.org/officeDocument/2006/relationships/image" Target="../media/image24.png"/><Relationship Id="rId1" Type="http://schemas.openxmlformats.org/officeDocument/2006/relationships/slideLayout" Target="../slideLayouts/slideLayout6.xml"/><Relationship Id="rId6" Type="http://schemas.openxmlformats.org/officeDocument/2006/relationships/image" Target="../media/image14.png"/><Relationship Id="rId11" Type="http://schemas.openxmlformats.org/officeDocument/2006/relationships/image" Target="../media/image19.tiff"/><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1.tiff"/><Relationship Id="rId3" Type="http://schemas.openxmlformats.org/officeDocument/2006/relationships/image" Target="../media/image28.tiff"/><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30.png"/><Relationship Id="rId4" Type="http://schemas.openxmlformats.org/officeDocument/2006/relationships/image" Target="../media/image29.tiff"/></Relationships>
</file>

<file path=ppt/slides/_rels/slide1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3.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perlego.com/book/1015396/"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hyperlink" Target="https://www.perlego.com/book/810988/"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perlego.com/book/1595927/" TargetMode="External"/><Relationship Id="rId2" Type="http://schemas.openxmlformats.org/officeDocument/2006/relationships/hyperlink" Target="https://www.perlego.com/book/1589892/"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3FDF5"/>
            </a:gs>
            <a:gs pos="100000">
              <a:srgbClr val="FFE6FA"/>
            </a:gs>
          </a:gsLst>
          <a:lin ang="0" scaled="0"/>
        </a:gradFill>
        <a:effectLst/>
      </p:bgPr>
    </p:bg>
    <p:spTree>
      <p:nvGrpSpPr>
        <p:cNvPr id="1" name="Shape 157"/>
        <p:cNvGrpSpPr/>
        <p:nvPr/>
      </p:nvGrpSpPr>
      <p:grpSpPr>
        <a:xfrm>
          <a:off x="0" y="0"/>
          <a:ext cx="0" cy="0"/>
          <a:chOff x="0" y="0"/>
          <a:chExt cx="0" cy="0"/>
        </a:xfrm>
      </p:grpSpPr>
      <p:pic>
        <p:nvPicPr>
          <p:cNvPr id="158" name="Google Shape;158;p31"/>
          <p:cNvPicPr preferRelativeResize="0"/>
          <p:nvPr/>
        </p:nvPicPr>
        <p:blipFill rotWithShape="1">
          <a:blip r:embed="rId6">
            <a:alphaModFix/>
          </a:blip>
          <a:srcRect b="20102"/>
          <a:stretch/>
        </p:blipFill>
        <p:spPr>
          <a:xfrm>
            <a:off x="1428950" y="516988"/>
            <a:ext cx="7714976" cy="4109527"/>
          </a:xfrm>
          <a:prstGeom prst="rect">
            <a:avLst/>
          </a:prstGeom>
          <a:noFill/>
          <a:ln>
            <a:noFill/>
          </a:ln>
        </p:spPr>
      </p:pic>
      <p:sp>
        <p:nvSpPr>
          <p:cNvPr id="159" name="Google Shape;159;p31"/>
          <p:cNvSpPr/>
          <p:nvPr/>
        </p:nvSpPr>
        <p:spPr>
          <a:xfrm flipH="1">
            <a:off x="1428411" y="484075"/>
            <a:ext cx="7715100" cy="4142400"/>
          </a:xfrm>
          <a:prstGeom prst="rect">
            <a:avLst/>
          </a:prstGeom>
          <a:gradFill>
            <a:gsLst>
              <a:gs pos="0">
                <a:srgbClr val="E3FDF5">
                  <a:alpha val="43137"/>
                </a:srgbClr>
              </a:gs>
              <a:gs pos="100000">
                <a:srgbClr val="FFE6FA">
                  <a:alpha val="42352"/>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0" name="Google Shape;160;p31"/>
          <p:cNvSpPr/>
          <p:nvPr/>
        </p:nvSpPr>
        <p:spPr>
          <a:xfrm flipH="1">
            <a:off x="1608218" y="696842"/>
            <a:ext cx="6711234" cy="1668822"/>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1"/>
          <p:cNvSpPr txBox="1">
            <a:spLocks noGrp="1"/>
          </p:cNvSpPr>
          <p:nvPr>
            <p:ph type="ctrTitle"/>
          </p:nvPr>
        </p:nvSpPr>
        <p:spPr>
          <a:xfrm>
            <a:off x="0" y="1535815"/>
            <a:ext cx="6107247" cy="20899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3600" dirty="0"/>
              <a:t>TOPSHOP MEETS </a:t>
            </a:r>
            <a:br>
              <a:rPr lang="es" sz="3600" dirty="0"/>
            </a:br>
            <a:r>
              <a:rPr lang="es" sz="3600" dirty="0"/>
              <a:t>ASOS..</a:t>
            </a:r>
            <a:endParaRPr sz="3600" dirty="0"/>
          </a:p>
        </p:txBody>
      </p:sp>
      <p:sp>
        <p:nvSpPr>
          <p:cNvPr id="161" name="Google Shape;161;p31"/>
          <p:cNvSpPr txBox="1">
            <a:spLocks noGrp="1"/>
          </p:cNvSpPr>
          <p:nvPr>
            <p:ph type="subTitle" idx="1"/>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sz="1400" dirty="0">
                <a:solidFill>
                  <a:srgbClr val="FFFFFF"/>
                </a:solidFill>
                <a:latin typeface="Roboto Slab"/>
                <a:ea typeface="Roboto Slab"/>
                <a:cs typeface="Roboto Slab"/>
                <a:sym typeface="Roboto Slab"/>
              </a:rPr>
              <a:t>“High Street Fashion With No Limits” </a:t>
            </a:r>
            <a:r>
              <a:rPr lang="es" dirty="0">
                <a:solidFill>
                  <a:srgbClr val="FFFFFF"/>
                </a:solidFill>
                <a:latin typeface="Roboto Slab"/>
                <a:ea typeface="Roboto Slab"/>
                <a:cs typeface="Roboto Slab"/>
                <a:sym typeface="Roboto Slab"/>
              </a:rPr>
              <a:t>–</a:t>
            </a:r>
          </a:p>
          <a:p>
            <a:pPr marL="0" lvl="0" indent="0" algn="r" rtl="0">
              <a:spcBef>
                <a:spcPts val="0"/>
              </a:spcBef>
              <a:spcAft>
                <a:spcPts val="0"/>
              </a:spcAft>
              <a:buNone/>
            </a:pPr>
            <a:endParaRPr lang="es" dirty="0">
              <a:solidFill>
                <a:srgbClr val="FFFFFF"/>
              </a:solidFill>
              <a:latin typeface="Roboto Slab"/>
              <a:ea typeface="Roboto Slab"/>
              <a:cs typeface="Roboto Slab"/>
              <a:sym typeface="Roboto Slab"/>
            </a:endParaRPr>
          </a:p>
          <a:p>
            <a:pPr marL="0" lvl="0" indent="0" algn="r" rtl="0">
              <a:spcBef>
                <a:spcPts val="0"/>
              </a:spcBef>
              <a:spcAft>
                <a:spcPts val="0"/>
              </a:spcAft>
              <a:buNone/>
            </a:pPr>
            <a:r>
              <a:rPr lang="es" dirty="0">
                <a:solidFill>
                  <a:srgbClr val="FFFFFF"/>
                </a:solidFill>
                <a:latin typeface="Roboto Slab"/>
                <a:ea typeface="Roboto Slab"/>
                <a:cs typeface="Roboto Slab"/>
                <a:sym typeface="Roboto Slab"/>
              </a:rPr>
              <a:t> </a:t>
            </a:r>
            <a:r>
              <a:rPr lang="es" sz="1100" dirty="0">
                <a:solidFill>
                  <a:srgbClr val="FFFFFF"/>
                </a:solidFill>
                <a:latin typeface="Roboto Slab"/>
                <a:ea typeface="Roboto Slab"/>
                <a:cs typeface="Roboto Slab"/>
                <a:sym typeface="Roboto Slab"/>
              </a:rPr>
              <a:t>ASOS 2021</a:t>
            </a:r>
            <a:endParaRPr sz="1100" dirty="0">
              <a:solidFill>
                <a:srgbClr val="FFFFFF"/>
              </a:solidFill>
              <a:latin typeface="Roboto Slab"/>
              <a:ea typeface="Roboto Slab"/>
              <a:cs typeface="Roboto Slab"/>
              <a:sym typeface="Roboto Slab"/>
            </a:endParaRPr>
          </a:p>
        </p:txBody>
      </p:sp>
      <p:sp>
        <p:nvSpPr>
          <p:cNvPr id="163" name="Google Shape;163;p31"/>
          <p:cNvSpPr/>
          <p:nvPr/>
        </p:nvSpPr>
        <p:spPr>
          <a:xfrm>
            <a:off x="1336761" y="386800"/>
            <a:ext cx="183300" cy="882000"/>
          </a:xfrm>
          <a:prstGeom prst="rect">
            <a:avLst/>
          </a:prstGeom>
          <a:solidFill>
            <a:srgbClr val="8B80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Recorded Sound">
            <a:hlinkClick r:id="" action="ppaction://media"/>
            <a:extLst>
              <a:ext uri="{FF2B5EF4-FFF2-40B4-BE49-F238E27FC236}">
                <a16:creationId xmlns:a16="http://schemas.microsoft.com/office/drawing/2014/main" id="{70072782-0FE0-42AC-898C-D1A0D0167F7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4517081" y="2668202"/>
            <a:ext cx="406400" cy="406400"/>
          </a:xfrm>
          <a:prstGeom prst="rect">
            <a:avLst/>
          </a:prstGeom>
        </p:spPr>
      </p:pic>
    </p:spTree>
  </p:cSld>
  <p:clrMapOvr>
    <a:overrideClrMapping bg1="lt1" tx1="dk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51000"/>
            <a:lum/>
          </a:blip>
          <a:srcRect/>
          <a:stretch>
            <a:fillRect/>
          </a:stretch>
        </a:blipFill>
        <a:effectLst/>
      </p:bgPr>
    </p:bg>
    <p:spTree>
      <p:nvGrpSpPr>
        <p:cNvPr id="1" name="Shape 267"/>
        <p:cNvGrpSpPr/>
        <p:nvPr/>
      </p:nvGrpSpPr>
      <p:grpSpPr>
        <a:xfrm>
          <a:off x="0" y="0"/>
          <a:ext cx="0" cy="0"/>
          <a:chOff x="0" y="0"/>
          <a:chExt cx="0" cy="0"/>
        </a:xfrm>
      </p:grpSpPr>
      <p:sp>
        <p:nvSpPr>
          <p:cNvPr id="268" name="Google Shape;268;p41"/>
          <p:cNvSpPr txBox="1">
            <a:spLocks noGrp="1"/>
          </p:cNvSpPr>
          <p:nvPr>
            <p:ph type="ctrTitle"/>
          </p:nvPr>
        </p:nvSpPr>
        <p:spPr>
          <a:xfrm>
            <a:off x="-1459180" y="3424333"/>
            <a:ext cx="9840616" cy="171916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4800" dirty="0"/>
              <a:t> </a:t>
            </a:r>
            <a:r>
              <a:rPr lang="es" sz="4800" dirty="0">
                <a:solidFill>
                  <a:srgbClr val="8B80F9"/>
                </a:solidFill>
              </a:rPr>
              <a:t>INNOVATION </a:t>
            </a:r>
            <a:br>
              <a:rPr lang="es" sz="4800" dirty="0">
                <a:solidFill>
                  <a:srgbClr val="8B80F9"/>
                </a:solidFill>
              </a:rPr>
            </a:br>
            <a:r>
              <a:rPr lang="es" sz="4800" dirty="0">
                <a:solidFill>
                  <a:srgbClr val="8B80F9"/>
                </a:solidFill>
              </a:rPr>
              <a:t>                                         </a:t>
            </a:r>
            <a:r>
              <a:rPr lang="es" sz="4800" dirty="0"/>
              <a:t>    AT THE CORE!</a:t>
            </a:r>
            <a:endParaRPr sz="4800" dirty="0"/>
          </a:p>
        </p:txBody>
      </p:sp>
      <p:sp>
        <p:nvSpPr>
          <p:cNvPr id="3" name="TextBox 2">
            <a:extLst>
              <a:ext uri="{FF2B5EF4-FFF2-40B4-BE49-F238E27FC236}">
                <a16:creationId xmlns:a16="http://schemas.microsoft.com/office/drawing/2014/main" id="{86587099-0CCF-4244-BBE9-7C1A4C2B40A1}"/>
              </a:ext>
            </a:extLst>
          </p:cNvPr>
          <p:cNvSpPr txBox="1"/>
          <p:nvPr/>
        </p:nvSpPr>
        <p:spPr>
          <a:xfrm>
            <a:off x="414122" y="1894642"/>
            <a:ext cx="8517227" cy="677108"/>
          </a:xfrm>
          <a:prstGeom prst="rect">
            <a:avLst/>
          </a:prstGeom>
          <a:noFill/>
        </p:spPr>
        <p:txBody>
          <a:bodyPr wrap="square" rtlCol="0">
            <a:spAutoFit/>
          </a:bodyPr>
          <a:lstStyle/>
          <a:p>
            <a:pPr algn="ctr"/>
            <a:r>
              <a:rPr lang="en-GB" sz="2000" b="1" i="1" dirty="0">
                <a:solidFill>
                  <a:srgbClr val="8B80F9"/>
                </a:solidFill>
                <a:latin typeface="Roboto Condensed" panose="020F0502020204030204" pitchFamily="34" charset="0"/>
                <a:ea typeface="Roboto" panose="02000000000000000000" pitchFamily="2" charset="0"/>
                <a:cs typeface="Roboto Condensed" panose="020F0502020204030204" pitchFamily="34" charset="0"/>
              </a:rPr>
              <a:t>OBJECTIVE</a:t>
            </a:r>
            <a:r>
              <a:rPr lang="en-GB" sz="2000" i="1" dirty="0">
                <a:solidFill>
                  <a:srgbClr val="8B80F9"/>
                </a:solidFill>
                <a:latin typeface="Roboto Condensed" panose="020F0502020204030204" pitchFamily="34" charset="0"/>
                <a:ea typeface="Roboto" panose="02000000000000000000" pitchFamily="2" charset="0"/>
                <a:cs typeface="Roboto Condensed" panose="020F0502020204030204" pitchFamily="34" charset="0"/>
              </a:rPr>
              <a:t>: </a:t>
            </a:r>
            <a:r>
              <a:rPr lang="en-GB" sz="1800" i="1" dirty="0">
                <a:solidFill>
                  <a:schemeClr val="tx1"/>
                </a:solidFill>
                <a:latin typeface="Roboto Condensed" panose="020F0502020204030204" pitchFamily="34" charset="0"/>
                <a:ea typeface="Roboto" panose="02000000000000000000" pitchFamily="2" charset="0"/>
                <a:cs typeface="Roboto Condensed" panose="020F0502020204030204" pitchFamily="34" charset="0"/>
              </a:rPr>
              <a:t>To create a customer care programme with a view to enhancing the overall customer journey, through value creating activities and experiences</a:t>
            </a:r>
          </a:p>
        </p:txBody>
      </p:sp>
      <p:pic>
        <p:nvPicPr>
          <p:cNvPr id="2" name="Recorded Sound">
            <a:hlinkClick r:id="" action="ppaction://media"/>
            <a:extLst>
              <a:ext uri="{FF2B5EF4-FFF2-40B4-BE49-F238E27FC236}">
                <a16:creationId xmlns:a16="http://schemas.microsoft.com/office/drawing/2014/main" id="{007BD187-2E10-42F0-A1C4-C6D15CBCB01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939783" y="838859"/>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pic>
        <p:nvPicPr>
          <p:cNvPr id="205" name="Google Shape;205;p35"/>
          <p:cNvPicPr preferRelativeResize="0"/>
          <p:nvPr/>
        </p:nvPicPr>
        <p:blipFill rotWithShape="1">
          <a:blip r:embed="rId5">
            <a:alphaModFix/>
          </a:blip>
          <a:srcRect l="7670" r="7670"/>
          <a:stretch/>
        </p:blipFill>
        <p:spPr>
          <a:xfrm flipH="1">
            <a:off x="3964801" y="424600"/>
            <a:ext cx="5179200" cy="4294301"/>
          </a:xfrm>
          <a:prstGeom prst="rect">
            <a:avLst/>
          </a:prstGeom>
          <a:noFill/>
          <a:ln>
            <a:noFill/>
          </a:ln>
        </p:spPr>
      </p:pic>
      <p:sp>
        <p:nvSpPr>
          <p:cNvPr id="206" name="Google Shape;206;p35"/>
          <p:cNvSpPr/>
          <p:nvPr/>
        </p:nvSpPr>
        <p:spPr>
          <a:xfrm flipH="1">
            <a:off x="3964800" y="424650"/>
            <a:ext cx="5179200" cy="4294200"/>
          </a:xfrm>
          <a:prstGeom prst="rect">
            <a:avLst/>
          </a:prstGeom>
          <a:gradFill>
            <a:gsLst>
              <a:gs pos="0">
                <a:srgbClr val="E3FDF5">
                  <a:alpha val="47843"/>
                </a:srgbClr>
              </a:gs>
              <a:gs pos="100000">
                <a:srgbClr val="FFE6FA">
                  <a:alpha val="52156"/>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5"/>
          <p:cNvSpPr/>
          <p:nvPr/>
        </p:nvSpPr>
        <p:spPr>
          <a:xfrm flipH="1">
            <a:off x="2381498" y="69989"/>
            <a:ext cx="6546000" cy="3016200"/>
          </a:xfrm>
          <a:prstGeom prst="rect">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r" rtl="0">
              <a:spcBef>
                <a:spcPts val="0"/>
              </a:spcBef>
              <a:spcAft>
                <a:spcPts val="0"/>
              </a:spcAft>
              <a:buNone/>
            </a:pPr>
            <a:endParaRPr/>
          </a:p>
        </p:txBody>
      </p:sp>
      <p:sp>
        <p:nvSpPr>
          <p:cNvPr id="208" name="Google Shape;208;p35"/>
          <p:cNvSpPr txBox="1">
            <a:spLocks noGrp="1"/>
          </p:cNvSpPr>
          <p:nvPr>
            <p:ph type="ctrTitle"/>
          </p:nvPr>
        </p:nvSpPr>
        <p:spPr>
          <a:xfrm>
            <a:off x="4130525" y="1914100"/>
            <a:ext cx="3204600" cy="14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a:solidFill>
                  <a:srgbClr val="434343"/>
                </a:solidFill>
              </a:rPr>
              <a:t>THE COMPANY</a:t>
            </a:r>
            <a:endParaRPr>
              <a:solidFill>
                <a:srgbClr val="434343"/>
              </a:solidFill>
            </a:endParaRPr>
          </a:p>
        </p:txBody>
      </p:sp>
      <p:sp>
        <p:nvSpPr>
          <p:cNvPr id="209" name="Google Shape;209;p35"/>
          <p:cNvSpPr txBox="1">
            <a:spLocks noGrp="1"/>
          </p:cNvSpPr>
          <p:nvPr>
            <p:ph type="subTitle" idx="1"/>
          </p:nvPr>
        </p:nvSpPr>
        <p:spPr>
          <a:xfrm>
            <a:off x="1910000" y="3279050"/>
            <a:ext cx="1844100" cy="13047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endParaRPr dirty="0"/>
          </a:p>
        </p:txBody>
      </p:sp>
      <p:sp>
        <p:nvSpPr>
          <p:cNvPr id="210" name="Google Shape;210;p35"/>
          <p:cNvSpPr txBox="1">
            <a:spLocks noGrp="1"/>
          </p:cNvSpPr>
          <p:nvPr>
            <p:ph type="title" idx="2"/>
          </p:nvPr>
        </p:nvSpPr>
        <p:spPr>
          <a:xfrm>
            <a:off x="1778177" y="1914100"/>
            <a:ext cx="1975800" cy="7590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s"/>
              <a:t>01</a:t>
            </a:r>
            <a:endParaRPr/>
          </a:p>
        </p:txBody>
      </p:sp>
      <p:sp>
        <p:nvSpPr>
          <p:cNvPr id="211" name="Google Shape;211;p35"/>
          <p:cNvSpPr/>
          <p:nvPr/>
        </p:nvSpPr>
        <p:spPr>
          <a:xfrm rot="5400000">
            <a:off x="607193" y="-607200"/>
            <a:ext cx="271500" cy="1485900"/>
          </a:xfrm>
          <a:prstGeom prst="rect">
            <a:avLst/>
          </a:prstGeom>
          <a:solidFill>
            <a:srgbClr val="8B80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Recorded Sound">
            <a:hlinkClick r:id="" action="ppaction://media"/>
            <a:extLst>
              <a:ext uri="{FF2B5EF4-FFF2-40B4-BE49-F238E27FC236}">
                <a16:creationId xmlns:a16="http://schemas.microsoft.com/office/drawing/2014/main" id="{E404BACC-A0BA-4F3A-BE26-65551874416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29387" y="122555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19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3FDF5">
                <a:alpha val="72070"/>
              </a:srgbClr>
            </a:gs>
            <a:gs pos="100000">
              <a:srgbClr val="FFE6FA"/>
            </a:gs>
          </a:gsLst>
          <a:lin ang="0" scaled="0"/>
        </a:gradFill>
        <a:effectLst/>
      </p:bgPr>
    </p:bg>
    <p:spTree>
      <p:nvGrpSpPr>
        <p:cNvPr id="1" name="Shape 329"/>
        <p:cNvGrpSpPr/>
        <p:nvPr/>
      </p:nvGrpSpPr>
      <p:grpSpPr>
        <a:xfrm>
          <a:off x="0" y="0"/>
          <a:ext cx="0" cy="0"/>
          <a:chOff x="0" y="0"/>
          <a:chExt cx="0" cy="0"/>
        </a:xfrm>
      </p:grpSpPr>
      <p:sp>
        <p:nvSpPr>
          <p:cNvPr id="330" name="Google Shape;330;p46"/>
          <p:cNvSpPr txBox="1">
            <a:spLocks noGrp="1"/>
          </p:cNvSpPr>
          <p:nvPr>
            <p:ph type="ctrTitle"/>
          </p:nvPr>
        </p:nvSpPr>
        <p:spPr>
          <a:xfrm>
            <a:off x="1890287" y="376459"/>
            <a:ext cx="5214300" cy="946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3200" dirty="0">
                <a:solidFill>
                  <a:srgbClr val="8B80F9"/>
                </a:solidFill>
              </a:rPr>
              <a:t>ASOS </a:t>
            </a:r>
            <a:r>
              <a:rPr lang="es" sz="3200" dirty="0">
                <a:solidFill>
                  <a:schemeClr val="tx1"/>
                </a:solidFill>
              </a:rPr>
              <a:t>4’P’S</a:t>
            </a:r>
            <a:endParaRPr sz="3200" dirty="0">
              <a:solidFill>
                <a:schemeClr val="tx1"/>
              </a:solidFill>
            </a:endParaRPr>
          </a:p>
        </p:txBody>
      </p:sp>
      <p:sp>
        <p:nvSpPr>
          <p:cNvPr id="331" name="Google Shape;331;p46"/>
          <p:cNvSpPr txBox="1"/>
          <p:nvPr/>
        </p:nvSpPr>
        <p:spPr>
          <a:xfrm>
            <a:off x="372612" y="2425507"/>
            <a:ext cx="1536600" cy="339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200"/>
              </a:spcAft>
              <a:buNone/>
            </a:pPr>
            <a:r>
              <a:rPr lang="es" sz="1800" dirty="0">
                <a:solidFill>
                  <a:srgbClr val="8B80F9"/>
                </a:solidFill>
                <a:latin typeface="Fira Sans Extra Condensed Medium"/>
                <a:ea typeface="Fira Sans Extra Condensed Medium"/>
                <a:cs typeface="Fira Sans Extra Condensed Medium"/>
                <a:sym typeface="Fira Sans Extra Condensed Medium"/>
              </a:rPr>
              <a:t>P</a:t>
            </a:r>
            <a:r>
              <a:rPr lang="es" sz="1800" dirty="0">
                <a:solidFill>
                  <a:srgbClr val="434343"/>
                </a:solidFill>
                <a:latin typeface="Fira Sans Extra Condensed Medium"/>
                <a:ea typeface="Fira Sans Extra Condensed Medium"/>
                <a:cs typeface="Fira Sans Extra Condensed Medium"/>
                <a:sym typeface="Fira Sans Extra Condensed Medium"/>
              </a:rPr>
              <a:t>RODUCT</a:t>
            </a:r>
            <a:endParaRPr sz="18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32" name="Google Shape;332;p46"/>
          <p:cNvSpPr txBox="1"/>
          <p:nvPr/>
        </p:nvSpPr>
        <p:spPr>
          <a:xfrm>
            <a:off x="2637070" y="2401800"/>
            <a:ext cx="1536600" cy="339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200"/>
              </a:spcAft>
              <a:buNone/>
            </a:pPr>
            <a:r>
              <a:rPr lang="es" sz="1800" dirty="0">
                <a:solidFill>
                  <a:srgbClr val="8B80F9"/>
                </a:solidFill>
                <a:latin typeface="Fira Sans Extra Condensed Medium"/>
                <a:ea typeface="Fira Sans Extra Condensed Medium"/>
                <a:cs typeface="Fira Sans Extra Condensed Medium"/>
                <a:sym typeface="Fira Sans Extra Condensed Medium"/>
              </a:rPr>
              <a:t>P</a:t>
            </a:r>
            <a:r>
              <a:rPr lang="es" sz="1800" dirty="0">
                <a:solidFill>
                  <a:srgbClr val="434343"/>
                </a:solidFill>
                <a:latin typeface="Fira Sans Extra Condensed Medium"/>
                <a:ea typeface="Fira Sans Extra Condensed Medium"/>
                <a:cs typeface="Fira Sans Extra Condensed Medium"/>
                <a:sym typeface="Fira Sans Extra Condensed Medium"/>
              </a:rPr>
              <a:t>RICE</a:t>
            </a:r>
            <a:endParaRPr sz="18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33" name="Google Shape;333;p46"/>
          <p:cNvSpPr txBox="1"/>
          <p:nvPr/>
        </p:nvSpPr>
        <p:spPr>
          <a:xfrm>
            <a:off x="4944604" y="2401800"/>
            <a:ext cx="1536600" cy="339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200"/>
              </a:spcAft>
              <a:buNone/>
            </a:pPr>
            <a:r>
              <a:rPr lang="es" sz="1800" dirty="0">
                <a:solidFill>
                  <a:srgbClr val="8B80F9"/>
                </a:solidFill>
                <a:latin typeface="Fira Sans Extra Condensed Medium"/>
                <a:ea typeface="Fira Sans Extra Condensed Medium"/>
                <a:cs typeface="Fira Sans Extra Condensed Medium"/>
                <a:sym typeface="Fira Sans Extra Condensed Medium"/>
              </a:rPr>
              <a:t>P</a:t>
            </a:r>
            <a:r>
              <a:rPr lang="es" sz="1800" dirty="0">
                <a:solidFill>
                  <a:srgbClr val="434343"/>
                </a:solidFill>
                <a:latin typeface="Fira Sans Extra Condensed Medium"/>
                <a:ea typeface="Fira Sans Extra Condensed Medium"/>
                <a:cs typeface="Fira Sans Extra Condensed Medium"/>
                <a:sym typeface="Fira Sans Extra Condensed Medium"/>
              </a:rPr>
              <a:t>LACE</a:t>
            </a:r>
            <a:endParaRPr sz="18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34" name="Google Shape;334;p46"/>
          <p:cNvSpPr txBox="1"/>
          <p:nvPr/>
        </p:nvSpPr>
        <p:spPr>
          <a:xfrm>
            <a:off x="7252138" y="2442686"/>
            <a:ext cx="1536600" cy="339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200"/>
              </a:spcAft>
              <a:buNone/>
            </a:pPr>
            <a:r>
              <a:rPr lang="es" sz="1800" dirty="0">
                <a:solidFill>
                  <a:srgbClr val="8B80F9"/>
                </a:solidFill>
                <a:latin typeface="Fira Sans Extra Condensed Medium"/>
                <a:ea typeface="Fira Sans Extra Condensed Medium"/>
                <a:cs typeface="Fira Sans Extra Condensed Medium"/>
                <a:sym typeface="Fira Sans Extra Condensed Medium"/>
              </a:rPr>
              <a:t>P</a:t>
            </a:r>
            <a:r>
              <a:rPr lang="es" sz="1800" dirty="0">
                <a:solidFill>
                  <a:srgbClr val="434343"/>
                </a:solidFill>
                <a:latin typeface="Fira Sans Extra Condensed Medium"/>
                <a:ea typeface="Fira Sans Extra Condensed Medium"/>
                <a:cs typeface="Fira Sans Extra Condensed Medium"/>
                <a:sym typeface="Fira Sans Extra Condensed Medium"/>
              </a:rPr>
              <a:t>ROMOTION</a:t>
            </a:r>
            <a:endParaRPr sz="18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335" name="Google Shape;335;p46"/>
          <p:cNvGrpSpPr/>
          <p:nvPr/>
        </p:nvGrpSpPr>
        <p:grpSpPr>
          <a:xfrm>
            <a:off x="490833" y="2031060"/>
            <a:ext cx="8162333" cy="1322792"/>
            <a:chOff x="1426898" y="2108564"/>
            <a:chExt cx="6362703" cy="1031143"/>
          </a:xfrm>
        </p:grpSpPr>
        <p:grpSp>
          <p:nvGrpSpPr>
            <p:cNvPr id="337" name="Google Shape;337;p46"/>
            <p:cNvGrpSpPr/>
            <p:nvPr/>
          </p:nvGrpSpPr>
          <p:grpSpPr>
            <a:xfrm>
              <a:off x="1426898" y="2108564"/>
              <a:ext cx="1031248" cy="1031143"/>
              <a:chOff x="2543222" y="2802319"/>
              <a:chExt cx="492172" cy="492122"/>
            </a:xfrm>
          </p:grpSpPr>
          <p:sp>
            <p:nvSpPr>
              <p:cNvPr id="338" name="Google Shape;338;p46"/>
              <p:cNvSpPr/>
              <p:nvPr/>
            </p:nvSpPr>
            <p:spPr>
              <a:xfrm>
                <a:off x="2712955" y="2802319"/>
                <a:ext cx="151969" cy="43028"/>
              </a:xfrm>
              <a:custGeom>
                <a:avLst/>
                <a:gdLst/>
                <a:ahLst/>
                <a:cxnLst/>
                <a:rect l="l" t="t" r="r" b="b"/>
                <a:pathLst>
                  <a:path w="9423" h="2668" extrusionOk="0">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46"/>
              <p:cNvSpPr/>
              <p:nvPr/>
            </p:nvSpPr>
            <p:spPr>
              <a:xfrm>
                <a:off x="2854917" y="2814237"/>
                <a:ext cx="133278" cy="108667"/>
              </a:xfrm>
              <a:custGeom>
                <a:avLst/>
                <a:gdLst/>
                <a:ahLst/>
                <a:cxnLst/>
                <a:rect l="l" t="t" r="r" b="b"/>
                <a:pathLst>
                  <a:path w="8264" h="6738" extrusionOk="0">
                    <a:moveTo>
                      <a:pt x="631" y="0"/>
                    </a:moveTo>
                    <a:lnTo>
                      <a:pt x="0" y="1928"/>
                    </a:lnTo>
                    <a:cubicBezTo>
                      <a:pt x="2663" y="2789"/>
                      <a:pt x="4981" y="4465"/>
                      <a:pt x="6634" y="6737"/>
                    </a:cubicBezTo>
                    <a:lnTo>
                      <a:pt x="8264" y="5544"/>
                    </a:lnTo>
                    <a:cubicBezTo>
                      <a:pt x="6370" y="2938"/>
                      <a:pt x="3696" y="999"/>
                      <a:pt x="631"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46"/>
              <p:cNvSpPr/>
              <p:nvPr/>
            </p:nvSpPr>
            <p:spPr>
              <a:xfrm>
                <a:off x="2961901" y="3048363"/>
                <a:ext cx="73493" cy="144760"/>
              </a:xfrm>
              <a:custGeom>
                <a:avLst/>
                <a:gdLst/>
                <a:ahLst/>
                <a:cxnLst/>
                <a:rect l="l" t="t" r="r" b="b"/>
                <a:pathLst>
                  <a:path w="4557" h="8976" extrusionOk="0">
                    <a:moveTo>
                      <a:pt x="2537" y="1"/>
                    </a:moveTo>
                    <a:cubicBezTo>
                      <a:pt x="2537" y="2801"/>
                      <a:pt x="1653" y="5533"/>
                      <a:pt x="0" y="7794"/>
                    </a:cubicBezTo>
                    <a:lnTo>
                      <a:pt x="1630" y="8976"/>
                    </a:lnTo>
                    <a:cubicBezTo>
                      <a:pt x="3535" y="6371"/>
                      <a:pt x="4557" y="3226"/>
                      <a:pt x="4557" y="1"/>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46"/>
              <p:cNvSpPr/>
              <p:nvPr/>
            </p:nvSpPr>
            <p:spPr>
              <a:xfrm>
                <a:off x="2590054" y="2814414"/>
                <a:ext cx="132907" cy="108667"/>
              </a:xfrm>
              <a:custGeom>
                <a:avLst/>
                <a:gdLst/>
                <a:ahLst/>
                <a:cxnLst/>
                <a:rect l="l" t="t" r="r" b="b"/>
                <a:pathLst>
                  <a:path w="8241" h="6738" extrusionOk="0">
                    <a:moveTo>
                      <a:pt x="7621" y="0"/>
                    </a:moveTo>
                    <a:cubicBezTo>
                      <a:pt x="4557" y="1010"/>
                      <a:pt x="1894" y="2950"/>
                      <a:pt x="0" y="5555"/>
                    </a:cubicBezTo>
                    <a:lnTo>
                      <a:pt x="1630" y="6738"/>
                    </a:lnTo>
                    <a:cubicBezTo>
                      <a:pt x="3271" y="4477"/>
                      <a:pt x="5590" y="2789"/>
                      <a:pt x="8241" y="1929"/>
                    </a:cubicBezTo>
                    <a:lnTo>
                      <a:pt x="7621"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42" name="Google Shape;342;p46"/>
              <p:cNvSpPr/>
              <p:nvPr/>
            </p:nvSpPr>
            <p:spPr>
              <a:xfrm>
                <a:off x="2961901" y="2903626"/>
                <a:ext cx="73493" cy="144760"/>
              </a:xfrm>
              <a:custGeom>
                <a:avLst/>
                <a:gdLst/>
                <a:ahLst/>
                <a:cxnLst/>
                <a:rect l="l" t="t" r="r" b="b"/>
                <a:pathLst>
                  <a:path w="4557" h="8976" extrusionOk="0">
                    <a:moveTo>
                      <a:pt x="1630" y="1"/>
                    </a:moveTo>
                    <a:lnTo>
                      <a:pt x="0" y="1194"/>
                    </a:lnTo>
                    <a:cubicBezTo>
                      <a:pt x="1653" y="3455"/>
                      <a:pt x="2537" y="6175"/>
                      <a:pt x="2537" y="8976"/>
                    </a:cubicBezTo>
                    <a:lnTo>
                      <a:pt x="4545" y="8976"/>
                    </a:lnTo>
                    <a:cubicBezTo>
                      <a:pt x="4557" y="5751"/>
                      <a:pt x="3535" y="2606"/>
                      <a:pt x="1630" y="1"/>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46"/>
              <p:cNvSpPr/>
              <p:nvPr/>
            </p:nvSpPr>
            <p:spPr>
              <a:xfrm>
                <a:off x="2854917" y="3174037"/>
                <a:ext cx="133278" cy="108490"/>
              </a:xfrm>
              <a:custGeom>
                <a:avLst/>
                <a:gdLst/>
                <a:ahLst/>
                <a:cxnLst/>
                <a:rect l="l" t="t" r="r" b="b"/>
                <a:pathLst>
                  <a:path w="8264" h="6727" extrusionOk="0">
                    <a:moveTo>
                      <a:pt x="6634" y="1"/>
                    </a:moveTo>
                    <a:cubicBezTo>
                      <a:pt x="4981" y="2262"/>
                      <a:pt x="2663" y="3949"/>
                      <a:pt x="0" y="4810"/>
                    </a:cubicBezTo>
                    <a:lnTo>
                      <a:pt x="620" y="6726"/>
                    </a:lnTo>
                    <a:cubicBezTo>
                      <a:pt x="3684" y="5728"/>
                      <a:pt x="6359" y="3788"/>
                      <a:pt x="8264" y="1183"/>
                    </a:cubicBezTo>
                    <a:lnTo>
                      <a:pt x="6634" y="1"/>
                    </a:ln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46"/>
              <p:cNvSpPr/>
              <p:nvPr/>
            </p:nvSpPr>
            <p:spPr>
              <a:xfrm>
                <a:off x="2543222" y="2903997"/>
                <a:ext cx="73122" cy="144390"/>
              </a:xfrm>
              <a:custGeom>
                <a:avLst/>
                <a:gdLst/>
                <a:ahLst/>
                <a:cxnLst/>
                <a:rect l="l" t="t" r="r" b="b"/>
                <a:pathLst>
                  <a:path w="4534" h="8953" extrusionOk="0">
                    <a:moveTo>
                      <a:pt x="2904" y="0"/>
                    </a:moveTo>
                    <a:cubicBezTo>
                      <a:pt x="1010" y="2594"/>
                      <a:pt x="0" y="5739"/>
                      <a:pt x="0" y="8953"/>
                    </a:cubicBezTo>
                    <a:lnTo>
                      <a:pt x="2020" y="8953"/>
                    </a:lnTo>
                    <a:cubicBezTo>
                      <a:pt x="2020" y="6164"/>
                      <a:pt x="2893" y="3444"/>
                      <a:pt x="4534" y="1183"/>
                    </a:cubicBezTo>
                    <a:lnTo>
                      <a:pt x="2904"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45" name="Google Shape;345;p46"/>
              <p:cNvSpPr/>
              <p:nvPr/>
            </p:nvSpPr>
            <p:spPr>
              <a:xfrm>
                <a:off x="2712955" y="3251413"/>
                <a:ext cx="151969" cy="43028"/>
              </a:xfrm>
              <a:custGeom>
                <a:avLst/>
                <a:gdLst/>
                <a:ahLst/>
                <a:cxnLst/>
                <a:rect l="l" t="t" r="r" b="b"/>
                <a:pathLst>
                  <a:path w="9423" h="2668" extrusionOk="0">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46"/>
              <p:cNvSpPr/>
              <p:nvPr/>
            </p:nvSpPr>
            <p:spPr>
              <a:xfrm>
                <a:off x="2590054" y="3173666"/>
                <a:ext cx="132907" cy="108667"/>
              </a:xfrm>
              <a:custGeom>
                <a:avLst/>
                <a:gdLst/>
                <a:ahLst/>
                <a:cxnLst/>
                <a:rect l="l" t="t" r="r" b="b"/>
                <a:pathLst>
                  <a:path w="8241" h="6738" extrusionOk="0">
                    <a:moveTo>
                      <a:pt x="1630" y="1"/>
                    </a:moveTo>
                    <a:lnTo>
                      <a:pt x="0" y="1183"/>
                    </a:lnTo>
                    <a:cubicBezTo>
                      <a:pt x="1894" y="3788"/>
                      <a:pt x="4557" y="5728"/>
                      <a:pt x="7621" y="6738"/>
                    </a:cubicBezTo>
                    <a:lnTo>
                      <a:pt x="8241" y="4821"/>
                    </a:lnTo>
                    <a:cubicBezTo>
                      <a:pt x="5590" y="3949"/>
                      <a:pt x="3271" y="2262"/>
                      <a:pt x="1630"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46"/>
              <p:cNvSpPr/>
              <p:nvPr/>
            </p:nvSpPr>
            <p:spPr>
              <a:xfrm>
                <a:off x="2543222" y="3048363"/>
                <a:ext cx="73122" cy="144390"/>
              </a:xfrm>
              <a:custGeom>
                <a:avLst/>
                <a:gdLst/>
                <a:ahLst/>
                <a:cxnLst/>
                <a:rect l="l" t="t" r="r" b="b"/>
                <a:pathLst>
                  <a:path w="4534" h="8953" extrusionOk="0">
                    <a:moveTo>
                      <a:pt x="0" y="1"/>
                    </a:moveTo>
                    <a:cubicBezTo>
                      <a:pt x="0" y="3214"/>
                      <a:pt x="1010" y="6359"/>
                      <a:pt x="2904" y="8953"/>
                    </a:cubicBezTo>
                    <a:lnTo>
                      <a:pt x="4534" y="7771"/>
                    </a:lnTo>
                    <a:cubicBezTo>
                      <a:pt x="2904" y="5510"/>
                      <a:pt x="2020" y="2790"/>
                      <a:pt x="2020"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2" name="Google Shape;352;p46"/>
            <p:cNvGrpSpPr/>
            <p:nvPr/>
          </p:nvGrpSpPr>
          <p:grpSpPr>
            <a:xfrm>
              <a:off x="3204049" y="2108564"/>
              <a:ext cx="1031248" cy="1031143"/>
              <a:chOff x="2543222" y="2802319"/>
              <a:chExt cx="492172" cy="492122"/>
            </a:xfrm>
          </p:grpSpPr>
          <p:sp>
            <p:nvSpPr>
              <p:cNvPr id="353" name="Google Shape;353;p46"/>
              <p:cNvSpPr/>
              <p:nvPr/>
            </p:nvSpPr>
            <p:spPr>
              <a:xfrm>
                <a:off x="2712955" y="2802319"/>
                <a:ext cx="151969" cy="43028"/>
              </a:xfrm>
              <a:custGeom>
                <a:avLst/>
                <a:gdLst/>
                <a:ahLst/>
                <a:cxnLst/>
                <a:rect l="l" t="t" r="r" b="b"/>
                <a:pathLst>
                  <a:path w="9423" h="2668" extrusionOk="0">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46"/>
              <p:cNvSpPr/>
              <p:nvPr/>
            </p:nvSpPr>
            <p:spPr>
              <a:xfrm>
                <a:off x="2854917" y="2814237"/>
                <a:ext cx="133278" cy="108667"/>
              </a:xfrm>
              <a:custGeom>
                <a:avLst/>
                <a:gdLst/>
                <a:ahLst/>
                <a:cxnLst/>
                <a:rect l="l" t="t" r="r" b="b"/>
                <a:pathLst>
                  <a:path w="8264" h="6738" extrusionOk="0">
                    <a:moveTo>
                      <a:pt x="631" y="0"/>
                    </a:moveTo>
                    <a:lnTo>
                      <a:pt x="0" y="1928"/>
                    </a:lnTo>
                    <a:cubicBezTo>
                      <a:pt x="2663" y="2789"/>
                      <a:pt x="4981" y="4465"/>
                      <a:pt x="6634" y="6737"/>
                    </a:cubicBezTo>
                    <a:lnTo>
                      <a:pt x="8264" y="5544"/>
                    </a:lnTo>
                    <a:cubicBezTo>
                      <a:pt x="6370" y="2938"/>
                      <a:pt x="3696" y="999"/>
                      <a:pt x="631"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46"/>
              <p:cNvSpPr/>
              <p:nvPr/>
            </p:nvSpPr>
            <p:spPr>
              <a:xfrm>
                <a:off x="2961901" y="3048363"/>
                <a:ext cx="73493" cy="144760"/>
              </a:xfrm>
              <a:custGeom>
                <a:avLst/>
                <a:gdLst/>
                <a:ahLst/>
                <a:cxnLst/>
                <a:rect l="l" t="t" r="r" b="b"/>
                <a:pathLst>
                  <a:path w="4557" h="8976" extrusionOk="0">
                    <a:moveTo>
                      <a:pt x="2537" y="1"/>
                    </a:moveTo>
                    <a:cubicBezTo>
                      <a:pt x="2537" y="2801"/>
                      <a:pt x="1653" y="5533"/>
                      <a:pt x="0" y="7794"/>
                    </a:cubicBezTo>
                    <a:lnTo>
                      <a:pt x="1630" y="8976"/>
                    </a:lnTo>
                    <a:cubicBezTo>
                      <a:pt x="3535" y="6371"/>
                      <a:pt x="4557" y="3226"/>
                      <a:pt x="4557" y="1"/>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46"/>
              <p:cNvSpPr/>
              <p:nvPr/>
            </p:nvSpPr>
            <p:spPr>
              <a:xfrm>
                <a:off x="2590054" y="2814414"/>
                <a:ext cx="132907" cy="108667"/>
              </a:xfrm>
              <a:custGeom>
                <a:avLst/>
                <a:gdLst/>
                <a:ahLst/>
                <a:cxnLst/>
                <a:rect l="l" t="t" r="r" b="b"/>
                <a:pathLst>
                  <a:path w="8241" h="6738" extrusionOk="0">
                    <a:moveTo>
                      <a:pt x="7621" y="0"/>
                    </a:moveTo>
                    <a:cubicBezTo>
                      <a:pt x="4557" y="1010"/>
                      <a:pt x="1894" y="2950"/>
                      <a:pt x="0" y="5555"/>
                    </a:cubicBezTo>
                    <a:lnTo>
                      <a:pt x="1630" y="6738"/>
                    </a:lnTo>
                    <a:cubicBezTo>
                      <a:pt x="3271" y="4477"/>
                      <a:pt x="5590" y="2789"/>
                      <a:pt x="8241" y="1929"/>
                    </a:cubicBezTo>
                    <a:lnTo>
                      <a:pt x="7621"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46"/>
              <p:cNvSpPr/>
              <p:nvPr/>
            </p:nvSpPr>
            <p:spPr>
              <a:xfrm>
                <a:off x="2961901" y="2903626"/>
                <a:ext cx="73493" cy="144760"/>
              </a:xfrm>
              <a:custGeom>
                <a:avLst/>
                <a:gdLst/>
                <a:ahLst/>
                <a:cxnLst/>
                <a:rect l="l" t="t" r="r" b="b"/>
                <a:pathLst>
                  <a:path w="4557" h="8976" extrusionOk="0">
                    <a:moveTo>
                      <a:pt x="1630" y="1"/>
                    </a:moveTo>
                    <a:lnTo>
                      <a:pt x="0" y="1194"/>
                    </a:lnTo>
                    <a:cubicBezTo>
                      <a:pt x="1653" y="3455"/>
                      <a:pt x="2537" y="6175"/>
                      <a:pt x="2537" y="8976"/>
                    </a:cubicBezTo>
                    <a:lnTo>
                      <a:pt x="4545" y="8976"/>
                    </a:lnTo>
                    <a:cubicBezTo>
                      <a:pt x="4557" y="5751"/>
                      <a:pt x="3535" y="2606"/>
                      <a:pt x="1630" y="1"/>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46"/>
              <p:cNvSpPr/>
              <p:nvPr/>
            </p:nvSpPr>
            <p:spPr>
              <a:xfrm>
                <a:off x="2854917" y="3174037"/>
                <a:ext cx="133278" cy="108490"/>
              </a:xfrm>
              <a:custGeom>
                <a:avLst/>
                <a:gdLst/>
                <a:ahLst/>
                <a:cxnLst/>
                <a:rect l="l" t="t" r="r" b="b"/>
                <a:pathLst>
                  <a:path w="8264" h="6727" extrusionOk="0">
                    <a:moveTo>
                      <a:pt x="6634" y="1"/>
                    </a:moveTo>
                    <a:cubicBezTo>
                      <a:pt x="4981" y="2262"/>
                      <a:pt x="2663" y="3949"/>
                      <a:pt x="0" y="4810"/>
                    </a:cubicBezTo>
                    <a:lnTo>
                      <a:pt x="620" y="6726"/>
                    </a:lnTo>
                    <a:cubicBezTo>
                      <a:pt x="3684" y="5728"/>
                      <a:pt x="6359" y="3788"/>
                      <a:pt x="8264" y="1183"/>
                    </a:cubicBezTo>
                    <a:lnTo>
                      <a:pt x="6634" y="1"/>
                    </a:ln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46"/>
              <p:cNvSpPr/>
              <p:nvPr/>
            </p:nvSpPr>
            <p:spPr>
              <a:xfrm>
                <a:off x="2543222" y="2903997"/>
                <a:ext cx="73122" cy="144390"/>
              </a:xfrm>
              <a:custGeom>
                <a:avLst/>
                <a:gdLst/>
                <a:ahLst/>
                <a:cxnLst/>
                <a:rect l="l" t="t" r="r" b="b"/>
                <a:pathLst>
                  <a:path w="4534" h="8953" extrusionOk="0">
                    <a:moveTo>
                      <a:pt x="2904" y="0"/>
                    </a:moveTo>
                    <a:cubicBezTo>
                      <a:pt x="1010" y="2594"/>
                      <a:pt x="0" y="5739"/>
                      <a:pt x="0" y="8953"/>
                    </a:cubicBezTo>
                    <a:lnTo>
                      <a:pt x="2020" y="8953"/>
                    </a:lnTo>
                    <a:cubicBezTo>
                      <a:pt x="2020" y="6164"/>
                      <a:pt x="2893" y="3444"/>
                      <a:pt x="4534" y="1183"/>
                    </a:cubicBezTo>
                    <a:lnTo>
                      <a:pt x="2904" y="0"/>
                    </a:ln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46"/>
              <p:cNvSpPr/>
              <p:nvPr/>
            </p:nvSpPr>
            <p:spPr>
              <a:xfrm>
                <a:off x="2712955" y="3251413"/>
                <a:ext cx="151969" cy="43028"/>
              </a:xfrm>
              <a:custGeom>
                <a:avLst/>
                <a:gdLst/>
                <a:ahLst/>
                <a:cxnLst/>
                <a:rect l="l" t="t" r="r" b="b"/>
                <a:pathLst>
                  <a:path w="9423" h="2668" extrusionOk="0">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46"/>
              <p:cNvSpPr/>
              <p:nvPr/>
            </p:nvSpPr>
            <p:spPr>
              <a:xfrm>
                <a:off x="2590054" y="3173666"/>
                <a:ext cx="132907" cy="108667"/>
              </a:xfrm>
              <a:custGeom>
                <a:avLst/>
                <a:gdLst/>
                <a:ahLst/>
                <a:cxnLst/>
                <a:rect l="l" t="t" r="r" b="b"/>
                <a:pathLst>
                  <a:path w="8241" h="6738" extrusionOk="0">
                    <a:moveTo>
                      <a:pt x="1630" y="1"/>
                    </a:moveTo>
                    <a:lnTo>
                      <a:pt x="0" y="1183"/>
                    </a:lnTo>
                    <a:cubicBezTo>
                      <a:pt x="1894" y="3788"/>
                      <a:pt x="4557" y="5728"/>
                      <a:pt x="7621" y="6738"/>
                    </a:cubicBezTo>
                    <a:lnTo>
                      <a:pt x="8241" y="4821"/>
                    </a:lnTo>
                    <a:cubicBezTo>
                      <a:pt x="5590" y="3949"/>
                      <a:pt x="3271" y="2262"/>
                      <a:pt x="1630"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46"/>
              <p:cNvSpPr/>
              <p:nvPr/>
            </p:nvSpPr>
            <p:spPr>
              <a:xfrm>
                <a:off x="2543222" y="3048363"/>
                <a:ext cx="73122" cy="144390"/>
              </a:xfrm>
              <a:custGeom>
                <a:avLst/>
                <a:gdLst/>
                <a:ahLst/>
                <a:cxnLst/>
                <a:rect l="l" t="t" r="r" b="b"/>
                <a:pathLst>
                  <a:path w="4534" h="8953" extrusionOk="0">
                    <a:moveTo>
                      <a:pt x="0" y="1"/>
                    </a:moveTo>
                    <a:cubicBezTo>
                      <a:pt x="0" y="3214"/>
                      <a:pt x="1010" y="6359"/>
                      <a:pt x="2904" y="8953"/>
                    </a:cubicBezTo>
                    <a:lnTo>
                      <a:pt x="4534" y="7771"/>
                    </a:lnTo>
                    <a:cubicBezTo>
                      <a:pt x="2904" y="5510"/>
                      <a:pt x="2020" y="2790"/>
                      <a:pt x="2020"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7" name="Google Shape;367;p46"/>
            <p:cNvGrpSpPr/>
            <p:nvPr/>
          </p:nvGrpSpPr>
          <p:grpSpPr>
            <a:xfrm>
              <a:off x="4981192" y="2108564"/>
              <a:ext cx="1031248" cy="1031143"/>
              <a:chOff x="2543222" y="2802319"/>
              <a:chExt cx="492172" cy="492122"/>
            </a:xfrm>
          </p:grpSpPr>
          <p:sp>
            <p:nvSpPr>
              <p:cNvPr id="368" name="Google Shape;368;p46"/>
              <p:cNvSpPr/>
              <p:nvPr/>
            </p:nvSpPr>
            <p:spPr>
              <a:xfrm>
                <a:off x="2712955" y="2802319"/>
                <a:ext cx="151969" cy="43028"/>
              </a:xfrm>
              <a:custGeom>
                <a:avLst/>
                <a:gdLst/>
                <a:ahLst/>
                <a:cxnLst/>
                <a:rect l="l" t="t" r="r" b="b"/>
                <a:pathLst>
                  <a:path w="9423" h="2668" extrusionOk="0">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46"/>
              <p:cNvSpPr/>
              <p:nvPr/>
            </p:nvSpPr>
            <p:spPr>
              <a:xfrm>
                <a:off x="2854917" y="2814237"/>
                <a:ext cx="133278" cy="108667"/>
              </a:xfrm>
              <a:custGeom>
                <a:avLst/>
                <a:gdLst/>
                <a:ahLst/>
                <a:cxnLst/>
                <a:rect l="l" t="t" r="r" b="b"/>
                <a:pathLst>
                  <a:path w="8264" h="6738" extrusionOk="0">
                    <a:moveTo>
                      <a:pt x="631" y="0"/>
                    </a:moveTo>
                    <a:lnTo>
                      <a:pt x="0" y="1928"/>
                    </a:lnTo>
                    <a:cubicBezTo>
                      <a:pt x="2663" y="2789"/>
                      <a:pt x="4981" y="4465"/>
                      <a:pt x="6634" y="6737"/>
                    </a:cubicBezTo>
                    <a:lnTo>
                      <a:pt x="8264" y="5544"/>
                    </a:lnTo>
                    <a:cubicBezTo>
                      <a:pt x="6370" y="2938"/>
                      <a:pt x="3696" y="999"/>
                      <a:pt x="631"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46"/>
              <p:cNvSpPr/>
              <p:nvPr/>
            </p:nvSpPr>
            <p:spPr>
              <a:xfrm>
                <a:off x="2961901" y="3048363"/>
                <a:ext cx="73493" cy="144760"/>
              </a:xfrm>
              <a:custGeom>
                <a:avLst/>
                <a:gdLst/>
                <a:ahLst/>
                <a:cxnLst/>
                <a:rect l="l" t="t" r="r" b="b"/>
                <a:pathLst>
                  <a:path w="4557" h="8976" extrusionOk="0">
                    <a:moveTo>
                      <a:pt x="2537" y="1"/>
                    </a:moveTo>
                    <a:cubicBezTo>
                      <a:pt x="2537" y="2801"/>
                      <a:pt x="1653" y="5533"/>
                      <a:pt x="0" y="7794"/>
                    </a:cubicBezTo>
                    <a:lnTo>
                      <a:pt x="1630" y="8976"/>
                    </a:lnTo>
                    <a:cubicBezTo>
                      <a:pt x="3535" y="6371"/>
                      <a:pt x="4557" y="3226"/>
                      <a:pt x="4557"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46"/>
              <p:cNvSpPr/>
              <p:nvPr/>
            </p:nvSpPr>
            <p:spPr>
              <a:xfrm>
                <a:off x="2590054" y="2814414"/>
                <a:ext cx="132907" cy="108667"/>
              </a:xfrm>
              <a:custGeom>
                <a:avLst/>
                <a:gdLst/>
                <a:ahLst/>
                <a:cxnLst/>
                <a:rect l="l" t="t" r="r" b="b"/>
                <a:pathLst>
                  <a:path w="8241" h="6738" extrusionOk="0">
                    <a:moveTo>
                      <a:pt x="7621" y="0"/>
                    </a:moveTo>
                    <a:cubicBezTo>
                      <a:pt x="4557" y="1010"/>
                      <a:pt x="1894" y="2950"/>
                      <a:pt x="0" y="5555"/>
                    </a:cubicBezTo>
                    <a:lnTo>
                      <a:pt x="1630" y="6738"/>
                    </a:lnTo>
                    <a:cubicBezTo>
                      <a:pt x="3271" y="4477"/>
                      <a:pt x="5590" y="2789"/>
                      <a:pt x="8241" y="1929"/>
                    </a:cubicBezTo>
                    <a:lnTo>
                      <a:pt x="7621"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46"/>
              <p:cNvSpPr/>
              <p:nvPr/>
            </p:nvSpPr>
            <p:spPr>
              <a:xfrm>
                <a:off x="2961901" y="2903626"/>
                <a:ext cx="73493" cy="144760"/>
              </a:xfrm>
              <a:custGeom>
                <a:avLst/>
                <a:gdLst/>
                <a:ahLst/>
                <a:cxnLst/>
                <a:rect l="l" t="t" r="r" b="b"/>
                <a:pathLst>
                  <a:path w="4557" h="8976" extrusionOk="0">
                    <a:moveTo>
                      <a:pt x="1630" y="1"/>
                    </a:moveTo>
                    <a:lnTo>
                      <a:pt x="0" y="1194"/>
                    </a:lnTo>
                    <a:cubicBezTo>
                      <a:pt x="1653" y="3455"/>
                      <a:pt x="2537" y="6175"/>
                      <a:pt x="2537" y="8976"/>
                    </a:cubicBezTo>
                    <a:lnTo>
                      <a:pt x="4545" y="8976"/>
                    </a:lnTo>
                    <a:cubicBezTo>
                      <a:pt x="4557" y="5751"/>
                      <a:pt x="3535" y="2606"/>
                      <a:pt x="1630" y="1"/>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46"/>
              <p:cNvSpPr/>
              <p:nvPr/>
            </p:nvSpPr>
            <p:spPr>
              <a:xfrm>
                <a:off x="2854917" y="3174037"/>
                <a:ext cx="133278" cy="108490"/>
              </a:xfrm>
              <a:custGeom>
                <a:avLst/>
                <a:gdLst/>
                <a:ahLst/>
                <a:cxnLst/>
                <a:rect l="l" t="t" r="r" b="b"/>
                <a:pathLst>
                  <a:path w="8264" h="6727" extrusionOk="0">
                    <a:moveTo>
                      <a:pt x="6634" y="1"/>
                    </a:moveTo>
                    <a:cubicBezTo>
                      <a:pt x="4981" y="2262"/>
                      <a:pt x="2663" y="3949"/>
                      <a:pt x="0" y="4810"/>
                    </a:cubicBezTo>
                    <a:lnTo>
                      <a:pt x="620" y="6726"/>
                    </a:lnTo>
                    <a:cubicBezTo>
                      <a:pt x="3684" y="5728"/>
                      <a:pt x="6359" y="3788"/>
                      <a:pt x="8264" y="1183"/>
                    </a:cubicBezTo>
                    <a:lnTo>
                      <a:pt x="6634" y="1"/>
                    </a:ln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46"/>
              <p:cNvSpPr/>
              <p:nvPr/>
            </p:nvSpPr>
            <p:spPr>
              <a:xfrm>
                <a:off x="2543222" y="2903997"/>
                <a:ext cx="73122" cy="144390"/>
              </a:xfrm>
              <a:custGeom>
                <a:avLst/>
                <a:gdLst/>
                <a:ahLst/>
                <a:cxnLst/>
                <a:rect l="l" t="t" r="r" b="b"/>
                <a:pathLst>
                  <a:path w="4534" h="8953" extrusionOk="0">
                    <a:moveTo>
                      <a:pt x="2904" y="0"/>
                    </a:moveTo>
                    <a:cubicBezTo>
                      <a:pt x="1010" y="2594"/>
                      <a:pt x="0" y="5739"/>
                      <a:pt x="0" y="8953"/>
                    </a:cubicBezTo>
                    <a:lnTo>
                      <a:pt x="2020" y="8953"/>
                    </a:lnTo>
                    <a:cubicBezTo>
                      <a:pt x="2020" y="6164"/>
                      <a:pt x="2893" y="3444"/>
                      <a:pt x="4534" y="1183"/>
                    </a:cubicBezTo>
                    <a:lnTo>
                      <a:pt x="2904"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46"/>
              <p:cNvSpPr/>
              <p:nvPr/>
            </p:nvSpPr>
            <p:spPr>
              <a:xfrm>
                <a:off x="2712955" y="3251413"/>
                <a:ext cx="151969" cy="43028"/>
              </a:xfrm>
              <a:custGeom>
                <a:avLst/>
                <a:gdLst/>
                <a:ahLst/>
                <a:cxnLst/>
                <a:rect l="l" t="t" r="r" b="b"/>
                <a:pathLst>
                  <a:path w="9423" h="2668" extrusionOk="0">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46"/>
              <p:cNvSpPr/>
              <p:nvPr/>
            </p:nvSpPr>
            <p:spPr>
              <a:xfrm>
                <a:off x="2590054" y="3173666"/>
                <a:ext cx="132907" cy="108667"/>
              </a:xfrm>
              <a:custGeom>
                <a:avLst/>
                <a:gdLst/>
                <a:ahLst/>
                <a:cxnLst/>
                <a:rect l="l" t="t" r="r" b="b"/>
                <a:pathLst>
                  <a:path w="8241" h="6738" extrusionOk="0">
                    <a:moveTo>
                      <a:pt x="1630" y="1"/>
                    </a:moveTo>
                    <a:lnTo>
                      <a:pt x="0" y="1183"/>
                    </a:lnTo>
                    <a:cubicBezTo>
                      <a:pt x="1894" y="3788"/>
                      <a:pt x="4557" y="5728"/>
                      <a:pt x="7621" y="6738"/>
                    </a:cubicBezTo>
                    <a:lnTo>
                      <a:pt x="8241" y="4821"/>
                    </a:lnTo>
                    <a:cubicBezTo>
                      <a:pt x="5590" y="3949"/>
                      <a:pt x="3271" y="2262"/>
                      <a:pt x="1630" y="1"/>
                    </a:cubicBez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46"/>
              <p:cNvSpPr/>
              <p:nvPr/>
            </p:nvSpPr>
            <p:spPr>
              <a:xfrm>
                <a:off x="2543222" y="3048363"/>
                <a:ext cx="73122" cy="144390"/>
              </a:xfrm>
              <a:custGeom>
                <a:avLst/>
                <a:gdLst/>
                <a:ahLst/>
                <a:cxnLst/>
                <a:rect l="l" t="t" r="r" b="b"/>
                <a:pathLst>
                  <a:path w="4534" h="8953" extrusionOk="0">
                    <a:moveTo>
                      <a:pt x="0" y="1"/>
                    </a:moveTo>
                    <a:cubicBezTo>
                      <a:pt x="0" y="3214"/>
                      <a:pt x="1010" y="6359"/>
                      <a:pt x="2904" y="8953"/>
                    </a:cubicBezTo>
                    <a:lnTo>
                      <a:pt x="4534" y="7771"/>
                    </a:lnTo>
                    <a:cubicBezTo>
                      <a:pt x="2904" y="5510"/>
                      <a:pt x="2020" y="2790"/>
                      <a:pt x="2020" y="1"/>
                    </a:cubicBez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0" name="Google Shape;380;p46"/>
            <p:cNvGrpSpPr/>
            <p:nvPr/>
          </p:nvGrpSpPr>
          <p:grpSpPr>
            <a:xfrm>
              <a:off x="6758353" y="2108564"/>
              <a:ext cx="1031248" cy="1031143"/>
              <a:chOff x="2543222" y="2802319"/>
              <a:chExt cx="492172" cy="492122"/>
            </a:xfrm>
          </p:grpSpPr>
          <p:sp>
            <p:nvSpPr>
              <p:cNvPr id="381" name="Google Shape;381;p46"/>
              <p:cNvSpPr/>
              <p:nvPr/>
            </p:nvSpPr>
            <p:spPr>
              <a:xfrm>
                <a:off x="2712955" y="2802319"/>
                <a:ext cx="151969" cy="43028"/>
              </a:xfrm>
              <a:custGeom>
                <a:avLst/>
                <a:gdLst/>
                <a:ahLst/>
                <a:cxnLst/>
                <a:rect l="l" t="t" r="r" b="b"/>
                <a:pathLst>
                  <a:path w="9423" h="2668" extrusionOk="0">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46"/>
              <p:cNvSpPr/>
              <p:nvPr/>
            </p:nvSpPr>
            <p:spPr>
              <a:xfrm>
                <a:off x="2854917" y="2814237"/>
                <a:ext cx="133278" cy="108667"/>
              </a:xfrm>
              <a:custGeom>
                <a:avLst/>
                <a:gdLst/>
                <a:ahLst/>
                <a:cxnLst/>
                <a:rect l="l" t="t" r="r" b="b"/>
                <a:pathLst>
                  <a:path w="8264" h="6738" extrusionOk="0">
                    <a:moveTo>
                      <a:pt x="631" y="0"/>
                    </a:moveTo>
                    <a:lnTo>
                      <a:pt x="0" y="1928"/>
                    </a:lnTo>
                    <a:cubicBezTo>
                      <a:pt x="2663" y="2789"/>
                      <a:pt x="4981" y="4465"/>
                      <a:pt x="6634" y="6737"/>
                    </a:cubicBezTo>
                    <a:lnTo>
                      <a:pt x="8264" y="5544"/>
                    </a:lnTo>
                    <a:cubicBezTo>
                      <a:pt x="6370" y="2938"/>
                      <a:pt x="3696" y="999"/>
                      <a:pt x="631" y="0"/>
                    </a:cubicBezTo>
                    <a:close/>
                  </a:path>
                </a:pathLst>
              </a:custGeom>
              <a:solidFill>
                <a:srgbClr val="8B80F9"/>
              </a:solidFill>
              <a:ln w="952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46"/>
              <p:cNvSpPr/>
              <p:nvPr/>
            </p:nvSpPr>
            <p:spPr>
              <a:xfrm>
                <a:off x="2961901" y="3048363"/>
                <a:ext cx="73493" cy="144760"/>
              </a:xfrm>
              <a:custGeom>
                <a:avLst/>
                <a:gdLst/>
                <a:ahLst/>
                <a:cxnLst/>
                <a:rect l="l" t="t" r="r" b="b"/>
                <a:pathLst>
                  <a:path w="4557" h="8976" extrusionOk="0">
                    <a:moveTo>
                      <a:pt x="2537" y="1"/>
                    </a:moveTo>
                    <a:cubicBezTo>
                      <a:pt x="2537" y="2801"/>
                      <a:pt x="1653" y="5533"/>
                      <a:pt x="0" y="7794"/>
                    </a:cubicBezTo>
                    <a:lnTo>
                      <a:pt x="1630" y="8976"/>
                    </a:lnTo>
                    <a:cubicBezTo>
                      <a:pt x="3535" y="6371"/>
                      <a:pt x="4557" y="3226"/>
                      <a:pt x="4557"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46"/>
              <p:cNvSpPr/>
              <p:nvPr/>
            </p:nvSpPr>
            <p:spPr>
              <a:xfrm>
                <a:off x="2590054" y="2814414"/>
                <a:ext cx="132907" cy="108667"/>
              </a:xfrm>
              <a:custGeom>
                <a:avLst/>
                <a:gdLst/>
                <a:ahLst/>
                <a:cxnLst/>
                <a:rect l="l" t="t" r="r" b="b"/>
                <a:pathLst>
                  <a:path w="8241" h="6738" extrusionOk="0">
                    <a:moveTo>
                      <a:pt x="7621" y="0"/>
                    </a:moveTo>
                    <a:cubicBezTo>
                      <a:pt x="4557" y="1010"/>
                      <a:pt x="1894" y="2950"/>
                      <a:pt x="0" y="5555"/>
                    </a:cubicBezTo>
                    <a:lnTo>
                      <a:pt x="1630" y="6738"/>
                    </a:lnTo>
                    <a:cubicBezTo>
                      <a:pt x="3271" y="4477"/>
                      <a:pt x="5590" y="2789"/>
                      <a:pt x="8241" y="1929"/>
                    </a:cubicBezTo>
                    <a:lnTo>
                      <a:pt x="7621"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46"/>
              <p:cNvSpPr/>
              <p:nvPr/>
            </p:nvSpPr>
            <p:spPr>
              <a:xfrm>
                <a:off x="2961901" y="2903626"/>
                <a:ext cx="73493" cy="144760"/>
              </a:xfrm>
              <a:custGeom>
                <a:avLst/>
                <a:gdLst/>
                <a:ahLst/>
                <a:cxnLst/>
                <a:rect l="l" t="t" r="r" b="b"/>
                <a:pathLst>
                  <a:path w="4557" h="8976" extrusionOk="0">
                    <a:moveTo>
                      <a:pt x="1630" y="1"/>
                    </a:moveTo>
                    <a:lnTo>
                      <a:pt x="0" y="1194"/>
                    </a:lnTo>
                    <a:cubicBezTo>
                      <a:pt x="1653" y="3455"/>
                      <a:pt x="2537" y="6175"/>
                      <a:pt x="2537" y="8976"/>
                    </a:cubicBezTo>
                    <a:lnTo>
                      <a:pt x="4545" y="8976"/>
                    </a:lnTo>
                    <a:cubicBezTo>
                      <a:pt x="4557" y="5751"/>
                      <a:pt x="3535" y="2606"/>
                      <a:pt x="1630" y="1"/>
                    </a:cubicBezTo>
                    <a:close/>
                  </a:path>
                </a:pathLst>
              </a:custGeom>
              <a:solidFill>
                <a:srgbClr val="7E6B8F"/>
              </a:solidFill>
              <a:ln w="9525"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46"/>
              <p:cNvSpPr/>
              <p:nvPr/>
            </p:nvSpPr>
            <p:spPr>
              <a:xfrm>
                <a:off x="2854917" y="3174037"/>
                <a:ext cx="133278" cy="108490"/>
              </a:xfrm>
              <a:custGeom>
                <a:avLst/>
                <a:gdLst/>
                <a:ahLst/>
                <a:cxnLst/>
                <a:rect l="l" t="t" r="r" b="b"/>
                <a:pathLst>
                  <a:path w="8264" h="6727" extrusionOk="0">
                    <a:moveTo>
                      <a:pt x="6634" y="1"/>
                    </a:moveTo>
                    <a:cubicBezTo>
                      <a:pt x="4981" y="2262"/>
                      <a:pt x="2663" y="3949"/>
                      <a:pt x="0" y="4810"/>
                    </a:cubicBezTo>
                    <a:lnTo>
                      <a:pt x="620" y="6726"/>
                    </a:lnTo>
                    <a:cubicBezTo>
                      <a:pt x="3684" y="5728"/>
                      <a:pt x="6359" y="3788"/>
                      <a:pt x="8264" y="1183"/>
                    </a:cubicBezTo>
                    <a:lnTo>
                      <a:pt x="6634" y="1"/>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46"/>
              <p:cNvSpPr/>
              <p:nvPr/>
            </p:nvSpPr>
            <p:spPr>
              <a:xfrm>
                <a:off x="2543222" y="2903997"/>
                <a:ext cx="73122" cy="144390"/>
              </a:xfrm>
              <a:custGeom>
                <a:avLst/>
                <a:gdLst/>
                <a:ahLst/>
                <a:cxnLst/>
                <a:rect l="l" t="t" r="r" b="b"/>
                <a:pathLst>
                  <a:path w="4534" h="8953" extrusionOk="0">
                    <a:moveTo>
                      <a:pt x="2904" y="0"/>
                    </a:moveTo>
                    <a:cubicBezTo>
                      <a:pt x="1010" y="2594"/>
                      <a:pt x="0" y="5739"/>
                      <a:pt x="0" y="8953"/>
                    </a:cubicBezTo>
                    <a:lnTo>
                      <a:pt x="2020" y="8953"/>
                    </a:lnTo>
                    <a:cubicBezTo>
                      <a:pt x="2020" y="6164"/>
                      <a:pt x="2893" y="3444"/>
                      <a:pt x="4534" y="1183"/>
                    </a:cubicBezTo>
                    <a:lnTo>
                      <a:pt x="2904" y="0"/>
                    </a:ln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46"/>
              <p:cNvSpPr/>
              <p:nvPr/>
            </p:nvSpPr>
            <p:spPr>
              <a:xfrm>
                <a:off x="2712955" y="3251413"/>
                <a:ext cx="151969" cy="43028"/>
              </a:xfrm>
              <a:custGeom>
                <a:avLst/>
                <a:gdLst/>
                <a:ahLst/>
                <a:cxnLst/>
                <a:rect l="l" t="t" r="r" b="b"/>
                <a:pathLst>
                  <a:path w="9423" h="2668" extrusionOk="0">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46"/>
              <p:cNvSpPr/>
              <p:nvPr/>
            </p:nvSpPr>
            <p:spPr>
              <a:xfrm>
                <a:off x="2590054" y="3173666"/>
                <a:ext cx="132907" cy="108667"/>
              </a:xfrm>
              <a:custGeom>
                <a:avLst/>
                <a:gdLst/>
                <a:ahLst/>
                <a:cxnLst/>
                <a:rect l="l" t="t" r="r" b="b"/>
                <a:pathLst>
                  <a:path w="8241" h="6738" extrusionOk="0">
                    <a:moveTo>
                      <a:pt x="1630" y="1"/>
                    </a:moveTo>
                    <a:lnTo>
                      <a:pt x="0" y="1183"/>
                    </a:lnTo>
                    <a:cubicBezTo>
                      <a:pt x="1894" y="3788"/>
                      <a:pt x="4557" y="5728"/>
                      <a:pt x="7621" y="6738"/>
                    </a:cubicBezTo>
                    <a:lnTo>
                      <a:pt x="8241" y="4821"/>
                    </a:lnTo>
                    <a:cubicBezTo>
                      <a:pt x="5590" y="3949"/>
                      <a:pt x="3271" y="2262"/>
                      <a:pt x="1630" y="1"/>
                    </a:cubicBez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46"/>
              <p:cNvSpPr/>
              <p:nvPr/>
            </p:nvSpPr>
            <p:spPr>
              <a:xfrm>
                <a:off x="2543222" y="3048363"/>
                <a:ext cx="73122" cy="144390"/>
              </a:xfrm>
              <a:custGeom>
                <a:avLst/>
                <a:gdLst/>
                <a:ahLst/>
                <a:cxnLst/>
                <a:rect l="l" t="t" r="r" b="b"/>
                <a:pathLst>
                  <a:path w="4534" h="8953" extrusionOk="0">
                    <a:moveTo>
                      <a:pt x="0" y="1"/>
                    </a:moveTo>
                    <a:cubicBezTo>
                      <a:pt x="0" y="3214"/>
                      <a:pt x="1010" y="6359"/>
                      <a:pt x="2904" y="8953"/>
                    </a:cubicBezTo>
                    <a:lnTo>
                      <a:pt x="4534" y="7771"/>
                    </a:lnTo>
                    <a:cubicBezTo>
                      <a:pt x="2904" y="5510"/>
                      <a:pt x="2020" y="2790"/>
                      <a:pt x="2020" y="1"/>
                    </a:cubicBezTo>
                    <a:close/>
                  </a:path>
                </a:pathLst>
              </a:cu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2" name="Recorded Sound">
            <a:hlinkClick r:id="" action="ppaction://media"/>
            <a:extLst>
              <a:ext uri="{FF2B5EF4-FFF2-40B4-BE49-F238E27FC236}">
                <a16:creationId xmlns:a16="http://schemas.microsoft.com/office/drawing/2014/main" id="{C881F87B-6B03-4F98-B7C6-59B56D43337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8800" y="236855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4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244;p39">
            <a:extLst>
              <a:ext uri="{FF2B5EF4-FFF2-40B4-BE49-F238E27FC236}">
                <a16:creationId xmlns:a16="http://schemas.microsoft.com/office/drawing/2014/main" id="{0D37C4A7-3D62-3841-825A-E2E6DF0C2B52}"/>
              </a:ext>
            </a:extLst>
          </p:cNvPr>
          <p:cNvSpPr txBox="1">
            <a:spLocks/>
          </p:cNvSpPr>
          <p:nvPr/>
        </p:nvSpPr>
        <p:spPr>
          <a:xfrm>
            <a:off x="591957" y="1967985"/>
            <a:ext cx="1881300" cy="644700"/>
          </a:xfrm>
          <a:prstGeom prst="rect">
            <a:avLst/>
          </a:prstGeom>
          <a:noFill/>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1pPr>
            <a:lvl2pPr marR="0" lvl="1"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2pPr>
            <a:lvl3pPr marR="0" lvl="2"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3pPr>
            <a:lvl4pPr marR="0" lvl="3"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4pPr>
            <a:lvl5pPr marR="0" lvl="4"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5pPr>
            <a:lvl6pPr marR="0" lvl="5"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6pPr>
            <a:lvl7pPr marR="0" lvl="6"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7pPr>
            <a:lvl8pPr marR="0" lvl="7"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8pPr>
            <a:lvl9pPr marR="0" lvl="8"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9pPr>
          </a:lstStyle>
          <a:p>
            <a:pPr algn="ctr"/>
            <a:r>
              <a:rPr lang="en-GB" dirty="0">
                <a:solidFill>
                  <a:srgbClr val="8B80F9"/>
                </a:solidFill>
                <a:latin typeface="Fira Sans Extra Condensed Medium"/>
                <a:ea typeface="Fira Sans Extra Condensed Medium"/>
                <a:cs typeface="Fira Sans Extra Condensed Medium"/>
                <a:sym typeface="Fira Sans Extra Condensed Medium"/>
              </a:rPr>
              <a:t>P</a:t>
            </a:r>
            <a:r>
              <a:rPr lang="en-GB" dirty="0">
                <a:solidFill>
                  <a:schemeClr val="tx1"/>
                </a:solidFill>
                <a:latin typeface="Fira Sans Extra Condensed Medium"/>
                <a:ea typeface="Fira Sans Extra Condensed Medium"/>
                <a:cs typeface="Fira Sans Extra Condensed Medium"/>
                <a:sym typeface="Fira Sans Extra Condensed Medium"/>
              </a:rPr>
              <a:t>OLITICAL</a:t>
            </a:r>
            <a:endParaRPr lang="en-GB" dirty="0">
              <a:latin typeface="Fira Sans Extra Condensed Medium"/>
              <a:ea typeface="Fira Sans Extra Condensed Medium"/>
              <a:cs typeface="Fira Sans Extra Condensed Medium"/>
              <a:sym typeface="Fira Sans Extra Condensed Medium"/>
            </a:endParaRPr>
          </a:p>
        </p:txBody>
      </p:sp>
      <p:sp>
        <p:nvSpPr>
          <p:cNvPr id="5" name="Google Shape;244;p39">
            <a:extLst>
              <a:ext uri="{FF2B5EF4-FFF2-40B4-BE49-F238E27FC236}">
                <a16:creationId xmlns:a16="http://schemas.microsoft.com/office/drawing/2014/main" id="{7EE572FF-6930-4F42-A9DD-51AF1B874C80}"/>
              </a:ext>
            </a:extLst>
          </p:cNvPr>
          <p:cNvSpPr txBox="1">
            <a:spLocks/>
          </p:cNvSpPr>
          <p:nvPr/>
        </p:nvSpPr>
        <p:spPr>
          <a:xfrm>
            <a:off x="2757028" y="2014014"/>
            <a:ext cx="1881300" cy="644700"/>
          </a:xfrm>
          <a:prstGeom prst="rect">
            <a:avLst/>
          </a:prstGeom>
          <a:noFill/>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1pPr>
            <a:lvl2pPr marR="0" lvl="1"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2pPr>
            <a:lvl3pPr marR="0" lvl="2"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3pPr>
            <a:lvl4pPr marR="0" lvl="3"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4pPr>
            <a:lvl5pPr marR="0" lvl="4"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5pPr>
            <a:lvl6pPr marR="0" lvl="5"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6pPr>
            <a:lvl7pPr marR="0" lvl="6"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7pPr>
            <a:lvl8pPr marR="0" lvl="7"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8pPr>
            <a:lvl9pPr marR="0" lvl="8"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9pPr>
          </a:lstStyle>
          <a:p>
            <a:pPr algn="ctr"/>
            <a:r>
              <a:rPr lang="en-GB" dirty="0">
                <a:solidFill>
                  <a:srgbClr val="8B80F9"/>
                </a:solidFill>
                <a:latin typeface="Fira Sans Extra Condensed Medium"/>
                <a:ea typeface="Fira Sans Extra Condensed Medium"/>
                <a:cs typeface="Fira Sans Extra Condensed Medium"/>
                <a:sym typeface="Fira Sans Extra Condensed Medium"/>
              </a:rPr>
              <a:t>E</a:t>
            </a:r>
            <a:r>
              <a:rPr lang="en-GB" dirty="0">
                <a:solidFill>
                  <a:schemeClr val="tx1"/>
                </a:solidFill>
                <a:latin typeface="Fira Sans Extra Condensed Medium"/>
                <a:ea typeface="Fira Sans Extra Condensed Medium"/>
                <a:cs typeface="Fira Sans Extra Condensed Medium"/>
                <a:sym typeface="Fira Sans Extra Condensed Medium"/>
              </a:rPr>
              <a:t>CONOMICAL</a:t>
            </a:r>
          </a:p>
        </p:txBody>
      </p:sp>
      <p:sp>
        <p:nvSpPr>
          <p:cNvPr id="6" name="Google Shape;244;p39">
            <a:extLst>
              <a:ext uri="{FF2B5EF4-FFF2-40B4-BE49-F238E27FC236}">
                <a16:creationId xmlns:a16="http://schemas.microsoft.com/office/drawing/2014/main" id="{E523E013-F246-A243-91A4-BAE26660E611}"/>
              </a:ext>
            </a:extLst>
          </p:cNvPr>
          <p:cNvSpPr txBox="1">
            <a:spLocks/>
          </p:cNvSpPr>
          <p:nvPr/>
        </p:nvSpPr>
        <p:spPr>
          <a:xfrm>
            <a:off x="4929635" y="1967021"/>
            <a:ext cx="1881300" cy="644700"/>
          </a:xfrm>
          <a:prstGeom prst="rect">
            <a:avLst/>
          </a:prstGeom>
          <a:noFill/>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1pPr>
            <a:lvl2pPr marR="0" lvl="1"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2pPr>
            <a:lvl3pPr marR="0" lvl="2"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3pPr>
            <a:lvl4pPr marR="0" lvl="3"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4pPr>
            <a:lvl5pPr marR="0" lvl="4"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5pPr>
            <a:lvl6pPr marR="0" lvl="5"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6pPr>
            <a:lvl7pPr marR="0" lvl="6"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7pPr>
            <a:lvl8pPr marR="0" lvl="7"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8pPr>
            <a:lvl9pPr marR="0" lvl="8"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9pPr>
          </a:lstStyle>
          <a:p>
            <a:pPr algn="ctr"/>
            <a:r>
              <a:rPr lang="en-GB" dirty="0">
                <a:solidFill>
                  <a:srgbClr val="8B80F9"/>
                </a:solidFill>
                <a:latin typeface="Fira Sans Extra Condensed Medium"/>
                <a:ea typeface="Fira Sans Extra Condensed Medium"/>
                <a:cs typeface="Fira Sans Extra Condensed Medium"/>
                <a:sym typeface="Fira Sans Extra Condensed Medium"/>
              </a:rPr>
              <a:t>S</a:t>
            </a:r>
            <a:r>
              <a:rPr lang="en-GB" dirty="0">
                <a:solidFill>
                  <a:schemeClr val="tx1"/>
                </a:solidFill>
                <a:latin typeface="Fira Sans Extra Condensed Medium"/>
                <a:ea typeface="Fira Sans Extra Condensed Medium"/>
                <a:cs typeface="Fira Sans Extra Condensed Medium"/>
                <a:sym typeface="Fira Sans Extra Condensed Medium"/>
              </a:rPr>
              <a:t>OCIAL</a:t>
            </a:r>
          </a:p>
        </p:txBody>
      </p:sp>
      <p:sp>
        <p:nvSpPr>
          <p:cNvPr id="8" name="Google Shape;244;p39">
            <a:extLst>
              <a:ext uri="{FF2B5EF4-FFF2-40B4-BE49-F238E27FC236}">
                <a16:creationId xmlns:a16="http://schemas.microsoft.com/office/drawing/2014/main" id="{8A78EC6D-7B86-8B49-A4D9-9B013CE373B7}"/>
              </a:ext>
            </a:extLst>
          </p:cNvPr>
          <p:cNvSpPr txBox="1">
            <a:spLocks noGrp="1"/>
          </p:cNvSpPr>
          <p:nvPr>
            <p:ph type="ctrTitle"/>
          </p:nvPr>
        </p:nvSpPr>
        <p:spPr>
          <a:xfrm>
            <a:off x="7086095" y="1967676"/>
            <a:ext cx="1881300" cy="644700"/>
          </a:xfrm>
          <a:prstGeom prst="rect">
            <a:avLst/>
          </a:prstGeom>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p>
            <a:pPr marL="0" lvl="0" indent="0" algn="ctr" rtl="0">
              <a:spcBef>
                <a:spcPts val="0"/>
              </a:spcBef>
              <a:spcAft>
                <a:spcPts val="0"/>
              </a:spcAft>
              <a:buNone/>
            </a:pPr>
            <a:r>
              <a:rPr lang="es" sz="1600" dirty="0">
                <a:solidFill>
                  <a:srgbClr val="8B80F9"/>
                </a:solidFill>
                <a:latin typeface="Fira Sans Extra Condensed Medium"/>
                <a:ea typeface="Fira Sans Extra Condensed Medium"/>
                <a:cs typeface="Fira Sans Extra Condensed Medium"/>
                <a:sym typeface="Fira Sans Extra Condensed Medium"/>
              </a:rPr>
              <a:t>T</a:t>
            </a:r>
            <a:r>
              <a:rPr lang="es" sz="1600" dirty="0">
                <a:solidFill>
                  <a:schemeClr val="tx1"/>
                </a:solidFill>
                <a:latin typeface="Fira Sans Extra Condensed Medium"/>
                <a:ea typeface="Fira Sans Extra Condensed Medium"/>
                <a:cs typeface="Fira Sans Extra Condensed Medium"/>
                <a:sym typeface="Fira Sans Extra Condensed Medium"/>
              </a:rPr>
              <a:t>ECHNOLOGICAL</a:t>
            </a:r>
            <a:endParaRPr sz="1600" dirty="0">
              <a:solidFill>
                <a:schemeClr val="tx1"/>
              </a:solidFill>
              <a:latin typeface="Fira Sans Extra Condensed Medium"/>
              <a:ea typeface="Fira Sans Extra Condensed Medium"/>
              <a:cs typeface="Fira Sans Extra Condensed Medium"/>
              <a:sym typeface="Fira Sans Extra Condensed Medium"/>
            </a:endParaRPr>
          </a:p>
        </p:txBody>
      </p:sp>
      <p:sp>
        <p:nvSpPr>
          <p:cNvPr id="11" name="Google Shape;244;p39">
            <a:extLst>
              <a:ext uri="{FF2B5EF4-FFF2-40B4-BE49-F238E27FC236}">
                <a16:creationId xmlns:a16="http://schemas.microsoft.com/office/drawing/2014/main" id="{D8881A0C-DECE-3544-A509-88806964FCA0}"/>
              </a:ext>
            </a:extLst>
          </p:cNvPr>
          <p:cNvSpPr txBox="1">
            <a:spLocks/>
          </p:cNvSpPr>
          <p:nvPr/>
        </p:nvSpPr>
        <p:spPr>
          <a:xfrm>
            <a:off x="1488991" y="3269189"/>
            <a:ext cx="1881300" cy="644700"/>
          </a:xfrm>
          <a:prstGeom prst="rect">
            <a:avLst/>
          </a:prstGeom>
          <a:noFill/>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1pPr>
            <a:lvl2pPr marR="0" lvl="1"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2pPr>
            <a:lvl3pPr marR="0" lvl="2"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3pPr>
            <a:lvl4pPr marR="0" lvl="3"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4pPr>
            <a:lvl5pPr marR="0" lvl="4"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5pPr>
            <a:lvl6pPr marR="0" lvl="5"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6pPr>
            <a:lvl7pPr marR="0" lvl="6"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7pPr>
            <a:lvl8pPr marR="0" lvl="7"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8pPr>
            <a:lvl9pPr marR="0" lvl="8"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9pPr>
          </a:lstStyle>
          <a:p>
            <a:pPr algn="ctr"/>
            <a:r>
              <a:rPr lang="en-GB" dirty="0">
                <a:solidFill>
                  <a:srgbClr val="8B80F9"/>
                </a:solidFill>
                <a:latin typeface="Fira Sans Extra Condensed Medium"/>
                <a:ea typeface="Fira Sans Extra Condensed Medium"/>
                <a:cs typeface="Fira Sans Extra Condensed Medium"/>
                <a:sym typeface="Fira Sans Extra Condensed Medium"/>
              </a:rPr>
              <a:t>L</a:t>
            </a:r>
            <a:r>
              <a:rPr lang="en-GB" dirty="0">
                <a:latin typeface="Fira Sans Extra Condensed Medium"/>
                <a:ea typeface="Fira Sans Extra Condensed Medium"/>
                <a:cs typeface="Fira Sans Extra Condensed Medium"/>
                <a:sym typeface="Fira Sans Extra Condensed Medium"/>
              </a:rPr>
              <a:t>EGAL</a:t>
            </a:r>
          </a:p>
        </p:txBody>
      </p:sp>
      <p:sp>
        <p:nvSpPr>
          <p:cNvPr id="12" name="Google Shape;244;p39">
            <a:extLst>
              <a:ext uri="{FF2B5EF4-FFF2-40B4-BE49-F238E27FC236}">
                <a16:creationId xmlns:a16="http://schemas.microsoft.com/office/drawing/2014/main" id="{8A73D8B9-FDC1-3B4D-8546-EED4C5118F62}"/>
              </a:ext>
            </a:extLst>
          </p:cNvPr>
          <p:cNvSpPr txBox="1">
            <a:spLocks/>
          </p:cNvSpPr>
          <p:nvPr/>
        </p:nvSpPr>
        <p:spPr>
          <a:xfrm>
            <a:off x="3747982" y="3269189"/>
            <a:ext cx="1881300" cy="644700"/>
          </a:xfrm>
          <a:prstGeom prst="rect">
            <a:avLst/>
          </a:prstGeom>
          <a:noFill/>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1pPr>
            <a:lvl2pPr marR="0" lvl="1"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2pPr>
            <a:lvl3pPr marR="0" lvl="2"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3pPr>
            <a:lvl4pPr marR="0" lvl="3"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4pPr>
            <a:lvl5pPr marR="0" lvl="4"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5pPr>
            <a:lvl6pPr marR="0" lvl="5"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6pPr>
            <a:lvl7pPr marR="0" lvl="6"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7pPr>
            <a:lvl8pPr marR="0" lvl="7"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8pPr>
            <a:lvl9pPr marR="0" lvl="8" algn="r" rtl="0">
              <a:lnSpc>
                <a:spcPct val="100000"/>
              </a:lnSpc>
              <a:spcBef>
                <a:spcPts val="0"/>
              </a:spcBef>
              <a:spcAft>
                <a:spcPts val="0"/>
              </a:spcAft>
              <a:buClr>
                <a:srgbClr val="434343"/>
              </a:buClr>
              <a:buSzPts val="1600"/>
              <a:buFont typeface="Fira Sans Condensed Medium"/>
              <a:buNone/>
              <a:defRPr sz="1600" b="0" i="0" u="none" strike="noStrike" cap="none">
                <a:solidFill>
                  <a:srgbClr val="434343"/>
                </a:solidFill>
                <a:latin typeface="Fira Sans Condensed Medium"/>
                <a:ea typeface="Fira Sans Condensed Medium"/>
                <a:cs typeface="Fira Sans Condensed Medium"/>
                <a:sym typeface="Fira Sans Condensed Medium"/>
              </a:defRPr>
            </a:lvl9pPr>
          </a:lstStyle>
          <a:p>
            <a:pPr algn="ctr"/>
            <a:r>
              <a:rPr lang="en-GB" dirty="0">
                <a:solidFill>
                  <a:srgbClr val="8B80F9"/>
                </a:solidFill>
                <a:latin typeface="Fira Sans Extra Condensed Medium"/>
                <a:ea typeface="Fira Sans Extra Condensed Medium"/>
                <a:cs typeface="Fira Sans Extra Condensed Medium"/>
                <a:sym typeface="Fira Sans Extra Condensed Medium"/>
              </a:rPr>
              <a:t>E</a:t>
            </a:r>
            <a:r>
              <a:rPr lang="en-GB" dirty="0">
                <a:solidFill>
                  <a:schemeClr val="tx1"/>
                </a:solidFill>
                <a:latin typeface="Fira Sans Extra Condensed Medium"/>
                <a:ea typeface="Fira Sans Extra Condensed Medium"/>
                <a:cs typeface="Fira Sans Extra Condensed Medium"/>
                <a:sym typeface="Fira Sans Extra Condensed Medium"/>
              </a:rPr>
              <a:t>NVIROMENTAL</a:t>
            </a:r>
          </a:p>
        </p:txBody>
      </p:sp>
      <p:sp>
        <p:nvSpPr>
          <p:cNvPr id="15" name="Google Shape;223;p37">
            <a:extLst>
              <a:ext uri="{FF2B5EF4-FFF2-40B4-BE49-F238E27FC236}">
                <a16:creationId xmlns:a16="http://schemas.microsoft.com/office/drawing/2014/main" id="{12108C47-07A7-8441-A18A-467C5FAD43F2}"/>
              </a:ext>
            </a:extLst>
          </p:cNvPr>
          <p:cNvSpPr txBox="1">
            <a:spLocks/>
          </p:cNvSpPr>
          <p:nvPr/>
        </p:nvSpPr>
        <p:spPr>
          <a:xfrm flipH="1">
            <a:off x="2680689" y="85855"/>
            <a:ext cx="6286706" cy="1188677"/>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4800"/>
              <a:buFont typeface="Fira Sans Extra Condensed Medium"/>
              <a:buNone/>
              <a:defRPr sz="4800" b="0" i="0" u="none" strike="noStrike" cap="none">
                <a:solidFill>
                  <a:srgbClr val="434343"/>
                </a:solidFill>
                <a:latin typeface="Fira Sans Extra Condensed Medium"/>
                <a:ea typeface="Fira Sans Extra Condensed Medium"/>
                <a:cs typeface="Fira Sans Extra Condensed Medium"/>
                <a:sym typeface="Fira Sans Extra Condensed Medium"/>
              </a:defRPr>
            </a:lvl1pPr>
            <a:lvl2pPr marR="0" lvl="1"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2pPr>
            <a:lvl3pPr marR="0" lvl="2"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3pPr>
            <a:lvl4pPr marR="0" lvl="3"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4pPr>
            <a:lvl5pPr marR="0" lvl="4"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5pPr>
            <a:lvl6pPr marR="0" lvl="5"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6pPr>
            <a:lvl7pPr marR="0" lvl="6"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7pPr>
            <a:lvl8pPr marR="0" lvl="7"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8pPr>
            <a:lvl9pPr marR="0" lvl="8" algn="r" rtl="0">
              <a:lnSpc>
                <a:spcPct val="100000"/>
              </a:lnSpc>
              <a:spcBef>
                <a:spcPts val="0"/>
              </a:spcBef>
              <a:spcAft>
                <a:spcPts val="0"/>
              </a:spcAft>
              <a:buClr>
                <a:srgbClr val="434343"/>
              </a:buClr>
              <a:buSzPts val="3600"/>
              <a:buFont typeface="Squada One"/>
              <a:buNone/>
              <a:defRPr sz="3600" b="0" i="0" u="none" strike="noStrike" cap="none">
                <a:solidFill>
                  <a:srgbClr val="434343"/>
                </a:solidFill>
                <a:latin typeface="Squada One"/>
                <a:ea typeface="Squada One"/>
                <a:cs typeface="Squada One"/>
                <a:sym typeface="Squada One"/>
              </a:defRPr>
            </a:lvl9pPr>
          </a:lstStyle>
          <a:p>
            <a:pPr algn="r"/>
            <a:r>
              <a:rPr lang="en-GB" sz="3200" dirty="0">
                <a:solidFill>
                  <a:srgbClr val="8B80F9"/>
                </a:solidFill>
              </a:rPr>
              <a:t>PESTLE </a:t>
            </a:r>
          </a:p>
          <a:p>
            <a:pPr algn="r"/>
            <a:r>
              <a:rPr lang="en-GB" sz="3200" dirty="0">
                <a:solidFill>
                  <a:schemeClr val="tx1"/>
                </a:solidFill>
              </a:rPr>
              <a:t>ANALYSIS</a:t>
            </a:r>
          </a:p>
        </p:txBody>
      </p:sp>
      <p:cxnSp>
        <p:nvCxnSpPr>
          <p:cNvPr id="21" name="Straight Connector 20">
            <a:extLst>
              <a:ext uri="{FF2B5EF4-FFF2-40B4-BE49-F238E27FC236}">
                <a16:creationId xmlns:a16="http://schemas.microsoft.com/office/drawing/2014/main" id="{8AA903EA-C5D9-F744-BB9E-0A31B702506B}"/>
              </a:ext>
            </a:extLst>
          </p:cNvPr>
          <p:cNvCxnSpPr>
            <a:cxnSpLocks/>
          </p:cNvCxnSpPr>
          <p:nvPr/>
        </p:nvCxnSpPr>
        <p:spPr>
          <a:xfrm>
            <a:off x="2488332" y="2271860"/>
            <a:ext cx="257379" cy="0"/>
          </a:xfrm>
          <a:prstGeom prst="line">
            <a:avLst/>
          </a:prstGeom>
          <a:ln>
            <a:solidFill>
              <a:srgbClr val="8B80F9"/>
            </a:solidFill>
          </a:ln>
        </p:spPr>
        <p:style>
          <a:lnRef idx="2">
            <a:schemeClr val="accent3"/>
          </a:lnRef>
          <a:fillRef idx="0">
            <a:schemeClr val="accent3"/>
          </a:fillRef>
          <a:effectRef idx="1">
            <a:schemeClr val="accent3"/>
          </a:effectRef>
          <a:fontRef idx="minor">
            <a:schemeClr val="tx1"/>
          </a:fontRef>
        </p:style>
      </p:cxnSp>
      <p:cxnSp>
        <p:nvCxnSpPr>
          <p:cNvPr id="24" name="Straight Connector 23">
            <a:extLst>
              <a:ext uri="{FF2B5EF4-FFF2-40B4-BE49-F238E27FC236}">
                <a16:creationId xmlns:a16="http://schemas.microsoft.com/office/drawing/2014/main" id="{1D9355DF-8E41-9D46-A929-D11E1A821BB4}"/>
              </a:ext>
            </a:extLst>
          </p:cNvPr>
          <p:cNvCxnSpPr>
            <a:cxnSpLocks/>
          </p:cNvCxnSpPr>
          <p:nvPr/>
        </p:nvCxnSpPr>
        <p:spPr>
          <a:xfrm>
            <a:off x="6827900" y="2271860"/>
            <a:ext cx="257379" cy="0"/>
          </a:xfrm>
          <a:prstGeom prst="line">
            <a:avLst/>
          </a:prstGeom>
          <a:ln>
            <a:solidFill>
              <a:srgbClr val="8B80F9"/>
            </a:solidFill>
          </a:ln>
        </p:spPr>
        <p:style>
          <a:lnRef idx="2">
            <a:schemeClr val="accent3"/>
          </a:lnRef>
          <a:fillRef idx="0">
            <a:schemeClr val="accent3"/>
          </a:fillRef>
          <a:effectRef idx="1">
            <a:schemeClr val="accent3"/>
          </a:effectRef>
          <a:fontRef idx="minor">
            <a:schemeClr val="tx1"/>
          </a:fontRef>
        </p:style>
      </p:cxnSp>
      <p:cxnSp>
        <p:nvCxnSpPr>
          <p:cNvPr id="26" name="Straight Connector 25">
            <a:extLst>
              <a:ext uri="{FF2B5EF4-FFF2-40B4-BE49-F238E27FC236}">
                <a16:creationId xmlns:a16="http://schemas.microsoft.com/office/drawing/2014/main" id="{2166E003-BBA4-8D41-BBB2-690A6E25AF0D}"/>
              </a:ext>
            </a:extLst>
          </p:cNvPr>
          <p:cNvCxnSpPr>
            <a:cxnSpLocks/>
          </p:cNvCxnSpPr>
          <p:nvPr/>
        </p:nvCxnSpPr>
        <p:spPr>
          <a:xfrm>
            <a:off x="4655292" y="2245151"/>
            <a:ext cx="257379" cy="0"/>
          </a:xfrm>
          <a:prstGeom prst="line">
            <a:avLst/>
          </a:prstGeom>
          <a:ln>
            <a:solidFill>
              <a:srgbClr val="8B80F9"/>
            </a:solidFill>
          </a:ln>
        </p:spPr>
        <p:style>
          <a:lnRef idx="2">
            <a:schemeClr val="accent3"/>
          </a:lnRef>
          <a:fillRef idx="0">
            <a:schemeClr val="accent3"/>
          </a:fillRef>
          <a:effectRef idx="1">
            <a:schemeClr val="accent3"/>
          </a:effectRef>
          <a:fontRef idx="minor">
            <a:schemeClr val="tx1"/>
          </a:fontRef>
        </p:style>
      </p:cxnSp>
      <p:cxnSp>
        <p:nvCxnSpPr>
          <p:cNvPr id="27" name="Straight Connector 26">
            <a:extLst>
              <a:ext uri="{FF2B5EF4-FFF2-40B4-BE49-F238E27FC236}">
                <a16:creationId xmlns:a16="http://schemas.microsoft.com/office/drawing/2014/main" id="{158A148F-0C59-7A40-BC24-329E921E7405}"/>
              </a:ext>
            </a:extLst>
          </p:cNvPr>
          <p:cNvCxnSpPr>
            <a:cxnSpLocks/>
          </p:cNvCxnSpPr>
          <p:nvPr/>
        </p:nvCxnSpPr>
        <p:spPr>
          <a:xfrm>
            <a:off x="3355942" y="3508342"/>
            <a:ext cx="406389" cy="0"/>
          </a:xfrm>
          <a:prstGeom prst="line">
            <a:avLst/>
          </a:prstGeom>
          <a:ln>
            <a:solidFill>
              <a:srgbClr val="8B80F9"/>
            </a:solidFill>
          </a:ln>
        </p:spPr>
        <p:style>
          <a:lnRef idx="2">
            <a:schemeClr val="accent3"/>
          </a:lnRef>
          <a:fillRef idx="0">
            <a:schemeClr val="accent3"/>
          </a:fillRef>
          <a:effectRef idx="1">
            <a:schemeClr val="accent3"/>
          </a:effectRef>
          <a:fontRef idx="minor">
            <a:schemeClr val="tx1"/>
          </a:fontRef>
        </p:style>
      </p:cxnSp>
      <p:pic>
        <p:nvPicPr>
          <p:cNvPr id="7" name="Recorded Sound">
            <a:hlinkClick r:id="" action="ppaction://media"/>
            <a:extLst>
              <a:ext uri="{FF2B5EF4-FFF2-40B4-BE49-F238E27FC236}">
                <a16:creationId xmlns:a16="http://schemas.microsoft.com/office/drawing/2014/main" id="{A22B45F6-66E6-47DC-A2B3-D72F2C004B9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069149" y="2679260"/>
            <a:ext cx="406400" cy="406400"/>
          </a:xfrm>
          <a:prstGeom prst="rect">
            <a:avLst/>
          </a:prstGeom>
        </p:spPr>
      </p:pic>
    </p:spTree>
    <p:extLst>
      <p:ext uri="{BB962C8B-B14F-4D97-AF65-F5344CB8AC3E}">
        <p14:creationId xmlns:p14="http://schemas.microsoft.com/office/powerpoint/2010/main" val="383938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07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16"/>
        <p:cNvGrpSpPr/>
        <p:nvPr/>
      </p:nvGrpSpPr>
      <p:grpSpPr>
        <a:xfrm>
          <a:off x="0" y="0"/>
          <a:ext cx="0" cy="0"/>
          <a:chOff x="0" y="0"/>
          <a:chExt cx="0" cy="0"/>
        </a:xfrm>
      </p:grpSpPr>
      <p:grpSp>
        <p:nvGrpSpPr>
          <p:cNvPr id="1417" name="Google Shape;1417;p50"/>
          <p:cNvGrpSpPr/>
          <p:nvPr/>
        </p:nvGrpSpPr>
        <p:grpSpPr>
          <a:xfrm>
            <a:off x="213837" y="553768"/>
            <a:ext cx="8863642" cy="4355265"/>
            <a:chOff x="1108587" y="1863175"/>
            <a:chExt cx="6778872" cy="2286600"/>
          </a:xfrm>
        </p:grpSpPr>
        <p:cxnSp>
          <p:nvCxnSpPr>
            <p:cNvPr id="1418" name="Google Shape;1418;p50"/>
            <p:cNvCxnSpPr/>
            <p:nvPr/>
          </p:nvCxnSpPr>
          <p:spPr>
            <a:xfrm>
              <a:off x="4566725" y="1863175"/>
              <a:ext cx="0" cy="2286600"/>
            </a:xfrm>
            <a:prstGeom prst="straightConnector1">
              <a:avLst/>
            </a:prstGeom>
            <a:noFill/>
            <a:ln w="19050" cap="flat" cmpd="sng">
              <a:solidFill>
                <a:srgbClr val="434343"/>
              </a:solidFill>
              <a:prstDash val="solid"/>
              <a:round/>
              <a:headEnd type="none" w="med" len="med"/>
              <a:tailEnd type="none" w="med" len="med"/>
            </a:ln>
          </p:spPr>
        </p:cxnSp>
        <p:grpSp>
          <p:nvGrpSpPr>
            <p:cNvPr id="1419" name="Google Shape;1419;p50"/>
            <p:cNvGrpSpPr/>
            <p:nvPr/>
          </p:nvGrpSpPr>
          <p:grpSpPr>
            <a:xfrm>
              <a:off x="1120297" y="2343117"/>
              <a:ext cx="3330103" cy="375247"/>
              <a:chOff x="1120297" y="2343117"/>
              <a:chExt cx="3330103" cy="375247"/>
            </a:xfrm>
          </p:grpSpPr>
          <p:sp>
            <p:nvSpPr>
              <p:cNvPr id="1420" name="Google Shape;1420;p50"/>
              <p:cNvSpPr/>
              <p:nvPr/>
            </p:nvSpPr>
            <p:spPr>
              <a:xfrm>
                <a:off x="1120297" y="2343117"/>
                <a:ext cx="586189" cy="375247"/>
              </a:xfrm>
              <a:prstGeom prst="rect">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1421" name="Google Shape;1421;p50"/>
              <p:cNvCxnSpPr/>
              <p:nvPr/>
            </p:nvCxnSpPr>
            <p:spPr>
              <a:xfrm rot="10800000">
                <a:off x="1983200" y="2428051"/>
                <a:ext cx="2467200" cy="0"/>
              </a:xfrm>
              <a:prstGeom prst="straightConnector1">
                <a:avLst/>
              </a:prstGeom>
              <a:noFill/>
              <a:ln w="19050" cap="flat" cmpd="sng">
                <a:solidFill>
                  <a:srgbClr val="7E6B8F"/>
                </a:solidFill>
                <a:prstDash val="solid"/>
                <a:round/>
                <a:headEnd type="diamond" w="med" len="med"/>
                <a:tailEnd type="none" w="med" len="med"/>
              </a:ln>
            </p:spPr>
          </p:cxnSp>
        </p:grpSp>
        <p:grpSp>
          <p:nvGrpSpPr>
            <p:cNvPr id="1422" name="Google Shape;1422;p50"/>
            <p:cNvGrpSpPr/>
            <p:nvPr/>
          </p:nvGrpSpPr>
          <p:grpSpPr>
            <a:xfrm>
              <a:off x="1108587" y="3222198"/>
              <a:ext cx="3326277" cy="375248"/>
              <a:chOff x="1108587" y="3222198"/>
              <a:chExt cx="3326277" cy="375248"/>
            </a:xfrm>
          </p:grpSpPr>
          <p:sp>
            <p:nvSpPr>
              <p:cNvPr id="1423" name="Google Shape;1423;p50"/>
              <p:cNvSpPr/>
              <p:nvPr/>
            </p:nvSpPr>
            <p:spPr>
              <a:xfrm rot="10800000" flipH="1">
                <a:off x="1108587" y="3222198"/>
                <a:ext cx="586178" cy="375248"/>
              </a:xfrm>
              <a:prstGeom prst="rect">
                <a:avLst/>
              </a:prstGeom>
              <a:noFill/>
              <a:ln w="19050"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1424" name="Google Shape;1424;p50"/>
              <p:cNvCxnSpPr/>
              <p:nvPr/>
            </p:nvCxnSpPr>
            <p:spPr>
              <a:xfrm rot="10800000">
                <a:off x="1967664" y="3232783"/>
                <a:ext cx="2467200" cy="0"/>
              </a:xfrm>
              <a:prstGeom prst="straightConnector1">
                <a:avLst/>
              </a:prstGeom>
              <a:noFill/>
              <a:ln w="19050" cap="flat" cmpd="sng">
                <a:solidFill>
                  <a:srgbClr val="8B80F9"/>
                </a:solidFill>
                <a:prstDash val="solid"/>
                <a:round/>
                <a:headEnd type="diamond" w="med" len="med"/>
                <a:tailEnd type="none" w="med" len="med"/>
              </a:ln>
            </p:spPr>
          </p:cxnSp>
        </p:grpSp>
        <p:grpSp>
          <p:nvGrpSpPr>
            <p:cNvPr id="1425" name="Google Shape;1425;p50"/>
            <p:cNvGrpSpPr/>
            <p:nvPr/>
          </p:nvGrpSpPr>
          <p:grpSpPr>
            <a:xfrm>
              <a:off x="4750187" y="3117325"/>
              <a:ext cx="3128214" cy="355417"/>
              <a:chOff x="4750187" y="3117325"/>
              <a:chExt cx="3128214" cy="355417"/>
            </a:xfrm>
          </p:grpSpPr>
          <p:sp>
            <p:nvSpPr>
              <p:cNvPr id="1426" name="Google Shape;1426;p50"/>
              <p:cNvSpPr/>
              <p:nvPr/>
            </p:nvSpPr>
            <p:spPr>
              <a:xfrm rot="10800000">
                <a:off x="7351423" y="3117325"/>
                <a:ext cx="526978" cy="355417"/>
              </a:xfrm>
              <a:prstGeom prst="rect">
                <a:avLst/>
              </a:prstGeom>
              <a:noFill/>
              <a:ln w="19050" cap="flat" cmpd="sng">
                <a:solidFill>
                  <a:srgbClr val="9BA2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1427" name="Google Shape;1427;p50"/>
              <p:cNvCxnSpPr/>
              <p:nvPr/>
            </p:nvCxnSpPr>
            <p:spPr>
              <a:xfrm>
                <a:off x="4750187" y="3246624"/>
                <a:ext cx="2467200" cy="0"/>
              </a:xfrm>
              <a:prstGeom prst="straightConnector1">
                <a:avLst/>
              </a:prstGeom>
              <a:noFill/>
              <a:ln w="19050" cap="flat" cmpd="sng">
                <a:solidFill>
                  <a:srgbClr val="9BA2FF"/>
                </a:solidFill>
                <a:prstDash val="solid"/>
                <a:round/>
                <a:headEnd type="diamond" w="med" len="med"/>
                <a:tailEnd type="none" w="med" len="med"/>
              </a:ln>
            </p:spPr>
          </p:cxnSp>
        </p:grpSp>
        <p:grpSp>
          <p:nvGrpSpPr>
            <p:cNvPr id="1428" name="Google Shape;1428;p50"/>
            <p:cNvGrpSpPr/>
            <p:nvPr/>
          </p:nvGrpSpPr>
          <p:grpSpPr>
            <a:xfrm>
              <a:off x="4750187" y="2272412"/>
              <a:ext cx="3137272" cy="355417"/>
              <a:chOff x="4750187" y="2272412"/>
              <a:chExt cx="3137272" cy="355417"/>
            </a:xfrm>
          </p:grpSpPr>
          <p:sp>
            <p:nvSpPr>
              <p:cNvPr id="1429" name="Google Shape;1429;p50"/>
              <p:cNvSpPr/>
              <p:nvPr/>
            </p:nvSpPr>
            <p:spPr>
              <a:xfrm flipH="1">
                <a:off x="7360481" y="2272412"/>
                <a:ext cx="526978" cy="355417"/>
              </a:xfrm>
              <a:prstGeom prst="rect">
                <a:avLst/>
              </a:prstGeom>
              <a:noFill/>
              <a:ln w="19050" cap="flat" cmpd="sng">
                <a:solidFill>
                  <a:srgbClr val="A663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1430" name="Google Shape;1430;p50"/>
              <p:cNvCxnSpPr/>
              <p:nvPr/>
            </p:nvCxnSpPr>
            <p:spPr>
              <a:xfrm>
                <a:off x="4750187" y="2428050"/>
                <a:ext cx="2467200" cy="0"/>
              </a:xfrm>
              <a:prstGeom prst="straightConnector1">
                <a:avLst/>
              </a:prstGeom>
              <a:noFill/>
              <a:ln w="19050" cap="flat" cmpd="sng">
                <a:solidFill>
                  <a:srgbClr val="A663CC"/>
                </a:solidFill>
                <a:prstDash val="solid"/>
                <a:round/>
                <a:headEnd type="diamond" w="med" len="med"/>
                <a:tailEnd type="none" w="med" len="med"/>
              </a:ln>
            </p:spPr>
          </p:cxnSp>
        </p:grpSp>
      </p:grpSp>
      <p:sp>
        <p:nvSpPr>
          <p:cNvPr id="1431" name="Google Shape;1431;p50"/>
          <p:cNvSpPr txBox="1">
            <a:spLocks noGrp="1"/>
          </p:cNvSpPr>
          <p:nvPr>
            <p:ph type="ctrTitle"/>
          </p:nvPr>
        </p:nvSpPr>
        <p:spPr>
          <a:xfrm>
            <a:off x="2105714" y="-226121"/>
            <a:ext cx="5214300" cy="946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dirty="0">
                <a:solidFill>
                  <a:srgbClr val="8B80F9"/>
                </a:solidFill>
              </a:rPr>
              <a:t>SWOT </a:t>
            </a:r>
            <a:r>
              <a:rPr lang="es" dirty="0"/>
              <a:t>ANALYSIS</a:t>
            </a:r>
            <a:endParaRPr dirty="0"/>
          </a:p>
        </p:txBody>
      </p:sp>
      <p:sp>
        <p:nvSpPr>
          <p:cNvPr id="1432" name="Google Shape;1432;p50"/>
          <p:cNvSpPr txBox="1"/>
          <p:nvPr/>
        </p:nvSpPr>
        <p:spPr>
          <a:xfrm>
            <a:off x="1147717" y="2047787"/>
            <a:ext cx="3736762" cy="884418"/>
          </a:xfrm>
          <a:prstGeom prst="rect">
            <a:avLst/>
          </a:prstGeom>
          <a:noFill/>
          <a:ln>
            <a:noFill/>
          </a:ln>
        </p:spPr>
        <p:txBody>
          <a:bodyPr spcFirstLastPara="1" wrap="square" lIns="91425" tIns="91425" rIns="91425" bIns="91425" anchor="ctr" anchorCtr="0">
            <a:noAutofit/>
          </a:bodyPr>
          <a:lstStyle/>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Excelled as online business model</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Strong soical media presense</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Continued growth with recent acqusiton of Arcadia</a:t>
            </a:r>
            <a:endParaRPr sz="12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433" name="Google Shape;1433;p50"/>
          <p:cNvSpPr txBox="1"/>
          <p:nvPr/>
        </p:nvSpPr>
        <p:spPr>
          <a:xfrm>
            <a:off x="4803964" y="1811812"/>
            <a:ext cx="2778241" cy="1360522"/>
          </a:xfrm>
          <a:prstGeom prst="rect">
            <a:avLst/>
          </a:prstGeom>
          <a:noFill/>
          <a:ln>
            <a:noFill/>
          </a:ln>
        </p:spPr>
        <p:txBody>
          <a:bodyPr spcFirstLastPara="1" wrap="square" lIns="91425" tIns="91425" rIns="91425" bIns="91425" anchor="ctr" anchorCtr="0">
            <a:noAutofit/>
          </a:bodyPr>
          <a:lstStyle/>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High cost of delivery &amp; labour</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No stores – reliant upon online</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Consumers cannot try before they buy</a:t>
            </a:r>
            <a:endParaRPr sz="12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434" name="Google Shape;1434;p50"/>
          <p:cNvSpPr txBox="1"/>
          <p:nvPr/>
        </p:nvSpPr>
        <p:spPr>
          <a:xfrm>
            <a:off x="1374176" y="3705956"/>
            <a:ext cx="3423055" cy="1569981"/>
          </a:xfrm>
          <a:prstGeom prst="rect">
            <a:avLst/>
          </a:prstGeom>
          <a:noFill/>
          <a:ln>
            <a:noFill/>
          </a:ln>
        </p:spPr>
        <p:txBody>
          <a:bodyPr spcFirstLastPara="1" wrap="square" lIns="91425" tIns="91425" rIns="91425" bIns="91425" anchor="ctr" anchorCtr="0">
            <a:noAutofit/>
          </a:bodyPr>
          <a:lstStyle/>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Rapid rise in digitalisation</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Increase popularity in Artificial Intelligence</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Globalisation</a:t>
            </a:r>
            <a:endParaRPr sz="12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435" name="Google Shape;1435;p50"/>
          <p:cNvSpPr txBox="1"/>
          <p:nvPr/>
        </p:nvSpPr>
        <p:spPr>
          <a:xfrm>
            <a:off x="4704822" y="3619494"/>
            <a:ext cx="3583172" cy="1000032"/>
          </a:xfrm>
          <a:prstGeom prst="rect">
            <a:avLst/>
          </a:prstGeom>
          <a:noFill/>
          <a:ln>
            <a:noFill/>
          </a:ln>
        </p:spPr>
        <p:txBody>
          <a:bodyPr spcFirstLastPara="1" wrap="square" lIns="91425" tIns="91425" rIns="91425" bIns="91425" anchor="ctr" anchorCtr="0">
            <a:noAutofit/>
          </a:bodyPr>
          <a:lstStyle/>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Increase in demand for high-street shopping</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Lack of stores – lack of on the spot purchases</a:t>
            </a:r>
          </a:p>
          <a:p>
            <a:pPr marL="171450" lvl="0" indent="-171450" rtl="0">
              <a:spcBef>
                <a:spcPts val="0"/>
              </a:spcBef>
              <a:spcAft>
                <a:spcPts val="0"/>
              </a:spcAft>
              <a:buClr>
                <a:srgbClr val="000000"/>
              </a:buClr>
              <a:buSzPts val="1100"/>
              <a:buFont typeface="Courier New" panose="02070309020205020404" pitchFamily="49" charset="0"/>
              <a:buChar char="o"/>
            </a:pPr>
            <a:endParaRPr lang="es" sz="1200" dirty="0">
              <a:solidFill>
                <a:srgbClr val="434343"/>
              </a:solidFill>
              <a:latin typeface="Fira Sans Extra Condensed Medium"/>
              <a:ea typeface="Fira Sans Extra Condensed Medium"/>
              <a:cs typeface="Fira Sans Extra Condensed Medium"/>
              <a:sym typeface="Fira Sans Extra Condensed Medium"/>
            </a:endParaRPr>
          </a:p>
          <a:p>
            <a:pPr marL="171450" lvl="0" indent="-171450" rtl="0">
              <a:spcBef>
                <a:spcPts val="0"/>
              </a:spcBef>
              <a:spcAft>
                <a:spcPts val="0"/>
              </a:spcAft>
              <a:buClr>
                <a:srgbClr val="000000"/>
              </a:buClr>
              <a:buSzPts val="1100"/>
              <a:buFont typeface="Courier New" panose="02070309020205020404" pitchFamily="49" charset="0"/>
              <a:buChar char="o"/>
            </a:pPr>
            <a:r>
              <a:rPr lang="es" sz="1200" dirty="0">
                <a:solidFill>
                  <a:srgbClr val="434343"/>
                </a:solidFill>
                <a:latin typeface="Fira Sans Extra Condensed Medium"/>
                <a:ea typeface="Fira Sans Extra Condensed Medium"/>
                <a:cs typeface="Fira Sans Extra Condensed Medium"/>
                <a:sym typeface="Fira Sans Extra Condensed Medium"/>
              </a:rPr>
              <a:t>Brand recognition only available online</a:t>
            </a:r>
            <a:endParaRPr sz="12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 name="TextBox 1">
            <a:extLst>
              <a:ext uri="{FF2B5EF4-FFF2-40B4-BE49-F238E27FC236}">
                <a16:creationId xmlns:a16="http://schemas.microsoft.com/office/drawing/2014/main" id="{DBC79BBD-8867-7046-B8AB-A32AC0A790D2}"/>
              </a:ext>
            </a:extLst>
          </p:cNvPr>
          <p:cNvSpPr txBox="1"/>
          <p:nvPr/>
        </p:nvSpPr>
        <p:spPr>
          <a:xfrm>
            <a:off x="382713" y="1647677"/>
            <a:ext cx="1010093" cy="400110"/>
          </a:xfrm>
          <a:prstGeom prst="rect">
            <a:avLst/>
          </a:prstGeom>
          <a:noFill/>
        </p:spPr>
        <p:txBody>
          <a:bodyPr wrap="square" rtlCol="0">
            <a:spAutoFit/>
          </a:bodyPr>
          <a:lstStyle/>
          <a:p>
            <a:r>
              <a:rPr lang="en-GB" sz="2000" dirty="0"/>
              <a:t>S</a:t>
            </a:r>
          </a:p>
        </p:txBody>
      </p:sp>
      <p:sp>
        <p:nvSpPr>
          <p:cNvPr id="3" name="TextBox 2">
            <a:extLst>
              <a:ext uri="{FF2B5EF4-FFF2-40B4-BE49-F238E27FC236}">
                <a16:creationId xmlns:a16="http://schemas.microsoft.com/office/drawing/2014/main" id="{D85BA327-DB27-C84B-B795-F97A54283CFB}"/>
              </a:ext>
            </a:extLst>
          </p:cNvPr>
          <p:cNvSpPr txBox="1"/>
          <p:nvPr/>
        </p:nvSpPr>
        <p:spPr>
          <a:xfrm>
            <a:off x="8429928" y="1447622"/>
            <a:ext cx="606056" cy="400110"/>
          </a:xfrm>
          <a:prstGeom prst="rect">
            <a:avLst/>
          </a:prstGeom>
          <a:noFill/>
        </p:spPr>
        <p:txBody>
          <a:bodyPr wrap="square" rtlCol="0">
            <a:spAutoFit/>
          </a:bodyPr>
          <a:lstStyle/>
          <a:p>
            <a:pPr algn="ctr"/>
            <a:r>
              <a:rPr lang="en-GB" sz="2000" dirty="0"/>
              <a:t>W</a:t>
            </a:r>
          </a:p>
        </p:txBody>
      </p:sp>
      <p:sp>
        <p:nvSpPr>
          <p:cNvPr id="4" name="TextBox 3">
            <a:extLst>
              <a:ext uri="{FF2B5EF4-FFF2-40B4-BE49-F238E27FC236}">
                <a16:creationId xmlns:a16="http://schemas.microsoft.com/office/drawing/2014/main" id="{B442B25F-3803-914F-9509-E90AB5A8F941}"/>
              </a:ext>
            </a:extLst>
          </p:cNvPr>
          <p:cNvSpPr txBox="1"/>
          <p:nvPr/>
        </p:nvSpPr>
        <p:spPr>
          <a:xfrm>
            <a:off x="350960" y="3305846"/>
            <a:ext cx="505046" cy="400110"/>
          </a:xfrm>
          <a:prstGeom prst="rect">
            <a:avLst/>
          </a:prstGeom>
          <a:noFill/>
        </p:spPr>
        <p:txBody>
          <a:bodyPr wrap="square" rtlCol="0">
            <a:spAutoFit/>
          </a:bodyPr>
          <a:lstStyle/>
          <a:p>
            <a:r>
              <a:rPr lang="en-GB" sz="2000" dirty="0"/>
              <a:t>O</a:t>
            </a:r>
          </a:p>
        </p:txBody>
      </p:sp>
      <p:sp>
        <p:nvSpPr>
          <p:cNvPr id="5" name="TextBox 4">
            <a:extLst>
              <a:ext uri="{FF2B5EF4-FFF2-40B4-BE49-F238E27FC236}">
                <a16:creationId xmlns:a16="http://schemas.microsoft.com/office/drawing/2014/main" id="{E1AA371F-555A-8A44-A8B9-6D64A6C36063}"/>
              </a:ext>
            </a:extLst>
          </p:cNvPr>
          <p:cNvSpPr txBox="1"/>
          <p:nvPr/>
        </p:nvSpPr>
        <p:spPr>
          <a:xfrm>
            <a:off x="8532807" y="3080959"/>
            <a:ext cx="256930" cy="400110"/>
          </a:xfrm>
          <a:prstGeom prst="rect">
            <a:avLst/>
          </a:prstGeom>
          <a:noFill/>
        </p:spPr>
        <p:txBody>
          <a:bodyPr wrap="square" rtlCol="0">
            <a:spAutoFit/>
          </a:bodyPr>
          <a:lstStyle/>
          <a:p>
            <a:r>
              <a:rPr lang="en-GB" sz="2000" dirty="0"/>
              <a:t>T</a:t>
            </a:r>
          </a:p>
        </p:txBody>
      </p:sp>
      <p:pic>
        <p:nvPicPr>
          <p:cNvPr id="6" name="Recorded Sound">
            <a:hlinkClick r:id="" action="ppaction://media"/>
            <a:extLst>
              <a:ext uri="{FF2B5EF4-FFF2-40B4-BE49-F238E27FC236}">
                <a16:creationId xmlns:a16="http://schemas.microsoft.com/office/drawing/2014/main" id="{48E9E254-32EC-4E5B-8BA5-BCE6A265FD2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679303" y="543921"/>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57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80" name="Google Shape;280;p43"/>
          <p:cNvSpPr/>
          <p:nvPr/>
        </p:nvSpPr>
        <p:spPr>
          <a:xfrm flipH="1">
            <a:off x="-19506" y="63856"/>
            <a:ext cx="8570294" cy="4233215"/>
          </a:xfrm>
          <a:prstGeom prst="rect">
            <a:avLst/>
          </a:prstGeom>
          <a:gradFill>
            <a:gsLst>
              <a:gs pos="0">
                <a:srgbClr val="E3FDF5">
                  <a:alpha val="43137"/>
                </a:srgbClr>
              </a:gs>
              <a:gs pos="100000">
                <a:srgbClr val="FFE6FA">
                  <a:alpha val="50288"/>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8B80F9"/>
              </a:solidFill>
            </a:endParaRPr>
          </a:p>
        </p:txBody>
      </p:sp>
      <p:pic>
        <p:nvPicPr>
          <p:cNvPr id="16" name="Picture 15" descr="A picture containing text, indoor&#10;&#10;Description automatically generated">
            <a:extLst>
              <a:ext uri="{FF2B5EF4-FFF2-40B4-BE49-F238E27FC236}">
                <a16:creationId xmlns:a16="http://schemas.microsoft.com/office/drawing/2014/main" id="{9E1EA4E6-A8D1-4942-B504-6F124BC6013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092425" y="148182"/>
            <a:ext cx="1950258" cy="2231891"/>
          </a:xfrm>
          <a:prstGeom prst="rect">
            <a:avLst/>
          </a:prstGeom>
        </p:spPr>
      </p:pic>
      <p:sp>
        <p:nvSpPr>
          <p:cNvPr id="281" name="Google Shape;281;p43"/>
          <p:cNvSpPr/>
          <p:nvPr/>
        </p:nvSpPr>
        <p:spPr>
          <a:xfrm flipH="1">
            <a:off x="84676" y="808711"/>
            <a:ext cx="6546000" cy="3563400"/>
          </a:xfrm>
          <a:prstGeom prst="rect">
            <a:avLst/>
          </a:prstGeom>
          <a:noFill/>
          <a:ln w="28575" cap="flat" cmpd="sng">
            <a:solidFill>
              <a:srgbClr val="8B80F9"/>
            </a:solidFill>
            <a:prstDash val="solid"/>
            <a:round/>
            <a:headEnd type="none" w="sm" len="sm"/>
            <a:tailEnd type="none" w="sm" len="sm"/>
          </a:ln>
        </p:spPr>
        <p:txBody>
          <a:bodyPr spcFirstLastPara="1" wrap="square" lIns="91425" tIns="91425" rIns="91425" bIns="91425" anchor="ctr" anchorCtr="0">
            <a:noAutofit/>
          </a:bodyPr>
          <a:lstStyle/>
          <a:p>
            <a:pPr marL="0" lvl="0" indent="0" algn="r" rtl="0">
              <a:spcBef>
                <a:spcPts val="0"/>
              </a:spcBef>
              <a:spcAft>
                <a:spcPts val="0"/>
              </a:spcAft>
              <a:buNone/>
            </a:pPr>
            <a:endParaRPr>
              <a:solidFill>
                <a:srgbClr val="8B80F9"/>
              </a:solidFill>
            </a:endParaRPr>
          </a:p>
        </p:txBody>
      </p:sp>
      <p:sp>
        <p:nvSpPr>
          <p:cNvPr id="285" name="Google Shape;285;p43"/>
          <p:cNvSpPr/>
          <p:nvPr/>
        </p:nvSpPr>
        <p:spPr>
          <a:xfrm rot="5400000">
            <a:off x="607343" y="4264800"/>
            <a:ext cx="271500" cy="1485900"/>
          </a:xfrm>
          <a:prstGeom prst="rect">
            <a:avLst/>
          </a:prstGeom>
          <a:solidFill>
            <a:srgbClr val="8B80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 name="Picture 10" descr="A person in a red coat&#10;&#10;Description automatically generated with low confidence">
            <a:extLst>
              <a:ext uri="{FF2B5EF4-FFF2-40B4-BE49-F238E27FC236}">
                <a16:creationId xmlns:a16="http://schemas.microsoft.com/office/drawing/2014/main" id="{808DD4B0-F8BA-634A-AF20-0A29F6918BFE}"/>
              </a:ext>
            </a:extLst>
          </p:cNvPr>
          <p:cNvPicPr/>
          <p:nvPr/>
        </p:nvPicPr>
        <p:blipFill>
          <a:blip r:embed="rId4">
            <a:extLst>
              <a:ext uri="{28A0092B-C50C-407E-A947-70E740481C1C}">
                <a14:useLocalDpi xmlns:a14="http://schemas.microsoft.com/office/drawing/2010/main" val="0"/>
              </a:ext>
            </a:extLst>
          </a:blip>
          <a:stretch>
            <a:fillRect/>
          </a:stretch>
        </p:blipFill>
        <p:spPr>
          <a:xfrm>
            <a:off x="340969" y="85616"/>
            <a:ext cx="2363554" cy="4213533"/>
          </a:xfrm>
          <a:prstGeom prst="rect">
            <a:avLst/>
          </a:prstGeom>
        </p:spPr>
      </p:pic>
      <p:pic>
        <p:nvPicPr>
          <p:cNvPr id="14" name="Picture 13" descr="A double decker bus on a street&#10;&#10;Description automatically generated with low confidence">
            <a:extLst>
              <a:ext uri="{FF2B5EF4-FFF2-40B4-BE49-F238E27FC236}">
                <a16:creationId xmlns:a16="http://schemas.microsoft.com/office/drawing/2014/main" id="{9BF058E0-D9B7-1B40-A693-6902226EBE2E}"/>
              </a:ext>
            </a:extLst>
          </p:cNvPr>
          <p:cNvPicPr/>
          <p:nvPr/>
        </p:nvPicPr>
        <p:blipFill>
          <a:blip r:embed="rId5">
            <a:extLst>
              <a:ext uri="{28A0092B-C50C-407E-A947-70E740481C1C}">
                <a14:useLocalDpi xmlns:a14="http://schemas.microsoft.com/office/drawing/2010/main" val="0"/>
              </a:ext>
            </a:extLst>
          </a:blip>
          <a:stretch>
            <a:fillRect/>
          </a:stretch>
        </p:blipFill>
        <p:spPr>
          <a:xfrm>
            <a:off x="2682213" y="209627"/>
            <a:ext cx="1368647" cy="2053328"/>
          </a:xfrm>
          <a:prstGeom prst="rect">
            <a:avLst/>
          </a:prstGeom>
        </p:spPr>
      </p:pic>
      <p:pic>
        <p:nvPicPr>
          <p:cNvPr id="3" name="Picture 2" descr="A picture containing text, monitor, electronics, display&#10;&#10;Description automatically generated">
            <a:extLst>
              <a:ext uri="{FF2B5EF4-FFF2-40B4-BE49-F238E27FC236}">
                <a16:creationId xmlns:a16="http://schemas.microsoft.com/office/drawing/2014/main" id="{7E17459E-CAC5-6346-9948-F252AA159782}"/>
              </a:ext>
            </a:extLst>
          </p:cNvPr>
          <p:cNvPicPr>
            <a:picLocks noChangeAspect="1"/>
          </p:cNvPicPr>
          <p:nvPr/>
        </p:nvPicPr>
        <p:blipFill>
          <a:blip r:embed="rId6"/>
          <a:stretch>
            <a:fillRect/>
          </a:stretch>
        </p:blipFill>
        <p:spPr>
          <a:xfrm>
            <a:off x="2465586" y="2312588"/>
            <a:ext cx="2493397" cy="2127699"/>
          </a:xfrm>
          <a:prstGeom prst="rect">
            <a:avLst/>
          </a:prstGeom>
        </p:spPr>
      </p:pic>
      <p:pic>
        <p:nvPicPr>
          <p:cNvPr id="9" name="Picture 8" descr="Wonderful Fashion Style &amp; Look for Men's | Young mens fashion, Mens casual  outfits, Trendy winter fashion">
            <a:extLst>
              <a:ext uri="{FF2B5EF4-FFF2-40B4-BE49-F238E27FC236}">
                <a16:creationId xmlns:a16="http://schemas.microsoft.com/office/drawing/2014/main" id="{6DF49E8C-48EB-C84C-B12D-564D09BC50A8}"/>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92948" y="2180464"/>
            <a:ext cx="1926131" cy="2152283"/>
          </a:xfrm>
          <a:prstGeom prst="rect">
            <a:avLst/>
          </a:prstGeom>
          <a:noFill/>
          <a:ln w="57150">
            <a:noFill/>
          </a:ln>
        </p:spPr>
      </p:pic>
      <p:sp>
        <p:nvSpPr>
          <p:cNvPr id="6" name="Rectangle 5">
            <a:extLst>
              <a:ext uri="{FF2B5EF4-FFF2-40B4-BE49-F238E27FC236}">
                <a16:creationId xmlns:a16="http://schemas.microsoft.com/office/drawing/2014/main" id="{6E93D342-1EF4-5043-8A54-DBE9DCD3FF7E}"/>
              </a:ext>
            </a:extLst>
          </p:cNvPr>
          <p:cNvSpPr/>
          <p:nvPr/>
        </p:nvSpPr>
        <p:spPr>
          <a:xfrm>
            <a:off x="1552820" y="4489920"/>
            <a:ext cx="5420234" cy="830997"/>
          </a:xfrm>
          <a:prstGeom prst="rect">
            <a:avLst/>
          </a:prstGeom>
        </p:spPr>
        <p:txBody>
          <a:bodyPr wrap="square">
            <a:spAutoFit/>
          </a:bodyPr>
          <a:lstStyle/>
          <a:p>
            <a:r>
              <a:rPr lang="en-GB" sz="4800" dirty="0">
                <a:solidFill>
                  <a:srgbClr val="8B80F9"/>
                </a:solidFill>
                <a:latin typeface="Fira Sans Extra Condensed Medium"/>
                <a:sym typeface="Fira Sans Extra Condensed Medium"/>
              </a:rPr>
              <a:t>CUSTOMER </a:t>
            </a:r>
            <a:r>
              <a:rPr lang="en-GB" sz="4800" dirty="0">
                <a:solidFill>
                  <a:schemeClr val="tx1"/>
                </a:solidFill>
                <a:latin typeface="Fira Sans Extra Condensed Medium"/>
                <a:sym typeface="Fira Sans Extra Condensed Medium"/>
              </a:rPr>
              <a:t>PROFILE</a:t>
            </a:r>
            <a:endParaRPr lang="en-GB" dirty="0">
              <a:solidFill>
                <a:schemeClr val="tx1"/>
              </a:solidFill>
            </a:endParaRPr>
          </a:p>
        </p:txBody>
      </p:sp>
      <p:pic>
        <p:nvPicPr>
          <p:cNvPr id="13" name="Picture 12" descr="A person riding a skateboard on a road with palm trees&#10;&#10;Description automatically generated with medium confidence">
            <a:extLst>
              <a:ext uri="{FF2B5EF4-FFF2-40B4-BE49-F238E27FC236}">
                <a16:creationId xmlns:a16="http://schemas.microsoft.com/office/drawing/2014/main" id="{71FD21A6-F06D-1A45-9395-CF34391D68BF}"/>
              </a:ext>
            </a:extLst>
          </p:cNvPr>
          <p:cNvPicPr/>
          <p:nvPr/>
        </p:nvPicPr>
        <p:blipFill>
          <a:blip r:embed="rId8">
            <a:extLst>
              <a:ext uri="{28A0092B-C50C-407E-A947-70E740481C1C}">
                <a14:useLocalDpi xmlns:a14="http://schemas.microsoft.com/office/drawing/2010/main" val="0"/>
              </a:ext>
            </a:extLst>
          </a:blip>
          <a:stretch>
            <a:fillRect/>
          </a:stretch>
        </p:blipFill>
        <p:spPr>
          <a:xfrm>
            <a:off x="6619079" y="166333"/>
            <a:ext cx="2084454" cy="3468532"/>
          </a:xfrm>
          <a:prstGeom prst="rect">
            <a:avLst/>
          </a:prstGeom>
        </p:spPr>
      </p:pic>
      <p:sp>
        <p:nvSpPr>
          <p:cNvPr id="15" name="Google Shape;281;p43">
            <a:extLst>
              <a:ext uri="{FF2B5EF4-FFF2-40B4-BE49-F238E27FC236}">
                <a16:creationId xmlns:a16="http://schemas.microsoft.com/office/drawing/2014/main" id="{F2D43429-93D4-2E40-8FEA-C934077D3D2F}"/>
              </a:ext>
            </a:extLst>
          </p:cNvPr>
          <p:cNvSpPr/>
          <p:nvPr/>
        </p:nvSpPr>
        <p:spPr>
          <a:xfrm rot="5400000" flipH="1">
            <a:off x="6140529" y="858371"/>
            <a:ext cx="3442945" cy="2084454"/>
          </a:xfrm>
          <a:prstGeom prst="rect">
            <a:avLst/>
          </a:prstGeom>
          <a:noFill/>
          <a:ln w="28575" cap="flat" cmpd="sng">
            <a:solidFill>
              <a:srgbClr val="FFCCAD">
                <a:alpha val="61000"/>
              </a:srgbClr>
            </a:solidFill>
            <a:prstDash val="solid"/>
            <a:round/>
            <a:headEnd type="none" w="sm" len="sm"/>
            <a:tailEnd type="none" w="sm" len="sm"/>
          </a:ln>
        </p:spPr>
        <p:txBody>
          <a:bodyPr spcFirstLastPara="1" wrap="square" lIns="91425" tIns="91425" rIns="91425" bIns="91425" anchor="ctr" anchorCtr="0">
            <a:noAutofit/>
          </a:bodyPr>
          <a:lstStyle/>
          <a:p>
            <a:pPr marL="0" lvl="0" indent="0" algn="r" rtl="0">
              <a:spcBef>
                <a:spcPts val="0"/>
              </a:spcBef>
              <a:spcAft>
                <a:spcPts val="0"/>
              </a:spcAft>
              <a:buNone/>
            </a:pPr>
            <a:endParaRPr>
              <a:solidFill>
                <a:srgbClr val="8B80F9"/>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grpSp>
        <p:nvGrpSpPr>
          <p:cNvPr id="1401" name="Google Shape;1401;p49"/>
          <p:cNvGrpSpPr/>
          <p:nvPr/>
        </p:nvGrpSpPr>
        <p:grpSpPr>
          <a:xfrm rot="10800000">
            <a:off x="4515909" y="2472726"/>
            <a:ext cx="1875300" cy="323400"/>
            <a:chOff x="3951800" y="2652950"/>
            <a:chExt cx="1875300" cy="323400"/>
          </a:xfrm>
        </p:grpSpPr>
        <p:cxnSp>
          <p:nvCxnSpPr>
            <p:cNvPr id="1402" name="Google Shape;1402;p49"/>
            <p:cNvCxnSpPr>
              <a:stCxn id="1403" idx="6"/>
            </p:cNvCxnSpPr>
            <p:nvPr/>
          </p:nvCxnSpPr>
          <p:spPr>
            <a:xfrm>
              <a:off x="4275200" y="2814650"/>
              <a:ext cx="1551900" cy="0"/>
            </a:xfrm>
            <a:prstGeom prst="straightConnector1">
              <a:avLst/>
            </a:prstGeom>
            <a:noFill/>
            <a:ln w="19050" cap="flat" cmpd="sng">
              <a:solidFill>
                <a:srgbClr val="7E6B8F"/>
              </a:solidFill>
              <a:prstDash val="solid"/>
              <a:round/>
              <a:headEnd type="none" w="med" len="med"/>
              <a:tailEnd type="diamond" w="med" len="med"/>
            </a:ln>
          </p:spPr>
        </p:cxnSp>
        <p:sp>
          <p:nvSpPr>
            <p:cNvPr id="1403" name="Google Shape;1403;p49"/>
            <p:cNvSpPr/>
            <p:nvPr/>
          </p:nvSpPr>
          <p:spPr>
            <a:xfrm>
              <a:off x="3951800" y="2652950"/>
              <a:ext cx="323400" cy="323400"/>
            </a:xfrm>
            <a:prstGeom prst="ellipse">
              <a:avLst/>
            </a:prstGeom>
            <a:solidFill>
              <a:srgbClr val="7E6B8F">
                <a:alpha val="51540"/>
              </a:srgbClr>
            </a:solid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6" name="Google Shape;1401;p49">
            <a:extLst>
              <a:ext uri="{FF2B5EF4-FFF2-40B4-BE49-F238E27FC236}">
                <a16:creationId xmlns:a16="http://schemas.microsoft.com/office/drawing/2014/main" id="{A51354F3-3F12-3747-A0D6-2691625404C5}"/>
              </a:ext>
            </a:extLst>
          </p:cNvPr>
          <p:cNvGrpSpPr/>
          <p:nvPr/>
        </p:nvGrpSpPr>
        <p:grpSpPr>
          <a:xfrm rot="16200000">
            <a:off x="3475197" y="3510565"/>
            <a:ext cx="1875300" cy="323400"/>
            <a:chOff x="3951800" y="2652950"/>
            <a:chExt cx="1875300" cy="323400"/>
          </a:xfrm>
        </p:grpSpPr>
        <p:cxnSp>
          <p:nvCxnSpPr>
            <p:cNvPr id="1417" name="Google Shape;1402;p49">
              <a:extLst>
                <a:ext uri="{FF2B5EF4-FFF2-40B4-BE49-F238E27FC236}">
                  <a16:creationId xmlns:a16="http://schemas.microsoft.com/office/drawing/2014/main" id="{BBFE70F4-0226-D647-A2D2-7B618753ED9C}"/>
                </a:ext>
              </a:extLst>
            </p:cNvPr>
            <p:cNvCxnSpPr>
              <a:stCxn id="1418" idx="6"/>
            </p:cNvCxnSpPr>
            <p:nvPr/>
          </p:nvCxnSpPr>
          <p:spPr>
            <a:xfrm>
              <a:off x="4275200" y="2814650"/>
              <a:ext cx="1551900" cy="0"/>
            </a:xfrm>
            <a:prstGeom prst="straightConnector1">
              <a:avLst/>
            </a:prstGeom>
            <a:noFill/>
            <a:ln w="19050" cap="flat" cmpd="sng">
              <a:solidFill>
                <a:srgbClr val="7E6B8F"/>
              </a:solidFill>
              <a:prstDash val="solid"/>
              <a:round/>
              <a:headEnd type="none" w="med" len="med"/>
              <a:tailEnd type="diamond" w="med" len="med"/>
            </a:ln>
          </p:spPr>
        </p:cxnSp>
        <p:sp>
          <p:nvSpPr>
            <p:cNvPr id="1418" name="Google Shape;1403;p49">
              <a:extLst>
                <a:ext uri="{FF2B5EF4-FFF2-40B4-BE49-F238E27FC236}">
                  <a16:creationId xmlns:a16="http://schemas.microsoft.com/office/drawing/2014/main" id="{F9F04D7F-6C7D-294D-B3F5-1AB0276F39E5}"/>
                </a:ext>
              </a:extLst>
            </p:cNvPr>
            <p:cNvSpPr/>
            <p:nvPr/>
          </p:nvSpPr>
          <p:spPr>
            <a:xfrm>
              <a:off x="3951800" y="2652950"/>
              <a:ext cx="323400" cy="323400"/>
            </a:xfrm>
            <a:prstGeom prst="ellipse">
              <a:avLst/>
            </a:prstGeom>
            <a:solidFill>
              <a:srgbClr val="7E6B8F">
                <a:alpha val="51540"/>
              </a:srgbClr>
            </a:solid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9" name="Google Shape;1401;p49">
            <a:extLst>
              <a:ext uri="{FF2B5EF4-FFF2-40B4-BE49-F238E27FC236}">
                <a16:creationId xmlns:a16="http://schemas.microsoft.com/office/drawing/2014/main" id="{6DA90ACA-A8A6-8548-A5A2-4E9C8ED892AB}"/>
              </a:ext>
            </a:extLst>
          </p:cNvPr>
          <p:cNvGrpSpPr/>
          <p:nvPr/>
        </p:nvGrpSpPr>
        <p:grpSpPr>
          <a:xfrm>
            <a:off x="2438921" y="2479971"/>
            <a:ext cx="1875300" cy="323400"/>
            <a:chOff x="3951800" y="2652950"/>
            <a:chExt cx="1875300" cy="323400"/>
          </a:xfrm>
        </p:grpSpPr>
        <p:cxnSp>
          <p:nvCxnSpPr>
            <p:cNvPr id="1420" name="Google Shape;1402;p49">
              <a:extLst>
                <a:ext uri="{FF2B5EF4-FFF2-40B4-BE49-F238E27FC236}">
                  <a16:creationId xmlns:a16="http://schemas.microsoft.com/office/drawing/2014/main" id="{48B38792-8D29-554E-9A6B-0F56848F8D30}"/>
                </a:ext>
              </a:extLst>
            </p:cNvPr>
            <p:cNvCxnSpPr>
              <a:stCxn id="1421" idx="6"/>
            </p:cNvCxnSpPr>
            <p:nvPr/>
          </p:nvCxnSpPr>
          <p:spPr>
            <a:xfrm>
              <a:off x="4275200" y="2814650"/>
              <a:ext cx="1551900" cy="0"/>
            </a:xfrm>
            <a:prstGeom prst="straightConnector1">
              <a:avLst/>
            </a:prstGeom>
            <a:noFill/>
            <a:ln w="19050" cap="flat" cmpd="sng">
              <a:solidFill>
                <a:srgbClr val="7E6B8F"/>
              </a:solidFill>
              <a:prstDash val="solid"/>
              <a:round/>
              <a:headEnd type="none" w="med" len="med"/>
              <a:tailEnd type="diamond" w="med" len="med"/>
            </a:ln>
          </p:spPr>
        </p:cxnSp>
        <p:sp>
          <p:nvSpPr>
            <p:cNvPr id="1421" name="Google Shape;1403;p49">
              <a:extLst>
                <a:ext uri="{FF2B5EF4-FFF2-40B4-BE49-F238E27FC236}">
                  <a16:creationId xmlns:a16="http://schemas.microsoft.com/office/drawing/2014/main" id="{E9EDC573-0380-5A49-8C0B-43C68B7FC9E9}"/>
                </a:ext>
              </a:extLst>
            </p:cNvPr>
            <p:cNvSpPr/>
            <p:nvPr/>
          </p:nvSpPr>
          <p:spPr>
            <a:xfrm>
              <a:off x="3951800" y="2652950"/>
              <a:ext cx="323400" cy="323400"/>
            </a:xfrm>
            <a:prstGeom prst="ellipse">
              <a:avLst/>
            </a:prstGeom>
            <a:solidFill>
              <a:srgbClr val="7E6B8F">
                <a:alpha val="51540"/>
              </a:srgbClr>
            </a:solid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25" name="Google Shape;1401;p49">
            <a:extLst>
              <a:ext uri="{FF2B5EF4-FFF2-40B4-BE49-F238E27FC236}">
                <a16:creationId xmlns:a16="http://schemas.microsoft.com/office/drawing/2014/main" id="{D1876CAC-5803-6649-A190-FEB73D43E04A}"/>
              </a:ext>
            </a:extLst>
          </p:cNvPr>
          <p:cNvGrpSpPr/>
          <p:nvPr/>
        </p:nvGrpSpPr>
        <p:grpSpPr>
          <a:xfrm rot="5400000">
            <a:off x="3490274" y="1477950"/>
            <a:ext cx="1875300" cy="323400"/>
            <a:chOff x="3951800" y="2652950"/>
            <a:chExt cx="1875300" cy="323400"/>
          </a:xfrm>
        </p:grpSpPr>
        <p:cxnSp>
          <p:nvCxnSpPr>
            <p:cNvPr id="1426" name="Google Shape;1402;p49">
              <a:extLst>
                <a:ext uri="{FF2B5EF4-FFF2-40B4-BE49-F238E27FC236}">
                  <a16:creationId xmlns:a16="http://schemas.microsoft.com/office/drawing/2014/main" id="{E5E0DF35-2FD6-2144-BCC2-F629096AF1E6}"/>
                </a:ext>
              </a:extLst>
            </p:cNvPr>
            <p:cNvCxnSpPr>
              <a:stCxn id="1427" idx="6"/>
            </p:cNvCxnSpPr>
            <p:nvPr/>
          </p:nvCxnSpPr>
          <p:spPr>
            <a:xfrm>
              <a:off x="4275200" y="2814650"/>
              <a:ext cx="1551900" cy="0"/>
            </a:xfrm>
            <a:prstGeom prst="straightConnector1">
              <a:avLst/>
            </a:prstGeom>
            <a:noFill/>
            <a:ln w="19050" cap="flat" cmpd="sng">
              <a:solidFill>
                <a:srgbClr val="7E6B8F"/>
              </a:solidFill>
              <a:prstDash val="solid"/>
              <a:round/>
              <a:headEnd type="none" w="med" len="med"/>
              <a:tailEnd type="diamond" w="med" len="med"/>
            </a:ln>
          </p:spPr>
        </p:cxnSp>
        <p:sp>
          <p:nvSpPr>
            <p:cNvPr id="1427" name="Google Shape;1403;p49">
              <a:extLst>
                <a:ext uri="{FF2B5EF4-FFF2-40B4-BE49-F238E27FC236}">
                  <a16:creationId xmlns:a16="http://schemas.microsoft.com/office/drawing/2014/main" id="{5BB7ECC8-5346-4F46-B2CF-1FB9E91AF4EE}"/>
                </a:ext>
              </a:extLst>
            </p:cNvPr>
            <p:cNvSpPr/>
            <p:nvPr/>
          </p:nvSpPr>
          <p:spPr>
            <a:xfrm>
              <a:off x="3951800" y="2652950"/>
              <a:ext cx="323400" cy="323400"/>
            </a:xfrm>
            <a:prstGeom prst="ellipse">
              <a:avLst/>
            </a:prstGeom>
            <a:solidFill>
              <a:srgbClr val="7E6B8F">
                <a:alpha val="51540"/>
              </a:srgbClr>
            </a:solid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 name="Picture 6">
            <a:extLst>
              <a:ext uri="{FF2B5EF4-FFF2-40B4-BE49-F238E27FC236}">
                <a16:creationId xmlns:a16="http://schemas.microsoft.com/office/drawing/2014/main" id="{568E045C-676B-9D4F-8258-05C86A1AC2A5}"/>
              </a:ext>
            </a:extLst>
          </p:cNvPr>
          <p:cNvPicPr>
            <a:picLocks noChangeAspect="1"/>
          </p:cNvPicPr>
          <p:nvPr/>
        </p:nvPicPr>
        <p:blipFill>
          <a:blip r:embed="rId3"/>
          <a:stretch>
            <a:fillRect/>
          </a:stretch>
        </p:blipFill>
        <p:spPr>
          <a:xfrm>
            <a:off x="1460089" y="1475902"/>
            <a:ext cx="519686" cy="345072"/>
          </a:xfrm>
          <a:prstGeom prst="rect">
            <a:avLst/>
          </a:prstGeom>
        </p:spPr>
      </p:pic>
      <p:pic>
        <p:nvPicPr>
          <p:cNvPr id="9" name="Picture 8">
            <a:extLst>
              <a:ext uri="{FF2B5EF4-FFF2-40B4-BE49-F238E27FC236}">
                <a16:creationId xmlns:a16="http://schemas.microsoft.com/office/drawing/2014/main" id="{ECC421A9-670C-6047-BBB9-E335EA771000}"/>
              </a:ext>
            </a:extLst>
          </p:cNvPr>
          <p:cNvPicPr>
            <a:picLocks noChangeAspect="1"/>
          </p:cNvPicPr>
          <p:nvPr/>
        </p:nvPicPr>
        <p:blipFill>
          <a:blip r:embed="rId4"/>
          <a:stretch>
            <a:fillRect/>
          </a:stretch>
        </p:blipFill>
        <p:spPr>
          <a:xfrm>
            <a:off x="4269231" y="3716038"/>
            <a:ext cx="1221408" cy="150768"/>
          </a:xfrm>
          <a:prstGeom prst="rect">
            <a:avLst/>
          </a:prstGeom>
        </p:spPr>
      </p:pic>
      <p:pic>
        <p:nvPicPr>
          <p:cNvPr id="10" name="Picture 9">
            <a:extLst>
              <a:ext uri="{FF2B5EF4-FFF2-40B4-BE49-F238E27FC236}">
                <a16:creationId xmlns:a16="http://schemas.microsoft.com/office/drawing/2014/main" id="{492D499E-502A-9646-999B-C14078824F78}"/>
              </a:ext>
            </a:extLst>
          </p:cNvPr>
          <p:cNvPicPr>
            <a:picLocks noChangeAspect="1"/>
          </p:cNvPicPr>
          <p:nvPr/>
        </p:nvPicPr>
        <p:blipFill>
          <a:blip r:embed="rId5"/>
          <a:stretch>
            <a:fillRect/>
          </a:stretch>
        </p:blipFill>
        <p:spPr>
          <a:xfrm>
            <a:off x="2026598" y="3971670"/>
            <a:ext cx="1492290" cy="746145"/>
          </a:xfrm>
          <a:prstGeom prst="rect">
            <a:avLst/>
          </a:prstGeom>
        </p:spPr>
      </p:pic>
      <p:pic>
        <p:nvPicPr>
          <p:cNvPr id="11" name="Picture 10">
            <a:extLst>
              <a:ext uri="{FF2B5EF4-FFF2-40B4-BE49-F238E27FC236}">
                <a16:creationId xmlns:a16="http://schemas.microsoft.com/office/drawing/2014/main" id="{22C82C8D-DB3A-9741-A234-30C543F476E1}"/>
              </a:ext>
            </a:extLst>
          </p:cNvPr>
          <p:cNvPicPr>
            <a:picLocks noChangeAspect="1"/>
          </p:cNvPicPr>
          <p:nvPr/>
        </p:nvPicPr>
        <p:blipFill>
          <a:blip r:embed="rId6"/>
          <a:stretch>
            <a:fillRect/>
          </a:stretch>
        </p:blipFill>
        <p:spPr>
          <a:xfrm>
            <a:off x="4731312" y="1415298"/>
            <a:ext cx="700695" cy="176575"/>
          </a:xfrm>
          <a:prstGeom prst="rect">
            <a:avLst/>
          </a:prstGeom>
        </p:spPr>
      </p:pic>
      <p:pic>
        <p:nvPicPr>
          <p:cNvPr id="14" name="Picture 13">
            <a:extLst>
              <a:ext uri="{FF2B5EF4-FFF2-40B4-BE49-F238E27FC236}">
                <a16:creationId xmlns:a16="http://schemas.microsoft.com/office/drawing/2014/main" id="{7B2B5C08-1FDC-7A40-A2CC-4E7CAD56841C}"/>
              </a:ext>
            </a:extLst>
          </p:cNvPr>
          <p:cNvPicPr>
            <a:picLocks noChangeAspect="1"/>
          </p:cNvPicPr>
          <p:nvPr/>
        </p:nvPicPr>
        <p:blipFill>
          <a:blip r:embed="rId7"/>
          <a:stretch>
            <a:fillRect/>
          </a:stretch>
        </p:blipFill>
        <p:spPr>
          <a:xfrm>
            <a:off x="4802803" y="1758076"/>
            <a:ext cx="987918" cy="158842"/>
          </a:xfrm>
          <a:prstGeom prst="rect">
            <a:avLst/>
          </a:prstGeom>
        </p:spPr>
      </p:pic>
      <p:pic>
        <p:nvPicPr>
          <p:cNvPr id="18" name="Picture 17">
            <a:extLst>
              <a:ext uri="{FF2B5EF4-FFF2-40B4-BE49-F238E27FC236}">
                <a16:creationId xmlns:a16="http://schemas.microsoft.com/office/drawing/2014/main" id="{1D6766D5-53E9-9045-82FA-9B0A315DA577}"/>
              </a:ext>
            </a:extLst>
          </p:cNvPr>
          <p:cNvPicPr>
            <a:picLocks noChangeAspect="1"/>
          </p:cNvPicPr>
          <p:nvPr/>
        </p:nvPicPr>
        <p:blipFill>
          <a:blip r:embed="rId8"/>
          <a:stretch>
            <a:fillRect/>
          </a:stretch>
        </p:blipFill>
        <p:spPr>
          <a:xfrm>
            <a:off x="4799215" y="1714198"/>
            <a:ext cx="1143640" cy="997183"/>
          </a:xfrm>
          <a:prstGeom prst="rect">
            <a:avLst/>
          </a:prstGeom>
        </p:spPr>
      </p:pic>
      <p:pic>
        <p:nvPicPr>
          <p:cNvPr id="19" name="Picture 18">
            <a:extLst>
              <a:ext uri="{FF2B5EF4-FFF2-40B4-BE49-F238E27FC236}">
                <a16:creationId xmlns:a16="http://schemas.microsoft.com/office/drawing/2014/main" id="{3800B005-A139-564C-85B1-4237C683BA21}"/>
              </a:ext>
            </a:extLst>
          </p:cNvPr>
          <p:cNvPicPr>
            <a:picLocks noChangeAspect="1"/>
          </p:cNvPicPr>
          <p:nvPr/>
        </p:nvPicPr>
        <p:blipFill>
          <a:blip r:embed="rId9"/>
          <a:stretch>
            <a:fillRect/>
          </a:stretch>
        </p:blipFill>
        <p:spPr>
          <a:xfrm>
            <a:off x="6620152" y="3227290"/>
            <a:ext cx="565839" cy="163563"/>
          </a:xfrm>
          <a:prstGeom prst="rect">
            <a:avLst/>
          </a:prstGeom>
        </p:spPr>
      </p:pic>
      <p:pic>
        <p:nvPicPr>
          <p:cNvPr id="21" name="Picture 20">
            <a:extLst>
              <a:ext uri="{FF2B5EF4-FFF2-40B4-BE49-F238E27FC236}">
                <a16:creationId xmlns:a16="http://schemas.microsoft.com/office/drawing/2014/main" id="{01CFFCB5-97F6-9F4E-AC76-98A3B142324C}"/>
              </a:ext>
            </a:extLst>
          </p:cNvPr>
          <p:cNvPicPr>
            <a:picLocks noChangeAspect="1"/>
          </p:cNvPicPr>
          <p:nvPr/>
        </p:nvPicPr>
        <p:blipFill>
          <a:blip r:embed="rId10"/>
          <a:stretch>
            <a:fillRect/>
          </a:stretch>
        </p:blipFill>
        <p:spPr>
          <a:xfrm>
            <a:off x="6519423" y="3471436"/>
            <a:ext cx="803805" cy="510751"/>
          </a:xfrm>
          <a:prstGeom prst="rect">
            <a:avLst/>
          </a:prstGeom>
        </p:spPr>
      </p:pic>
      <p:pic>
        <p:nvPicPr>
          <p:cNvPr id="24" name="Picture 23">
            <a:extLst>
              <a:ext uri="{FF2B5EF4-FFF2-40B4-BE49-F238E27FC236}">
                <a16:creationId xmlns:a16="http://schemas.microsoft.com/office/drawing/2014/main" id="{9AABD579-3C61-9043-9B7D-6653C135DF48}"/>
              </a:ext>
            </a:extLst>
          </p:cNvPr>
          <p:cNvPicPr>
            <a:picLocks noChangeAspect="1"/>
          </p:cNvPicPr>
          <p:nvPr/>
        </p:nvPicPr>
        <p:blipFill>
          <a:blip r:embed="rId11"/>
          <a:stretch>
            <a:fillRect/>
          </a:stretch>
        </p:blipFill>
        <p:spPr>
          <a:xfrm>
            <a:off x="2560206" y="674106"/>
            <a:ext cx="1143640" cy="1143640"/>
          </a:xfrm>
          <a:prstGeom prst="rect">
            <a:avLst/>
          </a:prstGeom>
        </p:spPr>
      </p:pic>
      <p:pic>
        <p:nvPicPr>
          <p:cNvPr id="25" name="Picture 24">
            <a:extLst>
              <a:ext uri="{FF2B5EF4-FFF2-40B4-BE49-F238E27FC236}">
                <a16:creationId xmlns:a16="http://schemas.microsoft.com/office/drawing/2014/main" id="{4286077A-909D-8E4F-A7AD-672F468A977E}"/>
              </a:ext>
            </a:extLst>
          </p:cNvPr>
          <p:cNvPicPr>
            <a:picLocks noChangeAspect="1"/>
          </p:cNvPicPr>
          <p:nvPr/>
        </p:nvPicPr>
        <p:blipFill>
          <a:blip r:embed="rId12"/>
          <a:stretch>
            <a:fillRect/>
          </a:stretch>
        </p:blipFill>
        <p:spPr>
          <a:xfrm>
            <a:off x="2060150" y="1075770"/>
            <a:ext cx="419680" cy="419680"/>
          </a:xfrm>
          <a:prstGeom prst="rect">
            <a:avLst/>
          </a:prstGeom>
        </p:spPr>
      </p:pic>
      <p:pic>
        <p:nvPicPr>
          <p:cNvPr id="27" name="Picture 26">
            <a:extLst>
              <a:ext uri="{FF2B5EF4-FFF2-40B4-BE49-F238E27FC236}">
                <a16:creationId xmlns:a16="http://schemas.microsoft.com/office/drawing/2014/main" id="{A3856064-E20E-4B46-A437-BAB3B6C800D7}"/>
              </a:ext>
            </a:extLst>
          </p:cNvPr>
          <p:cNvPicPr>
            <a:picLocks noChangeAspect="1"/>
          </p:cNvPicPr>
          <p:nvPr/>
        </p:nvPicPr>
        <p:blipFill>
          <a:blip r:embed="rId13"/>
          <a:stretch>
            <a:fillRect/>
          </a:stretch>
        </p:blipFill>
        <p:spPr>
          <a:xfrm>
            <a:off x="1919030" y="1431471"/>
            <a:ext cx="1089835" cy="611329"/>
          </a:xfrm>
          <a:prstGeom prst="rect">
            <a:avLst/>
          </a:prstGeom>
        </p:spPr>
      </p:pic>
      <p:pic>
        <p:nvPicPr>
          <p:cNvPr id="29" name="Picture 28">
            <a:extLst>
              <a:ext uri="{FF2B5EF4-FFF2-40B4-BE49-F238E27FC236}">
                <a16:creationId xmlns:a16="http://schemas.microsoft.com/office/drawing/2014/main" id="{F2856BCC-019E-0C43-9545-EB5962F39EEE}"/>
              </a:ext>
            </a:extLst>
          </p:cNvPr>
          <p:cNvPicPr>
            <a:picLocks noChangeAspect="1"/>
          </p:cNvPicPr>
          <p:nvPr/>
        </p:nvPicPr>
        <p:blipFill>
          <a:blip r:embed="rId14"/>
          <a:stretch>
            <a:fillRect/>
          </a:stretch>
        </p:blipFill>
        <p:spPr>
          <a:xfrm>
            <a:off x="4587983" y="2933327"/>
            <a:ext cx="1575292" cy="133644"/>
          </a:xfrm>
          <a:prstGeom prst="rect">
            <a:avLst/>
          </a:prstGeom>
        </p:spPr>
      </p:pic>
      <p:pic>
        <p:nvPicPr>
          <p:cNvPr id="30" name="Picture 29">
            <a:extLst>
              <a:ext uri="{FF2B5EF4-FFF2-40B4-BE49-F238E27FC236}">
                <a16:creationId xmlns:a16="http://schemas.microsoft.com/office/drawing/2014/main" id="{FBC684EC-CADD-4242-AB60-F96B3F497531}"/>
              </a:ext>
            </a:extLst>
          </p:cNvPr>
          <p:cNvPicPr>
            <a:picLocks noChangeAspect="1"/>
          </p:cNvPicPr>
          <p:nvPr/>
        </p:nvPicPr>
        <p:blipFill>
          <a:blip r:embed="rId15"/>
          <a:stretch>
            <a:fillRect/>
          </a:stretch>
        </p:blipFill>
        <p:spPr>
          <a:xfrm>
            <a:off x="3106601" y="2448956"/>
            <a:ext cx="1065027" cy="135259"/>
          </a:xfrm>
          <a:prstGeom prst="rect">
            <a:avLst/>
          </a:prstGeom>
        </p:spPr>
      </p:pic>
      <p:pic>
        <p:nvPicPr>
          <p:cNvPr id="31" name="Picture 30">
            <a:extLst>
              <a:ext uri="{FF2B5EF4-FFF2-40B4-BE49-F238E27FC236}">
                <a16:creationId xmlns:a16="http://schemas.microsoft.com/office/drawing/2014/main" id="{8809C44C-D92F-F545-9A54-5446905D7AF5}"/>
              </a:ext>
            </a:extLst>
          </p:cNvPr>
          <p:cNvPicPr>
            <a:picLocks noChangeAspect="1"/>
          </p:cNvPicPr>
          <p:nvPr/>
        </p:nvPicPr>
        <p:blipFill>
          <a:blip r:embed="rId16"/>
          <a:stretch>
            <a:fillRect/>
          </a:stretch>
        </p:blipFill>
        <p:spPr>
          <a:xfrm>
            <a:off x="5602820" y="1289037"/>
            <a:ext cx="1276445" cy="127101"/>
          </a:xfrm>
          <a:prstGeom prst="rect">
            <a:avLst/>
          </a:prstGeom>
        </p:spPr>
      </p:pic>
      <p:pic>
        <p:nvPicPr>
          <p:cNvPr id="33" name="Picture 32">
            <a:extLst>
              <a:ext uri="{FF2B5EF4-FFF2-40B4-BE49-F238E27FC236}">
                <a16:creationId xmlns:a16="http://schemas.microsoft.com/office/drawing/2014/main" id="{9C16A4A2-E12B-B84C-9149-AA600CC2A8D9}"/>
              </a:ext>
            </a:extLst>
          </p:cNvPr>
          <p:cNvPicPr>
            <a:picLocks noChangeAspect="1"/>
          </p:cNvPicPr>
          <p:nvPr/>
        </p:nvPicPr>
        <p:blipFill>
          <a:blip r:embed="rId17"/>
          <a:stretch>
            <a:fillRect/>
          </a:stretch>
        </p:blipFill>
        <p:spPr>
          <a:xfrm>
            <a:off x="3838233" y="1187100"/>
            <a:ext cx="700694" cy="258381"/>
          </a:xfrm>
          <a:prstGeom prst="rect">
            <a:avLst/>
          </a:prstGeom>
        </p:spPr>
      </p:pic>
      <p:sp>
        <p:nvSpPr>
          <p:cNvPr id="2" name="Rectangle 1">
            <a:extLst>
              <a:ext uri="{FF2B5EF4-FFF2-40B4-BE49-F238E27FC236}">
                <a16:creationId xmlns:a16="http://schemas.microsoft.com/office/drawing/2014/main" id="{0E5C07E5-0568-ED46-A865-A634F3A14B6D}"/>
              </a:ext>
            </a:extLst>
          </p:cNvPr>
          <p:cNvSpPr/>
          <p:nvPr/>
        </p:nvSpPr>
        <p:spPr>
          <a:xfrm>
            <a:off x="3524587" y="216272"/>
            <a:ext cx="4572000" cy="523220"/>
          </a:xfrm>
          <a:prstGeom prst="rect">
            <a:avLst/>
          </a:prstGeom>
        </p:spPr>
        <p:txBody>
          <a:bodyPr>
            <a:spAutoFit/>
          </a:bodyPr>
          <a:lstStyle/>
          <a:p>
            <a:pPr lvl="0"/>
            <a:r>
              <a:rPr lang="en-GB" sz="2800" dirty="0">
                <a:solidFill>
                  <a:srgbClr val="8B80F9"/>
                </a:solidFill>
                <a:latin typeface="Fira Sans Extra Condensed Medium"/>
                <a:sym typeface="Fira Sans Extra Condensed Medium"/>
              </a:rPr>
              <a:t>HIGH </a:t>
            </a:r>
            <a:r>
              <a:rPr lang="en-GB" sz="2800" dirty="0">
                <a:solidFill>
                  <a:srgbClr val="000000">
                    <a:lumMod val="95000"/>
                    <a:lumOff val="5000"/>
                  </a:srgbClr>
                </a:solidFill>
                <a:latin typeface="Fira Sans Extra Condensed Medium"/>
                <a:sym typeface="Fira Sans Extra Condensed Medium"/>
              </a:rPr>
              <a:t>FASHION</a:t>
            </a:r>
            <a:endParaRPr lang="en-GB" sz="2800" dirty="0">
              <a:solidFill>
                <a:srgbClr val="000000">
                  <a:lumMod val="95000"/>
                  <a:lumOff val="5000"/>
                </a:srgbClr>
              </a:solidFill>
            </a:endParaRPr>
          </a:p>
        </p:txBody>
      </p:sp>
      <p:sp>
        <p:nvSpPr>
          <p:cNvPr id="3" name="Rectangle 2">
            <a:extLst>
              <a:ext uri="{FF2B5EF4-FFF2-40B4-BE49-F238E27FC236}">
                <a16:creationId xmlns:a16="http://schemas.microsoft.com/office/drawing/2014/main" id="{20224DC1-3F00-C941-98CE-7767E1F2B317}"/>
              </a:ext>
            </a:extLst>
          </p:cNvPr>
          <p:cNvSpPr/>
          <p:nvPr/>
        </p:nvSpPr>
        <p:spPr>
          <a:xfrm>
            <a:off x="6370409" y="2394071"/>
            <a:ext cx="1709122" cy="523220"/>
          </a:xfrm>
          <a:prstGeom prst="rect">
            <a:avLst/>
          </a:prstGeom>
        </p:spPr>
        <p:txBody>
          <a:bodyPr wrap="none">
            <a:spAutoFit/>
          </a:bodyPr>
          <a:lstStyle/>
          <a:p>
            <a:pPr lvl="0"/>
            <a:r>
              <a:rPr lang="en-GB" sz="2800" dirty="0">
                <a:solidFill>
                  <a:srgbClr val="8B80F9"/>
                </a:solidFill>
                <a:latin typeface="Fira Sans Extra Condensed Medium"/>
                <a:sym typeface="Fira Sans Extra Condensed Medium"/>
              </a:rPr>
              <a:t>HIGH </a:t>
            </a:r>
            <a:r>
              <a:rPr lang="en-GB" sz="2800" dirty="0">
                <a:solidFill>
                  <a:srgbClr val="000000">
                    <a:lumMod val="95000"/>
                    <a:lumOff val="5000"/>
                  </a:srgbClr>
                </a:solidFill>
                <a:latin typeface="Fira Sans Extra Condensed Medium"/>
                <a:sym typeface="Fira Sans Extra Condensed Medium"/>
              </a:rPr>
              <a:t>PRICE</a:t>
            </a:r>
            <a:endParaRPr lang="en-GB" sz="2800" dirty="0">
              <a:solidFill>
                <a:srgbClr val="000000">
                  <a:lumMod val="95000"/>
                  <a:lumOff val="5000"/>
                </a:srgbClr>
              </a:solidFill>
            </a:endParaRPr>
          </a:p>
        </p:txBody>
      </p:sp>
      <p:sp>
        <p:nvSpPr>
          <p:cNvPr id="8" name="Rectangle 7">
            <a:extLst>
              <a:ext uri="{FF2B5EF4-FFF2-40B4-BE49-F238E27FC236}">
                <a16:creationId xmlns:a16="http://schemas.microsoft.com/office/drawing/2014/main" id="{AE5F0079-4ADE-3646-B6B4-2F1EC2FCFEA5}"/>
              </a:ext>
            </a:extLst>
          </p:cNvPr>
          <p:cNvSpPr/>
          <p:nvPr/>
        </p:nvSpPr>
        <p:spPr>
          <a:xfrm>
            <a:off x="3523659" y="4678841"/>
            <a:ext cx="2044149" cy="523220"/>
          </a:xfrm>
          <a:prstGeom prst="rect">
            <a:avLst/>
          </a:prstGeom>
        </p:spPr>
        <p:txBody>
          <a:bodyPr wrap="none">
            <a:spAutoFit/>
          </a:bodyPr>
          <a:lstStyle/>
          <a:p>
            <a:pPr lvl="0"/>
            <a:r>
              <a:rPr lang="en-GB" sz="2800" dirty="0">
                <a:solidFill>
                  <a:srgbClr val="8B80F9"/>
                </a:solidFill>
                <a:latin typeface="Fira Sans Extra Condensed Medium"/>
                <a:sym typeface="Fira Sans Extra Condensed Medium"/>
              </a:rPr>
              <a:t>LOW </a:t>
            </a:r>
            <a:r>
              <a:rPr lang="en-GB" sz="2800" dirty="0">
                <a:solidFill>
                  <a:srgbClr val="000000">
                    <a:lumMod val="95000"/>
                    <a:lumOff val="5000"/>
                  </a:srgbClr>
                </a:solidFill>
                <a:latin typeface="Fira Sans Extra Condensed Medium"/>
                <a:sym typeface="Fira Sans Extra Condensed Medium"/>
              </a:rPr>
              <a:t>FASHION</a:t>
            </a:r>
            <a:endParaRPr lang="en-GB" sz="2800" dirty="0">
              <a:solidFill>
                <a:srgbClr val="000000">
                  <a:lumMod val="95000"/>
                  <a:lumOff val="5000"/>
                </a:srgbClr>
              </a:solidFill>
            </a:endParaRPr>
          </a:p>
        </p:txBody>
      </p:sp>
      <p:sp>
        <p:nvSpPr>
          <p:cNvPr id="17" name="Rectangle 16">
            <a:extLst>
              <a:ext uri="{FF2B5EF4-FFF2-40B4-BE49-F238E27FC236}">
                <a16:creationId xmlns:a16="http://schemas.microsoft.com/office/drawing/2014/main" id="{AFCED9F6-2B10-6E42-B2F8-5CF698E5D063}"/>
              </a:ext>
            </a:extLst>
          </p:cNvPr>
          <p:cNvSpPr/>
          <p:nvPr/>
        </p:nvSpPr>
        <p:spPr>
          <a:xfrm>
            <a:off x="801934" y="2381605"/>
            <a:ext cx="1636987" cy="523220"/>
          </a:xfrm>
          <a:prstGeom prst="rect">
            <a:avLst/>
          </a:prstGeom>
        </p:spPr>
        <p:txBody>
          <a:bodyPr wrap="none">
            <a:spAutoFit/>
          </a:bodyPr>
          <a:lstStyle/>
          <a:p>
            <a:pPr lvl="0"/>
            <a:r>
              <a:rPr lang="en-GB" sz="2800" dirty="0">
                <a:solidFill>
                  <a:srgbClr val="8B80F9"/>
                </a:solidFill>
                <a:latin typeface="Fira Sans Extra Condensed Medium"/>
                <a:sym typeface="Fira Sans Extra Condensed Medium"/>
              </a:rPr>
              <a:t>LOW</a:t>
            </a:r>
            <a:r>
              <a:rPr lang="en-GB" sz="2800" dirty="0">
                <a:solidFill>
                  <a:srgbClr val="000000">
                    <a:lumMod val="95000"/>
                    <a:lumOff val="5000"/>
                  </a:srgbClr>
                </a:solidFill>
                <a:latin typeface="Fira Sans Extra Condensed Medium"/>
                <a:sym typeface="Fira Sans Extra Condensed Medium"/>
              </a:rPr>
              <a:t> PRICE</a:t>
            </a:r>
            <a:endParaRPr lang="en-GB" sz="2800" dirty="0">
              <a:solidFill>
                <a:srgbClr val="000000">
                  <a:lumMod val="95000"/>
                  <a:lumOff val="5000"/>
                </a:srgb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29"/>
        <p:cNvGrpSpPr/>
        <p:nvPr/>
      </p:nvGrpSpPr>
      <p:grpSpPr>
        <a:xfrm>
          <a:off x="0" y="0"/>
          <a:ext cx="0" cy="0"/>
          <a:chOff x="0" y="0"/>
          <a:chExt cx="0" cy="0"/>
        </a:xfrm>
      </p:grpSpPr>
      <p:sp>
        <p:nvSpPr>
          <p:cNvPr id="1530" name="Google Shape;1530;p57"/>
          <p:cNvSpPr txBox="1">
            <a:spLocks noGrp="1"/>
          </p:cNvSpPr>
          <p:nvPr>
            <p:ph type="ctrTitle"/>
          </p:nvPr>
        </p:nvSpPr>
        <p:spPr>
          <a:xfrm flipH="1">
            <a:off x="3776406" y="-679541"/>
            <a:ext cx="5075281" cy="2279741"/>
          </a:xfrm>
          <a:prstGeom prst="rect">
            <a:avLst/>
          </a:prstGeom>
        </p:spPr>
        <p:txBody>
          <a:bodyPr spcFirstLastPara="1" wrap="square" lIns="91425" tIns="91425" rIns="91425" bIns="91425" anchor="b" anchorCtr="0">
            <a:noAutofit/>
          </a:bodyPr>
          <a:lstStyle/>
          <a:p>
            <a:pPr lvl="0"/>
            <a:r>
              <a:rPr lang="en-GB" sz="3200" dirty="0">
                <a:solidFill>
                  <a:srgbClr val="8B80F9"/>
                </a:solidFill>
              </a:rPr>
              <a:t>CORPORATE RESPONSIBILITY –</a:t>
            </a:r>
            <a:br>
              <a:rPr lang="en-GB" sz="3200" dirty="0">
                <a:solidFill>
                  <a:srgbClr val="8B80F9"/>
                </a:solidFill>
              </a:rPr>
            </a:br>
            <a:r>
              <a:rPr lang="en-GB" sz="3200" dirty="0">
                <a:solidFill>
                  <a:schemeClr val="tx1"/>
                </a:solidFill>
              </a:rPr>
              <a:t>SUSTAINABILITY</a:t>
            </a:r>
            <a:endParaRPr sz="3200" dirty="0">
              <a:solidFill>
                <a:schemeClr val="tx1"/>
              </a:solidFill>
            </a:endParaRPr>
          </a:p>
        </p:txBody>
      </p:sp>
      <p:grpSp>
        <p:nvGrpSpPr>
          <p:cNvPr id="1533" name="Google Shape;1533;p57"/>
          <p:cNvGrpSpPr/>
          <p:nvPr/>
        </p:nvGrpSpPr>
        <p:grpSpPr>
          <a:xfrm>
            <a:off x="457199" y="692727"/>
            <a:ext cx="3313211" cy="4322617"/>
            <a:chOff x="-734425" y="725975"/>
            <a:chExt cx="2684700" cy="3691500"/>
          </a:xfrm>
        </p:grpSpPr>
        <p:sp>
          <p:nvSpPr>
            <p:cNvPr id="1534" name="Google Shape;1534;p57"/>
            <p:cNvSpPr/>
            <p:nvPr/>
          </p:nvSpPr>
          <p:spPr>
            <a:xfrm>
              <a:off x="-734425" y="725975"/>
              <a:ext cx="2684700" cy="3691500"/>
            </a:xfrm>
            <a:prstGeom prst="roundRect">
              <a:avLst>
                <a:gd name="adj" fmla="val 4846"/>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57"/>
            <p:cNvSpPr/>
            <p:nvPr/>
          </p:nvSpPr>
          <p:spPr>
            <a:xfrm>
              <a:off x="515525" y="4253150"/>
              <a:ext cx="184800" cy="109500"/>
            </a:xfrm>
            <a:prstGeom prst="roundRect">
              <a:avLst>
                <a:gd name="adj" fmla="val 50000"/>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57"/>
            <p:cNvSpPr/>
            <p:nvPr/>
          </p:nvSpPr>
          <p:spPr>
            <a:xfrm>
              <a:off x="577175" y="801325"/>
              <a:ext cx="61500" cy="61500"/>
            </a:xfrm>
            <a:prstGeom prst="ellipse">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57"/>
            <p:cNvSpPr/>
            <p:nvPr/>
          </p:nvSpPr>
          <p:spPr>
            <a:xfrm>
              <a:off x="-537625" y="945150"/>
              <a:ext cx="2291100" cy="3270000"/>
            </a:xfrm>
            <a:prstGeom prst="rect">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Picture 2">
            <a:extLst>
              <a:ext uri="{FF2B5EF4-FFF2-40B4-BE49-F238E27FC236}">
                <a16:creationId xmlns:a16="http://schemas.microsoft.com/office/drawing/2014/main" id="{7A1EB851-E94A-5248-A024-9BD919AEBA09}"/>
              </a:ext>
            </a:extLst>
          </p:cNvPr>
          <p:cNvPicPr>
            <a:picLocks noChangeAspect="1"/>
          </p:cNvPicPr>
          <p:nvPr/>
        </p:nvPicPr>
        <p:blipFill>
          <a:blip r:embed="rId3"/>
          <a:stretch>
            <a:fillRect/>
          </a:stretch>
        </p:blipFill>
        <p:spPr>
          <a:xfrm>
            <a:off x="700072" y="1023952"/>
            <a:ext cx="2827466" cy="3517028"/>
          </a:xfrm>
          <a:prstGeom prst="rect">
            <a:avLst/>
          </a:prstGeom>
        </p:spPr>
      </p:pic>
      <p:pic>
        <p:nvPicPr>
          <p:cNvPr id="5" name="Picture 4" descr="Text&#10;&#10;Description automatically generated">
            <a:extLst>
              <a:ext uri="{FF2B5EF4-FFF2-40B4-BE49-F238E27FC236}">
                <a16:creationId xmlns:a16="http://schemas.microsoft.com/office/drawing/2014/main" id="{B1D0F9A3-C81A-9249-8F30-E5968BFDAFE9}"/>
              </a:ext>
            </a:extLst>
          </p:cNvPr>
          <p:cNvPicPr>
            <a:picLocks noChangeAspect="1"/>
          </p:cNvPicPr>
          <p:nvPr/>
        </p:nvPicPr>
        <p:blipFill rotWithShape="1">
          <a:blip r:embed="rId4"/>
          <a:srcRect r="3688"/>
          <a:stretch/>
        </p:blipFill>
        <p:spPr>
          <a:xfrm>
            <a:off x="3881615" y="3097296"/>
            <a:ext cx="4805186" cy="144368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9"/>
        <p:cNvGrpSpPr/>
        <p:nvPr/>
      </p:nvGrpSpPr>
      <p:grpSpPr>
        <a:xfrm>
          <a:off x="0" y="0"/>
          <a:ext cx="0" cy="0"/>
          <a:chOff x="0" y="0"/>
          <a:chExt cx="0" cy="0"/>
        </a:xfrm>
      </p:grpSpPr>
      <p:sp>
        <p:nvSpPr>
          <p:cNvPr id="1550" name="Google Shape;1550;p59"/>
          <p:cNvSpPr txBox="1">
            <a:spLocks noGrp="1"/>
          </p:cNvSpPr>
          <p:nvPr>
            <p:ph type="ctrTitle" idx="6"/>
          </p:nvPr>
        </p:nvSpPr>
        <p:spPr>
          <a:xfrm>
            <a:off x="5367455" y="69714"/>
            <a:ext cx="4362000" cy="946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3200" dirty="0">
                <a:solidFill>
                  <a:srgbClr val="8B80F9"/>
                </a:solidFill>
              </a:rPr>
              <a:t>PROPOSED</a:t>
            </a:r>
            <a:r>
              <a:rPr lang="es" sz="3200" dirty="0"/>
              <a:t> </a:t>
            </a:r>
            <a:r>
              <a:rPr lang="es" sz="3200" dirty="0">
                <a:solidFill>
                  <a:schemeClr val="tx1"/>
                </a:solidFill>
              </a:rPr>
              <a:t>CONCEPT</a:t>
            </a:r>
            <a:endParaRPr sz="3200" dirty="0">
              <a:solidFill>
                <a:schemeClr val="tx1"/>
              </a:solidFill>
            </a:endParaRPr>
          </a:p>
        </p:txBody>
      </p:sp>
      <p:sp>
        <p:nvSpPr>
          <p:cNvPr id="1555" name="Google Shape;1555;p59"/>
          <p:cNvSpPr/>
          <p:nvPr/>
        </p:nvSpPr>
        <p:spPr>
          <a:xfrm rot="10800000">
            <a:off x="2933158" y="1437628"/>
            <a:ext cx="2253000" cy="1903500"/>
          </a:xfrm>
          <a:prstGeom prst="rect">
            <a:avLst/>
          </a:prstGeom>
          <a:gradFill>
            <a:gsLst>
              <a:gs pos="0">
                <a:srgbClr val="E3FDF5">
                  <a:alpha val="30588"/>
                </a:srgbClr>
              </a:gs>
              <a:gs pos="100000">
                <a:srgbClr val="FFE6FA">
                  <a:alpha val="23921"/>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59"/>
          <p:cNvSpPr txBox="1">
            <a:spLocks noGrp="1"/>
          </p:cNvSpPr>
          <p:nvPr>
            <p:ph type="ctrTitle"/>
          </p:nvPr>
        </p:nvSpPr>
        <p:spPr>
          <a:xfrm>
            <a:off x="3816065" y="1088199"/>
            <a:ext cx="1097632" cy="762656"/>
          </a:xfrm>
          <a:prstGeom prst="rect">
            <a:avLst/>
          </a:prstGeom>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p>
            <a:pPr marL="0" lvl="0" indent="0" algn="r" rtl="0">
              <a:spcBef>
                <a:spcPts val="0"/>
              </a:spcBef>
              <a:spcAft>
                <a:spcPts val="0"/>
              </a:spcAft>
              <a:buNone/>
            </a:pPr>
            <a:r>
              <a:rPr lang="es" dirty="0">
                <a:latin typeface="Fira Sans Extra Condensed Medium"/>
                <a:ea typeface="Fira Sans Extra Condensed Medium"/>
                <a:cs typeface="Fira Sans Extra Condensed Medium"/>
                <a:sym typeface="Fira Sans Extra Condensed Medium"/>
              </a:rPr>
              <a:t> </a:t>
            </a:r>
            <a:br>
              <a:rPr lang="es" dirty="0">
                <a:latin typeface="Fira Sans Extra Condensed Medium"/>
                <a:ea typeface="Fira Sans Extra Condensed Medium"/>
                <a:cs typeface="Fira Sans Extra Condensed Medium"/>
                <a:sym typeface="Fira Sans Extra Condensed Medium"/>
              </a:rPr>
            </a:br>
            <a:r>
              <a:rPr lang="es" dirty="0">
                <a:latin typeface="Fira Sans Extra Condensed Medium"/>
                <a:ea typeface="Fira Sans Extra Condensed Medium"/>
                <a:cs typeface="Fira Sans Extra Condensed Medium"/>
                <a:sym typeface="Fira Sans Extra Condensed Medium"/>
              </a:rPr>
              <a:t/>
            </a:r>
            <a:br>
              <a:rPr lang="es" dirty="0">
                <a:latin typeface="Fira Sans Extra Condensed Medium"/>
                <a:ea typeface="Fira Sans Extra Condensed Medium"/>
                <a:cs typeface="Fira Sans Extra Condensed Medium"/>
                <a:sym typeface="Fira Sans Extra Condensed Medium"/>
              </a:rPr>
            </a:br>
            <a:r>
              <a:rPr lang="es" dirty="0">
                <a:latin typeface="Fira Sans Extra Condensed Medium"/>
                <a:ea typeface="Fira Sans Extra Condensed Medium"/>
                <a:cs typeface="Fira Sans Extra Condensed Medium"/>
                <a:sym typeface="Fira Sans Extra Condensed Medium"/>
              </a:rPr>
              <a:t/>
            </a:r>
            <a:br>
              <a:rPr lang="es" dirty="0">
                <a:latin typeface="Fira Sans Extra Condensed Medium"/>
                <a:ea typeface="Fira Sans Extra Condensed Medium"/>
                <a:cs typeface="Fira Sans Extra Condensed Medium"/>
                <a:sym typeface="Fira Sans Extra Condensed Medium"/>
              </a:rPr>
            </a:br>
            <a:r>
              <a:rPr lang="es" dirty="0">
                <a:latin typeface="Fira Sans Extra Condensed Medium"/>
                <a:ea typeface="Fira Sans Extra Condensed Medium"/>
                <a:cs typeface="Fira Sans Extra Condensed Medium"/>
                <a:sym typeface="Fira Sans Extra Condensed Medium"/>
              </a:rPr>
              <a:t/>
            </a:r>
            <a:br>
              <a:rPr lang="es" dirty="0">
                <a:latin typeface="Fira Sans Extra Condensed Medium"/>
                <a:ea typeface="Fira Sans Extra Condensed Medium"/>
                <a:cs typeface="Fira Sans Extra Condensed Medium"/>
                <a:sym typeface="Fira Sans Extra Condensed Medium"/>
              </a:rPr>
            </a:br>
            <a:r>
              <a:rPr lang="es" dirty="0">
                <a:latin typeface="Fira Sans Extra Condensed Medium"/>
                <a:ea typeface="Fira Sans Extra Condensed Medium"/>
                <a:cs typeface="Fira Sans Extra Condensed Medium"/>
                <a:sym typeface="Fira Sans Extra Condensed Medium"/>
              </a:rPr>
              <a:t>ASOS</a:t>
            </a:r>
            <a:br>
              <a:rPr lang="es" dirty="0">
                <a:latin typeface="Fira Sans Extra Condensed Medium"/>
                <a:ea typeface="Fira Sans Extra Condensed Medium"/>
                <a:cs typeface="Fira Sans Extra Condensed Medium"/>
                <a:sym typeface="Fira Sans Extra Condensed Medium"/>
              </a:rPr>
            </a:br>
            <a:r>
              <a:rPr lang="es" dirty="0">
                <a:latin typeface="Fira Sans Extra Condensed Medium"/>
                <a:ea typeface="Fira Sans Extra Condensed Medium"/>
                <a:cs typeface="Fira Sans Extra Condensed Medium"/>
                <a:sym typeface="Fira Sans Extra Condensed Medium"/>
              </a:rPr>
              <a:t>POP UP STORE </a:t>
            </a:r>
            <a:endParaRPr dirty="0">
              <a:latin typeface="Fira Sans Extra Condensed Medium"/>
              <a:ea typeface="Fira Sans Extra Condensed Medium"/>
              <a:cs typeface="Fira Sans Extra Condensed Medium"/>
              <a:sym typeface="Fira Sans Extra Condensed Medium"/>
            </a:endParaRPr>
          </a:p>
        </p:txBody>
      </p:sp>
      <p:sp>
        <p:nvSpPr>
          <p:cNvPr id="1558" name="Google Shape;1558;p59"/>
          <p:cNvSpPr txBox="1">
            <a:spLocks noGrp="1"/>
          </p:cNvSpPr>
          <p:nvPr>
            <p:ph type="ctrTitle" idx="4"/>
          </p:nvPr>
        </p:nvSpPr>
        <p:spPr>
          <a:xfrm>
            <a:off x="6921486" y="2176313"/>
            <a:ext cx="1175009" cy="756026"/>
          </a:xfrm>
          <a:prstGeom prst="rect">
            <a:avLst/>
          </a:prstGeom>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p>
            <a:pPr marL="0" lvl="0" indent="0" algn="r" rtl="0">
              <a:spcBef>
                <a:spcPts val="0"/>
              </a:spcBef>
              <a:spcAft>
                <a:spcPts val="0"/>
              </a:spcAft>
              <a:buNone/>
            </a:pPr>
            <a:r>
              <a:rPr lang="es" dirty="0">
                <a:latin typeface="Fira Sans Extra Condensed Medium"/>
                <a:ea typeface="Fira Sans Extra Condensed Medium"/>
                <a:cs typeface="Fira Sans Extra Condensed Medium"/>
                <a:sym typeface="Fira Sans Extra Condensed Medium"/>
              </a:rPr>
              <a:t>RE-LAUNCH OF TOPSHOP</a:t>
            </a:r>
            <a:br>
              <a:rPr lang="es" dirty="0">
                <a:latin typeface="Fira Sans Extra Condensed Medium"/>
                <a:ea typeface="Fira Sans Extra Condensed Medium"/>
                <a:cs typeface="Fira Sans Extra Condensed Medium"/>
                <a:sym typeface="Fira Sans Extra Condensed Medium"/>
              </a:rPr>
            </a:br>
            <a:r>
              <a:rPr lang="es" dirty="0">
                <a:latin typeface="Fira Sans Extra Condensed Medium"/>
                <a:ea typeface="Fira Sans Extra Condensed Medium"/>
                <a:cs typeface="Fira Sans Extra Condensed Medium"/>
                <a:sym typeface="Fira Sans Extra Condensed Medium"/>
              </a:rPr>
              <a:t>PIECES</a:t>
            </a:r>
            <a:endParaRPr dirty="0">
              <a:latin typeface="Fira Sans Extra Condensed Medium"/>
              <a:ea typeface="Fira Sans Extra Condensed Medium"/>
              <a:cs typeface="Fira Sans Extra Condensed Medium"/>
              <a:sym typeface="Fira Sans Extra Condensed Medium"/>
            </a:endParaRPr>
          </a:p>
        </p:txBody>
      </p:sp>
      <p:cxnSp>
        <p:nvCxnSpPr>
          <p:cNvPr id="1559" name="Google Shape;1559;p59"/>
          <p:cNvCxnSpPr/>
          <p:nvPr/>
        </p:nvCxnSpPr>
        <p:spPr>
          <a:xfrm>
            <a:off x="2758892" y="2711067"/>
            <a:ext cx="0" cy="597300"/>
          </a:xfrm>
          <a:prstGeom prst="straightConnector1">
            <a:avLst/>
          </a:prstGeom>
          <a:noFill/>
          <a:ln w="19050" cap="flat" cmpd="sng">
            <a:solidFill>
              <a:srgbClr val="434343"/>
            </a:solidFill>
            <a:prstDash val="solid"/>
            <a:round/>
            <a:headEnd type="none" w="med" len="med"/>
            <a:tailEnd type="none" w="med" len="med"/>
          </a:ln>
        </p:spPr>
      </p:cxnSp>
      <p:cxnSp>
        <p:nvCxnSpPr>
          <p:cNvPr id="1560" name="Google Shape;1560;p59"/>
          <p:cNvCxnSpPr/>
          <p:nvPr/>
        </p:nvCxnSpPr>
        <p:spPr>
          <a:xfrm>
            <a:off x="5612006" y="3916525"/>
            <a:ext cx="0" cy="597300"/>
          </a:xfrm>
          <a:prstGeom prst="straightConnector1">
            <a:avLst/>
          </a:prstGeom>
          <a:noFill/>
          <a:ln w="19050" cap="flat" cmpd="sng">
            <a:solidFill>
              <a:srgbClr val="434343"/>
            </a:solidFill>
            <a:prstDash val="solid"/>
            <a:round/>
            <a:headEnd type="none" w="med" len="med"/>
            <a:tailEnd type="none" w="med" len="med"/>
          </a:ln>
        </p:spPr>
      </p:cxnSp>
      <p:pic>
        <p:nvPicPr>
          <p:cNvPr id="2" name="Picture 1">
            <a:extLst>
              <a:ext uri="{FF2B5EF4-FFF2-40B4-BE49-F238E27FC236}">
                <a16:creationId xmlns:a16="http://schemas.microsoft.com/office/drawing/2014/main" id="{7FD9FC7E-6DA0-CF42-AA56-C685C65A8E1E}"/>
              </a:ext>
            </a:extLst>
          </p:cNvPr>
          <p:cNvPicPr>
            <a:picLocks noChangeAspect="1"/>
          </p:cNvPicPr>
          <p:nvPr/>
        </p:nvPicPr>
        <p:blipFill>
          <a:blip r:embed="rId3"/>
          <a:stretch>
            <a:fillRect/>
          </a:stretch>
        </p:blipFill>
        <p:spPr>
          <a:xfrm>
            <a:off x="3023637" y="1931754"/>
            <a:ext cx="2298890" cy="2927646"/>
          </a:xfrm>
          <a:prstGeom prst="rect">
            <a:avLst/>
          </a:prstGeom>
        </p:spPr>
      </p:pic>
      <p:pic>
        <p:nvPicPr>
          <p:cNvPr id="4" name="Picture 3">
            <a:extLst>
              <a:ext uri="{FF2B5EF4-FFF2-40B4-BE49-F238E27FC236}">
                <a16:creationId xmlns:a16="http://schemas.microsoft.com/office/drawing/2014/main" id="{5C36A43C-C75C-B44C-A27E-DBAF753D1C00}"/>
              </a:ext>
            </a:extLst>
          </p:cNvPr>
          <p:cNvPicPr>
            <a:picLocks noChangeAspect="1"/>
          </p:cNvPicPr>
          <p:nvPr/>
        </p:nvPicPr>
        <p:blipFill>
          <a:blip r:embed="rId4"/>
          <a:stretch>
            <a:fillRect/>
          </a:stretch>
        </p:blipFill>
        <p:spPr>
          <a:xfrm>
            <a:off x="5836968" y="3040500"/>
            <a:ext cx="2971800" cy="1943100"/>
          </a:xfrm>
          <a:prstGeom prst="rect">
            <a:avLst/>
          </a:prstGeom>
        </p:spPr>
      </p:pic>
      <p:pic>
        <p:nvPicPr>
          <p:cNvPr id="8" name="Picture 7">
            <a:extLst>
              <a:ext uri="{FF2B5EF4-FFF2-40B4-BE49-F238E27FC236}">
                <a16:creationId xmlns:a16="http://schemas.microsoft.com/office/drawing/2014/main" id="{307E2A88-816E-8243-A765-AEBFF9665071}"/>
              </a:ext>
            </a:extLst>
          </p:cNvPr>
          <p:cNvPicPr>
            <a:picLocks noChangeAspect="1"/>
          </p:cNvPicPr>
          <p:nvPr/>
        </p:nvPicPr>
        <p:blipFill rotWithShape="1">
          <a:blip r:embed="rId5">
            <a:alphaModFix amt="85000"/>
            <a:extLst>
              <a:ext uri="{BEBA8EAE-BF5A-486C-A8C5-ECC9F3942E4B}">
                <a14:imgProps xmlns:a14="http://schemas.microsoft.com/office/drawing/2010/main">
                  <a14:imgLayer r:embed="rId6">
                    <a14:imgEffect>
                      <a14:brightnessContrast contrast="20000"/>
                    </a14:imgEffect>
                  </a14:imgLayer>
                </a14:imgProps>
              </a:ext>
            </a:extLst>
          </a:blip>
          <a:srcRect l="33020" t="1897" r="-1" b="1191"/>
          <a:stretch/>
        </p:blipFill>
        <p:spPr>
          <a:xfrm>
            <a:off x="170417" y="359472"/>
            <a:ext cx="2458485" cy="3557053"/>
          </a:xfrm>
          <a:prstGeom prst="rect">
            <a:avLst/>
          </a:prstGeom>
          <a:effectLst>
            <a:glow>
              <a:schemeClr val="bg1">
                <a:lumMod val="85000"/>
              </a:schemeClr>
            </a:glow>
          </a:effectLst>
        </p:spPr>
      </p:pic>
      <p:cxnSp>
        <p:nvCxnSpPr>
          <p:cNvPr id="25" name="Google Shape;1559;p59">
            <a:extLst>
              <a:ext uri="{FF2B5EF4-FFF2-40B4-BE49-F238E27FC236}">
                <a16:creationId xmlns:a16="http://schemas.microsoft.com/office/drawing/2014/main" id="{7C0B0F35-EB52-084E-BB78-0821E33F5021}"/>
              </a:ext>
            </a:extLst>
          </p:cNvPr>
          <p:cNvCxnSpPr/>
          <p:nvPr/>
        </p:nvCxnSpPr>
        <p:spPr>
          <a:xfrm>
            <a:off x="5859402" y="267994"/>
            <a:ext cx="0" cy="597300"/>
          </a:xfrm>
          <a:prstGeom prst="straightConnector1">
            <a:avLst/>
          </a:prstGeom>
          <a:noFill/>
          <a:ln w="19050" cap="flat" cmpd="sng">
            <a:solidFill>
              <a:srgbClr val="434343"/>
            </a:solidFill>
            <a:prstDash val="solid"/>
            <a:round/>
            <a:headEnd type="none" w="med" len="med"/>
            <a:tailEnd type="none" w="med" len="med"/>
          </a:ln>
        </p:spPr>
      </p:cxnSp>
      <p:pic>
        <p:nvPicPr>
          <p:cNvPr id="26" name="Picture 25">
            <a:extLst>
              <a:ext uri="{FF2B5EF4-FFF2-40B4-BE49-F238E27FC236}">
                <a16:creationId xmlns:a16="http://schemas.microsoft.com/office/drawing/2014/main" id="{0A891F8D-681F-B141-A252-403D59A12287}"/>
              </a:ext>
            </a:extLst>
          </p:cNvPr>
          <p:cNvPicPr>
            <a:picLocks noChangeAspect="1"/>
          </p:cNvPicPr>
          <p:nvPr/>
        </p:nvPicPr>
        <p:blipFill>
          <a:blip r:embed="rId7"/>
          <a:stretch>
            <a:fillRect/>
          </a:stretch>
        </p:blipFill>
        <p:spPr>
          <a:xfrm>
            <a:off x="251989" y="936797"/>
            <a:ext cx="1000338" cy="368875"/>
          </a:xfrm>
          <a:prstGeom prst="rect">
            <a:avLst/>
          </a:prstGeom>
        </p:spPr>
      </p:pic>
      <p:pic>
        <p:nvPicPr>
          <p:cNvPr id="10" name="Picture 9">
            <a:extLst>
              <a:ext uri="{FF2B5EF4-FFF2-40B4-BE49-F238E27FC236}">
                <a16:creationId xmlns:a16="http://schemas.microsoft.com/office/drawing/2014/main" id="{000E059B-EFFA-8B4B-AE19-A958EE5CFDED}"/>
              </a:ext>
            </a:extLst>
          </p:cNvPr>
          <p:cNvPicPr>
            <a:picLocks noChangeAspect="1"/>
          </p:cNvPicPr>
          <p:nvPr/>
        </p:nvPicPr>
        <p:blipFill>
          <a:blip r:embed="rId8"/>
          <a:stretch>
            <a:fillRect/>
          </a:stretch>
        </p:blipFill>
        <p:spPr>
          <a:xfrm>
            <a:off x="1230336" y="1331154"/>
            <a:ext cx="741483" cy="370742"/>
          </a:xfrm>
          <a:prstGeom prst="rect">
            <a:avLst/>
          </a:prstGeom>
        </p:spPr>
      </p:pic>
      <p:sp>
        <p:nvSpPr>
          <p:cNvPr id="11" name="Rectangle 10">
            <a:extLst>
              <a:ext uri="{FF2B5EF4-FFF2-40B4-BE49-F238E27FC236}">
                <a16:creationId xmlns:a16="http://schemas.microsoft.com/office/drawing/2014/main" id="{B46AD1DF-7118-C941-B310-161E54A2AFAE}"/>
              </a:ext>
            </a:extLst>
          </p:cNvPr>
          <p:cNvSpPr/>
          <p:nvPr/>
        </p:nvSpPr>
        <p:spPr>
          <a:xfrm>
            <a:off x="971481" y="1268351"/>
            <a:ext cx="280846" cy="338554"/>
          </a:xfrm>
          <a:prstGeom prst="rect">
            <a:avLst/>
          </a:prstGeom>
        </p:spPr>
        <p:txBody>
          <a:bodyPr wrap="square">
            <a:spAutoFit/>
          </a:bodyPr>
          <a:lstStyle/>
          <a:p>
            <a:r>
              <a:rPr lang="es" sz="1600" dirty="0">
                <a:solidFill>
                  <a:schemeClr val="tx1">
                    <a:lumMod val="95000"/>
                    <a:lumOff val="5000"/>
                  </a:schemeClr>
                </a:solidFill>
                <a:latin typeface="Fira Sans Extra Condensed Medium"/>
                <a:ea typeface="Fira Sans Extra Condensed Medium"/>
                <a:cs typeface="Fira Sans Extra Condensed Medium"/>
                <a:sym typeface="Fira Sans Extra Condensed Medium"/>
              </a:rPr>
              <a:t>X</a:t>
            </a:r>
            <a:endParaRPr lang="en-GB" sz="1600" dirty="0">
              <a:solidFill>
                <a:schemeClr val="tx1">
                  <a:lumMod val="95000"/>
                  <a:lumOff val="5000"/>
                </a:schemeClr>
              </a:solidFill>
            </a:endParaRPr>
          </a:p>
        </p:txBody>
      </p:sp>
      <p:sp>
        <p:nvSpPr>
          <p:cNvPr id="30" name="Google Shape;1558;p59">
            <a:extLst>
              <a:ext uri="{FF2B5EF4-FFF2-40B4-BE49-F238E27FC236}">
                <a16:creationId xmlns:a16="http://schemas.microsoft.com/office/drawing/2014/main" id="{696823B1-2F95-B74C-A903-60229F517638}"/>
              </a:ext>
            </a:extLst>
          </p:cNvPr>
          <p:cNvSpPr txBox="1">
            <a:spLocks/>
          </p:cNvSpPr>
          <p:nvPr/>
        </p:nvSpPr>
        <p:spPr>
          <a:xfrm>
            <a:off x="89640" y="4167464"/>
            <a:ext cx="2718942" cy="816135"/>
          </a:xfrm>
          <a:prstGeom prst="rect">
            <a:avLst/>
          </a:prstGeom>
          <a:noFill/>
          <a:ln w="19050" cap="flat" cmpd="sng">
            <a:solidFill>
              <a:srgbClr val="434343"/>
            </a:solidFill>
            <a:prstDash val="solid"/>
            <a:round/>
            <a:headEnd type="none" w="sm" len="sm"/>
            <a:tailEnd type="none" w="sm" len="sm"/>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1pPr>
            <a:lvl2pPr marR="0" lvl="1"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2pPr>
            <a:lvl3pPr marR="0" lvl="2"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3pPr>
            <a:lvl4pPr marR="0" lvl="3"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4pPr>
            <a:lvl5pPr marR="0" lvl="4"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5pPr>
            <a:lvl6pPr marR="0" lvl="5"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6pPr>
            <a:lvl7pPr marR="0" lvl="6"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7pPr>
            <a:lvl8pPr marR="0" lvl="7"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8pPr>
            <a:lvl9pPr marR="0" lvl="8" algn="l" rtl="0">
              <a:lnSpc>
                <a:spcPct val="100000"/>
              </a:lnSpc>
              <a:spcBef>
                <a:spcPts val="0"/>
              </a:spcBef>
              <a:spcAft>
                <a:spcPts val="0"/>
              </a:spcAft>
              <a:buClr>
                <a:srgbClr val="434343"/>
              </a:buClr>
              <a:buSzPts val="1400"/>
              <a:buFont typeface="Fira Sans Condensed Light"/>
              <a:buNone/>
              <a:defRPr sz="1400" b="0" i="0" u="none" strike="noStrike" cap="none">
                <a:solidFill>
                  <a:srgbClr val="434343"/>
                </a:solidFill>
                <a:latin typeface="Fira Sans Condensed Light"/>
                <a:ea typeface="Fira Sans Condensed Light"/>
                <a:cs typeface="Fira Sans Condensed Light"/>
                <a:sym typeface="Fira Sans Condensed Light"/>
              </a:defRPr>
            </a:lvl9pPr>
          </a:lstStyle>
          <a:p>
            <a:pPr algn="r"/>
            <a:r>
              <a:rPr lang="en-GB" dirty="0">
                <a:latin typeface="Fira Sans Extra Condensed Medium"/>
                <a:ea typeface="Fira Sans Extra Condensed Medium"/>
                <a:cs typeface="Fira Sans Extra Condensed Medium"/>
                <a:sym typeface="Fira Sans Extra Condensed Medium"/>
              </a:rPr>
              <a:t>COLLAB WITH USW FASHION DESIGN STUDENTS TO CREATE PIECES USING CLO TECHNOLOGY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5"/>
        <p:cNvGrpSpPr/>
        <p:nvPr/>
      </p:nvGrpSpPr>
      <p:grpSpPr>
        <a:xfrm>
          <a:off x="0" y="0"/>
          <a:ext cx="0" cy="0"/>
          <a:chOff x="0" y="0"/>
          <a:chExt cx="0" cy="0"/>
        </a:xfrm>
      </p:grpSpPr>
      <p:sp>
        <p:nvSpPr>
          <p:cNvPr id="1516" name="Google Shape;1516;p56"/>
          <p:cNvSpPr txBox="1">
            <a:spLocks noGrp="1"/>
          </p:cNvSpPr>
          <p:nvPr>
            <p:ph type="ctrTitle"/>
          </p:nvPr>
        </p:nvSpPr>
        <p:spPr>
          <a:xfrm>
            <a:off x="400745" y="-1034730"/>
            <a:ext cx="3479780" cy="206946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sz="3200" dirty="0">
                <a:solidFill>
                  <a:srgbClr val="8B80F9"/>
                </a:solidFill>
              </a:rPr>
              <a:t>CLO </a:t>
            </a:r>
            <a:r>
              <a:rPr lang="es" sz="3200" dirty="0">
                <a:solidFill>
                  <a:schemeClr val="tx1">
                    <a:lumMod val="95000"/>
                    <a:lumOff val="5000"/>
                  </a:schemeClr>
                </a:solidFill>
              </a:rPr>
              <a:t>TECHNOLOGY..</a:t>
            </a:r>
            <a:endParaRPr sz="3200" dirty="0">
              <a:solidFill>
                <a:schemeClr val="tx1">
                  <a:lumMod val="95000"/>
                  <a:lumOff val="5000"/>
                </a:schemeClr>
              </a:solidFill>
            </a:endParaRPr>
          </a:p>
        </p:txBody>
      </p:sp>
      <p:grpSp>
        <p:nvGrpSpPr>
          <p:cNvPr id="1519" name="Google Shape;1519;p56"/>
          <p:cNvGrpSpPr/>
          <p:nvPr/>
        </p:nvGrpSpPr>
        <p:grpSpPr>
          <a:xfrm>
            <a:off x="4312508" y="800725"/>
            <a:ext cx="4668366" cy="3795989"/>
            <a:chOff x="3804623" y="931514"/>
            <a:chExt cx="4311631" cy="3283920"/>
          </a:xfrm>
        </p:grpSpPr>
        <p:grpSp>
          <p:nvGrpSpPr>
            <p:cNvPr id="1520" name="Google Shape;1520;p56"/>
            <p:cNvGrpSpPr/>
            <p:nvPr/>
          </p:nvGrpSpPr>
          <p:grpSpPr>
            <a:xfrm>
              <a:off x="3804623" y="931514"/>
              <a:ext cx="4311631" cy="3283920"/>
              <a:chOff x="3420275" y="729475"/>
              <a:chExt cx="4831500" cy="3679875"/>
            </a:xfrm>
          </p:grpSpPr>
          <p:sp>
            <p:nvSpPr>
              <p:cNvPr id="1521" name="Google Shape;1521;p56"/>
              <p:cNvSpPr/>
              <p:nvPr/>
            </p:nvSpPr>
            <p:spPr>
              <a:xfrm>
                <a:off x="3586250" y="883825"/>
                <a:ext cx="4503600" cy="2746200"/>
              </a:xfrm>
              <a:prstGeom prst="rect">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56"/>
              <p:cNvSpPr/>
              <p:nvPr/>
            </p:nvSpPr>
            <p:spPr>
              <a:xfrm>
                <a:off x="5009044" y="3786200"/>
                <a:ext cx="1649975" cy="623150"/>
              </a:xfrm>
              <a:custGeom>
                <a:avLst/>
                <a:gdLst/>
                <a:ahLst/>
                <a:cxnLst/>
                <a:rect l="l" t="t" r="r" b="b"/>
                <a:pathLst>
                  <a:path w="65999" h="24926" extrusionOk="0">
                    <a:moveTo>
                      <a:pt x="13372" y="0"/>
                    </a:moveTo>
                    <a:cubicBezTo>
                      <a:pt x="13051" y="1881"/>
                      <a:pt x="12653" y="8225"/>
                      <a:pt x="11445" y="11283"/>
                    </a:cubicBezTo>
                    <a:cubicBezTo>
                      <a:pt x="10237" y="14341"/>
                      <a:pt x="7883" y="16511"/>
                      <a:pt x="6125" y="18346"/>
                    </a:cubicBezTo>
                    <a:cubicBezTo>
                      <a:pt x="4367" y="20181"/>
                      <a:pt x="1875" y="21297"/>
                      <a:pt x="896" y="22291"/>
                    </a:cubicBezTo>
                    <a:cubicBezTo>
                      <a:pt x="-82" y="23285"/>
                      <a:pt x="-174" y="23896"/>
                      <a:pt x="254" y="24309"/>
                    </a:cubicBezTo>
                    <a:cubicBezTo>
                      <a:pt x="682" y="24722"/>
                      <a:pt x="805" y="24692"/>
                      <a:pt x="3465" y="24768"/>
                    </a:cubicBezTo>
                    <a:cubicBezTo>
                      <a:pt x="6125" y="24845"/>
                      <a:pt x="10925" y="24768"/>
                      <a:pt x="16215" y="24768"/>
                    </a:cubicBezTo>
                    <a:cubicBezTo>
                      <a:pt x="21505" y="24768"/>
                      <a:pt x="28630" y="24768"/>
                      <a:pt x="35204" y="24768"/>
                    </a:cubicBezTo>
                    <a:cubicBezTo>
                      <a:pt x="41778" y="24768"/>
                      <a:pt x="50783" y="24768"/>
                      <a:pt x="55660" y="24768"/>
                    </a:cubicBezTo>
                    <a:cubicBezTo>
                      <a:pt x="60537" y="24768"/>
                      <a:pt x="62754" y="25104"/>
                      <a:pt x="64466" y="24768"/>
                    </a:cubicBezTo>
                    <a:cubicBezTo>
                      <a:pt x="66178" y="24432"/>
                      <a:pt x="66056" y="23346"/>
                      <a:pt x="65934" y="22750"/>
                    </a:cubicBezTo>
                    <a:cubicBezTo>
                      <a:pt x="65812" y="22154"/>
                      <a:pt x="65353" y="22765"/>
                      <a:pt x="63732" y="21190"/>
                    </a:cubicBezTo>
                    <a:cubicBezTo>
                      <a:pt x="62111" y="19615"/>
                      <a:pt x="57999" y="16512"/>
                      <a:pt x="56210" y="13301"/>
                    </a:cubicBezTo>
                    <a:cubicBezTo>
                      <a:pt x="54421" y="10091"/>
                      <a:pt x="53505" y="4083"/>
                      <a:pt x="53000" y="1927"/>
                    </a:cubicBezTo>
                    <a:cubicBezTo>
                      <a:pt x="52496" y="-229"/>
                      <a:pt x="53153" y="627"/>
                      <a:pt x="53183" y="367"/>
                    </a:cubicBezTo>
                  </a:path>
                </a:pathLst>
              </a:custGeom>
              <a:noFill/>
              <a:ln w="19050" cap="flat" cmpd="sng">
                <a:solidFill>
                  <a:srgbClr val="7E6B8F"/>
                </a:solidFill>
                <a:prstDash val="solid"/>
                <a:round/>
                <a:headEnd type="none" w="med" len="med"/>
                <a:tailEnd type="none" w="med" len="med"/>
              </a:ln>
            </p:spPr>
          </p:sp>
          <p:sp>
            <p:nvSpPr>
              <p:cNvPr id="1523" name="Google Shape;1523;p56"/>
              <p:cNvSpPr/>
              <p:nvPr/>
            </p:nvSpPr>
            <p:spPr>
              <a:xfrm>
                <a:off x="3420275" y="729475"/>
                <a:ext cx="4831500" cy="3056700"/>
              </a:xfrm>
              <a:prstGeom prst="roundRect">
                <a:avLst>
                  <a:gd name="adj" fmla="val 3857"/>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56"/>
              <p:cNvSpPr/>
              <p:nvPr/>
            </p:nvSpPr>
            <p:spPr>
              <a:xfrm>
                <a:off x="3453125" y="762775"/>
                <a:ext cx="4765800" cy="2990100"/>
              </a:xfrm>
              <a:prstGeom prst="roundRect">
                <a:avLst>
                  <a:gd name="adj" fmla="val 3282"/>
                </a:avLst>
              </a:prstGeom>
              <a:noFill/>
              <a:ln w="19050" cap="flat" cmpd="sng">
                <a:solidFill>
                  <a:srgbClr val="7E6B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525" name="Google Shape;1525;p56"/>
            <p:cNvCxnSpPr/>
            <p:nvPr/>
          </p:nvCxnSpPr>
          <p:spPr>
            <a:xfrm>
              <a:off x="5238353" y="4162783"/>
              <a:ext cx="1451100" cy="0"/>
            </a:xfrm>
            <a:prstGeom prst="straightConnector1">
              <a:avLst/>
            </a:prstGeom>
            <a:noFill/>
            <a:ln w="19050" cap="flat" cmpd="sng">
              <a:solidFill>
                <a:srgbClr val="7E6B8F"/>
              </a:solidFill>
              <a:prstDash val="solid"/>
              <a:round/>
              <a:headEnd type="none" w="med" len="med"/>
              <a:tailEnd type="none" w="med" len="med"/>
            </a:ln>
          </p:spPr>
        </p:cxnSp>
      </p:grpSp>
      <p:pic>
        <p:nvPicPr>
          <p:cNvPr id="3" name="Picture 2" descr="A picture containing text&#10;&#10;Description automatically generated">
            <a:extLst>
              <a:ext uri="{FF2B5EF4-FFF2-40B4-BE49-F238E27FC236}">
                <a16:creationId xmlns:a16="http://schemas.microsoft.com/office/drawing/2014/main" id="{5919A1A1-742F-734F-8AE3-A5CFED89A7B5}"/>
              </a:ext>
            </a:extLst>
          </p:cNvPr>
          <p:cNvPicPr>
            <a:picLocks noChangeAspect="1"/>
          </p:cNvPicPr>
          <p:nvPr/>
        </p:nvPicPr>
        <p:blipFill rotWithShape="1">
          <a:blip r:embed="rId3"/>
          <a:srcRect t="2516" b="5457"/>
          <a:stretch/>
        </p:blipFill>
        <p:spPr>
          <a:xfrm>
            <a:off x="4743496" y="1008142"/>
            <a:ext cx="3961190" cy="2736457"/>
          </a:xfrm>
          <a:prstGeom prst="rect">
            <a:avLst/>
          </a:prstGeom>
        </p:spPr>
      </p:pic>
      <p:pic>
        <p:nvPicPr>
          <p:cNvPr id="5" name="Picture 4">
            <a:extLst>
              <a:ext uri="{FF2B5EF4-FFF2-40B4-BE49-F238E27FC236}">
                <a16:creationId xmlns:a16="http://schemas.microsoft.com/office/drawing/2014/main" id="{8B56DF8D-BA5B-5647-B655-8A1584803E8B}"/>
              </a:ext>
            </a:extLst>
          </p:cNvPr>
          <p:cNvPicPr>
            <a:picLocks noChangeAspect="1"/>
          </p:cNvPicPr>
          <p:nvPr/>
        </p:nvPicPr>
        <p:blipFill>
          <a:blip r:embed="rId4"/>
          <a:stretch>
            <a:fillRect/>
          </a:stretch>
        </p:blipFill>
        <p:spPr>
          <a:xfrm>
            <a:off x="128292" y="1551549"/>
            <a:ext cx="3321245" cy="3428224"/>
          </a:xfrm>
          <a:prstGeom prst="rect">
            <a:avLst/>
          </a:prstGeom>
        </p:spPr>
      </p:pic>
      <p:sp>
        <p:nvSpPr>
          <p:cNvPr id="2" name="Rectangle 1">
            <a:extLst>
              <a:ext uri="{FF2B5EF4-FFF2-40B4-BE49-F238E27FC236}">
                <a16:creationId xmlns:a16="http://schemas.microsoft.com/office/drawing/2014/main" id="{D76041F9-E7D4-E642-B7CD-75E531074CE6}"/>
              </a:ext>
            </a:extLst>
          </p:cNvPr>
          <p:cNvSpPr/>
          <p:nvPr/>
        </p:nvSpPr>
        <p:spPr>
          <a:xfrm>
            <a:off x="5847633" y="4866501"/>
            <a:ext cx="1888659" cy="276999"/>
          </a:xfrm>
          <a:prstGeom prst="rect">
            <a:avLst/>
          </a:prstGeom>
        </p:spPr>
        <p:txBody>
          <a:bodyPr wrap="none">
            <a:spAutoFit/>
          </a:bodyPr>
          <a:lstStyle/>
          <a:p>
            <a:r>
              <a:rPr lang="es" sz="1200" dirty="0">
                <a:solidFill>
                  <a:srgbClr val="8B80F9"/>
                </a:solidFill>
                <a:latin typeface="Fira Sans Extra Condensed Medium"/>
                <a:sym typeface="Fira Sans Extra Condensed Medium"/>
              </a:rPr>
              <a:t>CREDIT:  </a:t>
            </a:r>
            <a:r>
              <a:rPr lang="es" sz="1200" dirty="0">
                <a:solidFill>
                  <a:srgbClr val="434343"/>
                </a:solidFill>
                <a:latin typeface="Fira Sans Extra Condensed Medium"/>
                <a:sym typeface="Fira Sans Extra Condensed Medium"/>
              </a:rPr>
              <a:t>USWFASHIONDESIGN</a:t>
            </a:r>
            <a:endParaRPr lang="en-GB" sz="1200" dirty="0"/>
          </a:p>
        </p:txBody>
      </p:sp>
      <p:cxnSp>
        <p:nvCxnSpPr>
          <p:cNvPr id="13" name="Google Shape;1559;p59">
            <a:extLst>
              <a:ext uri="{FF2B5EF4-FFF2-40B4-BE49-F238E27FC236}">
                <a16:creationId xmlns:a16="http://schemas.microsoft.com/office/drawing/2014/main" id="{C6A17CF9-1DBE-A242-BED7-2D2D42806762}"/>
              </a:ext>
            </a:extLst>
          </p:cNvPr>
          <p:cNvCxnSpPr/>
          <p:nvPr/>
        </p:nvCxnSpPr>
        <p:spPr>
          <a:xfrm>
            <a:off x="319839" y="362645"/>
            <a:ext cx="0" cy="597300"/>
          </a:xfrm>
          <a:prstGeom prst="straightConnector1">
            <a:avLst/>
          </a:prstGeom>
          <a:noFill/>
          <a:ln w="19050" cap="flat" cmpd="sng">
            <a:solidFill>
              <a:srgbClr val="434343"/>
            </a:solidFill>
            <a:prstDash val="solid"/>
            <a:round/>
            <a:headEnd type="none" w="med" len="med"/>
            <a:tailEnd type="none" w="med" len="med"/>
          </a:ln>
        </p:spPr>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FB3BC-E730-4566-970D-DE12FDE0DB98}"/>
              </a:ext>
            </a:extLst>
          </p:cNvPr>
          <p:cNvSpPr>
            <a:spLocks noGrp="1"/>
          </p:cNvSpPr>
          <p:nvPr>
            <p:ph type="ctrTitle"/>
          </p:nvPr>
        </p:nvSpPr>
        <p:spPr>
          <a:xfrm>
            <a:off x="4004128" y="329820"/>
            <a:ext cx="5214300" cy="946200"/>
          </a:xfrm>
        </p:spPr>
        <p:txBody>
          <a:bodyPr/>
          <a:lstStyle/>
          <a:p>
            <a:r>
              <a:rPr lang="en-GB" sz="3200" dirty="0"/>
              <a:t>CURRENT MARKETING AND </a:t>
            </a:r>
            <a:r>
              <a:rPr lang="en-GB" sz="3200" dirty="0">
                <a:solidFill>
                  <a:srgbClr val="8B80F9"/>
                </a:solidFill>
              </a:rPr>
              <a:t>COMMUNICATIONS STRATEGY</a:t>
            </a:r>
          </a:p>
        </p:txBody>
      </p:sp>
      <p:sp>
        <p:nvSpPr>
          <p:cNvPr id="4" name="TextBox 3">
            <a:extLst>
              <a:ext uri="{FF2B5EF4-FFF2-40B4-BE49-F238E27FC236}">
                <a16:creationId xmlns:a16="http://schemas.microsoft.com/office/drawing/2014/main" id="{06E62B85-B20D-4CE4-9696-5EEC57DB896A}"/>
              </a:ext>
            </a:extLst>
          </p:cNvPr>
          <p:cNvSpPr txBox="1"/>
          <p:nvPr/>
        </p:nvSpPr>
        <p:spPr>
          <a:xfrm>
            <a:off x="1087023" y="2137680"/>
            <a:ext cx="7860766" cy="2893100"/>
          </a:xfrm>
          <a:prstGeom prst="rect">
            <a:avLst/>
          </a:prstGeom>
          <a:noFill/>
        </p:spPr>
        <p:txBody>
          <a:bodyPr wrap="square" rtlCol="0">
            <a:spAutoFit/>
          </a:bodyPr>
          <a:lstStyle/>
          <a:p>
            <a:pPr marL="285750" indent="-285750">
              <a:buFont typeface="Arial" panose="020B0604020202020204" pitchFamily="34" charset="0"/>
              <a:buChar char="•"/>
            </a:pPr>
            <a:r>
              <a:rPr lang="en-US" dirty="0"/>
              <a:t>Mission aim to be ‘world’s number-one destination for fashion-loving-20-somethings’.</a:t>
            </a:r>
          </a:p>
          <a:p>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Innovative Digital Strategy including ‘ASOS Insiders’.</a:t>
            </a:r>
          </a:p>
          <a:p>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2.7bn digital platform visits in 2020 (ASOS plc)</a:t>
            </a:r>
          </a:p>
          <a:p>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“Now vital to have a paid strategy to social. Organic reach is not what it used to be and therefore amplifying it with a paid strategy is close to essential now”. Kingsnorth (2019).</a:t>
            </a:r>
          </a:p>
          <a:p>
            <a:pPr marL="285750" indent="-285750">
              <a:buFont typeface="Arial" panose="020B0604020202020204" pitchFamily="34" charset="0"/>
              <a:buChar char="•"/>
            </a:pPr>
            <a:endParaRPr lang="en-US" dirty="0"/>
          </a:p>
          <a:p>
            <a:r>
              <a:rPr lang="en-US" dirty="0"/>
              <a:t> </a:t>
            </a:r>
            <a:endParaRPr lang="en-GB" dirty="0"/>
          </a:p>
        </p:txBody>
      </p:sp>
    </p:spTree>
    <p:extLst>
      <p:ext uri="{BB962C8B-B14F-4D97-AF65-F5344CB8AC3E}">
        <p14:creationId xmlns:p14="http://schemas.microsoft.com/office/powerpoint/2010/main" val="2009511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05FE7-957B-4A10-8C16-45F08260FD89}"/>
              </a:ext>
            </a:extLst>
          </p:cNvPr>
          <p:cNvSpPr>
            <a:spLocks noGrp="1"/>
          </p:cNvSpPr>
          <p:nvPr>
            <p:ph type="ctrTitle"/>
          </p:nvPr>
        </p:nvSpPr>
        <p:spPr>
          <a:xfrm>
            <a:off x="3929700" y="315998"/>
            <a:ext cx="5214300" cy="946200"/>
          </a:xfrm>
        </p:spPr>
        <p:txBody>
          <a:bodyPr/>
          <a:lstStyle/>
          <a:p>
            <a:pPr algn="r"/>
            <a:r>
              <a:rPr lang="en-GB" sz="3200" dirty="0"/>
              <a:t>CURRENT </a:t>
            </a:r>
            <a:r>
              <a:rPr lang="en-GB" sz="3200" dirty="0">
                <a:solidFill>
                  <a:srgbClr val="8B80F9"/>
                </a:solidFill>
              </a:rPr>
              <a:t>DISTRIBUTION   MARKETS</a:t>
            </a:r>
          </a:p>
        </p:txBody>
      </p:sp>
      <p:sp>
        <p:nvSpPr>
          <p:cNvPr id="3" name="TextBox 2">
            <a:extLst>
              <a:ext uri="{FF2B5EF4-FFF2-40B4-BE49-F238E27FC236}">
                <a16:creationId xmlns:a16="http://schemas.microsoft.com/office/drawing/2014/main" id="{70BAAF2E-6CBA-4DDF-A798-9295FA16041A}"/>
              </a:ext>
            </a:extLst>
          </p:cNvPr>
          <p:cNvSpPr txBox="1"/>
          <p:nvPr/>
        </p:nvSpPr>
        <p:spPr>
          <a:xfrm>
            <a:off x="1374638" y="1873400"/>
            <a:ext cx="7261411" cy="2677656"/>
          </a:xfrm>
          <a:prstGeom prst="rect">
            <a:avLst/>
          </a:prstGeom>
          <a:noFill/>
        </p:spPr>
        <p:txBody>
          <a:bodyPr wrap="square" rtlCol="0">
            <a:spAutoFit/>
          </a:bodyPr>
          <a:lstStyle/>
          <a:p>
            <a:pPr marL="285750" indent="-285750">
              <a:buFont typeface="Arial" panose="020B0604020202020204" pitchFamily="34" charset="0"/>
              <a:buChar char="•"/>
            </a:pPr>
            <a:r>
              <a:rPr lang="en-GB" dirty="0"/>
              <a:t>Main market is UK with central distribution warehouse in Barnsley</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Expansion to Europe with ‘Eurohub’ in Berlin as well as Australia, Poland, France, China and America</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Continued plans for expansions in big markets in Asia</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Opportunity to grow arcadia brands globally through ASOS website and distribution markets</a:t>
            </a:r>
          </a:p>
        </p:txBody>
      </p:sp>
    </p:spTree>
    <p:extLst>
      <p:ext uri="{BB962C8B-B14F-4D97-AF65-F5344CB8AC3E}">
        <p14:creationId xmlns:p14="http://schemas.microsoft.com/office/powerpoint/2010/main" val="1376992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EECDF-66AC-44FA-9A2E-3EDE31F2522D}"/>
              </a:ext>
            </a:extLst>
          </p:cNvPr>
          <p:cNvSpPr>
            <a:spLocks noGrp="1"/>
          </p:cNvSpPr>
          <p:nvPr>
            <p:ph type="ctrTitle"/>
          </p:nvPr>
        </p:nvSpPr>
        <p:spPr>
          <a:xfrm>
            <a:off x="3777479" y="306943"/>
            <a:ext cx="5214300" cy="946200"/>
          </a:xfrm>
        </p:spPr>
        <p:txBody>
          <a:bodyPr/>
          <a:lstStyle/>
          <a:p>
            <a:pPr algn="r"/>
            <a:r>
              <a:rPr lang="en-GB" sz="3200" dirty="0"/>
              <a:t>COMMUNICATION AND </a:t>
            </a:r>
            <a:r>
              <a:rPr lang="en-GB" sz="3200" dirty="0">
                <a:solidFill>
                  <a:srgbClr val="8B80F9"/>
                </a:solidFill>
              </a:rPr>
              <a:t>PROMOTIONAL PLAN</a:t>
            </a:r>
          </a:p>
        </p:txBody>
      </p:sp>
      <p:pic>
        <p:nvPicPr>
          <p:cNvPr id="3" name="Picture 2">
            <a:extLst>
              <a:ext uri="{FF2B5EF4-FFF2-40B4-BE49-F238E27FC236}">
                <a16:creationId xmlns:a16="http://schemas.microsoft.com/office/drawing/2014/main" id="{AE7930D6-6592-4D5A-B9D4-0B30F67AA786}"/>
              </a:ext>
            </a:extLst>
          </p:cNvPr>
          <p:cNvPicPr>
            <a:picLocks noChangeAspect="1"/>
          </p:cNvPicPr>
          <p:nvPr/>
        </p:nvPicPr>
        <p:blipFill>
          <a:blip r:embed="rId3"/>
          <a:stretch>
            <a:fillRect/>
          </a:stretch>
        </p:blipFill>
        <p:spPr>
          <a:xfrm>
            <a:off x="5894516" y="1694569"/>
            <a:ext cx="2983670" cy="2869852"/>
          </a:xfrm>
          <a:prstGeom prst="rect">
            <a:avLst/>
          </a:prstGeom>
        </p:spPr>
      </p:pic>
      <p:sp>
        <p:nvSpPr>
          <p:cNvPr id="4" name="TextBox 3">
            <a:extLst>
              <a:ext uri="{FF2B5EF4-FFF2-40B4-BE49-F238E27FC236}">
                <a16:creationId xmlns:a16="http://schemas.microsoft.com/office/drawing/2014/main" id="{DAEC866F-971B-4B86-AF81-AD406A5AF875}"/>
              </a:ext>
            </a:extLst>
          </p:cNvPr>
          <p:cNvSpPr txBox="1"/>
          <p:nvPr/>
        </p:nvSpPr>
        <p:spPr>
          <a:xfrm>
            <a:off x="1091995" y="2102208"/>
            <a:ext cx="4802521" cy="2462213"/>
          </a:xfrm>
          <a:prstGeom prst="rect">
            <a:avLst/>
          </a:prstGeom>
          <a:noFill/>
        </p:spPr>
        <p:txBody>
          <a:bodyPr wrap="square" rtlCol="0">
            <a:spAutoFit/>
          </a:bodyPr>
          <a:lstStyle/>
          <a:p>
            <a:pPr marL="285750" indent="-285750">
              <a:buFont typeface="Arial" panose="020B0604020202020204" pitchFamily="34" charset="0"/>
              <a:buChar char="•"/>
            </a:pPr>
            <a:r>
              <a:rPr lang="en-GB" dirty="0"/>
              <a:t>Use of digital platforms to promote Pop Up Events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Asos Insiders and influencer marketing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Adopting new marketing mix 4 d’s to attract the target market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Creating Hashtags to get the events ‘trending’ </a:t>
            </a:r>
          </a:p>
        </p:txBody>
      </p:sp>
      <p:sp>
        <p:nvSpPr>
          <p:cNvPr id="6" name="TextBox 5">
            <a:extLst>
              <a:ext uri="{FF2B5EF4-FFF2-40B4-BE49-F238E27FC236}">
                <a16:creationId xmlns:a16="http://schemas.microsoft.com/office/drawing/2014/main" id="{D1AEBD56-F834-4D34-88B9-6C2F71D67D8B}"/>
              </a:ext>
            </a:extLst>
          </p:cNvPr>
          <p:cNvSpPr txBox="1"/>
          <p:nvPr/>
        </p:nvSpPr>
        <p:spPr>
          <a:xfrm>
            <a:off x="6833370" y="4831463"/>
            <a:ext cx="1921008" cy="276999"/>
          </a:xfrm>
          <a:prstGeom prst="rect">
            <a:avLst/>
          </a:prstGeom>
          <a:noFill/>
        </p:spPr>
        <p:txBody>
          <a:bodyPr wrap="square" rtlCol="0">
            <a:spAutoFit/>
          </a:bodyPr>
          <a:lstStyle/>
          <a:p>
            <a:r>
              <a:rPr lang="en-GB" sz="1200" dirty="0" err="1"/>
              <a:t>Mitterfelner</a:t>
            </a:r>
            <a:r>
              <a:rPr lang="en-GB" sz="1200" dirty="0"/>
              <a:t> (2019)</a:t>
            </a:r>
          </a:p>
        </p:txBody>
      </p:sp>
    </p:spTree>
    <p:extLst>
      <p:ext uri="{BB962C8B-B14F-4D97-AF65-F5344CB8AC3E}">
        <p14:creationId xmlns:p14="http://schemas.microsoft.com/office/powerpoint/2010/main" val="1549173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E78A8-80DB-4A7F-8FA2-1C5CFC85CC75}"/>
              </a:ext>
            </a:extLst>
          </p:cNvPr>
          <p:cNvSpPr>
            <a:spLocks noGrp="1"/>
          </p:cNvSpPr>
          <p:nvPr>
            <p:ph type="ctrTitle"/>
          </p:nvPr>
        </p:nvSpPr>
        <p:spPr>
          <a:xfrm>
            <a:off x="4878172" y="267524"/>
            <a:ext cx="5214300" cy="946200"/>
          </a:xfrm>
        </p:spPr>
        <p:txBody>
          <a:bodyPr/>
          <a:lstStyle/>
          <a:p>
            <a:r>
              <a:rPr lang="en-GB" sz="3200" dirty="0">
                <a:solidFill>
                  <a:srgbClr val="8B80F9"/>
                </a:solidFill>
              </a:rPr>
              <a:t>CONTINUED</a:t>
            </a:r>
            <a:r>
              <a:rPr lang="en-GB" sz="3200" dirty="0">
                <a:solidFill>
                  <a:schemeClr val="tx1"/>
                </a:solidFill>
              </a:rPr>
              <a:t>…</a:t>
            </a:r>
          </a:p>
        </p:txBody>
      </p:sp>
      <p:pic>
        <p:nvPicPr>
          <p:cNvPr id="3" name="Picture 2">
            <a:extLst>
              <a:ext uri="{FF2B5EF4-FFF2-40B4-BE49-F238E27FC236}">
                <a16:creationId xmlns:a16="http://schemas.microsoft.com/office/drawing/2014/main" id="{380A2421-364A-44FE-B4FD-D9D4FE94BE10}"/>
              </a:ext>
            </a:extLst>
          </p:cNvPr>
          <p:cNvPicPr>
            <a:picLocks noChangeAspect="1"/>
          </p:cNvPicPr>
          <p:nvPr/>
        </p:nvPicPr>
        <p:blipFill>
          <a:blip r:embed="rId3"/>
          <a:stretch>
            <a:fillRect/>
          </a:stretch>
        </p:blipFill>
        <p:spPr>
          <a:xfrm>
            <a:off x="5796658" y="1632767"/>
            <a:ext cx="2975201" cy="3048362"/>
          </a:xfrm>
          <a:prstGeom prst="rect">
            <a:avLst/>
          </a:prstGeom>
        </p:spPr>
      </p:pic>
      <p:sp>
        <p:nvSpPr>
          <p:cNvPr id="4" name="TextBox 3">
            <a:extLst>
              <a:ext uri="{FF2B5EF4-FFF2-40B4-BE49-F238E27FC236}">
                <a16:creationId xmlns:a16="http://schemas.microsoft.com/office/drawing/2014/main" id="{0F012767-A25F-4A8D-9164-A43367449482}"/>
              </a:ext>
            </a:extLst>
          </p:cNvPr>
          <p:cNvSpPr txBox="1"/>
          <p:nvPr/>
        </p:nvSpPr>
        <p:spPr>
          <a:xfrm>
            <a:off x="476285" y="2187716"/>
            <a:ext cx="4863994" cy="3108543"/>
          </a:xfrm>
          <a:prstGeom prst="rect">
            <a:avLst/>
          </a:prstGeom>
          <a:noFill/>
        </p:spPr>
        <p:txBody>
          <a:bodyPr wrap="square" rtlCol="0">
            <a:spAutoFit/>
          </a:bodyPr>
          <a:lstStyle/>
          <a:p>
            <a:pPr marL="285750" indent="-285750">
              <a:buFont typeface="Arial" panose="020B0604020202020204" pitchFamily="34" charset="0"/>
              <a:buChar char="•"/>
            </a:pPr>
            <a:r>
              <a:rPr lang="en-GB" dirty="0"/>
              <a:t>Ensuring that we promote a sustainable pop up event</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Opportunities for fashion, event and marketing students to work with us in current situation</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Limited edition ‘Must See’ sustainable fashion items sold at the events designed by university competition winner</a:t>
            </a:r>
          </a:p>
          <a:p>
            <a:endParaRPr lang="en-GB" dirty="0"/>
          </a:p>
          <a:p>
            <a:endParaRPr lang="en-GB" dirty="0"/>
          </a:p>
          <a:p>
            <a:endParaRPr lang="en-GB" dirty="0"/>
          </a:p>
          <a:p>
            <a:r>
              <a:rPr lang="en-GB" dirty="0"/>
              <a:t> </a:t>
            </a:r>
          </a:p>
        </p:txBody>
      </p:sp>
      <p:sp>
        <p:nvSpPr>
          <p:cNvPr id="5" name="TextBox 4">
            <a:extLst>
              <a:ext uri="{FF2B5EF4-FFF2-40B4-BE49-F238E27FC236}">
                <a16:creationId xmlns:a16="http://schemas.microsoft.com/office/drawing/2014/main" id="{92950D9F-47A9-4EFF-ACE3-2F238AFCFE01}"/>
              </a:ext>
            </a:extLst>
          </p:cNvPr>
          <p:cNvSpPr txBox="1"/>
          <p:nvPr/>
        </p:nvSpPr>
        <p:spPr>
          <a:xfrm>
            <a:off x="6235719" y="4755557"/>
            <a:ext cx="2767733" cy="261610"/>
          </a:xfrm>
          <a:prstGeom prst="rect">
            <a:avLst/>
          </a:prstGeom>
          <a:noFill/>
        </p:spPr>
        <p:txBody>
          <a:bodyPr wrap="square" rtlCol="0">
            <a:spAutoFit/>
          </a:bodyPr>
          <a:lstStyle/>
          <a:p>
            <a:r>
              <a:rPr lang="en-GB" sz="1100" dirty="0"/>
              <a:t>State of Fashion (2021)</a:t>
            </a:r>
          </a:p>
        </p:txBody>
      </p:sp>
    </p:spTree>
    <p:extLst>
      <p:ext uri="{BB962C8B-B14F-4D97-AF65-F5344CB8AC3E}">
        <p14:creationId xmlns:p14="http://schemas.microsoft.com/office/powerpoint/2010/main" val="349210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64349-A0CA-4D4E-A079-7150DBB1589C}"/>
              </a:ext>
            </a:extLst>
          </p:cNvPr>
          <p:cNvSpPr>
            <a:spLocks noGrp="1"/>
          </p:cNvSpPr>
          <p:nvPr>
            <p:ph type="ctrTitle"/>
          </p:nvPr>
        </p:nvSpPr>
        <p:spPr>
          <a:xfrm>
            <a:off x="4136066" y="144336"/>
            <a:ext cx="4765558" cy="1142204"/>
          </a:xfrm>
        </p:spPr>
        <p:txBody>
          <a:bodyPr/>
          <a:lstStyle/>
          <a:p>
            <a:pPr algn="r"/>
            <a:r>
              <a:rPr lang="en-GB" sz="3200" dirty="0"/>
              <a:t>POP UP </a:t>
            </a:r>
            <a:r>
              <a:rPr lang="en-GB" sz="3200" dirty="0">
                <a:solidFill>
                  <a:srgbClr val="8B80F9"/>
                </a:solidFill>
              </a:rPr>
              <a:t>LOCATION BREAKDOWN</a:t>
            </a:r>
          </a:p>
        </p:txBody>
      </p:sp>
      <p:sp>
        <p:nvSpPr>
          <p:cNvPr id="3" name="TextBox 2">
            <a:extLst>
              <a:ext uri="{FF2B5EF4-FFF2-40B4-BE49-F238E27FC236}">
                <a16:creationId xmlns:a16="http://schemas.microsoft.com/office/drawing/2014/main" id="{08AA1B8E-86E4-4E4D-81D3-28C381790183}"/>
              </a:ext>
            </a:extLst>
          </p:cNvPr>
          <p:cNvSpPr txBox="1"/>
          <p:nvPr/>
        </p:nvSpPr>
        <p:spPr>
          <a:xfrm>
            <a:off x="328448" y="1890621"/>
            <a:ext cx="6546797" cy="3108543"/>
          </a:xfrm>
          <a:prstGeom prst="rect">
            <a:avLst/>
          </a:prstGeom>
          <a:noFill/>
        </p:spPr>
        <p:txBody>
          <a:bodyPr wrap="square" rtlCol="0">
            <a:spAutoFit/>
          </a:bodyPr>
          <a:lstStyle/>
          <a:p>
            <a:pPr marL="285750" indent="-285750">
              <a:buFont typeface="Arial" panose="020B0604020202020204" pitchFamily="34" charset="0"/>
              <a:buChar char="•"/>
            </a:pPr>
            <a:r>
              <a:rPr lang="en-GB" dirty="0"/>
              <a:t>Cardiff’s St David’s shopping centre will be the first due to being first to have CLO fashion technology</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Emphasis on big student cities to work closely with Fashion students to create opportunities</a:t>
            </a:r>
          </a:p>
          <a:p>
            <a:pPr marL="285750" indent="-285750">
              <a:buFont typeface="Arial" panose="020B0604020202020204" pitchFamily="34" charset="0"/>
              <a:buChar char="•"/>
            </a:pPr>
            <a:endParaRPr lang="en-GB" dirty="0"/>
          </a:p>
          <a:p>
            <a:endParaRPr lang="en-GB" dirty="0"/>
          </a:p>
          <a:p>
            <a:pPr marL="285750" indent="-285750">
              <a:buFont typeface="Arial" panose="020B0604020202020204" pitchFamily="34" charset="0"/>
              <a:buChar char="•"/>
            </a:pPr>
            <a:r>
              <a:rPr lang="en-GB" dirty="0"/>
              <a:t>London, Manchester and Birmingham to also host pop up’s</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Target local markets and see physical buzz about the product</a:t>
            </a:r>
          </a:p>
          <a:p>
            <a:endParaRPr lang="en-GB" dirty="0"/>
          </a:p>
          <a:p>
            <a:r>
              <a:rPr lang="en-GB" dirty="0"/>
              <a:t> </a:t>
            </a:r>
          </a:p>
        </p:txBody>
      </p:sp>
      <p:pic>
        <p:nvPicPr>
          <p:cNvPr id="4" name="Picture 3">
            <a:extLst>
              <a:ext uri="{FF2B5EF4-FFF2-40B4-BE49-F238E27FC236}">
                <a16:creationId xmlns:a16="http://schemas.microsoft.com/office/drawing/2014/main" id="{FC936AEB-CDE9-48D9-BE05-A0F6B46EAA10}"/>
              </a:ext>
            </a:extLst>
          </p:cNvPr>
          <p:cNvPicPr>
            <a:picLocks noChangeAspect="1"/>
          </p:cNvPicPr>
          <p:nvPr/>
        </p:nvPicPr>
        <p:blipFill>
          <a:blip r:embed="rId3"/>
          <a:stretch>
            <a:fillRect/>
          </a:stretch>
        </p:blipFill>
        <p:spPr>
          <a:xfrm>
            <a:off x="7269097" y="3268597"/>
            <a:ext cx="1874904" cy="1874904"/>
          </a:xfrm>
          <a:prstGeom prst="rect">
            <a:avLst/>
          </a:prstGeom>
        </p:spPr>
      </p:pic>
    </p:spTree>
    <p:extLst>
      <p:ext uri="{BB962C8B-B14F-4D97-AF65-F5344CB8AC3E}">
        <p14:creationId xmlns:p14="http://schemas.microsoft.com/office/powerpoint/2010/main" val="55963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33"/>
          <p:cNvSpPr txBox="1">
            <a:spLocks noGrp="1"/>
          </p:cNvSpPr>
          <p:nvPr>
            <p:ph type="ctrTitle"/>
          </p:nvPr>
        </p:nvSpPr>
        <p:spPr>
          <a:xfrm>
            <a:off x="4216089" y="160956"/>
            <a:ext cx="4934305" cy="1880111"/>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s" sz="3200" dirty="0"/>
              <a:t>LIST OF </a:t>
            </a:r>
            <a:br>
              <a:rPr lang="es" sz="3200" dirty="0"/>
            </a:br>
            <a:r>
              <a:rPr lang="es" sz="3200" dirty="0">
                <a:solidFill>
                  <a:srgbClr val="8B80F9"/>
                </a:solidFill>
              </a:rPr>
              <a:t>CONTRIBUTIONS</a:t>
            </a:r>
            <a:endParaRPr sz="3200" dirty="0">
              <a:solidFill>
                <a:srgbClr val="8B80F9"/>
              </a:solidFill>
            </a:endParaRPr>
          </a:p>
        </p:txBody>
      </p:sp>
      <p:sp>
        <p:nvSpPr>
          <p:cNvPr id="179" name="Google Shape;179;p33"/>
          <p:cNvSpPr txBox="1">
            <a:spLocks noGrp="1"/>
          </p:cNvSpPr>
          <p:nvPr>
            <p:ph type="ctrTitle" idx="2"/>
          </p:nvPr>
        </p:nvSpPr>
        <p:spPr>
          <a:xfrm>
            <a:off x="428100" y="1063848"/>
            <a:ext cx="26292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sz="1800" dirty="0"/>
              <a:t>SARAH HILLAM </a:t>
            </a:r>
            <a:endParaRPr sz="1800" dirty="0"/>
          </a:p>
        </p:txBody>
      </p:sp>
      <p:sp>
        <p:nvSpPr>
          <p:cNvPr id="180" name="Google Shape;180;p33"/>
          <p:cNvSpPr txBox="1">
            <a:spLocks noGrp="1"/>
          </p:cNvSpPr>
          <p:nvPr>
            <p:ph type="subTitle" idx="1"/>
          </p:nvPr>
        </p:nvSpPr>
        <p:spPr>
          <a:xfrm>
            <a:off x="173701" y="1826053"/>
            <a:ext cx="2287059" cy="367800"/>
          </a:xfrm>
          <a:prstGeom prst="rect">
            <a:avLst/>
          </a:prstGeom>
        </p:spPr>
        <p:txBody>
          <a:bodyPr spcFirstLastPara="1" wrap="square" lIns="91425" tIns="91425" rIns="91425" bIns="91425" anchor="t" anchorCtr="0">
            <a:noAutofit/>
          </a:bodyPr>
          <a:lstStyle/>
          <a:p>
            <a:pPr marL="171450" lvl="0" indent="-171450" algn="l" rtl="0">
              <a:spcBef>
                <a:spcPts val="0"/>
              </a:spcBef>
              <a:spcAft>
                <a:spcPts val="0"/>
              </a:spcAft>
              <a:buFont typeface="Courier New" panose="02070309020205020404" pitchFamily="49" charset="0"/>
              <a:buChar char="o"/>
            </a:pPr>
            <a:r>
              <a:rPr lang="es" sz="1200" dirty="0"/>
              <a:t>Introduction Of The Company</a:t>
            </a:r>
            <a:br>
              <a:rPr lang="es" sz="1200" dirty="0"/>
            </a:br>
            <a:endParaRPr lang="es" sz="1200" dirty="0"/>
          </a:p>
          <a:p>
            <a:pPr marL="171450" lvl="0" indent="-171450" algn="l" rtl="0">
              <a:spcBef>
                <a:spcPts val="0"/>
              </a:spcBef>
              <a:spcAft>
                <a:spcPts val="0"/>
              </a:spcAft>
              <a:buFont typeface="Courier New" panose="02070309020205020404" pitchFamily="49" charset="0"/>
              <a:buChar char="o"/>
            </a:pPr>
            <a:r>
              <a:rPr lang="es" sz="1200" dirty="0"/>
              <a:t>Micro &amp; Macro Market Analysis</a:t>
            </a:r>
            <a:br>
              <a:rPr lang="es" sz="1200" dirty="0"/>
            </a:br>
            <a:r>
              <a:rPr lang="es" sz="1200" dirty="0"/>
              <a:t>(4 p’s, PESTLE)</a:t>
            </a:r>
            <a:endParaRPr sz="1200" dirty="0"/>
          </a:p>
        </p:txBody>
      </p:sp>
      <p:sp>
        <p:nvSpPr>
          <p:cNvPr id="181" name="Google Shape;181;p33"/>
          <p:cNvSpPr txBox="1">
            <a:spLocks noGrp="1"/>
          </p:cNvSpPr>
          <p:nvPr>
            <p:ph type="title" idx="3"/>
          </p:nvPr>
        </p:nvSpPr>
        <p:spPr>
          <a:xfrm>
            <a:off x="706960" y="575688"/>
            <a:ext cx="1753800"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s" dirty="0">
                <a:solidFill>
                  <a:srgbClr val="8B80F9"/>
                </a:solidFill>
              </a:rPr>
              <a:t>01</a:t>
            </a:r>
            <a:endParaRPr dirty="0">
              <a:solidFill>
                <a:srgbClr val="8B80F9"/>
              </a:solidFill>
            </a:endParaRPr>
          </a:p>
        </p:txBody>
      </p:sp>
      <p:sp>
        <p:nvSpPr>
          <p:cNvPr id="182" name="Google Shape;182;p33"/>
          <p:cNvSpPr txBox="1">
            <a:spLocks noGrp="1"/>
          </p:cNvSpPr>
          <p:nvPr>
            <p:ph type="ctrTitle" idx="4"/>
          </p:nvPr>
        </p:nvSpPr>
        <p:spPr>
          <a:xfrm>
            <a:off x="3457502" y="1128599"/>
            <a:ext cx="26292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sz="1800" dirty="0"/>
              <a:t>DANIELLE BASKERVILLE</a:t>
            </a:r>
            <a:endParaRPr sz="1800" dirty="0"/>
          </a:p>
        </p:txBody>
      </p:sp>
      <p:sp>
        <p:nvSpPr>
          <p:cNvPr id="183" name="Google Shape;183;p33"/>
          <p:cNvSpPr txBox="1">
            <a:spLocks noGrp="1"/>
          </p:cNvSpPr>
          <p:nvPr>
            <p:ph type="subTitle" idx="5"/>
          </p:nvPr>
        </p:nvSpPr>
        <p:spPr>
          <a:xfrm>
            <a:off x="3871831" y="1699523"/>
            <a:ext cx="3126089" cy="367800"/>
          </a:xfrm>
          <a:prstGeom prst="rect">
            <a:avLst/>
          </a:prstGeom>
        </p:spPr>
        <p:txBody>
          <a:bodyPr spcFirstLastPara="1" wrap="square" lIns="91425" tIns="91425" rIns="91425" bIns="91425" anchor="t" anchorCtr="0">
            <a:noAutofit/>
          </a:bodyPr>
          <a:lstStyle/>
          <a:p>
            <a:pPr marL="171450" lvl="0" indent="-171450" algn="l" rtl="0">
              <a:spcBef>
                <a:spcPts val="0"/>
              </a:spcBef>
              <a:spcAft>
                <a:spcPts val="0"/>
              </a:spcAft>
              <a:buFont typeface="Courier New" panose="02070309020205020404" pitchFamily="49" charset="0"/>
              <a:buChar char="o"/>
            </a:pPr>
            <a:r>
              <a:rPr lang="es" sz="1200" dirty="0"/>
              <a:t>Presentation Design</a:t>
            </a:r>
          </a:p>
          <a:p>
            <a:pPr marL="171450" lvl="0" indent="-171450" algn="l" rtl="0">
              <a:spcBef>
                <a:spcPts val="0"/>
              </a:spcBef>
              <a:spcAft>
                <a:spcPts val="0"/>
              </a:spcAft>
              <a:buFont typeface="Courier New" panose="02070309020205020404" pitchFamily="49" charset="0"/>
              <a:buChar char="o"/>
            </a:pPr>
            <a:endParaRPr lang="es" sz="1200" dirty="0"/>
          </a:p>
          <a:p>
            <a:pPr marL="171450" lvl="0" indent="-171450">
              <a:buFont typeface="Courier New" panose="02070309020205020404" pitchFamily="49" charset="0"/>
              <a:buChar char="o"/>
            </a:pPr>
            <a:r>
              <a:rPr lang="es" sz="1200" dirty="0"/>
              <a:t>Consumer Profile </a:t>
            </a:r>
          </a:p>
          <a:p>
            <a:pPr marL="171450" lvl="0" indent="-171450">
              <a:buFont typeface="Courier New" panose="02070309020205020404" pitchFamily="49" charset="0"/>
              <a:buChar char="o"/>
            </a:pPr>
            <a:endParaRPr lang="es" sz="1200" dirty="0"/>
          </a:p>
          <a:p>
            <a:pPr marL="171450" lvl="0" indent="-171450">
              <a:buFont typeface="Courier New" panose="02070309020205020404" pitchFamily="49" charset="0"/>
              <a:buChar char="o"/>
            </a:pPr>
            <a:r>
              <a:rPr lang="es" sz="1200" dirty="0"/>
              <a:t>Corporate Responsibility</a:t>
            </a:r>
          </a:p>
          <a:p>
            <a:pPr marL="171450" lvl="0" indent="-171450" algn="l" rtl="0">
              <a:spcBef>
                <a:spcPts val="0"/>
              </a:spcBef>
              <a:spcAft>
                <a:spcPts val="0"/>
              </a:spcAft>
              <a:buFont typeface="Courier New" panose="02070309020205020404" pitchFamily="49" charset="0"/>
              <a:buChar char="o"/>
            </a:pPr>
            <a:endParaRPr lang="es" sz="1200" dirty="0"/>
          </a:p>
          <a:p>
            <a:pPr marL="171450" lvl="0" indent="-171450" algn="l" rtl="0">
              <a:spcBef>
                <a:spcPts val="0"/>
              </a:spcBef>
              <a:spcAft>
                <a:spcPts val="0"/>
              </a:spcAft>
              <a:buFont typeface="Courier New" panose="02070309020205020404" pitchFamily="49" charset="0"/>
              <a:buChar char="o"/>
            </a:pPr>
            <a:r>
              <a:rPr lang="es" sz="1200" dirty="0"/>
              <a:t>Perceptual Map</a:t>
            </a:r>
          </a:p>
          <a:p>
            <a:pPr marL="171450" lvl="0" indent="-171450" algn="l" rtl="0">
              <a:spcBef>
                <a:spcPts val="0"/>
              </a:spcBef>
              <a:spcAft>
                <a:spcPts val="0"/>
              </a:spcAft>
              <a:buFont typeface="Courier New" panose="02070309020205020404" pitchFamily="49" charset="0"/>
              <a:buChar char="o"/>
            </a:pPr>
            <a:endParaRPr lang="es" sz="1200" dirty="0"/>
          </a:p>
          <a:p>
            <a:pPr marL="171450" lvl="0" indent="-171450" algn="l" rtl="0">
              <a:spcBef>
                <a:spcPts val="0"/>
              </a:spcBef>
              <a:spcAft>
                <a:spcPts val="0"/>
              </a:spcAft>
              <a:buFont typeface="Courier New" panose="02070309020205020404" pitchFamily="49" charset="0"/>
              <a:buChar char="o"/>
            </a:pPr>
            <a:r>
              <a:rPr lang="es" sz="1200" dirty="0"/>
              <a:t>Recommendations</a:t>
            </a:r>
          </a:p>
          <a:p>
            <a:pPr marL="0" lvl="0" indent="0" algn="l" rtl="0">
              <a:spcBef>
                <a:spcPts val="0"/>
              </a:spcBef>
              <a:spcAft>
                <a:spcPts val="0"/>
              </a:spcAft>
              <a:buNone/>
            </a:pPr>
            <a:endParaRPr lang="es" sz="1200" dirty="0"/>
          </a:p>
          <a:p>
            <a:pPr marL="0" lvl="0" indent="0" algn="l" rtl="0">
              <a:spcBef>
                <a:spcPts val="0"/>
              </a:spcBef>
              <a:spcAft>
                <a:spcPts val="0"/>
              </a:spcAft>
              <a:buNone/>
            </a:pPr>
            <a:endParaRPr lang="es" sz="1200" dirty="0"/>
          </a:p>
          <a:p>
            <a:pPr marL="0" lvl="0" indent="0" algn="l" rtl="0">
              <a:spcBef>
                <a:spcPts val="0"/>
              </a:spcBef>
              <a:spcAft>
                <a:spcPts val="0"/>
              </a:spcAft>
              <a:buNone/>
            </a:pPr>
            <a:endParaRPr lang="es" dirty="0"/>
          </a:p>
          <a:p>
            <a:pPr marL="0" lvl="0" indent="0" algn="l" rtl="0">
              <a:spcBef>
                <a:spcPts val="0"/>
              </a:spcBef>
              <a:spcAft>
                <a:spcPts val="0"/>
              </a:spcAft>
              <a:buNone/>
            </a:pPr>
            <a:endParaRPr dirty="0"/>
          </a:p>
        </p:txBody>
      </p:sp>
      <p:sp>
        <p:nvSpPr>
          <p:cNvPr id="184" name="Google Shape;184;p33"/>
          <p:cNvSpPr txBox="1">
            <a:spLocks noGrp="1"/>
          </p:cNvSpPr>
          <p:nvPr>
            <p:ph type="title" idx="6"/>
          </p:nvPr>
        </p:nvSpPr>
        <p:spPr>
          <a:xfrm>
            <a:off x="4289835" y="708838"/>
            <a:ext cx="1753800"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s" dirty="0">
                <a:solidFill>
                  <a:srgbClr val="8B80F9"/>
                </a:solidFill>
              </a:rPr>
              <a:t>02</a:t>
            </a:r>
            <a:endParaRPr dirty="0">
              <a:solidFill>
                <a:srgbClr val="8B80F9"/>
              </a:solidFill>
            </a:endParaRPr>
          </a:p>
        </p:txBody>
      </p:sp>
      <p:sp>
        <p:nvSpPr>
          <p:cNvPr id="185" name="Google Shape;185;p33"/>
          <p:cNvSpPr txBox="1">
            <a:spLocks noGrp="1"/>
          </p:cNvSpPr>
          <p:nvPr>
            <p:ph type="ctrTitle" idx="7"/>
          </p:nvPr>
        </p:nvSpPr>
        <p:spPr>
          <a:xfrm>
            <a:off x="1942800" y="3034368"/>
            <a:ext cx="26292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t>Rhodri Stranaghan</a:t>
            </a:r>
            <a:endParaRPr dirty="0"/>
          </a:p>
        </p:txBody>
      </p:sp>
      <p:sp>
        <p:nvSpPr>
          <p:cNvPr id="186" name="Google Shape;186;p33"/>
          <p:cNvSpPr txBox="1">
            <a:spLocks noGrp="1"/>
          </p:cNvSpPr>
          <p:nvPr>
            <p:ph type="subTitle" idx="8"/>
          </p:nvPr>
        </p:nvSpPr>
        <p:spPr>
          <a:xfrm>
            <a:off x="1536453" y="3736178"/>
            <a:ext cx="3961685" cy="460964"/>
          </a:xfrm>
          <a:prstGeom prst="rect">
            <a:avLst/>
          </a:prstGeom>
        </p:spPr>
        <p:txBody>
          <a:bodyPr spcFirstLastPara="1" wrap="square" lIns="91425" tIns="91425" rIns="91425" bIns="91425" anchor="t" anchorCtr="0">
            <a:noAutofit/>
          </a:bodyPr>
          <a:lstStyle/>
          <a:p>
            <a:pPr marL="171450" lvl="0" indent="-171450" algn="l" rtl="0">
              <a:spcBef>
                <a:spcPts val="0"/>
              </a:spcBef>
              <a:spcAft>
                <a:spcPts val="0"/>
              </a:spcAft>
              <a:buFont typeface="Courier New" panose="02070309020205020404" pitchFamily="49" charset="0"/>
              <a:buChar char="o"/>
            </a:pPr>
            <a:r>
              <a:rPr lang="es" sz="1200" dirty="0"/>
              <a:t>Market &amp; CommunicationStrategy</a:t>
            </a:r>
          </a:p>
          <a:p>
            <a:pPr marL="171450" lvl="0" indent="-171450" algn="l" rtl="0">
              <a:spcBef>
                <a:spcPts val="0"/>
              </a:spcBef>
              <a:spcAft>
                <a:spcPts val="0"/>
              </a:spcAft>
              <a:buFont typeface="Courier New" panose="02070309020205020404" pitchFamily="49" charset="0"/>
              <a:buChar char="o"/>
            </a:pPr>
            <a:endParaRPr lang="es" sz="1200" dirty="0"/>
          </a:p>
          <a:p>
            <a:pPr marL="171450" lvl="0" indent="-171450" algn="l" rtl="0">
              <a:spcBef>
                <a:spcPts val="0"/>
              </a:spcBef>
              <a:spcAft>
                <a:spcPts val="0"/>
              </a:spcAft>
              <a:buFont typeface="Courier New" panose="02070309020205020404" pitchFamily="49" charset="0"/>
              <a:buChar char="o"/>
            </a:pPr>
            <a:r>
              <a:rPr lang="es" sz="1200" dirty="0"/>
              <a:t>Distribution Market</a:t>
            </a:r>
          </a:p>
          <a:p>
            <a:pPr marL="171450" lvl="0" indent="-171450" algn="l" rtl="0">
              <a:spcBef>
                <a:spcPts val="0"/>
              </a:spcBef>
              <a:spcAft>
                <a:spcPts val="0"/>
              </a:spcAft>
              <a:buFont typeface="Courier New" panose="02070309020205020404" pitchFamily="49" charset="0"/>
              <a:buChar char="o"/>
            </a:pPr>
            <a:endParaRPr lang="es" sz="1200" dirty="0"/>
          </a:p>
          <a:p>
            <a:pPr marL="171450" lvl="0" indent="-171450" algn="l" rtl="0">
              <a:spcBef>
                <a:spcPts val="0"/>
              </a:spcBef>
              <a:spcAft>
                <a:spcPts val="0"/>
              </a:spcAft>
              <a:buFont typeface="Courier New" panose="02070309020205020404" pitchFamily="49" charset="0"/>
              <a:buChar char="o"/>
            </a:pPr>
            <a:r>
              <a:rPr lang="es" sz="1200" dirty="0"/>
              <a:t>Promotional Plan</a:t>
            </a:r>
          </a:p>
          <a:p>
            <a:pPr marL="171450" lvl="0" indent="-171450" algn="l" rtl="0">
              <a:spcBef>
                <a:spcPts val="0"/>
              </a:spcBef>
              <a:spcAft>
                <a:spcPts val="0"/>
              </a:spcAft>
              <a:buFont typeface="Courier New" panose="02070309020205020404" pitchFamily="49" charset="0"/>
              <a:buChar char="o"/>
            </a:pPr>
            <a:endParaRPr lang="es" sz="1200" dirty="0"/>
          </a:p>
          <a:p>
            <a:pPr marL="171450" lvl="0" indent="-171450" algn="l" rtl="0">
              <a:spcBef>
                <a:spcPts val="0"/>
              </a:spcBef>
              <a:spcAft>
                <a:spcPts val="0"/>
              </a:spcAft>
              <a:buFont typeface="Courier New" panose="02070309020205020404" pitchFamily="49" charset="0"/>
              <a:buChar char="o"/>
            </a:pPr>
            <a:r>
              <a:rPr lang="es" sz="1200" dirty="0"/>
              <a:t>Loocation Breakdown</a:t>
            </a:r>
            <a:endParaRPr sz="1200" dirty="0"/>
          </a:p>
        </p:txBody>
      </p:sp>
      <p:sp>
        <p:nvSpPr>
          <p:cNvPr id="187" name="Google Shape;187;p33"/>
          <p:cNvSpPr txBox="1">
            <a:spLocks noGrp="1"/>
          </p:cNvSpPr>
          <p:nvPr>
            <p:ph type="title" idx="9"/>
          </p:nvPr>
        </p:nvSpPr>
        <p:spPr>
          <a:xfrm>
            <a:off x="1841583" y="2721750"/>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dirty="0">
                <a:solidFill>
                  <a:srgbClr val="8B80F9"/>
                </a:solidFill>
              </a:rPr>
              <a:t>03</a:t>
            </a:r>
            <a:endParaRPr dirty="0">
              <a:solidFill>
                <a:srgbClr val="8B80F9"/>
              </a:solidFill>
            </a:endParaRPr>
          </a:p>
        </p:txBody>
      </p:sp>
      <p:sp>
        <p:nvSpPr>
          <p:cNvPr id="4" name="Rectangle 3">
            <a:extLst>
              <a:ext uri="{FF2B5EF4-FFF2-40B4-BE49-F238E27FC236}">
                <a16:creationId xmlns:a16="http://schemas.microsoft.com/office/drawing/2014/main" id="{201B42CD-25D9-284B-ABFC-A0BA420D392E}"/>
              </a:ext>
            </a:extLst>
          </p:cNvPr>
          <p:cNvSpPr/>
          <p:nvPr/>
        </p:nvSpPr>
        <p:spPr>
          <a:xfrm>
            <a:off x="5294215" y="4674767"/>
            <a:ext cx="5465134" cy="307777"/>
          </a:xfrm>
          <a:prstGeom prst="rect">
            <a:avLst/>
          </a:prstGeom>
        </p:spPr>
        <p:txBody>
          <a:bodyPr wrap="square">
            <a:spAutoFit/>
          </a:bodyPr>
          <a:lstStyle/>
          <a:p>
            <a:pPr lvl="0">
              <a:buClr>
                <a:srgbClr val="434343"/>
              </a:buClr>
              <a:buSzPts val="1400"/>
            </a:pPr>
            <a:r>
              <a:rPr lang="en-GB" dirty="0">
                <a:solidFill>
                  <a:srgbClr val="8B80F9"/>
                </a:solidFill>
                <a:latin typeface="Fira Sans Extra Condensed Medium"/>
                <a:sym typeface="Fira Sans Extra Condensed Medium"/>
              </a:rPr>
              <a:t>SWOT Analysis </a:t>
            </a:r>
            <a:r>
              <a:rPr lang="en-GB" dirty="0">
                <a:solidFill>
                  <a:srgbClr val="434343"/>
                </a:solidFill>
                <a:latin typeface="Fira Sans Extra Condensed Medium"/>
                <a:sym typeface="Fira Sans Extra Condensed Medium"/>
              </a:rPr>
              <a:t>– </a:t>
            </a:r>
            <a:r>
              <a:rPr lang="en-GB" sz="1200" dirty="0">
                <a:solidFill>
                  <a:srgbClr val="434343"/>
                </a:solidFill>
                <a:latin typeface="Fira Sans Extra Condensed Medium"/>
                <a:sym typeface="Fira Sans Extra Condensed Medium"/>
              </a:rPr>
              <a:t>Rhodri </a:t>
            </a:r>
            <a:r>
              <a:rPr lang="en-GB" sz="1200" dirty="0" err="1">
                <a:solidFill>
                  <a:srgbClr val="434343"/>
                </a:solidFill>
                <a:latin typeface="Fira Sans Extra Condensed Medium"/>
                <a:sym typeface="Fira Sans Extra Condensed Medium"/>
              </a:rPr>
              <a:t>Stranaghan</a:t>
            </a:r>
            <a:r>
              <a:rPr lang="en-GB" sz="1200" dirty="0">
                <a:solidFill>
                  <a:srgbClr val="434343"/>
                </a:solidFill>
                <a:latin typeface="Fira Sans Extra Condensed Medium"/>
                <a:sym typeface="Fira Sans Extra Condensed Medium"/>
              </a:rPr>
              <a:t> &amp; Danielle Baskerville</a:t>
            </a:r>
          </a:p>
        </p:txBody>
      </p:sp>
      <p:cxnSp>
        <p:nvCxnSpPr>
          <p:cNvPr id="15" name="Google Shape;1559;p59">
            <a:extLst>
              <a:ext uri="{FF2B5EF4-FFF2-40B4-BE49-F238E27FC236}">
                <a16:creationId xmlns:a16="http://schemas.microsoft.com/office/drawing/2014/main" id="{B2EE1C3D-6C1E-8048-9EFE-DAE0A2327336}"/>
              </a:ext>
            </a:extLst>
          </p:cNvPr>
          <p:cNvCxnSpPr/>
          <p:nvPr/>
        </p:nvCxnSpPr>
        <p:spPr>
          <a:xfrm>
            <a:off x="6422928" y="575688"/>
            <a:ext cx="0" cy="597300"/>
          </a:xfrm>
          <a:prstGeom prst="straightConnector1">
            <a:avLst/>
          </a:prstGeom>
          <a:noFill/>
          <a:ln w="19050" cap="flat" cmpd="sng">
            <a:solidFill>
              <a:srgbClr val="434343"/>
            </a:solidFill>
            <a:prstDash val="solid"/>
            <a:round/>
            <a:headEnd type="none" w="med" len="med"/>
            <a:tailEnd type="none" w="med" len="med"/>
          </a:ln>
        </p:spPr>
      </p:cxnSp>
    </p:spTree>
    <p:extLst>
      <p:ext uri="{BB962C8B-B14F-4D97-AF65-F5344CB8AC3E}">
        <p14:creationId xmlns:p14="http://schemas.microsoft.com/office/powerpoint/2010/main" val="3555216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A919E-EE59-6C4F-959F-BA9E3855A149}"/>
              </a:ext>
            </a:extLst>
          </p:cNvPr>
          <p:cNvSpPr>
            <a:spLocks noGrp="1"/>
          </p:cNvSpPr>
          <p:nvPr>
            <p:ph type="ctrTitle"/>
          </p:nvPr>
        </p:nvSpPr>
        <p:spPr>
          <a:xfrm>
            <a:off x="5009803" y="0"/>
            <a:ext cx="5214300" cy="946200"/>
          </a:xfrm>
        </p:spPr>
        <p:txBody>
          <a:bodyPr/>
          <a:lstStyle/>
          <a:p>
            <a:r>
              <a:rPr lang="en-GB" dirty="0"/>
              <a:t>BIBLOGRAPHY</a:t>
            </a:r>
          </a:p>
        </p:txBody>
      </p:sp>
      <p:sp>
        <p:nvSpPr>
          <p:cNvPr id="5" name="TextBox 4">
            <a:extLst>
              <a:ext uri="{FF2B5EF4-FFF2-40B4-BE49-F238E27FC236}">
                <a16:creationId xmlns:a16="http://schemas.microsoft.com/office/drawing/2014/main" id="{1576BC19-9F64-3F46-9FF9-C6927810A37A}"/>
              </a:ext>
            </a:extLst>
          </p:cNvPr>
          <p:cNvSpPr txBox="1"/>
          <p:nvPr/>
        </p:nvSpPr>
        <p:spPr>
          <a:xfrm>
            <a:off x="566928" y="777240"/>
            <a:ext cx="8156448" cy="4185761"/>
          </a:xfrm>
          <a:prstGeom prst="rect">
            <a:avLst/>
          </a:prstGeom>
          <a:noFill/>
        </p:spPr>
        <p:txBody>
          <a:bodyPr wrap="square" rtlCol="0">
            <a:spAutoFit/>
          </a:bodyPr>
          <a:lstStyle/>
          <a:p>
            <a:r>
              <a:rPr lang="en-GB" sz="1200" dirty="0">
                <a:latin typeface="+mj-lt"/>
              </a:rPr>
              <a:t>Agarwal, S., 2018. Different ideas for textile fashion market and sustainability – environmental &amp; economical costs of fashion products. </a:t>
            </a:r>
            <a:r>
              <a:rPr lang="en-GB" sz="1200" i="1" dirty="0">
                <a:latin typeface="+mj-lt"/>
              </a:rPr>
              <a:t>Journal of Textile Engineering &amp; Fashion Technology</a:t>
            </a:r>
            <a:r>
              <a:rPr lang="en-GB" sz="1200" dirty="0">
                <a:latin typeface="+mj-lt"/>
              </a:rPr>
              <a:t>, 4(6), pp.55-56.</a:t>
            </a:r>
          </a:p>
          <a:p>
            <a:r>
              <a:rPr lang="en-GB" sz="1200" dirty="0">
                <a:latin typeface="+mj-lt"/>
              </a:rPr>
              <a:t> </a:t>
            </a:r>
          </a:p>
          <a:p>
            <a:r>
              <a:rPr lang="en-US" sz="1200" dirty="0">
                <a:latin typeface="+mj-lt"/>
              </a:rPr>
              <a:t>ASOS PLC. (Unknown). ASOS Mission Statement. Available: https://</a:t>
            </a:r>
            <a:r>
              <a:rPr lang="en-US" sz="1200" dirty="0" err="1">
                <a:latin typeface="+mj-lt"/>
              </a:rPr>
              <a:t>www.asosplc.com</a:t>
            </a:r>
            <a:r>
              <a:rPr lang="en-US" sz="1200" dirty="0">
                <a:latin typeface="+mj-lt"/>
              </a:rPr>
              <a:t>/. Last accessed 9th May 2021.</a:t>
            </a:r>
            <a:endParaRPr lang="en-GB" sz="1200" dirty="0">
              <a:latin typeface="+mj-lt"/>
            </a:endParaRPr>
          </a:p>
          <a:p>
            <a:r>
              <a:rPr lang="en-GB" sz="1200" dirty="0" err="1">
                <a:latin typeface="+mj-lt"/>
              </a:rPr>
              <a:t>Asosplc.com</a:t>
            </a:r>
            <a:r>
              <a:rPr lang="en-GB" sz="1200" dirty="0">
                <a:latin typeface="+mj-lt"/>
              </a:rPr>
              <a:t>. 2021. </a:t>
            </a:r>
            <a:r>
              <a:rPr lang="en-GB" sz="1200" i="1" dirty="0">
                <a:latin typeface="+mj-lt"/>
              </a:rPr>
              <a:t>Latest Results</a:t>
            </a:r>
            <a:r>
              <a:rPr lang="en-GB" sz="1200" dirty="0">
                <a:latin typeface="+mj-lt"/>
              </a:rPr>
              <a:t>. [online] Available at: &lt;https://</a:t>
            </a:r>
            <a:r>
              <a:rPr lang="en-GB" sz="1200" dirty="0" err="1">
                <a:latin typeface="+mj-lt"/>
              </a:rPr>
              <a:t>www.asosplc.com</a:t>
            </a:r>
            <a:r>
              <a:rPr lang="en-GB" sz="1200" dirty="0">
                <a:latin typeface="+mj-lt"/>
              </a:rPr>
              <a:t>/investors/latest-results&gt; [Accessed 04 May 2021].</a:t>
            </a:r>
          </a:p>
          <a:p>
            <a:r>
              <a:rPr lang="en-GB" sz="1200" dirty="0">
                <a:latin typeface="+mj-lt"/>
              </a:rPr>
              <a:t> </a:t>
            </a:r>
          </a:p>
          <a:p>
            <a:r>
              <a:rPr lang="en-US" sz="1200" dirty="0" err="1">
                <a:latin typeface="+mj-lt"/>
              </a:rPr>
              <a:t>Berkhout</a:t>
            </a:r>
            <a:r>
              <a:rPr lang="en-US" sz="1200" dirty="0">
                <a:latin typeface="+mj-lt"/>
              </a:rPr>
              <a:t>, C. (2015). &lt;</a:t>
            </a:r>
            <a:r>
              <a:rPr lang="en-US" sz="1200" dirty="0" err="1">
                <a:latin typeface="+mj-lt"/>
              </a:rPr>
              <a:t>i</a:t>
            </a:r>
            <a:r>
              <a:rPr lang="en-US" sz="1200" dirty="0">
                <a:latin typeface="+mj-lt"/>
              </a:rPr>
              <a:t>&gt;Retail Marketing Strategy: Delivering Shopper Delight. [</a:t>
            </a:r>
            <a:r>
              <a:rPr lang="en-US" sz="1200" dirty="0" err="1">
                <a:latin typeface="+mj-lt"/>
              </a:rPr>
              <a:t>ebook</a:t>
            </a:r>
            <a:r>
              <a:rPr lang="en-US" sz="1200" dirty="0">
                <a:latin typeface="+mj-lt"/>
              </a:rPr>
              <a:t>] Kogan Page. Available at: </a:t>
            </a:r>
            <a:r>
              <a:rPr lang="en-US" sz="1200" u="sng" dirty="0">
                <a:latin typeface="+mj-lt"/>
                <a:hlinkClick r:id="rId3"/>
              </a:rPr>
              <a:t>https://www.perlego.com/book/1015396/</a:t>
            </a:r>
            <a:endParaRPr lang="en-GB" sz="1200" dirty="0">
              <a:latin typeface="+mj-lt"/>
            </a:endParaRPr>
          </a:p>
          <a:p>
            <a:r>
              <a:rPr lang="en-US" sz="1200" dirty="0">
                <a:latin typeface="+mj-lt"/>
              </a:rPr>
              <a:t> </a:t>
            </a:r>
            <a:endParaRPr lang="en-GB" sz="1200" dirty="0">
              <a:latin typeface="+mj-lt"/>
            </a:endParaRPr>
          </a:p>
          <a:p>
            <a:r>
              <a:rPr lang="en-US" sz="1200" dirty="0">
                <a:latin typeface="+mj-lt"/>
              </a:rPr>
              <a:t>Crowther, Phil, 2011. Marketing event outcomes: from tactical to strategic. International journal of event and festival management, 2(1), pp.68–82.</a:t>
            </a:r>
            <a:endParaRPr lang="en-GB" sz="1200" dirty="0">
              <a:latin typeface="+mj-lt"/>
            </a:endParaRPr>
          </a:p>
          <a:p>
            <a:r>
              <a:rPr lang="en-US" sz="1200" dirty="0">
                <a:latin typeface="+mj-lt"/>
              </a:rPr>
              <a:t> </a:t>
            </a:r>
            <a:endParaRPr lang="en-GB" sz="1200" dirty="0">
              <a:latin typeface="+mj-lt"/>
            </a:endParaRPr>
          </a:p>
          <a:p>
            <a:r>
              <a:rPr lang="en-GB" sz="1200" dirty="0" err="1">
                <a:latin typeface="+mj-lt"/>
              </a:rPr>
              <a:t>GlobalData</a:t>
            </a:r>
            <a:r>
              <a:rPr lang="en-GB" sz="1200" dirty="0">
                <a:latin typeface="+mj-lt"/>
              </a:rPr>
              <a:t>. 2021. </a:t>
            </a:r>
            <a:r>
              <a:rPr lang="en-GB" sz="1200" i="1" dirty="0">
                <a:latin typeface="+mj-lt"/>
              </a:rPr>
              <a:t>Agile ASOS continues to shine bright throughout COVID-19 - </a:t>
            </a:r>
            <a:r>
              <a:rPr lang="en-GB" sz="1200" i="1" dirty="0" err="1">
                <a:latin typeface="+mj-lt"/>
              </a:rPr>
              <a:t>GlobalData</a:t>
            </a:r>
            <a:r>
              <a:rPr lang="en-GB" sz="1200" dirty="0">
                <a:latin typeface="+mj-lt"/>
              </a:rPr>
              <a:t>. [online] Available at: &lt;https://</a:t>
            </a:r>
            <a:r>
              <a:rPr lang="en-GB" sz="1200" dirty="0" err="1">
                <a:latin typeface="+mj-lt"/>
              </a:rPr>
              <a:t>www.globaldata.com</a:t>
            </a:r>
            <a:r>
              <a:rPr lang="en-GB" sz="1200" dirty="0">
                <a:latin typeface="+mj-lt"/>
              </a:rPr>
              <a:t>/agile-asos-continues-shine-bright-throughout-covid-19/&gt; [Accessed 04 May 2021].</a:t>
            </a:r>
          </a:p>
          <a:p>
            <a:endParaRPr lang="en-GB" sz="1200" dirty="0">
              <a:latin typeface="+mj-lt"/>
            </a:endParaRPr>
          </a:p>
          <a:p>
            <a:r>
              <a:rPr lang="en-GB" sz="1200" dirty="0" err="1">
                <a:latin typeface="+mj-lt"/>
              </a:rPr>
              <a:t>Herz</a:t>
            </a:r>
            <a:r>
              <a:rPr lang="en-GB" sz="1200" dirty="0">
                <a:latin typeface="+mj-lt"/>
              </a:rPr>
              <a:t>, M. and </a:t>
            </a:r>
            <a:r>
              <a:rPr lang="en-GB" sz="1200" dirty="0" err="1">
                <a:latin typeface="+mj-lt"/>
              </a:rPr>
              <a:t>Rauschnabel</a:t>
            </a:r>
            <a:r>
              <a:rPr lang="en-GB" sz="1200" dirty="0">
                <a:latin typeface="+mj-lt"/>
              </a:rPr>
              <a:t>, P., 2019. Understanding the diffusion of virtual reality glasses: The role of media, fashion and technology. </a:t>
            </a:r>
            <a:r>
              <a:rPr lang="en-GB" sz="1200" i="1" dirty="0">
                <a:latin typeface="+mj-lt"/>
              </a:rPr>
              <a:t>Technological Forecasting and Social Change</a:t>
            </a:r>
            <a:r>
              <a:rPr lang="en-GB" sz="1200" dirty="0">
                <a:latin typeface="+mj-lt"/>
              </a:rPr>
              <a:t>, 138, pp.228-242.</a:t>
            </a:r>
          </a:p>
          <a:p>
            <a:endParaRPr lang="en-US" sz="1200" dirty="0">
              <a:latin typeface="+mj-lt"/>
            </a:endParaRPr>
          </a:p>
          <a:p>
            <a:r>
              <a:rPr lang="en-US" sz="1200" dirty="0">
                <a:latin typeface="+mj-lt"/>
              </a:rPr>
              <a:t>Hooley, G., Piercy, N., </a:t>
            </a:r>
            <a:r>
              <a:rPr lang="en-US" sz="1200" dirty="0" err="1">
                <a:latin typeface="+mj-lt"/>
              </a:rPr>
              <a:t>Nicoulaud</a:t>
            </a:r>
            <a:r>
              <a:rPr lang="en-US" sz="1200" dirty="0">
                <a:latin typeface="+mj-lt"/>
              </a:rPr>
              <a:t>, B. and Rudd, J. (2017). Marketing Strategy and Competitive Positioning. 6th ed. [</a:t>
            </a:r>
            <a:r>
              <a:rPr lang="en-US" sz="1200" dirty="0" err="1">
                <a:latin typeface="+mj-lt"/>
              </a:rPr>
              <a:t>ebook</a:t>
            </a:r>
            <a:r>
              <a:rPr lang="en-US" sz="1200" dirty="0">
                <a:latin typeface="+mj-lt"/>
              </a:rPr>
              <a:t>] Pearson. Available at: </a:t>
            </a:r>
            <a:r>
              <a:rPr lang="en-US" sz="1200" u="sng" dirty="0">
                <a:latin typeface="+mj-lt"/>
                <a:hlinkClick r:id="rId4"/>
              </a:rPr>
              <a:t>https://www.perlego.com/book/810988/</a:t>
            </a:r>
            <a:endParaRPr lang="en-GB" sz="1200" dirty="0">
              <a:latin typeface="+mj-lt"/>
            </a:endParaRPr>
          </a:p>
          <a:p>
            <a:endParaRPr lang="en-GB" dirty="0"/>
          </a:p>
        </p:txBody>
      </p:sp>
    </p:spTree>
    <p:extLst>
      <p:ext uri="{BB962C8B-B14F-4D97-AF65-F5344CB8AC3E}">
        <p14:creationId xmlns:p14="http://schemas.microsoft.com/office/powerpoint/2010/main" val="4255824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22F8E5-CBB3-BA4C-9269-63A831B16A37}"/>
              </a:ext>
            </a:extLst>
          </p:cNvPr>
          <p:cNvSpPr txBox="1"/>
          <p:nvPr/>
        </p:nvSpPr>
        <p:spPr>
          <a:xfrm>
            <a:off x="356616" y="457200"/>
            <a:ext cx="8787384" cy="5016758"/>
          </a:xfrm>
          <a:prstGeom prst="rect">
            <a:avLst/>
          </a:prstGeom>
          <a:noFill/>
        </p:spPr>
        <p:txBody>
          <a:bodyPr wrap="square" rtlCol="0">
            <a:spAutoFit/>
          </a:bodyPr>
          <a:lstStyle/>
          <a:p>
            <a:r>
              <a:rPr lang="en-US" sz="1200" dirty="0" err="1"/>
              <a:t>Jin</a:t>
            </a:r>
            <a:r>
              <a:rPr lang="en-US" sz="1200" dirty="0"/>
              <a:t>, </a:t>
            </a:r>
            <a:r>
              <a:rPr lang="en-US" sz="1200" dirty="0" err="1"/>
              <a:t>Seunga</a:t>
            </a:r>
            <a:r>
              <a:rPr lang="en-US" sz="1200" dirty="0"/>
              <a:t> Venus &amp; Ryu, </a:t>
            </a:r>
            <a:r>
              <a:rPr lang="en-US" sz="1200" dirty="0" err="1"/>
              <a:t>Ehri</a:t>
            </a:r>
            <a:r>
              <a:rPr lang="en-US" sz="1200" dirty="0"/>
              <a:t>, 2019. Celebrity fashion brand endorsement in Facebook viral marketing and social commerce. Journal of fashion marketing and management, 23(1), pp.104–123.</a:t>
            </a:r>
            <a:endParaRPr lang="en-GB" sz="1200" dirty="0"/>
          </a:p>
          <a:p>
            <a:r>
              <a:rPr lang="en-US" sz="1200" dirty="0"/>
              <a:t> </a:t>
            </a:r>
            <a:endParaRPr lang="en-GB" sz="1200" dirty="0"/>
          </a:p>
          <a:p>
            <a:r>
              <a:rPr lang="en-US" sz="1200" dirty="0"/>
              <a:t>Kingsnorth, S. (2019). Digital Marketing Strategy: An Integrated Approach to Online Marketing. 2nd ed. [</a:t>
            </a:r>
            <a:r>
              <a:rPr lang="en-US" sz="1200" dirty="0" err="1"/>
              <a:t>ebook</a:t>
            </a:r>
            <a:r>
              <a:rPr lang="en-US" sz="1200" dirty="0"/>
              <a:t>] Kogan Page. Available at: </a:t>
            </a:r>
            <a:r>
              <a:rPr lang="en-US" sz="1200" u="sng" dirty="0">
                <a:hlinkClick r:id="rId2"/>
              </a:rPr>
              <a:t>https://www.perlego.com/book/1589892/</a:t>
            </a:r>
            <a:endParaRPr lang="en-GB" sz="1200" dirty="0"/>
          </a:p>
          <a:p>
            <a:r>
              <a:rPr lang="en-US" sz="1200" dirty="0"/>
              <a:t> </a:t>
            </a:r>
            <a:endParaRPr lang="en-GB" sz="1200" dirty="0"/>
          </a:p>
          <a:p>
            <a:r>
              <a:rPr lang="en-US" sz="1200" dirty="0" err="1"/>
              <a:t>Mckinsey</a:t>
            </a:r>
            <a:r>
              <a:rPr lang="en-US" sz="1200" dirty="0"/>
              <a:t> and Company. (2021). The State of Fashion 2021. Available: https://</a:t>
            </a:r>
            <a:r>
              <a:rPr lang="en-US" sz="1200" dirty="0" err="1"/>
              <a:t>www.mckinsey.com</a:t>
            </a:r>
            <a:r>
              <a:rPr lang="en-US" sz="1200" dirty="0"/>
              <a:t>/~/media/McKinsey/Industries/Retail/Our%20Insights/State%20of%20fashion/2021/The-State-of-Fashion-2021-vF.pdf. Last accessed 9th May 2021.</a:t>
            </a:r>
            <a:endParaRPr lang="en-GB" sz="1200" dirty="0"/>
          </a:p>
          <a:p>
            <a:r>
              <a:rPr lang="en-US" sz="1200" dirty="0"/>
              <a:t> </a:t>
            </a:r>
            <a:endParaRPr lang="en-GB" sz="1200" dirty="0"/>
          </a:p>
          <a:p>
            <a:r>
              <a:rPr lang="en-US" sz="1200" dirty="0" err="1"/>
              <a:t>Mitterfellner</a:t>
            </a:r>
            <a:r>
              <a:rPr lang="en-US" sz="1200" dirty="0"/>
              <a:t>, O. (2019). Fashion Marketing and Communication: Theory and Practice Across the Fashion Industry [</a:t>
            </a:r>
            <a:r>
              <a:rPr lang="en-US" sz="1200" dirty="0" err="1"/>
              <a:t>ebook</a:t>
            </a:r>
            <a:r>
              <a:rPr lang="en-US" sz="1200" dirty="0"/>
              <a:t>] Taylor and Francis. Available at: </a:t>
            </a:r>
            <a:r>
              <a:rPr lang="en-US" sz="1200" u="sng" dirty="0">
                <a:hlinkClick r:id="rId3"/>
              </a:rPr>
              <a:t>https://www.perlego.com/book/1595927/</a:t>
            </a:r>
            <a:endParaRPr lang="en-GB" sz="1200" dirty="0"/>
          </a:p>
          <a:p>
            <a:r>
              <a:rPr lang="en-US" sz="1200" dirty="0"/>
              <a:t> </a:t>
            </a:r>
            <a:endParaRPr lang="en-GB" sz="1200" dirty="0"/>
          </a:p>
          <a:p>
            <a:r>
              <a:rPr lang="en-GB" sz="1200" dirty="0"/>
              <a:t>Moore, G., 2021. </a:t>
            </a:r>
            <a:r>
              <a:rPr lang="en-GB" sz="1200" i="1" dirty="0"/>
              <a:t>Fashion Promotion: Building a Brand Through Marketing and Communication</a:t>
            </a:r>
            <a:r>
              <a:rPr lang="en-GB" sz="1200" dirty="0"/>
              <a:t>. 2nd ed. London: Bloomsbury, pp.108-109.</a:t>
            </a:r>
          </a:p>
          <a:p>
            <a:r>
              <a:rPr lang="en-GB" sz="1200" dirty="0"/>
              <a:t>Saunders and Dong, 2019. Systems social marketing: a critical appraisal. </a:t>
            </a:r>
            <a:r>
              <a:rPr lang="en-GB" sz="1200" i="1" dirty="0"/>
              <a:t>Journal of Social Marketing</a:t>
            </a:r>
            <a:r>
              <a:rPr lang="en-GB" sz="1200" dirty="0"/>
              <a:t>, 9(2), pp.180-203.</a:t>
            </a:r>
          </a:p>
          <a:p>
            <a:r>
              <a:rPr lang="en-US" sz="1200" dirty="0"/>
              <a:t>Shone, A &amp; Parry, B (2016). Successful Event Management: A practical handbook. 4th ed. Hampshire: Cengage Learning. p198-199.</a:t>
            </a:r>
          </a:p>
          <a:p>
            <a:endParaRPr lang="en-GB" sz="1200" dirty="0"/>
          </a:p>
          <a:p>
            <a:r>
              <a:rPr lang="en-GB" sz="1200" dirty="0"/>
              <a:t>Saunders and Dong, 2019. Systems social marketing: a critical appraisal. </a:t>
            </a:r>
            <a:r>
              <a:rPr lang="en-GB" sz="1200" i="1" dirty="0"/>
              <a:t>Journal of Social Marketing</a:t>
            </a:r>
            <a:r>
              <a:rPr lang="en-GB" sz="1200" dirty="0"/>
              <a:t>, 9(2), pp.180-203.</a:t>
            </a:r>
          </a:p>
          <a:p>
            <a:endParaRPr lang="en-GB" sz="1200" dirty="0"/>
          </a:p>
          <a:p>
            <a:r>
              <a:rPr lang="en-US" sz="1200" dirty="0"/>
              <a:t>Shone, A &amp; Parry, B (2016). Successful Event Management: A practical handbook. 4th ed. Hampshire: Cengage Learning. p198-199.</a:t>
            </a:r>
            <a:endParaRPr lang="en-GB" sz="1200" dirty="0"/>
          </a:p>
          <a:p>
            <a:r>
              <a:rPr lang="en-GB" dirty="0"/>
              <a:t> </a:t>
            </a:r>
          </a:p>
          <a:p>
            <a:endParaRPr lang="en-GB" dirty="0"/>
          </a:p>
          <a:p>
            <a:endParaRPr lang="en-GB" dirty="0"/>
          </a:p>
        </p:txBody>
      </p:sp>
    </p:spTree>
    <p:extLst>
      <p:ext uri="{BB962C8B-B14F-4D97-AF65-F5344CB8AC3E}">
        <p14:creationId xmlns:p14="http://schemas.microsoft.com/office/powerpoint/2010/main" val="4032432992"/>
      </p:ext>
    </p:extLst>
  </p:cSld>
  <p:clrMapOvr>
    <a:masterClrMapping/>
  </p:clrMapOvr>
</p:sld>
</file>

<file path=ppt/theme/theme1.xml><?xml version="1.0" encoding="utf-8"?>
<a:theme xmlns:a="http://schemas.openxmlformats.org/drawingml/2006/main" name="Fashion Gradient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themeOverride>
</file>

<file path=docProps/app.xml><?xml version="1.0" encoding="utf-8"?>
<Properties xmlns="http://schemas.openxmlformats.org/officeDocument/2006/extended-properties" xmlns:vt="http://schemas.openxmlformats.org/officeDocument/2006/docPropsVTypes">
  <TotalTime>11014</TotalTime>
  <Words>3014</Words>
  <Application>Microsoft Office PowerPoint</Application>
  <PresentationFormat>On-screen Show (16:9)</PresentationFormat>
  <Paragraphs>209</Paragraphs>
  <Slides>19</Slides>
  <Notes>17</Notes>
  <HiddenSlides>0</HiddenSlides>
  <MMClips>6</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Courier New</vt:lpstr>
      <vt:lpstr>Fira Sans Extra Condensed Medium</vt:lpstr>
      <vt:lpstr>Roboto Slab Regular</vt:lpstr>
      <vt:lpstr>Roboto Slab</vt:lpstr>
      <vt:lpstr>Arial</vt:lpstr>
      <vt:lpstr>Roboto Condensed</vt:lpstr>
      <vt:lpstr>Squada One</vt:lpstr>
      <vt:lpstr>Roboto</vt:lpstr>
      <vt:lpstr>Fira Sans Condensed Medium</vt:lpstr>
      <vt:lpstr>Fira Sans Condensed Light</vt:lpstr>
      <vt:lpstr>Fashion Gradient by Slidesgo</vt:lpstr>
      <vt:lpstr>TOPSHOP MEETS  ASOS..</vt:lpstr>
      <vt:lpstr> INNOVATION                                               AT THE CORE!</vt:lpstr>
      <vt:lpstr>THE COMPANY</vt:lpstr>
      <vt:lpstr>ASOS 4’P’S</vt:lpstr>
      <vt:lpstr>TECHNOLOGICAL</vt:lpstr>
      <vt:lpstr>SWOT ANALYSIS</vt:lpstr>
      <vt:lpstr>PowerPoint Presentation</vt:lpstr>
      <vt:lpstr>PowerPoint Presentation</vt:lpstr>
      <vt:lpstr>CORPORATE RESPONSIBILITY – SUSTAINABILITY</vt:lpstr>
      <vt:lpstr>PROPOSED CONCEPT</vt:lpstr>
      <vt:lpstr>CLO TECHNOLOGY..</vt:lpstr>
      <vt:lpstr>CURRENT MARKETING AND COMMUNICATIONS STRATEGY</vt:lpstr>
      <vt:lpstr>CURRENT DISTRIBUTION   MARKETS</vt:lpstr>
      <vt:lpstr>COMMUNICATION AND PROMOTIONAL PLAN</vt:lpstr>
      <vt:lpstr>CONTINUED…</vt:lpstr>
      <vt:lpstr>POP UP LOCATION BREAKDOWN</vt:lpstr>
      <vt:lpstr>LIST OF  CONTRIBUTIONS</vt:lpstr>
      <vt:lpstr>BIBLOGRAPHY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TOPSHOP MEETS  ASOS!</dc:title>
  <dc:creator>Max</dc:creator>
  <cp:lastModifiedBy>Jayne Williams</cp:lastModifiedBy>
  <cp:revision>28</cp:revision>
  <dcterms:modified xsi:type="dcterms:W3CDTF">2021-06-10T14:16:27Z</dcterms:modified>
</cp:coreProperties>
</file>