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24" r:id="rId1"/>
  </p:sldMasterIdLst>
  <p:notesMasterIdLst>
    <p:notesMasterId r:id="rId24"/>
  </p:notesMasterIdLst>
  <p:handoutMasterIdLst>
    <p:handoutMasterId r:id="rId25"/>
  </p:handoutMasterIdLst>
  <p:sldIdLst>
    <p:sldId id="257" r:id="rId2"/>
    <p:sldId id="1127" r:id="rId3"/>
    <p:sldId id="1128" r:id="rId4"/>
    <p:sldId id="1129" r:id="rId5"/>
    <p:sldId id="1130" r:id="rId6"/>
    <p:sldId id="1131" r:id="rId7"/>
    <p:sldId id="1132" r:id="rId8"/>
    <p:sldId id="1141" r:id="rId9"/>
    <p:sldId id="1140" r:id="rId10"/>
    <p:sldId id="1139" r:id="rId11"/>
    <p:sldId id="1142" r:id="rId12"/>
    <p:sldId id="1143" r:id="rId13"/>
    <p:sldId id="1144" r:id="rId14"/>
    <p:sldId id="261" r:id="rId15"/>
    <p:sldId id="1147" r:id="rId16"/>
    <p:sldId id="1148" r:id="rId17"/>
    <p:sldId id="1145" r:id="rId18"/>
    <p:sldId id="277" r:id="rId19"/>
    <p:sldId id="278" r:id="rId20"/>
    <p:sldId id="279" r:id="rId21"/>
    <p:sldId id="1146" r:id="rId22"/>
    <p:sldId id="1149" r:id="rId23"/>
  </p:sldIdLst>
  <p:sldSz cx="9144000" cy="6858000" type="screen4x3"/>
  <p:notesSz cx="6881813" cy="100155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FED"/>
    <a:srgbClr val="A50021"/>
    <a:srgbClr val="E859FF"/>
    <a:srgbClr val="000099"/>
    <a:srgbClr val="CC9900"/>
    <a:srgbClr val="CDE6FF"/>
    <a:srgbClr val="93E3FF"/>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36DF6F-D35F-46F3-BB57-48F585E0F0DB}" v="376" dt="2021-10-10T12:48:53.2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37"/>
    <p:restoredTop sz="83485" autoAdjust="0"/>
  </p:normalViewPr>
  <p:slideViewPr>
    <p:cSldViewPr>
      <p:cViewPr varScale="1">
        <p:scale>
          <a:sx n="60" d="100"/>
          <a:sy n="60" d="100"/>
        </p:scale>
        <p:origin x="798" y="66"/>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200" d="100"/>
        <a:sy n="200" d="100"/>
      </p:scale>
      <p:origin x="0" y="444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8836DF6F-D35F-46F3-BB57-48F585E0F0DB}"/>
    <pc:docChg chg="custSel addSld delSld modSld">
      <pc:chgData name="Maria Heffernan" userId="4d9eba02-b8e8-4648-a199-ce89b84b8b1e" providerId="ADAL" clId="{8836DF6F-D35F-46F3-BB57-48F585E0F0DB}" dt="2021-10-10T13:08:01.124" v="2190" actId="20577"/>
      <pc:docMkLst>
        <pc:docMk/>
      </pc:docMkLst>
      <pc:sldChg chg="modSp mod modAnim">
        <pc:chgData name="Maria Heffernan" userId="4d9eba02-b8e8-4648-a199-ce89b84b8b1e" providerId="ADAL" clId="{8836DF6F-D35F-46F3-BB57-48F585E0F0DB}" dt="2021-10-10T11:50:10.358" v="1330" actId="255"/>
        <pc:sldMkLst>
          <pc:docMk/>
          <pc:sldMk cId="0" sldId="261"/>
        </pc:sldMkLst>
        <pc:spChg chg="mod">
          <ac:chgData name="Maria Heffernan" userId="4d9eba02-b8e8-4648-a199-ce89b84b8b1e" providerId="ADAL" clId="{8836DF6F-D35F-46F3-BB57-48F585E0F0DB}" dt="2021-10-10T11:50:10.358" v="1330" actId="255"/>
          <ac:spMkLst>
            <pc:docMk/>
            <pc:sldMk cId="0" sldId="261"/>
            <ac:spMk id="92163" creationId="{00000000-0000-0000-0000-000000000000}"/>
          </ac:spMkLst>
        </pc:spChg>
      </pc:sldChg>
      <pc:sldChg chg="modSp mod">
        <pc:chgData name="Maria Heffernan" userId="4d9eba02-b8e8-4648-a199-ce89b84b8b1e" providerId="ADAL" clId="{8836DF6F-D35F-46F3-BB57-48F585E0F0DB}" dt="2021-10-10T11:52:15.640" v="1338" actId="113"/>
        <pc:sldMkLst>
          <pc:docMk/>
          <pc:sldMk cId="0" sldId="277"/>
        </pc:sldMkLst>
        <pc:spChg chg="mod">
          <ac:chgData name="Maria Heffernan" userId="4d9eba02-b8e8-4648-a199-ce89b84b8b1e" providerId="ADAL" clId="{8836DF6F-D35F-46F3-BB57-48F585E0F0DB}" dt="2021-10-10T11:52:15.640" v="1338" actId="113"/>
          <ac:spMkLst>
            <pc:docMk/>
            <pc:sldMk cId="0" sldId="277"/>
            <ac:spMk id="109570" creationId="{00000000-0000-0000-0000-000000000000}"/>
          </ac:spMkLst>
        </pc:spChg>
        <pc:spChg chg="mod">
          <ac:chgData name="Maria Heffernan" userId="4d9eba02-b8e8-4648-a199-ce89b84b8b1e" providerId="ADAL" clId="{8836DF6F-D35F-46F3-BB57-48F585E0F0DB}" dt="2021-10-10T11:52:01.344" v="1337" actId="14100"/>
          <ac:spMkLst>
            <pc:docMk/>
            <pc:sldMk cId="0" sldId="277"/>
            <ac:spMk id="109571" creationId="{00000000-0000-0000-0000-000000000000}"/>
          </ac:spMkLst>
        </pc:spChg>
      </pc:sldChg>
      <pc:sldChg chg="modSp">
        <pc:chgData name="Maria Heffernan" userId="4d9eba02-b8e8-4648-a199-ce89b84b8b1e" providerId="ADAL" clId="{8836DF6F-D35F-46F3-BB57-48F585E0F0DB}" dt="2021-10-10T11:51:03.680" v="1333" actId="113"/>
        <pc:sldMkLst>
          <pc:docMk/>
          <pc:sldMk cId="0" sldId="278"/>
        </pc:sldMkLst>
        <pc:spChg chg="mod">
          <ac:chgData name="Maria Heffernan" userId="4d9eba02-b8e8-4648-a199-ce89b84b8b1e" providerId="ADAL" clId="{8836DF6F-D35F-46F3-BB57-48F585E0F0DB}" dt="2021-10-10T11:51:03.680" v="1333" actId="113"/>
          <ac:spMkLst>
            <pc:docMk/>
            <pc:sldMk cId="0" sldId="278"/>
            <ac:spMk id="110595" creationId="{00000000-0000-0000-0000-000000000000}"/>
          </ac:spMkLst>
        </pc:spChg>
      </pc:sldChg>
      <pc:sldChg chg="modSp mod">
        <pc:chgData name="Maria Heffernan" userId="4d9eba02-b8e8-4648-a199-ce89b84b8b1e" providerId="ADAL" clId="{8836DF6F-D35F-46F3-BB57-48F585E0F0DB}" dt="2021-10-10T12:11:20.755" v="1427" actId="20577"/>
        <pc:sldMkLst>
          <pc:docMk/>
          <pc:sldMk cId="0" sldId="279"/>
        </pc:sldMkLst>
        <pc:spChg chg="mod">
          <ac:chgData name="Maria Heffernan" userId="4d9eba02-b8e8-4648-a199-ce89b84b8b1e" providerId="ADAL" clId="{8836DF6F-D35F-46F3-BB57-48F585E0F0DB}" dt="2021-10-10T12:11:20.755" v="1427" actId="20577"/>
          <ac:spMkLst>
            <pc:docMk/>
            <pc:sldMk cId="0" sldId="279"/>
            <ac:spMk id="111618" creationId="{00000000-0000-0000-0000-000000000000}"/>
          </ac:spMkLst>
        </pc:spChg>
        <pc:spChg chg="mod">
          <ac:chgData name="Maria Heffernan" userId="4d9eba02-b8e8-4648-a199-ce89b84b8b1e" providerId="ADAL" clId="{8836DF6F-D35F-46F3-BB57-48F585E0F0DB}" dt="2021-10-10T11:51:24.650" v="1335" actId="27636"/>
          <ac:spMkLst>
            <pc:docMk/>
            <pc:sldMk cId="0" sldId="279"/>
            <ac:spMk id="111619" creationId="{00000000-0000-0000-0000-000000000000}"/>
          </ac:spMkLst>
        </pc:spChg>
      </pc:sldChg>
      <pc:sldChg chg="modSp mod">
        <pc:chgData name="Maria Heffernan" userId="4d9eba02-b8e8-4648-a199-ce89b84b8b1e" providerId="ADAL" clId="{8836DF6F-D35F-46F3-BB57-48F585E0F0DB}" dt="2021-10-10T12:08:25.111" v="1345" actId="20577"/>
        <pc:sldMkLst>
          <pc:docMk/>
          <pc:sldMk cId="439045899" sldId="1140"/>
        </pc:sldMkLst>
        <pc:spChg chg="mod">
          <ac:chgData name="Maria Heffernan" userId="4d9eba02-b8e8-4648-a199-ce89b84b8b1e" providerId="ADAL" clId="{8836DF6F-D35F-46F3-BB57-48F585E0F0DB}" dt="2021-10-10T12:08:25.111" v="1345" actId="20577"/>
          <ac:spMkLst>
            <pc:docMk/>
            <pc:sldMk cId="439045899" sldId="1140"/>
            <ac:spMk id="3" creationId="{548A8FF7-ABD0-4372-AF67-38EA10B50B30}"/>
          </ac:spMkLst>
        </pc:spChg>
      </pc:sldChg>
      <pc:sldChg chg="modSp mod">
        <pc:chgData name="Maria Heffernan" userId="4d9eba02-b8e8-4648-a199-ce89b84b8b1e" providerId="ADAL" clId="{8836DF6F-D35F-46F3-BB57-48F585E0F0DB}" dt="2021-10-10T12:09:22.081" v="1360" actId="20577"/>
        <pc:sldMkLst>
          <pc:docMk/>
          <pc:sldMk cId="1041894394" sldId="1141"/>
        </pc:sldMkLst>
        <pc:spChg chg="mod">
          <ac:chgData name="Maria Heffernan" userId="4d9eba02-b8e8-4648-a199-ce89b84b8b1e" providerId="ADAL" clId="{8836DF6F-D35F-46F3-BB57-48F585E0F0DB}" dt="2021-10-10T12:09:22.081" v="1360" actId="20577"/>
          <ac:spMkLst>
            <pc:docMk/>
            <pc:sldMk cId="1041894394" sldId="1141"/>
            <ac:spMk id="2" creationId="{7C2E78F7-A5A2-41B2-AE0C-EFA09926EF44}"/>
          </ac:spMkLst>
        </pc:spChg>
      </pc:sldChg>
      <pc:sldChg chg="modSp new del mod">
        <pc:chgData name="Maria Heffernan" userId="4d9eba02-b8e8-4648-a199-ce89b84b8b1e" providerId="ADAL" clId="{8836DF6F-D35F-46F3-BB57-48F585E0F0DB}" dt="2021-10-10T12:08:58.043" v="1346" actId="2696"/>
        <pc:sldMkLst>
          <pc:docMk/>
          <pc:sldMk cId="3779126420" sldId="1141"/>
        </pc:sldMkLst>
        <pc:spChg chg="mod">
          <ac:chgData name="Maria Heffernan" userId="4d9eba02-b8e8-4648-a199-ce89b84b8b1e" providerId="ADAL" clId="{8836DF6F-D35F-46F3-BB57-48F585E0F0DB}" dt="2021-10-10T11:49:00.054" v="1324" actId="6549"/>
          <ac:spMkLst>
            <pc:docMk/>
            <pc:sldMk cId="3779126420" sldId="1141"/>
            <ac:spMk id="2" creationId="{7C2E78F7-A5A2-41B2-AE0C-EFA09926EF44}"/>
          </ac:spMkLst>
        </pc:spChg>
        <pc:spChg chg="mod">
          <ac:chgData name="Maria Heffernan" userId="4d9eba02-b8e8-4648-a199-ce89b84b8b1e" providerId="ADAL" clId="{8836DF6F-D35F-46F3-BB57-48F585E0F0DB}" dt="2021-10-10T11:49:06.952" v="1326" actId="27636"/>
          <ac:spMkLst>
            <pc:docMk/>
            <pc:sldMk cId="3779126420" sldId="1141"/>
            <ac:spMk id="3" creationId="{619ADC7D-EFB4-4FE7-AA51-5B2730ABBA58}"/>
          </ac:spMkLst>
        </pc:spChg>
      </pc:sldChg>
      <pc:sldChg chg="modSp new mod modNotesTx">
        <pc:chgData name="Maria Heffernan" userId="4d9eba02-b8e8-4648-a199-ce89b84b8b1e" providerId="ADAL" clId="{8836DF6F-D35F-46F3-BB57-48F585E0F0DB}" dt="2021-10-10T11:49:25.498" v="1327" actId="6549"/>
        <pc:sldMkLst>
          <pc:docMk/>
          <pc:sldMk cId="3591171977" sldId="1142"/>
        </pc:sldMkLst>
        <pc:spChg chg="mod">
          <ac:chgData name="Maria Heffernan" userId="4d9eba02-b8e8-4648-a199-ce89b84b8b1e" providerId="ADAL" clId="{8836DF6F-D35F-46F3-BB57-48F585E0F0DB}" dt="2021-10-10T11:49:25.498" v="1327" actId="6549"/>
          <ac:spMkLst>
            <pc:docMk/>
            <pc:sldMk cId="3591171977" sldId="1142"/>
            <ac:spMk id="2" creationId="{40A42D5B-22E1-4632-8A43-C1295128B5D4}"/>
          </ac:spMkLst>
        </pc:spChg>
        <pc:spChg chg="mod">
          <ac:chgData name="Maria Heffernan" userId="4d9eba02-b8e8-4648-a199-ce89b84b8b1e" providerId="ADAL" clId="{8836DF6F-D35F-46F3-BB57-48F585E0F0DB}" dt="2021-10-10T11:23:24.413" v="96" actId="27636"/>
          <ac:spMkLst>
            <pc:docMk/>
            <pc:sldMk cId="3591171977" sldId="1142"/>
            <ac:spMk id="3" creationId="{12A9F06E-87DB-43C6-801D-7F985E5F2A35}"/>
          </ac:spMkLst>
        </pc:spChg>
      </pc:sldChg>
      <pc:sldChg chg="modSp new mod">
        <pc:chgData name="Maria Heffernan" userId="4d9eba02-b8e8-4648-a199-ce89b84b8b1e" providerId="ADAL" clId="{8836DF6F-D35F-46F3-BB57-48F585E0F0DB}" dt="2021-10-10T11:49:34.404" v="1328" actId="6549"/>
        <pc:sldMkLst>
          <pc:docMk/>
          <pc:sldMk cId="468728260" sldId="1143"/>
        </pc:sldMkLst>
        <pc:spChg chg="mod">
          <ac:chgData name="Maria Heffernan" userId="4d9eba02-b8e8-4648-a199-ce89b84b8b1e" providerId="ADAL" clId="{8836DF6F-D35F-46F3-BB57-48F585E0F0DB}" dt="2021-10-10T11:49:34.404" v="1328" actId="6549"/>
          <ac:spMkLst>
            <pc:docMk/>
            <pc:sldMk cId="468728260" sldId="1143"/>
            <ac:spMk id="2" creationId="{BDE78717-244E-4E53-9426-F7DDAB8AA73F}"/>
          </ac:spMkLst>
        </pc:spChg>
        <pc:spChg chg="mod">
          <ac:chgData name="Maria Heffernan" userId="4d9eba02-b8e8-4648-a199-ce89b84b8b1e" providerId="ADAL" clId="{8836DF6F-D35F-46F3-BB57-48F585E0F0DB}" dt="2021-10-10T11:25:46.134" v="147" actId="20577"/>
          <ac:spMkLst>
            <pc:docMk/>
            <pc:sldMk cId="468728260" sldId="1143"/>
            <ac:spMk id="3" creationId="{37265692-D2A9-4561-9348-9C3FCF41EBCE}"/>
          </ac:spMkLst>
        </pc:spChg>
      </pc:sldChg>
      <pc:sldChg chg="modSp new mod">
        <pc:chgData name="Maria Heffernan" userId="4d9eba02-b8e8-4648-a199-ce89b84b8b1e" providerId="ADAL" clId="{8836DF6F-D35F-46F3-BB57-48F585E0F0DB}" dt="2021-10-10T11:49:40.799" v="1329" actId="6549"/>
        <pc:sldMkLst>
          <pc:docMk/>
          <pc:sldMk cId="2431834805" sldId="1144"/>
        </pc:sldMkLst>
        <pc:spChg chg="mod">
          <ac:chgData name="Maria Heffernan" userId="4d9eba02-b8e8-4648-a199-ce89b84b8b1e" providerId="ADAL" clId="{8836DF6F-D35F-46F3-BB57-48F585E0F0DB}" dt="2021-10-10T11:49:40.799" v="1329" actId="6549"/>
          <ac:spMkLst>
            <pc:docMk/>
            <pc:sldMk cId="2431834805" sldId="1144"/>
            <ac:spMk id="2" creationId="{64498346-5CFF-4547-BFD6-DC592874C98D}"/>
          </ac:spMkLst>
        </pc:spChg>
        <pc:spChg chg="mod">
          <ac:chgData name="Maria Heffernan" userId="4d9eba02-b8e8-4648-a199-ce89b84b8b1e" providerId="ADAL" clId="{8836DF6F-D35F-46F3-BB57-48F585E0F0DB}" dt="2021-10-10T11:30:13.773" v="637" actId="20577"/>
          <ac:spMkLst>
            <pc:docMk/>
            <pc:sldMk cId="2431834805" sldId="1144"/>
            <ac:spMk id="3" creationId="{FD63465A-272D-40CB-B570-40B38C3125BA}"/>
          </ac:spMkLst>
        </pc:spChg>
      </pc:sldChg>
      <pc:sldChg chg="modSp new mod">
        <pc:chgData name="Maria Heffernan" userId="4d9eba02-b8e8-4648-a199-ce89b84b8b1e" providerId="ADAL" clId="{8836DF6F-D35F-46F3-BB57-48F585E0F0DB}" dt="2021-10-10T11:42:52.393" v="1255" actId="20577"/>
        <pc:sldMkLst>
          <pc:docMk/>
          <pc:sldMk cId="542098332" sldId="1145"/>
        </pc:sldMkLst>
        <pc:spChg chg="mod">
          <ac:chgData name="Maria Heffernan" userId="4d9eba02-b8e8-4648-a199-ce89b84b8b1e" providerId="ADAL" clId="{8836DF6F-D35F-46F3-BB57-48F585E0F0DB}" dt="2021-10-10T11:41:58.534" v="1118" actId="20577"/>
          <ac:spMkLst>
            <pc:docMk/>
            <pc:sldMk cId="542098332" sldId="1145"/>
            <ac:spMk id="2" creationId="{3C615F44-2CCC-4FC3-A891-8DA5B433F210}"/>
          </ac:spMkLst>
        </pc:spChg>
        <pc:spChg chg="mod">
          <ac:chgData name="Maria Heffernan" userId="4d9eba02-b8e8-4648-a199-ce89b84b8b1e" providerId="ADAL" clId="{8836DF6F-D35F-46F3-BB57-48F585E0F0DB}" dt="2021-10-10T11:42:52.393" v="1255" actId="20577"/>
          <ac:spMkLst>
            <pc:docMk/>
            <pc:sldMk cId="542098332" sldId="1145"/>
            <ac:spMk id="3" creationId="{57F1C979-9630-45EB-A657-7E6EC32A5A00}"/>
          </ac:spMkLst>
        </pc:spChg>
      </pc:sldChg>
      <pc:sldChg chg="modSp new mod">
        <pc:chgData name="Maria Heffernan" userId="4d9eba02-b8e8-4648-a199-ce89b84b8b1e" providerId="ADAL" clId="{8836DF6F-D35F-46F3-BB57-48F585E0F0DB}" dt="2021-10-10T13:06:36.629" v="2021" actId="20577"/>
        <pc:sldMkLst>
          <pc:docMk/>
          <pc:sldMk cId="18284375" sldId="1146"/>
        </pc:sldMkLst>
        <pc:spChg chg="mod">
          <ac:chgData name="Maria Heffernan" userId="4d9eba02-b8e8-4648-a199-ce89b84b8b1e" providerId="ADAL" clId="{8836DF6F-D35F-46F3-BB57-48F585E0F0DB}" dt="2021-10-10T13:02:21.068" v="1669" actId="20577"/>
          <ac:spMkLst>
            <pc:docMk/>
            <pc:sldMk cId="18284375" sldId="1146"/>
            <ac:spMk id="2" creationId="{74A42B1C-7945-4E94-9247-4CF103BCA9DA}"/>
          </ac:spMkLst>
        </pc:spChg>
        <pc:spChg chg="mod">
          <ac:chgData name="Maria Heffernan" userId="4d9eba02-b8e8-4648-a199-ce89b84b8b1e" providerId="ADAL" clId="{8836DF6F-D35F-46F3-BB57-48F585E0F0DB}" dt="2021-10-10T13:06:36.629" v="2021" actId="20577"/>
          <ac:spMkLst>
            <pc:docMk/>
            <pc:sldMk cId="18284375" sldId="1146"/>
            <ac:spMk id="3" creationId="{2DF11F05-AC97-4F80-9A44-B67EDCA74657}"/>
          </ac:spMkLst>
        </pc:spChg>
      </pc:sldChg>
      <pc:sldChg chg="new del">
        <pc:chgData name="Maria Heffernan" userId="4d9eba02-b8e8-4648-a199-ce89b84b8b1e" providerId="ADAL" clId="{8836DF6F-D35F-46F3-BB57-48F585E0F0DB}" dt="2021-10-10T11:43:34.202" v="1257" actId="47"/>
        <pc:sldMkLst>
          <pc:docMk/>
          <pc:sldMk cId="1843158730" sldId="1146"/>
        </pc:sldMkLst>
      </pc:sldChg>
      <pc:sldChg chg="modSp new mod">
        <pc:chgData name="Maria Heffernan" userId="4d9eba02-b8e8-4648-a199-ce89b84b8b1e" providerId="ADAL" clId="{8836DF6F-D35F-46F3-BB57-48F585E0F0DB}" dt="2021-10-10T12:59:20.278" v="1509"/>
        <pc:sldMkLst>
          <pc:docMk/>
          <pc:sldMk cId="1653016317" sldId="1147"/>
        </pc:sldMkLst>
        <pc:spChg chg="mod">
          <ac:chgData name="Maria Heffernan" userId="4d9eba02-b8e8-4648-a199-ce89b84b8b1e" providerId="ADAL" clId="{8836DF6F-D35F-46F3-BB57-48F585E0F0DB}" dt="2021-10-10T12:10:00.430" v="1378" actId="20577"/>
          <ac:spMkLst>
            <pc:docMk/>
            <pc:sldMk cId="1653016317" sldId="1147"/>
            <ac:spMk id="2" creationId="{2B5D4899-F33B-43CB-892C-129A6B1E06D0}"/>
          </ac:spMkLst>
        </pc:spChg>
        <pc:spChg chg="mod">
          <ac:chgData name="Maria Heffernan" userId="4d9eba02-b8e8-4648-a199-ce89b84b8b1e" providerId="ADAL" clId="{8836DF6F-D35F-46F3-BB57-48F585E0F0DB}" dt="2021-10-10T12:59:20.278" v="1509"/>
          <ac:spMkLst>
            <pc:docMk/>
            <pc:sldMk cId="1653016317" sldId="1147"/>
            <ac:spMk id="3" creationId="{8245C195-1A54-4903-B159-245E39C9000C}"/>
          </ac:spMkLst>
        </pc:spChg>
      </pc:sldChg>
      <pc:sldChg chg="modSp new mod">
        <pc:chgData name="Maria Heffernan" userId="4d9eba02-b8e8-4648-a199-ce89b84b8b1e" providerId="ADAL" clId="{8836DF6F-D35F-46F3-BB57-48F585E0F0DB}" dt="2021-10-10T13:01:57.965" v="1653" actId="20577"/>
        <pc:sldMkLst>
          <pc:docMk/>
          <pc:sldMk cId="1563474671" sldId="1148"/>
        </pc:sldMkLst>
        <pc:spChg chg="mod">
          <ac:chgData name="Maria Heffernan" userId="4d9eba02-b8e8-4648-a199-ce89b84b8b1e" providerId="ADAL" clId="{8836DF6F-D35F-46F3-BB57-48F585E0F0DB}" dt="2021-10-10T13:00:21.209" v="1525" actId="20577"/>
          <ac:spMkLst>
            <pc:docMk/>
            <pc:sldMk cId="1563474671" sldId="1148"/>
            <ac:spMk id="2" creationId="{48B69FC0-8F0B-4EF7-AED2-0D57AB29B794}"/>
          </ac:spMkLst>
        </pc:spChg>
        <pc:spChg chg="mod">
          <ac:chgData name="Maria Heffernan" userId="4d9eba02-b8e8-4648-a199-ce89b84b8b1e" providerId="ADAL" clId="{8836DF6F-D35F-46F3-BB57-48F585E0F0DB}" dt="2021-10-10T13:01:57.965" v="1653" actId="20577"/>
          <ac:spMkLst>
            <pc:docMk/>
            <pc:sldMk cId="1563474671" sldId="1148"/>
            <ac:spMk id="3" creationId="{119E31BF-134C-4440-93A1-F574CD356781}"/>
          </ac:spMkLst>
        </pc:spChg>
      </pc:sldChg>
      <pc:sldChg chg="modSp new mod">
        <pc:chgData name="Maria Heffernan" userId="4d9eba02-b8e8-4648-a199-ce89b84b8b1e" providerId="ADAL" clId="{8836DF6F-D35F-46F3-BB57-48F585E0F0DB}" dt="2021-10-10T13:08:01.124" v="2190" actId="20577"/>
        <pc:sldMkLst>
          <pc:docMk/>
          <pc:sldMk cId="939177128" sldId="1149"/>
        </pc:sldMkLst>
        <pc:spChg chg="mod">
          <ac:chgData name="Maria Heffernan" userId="4d9eba02-b8e8-4648-a199-ce89b84b8b1e" providerId="ADAL" clId="{8836DF6F-D35F-46F3-BB57-48F585E0F0DB}" dt="2021-10-10T13:05:55.534" v="1956" actId="20577"/>
          <ac:spMkLst>
            <pc:docMk/>
            <pc:sldMk cId="939177128" sldId="1149"/>
            <ac:spMk id="2" creationId="{BEFC9425-FACE-4C6B-871F-26E1DED3DB1B}"/>
          </ac:spMkLst>
        </pc:spChg>
        <pc:spChg chg="mod">
          <ac:chgData name="Maria Heffernan" userId="4d9eba02-b8e8-4648-a199-ce89b84b8b1e" providerId="ADAL" clId="{8836DF6F-D35F-46F3-BB57-48F585E0F0DB}" dt="2021-10-10T13:08:01.124" v="2190" actId="20577"/>
          <ac:spMkLst>
            <pc:docMk/>
            <pc:sldMk cId="939177128" sldId="1149"/>
            <ac:spMk id="3" creationId="{F3BA77B9-9A60-45EF-914E-A9C8A0A3588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913" cy="500063"/>
          </a:xfrm>
          <a:prstGeom prst="rect">
            <a:avLst/>
          </a:prstGeom>
        </p:spPr>
        <p:txBody>
          <a:bodyPr vert="horz" lIns="96551" tIns="48276" rIns="96551" bIns="48276" rtlCol="0"/>
          <a:lstStyle>
            <a:lvl1pPr algn="l">
              <a:defRPr sz="1300">
                <a:latin typeface="Arial"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97313" y="0"/>
            <a:ext cx="2982912" cy="500063"/>
          </a:xfrm>
          <a:prstGeom prst="rect">
            <a:avLst/>
          </a:prstGeom>
        </p:spPr>
        <p:txBody>
          <a:bodyPr vert="horz" wrap="square" lIns="96551" tIns="48276" rIns="96551" bIns="48276" numCol="1" anchor="t" anchorCtr="0" compatLnSpc="1">
            <a:prstTxWarp prst="textNoShape">
              <a:avLst/>
            </a:prstTxWarp>
          </a:bodyPr>
          <a:lstStyle>
            <a:lvl1pPr algn="r">
              <a:defRPr sz="1300">
                <a:cs typeface="+mn-cs"/>
              </a:defRPr>
            </a:lvl1pPr>
          </a:lstStyle>
          <a:p>
            <a:pPr>
              <a:defRPr/>
            </a:pPr>
            <a:fld id="{1C2527AE-441C-A24A-957C-6535E19C3353}" type="datetimeFigureOut">
              <a:rPr lang="en-GB"/>
              <a:pPr>
                <a:defRPr/>
              </a:pPr>
              <a:t>10/10/2021</a:t>
            </a:fld>
            <a:endParaRPr lang="en-GB"/>
          </a:p>
        </p:txBody>
      </p:sp>
      <p:sp>
        <p:nvSpPr>
          <p:cNvPr id="4" name="Footer Placeholder 3"/>
          <p:cNvSpPr>
            <a:spLocks noGrp="1"/>
          </p:cNvSpPr>
          <p:nvPr>
            <p:ph type="ftr" sz="quarter" idx="2"/>
          </p:nvPr>
        </p:nvSpPr>
        <p:spPr>
          <a:xfrm>
            <a:off x="0" y="9512300"/>
            <a:ext cx="2982913" cy="501650"/>
          </a:xfrm>
          <a:prstGeom prst="rect">
            <a:avLst/>
          </a:prstGeom>
        </p:spPr>
        <p:txBody>
          <a:bodyPr vert="horz" lIns="96551" tIns="48276" rIns="96551" bIns="48276" rtlCol="0" anchor="b"/>
          <a:lstStyle>
            <a:lvl1pPr algn="l">
              <a:defRPr sz="1300">
                <a:latin typeface="Arial"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97313" y="9512300"/>
            <a:ext cx="2982912" cy="501650"/>
          </a:xfrm>
          <a:prstGeom prst="rect">
            <a:avLst/>
          </a:prstGeom>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9C694B27-FCA2-E644-9BC1-C3B5FA44F837}" type="slidenum">
              <a:rPr lang="en-GB"/>
              <a:pPr>
                <a:defRPr/>
              </a:pPr>
              <a:t>‹#›</a:t>
            </a:fld>
            <a:endParaRPr lang="en-GB"/>
          </a:p>
        </p:txBody>
      </p:sp>
    </p:spTree>
    <p:extLst>
      <p:ext uri="{BB962C8B-B14F-4D97-AF65-F5344CB8AC3E}">
        <p14:creationId xmlns:p14="http://schemas.microsoft.com/office/powerpoint/2010/main" val="29428900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hdr" sz="quarter"/>
          </p:nvPr>
        </p:nvSpPr>
        <p:spPr bwMode="auto">
          <a:xfrm>
            <a:off x="0" y="0"/>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87" name="Rectangle 3"/>
          <p:cNvSpPr>
            <a:spLocks noGrp="1" noChangeArrowheads="1"/>
          </p:cNvSpPr>
          <p:nvPr>
            <p:ph type="dt" idx="1"/>
          </p:nvPr>
        </p:nvSpPr>
        <p:spPr bwMode="auto">
          <a:xfrm>
            <a:off x="3900488" y="0"/>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lgn="r">
              <a:defRPr sz="1300">
                <a:latin typeface="Arial" pitchFamily="34" charset="0"/>
                <a:ea typeface="+mn-ea"/>
                <a:cs typeface="+mn-cs"/>
              </a:defRPr>
            </a:lvl1pPr>
          </a:lstStyle>
          <a:p>
            <a:pPr>
              <a:defRPr/>
            </a:pPr>
            <a:endParaRPr lang="en-GB"/>
          </a:p>
        </p:txBody>
      </p:sp>
      <p:sp>
        <p:nvSpPr>
          <p:cNvPr id="125956" name="Rectangle 4"/>
          <p:cNvSpPr>
            <a:spLocks noGrp="1" noRot="1" noChangeAspect="1" noChangeArrowheads="1" noTextEdit="1"/>
          </p:cNvSpPr>
          <p:nvPr>
            <p:ph type="sldImg" idx="2"/>
          </p:nvPr>
        </p:nvSpPr>
        <p:spPr bwMode="auto">
          <a:xfrm>
            <a:off x="938213" y="750888"/>
            <a:ext cx="5006975" cy="37560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ma14="http://schemas.microsoft.com/office/mac/drawingml/2011/main" xmlns="" val="1"/>
            </a:ext>
          </a:extLst>
        </p:spPr>
      </p:sp>
      <p:sp>
        <p:nvSpPr>
          <p:cNvPr id="16389" name="Rectangle 5"/>
          <p:cNvSpPr>
            <a:spLocks noGrp="1" noChangeArrowheads="1"/>
          </p:cNvSpPr>
          <p:nvPr>
            <p:ph type="body" sz="quarter" idx="3"/>
          </p:nvPr>
        </p:nvSpPr>
        <p:spPr bwMode="auto">
          <a:xfrm>
            <a:off x="917575" y="4757738"/>
            <a:ext cx="5046663" cy="450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6390" name="Rectangle 6"/>
          <p:cNvSpPr>
            <a:spLocks noGrp="1" noChangeArrowheads="1"/>
          </p:cNvSpPr>
          <p:nvPr>
            <p:ph type="ftr" sz="quarter" idx="4"/>
          </p:nvPr>
        </p:nvSpPr>
        <p:spPr bwMode="auto">
          <a:xfrm>
            <a:off x="0" y="9515475"/>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91" name="Rectangle 7"/>
          <p:cNvSpPr>
            <a:spLocks noGrp="1" noChangeArrowheads="1"/>
          </p:cNvSpPr>
          <p:nvPr>
            <p:ph type="sldNum" sz="quarter" idx="5"/>
          </p:nvPr>
        </p:nvSpPr>
        <p:spPr bwMode="auto">
          <a:xfrm>
            <a:off x="3900488" y="9515475"/>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03C5A80D-B251-D643-BF3F-E0CDD6032DAB}" type="slidenum">
              <a:rPr lang="en-GB"/>
              <a:pPr>
                <a:defRPr/>
              </a:pPr>
              <a:t>‹#›</a:t>
            </a:fld>
            <a:endParaRPr lang="en-GB"/>
          </a:p>
        </p:txBody>
      </p:sp>
    </p:spTree>
    <p:extLst>
      <p:ext uri="{BB962C8B-B14F-4D97-AF65-F5344CB8AC3E}">
        <p14:creationId xmlns:p14="http://schemas.microsoft.com/office/powerpoint/2010/main" val="2670628565"/>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a:latin typeface="Calibri" panose="020F0502020204030204" pitchFamily="34" charset="0"/>
            </a:endParaRPr>
          </a:p>
        </p:txBody>
      </p:sp>
    </p:spTree>
    <p:extLst>
      <p:ext uri="{BB962C8B-B14F-4D97-AF65-F5344CB8AC3E}">
        <p14:creationId xmlns:p14="http://schemas.microsoft.com/office/powerpoint/2010/main" val="181082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Emphasises intrinsic motivation by emphasising the importance of work people do</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Boosting the energy of employees e.g. celebrating success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Important in trying to reduce employee dissatisfaction</a:t>
            </a:r>
          </a:p>
          <a:p>
            <a:endParaRPr lang="en-GB" dirty="0"/>
          </a:p>
        </p:txBody>
      </p:sp>
      <p:sp>
        <p:nvSpPr>
          <p:cNvPr id="4" name="Slide Number Placeholder 3"/>
          <p:cNvSpPr>
            <a:spLocks noGrp="1"/>
          </p:cNvSpPr>
          <p:nvPr>
            <p:ph type="sldNum" sz="quarter" idx="5"/>
          </p:nvPr>
        </p:nvSpPr>
        <p:spPr/>
        <p:txBody>
          <a:bodyPr/>
          <a:lstStyle/>
          <a:p>
            <a:pPr>
              <a:defRPr/>
            </a:pPr>
            <a:fld id="{03C5A80D-B251-D643-BF3F-E0CDD6032DAB}" type="slidenum">
              <a:rPr lang="en-GB" smtClean="0"/>
              <a:pPr>
                <a:defRPr/>
              </a:pPr>
              <a:t>11</a:t>
            </a:fld>
            <a:endParaRPr lang="en-GB"/>
          </a:p>
        </p:txBody>
      </p:sp>
    </p:spTree>
    <p:extLst>
      <p:ext uri="{BB962C8B-B14F-4D97-AF65-F5344CB8AC3E}">
        <p14:creationId xmlns:p14="http://schemas.microsoft.com/office/powerpoint/2010/main" val="25232900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65706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8187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B82475-807E-E744-BC8D-F41BC17DEF9E}" type="datetimeFigureOut">
              <a:rPr lang="en-GB" smtClean="0"/>
              <a:t>10/10/2021</a:t>
            </a:fld>
            <a:endParaRPr lang="en-GB"/>
          </a:p>
        </p:txBody>
      </p:sp>
      <p:sp>
        <p:nvSpPr>
          <p:cNvPr id="6" name="Slide Number Placeholder 5"/>
          <p:cNvSpPr>
            <a:spLocks noGrp="1"/>
          </p:cNvSpPr>
          <p:nvPr>
            <p:ph type="sldNum" sz="quarter" idx="12"/>
          </p:nvPr>
        </p:nvSpPr>
        <p:spPr/>
        <p:txBody>
          <a:bodyPr/>
          <a:lstStyle/>
          <a:p>
            <a:pPr>
              <a:defRPr/>
            </a:pPr>
            <a:fld id="{E1510B3C-9C5C-BE40-8722-A71B06001547}" type="slidenum">
              <a:rPr lang="en-GB" smtClean="0"/>
              <a:pPr>
                <a:defRPr/>
              </a:pPr>
              <a:t>‹#›</a:t>
            </a:fld>
            <a:endParaRPr lang="en-GB"/>
          </a:p>
        </p:txBody>
      </p:sp>
    </p:spTree>
    <p:extLst>
      <p:ext uri="{BB962C8B-B14F-4D97-AF65-F5344CB8AC3E}">
        <p14:creationId xmlns:p14="http://schemas.microsoft.com/office/powerpoint/2010/main" val="869613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3B82475-807E-E744-BC8D-F41BC17DEF9E}" type="datetimeFigureOut">
              <a:rPr lang="en-GB" smtClean="0"/>
              <a:t>10/10/2021</a:t>
            </a:fld>
            <a:endParaRPr lang="en-GB"/>
          </a:p>
        </p:txBody>
      </p:sp>
      <p:sp>
        <p:nvSpPr>
          <p:cNvPr id="7" name="Slide Number Placeholder 6"/>
          <p:cNvSpPr>
            <a:spLocks noGrp="1"/>
          </p:cNvSpPr>
          <p:nvPr>
            <p:ph type="sldNum" sz="quarter" idx="12"/>
          </p:nvPr>
        </p:nvSpPr>
        <p:spPr/>
        <p:txBody>
          <a:bodyPr/>
          <a:lstStyle/>
          <a:p>
            <a:pPr>
              <a:defRPr/>
            </a:pPr>
            <a:fld id="{B9A9A929-8F74-C248-95C9-A8A4F15C660E}" type="slidenum">
              <a:rPr lang="en-GB" smtClean="0"/>
              <a:pPr>
                <a:defRPr/>
              </a:pPr>
              <a:t>‹#›</a:t>
            </a:fld>
            <a:endParaRPr lang="en-GB"/>
          </a:p>
        </p:txBody>
      </p:sp>
    </p:spTree>
    <p:extLst>
      <p:ext uri="{BB962C8B-B14F-4D97-AF65-F5344CB8AC3E}">
        <p14:creationId xmlns:p14="http://schemas.microsoft.com/office/powerpoint/2010/main" val="279496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3B82475-807E-E744-BC8D-F41BC17DEF9E}" type="datetimeFigureOut">
              <a:rPr lang="en-GB" smtClean="0"/>
              <a:t>10/10/2021</a:t>
            </a:fld>
            <a:endParaRPr lang="en-GB"/>
          </a:p>
        </p:txBody>
      </p:sp>
      <p:sp>
        <p:nvSpPr>
          <p:cNvPr id="9" name="Slide Number Placeholder 8"/>
          <p:cNvSpPr>
            <a:spLocks noGrp="1"/>
          </p:cNvSpPr>
          <p:nvPr>
            <p:ph type="sldNum" sz="quarter" idx="12"/>
          </p:nvPr>
        </p:nvSpPr>
        <p:spPr/>
        <p:txBody>
          <a:bodyPr/>
          <a:lstStyle/>
          <a:p>
            <a:pPr>
              <a:defRPr/>
            </a:pPr>
            <a:fld id="{6B2ED0A8-3177-B644-ABD4-CFF58179CFCE}" type="slidenum">
              <a:rPr lang="en-GB" smtClean="0"/>
              <a:pPr>
                <a:defRPr/>
              </a:pPr>
              <a:t>‹#›</a:t>
            </a:fld>
            <a:endParaRPr lang="en-GB"/>
          </a:p>
        </p:txBody>
      </p:sp>
    </p:spTree>
    <p:extLst>
      <p:ext uri="{BB962C8B-B14F-4D97-AF65-F5344CB8AC3E}">
        <p14:creationId xmlns:p14="http://schemas.microsoft.com/office/powerpoint/2010/main" val="3120148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3B82475-807E-E744-BC8D-F41BC17DEF9E}" type="datetimeFigureOut">
              <a:rPr lang="en-GB" smtClean="0"/>
              <a:t>10/10/2021</a:t>
            </a:fld>
            <a:endParaRPr lang="en-GB"/>
          </a:p>
        </p:txBody>
      </p:sp>
      <p:sp>
        <p:nvSpPr>
          <p:cNvPr id="5" name="Slide Number Placeholder 4"/>
          <p:cNvSpPr>
            <a:spLocks noGrp="1"/>
          </p:cNvSpPr>
          <p:nvPr>
            <p:ph type="sldNum" sz="quarter" idx="12"/>
          </p:nvPr>
        </p:nvSpPr>
        <p:spPr/>
        <p:txBody>
          <a:bodyPr/>
          <a:lstStyle/>
          <a:p>
            <a:pPr>
              <a:defRPr/>
            </a:pPr>
            <a:fld id="{CD381F11-145B-044F-AC7B-48F03CE46557}" type="slidenum">
              <a:rPr lang="en-GB" smtClean="0"/>
              <a:pPr>
                <a:defRPr/>
              </a:pPr>
              <a:t>‹#›</a:t>
            </a:fld>
            <a:endParaRPr lang="en-GB"/>
          </a:p>
        </p:txBody>
      </p:sp>
    </p:spTree>
    <p:extLst>
      <p:ext uri="{BB962C8B-B14F-4D97-AF65-F5344CB8AC3E}">
        <p14:creationId xmlns:p14="http://schemas.microsoft.com/office/powerpoint/2010/main" val="2596558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B82475-807E-E744-BC8D-F41BC17DEF9E}" type="datetimeFigureOut">
              <a:rPr lang="en-GB" smtClean="0"/>
              <a:t>10/10/2021</a:t>
            </a:fld>
            <a:endParaRPr lang="en-GB"/>
          </a:p>
        </p:txBody>
      </p:sp>
      <p:sp>
        <p:nvSpPr>
          <p:cNvPr id="4" name="Slide Number Placeholder 3"/>
          <p:cNvSpPr>
            <a:spLocks noGrp="1"/>
          </p:cNvSpPr>
          <p:nvPr>
            <p:ph type="sldNum" sz="quarter" idx="12"/>
          </p:nvPr>
        </p:nvSpPr>
        <p:spPr/>
        <p:txBody>
          <a:bodyPr/>
          <a:lstStyle/>
          <a:p>
            <a:pPr>
              <a:defRPr/>
            </a:pPr>
            <a:fld id="{DF118328-EBE4-7445-A94C-41F7E21897A2}" type="slidenum">
              <a:rPr lang="en-GB" smtClean="0"/>
              <a:pPr>
                <a:defRPr/>
              </a:pPr>
              <a:t>‹#›</a:t>
            </a:fld>
            <a:endParaRPr lang="en-GB"/>
          </a:p>
        </p:txBody>
      </p:sp>
    </p:spTree>
    <p:extLst>
      <p:ext uri="{BB962C8B-B14F-4D97-AF65-F5344CB8AC3E}">
        <p14:creationId xmlns:p14="http://schemas.microsoft.com/office/powerpoint/2010/main" val="899798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3B82475-807E-E744-BC8D-F41BC17DEF9E}" type="datetimeFigureOut">
              <a:rPr lang="en-GB" smtClean="0"/>
              <a:t>10/10/2021</a:t>
            </a:fld>
            <a:endParaRPr lang="en-GB"/>
          </a:p>
        </p:txBody>
      </p:sp>
      <p:sp>
        <p:nvSpPr>
          <p:cNvPr id="7" name="Slide Number Placeholder 6"/>
          <p:cNvSpPr>
            <a:spLocks noGrp="1"/>
          </p:cNvSpPr>
          <p:nvPr>
            <p:ph type="sldNum" sz="quarter" idx="12"/>
          </p:nvPr>
        </p:nvSpPr>
        <p:spPr/>
        <p:txBody>
          <a:bodyPr/>
          <a:lstStyle/>
          <a:p>
            <a:pPr>
              <a:defRPr/>
            </a:pPr>
            <a:fld id="{C0C9E720-5B54-3F44-B133-A17CF376DA02}" type="slidenum">
              <a:rPr lang="en-GB" smtClean="0"/>
              <a:pPr>
                <a:defRPr/>
              </a:pPr>
              <a:t>‹#›</a:t>
            </a:fld>
            <a:endParaRPr lang="en-GB"/>
          </a:p>
        </p:txBody>
      </p:sp>
    </p:spTree>
    <p:extLst>
      <p:ext uri="{BB962C8B-B14F-4D97-AF65-F5344CB8AC3E}">
        <p14:creationId xmlns:p14="http://schemas.microsoft.com/office/powerpoint/2010/main" val="1584552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3B82475-807E-E744-BC8D-F41BC17DEF9E}" type="datetimeFigureOut">
              <a:rPr lang="en-GB" smtClean="0"/>
              <a:t>10/10/2021</a:t>
            </a:fld>
            <a:endParaRPr lang="en-GB"/>
          </a:p>
        </p:txBody>
      </p:sp>
      <p:sp>
        <p:nvSpPr>
          <p:cNvPr id="7" name="Slide Number Placeholder 6"/>
          <p:cNvSpPr>
            <a:spLocks noGrp="1"/>
          </p:cNvSpPr>
          <p:nvPr>
            <p:ph type="sldNum" sz="quarter" idx="12"/>
          </p:nvPr>
        </p:nvSpPr>
        <p:spPr/>
        <p:txBody>
          <a:bodyPr/>
          <a:lstStyle/>
          <a:p>
            <a:pPr>
              <a:defRPr/>
            </a:pPr>
            <a:fld id="{BA5D36AE-F883-FC41-A973-FB115AA2FC5B}" type="slidenum">
              <a:rPr lang="en-GB" smtClean="0"/>
              <a:pPr>
                <a:defRPr/>
              </a:pPr>
              <a:t>‹#›</a:t>
            </a:fld>
            <a:endParaRPr lang="en-GB"/>
          </a:p>
        </p:txBody>
      </p:sp>
    </p:spTree>
    <p:extLst>
      <p:ext uri="{BB962C8B-B14F-4D97-AF65-F5344CB8AC3E}">
        <p14:creationId xmlns:p14="http://schemas.microsoft.com/office/powerpoint/2010/main" val="4274359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B82475-807E-E744-BC8D-F41BC17DEF9E}" type="datetimeFigureOut">
              <a:rPr lang="en-GB" smtClean="0"/>
              <a:t>10/10/2021</a:t>
            </a:fld>
            <a:endParaRPr lang="en-GB"/>
          </a:p>
        </p:txBody>
      </p:sp>
      <p:sp>
        <p:nvSpPr>
          <p:cNvPr id="6" name="Slide Number Placeholder 5"/>
          <p:cNvSpPr>
            <a:spLocks noGrp="1"/>
          </p:cNvSpPr>
          <p:nvPr>
            <p:ph type="sldNum" sz="quarter" idx="12"/>
          </p:nvPr>
        </p:nvSpPr>
        <p:spPr/>
        <p:txBody>
          <a:bodyPr/>
          <a:lstStyle/>
          <a:p>
            <a:pPr>
              <a:defRPr/>
            </a:pPr>
            <a:fld id="{D64CE307-658A-AF4E-8A81-99B1F88DD169}" type="slidenum">
              <a:rPr lang="en-GB" smtClean="0"/>
              <a:pPr>
                <a:defRPr/>
              </a:pPr>
              <a:t>‹#›</a:t>
            </a:fld>
            <a:endParaRPr lang="en-GB"/>
          </a:p>
        </p:txBody>
      </p:sp>
    </p:spTree>
    <p:extLst>
      <p:ext uri="{BB962C8B-B14F-4D97-AF65-F5344CB8AC3E}">
        <p14:creationId xmlns:p14="http://schemas.microsoft.com/office/powerpoint/2010/main" val="3163535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B82475-807E-E744-BC8D-F41BC17DEF9E}" type="datetimeFigureOut">
              <a:rPr lang="en-GB" smtClean="0"/>
              <a:t>10/10/2021</a:t>
            </a:fld>
            <a:endParaRPr lang="en-GB"/>
          </a:p>
        </p:txBody>
      </p:sp>
      <p:sp>
        <p:nvSpPr>
          <p:cNvPr id="6" name="Slide Number Placeholder 5"/>
          <p:cNvSpPr>
            <a:spLocks noGrp="1"/>
          </p:cNvSpPr>
          <p:nvPr>
            <p:ph type="sldNum" sz="quarter" idx="12"/>
          </p:nvPr>
        </p:nvSpPr>
        <p:spPr/>
        <p:txBody>
          <a:bodyPr/>
          <a:lstStyle/>
          <a:p>
            <a:pPr>
              <a:defRPr/>
            </a:pPr>
            <a:fld id="{EB7C4280-E159-5E40-8A7A-A72BA3E351D9}" type="slidenum">
              <a:rPr lang="en-GB" smtClean="0"/>
              <a:pPr>
                <a:defRPr/>
              </a:pPr>
              <a:t>‹#›</a:t>
            </a:fld>
            <a:endParaRPr lang="en-GB"/>
          </a:p>
        </p:txBody>
      </p:sp>
    </p:spTree>
    <p:extLst>
      <p:ext uri="{BB962C8B-B14F-4D97-AF65-F5344CB8AC3E}">
        <p14:creationId xmlns:p14="http://schemas.microsoft.com/office/powerpoint/2010/main" val="3607231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
        <p:nvSpPr>
          <p:cNvPr id="7" name="Rectangle 12">
            <a:extLst>
              <a:ext uri="{FF2B5EF4-FFF2-40B4-BE49-F238E27FC236}">
                <a16:creationId xmlns:a16="http://schemas.microsoft.com/office/drawing/2014/main" id="{E8F09A88-41FB-4446-826E-E206CB9D23A0}"/>
              </a:ext>
            </a:extLst>
          </p:cNvPr>
          <p:cNvSpPr>
            <a:spLocks noChangeArrowheads="1"/>
          </p:cNvSpPr>
          <p:nvPr userDrawn="1"/>
        </p:nvSpPr>
        <p:spPr bwMode="auto">
          <a:xfrm>
            <a:off x="4052888"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lang="en-US">
              <a:cs typeface="+mn-cs"/>
            </a:endParaRPr>
          </a:p>
        </p:txBody>
      </p:sp>
    </p:spTree>
    <p:extLst>
      <p:ext uri="{BB962C8B-B14F-4D97-AF65-F5344CB8AC3E}">
        <p14:creationId xmlns:p14="http://schemas.microsoft.com/office/powerpoint/2010/main" val="770890885"/>
      </p:ext>
    </p:extLst>
  </p:cSld>
  <p:clrMap bg1="lt1" tx1="dk1" bg2="lt2" tx2="dk2" accent1="accent1" accent2="accent2" accent3="accent3" accent4="accent4" accent5="accent5" accent6="accent6" hlink="hlink" folHlink="folHlink"/>
  <p:sldLayoutIdLst>
    <p:sldLayoutId id="2147484525" r:id="rId1"/>
    <p:sldLayoutId id="2147484526" r:id="rId2"/>
    <p:sldLayoutId id="2147484527" r:id="rId3"/>
    <p:sldLayoutId id="2147484528" r:id="rId4"/>
    <p:sldLayoutId id="2147484529" r:id="rId5"/>
    <p:sldLayoutId id="2147484530" r:id="rId6"/>
    <p:sldLayoutId id="2147484531" r:id="rId7"/>
    <p:sldLayoutId id="2147484532" r:id="rId8"/>
    <p:sldLayoutId id="2147484533" r:id="rId9"/>
    <p:sldLayoutId id="2147484534" r:id="rId10"/>
    <p:sldLayoutId id="2147484535"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2strong.wikispaces.com/Leadership"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the-coach-athlete-relationship.wikispaces.com/"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onestatesolution.wordpress.com/category/communalism/"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2012books.lardbucket.org/books/an-introduction-to-group-communication/s10-05-diverse-forms-of-leadership.html"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ZnjJpa1LBOY"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p:txBody>
          <a:bodyPr>
            <a:normAutofit fontScale="90000"/>
          </a:bodyPr>
          <a:lstStyle/>
          <a:p>
            <a:r>
              <a:rPr lang="en-GB" altLang="en-US" b="1" dirty="0">
                <a:solidFill>
                  <a:schemeClr val="bg1"/>
                </a:solidFill>
              </a:rPr>
              <a:t>BMSW6101</a:t>
            </a:r>
            <a:br>
              <a:rPr lang="en-GB" altLang="en-US" b="1" dirty="0">
                <a:solidFill>
                  <a:schemeClr val="bg1"/>
                </a:solidFill>
              </a:rPr>
            </a:br>
            <a:r>
              <a:rPr lang="en-GB" altLang="en-US" dirty="0">
                <a:solidFill>
                  <a:schemeClr val="bg1"/>
                </a:solidFill>
              </a:rPr>
              <a:t>EMERGENT LEADERSHIP SKILLS  FOR THE WORKPLACE</a:t>
            </a:r>
          </a:p>
        </p:txBody>
      </p:sp>
      <p:sp>
        <p:nvSpPr>
          <p:cNvPr id="4099" name="Subtitle 2">
            <a:extLst>
              <a:ext uri="{FF2B5EF4-FFF2-40B4-BE49-F238E27FC236}">
                <a16:creationId xmlns:a16="http://schemas.microsoft.com/office/drawing/2014/main" id="{DA6156D2-8135-0B41-8A9A-3BB63F8CB45E}"/>
              </a:ext>
            </a:extLst>
          </p:cNvPr>
          <p:cNvSpPr>
            <a:spLocks noGrp="1"/>
          </p:cNvSpPr>
          <p:nvPr>
            <p:ph type="subTitle" idx="1"/>
          </p:nvPr>
        </p:nvSpPr>
        <p:spPr bwMode="auto">
          <a:xfrm>
            <a:off x="1475656" y="4149080"/>
            <a:ext cx="6400800" cy="764505"/>
          </a:xfrm>
        </p:spPr>
        <p:txBody>
          <a:bodyPr wrap="square" numCol="1" anchor="t" anchorCtr="0" compatLnSpc="1">
            <a:prstTxWarp prst="textNoShape">
              <a:avLst/>
            </a:prstTxWarp>
          </a:bodyPr>
          <a:lstStyle/>
          <a:p>
            <a:endParaRPr lang="en-GB" altLang="en-US" b="1" dirty="0">
              <a:solidFill>
                <a:schemeClr val="bg1"/>
              </a:solidFill>
            </a:endParaRPr>
          </a:p>
          <a:p>
            <a:endParaRPr lang="en-GB" altLang="en-US" b="1" dirty="0">
              <a:solidFill>
                <a:schemeClr val="bg1"/>
              </a:solidFill>
            </a:endParaRPr>
          </a:p>
        </p:txBody>
      </p:sp>
    </p:spTree>
    <p:extLst>
      <p:ext uri="{BB962C8B-B14F-4D97-AF65-F5344CB8AC3E}">
        <p14:creationId xmlns:p14="http://schemas.microsoft.com/office/powerpoint/2010/main" val="298530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F713D-E594-42D3-B123-9283BD8E0EEA}"/>
              </a:ext>
            </a:extLst>
          </p:cNvPr>
          <p:cNvSpPr>
            <a:spLocks noGrp="1"/>
          </p:cNvSpPr>
          <p:nvPr>
            <p:ph type="title"/>
          </p:nvPr>
        </p:nvSpPr>
        <p:spPr/>
        <p:txBody>
          <a:bodyPr/>
          <a:lstStyle/>
          <a:p>
            <a:r>
              <a:rPr lang="en-GB" dirty="0"/>
              <a:t>Kurt Lewin</a:t>
            </a:r>
          </a:p>
        </p:txBody>
      </p:sp>
      <p:sp>
        <p:nvSpPr>
          <p:cNvPr id="3" name="Content Placeholder 2">
            <a:extLst>
              <a:ext uri="{FF2B5EF4-FFF2-40B4-BE49-F238E27FC236}">
                <a16:creationId xmlns:a16="http://schemas.microsoft.com/office/drawing/2014/main" id="{212F4F81-C29A-4265-9531-2E7C41C4855E}"/>
              </a:ext>
            </a:extLst>
          </p:cNvPr>
          <p:cNvSpPr>
            <a:spLocks noGrp="1"/>
          </p:cNvSpPr>
          <p:nvPr>
            <p:ph idx="1"/>
          </p:nvPr>
        </p:nvSpPr>
        <p:spPr/>
        <p:txBody>
          <a:bodyPr/>
          <a:lstStyle/>
          <a:p>
            <a:r>
              <a:rPr lang="en-GB" altLang="en-US" b="1" dirty="0">
                <a:solidFill>
                  <a:srgbClr val="FF0000"/>
                </a:solidFill>
              </a:rPr>
              <a:t>Autocratic</a:t>
            </a:r>
          </a:p>
          <a:p>
            <a:r>
              <a:rPr lang="en-GB" altLang="en-US" b="1" dirty="0">
                <a:solidFill>
                  <a:srgbClr val="00B050"/>
                </a:solidFill>
              </a:rPr>
              <a:t>Democratic</a:t>
            </a:r>
          </a:p>
          <a:p>
            <a:r>
              <a:rPr lang="en-GB" altLang="en-US" b="1" dirty="0">
                <a:solidFill>
                  <a:srgbClr val="0070C0"/>
                </a:solidFill>
              </a:rPr>
              <a:t>Laissez-faire</a:t>
            </a:r>
          </a:p>
          <a:p>
            <a:r>
              <a:rPr lang="en-GB" altLang="en-US" b="1" i="1" dirty="0">
                <a:solidFill>
                  <a:srgbClr val="7030A0"/>
                </a:solidFill>
              </a:rPr>
              <a:t>Paternalistic</a:t>
            </a:r>
          </a:p>
          <a:p>
            <a:endParaRPr lang="en-GB" dirty="0"/>
          </a:p>
        </p:txBody>
      </p:sp>
      <p:sp>
        <p:nvSpPr>
          <p:cNvPr id="4" name="Slide Number Placeholder 3">
            <a:extLst>
              <a:ext uri="{FF2B5EF4-FFF2-40B4-BE49-F238E27FC236}">
                <a16:creationId xmlns:a16="http://schemas.microsoft.com/office/drawing/2014/main" id="{142BC19E-726D-4BEA-93B2-AA614672CDD6}"/>
              </a:ext>
            </a:extLst>
          </p:cNvPr>
          <p:cNvSpPr>
            <a:spLocks noGrp="1"/>
          </p:cNvSpPr>
          <p:nvPr>
            <p:ph type="sldNum" sz="quarter" idx="12"/>
          </p:nvPr>
        </p:nvSpPr>
        <p:spPr/>
        <p:txBody>
          <a:bodyPr/>
          <a:lstStyle/>
          <a:p>
            <a:fld id="{AC82685A-BD3A-4230-8D85-804689F67293}" type="slidenum">
              <a:rPr lang="en-GB" smtClean="0"/>
              <a:t>2</a:t>
            </a:fld>
            <a:endParaRPr lang="en-GB"/>
          </a:p>
        </p:txBody>
      </p:sp>
      <p:pic>
        <p:nvPicPr>
          <p:cNvPr id="9" name="Picture 8">
            <a:extLst>
              <a:ext uri="{FF2B5EF4-FFF2-40B4-BE49-F238E27FC236}">
                <a16:creationId xmlns:a16="http://schemas.microsoft.com/office/drawing/2014/main" id="{C3C28420-500D-4363-BF4E-A4DBE590DC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07904" y="1415522"/>
            <a:ext cx="5199780" cy="3466520"/>
          </a:xfrm>
          <a:prstGeom prst="rect">
            <a:avLst/>
          </a:prstGeom>
        </p:spPr>
      </p:pic>
    </p:spTree>
    <p:extLst>
      <p:ext uri="{BB962C8B-B14F-4D97-AF65-F5344CB8AC3E}">
        <p14:creationId xmlns:p14="http://schemas.microsoft.com/office/powerpoint/2010/main" val="3795606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EA641-F955-4378-9057-9EA7FA7496AD}"/>
              </a:ext>
            </a:extLst>
          </p:cNvPr>
          <p:cNvSpPr>
            <a:spLocks noGrp="1"/>
          </p:cNvSpPr>
          <p:nvPr>
            <p:ph type="title"/>
          </p:nvPr>
        </p:nvSpPr>
        <p:spPr/>
        <p:txBody>
          <a:bodyPr/>
          <a:lstStyle/>
          <a:p>
            <a:r>
              <a:rPr lang="en-GB" dirty="0"/>
              <a:t>Kurt Lewin</a:t>
            </a:r>
          </a:p>
        </p:txBody>
      </p:sp>
      <p:sp>
        <p:nvSpPr>
          <p:cNvPr id="4" name="Slide Number Placeholder 3">
            <a:extLst>
              <a:ext uri="{FF2B5EF4-FFF2-40B4-BE49-F238E27FC236}">
                <a16:creationId xmlns:a16="http://schemas.microsoft.com/office/drawing/2014/main" id="{899645E5-122D-4DFE-B5BD-F3987A206951}"/>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5" name="Rectangle 7">
            <a:extLst>
              <a:ext uri="{FF2B5EF4-FFF2-40B4-BE49-F238E27FC236}">
                <a16:creationId xmlns:a16="http://schemas.microsoft.com/office/drawing/2014/main" id="{6E9A468A-7DEE-4196-B68A-C3241E95FB0E}"/>
              </a:ext>
            </a:extLst>
          </p:cNvPr>
          <p:cNvSpPr>
            <a:spLocks noChangeArrowheads="1"/>
          </p:cNvSpPr>
          <p:nvPr/>
        </p:nvSpPr>
        <p:spPr bwMode="auto">
          <a:xfrm>
            <a:off x="1104901" y="2326092"/>
            <a:ext cx="6264275" cy="2808288"/>
          </a:xfrm>
          <a:prstGeom prst="rect">
            <a:avLst/>
          </a:prstGeom>
          <a:solidFill>
            <a:schemeClr val="accent1"/>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6" name="Line 8">
            <a:extLst>
              <a:ext uri="{FF2B5EF4-FFF2-40B4-BE49-F238E27FC236}">
                <a16:creationId xmlns:a16="http://schemas.microsoft.com/office/drawing/2014/main" id="{407B0D43-538D-4D76-B8A1-6ACDA261ED80}"/>
              </a:ext>
            </a:extLst>
          </p:cNvPr>
          <p:cNvSpPr>
            <a:spLocks noChangeShapeType="1"/>
          </p:cNvSpPr>
          <p:nvPr/>
        </p:nvSpPr>
        <p:spPr bwMode="auto">
          <a:xfrm flipH="1">
            <a:off x="1104901" y="2613431"/>
            <a:ext cx="6264275" cy="18002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dirty="0">
              <a:solidFill>
                <a:prstClr val="black"/>
              </a:solidFill>
              <a:latin typeface="Arial" panose="020B0604020202020204" pitchFamily="34" charset="0"/>
            </a:endParaRPr>
          </a:p>
        </p:txBody>
      </p:sp>
      <p:sp>
        <p:nvSpPr>
          <p:cNvPr id="7" name="Text Box 9">
            <a:extLst>
              <a:ext uri="{FF2B5EF4-FFF2-40B4-BE49-F238E27FC236}">
                <a16:creationId xmlns:a16="http://schemas.microsoft.com/office/drawing/2014/main" id="{2A502643-2F91-4430-A810-D8C68875B49D}"/>
              </a:ext>
            </a:extLst>
          </p:cNvPr>
          <p:cNvSpPr txBox="1">
            <a:spLocks noChangeArrowheads="1"/>
          </p:cNvSpPr>
          <p:nvPr/>
        </p:nvSpPr>
        <p:spPr bwMode="auto">
          <a:xfrm>
            <a:off x="457200" y="1749830"/>
            <a:ext cx="8388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400" b="1">
                <a:solidFill>
                  <a:srgbClr val="000000"/>
                </a:solidFill>
              </a:rPr>
              <a:t>Autocratic                     Democratic               Laissez-faire</a:t>
            </a:r>
          </a:p>
        </p:txBody>
      </p:sp>
      <p:sp>
        <p:nvSpPr>
          <p:cNvPr id="8" name="Text Box 10">
            <a:extLst>
              <a:ext uri="{FF2B5EF4-FFF2-40B4-BE49-F238E27FC236}">
                <a16:creationId xmlns:a16="http://schemas.microsoft.com/office/drawing/2014/main" id="{E579DCD2-9DAC-4E2B-ACF3-68EB7767734F}"/>
              </a:ext>
            </a:extLst>
          </p:cNvPr>
          <p:cNvSpPr txBox="1">
            <a:spLocks noChangeArrowheads="1"/>
          </p:cNvSpPr>
          <p:nvPr/>
        </p:nvSpPr>
        <p:spPr bwMode="auto">
          <a:xfrm>
            <a:off x="1177925" y="2541992"/>
            <a:ext cx="43195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400" b="1">
                <a:solidFill>
                  <a:prstClr val="black"/>
                </a:solidFill>
              </a:rPr>
              <a:t>Authority held by leader</a:t>
            </a:r>
          </a:p>
        </p:txBody>
      </p:sp>
      <p:sp>
        <p:nvSpPr>
          <p:cNvPr id="9" name="Text Box 11">
            <a:extLst>
              <a:ext uri="{FF2B5EF4-FFF2-40B4-BE49-F238E27FC236}">
                <a16:creationId xmlns:a16="http://schemas.microsoft.com/office/drawing/2014/main" id="{ABAB5DDE-A832-4F70-90ED-7005E73310A0}"/>
              </a:ext>
            </a:extLst>
          </p:cNvPr>
          <p:cNvSpPr txBox="1">
            <a:spLocks noChangeArrowheads="1"/>
          </p:cNvSpPr>
          <p:nvPr/>
        </p:nvSpPr>
        <p:spPr bwMode="auto">
          <a:xfrm>
            <a:off x="2905125" y="4197755"/>
            <a:ext cx="43195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400" b="1">
                <a:solidFill>
                  <a:prstClr val="black"/>
                </a:solidFill>
              </a:rPr>
              <a:t>Authority held by group</a:t>
            </a:r>
          </a:p>
        </p:txBody>
      </p:sp>
      <p:sp>
        <p:nvSpPr>
          <p:cNvPr id="10" name="Text Box 12">
            <a:extLst>
              <a:ext uri="{FF2B5EF4-FFF2-40B4-BE49-F238E27FC236}">
                <a16:creationId xmlns:a16="http://schemas.microsoft.com/office/drawing/2014/main" id="{445C12FC-1DBB-44EE-AB9D-0F47637FA5B3}"/>
              </a:ext>
            </a:extLst>
          </p:cNvPr>
          <p:cNvSpPr txBox="1">
            <a:spLocks noChangeArrowheads="1"/>
          </p:cNvSpPr>
          <p:nvPr/>
        </p:nvSpPr>
        <p:spPr bwMode="auto">
          <a:xfrm>
            <a:off x="889000" y="5134380"/>
            <a:ext cx="75961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400" b="1">
                <a:solidFill>
                  <a:srgbClr val="000000"/>
                </a:solidFill>
              </a:rPr>
              <a:t>Tells      Sells      Tests      Consults     Participates</a:t>
            </a:r>
          </a:p>
        </p:txBody>
      </p:sp>
    </p:spTree>
    <p:extLst>
      <p:ext uri="{BB962C8B-B14F-4D97-AF65-F5344CB8AC3E}">
        <p14:creationId xmlns:p14="http://schemas.microsoft.com/office/powerpoint/2010/main" val="2339996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23355-CDB3-4BDA-957F-A50D0740F978}"/>
              </a:ext>
            </a:extLst>
          </p:cNvPr>
          <p:cNvSpPr>
            <a:spLocks noGrp="1"/>
          </p:cNvSpPr>
          <p:nvPr>
            <p:ph type="title"/>
          </p:nvPr>
        </p:nvSpPr>
        <p:spPr/>
        <p:txBody>
          <a:bodyPr/>
          <a:lstStyle/>
          <a:p>
            <a:r>
              <a:rPr lang="en-GB" dirty="0">
                <a:solidFill>
                  <a:srgbClr val="0070C0"/>
                </a:solidFill>
              </a:rPr>
              <a:t>Autocratic</a:t>
            </a:r>
          </a:p>
        </p:txBody>
      </p:sp>
      <p:sp>
        <p:nvSpPr>
          <p:cNvPr id="3" name="Content Placeholder 2">
            <a:extLst>
              <a:ext uri="{FF2B5EF4-FFF2-40B4-BE49-F238E27FC236}">
                <a16:creationId xmlns:a16="http://schemas.microsoft.com/office/drawing/2014/main" id="{B29595B4-BD51-40F1-838D-AE8F0369B037}"/>
              </a:ext>
            </a:extLst>
          </p:cNvPr>
          <p:cNvSpPr>
            <a:spLocks noGrp="1"/>
          </p:cNvSpPr>
          <p:nvPr>
            <p:ph idx="1"/>
          </p:nvPr>
        </p:nvSpPr>
        <p:spPr>
          <a:xfrm>
            <a:off x="121813" y="1268760"/>
            <a:ext cx="8229600" cy="3917032"/>
          </a:xfrm>
        </p:spPr>
        <p:txBody>
          <a:bodyPr>
            <a:normAutofit fontScale="77500" lnSpcReduction="20000"/>
          </a:bodyPr>
          <a:lstStyle/>
          <a:p>
            <a:pPr>
              <a:spcBef>
                <a:spcPct val="50000"/>
              </a:spcBef>
            </a:pPr>
            <a:r>
              <a:rPr lang="en-GB" altLang="en-US" dirty="0">
                <a:solidFill>
                  <a:srgbClr val="7030A0"/>
                </a:solidFill>
              </a:rPr>
              <a:t>Work-force is not encouraged to think for itself</a:t>
            </a:r>
          </a:p>
          <a:p>
            <a:pPr>
              <a:spcBef>
                <a:spcPct val="50000"/>
              </a:spcBef>
            </a:pPr>
            <a:r>
              <a:rPr lang="en-GB" altLang="en-US" dirty="0">
                <a:solidFill>
                  <a:srgbClr val="0070C0"/>
                </a:solidFill>
              </a:rPr>
              <a:t>Emphasis is more on quantity than quality</a:t>
            </a:r>
          </a:p>
          <a:p>
            <a:pPr>
              <a:spcBef>
                <a:spcPct val="50000"/>
              </a:spcBef>
            </a:pPr>
            <a:r>
              <a:rPr lang="en-GB" altLang="en-US" dirty="0">
                <a:solidFill>
                  <a:srgbClr val="00B050"/>
                </a:solidFill>
              </a:rPr>
              <a:t>The leader is detached</a:t>
            </a:r>
          </a:p>
          <a:p>
            <a:pPr>
              <a:spcBef>
                <a:spcPct val="50000"/>
              </a:spcBef>
            </a:pPr>
            <a:r>
              <a:rPr lang="en-GB" altLang="en-US" dirty="0">
                <a:solidFill>
                  <a:srgbClr val="FF0000"/>
                </a:solidFill>
              </a:rPr>
              <a:t>Decisions are made on the opinions of one person</a:t>
            </a:r>
          </a:p>
          <a:p>
            <a:pPr>
              <a:spcBef>
                <a:spcPct val="50000"/>
              </a:spcBef>
            </a:pPr>
            <a:r>
              <a:rPr lang="en-GB" altLang="en-US" dirty="0"/>
              <a:t>Leader insists on every decision going through him/her</a:t>
            </a:r>
          </a:p>
          <a:p>
            <a:pPr>
              <a:spcBef>
                <a:spcPct val="50000"/>
              </a:spcBef>
            </a:pPr>
            <a:r>
              <a:rPr lang="en-GB" altLang="en-US" dirty="0">
                <a:solidFill>
                  <a:srgbClr val="FF0FED"/>
                </a:solidFill>
              </a:rPr>
              <a:t>Groups not responsible for actions</a:t>
            </a:r>
          </a:p>
          <a:p>
            <a:pPr>
              <a:spcBef>
                <a:spcPct val="50000"/>
              </a:spcBef>
            </a:pPr>
            <a:r>
              <a:rPr lang="en-GB" altLang="en-US" dirty="0">
                <a:solidFill>
                  <a:srgbClr val="000099"/>
                </a:solidFill>
              </a:rPr>
              <a:t>Decisions can be made quickly</a:t>
            </a:r>
          </a:p>
          <a:p>
            <a:endParaRPr lang="en-GB" dirty="0"/>
          </a:p>
        </p:txBody>
      </p:sp>
      <p:sp>
        <p:nvSpPr>
          <p:cNvPr id="4" name="Slide Number Placeholder 3">
            <a:extLst>
              <a:ext uri="{FF2B5EF4-FFF2-40B4-BE49-F238E27FC236}">
                <a16:creationId xmlns:a16="http://schemas.microsoft.com/office/drawing/2014/main" id="{62CC15C7-75C0-417F-A744-DE5AB231E446}"/>
              </a:ext>
            </a:extLst>
          </p:cNvPr>
          <p:cNvSpPr>
            <a:spLocks noGrp="1"/>
          </p:cNvSpPr>
          <p:nvPr>
            <p:ph type="sldNum" sz="quarter" idx="12"/>
          </p:nvPr>
        </p:nvSpPr>
        <p:spPr/>
        <p:txBody>
          <a:bodyPr/>
          <a:lstStyle/>
          <a:p>
            <a:fld id="{AC82685A-BD3A-4230-8D85-804689F67293}" type="slidenum">
              <a:rPr lang="en-GB" smtClean="0"/>
              <a:t>4</a:t>
            </a:fld>
            <a:endParaRPr lang="en-GB"/>
          </a:p>
        </p:txBody>
      </p:sp>
      <p:pic>
        <p:nvPicPr>
          <p:cNvPr id="6" name="Picture 5" descr="A picture containing person, outdoor, athletic game, player&#10;&#10;Description generated with very high confidence">
            <a:extLst>
              <a:ext uri="{FF2B5EF4-FFF2-40B4-BE49-F238E27FC236}">
                <a16:creationId xmlns:a16="http://schemas.microsoft.com/office/drawing/2014/main" id="{413B45FE-338C-4D86-949A-C58196BF80B8}"/>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20271" y="3712540"/>
            <a:ext cx="2095349" cy="1987256"/>
          </a:xfrm>
          <a:prstGeom prst="rect">
            <a:avLst/>
          </a:prstGeom>
        </p:spPr>
      </p:pic>
    </p:spTree>
    <p:extLst>
      <p:ext uri="{BB962C8B-B14F-4D97-AF65-F5344CB8AC3E}">
        <p14:creationId xmlns:p14="http://schemas.microsoft.com/office/powerpoint/2010/main" val="3513540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D7D75-5A3B-43AC-AC1E-4E356D1B6D50}"/>
              </a:ext>
            </a:extLst>
          </p:cNvPr>
          <p:cNvSpPr>
            <a:spLocks noGrp="1"/>
          </p:cNvSpPr>
          <p:nvPr>
            <p:ph type="title"/>
          </p:nvPr>
        </p:nvSpPr>
        <p:spPr>
          <a:xfrm>
            <a:off x="457200" y="736462"/>
            <a:ext cx="8229600" cy="850106"/>
          </a:xfrm>
        </p:spPr>
        <p:txBody>
          <a:bodyPr>
            <a:normAutofit fontScale="90000"/>
          </a:bodyPr>
          <a:lstStyle/>
          <a:p>
            <a:r>
              <a:rPr lang="en-GB" altLang="en-US" dirty="0">
                <a:solidFill>
                  <a:srgbClr val="0563C1"/>
                </a:solidFill>
              </a:rPr>
              <a:t>Democratic</a:t>
            </a:r>
            <a:br>
              <a:rPr lang="en-GB" altLang="en-US" sz="4000" b="1" dirty="0">
                <a:solidFill>
                  <a:srgbClr val="0563C1"/>
                </a:solidFill>
              </a:rPr>
            </a:br>
            <a:endParaRPr lang="en-GB" dirty="0"/>
          </a:p>
        </p:txBody>
      </p:sp>
      <p:sp>
        <p:nvSpPr>
          <p:cNvPr id="3" name="Content Placeholder 2">
            <a:extLst>
              <a:ext uri="{FF2B5EF4-FFF2-40B4-BE49-F238E27FC236}">
                <a16:creationId xmlns:a16="http://schemas.microsoft.com/office/drawing/2014/main" id="{0299883D-6617-4DA2-B8CF-FDD97D4EB101}"/>
              </a:ext>
            </a:extLst>
          </p:cNvPr>
          <p:cNvSpPr>
            <a:spLocks noGrp="1"/>
          </p:cNvSpPr>
          <p:nvPr>
            <p:ph idx="1"/>
          </p:nvPr>
        </p:nvSpPr>
        <p:spPr/>
        <p:txBody>
          <a:bodyPr>
            <a:normAutofit lnSpcReduction="10000"/>
          </a:bodyPr>
          <a:lstStyle/>
          <a:p>
            <a:pPr fontAlgn="base">
              <a:spcBef>
                <a:spcPct val="50000"/>
              </a:spcBef>
              <a:spcAft>
                <a:spcPct val="0"/>
              </a:spcAft>
              <a:buFontTx/>
              <a:buChar char="•"/>
            </a:pPr>
            <a:r>
              <a:rPr lang="en-GB" altLang="en-US" dirty="0">
                <a:solidFill>
                  <a:srgbClr val="E859FF"/>
                </a:solidFill>
              </a:rPr>
              <a:t>Opinions listened to, although not always considered in the final decision</a:t>
            </a:r>
          </a:p>
          <a:p>
            <a:pPr fontAlgn="base">
              <a:spcBef>
                <a:spcPct val="50000"/>
              </a:spcBef>
              <a:spcAft>
                <a:spcPct val="0"/>
              </a:spcAft>
              <a:buFontTx/>
              <a:buChar char="•"/>
            </a:pPr>
            <a:r>
              <a:rPr lang="en-GB" altLang="en-US" dirty="0">
                <a:solidFill>
                  <a:srgbClr val="FF0000"/>
                </a:solidFill>
              </a:rPr>
              <a:t>Slower decision making process</a:t>
            </a:r>
          </a:p>
          <a:p>
            <a:pPr fontAlgn="base">
              <a:spcBef>
                <a:spcPct val="50000"/>
              </a:spcBef>
              <a:spcAft>
                <a:spcPct val="0"/>
              </a:spcAft>
              <a:buFontTx/>
              <a:buChar char="•"/>
            </a:pPr>
            <a:r>
              <a:rPr lang="en-GB" altLang="en-US" dirty="0">
                <a:solidFill>
                  <a:srgbClr val="0070C0"/>
                </a:solidFill>
              </a:rPr>
              <a:t>Group actively involved in all aspects of the business and encouraged to take responsibility for decisions made</a:t>
            </a:r>
          </a:p>
          <a:p>
            <a:pPr fontAlgn="base">
              <a:spcBef>
                <a:spcPct val="50000"/>
              </a:spcBef>
              <a:spcAft>
                <a:spcPct val="0"/>
              </a:spcAft>
              <a:buFontTx/>
              <a:buChar char="•"/>
            </a:pPr>
            <a:r>
              <a:rPr lang="en-GB" altLang="en-US" dirty="0">
                <a:solidFill>
                  <a:srgbClr val="00B050"/>
                </a:solidFill>
              </a:rPr>
              <a:t>Two-way communication is the norm</a:t>
            </a:r>
          </a:p>
          <a:p>
            <a:endParaRPr lang="en-GB" dirty="0"/>
          </a:p>
        </p:txBody>
      </p:sp>
      <p:sp>
        <p:nvSpPr>
          <p:cNvPr id="4" name="Slide Number Placeholder 3">
            <a:extLst>
              <a:ext uri="{FF2B5EF4-FFF2-40B4-BE49-F238E27FC236}">
                <a16:creationId xmlns:a16="http://schemas.microsoft.com/office/drawing/2014/main" id="{C7700218-BDCD-4C76-A783-140B511FE557}"/>
              </a:ext>
            </a:extLst>
          </p:cNvPr>
          <p:cNvSpPr>
            <a:spLocks noGrp="1"/>
          </p:cNvSpPr>
          <p:nvPr>
            <p:ph type="sldNum" sz="quarter" idx="12"/>
          </p:nvPr>
        </p:nvSpPr>
        <p:spPr/>
        <p:txBody>
          <a:bodyPr/>
          <a:lstStyle/>
          <a:p>
            <a:fld id="{AC82685A-BD3A-4230-8D85-804689F67293}" type="slidenum">
              <a:rPr lang="en-GB" smtClean="0"/>
              <a:t>5</a:t>
            </a:fld>
            <a:endParaRPr lang="en-GB"/>
          </a:p>
        </p:txBody>
      </p:sp>
      <p:pic>
        <p:nvPicPr>
          <p:cNvPr id="6" name="Picture 5">
            <a:extLst>
              <a:ext uri="{FF2B5EF4-FFF2-40B4-BE49-F238E27FC236}">
                <a16:creationId xmlns:a16="http://schemas.microsoft.com/office/drawing/2014/main" id="{C0FEB617-98B2-48EF-869E-E71D321249EA}"/>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1520" y="127130"/>
            <a:ext cx="1260872" cy="1260872"/>
          </a:xfrm>
          <a:prstGeom prst="rect">
            <a:avLst/>
          </a:prstGeom>
        </p:spPr>
      </p:pic>
    </p:spTree>
    <p:extLst>
      <p:ext uri="{BB962C8B-B14F-4D97-AF65-F5344CB8AC3E}">
        <p14:creationId xmlns:p14="http://schemas.microsoft.com/office/powerpoint/2010/main" val="1080133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60508-070B-4635-BA74-244FBEF4205E}"/>
              </a:ext>
            </a:extLst>
          </p:cNvPr>
          <p:cNvSpPr>
            <a:spLocks noGrp="1"/>
          </p:cNvSpPr>
          <p:nvPr>
            <p:ph type="title"/>
          </p:nvPr>
        </p:nvSpPr>
        <p:spPr>
          <a:xfrm>
            <a:off x="457200" y="736462"/>
            <a:ext cx="8229600" cy="681176"/>
          </a:xfrm>
        </p:spPr>
        <p:txBody>
          <a:bodyPr>
            <a:normAutofit fontScale="90000"/>
          </a:bodyPr>
          <a:lstStyle/>
          <a:p>
            <a:r>
              <a:rPr lang="en-GB" altLang="en-US" dirty="0">
                <a:solidFill>
                  <a:srgbClr val="0563C1"/>
                </a:solidFill>
              </a:rPr>
              <a:t>Laissez-faire</a:t>
            </a:r>
            <a:br>
              <a:rPr lang="en-GB" altLang="en-US" sz="4000" b="1" dirty="0">
                <a:solidFill>
                  <a:srgbClr val="0563C1"/>
                </a:solidFill>
              </a:rPr>
            </a:br>
            <a:endParaRPr lang="en-GB" dirty="0"/>
          </a:p>
        </p:txBody>
      </p:sp>
      <p:sp>
        <p:nvSpPr>
          <p:cNvPr id="3" name="Content Placeholder 2">
            <a:extLst>
              <a:ext uri="{FF2B5EF4-FFF2-40B4-BE49-F238E27FC236}">
                <a16:creationId xmlns:a16="http://schemas.microsoft.com/office/drawing/2014/main" id="{D8AB4CBC-5654-4880-83AC-45A6EE4A3C06}"/>
              </a:ext>
            </a:extLst>
          </p:cNvPr>
          <p:cNvSpPr>
            <a:spLocks noGrp="1"/>
          </p:cNvSpPr>
          <p:nvPr>
            <p:ph idx="1"/>
          </p:nvPr>
        </p:nvSpPr>
        <p:spPr>
          <a:xfrm>
            <a:off x="457200" y="1600201"/>
            <a:ext cx="5698976" cy="3917032"/>
          </a:xfrm>
        </p:spPr>
        <p:txBody>
          <a:bodyPr>
            <a:normAutofit fontScale="77500" lnSpcReduction="20000"/>
          </a:bodyPr>
          <a:lstStyle/>
          <a:p>
            <a:pPr fontAlgn="base">
              <a:spcBef>
                <a:spcPct val="50000"/>
              </a:spcBef>
              <a:spcAft>
                <a:spcPct val="0"/>
              </a:spcAft>
              <a:buFontTx/>
              <a:buChar char="•"/>
            </a:pPr>
            <a:r>
              <a:rPr lang="en-GB" altLang="en-US" dirty="0">
                <a:solidFill>
                  <a:srgbClr val="000099"/>
                </a:solidFill>
              </a:rPr>
              <a:t>Every member’s opinions taken into account when making decisions</a:t>
            </a:r>
          </a:p>
          <a:p>
            <a:pPr fontAlgn="base">
              <a:spcBef>
                <a:spcPct val="50000"/>
              </a:spcBef>
              <a:spcAft>
                <a:spcPct val="0"/>
              </a:spcAft>
              <a:buFontTx/>
              <a:buChar char="•"/>
            </a:pPr>
            <a:r>
              <a:rPr lang="en-GB" altLang="en-US" dirty="0">
                <a:solidFill>
                  <a:srgbClr val="A50021"/>
                </a:solidFill>
              </a:rPr>
              <a:t>Very difficult to arrive at a consensus, so decisions take a long time to be made, but usually encompass all views; often a compromise rather than the best option results</a:t>
            </a:r>
          </a:p>
          <a:p>
            <a:pPr fontAlgn="base">
              <a:spcBef>
                <a:spcPct val="50000"/>
              </a:spcBef>
              <a:spcAft>
                <a:spcPct val="0"/>
              </a:spcAft>
              <a:buFontTx/>
              <a:buChar char="•"/>
            </a:pPr>
            <a:r>
              <a:rPr lang="en-GB" altLang="en-US" dirty="0">
                <a:solidFill>
                  <a:srgbClr val="00B050"/>
                </a:solidFill>
              </a:rPr>
              <a:t>Numerous discussions and deliberations which add unnecessary costs to a business</a:t>
            </a:r>
          </a:p>
          <a:p>
            <a:endParaRPr lang="en-GB" dirty="0"/>
          </a:p>
        </p:txBody>
      </p:sp>
      <p:sp>
        <p:nvSpPr>
          <p:cNvPr id="4" name="Slide Number Placeholder 3">
            <a:extLst>
              <a:ext uri="{FF2B5EF4-FFF2-40B4-BE49-F238E27FC236}">
                <a16:creationId xmlns:a16="http://schemas.microsoft.com/office/drawing/2014/main" id="{DD608AFD-4256-459F-B6C7-AA3E9EF46CB6}"/>
              </a:ext>
            </a:extLst>
          </p:cNvPr>
          <p:cNvSpPr>
            <a:spLocks noGrp="1"/>
          </p:cNvSpPr>
          <p:nvPr>
            <p:ph type="sldNum" sz="quarter" idx="12"/>
          </p:nvPr>
        </p:nvSpPr>
        <p:spPr/>
        <p:txBody>
          <a:bodyPr/>
          <a:lstStyle/>
          <a:p>
            <a:fld id="{AC82685A-BD3A-4230-8D85-804689F67293}" type="slidenum">
              <a:rPr lang="en-GB" smtClean="0"/>
              <a:t>6</a:t>
            </a:fld>
            <a:endParaRPr lang="en-GB"/>
          </a:p>
        </p:txBody>
      </p:sp>
      <p:pic>
        <p:nvPicPr>
          <p:cNvPr id="6" name="Picture 5" descr="A close up of text on a white background&#10;&#10;Description generated with high confidence">
            <a:extLst>
              <a:ext uri="{FF2B5EF4-FFF2-40B4-BE49-F238E27FC236}">
                <a16:creationId xmlns:a16="http://schemas.microsoft.com/office/drawing/2014/main" id="{AC096D23-3688-4D3D-9736-5A7AFB0FBEC5}"/>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4208" y="1916832"/>
            <a:ext cx="2460397" cy="2248098"/>
          </a:xfrm>
          <a:prstGeom prst="rect">
            <a:avLst/>
          </a:prstGeom>
        </p:spPr>
      </p:pic>
    </p:spTree>
    <p:extLst>
      <p:ext uri="{BB962C8B-B14F-4D97-AF65-F5344CB8AC3E}">
        <p14:creationId xmlns:p14="http://schemas.microsoft.com/office/powerpoint/2010/main" val="87918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54F26-3F1A-4362-87F4-9684DD026482}"/>
              </a:ext>
            </a:extLst>
          </p:cNvPr>
          <p:cNvSpPr>
            <a:spLocks noGrp="1"/>
          </p:cNvSpPr>
          <p:nvPr>
            <p:ph type="title"/>
          </p:nvPr>
        </p:nvSpPr>
        <p:spPr/>
        <p:txBody>
          <a:bodyPr>
            <a:normAutofit fontScale="90000"/>
          </a:bodyPr>
          <a:lstStyle/>
          <a:p>
            <a:r>
              <a:rPr lang="en-GB" altLang="en-US" dirty="0"/>
              <a:t>Factors Affecting Leadership Styles</a:t>
            </a:r>
            <a:endParaRPr lang="en-GB" dirty="0"/>
          </a:p>
        </p:txBody>
      </p:sp>
      <p:sp>
        <p:nvSpPr>
          <p:cNvPr id="3" name="Content Placeholder 2">
            <a:extLst>
              <a:ext uri="{FF2B5EF4-FFF2-40B4-BE49-F238E27FC236}">
                <a16:creationId xmlns:a16="http://schemas.microsoft.com/office/drawing/2014/main" id="{7520E094-5822-4602-94D9-A5A7E3E2E4CD}"/>
              </a:ext>
            </a:extLst>
          </p:cNvPr>
          <p:cNvSpPr>
            <a:spLocks noGrp="1"/>
          </p:cNvSpPr>
          <p:nvPr>
            <p:ph idx="1"/>
          </p:nvPr>
        </p:nvSpPr>
        <p:spPr/>
        <p:txBody>
          <a:bodyPr>
            <a:normAutofit lnSpcReduction="10000"/>
          </a:bodyPr>
          <a:lstStyle/>
          <a:p>
            <a:pPr fontAlgn="base">
              <a:spcBef>
                <a:spcPct val="50000"/>
              </a:spcBef>
              <a:spcAft>
                <a:spcPct val="0"/>
              </a:spcAft>
              <a:buFontTx/>
              <a:buChar char="•"/>
            </a:pPr>
            <a:r>
              <a:rPr lang="en-GB" altLang="en-US" dirty="0">
                <a:solidFill>
                  <a:srgbClr val="0070C0"/>
                </a:solidFill>
              </a:rPr>
              <a:t>Preference of leader in terms of personal characteristics</a:t>
            </a:r>
          </a:p>
          <a:p>
            <a:pPr fontAlgn="base">
              <a:spcBef>
                <a:spcPct val="50000"/>
              </a:spcBef>
              <a:spcAft>
                <a:spcPct val="0"/>
              </a:spcAft>
              <a:buFontTx/>
              <a:buChar char="•"/>
            </a:pPr>
            <a:r>
              <a:rPr lang="en-GB" altLang="en-US" dirty="0">
                <a:solidFill>
                  <a:srgbClr val="7030A0"/>
                </a:solidFill>
              </a:rPr>
              <a:t>History of business</a:t>
            </a:r>
          </a:p>
          <a:p>
            <a:pPr fontAlgn="base">
              <a:spcBef>
                <a:spcPct val="50000"/>
              </a:spcBef>
              <a:spcAft>
                <a:spcPct val="0"/>
              </a:spcAft>
              <a:buFontTx/>
              <a:buChar char="•"/>
            </a:pPr>
            <a:r>
              <a:rPr lang="en-GB" altLang="en-US" dirty="0">
                <a:solidFill>
                  <a:srgbClr val="002060"/>
                </a:solidFill>
              </a:rPr>
              <a:t>The job/task which needs to be performed</a:t>
            </a:r>
          </a:p>
          <a:p>
            <a:pPr fontAlgn="base">
              <a:spcBef>
                <a:spcPct val="50000"/>
              </a:spcBef>
              <a:spcAft>
                <a:spcPct val="0"/>
              </a:spcAft>
              <a:buFontTx/>
              <a:buChar char="•"/>
            </a:pPr>
            <a:r>
              <a:rPr lang="en-GB" altLang="en-US" dirty="0">
                <a:solidFill>
                  <a:prstClr val="black"/>
                </a:solidFill>
              </a:rPr>
              <a:t>The attitude of the work force</a:t>
            </a:r>
          </a:p>
          <a:p>
            <a:pPr fontAlgn="base">
              <a:spcBef>
                <a:spcPct val="50000"/>
              </a:spcBef>
              <a:spcAft>
                <a:spcPct val="0"/>
              </a:spcAft>
              <a:buFontTx/>
              <a:buChar char="•"/>
            </a:pPr>
            <a:r>
              <a:rPr lang="en-GB" altLang="en-US" dirty="0">
                <a:solidFill>
                  <a:srgbClr val="FF0000"/>
                </a:solidFill>
              </a:rPr>
              <a:t>Markets in which the business operates</a:t>
            </a:r>
          </a:p>
          <a:p>
            <a:endParaRPr lang="en-GB" dirty="0"/>
          </a:p>
        </p:txBody>
      </p:sp>
      <p:sp>
        <p:nvSpPr>
          <p:cNvPr id="4" name="Slide Number Placeholder 3">
            <a:extLst>
              <a:ext uri="{FF2B5EF4-FFF2-40B4-BE49-F238E27FC236}">
                <a16:creationId xmlns:a16="http://schemas.microsoft.com/office/drawing/2014/main" id="{FFD15204-C41C-4B83-88E5-F7334CA37916}"/>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1418120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E78F7-A5A2-41B2-AE0C-EFA09926EF44}"/>
              </a:ext>
            </a:extLst>
          </p:cNvPr>
          <p:cNvSpPr>
            <a:spLocks noGrp="1"/>
          </p:cNvSpPr>
          <p:nvPr>
            <p:ph type="title"/>
          </p:nvPr>
        </p:nvSpPr>
        <p:spPr/>
        <p:txBody>
          <a:bodyPr/>
          <a:lstStyle/>
          <a:p>
            <a:r>
              <a:rPr lang="en-GB" dirty="0"/>
              <a:t>Definition of Leadership</a:t>
            </a:r>
          </a:p>
        </p:txBody>
      </p:sp>
      <p:sp>
        <p:nvSpPr>
          <p:cNvPr id="3" name="Content Placeholder 2">
            <a:extLst>
              <a:ext uri="{FF2B5EF4-FFF2-40B4-BE49-F238E27FC236}">
                <a16:creationId xmlns:a16="http://schemas.microsoft.com/office/drawing/2014/main" id="{619ADC7D-EFB4-4FE7-AA51-5B2730ABBA58}"/>
              </a:ext>
            </a:extLst>
          </p:cNvPr>
          <p:cNvSpPr>
            <a:spLocks noGrp="1"/>
          </p:cNvSpPr>
          <p:nvPr>
            <p:ph idx="1"/>
          </p:nvPr>
        </p:nvSpPr>
        <p:spPr/>
        <p:txBody>
          <a:bodyPr>
            <a:normAutofit/>
          </a:bodyPr>
          <a:lstStyle/>
          <a:p>
            <a:pPr algn="r">
              <a:buFont typeface="Wingdings" pitchFamily="2" charset="2"/>
              <a:buNone/>
            </a:pPr>
            <a:endParaRPr lang="en-GB" altLang="en-US" sz="3200" dirty="0"/>
          </a:p>
          <a:p>
            <a:pPr algn="r">
              <a:buFont typeface="Wingdings" pitchFamily="2" charset="2"/>
              <a:buNone/>
            </a:pPr>
            <a:r>
              <a:rPr lang="en-GB" altLang="en-US" sz="3200" dirty="0"/>
              <a:t>The ability of an individual to influence, motivate and an able others to contribute towards the effectiveness and success of the organisations of which they are members House et al (2004</a:t>
            </a:r>
            <a:endParaRPr lang="en-GB" dirty="0"/>
          </a:p>
        </p:txBody>
      </p:sp>
      <p:sp>
        <p:nvSpPr>
          <p:cNvPr id="4" name="Slide Number Placeholder 3">
            <a:extLst>
              <a:ext uri="{FF2B5EF4-FFF2-40B4-BE49-F238E27FC236}">
                <a16:creationId xmlns:a16="http://schemas.microsoft.com/office/drawing/2014/main" id="{5767DA62-2492-4FDA-82EE-5EBF71BD5B23}"/>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1041894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9220B-5C8F-4B3A-87C1-C27D08F2A0EB}"/>
              </a:ext>
            </a:extLst>
          </p:cNvPr>
          <p:cNvSpPr>
            <a:spLocks noGrp="1"/>
          </p:cNvSpPr>
          <p:nvPr>
            <p:ph type="title"/>
          </p:nvPr>
        </p:nvSpPr>
        <p:spPr/>
        <p:txBody>
          <a:bodyPr/>
          <a:lstStyle/>
          <a:p>
            <a:r>
              <a:rPr lang="en-GB" dirty="0"/>
              <a:t>Think about</a:t>
            </a:r>
          </a:p>
        </p:txBody>
      </p:sp>
      <p:sp>
        <p:nvSpPr>
          <p:cNvPr id="3" name="Content Placeholder 2">
            <a:extLst>
              <a:ext uri="{FF2B5EF4-FFF2-40B4-BE49-F238E27FC236}">
                <a16:creationId xmlns:a16="http://schemas.microsoft.com/office/drawing/2014/main" id="{548A8FF7-ABD0-4372-AF67-38EA10B50B30}"/>
              </a:ext>
            </a:extLst>
          </p:cNvPr>
          <p:cNvSpPr>
            <a:spLocks noGrp="1"/>
          </p:cNvSpPr>
          <p:nvPr>
            <p:ph idx="1"/>
          </p:nvPr>
        </p:nvSpPr>
        <p:spPr/>
        <p:txBody>
          <a:bodyPr/>
          <a:lstStyle/>
          <a:p>
            <a:r>
              <a:rPr lang="en-GB" dirty="0"/>
              <a:t>What kind of motivation theory/theories fit/describe the leaders style/what fits your style?</a:t>
            </a:r>
          </a:p>
          <a:p>
            <a:r>
              <a:rPr lang="en-GB" dirty="0"/>
              <a:t>Example: McGregor X Y Theory</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7D31141A-5260-45EB-A610-997D78B87EBA}"/>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439045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27754-CAFB-4E36-B66E-327605C59F1E}"/>
              </a:ext>
            </a:extLst>
          </p:cNvPr>
          <p:cNvSpPr>
            <a:spLocks noGrp="1"/>
          </p:cNvSpPr>
          <p:nvPr>
            <p:ph type="title"/>
          </p:nvPr>
        </p:nvSpPr>
        <p:spPr>
          <a:xfrm>
            <a:off x="457200" y="-150937"/>
            <a:ext cx="8229600" cy="1143000"/>
          </a:xfrm>
        </p:spPr>
        <p:txBody>
          <a:bodyPr/>
          <a:lstStyle/>
          <a:p>
            <a:r>
              <a:rPr lang="en-GB" altLang="en-US" dirty="0"/>
              <a:t>McGregor’s Theory X –Y </a:t>
            </a:r>
            <a:r>
              <a:rPr lang="en-GB" altLang="en-US" sz="2000" dirty="0"/>
              <a:t>(1960’s)</a:t>
            </a:r>
            <a:endParaRPr lang="en-GB" sz="2000" dirty="0"/>
          </a:p>
        </p:txBody>
      </p:sp>
      <p:sp>
        <p:nvSpPr>
          <p:cNvPr id="4" name="Slide Number Placeholder 3">
            <a:extLst>
              <a:ext uri="{FF2B5EF4-FFF2-40B4-BE49-F238E27FC236}">
                <a16:creationId xmlns:a16="http://schemas.microsoft.com/office/drawing/2014/main" id="{73F473FE-DE5A-4B2A-A2A4-4CA785A6C50D}"/>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5" name="Content Placeholder 2">
            <a:extLst>
              <a:ext uri="{FF2B5EF4-FFF2-40B4-BE49-F238E27FC236}">
                <a16:creationId xmlns:a16="http://schemas.microsoft.com/office/drawing/2014/main" id="{2461855A-A906-4DE4-86C4-2E83D2B78442}"/>
              </a:ext>
            </a:extLst>
          </p:cNvPr>
          <p:cNvSpPr>
            <a:spLocks noGrp="1"/>
          </p:cNvSpPr>
          <p:nvPr>
            <p:ph sz="half" idx="1"/>
          </p:nvPr>
        </p:nvSpPr>
        <p:spPr>
          <a:xfrm>
            <a:off x="0" y="692696"/>
            <a:ext cx="3962400" cy="4099594"/>
          </a:xfrm>
        </p:spPr>
        <p:txBody>
          <a:bodyPr/>
          <a:lstStyle/>
          <a:p>
            <a:pPr>
              <a:buFontTx/>
              <a:buNone/>
            </a:pPr>
            <a:r>
              <a:rPr lang="en-GB" altLang="en-US" sz="2000" b="1" dirty="0">
                <a:solidFill>
                  <a:srgbClr val="FF0000"/>
                </a:solidFill>
              </a:rPr>
              <a:t>theory X </a:t>
            </a:r>
            <a:r>
              <a:rPr lang="en-GB" altLang="en-US" sz="1200" b="1" dirty="0">
                <a:solidFill>
                  <a:srgbClr val="FF0000"/>
                </a:solidFill>
              </a:rPr>
              <a:t>('authoritarian management' style)</a:t>
            </a:r>
            <a:endParaRPr lang="en-GB" altLang="en-US" sz="1200" dirty="0">
              <a:solidFill>
                <a:srgbClr val="FF0000"/>
              </a:solidFill>
            </a:endParaRPr>
          </a:p>
          <a:p>
            <a:r>
              <a:rPr lang="en-GB" altLang="en-US" sz="1800" dirty="0">
                <a:solidFill>
                  <a:srgbClr val="FF0000"/>
                </a:solidFill>
              </a:rPr>
              <a:t>The average person dislikes work and will avoid it he/she can. </a:t>
            </a:r>
          </a:p>
          <a:p>
            <a:r>
              <a:rPr lang="en-GB" altLang="en-US" sz="1800" dirty="0">
                <a:solidFill>
                  <a:srgbClr val="FF0000"/>
                </a:solidFill>
              </a:rPr>
              <a:t>Therefore most people must be forced with the threat of punishment to work towards organisational objectives. </a:t>
            </a:r>
          </a:p>
          <a:p>
            <a:r>
              <a:rPr lang="en-GB" altLang="en-US" sz="1800" dirty="0">
                <a:solidFill>
                  <a:srgbClr val="FF0000"/>
                </a:solidFill>
              </a:rPr>
              <a:t>The average person prefers to be directed; to avoid responsibility; is relatively unambitious, and wants security above all else. </a:t>
            </a:r>
          </a:p>
          <a:p>
            <a:endParaRPr lang="en-GB" altLang="en-US" dirty="0"/>
          </a:p>
        </p:txBody>
      </p:sp>
      <p:sp>
        <p:nvSpPr>
          <p:cNvPr id="6" name="Content Placeholder 3">
            <a:extLst>
              <a:ext uri="{FF2B5EF4-FFF2-40B4-BE49-F238E27FC236}">
                <a16:creationId xmlns:a16="http://schemas.microsoft.com/office/drawing/2014/main" id="{535141E5-C47A-4110-81E7-82CF987E6FFF}"/>
              </a:ext>
            </a:extLst>
          </p:cNvPr>
          <p:cNvSpPr txBox="1">
            <a:spLocks/>
          </p:cNvSpPr>
          <p:nvPr/>
        </p:nvSpPr>
        <p:spPr>
          <a:xfrm>
            <a:off x="3932465" y="692696"/>
            <a:ext cx="5195955" cy="511968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None/>
            </a:pPr>
            <a:r>
              <a:rPr lang="en-GB" altLang="en-US" sz="2000" b="1" dirty="0">
                <a:solidFill>
                  <a:srgbClr val="0070C0"/>
                </a:solidFill>
              </a:rPr>
              <a:t>theory Y </a:t>
            </a:r>
            <a:r>
              <a:rPr lang="en-GB" altLang="en-US" sz="1200" b="1" dirty="0">
                <a:solidFill>
                  <a:srgbClr val="0070C0"/>
                </a:solidFill>
              </a:rPr>
              <a:t>('participative management' style)</a:t>
            </a:r>
            <a:endParaRPr lang="en-GB" altLang="en-US" sz="1200" dirty="0">
              <a:solidFill>
                <a:srgbClr val="0070C0"/>
              </a:solidFill>
            </a:endParaRPr>
          </a:p>
          <a:p>
            <a:r>
              <a:rPr lang="en-GB" altLang="en-US" sz="1800" dirty="0">
                <a:solidFill>
                  <a:srgbClr val="0070C0"/>
                </a:solidFill>
              </a:rPr>
              <a:t>Effort in work is as natural as work and play. </a:t>
            </a:r>
          </a:p>
          <a:p>
            <a:r>
              <a:rPr lang="en-GB" altLang="en-US" sz="1800" dirty="0">
                <a:solidFill>
                  <a:srgbClr val="0070C0"/>
                </a:solidFill>
              </a:rPr>
              <a:t>People will apply self-control and self-direction in the pursuit of organisational objectives, without external control or the threat of punishment. </a:t>
            </a:r>
          </a:p>
          <a:p>
            <a:r>
              <a:rPr lang="en-GB" altLang="en-US" sz="1800" dirty="0">
                <a:solidFill>
                  <a:srgbClr val="0070C0"/>
                </a:solidFill>
              </a:rPr>
              <a:t>Commitment to objectives is a function of rewards associated with their achievement. </a:t>
            </a:r>
          </a:p>
          <a:p>
            <a:r>
              <a:rPr lang="en-GB" altLang="en-US" sz="1800" dirty="0">
                <a:solidFill>
                  <a:srgbClr val="0070C0"/>
                </a:solidFill>
              </a:rPr>
              <a:t>People usually accept and often seek responsibility. </a:t>
            </a:r>
          </a:p>
          <a:p>
            <a:r>
              <a:rPr lang="en-GB" altLang="en-US" sz="1800" dirty="0">
                <a:solidFill>
                  <a:srgbClr val="0070C0"/>
                </a:solidFill>
              </a:rPr>
              <a:t>The capacity to use a high degree of imagination, ingenuity and creativity in solving organisational problems is widely, not narrowly, distributed in the population. </a:t>
            </a:r>
          </a:p>
          <a:p>
            <a:r>
              <a:rPr lang="en-GB" altLang="en-US" sz="1800" dirty="0">
                <a:solidFill>
                  <a:srgbClr val="0070C0"/>
                </a:solidFill>
              </a:rPr>
              <a:t>In industry the intellectual potential of the average person is only partly utilised. </a:t>
            </a:r>
          </a:p>
          <a:p>
            <a:endParaRPr lang="en-GB" altLang="en-US" dirty="0"/>
          </a:p>
        </p:txBody>
      </p:sp>
    </p:spTree>
    <p:extLst>
      <p:ext uri="{BB962C8B-B14F-4D97-AF65-F5344CB8AC3E}">
        <p14:creationId xmlns:p14="http://schemas.microsoft.com/office/powerpoint/2010/main" val="2173990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500"/>
                                        <p:tgtEl>
                                          <p:spTgt spid="6">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6" end="6"/>
                                            </p:txEl>
                                          </p:spTgt>
                                        </p:tgtEl>
                                        <p:attrNameLst>
                                          <p:attrName>style.visibility</p:attrName>
                                        </p:attrNameLst>
                                      </p:cBhvr>
                                      <p:to>
                                        <p:strVal val="visible"/>
                                      </p:to>
                                    </p:set>
                                    <p:animEffect transition="in" filter="fade">
                                      <p:cBhvr>
                                        <p:cTn id="47"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42D5B-22E1-4632-8A43-C1295128B5D4}"/>
              </a:ext>
            </a:extLst>
          </p:cNvPr>
          <p:cNvSpPr>
            <a:spLocks noGrp="1"/>
          </p:cNvSpPr>
          <p:nvPr>
            <p:ph type="title"/>
          </p:nvPr>
        </p:nvSpPr>
        <p:spPr/>
        <p:txBody>
          <a:bodyPr/>
          <a:lstStyle/>
          <a:p>
            <a:r>
              <a:rPr lang="en-GB" dirty="0"/>
              <a:t>The Leaders Role</a:t>
            </a:r>
          </a:p>
        </p:txBody>
      </p:sp>
      <p:sp>
        <p:nvSpPr>
          <p:cNvPr id="3" name="Content Placeholder 2">
            <a:extLst>
              <a:ext uri="{FF2B5EF4-FFF2-40B4-BE49-F238E27FC236}">
                <a16:creationId xmlns:a16="http://schemas.microsoft.com/office/drawing/2014/main" id="{12A9F06E-87DB-43C6-801D-7F985E5F2A35}"/>
              </a:ext>
            </a:extLst>
          </p:cNvPr>
          <p:cNvSpPr>
            <a:spLocks noGrp="1"/>
          </p:cNvSpPr>
          <p:nvPr>
            <p:ph idx="1"/>
          </p:nvPr>
        </p:nvSpPr>
        <p:spPr/>
        <p:txBody>
          <a:bodyPr>
            <a:normAutofit lnSpcReduction="10000"/>
          </a:bodyPr>
          <a:lstStyle/>
          <a:p>
            <a:r>
              <a:rPr lang="en-GB" sz="2400" b="1" dirty="0"/>
              <a:t>Motivation</a:t>
            </a:r>
          </a:p>
          <a:p>
            <a:r>
              <a:rPr lang="en-GB" sz="2400" dirty="0"/>
              <a:t>Inspiring in others the self- motivation to achieve the goal.</a:t>
            </a:r>
          </a:p>
          <a:p>
            <a:r>
              <a:rPr lang="en-GB" sz="2400" dirty="0"/>
              <a:t>Emphasises intrinsic motivation by emphasising the importance of work people do.</a:t>
            </a:r>
          </a:p>
          <a:p>
            <a:r>
              <a:rPr lang="en-GB" sz="2400" dirty="0"/>
              <a:t>Important in trying to reduce employee dissatisfaction.</a:t>
            </a:r>
          </a:p>
          <a:p>
            <a:r>
              <a:rPr lang="en-GB" sz="2400" b="1" dirty="0"/>
              <a:t>Trust</a:t>
            </a:r>
          </a:p>
          <a:p>
            <a:r>
              <a:rPr lang="en-GB" sz="2400" dirty="0"/>
              <a:t>Involves the effective process of delegation</a:t>
            </a:r>
          </a:p>
          <a:p>
            <a:r>
              <a:rPr lang="en-GB" sz="2400" dirty="0"/>
              <a:t>Helps to develop teamwork</a:t>
            </a:r>
          </a:p>
          <a:p>
            <a:r>
              <a:rPr lang="en-GB" sz="2400" dirty="0"/>
              <a:t>Helps integrate individual and group goals </a:t>
            </a:r>
          </a:p>
          <a:p>
            <a:endParaRPr lang="en-GB" sz="2400" b="1" dirty="0"/>
          </a:p>
          <a:p>
            <a:endParaRPr lang="en-GB" sz="2400" dirty="0"/>
          </a:p>
          <a:p>
            <a:endParaRPr lang="en-GB" sz="2400" dirty="0"/>
          </a:p>
          <a:p>
            <a:endParaRPr lang="en-GB" dirty="0"/>
          </a:p>
          <a:p>
            <a:endParaRPr lang="en-GB" dirty="0"/>
          </a:p>
        </p:txBody>
      </p:sp>
      <p:sp>
        <p:nvSpPr>
          <p:cNvPr id="4" name="Slide Number Placeholder 3">
            <a:extLst>
              <a:ext uri="{FF2B5EF4-FFF2-40B4-BE49-F238E27FC236}">
                <a16:creationId xmlns:a16="http://schemas.microsoft.com/office/drawing/2014/main" id="{2642C087-1438-4411-95B9-8CAD401F4C35}"/>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3591171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78717-244E-4E53-9426-F7DDAB8AA73F}"/>
              </a:ext>
            </a:extLst>
          </p:cNvPr>
          <p:cNvSpPr>
            <a:spLocks noGrp="1"/>
          </p:cNvSpPr>
          <p:nvPr>
            <p:ph type="title"/>
          </p:nvPr>
        </p:nvSpPr>
        <p:spPr/>
        <p:txBody>
          <a:bodyPr/>
          <a:lstStyle/>
          <a:p>
            <a:r>
              <a:rPr lang="en-GB" dirty="0" err="1"/>
              <a:t>Cont</a:t>
            </a:r>
            <a:r>
              <a:rPr lang="en-GB" dirty="0"/>
              <a:t>: The Leaders Role</a:t>
            </a:r>
          </a:p>
        </p:txBody>
      </p:sp>
      <p:sp>
        <p:nvSpPr>
          <p:cNvPr id="3" name="Content Placeholder 2">
            <a:extLst>
              <a:ext uri="{FF2B5EF4-FFF2-40B4-BE49-F238E27FC236}">
                <a16:creationId xmlns:a16="http://schemas.microsoft.com/office/drawing/2014/main" id="{37265692-D2A9-4561-9348-9C3FCF41EBCE}"/>
              </a:ext>
            </a:extLst>
          </p:cNvPr>
          <p:cNvSpPr>
            <a:spLocks noGrp="1"/>
          </p:cNvSpPr>
          <p:nvPr>
            <p:ph idx="1"/>
          </p:nvPr>
        </p:nvSpPr>
        <p:spPr/>
        <p:txBody>
          <a:bodyPr>
            <a:normAutofit lnSpcReduction="10000"/>
          </a:bodyPr>
          <a:lstStyle/>
          <a:p>
            <a:r>
              <a:rPr lang="en-GB" b="1" dirty="0"/>
              <a:t>Visionary</a:t>
            </a:r>
          </a:p>
          <a:p>
            <a:r>
              <a:rPr lang="en-GB" dirty="0"/>
              <a:t>Envisioning an improved situation e.g. achieving an organisational goal.</a:t>
            </a:r>
          </a:p>
          <a:p>
            <a:r>
              <a:rPr lang="en-GB" dirty="0"/>
              <a:t>Determining the best path to reach the desired end.</a:t>
            </a:r>
          </a:p>
          <a:p>
            <a:r>
              <a:rPr lang="en-GB" dirty="0"/>
              <a:t>Assists the process of managing change: essential in times when the environment is constantly changing.</a:t>
            </a:r>
          </a:p>
          <a:p>
            <a:endParaRPr lang="en-GB" dirty="0"/>
          </a:p>
          <a:p>
            <a:endParaRPr lang="en-GB" b="1" dirty="0"/>
          </a:p>
        </p:txBody>
      </p:sp>
      <p:sp>
        <p:nvSpPr>
          <p:cNvPr id="4" name="Slide Number Placeholder 3">
            <a:extLst>
              <a:ext uri="{FF2B5EF4-FFF2-40B4-BE49-F238E27FC236}">
                <a16:creationId xmlns:a16="http://schemas.microsoft.com/office/drawing/2014/main" id="{DFC8969F-1BCA-4884-B5CF-D73AAFEE81C0}"/>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4687282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98346-5CFF-4547-BFD6-DC592874C98D}"/>
              </a:ext>
            </a:extLst>
          </p:cNvPr>
          <p:cNvSpPr>
            <a:spLocks noGrp="1"/>
          </p:cNvSpPr>
          <p:nvPr>
            <p:ph type="title"/>
          </p:nvPr>
        </p:nvSpPr>
        <p:spPr/>
        <p:txBody>
          <a:bodyPr/>
          <a:lstStyle/>
          <a:p>
            <a:r>
              <a:rPr lang="en-GB" dirty="0" err="1"/>
              <a:t>Cont</a:t>
            </a:r>
            <a:r>
              <a:rPr lang="en-GB" dirty="0"/>
              <a:t>: The Leaders Role</a:t>
            </a:r>
          </a:p>
        </p:txBody>
      </p:sp>
      <p:sp>
        <p:nvSpPr>
          <p:cNvPr id="3" name="Content Placeholder 2">
            <a:extLst>
              <a:ext uri="{FF2B5EF4-FFF2-40B4-BE49-F238E27FC236}">
                <a16:creationId xmlns:a16="http://schemas.microsoft.com/office/drawing/2014/main" id="{FD63465A-272D-40CB-B570-40B38C3125BA}"/>
              </a:ext>
            </a:extLst>
          </p:cNvPr>
          <p:cNvSpPr>
            <a:spLocks noGrp="1"/>
          </p:cNvSpPr>
          <p:nvPr>
            <p:ph idx="1"/>
          </p:nvPr>
        </p:nvSpPr>
        <p:spPr/>
        <p:txBody>
          <a:bodyPr>
            <a:normAutofit fontScale="92500" lnSpcReduction="20000"/>
          </a:bodyPr>
          <a:lstStyle/>
          <a:p>
            <a:r>
              <a:rPr lang="en-GB" b="1" dirty="0"/>
              <a:t>Communication</a:t>
            </a:r>
          </a:p>
          <a:p>
            <a:r>
              <a:rPr lang="en-GB" dirty="0"/>
              <a:t>Central to all activities of the leaders is the ability to communicate clearly with their employees/stakeholders.</a:t>
            </a:r>
          </a:p>
          <a:p>
            <a:r>
              <a:rPr lang="en-GB" dirty="0"/>
              <a:t>Without this ability messages from leaders can often be mis- interpreted and damage the organisation reputation, employees motivation and cause loss of stakeholder confidence . </a:t>
            </a:r>
          </a:p>
        </p:txBody>
      </p:sp>
      <p:sp>
        <p:nvSpPr>
          <p:cNvPr id="4" name="Slide Number Placeholder 3">
            <a:extLst>
              <a:ext uri="{FF2B5EF4-FFF2-40B4-BE49-F238E27FC236}">
                <a16:creationId xmlns:a16="http://schemas.microsoft.com/office/drawing/2014/main" id="{38DDF8FD-9391-44BE-B424-1FBF592371ED}"/>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2431834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0" y="0"/>
            <a:ext cx="8229600" cy="511175"/>
          </a:xfrm>
        </p:spPr>
        <p:txBody>
          <a:bodyPr>
            <a:normAutofit fontScale="90000"/>
          </a:bodyPr>
          <a:lstStyle/>
          <a:p>
            <a:endParaRPr lang="en-GB" altLang="en-US" sz="3600" b="1" dirty="0"/>
          </a:p>
        </p:txBody>
      </p:sp>
      <p:sp>
        <p:nvSpPr>
          <p:cNvPr id="92163" name="Rectangle 3"/>
          <p:cNvSpPr>
            <a:spLocks noGrp="1" noChangeArrowheads="1"/>
          </p:cNvSpPr>
          <p:nvPr>
            <p:ph idx="1"/>
          </p:nvPr>
        </p:nvSpPr>
        <p:spPr>
          <a:xfrm>
            <a:off x="323528" y="908720"/>
            <a:ext cx="8229600" cy="3917032"/>
          </a:xfrm>
        </p:spPr>
        <p:txBody>
          <a:bodyPr>
            <a:normAutofit lnSpcReduction="10000"/>
          </a:bodyPr>
          <a:lstStyle/>
          <a:p>
            <a:pPr marL="0" indent="0">
              <a:buNone/>
            </a:pPr>
            <a:r>
              <a:rPr lang="en-GB" altLang="en-US" sz="2400" dirty="0"/>
              <a:t>There is a clear implication that leadership is not part of the job but a quality that can be brought to a job.</a:t>
            </a:r>
          </a:p>
          <a:p>
            <a:pPr marL="0" indent="0">
              <a:buNone/>
            </a:pPr>
            <a:r>
              <a:rPr lang="en-GB" altLang="en-US" sz="2400" dirty="0"/>
              <a:t>The work that leadership encompasses in the context clearly is not assigned but comes about spontaneously</a:t>
            </a:r>
          </a:p>
          <a:p>
            <a:pPr marL="0" indent="0">
              <a:buNone/>
            </a:pPr>
            <a:r>
              <a:rPr lang="en-GB" altLang="en-US" sz="2400" dirty="0"/>
              <a:t>Leaders need to show empathy  with people and situations their actions may cause. </a:t>
            </a:r>
          </a:p>
          <a:p>
            <a:pPr marL="0" indent="0">
              <a:buNone/>
            </a:pPr>
            <a:r>
              <a:rPr lang="en-GB" altLang="en-US" sz="2400" dirty="0"/>
              <a:t>Leaders need to demonstrate innovation in the way they deal with problems in a changing environment.</a:t>
            </a:r>
          </a:p>
          <a:p>
            <a:pPr marL="0" indent="0">
              <a:buNone/>
            </a:pPr>
            <a:r>
              <a:rPr lang="en-GB" altLang="en-US" sz="2400" dirty="0"/>
              <a:t>Focus on people, trust and reading the horizon.</a:t>
            </a:r>
          </a:p>
          <a:p>
            <a:pPr marL="0" indent="0">
              <a:buNone/>
            </a:pPr>
            <a:r>
              <a:rPr lang="en-GB" altLang="en-US" sz="2400" dirty="0"/>
              <a:t> </a:t>
            </a:r>
          </a:p>
          <a:p>
            <a:pPr marL="0" indent="0">
              <a:buNone/>
            </a:pPr>
            <a:endParaRPr lang="en-GB" altLang="en-US" sz="2400"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92163">
                                            <p:txEl>
                                              <p:pRg st="0" end="0"/>
                                            </p:txEl>
                                          </p:spTgt>
                                        </p:tgtEl>
                                        <p:attrNameLst>
                                          <p:attrName>style.visibility</p:attrName>
                                        </p:attrNameLst>
                                      </p:cBhvr>
                                      <p:to>
                                        <p:strVal val="visible"/>
                                      </p:to>
                                    </p:set>
                                    <p:anim calcmode="lin" valueType="num">
                                      <p:cBhvr additive="base">
                                        <p:cTn id="7" dur="500" fill="hold"/>
                                        <p:tgtEl>
                                          <p:spTgt spid="921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21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92163">
                                            <p:txEl>
                                              <p:pRg st="1" end="1"/>
                                            </p:txEl>
                                          </p:spTgt>
                                        </p:tgtEl>
                                        <p:attrNameLst>
                                          <p:attrName>style.visibility</p:attrName>
                                        </p:attrNameLst>
                                      </p:cBhvr>
                                      <p:to>
                                        <p:strVal val="visible"/>
                                      </p:to>
                                    </p:set>
                                    <p:anim calcmode="lin" valueType="num">
                                      <p:cBhvr additive="base">
                                        <p:cTn id="13" dur="500" fill="hold"/>
                                        <p:tgtEl>
                                          <p:spTgt spid="9216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216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92163">
                                            <p:txEl>
                                              <p:pRg st="2" end="2"/>
                                            </p:txEl>
                                          </p:spTgt>
                                        </p:tgtEl>
                                        <p:attrNameLst>
                                          <p:attrName>style.visibility</p:attrName>
                                        </p:attrNameLst>
                                      </p:cBhvr>
                                      <p:to>
                                        <p:strVal val="visible"/>
                                      </p:to>
                                    </p:set>
                                    <p:anim calcmode="lin" valueType="num">
                                      <p:cBhvr additive="base">
                                        <p:cTn id="19" dur="500" fill="hold"/>
                                        <p:tgtEl>
                                          <p:spTgt spid="9216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21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92163">
                                            <p:txEl>
                                              <p:pRg st="3" end="3"/>
                                            </p:txEl>
                                          </p:spTgt>
                                        </p:tgtEl>
                                        <p:attrNameLst>
                                          <p:attrName>style.visibility</p:attrName>
                                        </p:attrNameLst>
                                      </p:cBhvr>
                                      <p:to>
                                        <p:strVal val="visible"/>
                                      </p:to>
                                    </p:set>
                                    <p:anim calcmode="lin" valueType="num">
                                      <p:cBhvr additive="base">
                                        <p:cTn id="25" dur="500" fill="hold"/>
                                        <p:tgtEl>
                                          <p:spTgt spid="9216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216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92163">
                                            <p:txEl>
                                              <p:pRg st="4" end="4"/>
                                            </p:txEl>
                                          </p:spTgt>
                                        </p:tgtEl>
                                        <p:attrNameLst>
                                          <p:attrName>style.visibility</p:attrName>
                                        </p:attrNameLst>
                                      </p:cBhvr>
                                      <p:to>
                                        <p:strVal val="visible"/>
                                      </p:to>
                                    </p:set>
                                    <p:anim calcmode="lin" valueType="num">
                                      <p:cBhvr additive="base">
                                        <p:cTn id="31" dur="500" fill="hold"/>
                                        <p:tgtEl>
                                          <p:spTgt spid="9216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216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92163">
                                            <p:txEl>
                                              <p:pRg st="5" end="5"/>
                                            </p:txEl>
                                          </p:spTgt>
                                        </p:tgtEl>
                                        <p:attrNameLst>
                                          <p:attrName>style.visibility</p:attrName>
                                        </p:attrNameLst>
                                      </p:cBhvr>
                                      <p:to>
                                        <p:strVal val="visible"/>
                                      </p:to>
                                    </p:set>
                                    <p:anim calcmode="lin" valueType="num">
                                      <p:cBhvr additive="base">
                                        <p:cTn id="37" dur="500" fill="hold"/>
                                        <p:tgtEl>
                                          <p:spTgt spid="9216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216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D4899-F33B-43CB-892C-129A6B1E06D0}"/>
              </a:ext>
            </a:extLst>
          </p:cNvPr>
          <p:cNvSpPr>
            <a:spLocks noGrp="1"/>
          </p:cNvSpPr>
          <p:nvPr>
            <p:ph type="title"/>
          </p:nvPr>
        </p:nvSpPr>
        <p:spPr/>
        <p:txBody>
          <a:bodyPr/>
          <a:lstStyle/>
          <a:p>
            <a:r>
              <a:rPr lang="en-GB" dirty="0"/>
              <a:t>Leadership Videos</a:t>
            </a:r>
          </a:p>
        </p:txBody>
      </p:sp>
      <p:sp>
        <p:nvSpPr>
          <p:cNvPr id="3" name="Content Placeholder 2">
            <a:extLst>
              <a:ext uri="{FF2B5EF4-FFF2-40B4-BE49-F238E27FC236}">
                <a16:creationId xmlns:a16="http://schemas.microsoft.com/office/drawing/2014/main" id="{8245C195-1A54-4903-B159-245E39C9000C}"/>
              </a:ext>
            </a:extLst>
          </p:cNvPr>
          <p:cNvSpPr>
            <a:spLocks noGrp="1"/>
          </p:cNvSpPr>
          <p:nvPr>
            <p:ph idx="1"/>
          </p:nvPr>
        </p:nvSpPr>
        <p:spPr/>
        <p:txBody>
          <a:bodyPr/>
          <a:lstStyle/>
          <a:p>
            <a:r>
              <a:rPr lang="en-GB" dirty="0">
                <a:hlinkClick r:id="rId2"/>
              </a:rPr>
              <a:t>Leadership and effective collaboration. – YouTube</a:t>
            </a:r>
            <a:endParaRPr lang="en-GB" dirty="0"/>
          </a:p>
          <a:p>
            <a:endParaRPr lang="en-GB" dirty="0"/>
          </a:p>
          <a:p>
            <a:r>
              <a:rPr lang="en-GB" dirty="0"/>
              <a:t>https://www.ted.com/talks/roselinde_torres_what_it_takes_to_be_a_great_leader?language=en</a:t>
            </a:r>
          </a:p>
        </p:txBody>
      </p:sp>
      <p:sp>
        <p:nvSpPr>
          <p:cNvPr id="4" name="Slide Number Placeholder 3">
            <a:extLst>
              <a:ext uri="{FF2B5EF4-FFF2-40B4-BE49-F238E27FC236}">
                <a16:creationId xmlns:a16="http://schemas.microsoft.com/office/drawing/2014/main" id="{DCC625EA-5063-467B-A12A-E49C3A17DFD4}"/>
              </a:ext>
            </a:extLst>
          </p:cNvPr>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16530163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69FC0-8F0B-4EF7-AED2-0D57AB29B794}"/>
              </a:ext>
            </a:extLst>
          </p:cNvPr>
          <p:cNvSpPr>
            <a:spLocks noGrp="1"/>
          </p:cNvSpPr>
          <p:nvPr>
            <p:ph type="title"/>
          </p:nvPr>
        </p:nvSpPr>
        <p:spPr/>
        <p:txBody>
          <a:bodyPr/>
          <a:lstStyle/>
          <a:p>
            <a:r>
              <a:rPr lang="en-GB" dirty="0"/>
              <a:t>Video Questions</a:t>
            </a:r>
          </a:p>
        </p:txBody>
      </p:sp>
      <p:sp>
        <p:nvSpPr>
          <p:cNvPr id="3" name="Content Placeholder 2">
            <a:extLst>
              <a:ext uri="{FF2B5EF4-FFF2-40B4-BE49-F238E27FC236}">
                <a16:creationId xmlns:a16="http://schemas.microsoft.com/office/drawing/2014/main" id="{119E31BF-134C-4440-93A1-F574CD356781}"/>
              </a:ext>
            </a:extLst>
          </p:cNvPr>
          <p:cNvSpPr>
            <a:spLocks noGrp="1"/>
          </p:cNvSpPr>
          <p:nvPr>
            <p:ph idx="1"/>
          </p:nvPr>
        </p:nvSpPr>
        <p:spPr/>
        <p:txBody>
          <a:bodyPr/>
          <a:lstStyle/>
          <a:p>
            <a:r>
              <a:rPr lang="en-GB" dirty="0"/>
              <a:t>What can these animated characters teach us about leadership?</a:t>
            </a:r>
          </a:p>
          <a:p>
            <a:r>
              <a:rPr lang="en-GB" dirty="0"/>
              <a:t>What did we learn from the Ted talk on becoming a great leader?</a:t>
            </a:r>
          </a:p>
          <a:p>
            <a:endParaRPr lang="en-GB" dirty="0"/>
          </a:p>
        </p:txBody>
      </p:sp>
      <p:sp>
        <p:nvSpPr>
          <p:cNvPr id="4" name="Slide Number Placeholder 3">
            <a:extLst>
              <a:ext uri="{FF2B5EF4-FFF2-40B4-BE49-F238E27FC236}">
                <a16:creationId xmlns:a16="http://schemas.microsoft.com/office/drawing/2014/main" id="{7B6F5D0D-D1D3-4948-AEC8-B918449B3C87}"/>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15634746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15F44-2CCC-4FC3-A891-8DA5B433F210}"/>
              </a:ext>
            </a:extLst>
          </p:cNvPr>
          <p:cNvSpPr>
            <a:spLocks noGrp="1"/>
          </p:cNvSpPr>
          <p:nvPr>
            <p:ph type="title"/>
          </p:nvPr>
        </p:nvSpPr>
        <p:spPr/>
        <p:txBody>
          <a:bodyPr>
            <a:normAutofit fontScale="90000"/>
          </a:bodyPr>
          <a:lstStyle/>
          <a:p>
            <a:r>
              <a:rPr lang="en-GB" dirty="0"/>
              <a:t>Power of Leadership</a:t>
            </a:r>
            <a:br>
              <a:rPr lang="en-GB" dirty="0"/>
            </a:br>
            <a:r>
              <a:rPr lang="en-GB" dirty="0"/>
              <a:t>French and Raven 1959</a:t>
            </a:r>
          </a:p>
        </p:txBody>
      </p:sp>
      <p:sp>
        <p:nvSpPr>
          <p:cNvPr id="3" name="Content Placeholder 2">
            <a:extLst>
              <a:ext uri="{FF2B5EF4-FFF2-40B4-BE49-F238E27FC236}">
                <a16:creationId xmlns:a16="http://schemas.microsoft.com/office/drawing/2014/main" id="{57F1C979-9630-45EB-A657-7E6EC32A5A00}"/>
              </a:ext>
            </a:extLst>
          </p:cNvPr>
          <p:cNvSpPr>
            <a:spLocks noGrp="1"/>
          </p:cNvSpPr>
          <p:nvPr>
            <p:ph idx="1"/>
          </p:nvPr>
        </p:nvSpPr>
        <p:spPr/>
        <p:txBody>
          <a:bodyPr/>
          <a:lstStyle/>
          <a:p>
            <a:r>
              <a:rPr lang="en-GB" dirty="0"/>
              <a:t>Leaders need to gain power from their followers if they are to gain support and success in their vision.</a:t>
            </a:r>
          </a:p>
          <a:p>
            <a:r>
              <a:rPr lang="en-GB" dirty="0"/>
              <a:t>Theory devised by French and Raven (1959) described the different types of leadership power that can be identified.</a:t>
            </a:r>
          </a:p>
          <a:p>
            <a:endParaRPr lang="en-GB" dirty="0"/>
          </a:p>
        </p:txBody>
      </p:sp>
      <p:sp>
        <p:nvSpPr>
          <p:cNvPr id="4" name="Slide Number Placeholder 3">
            <a:extLst>
              <a:ext uri="{FF2B5EF4-FFF2-40B4-BE49-F238E27FC236}">
                <a16:creationId xmlns:a16="http://schemas.microsoft.com/office/drawing/2014/main" id="{CF8E0DBD-18D1-4182-8E2B-A35C9C8D6B5B}"/>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5420983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0" y="44624"/>
            <a:ext cx="8229600" cy="511175"/>
          </a:xfrm>
        </p:spPr>
        <p:txBody>
          <a:bodyPr>
            <a:normAutofit fontScale="90000"/>
          </a:bodyPr>
          <a:lstStyle/>
          <a:p>
            <a:br>
              <a:rPr lang="en-GB" altLang="en-US" sz="3600" b="1" dirty="0"/>
            </a:br>
            <a:br>
              <a:rPr lang="en-GB" altLang="en-US" sz="3600" b="1" dirty="0"/>
            </a:br>
            <a:br>
              <a:rPr lang="en-GB" altLang="en-US" sz="3600" b="1" dirty="0"/>
            </a:br>
            <a:br>
              <a:rPr lang="en-GB" altLang="en-US" sz="3600" b="1" dirty="0"/>
            </a:br>
            <a:br>
              <a:rPr lang="en-GB" altLang="en-US" sz="3600" b="1" dirty="0"/>
            </a:br>
            <a:br>
              <a:rPr lang="en-GB" altLang="en-US" sz="3600" b="1" dirty="0"/>
            </a:br>
            <a:br>
              <a:rPr lang="en-GB" altLang="en-US" sz="3600" b="1" dirty="0"/>
            </a:br>
            <a:br>
              <a:rPr lang="en-GB" altLang="en-US" sz="3600" b="1" dirty="0"/>
            </a:br>
            <a:br>
              <a:rPr lang="en-GB" altLang="en-US" sz="3600" b="1" dirty="0"/>
            </a:br>
            <a:br>
              <a:rPr lang="en-GB" altLang="en-US" sz="3600" b="1" dirty="0"/>
            </a:br>
            <a:r>
              <a:rPr lang="en-GB" altLang="en-US" sz="3600" b="1" dirty="0"/>
              <a:t>Reward Power</a:t>
            </a:r>
            <a:br>
              <a:rPr lang="en-GB" altLang="en-US" sz="3600" b="1" dirty="0"/>
            </a:br>
            <a:r>
              <a:rPr lang="en-GB" altLang="en-US" sz="3600" dirty="0"/>
              <a:t>Subordinate perceives that leader has power to reward those who comply with direction e.g. pay, promotion and praise</a:t>
            </a:r>
            <a:br>
              <a:rPr lang="en-GB" altLang="en-US" sz="3600" b="1" dirty="0"/>
            </a:br>
            <a:r>
              <a:rPr lang="en-GB" altLang="en-US" sz="3600" b="1" dirty="0"/>
              <a:t>Coercive power</a:t>
            </a:r>
            <a:br>
              <a:rPr lang="en-GB" altLang="en-US" sz="3600" b="1" dirty="0"/>
            </a:br>
            <a:r>
              <a:rPr lang="en-GB" altLang="en-US" sz="3600" dirty="0"/>
              <a:t>Fear that leader has power to punish, withhold pay rise, promotions, dismissal</a:t>
            </a:r>
            <a:br>
              <a:rPr lang="en-GB" altLang="en-US" sz="3600" b="1" dirty="0"/>
            </a:br>
            <a:endParaRPr lang="en-GB" altLang="en-US" sz="3600" b="1" dirty="0"/>
          </a:p>
        </p:txBody>
      </p:sp>
      <p:sp>
        <p:nvSpPr>
          <p:cNvPr id="109571" name="Rectangle 3"/>
          <p:cNvSpPr>
            <a:spLocks noGrp="1" noChangeArrowheads="1"/>
          </p:cNvSpPr>
          <p:nvPr>
            <p:ph idx="1"/>
          </p:nvPr>
        </p:nvSpPr>
        <p:spPr>
          <a:xfrm>
            <a:off x="179512" y="836712"/>
            <a:ext cx="8445624" cy="4824536"/>
          </a:xfrm>
        </p:spPr>
        <p:txBody>
          <a:bodyPr>
            <a:normAutofit/>
          </a:bodyPr>
          <a:lstStyle/>
          <a:p>
            <a:pPr>
              <a:buFontTx/>
              <a:buNone/>
            </a:pPr>
            <a:endParaRPr lang="en-GB" altLang="en-US" dirty="0"/>
          </a:p>
          <a:p>
            <a:pPr>
              <a:buFontTx/>
              <a:buNone/>
            </a:pPr>
            <a:endParaRPr lang="en-GB" altLang="en-US"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0" y="44624"/>
            <a:ext cx="8229600" cy="511175"/>
          </a:xfrm>
        </p:spPr>
        <p:txBody>
          <a:bodyPr>
            <a:normAutofit fontScale="90000"/>
          </a:bodyPr>
          <a:lstStyle/>
          <a:p>
            <a:endParaRPr lang="en-GB" altLang="en-US" sz="3600" b="1" dirty="0"/>
          </a:p>
        </p:txBody>
      </p:sp>
      <p:sp>
        <p:nvSpPr>
          <p:cNvPr id="110595" name="Rectangle 3"/>
          <p:cNvSpPr>
            <a:spLocks noGrp="1" noChangeArrowheads="1"/>
          </p:cNvSpPr>
          <p:nvPr>
            <p:ph idx="1"/>
          </p:nvPr>
        </p:nvSpPr>
        <p:spPr>
          <a:xfrm>
            <a:off x="197801" y="764704"/>
            <a:ext cx="8229600" cy="4525963"/>
          </a:xfrm>
        </p:spPr>
        <p:txBody>
          <a:bodyPr/>
          <a:lstStyle/>
          <a:p>
            <a:pPr>
              <a:lnSpc>
                <a:spcPct val="90000"/>
              </a:lnSpc>
              <a:buFontTx/>
              <a:buNone/>
            </a:pPr>
            <a:r>
              <a:rPr lang="en-GB" altLang="en-US" sz="2800" b="1" dirty="0"/>
              <a:t>                            Referent Power</a:t>
            </a:r>
          </a:p>
          <a:p>
            <a:pPr>
              <a:lnSpc>
                <a:spcPct val="90000"/>
              </a:lnSpc>
              <a:buFontTx/>
              <a:buNone/>
            </a:pPr>
            <a:r>
              <a:rPr lang="en-GB" altLang="en-US" sz="2800" dirty="0"/>
              <a:t>Based on subordinates identification with the leader. Leader exercises power because perceived attractiveness, reputation, personal characteristics</a:t>
            </a:r>
          </a:p>
          <a:p>
            <a:pPr>
              <a:lnSpc>
                <a:spcPct val="90000"/>
              </a:lnSpc>
              <a:buFontTx/>
              <a:buNone/>
            </a:pPr>
            <a:r>
              <a:rPr lang="en-GB" altLang="en-US" sz="2800" b="1" dirty="0"/>
              <a:t>                             Expert Power</a:t>
            </a:r>
          </a:p>
          <a:p>
            <a:pPr>
              <a:lnSpc>
                <a:spcPct val="90000"/>
              </a:lnSpc>
              <a:buFontTx/>
              <a:buNone/>
            </a:pPr>
            <a:r>
              <a:rPr lang="en-GB" altLang="en-US" sz="2800" dirty="0"/>
              <a:t>Subordinates perceive leaders as having competence and expertise</a:t>
            </a:r>
          </a:p>
          <a:p>
            <a:pPr>
              <a:lnSpc>
                <a:spcPct val="90000"/>
              </a:lnSpc>
              <a:buFontTx/>
              <a:buNone/>
            </a:pPr>
            <a:endParaRPr lang="en-GB" altLang="en-US" sz="2800" b="1"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10595">
                                            <p:txEl>
                                              <p:pRg st="0" end="0"/>
                                            </p:txEl>
                                          </p:spTgt>
                                        </p:tgtEl>
                                        <p:attrNameLst>
                                          <p:attrName>style.visibility</p:attrName>
                                        </p:attrNameLst>
                                      </p:cBhvr>
                                      <p:to>
                                        <p:strVal val="visible"/>
                                      </p:to>
                                    </p:set>
                                    <p:anim calcmode="lin" valueType="num">
                                      <p:cBhvr additive="base">
                                        <p:cTn id="7" dur="500" fill="hold"/>
                                        <p:tgtEl>
                                          <p:spTgt spid="11059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059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10595">
                                            <p:txEl>
                                              <p:pRg st="1" end="1"/>
                                            </p:txEl>
                                          </p:spTgt>
                                        </p:tgtEl>
                                        <p:attrNameLst>
                                          <p:attrName>style.visibility</p:attrName>
                                        </p:attrNameLst>
                                      </p:cBhvr>
                                      <p:to>
                                        <p:strVal val="visible"/>
                                      </p:to>
                                    </p:set>
                                    <p:anim calcmode="lin" valueType="num">
                                      <p:cBhvr additive="base">
                                        <p:cTn id="13" dur="500" fill="hold"/>
                                        <p:tgtEl>
                                          <p:spTgt spid="11059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059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10595">
                                            <p:txEl>
                                              <p:pRg st="2" end="2"/>
                                            </p:txEl>
                                          </p:spTgt>
                                        </p:tgtEl>
                                        <p:attrNameLst>
                                          <p:attrName>style.visibility</p:attrName>
                                        </p:attrNameLst>
                                      </p:cBhvr>
                                      <p:to>
                                        <p:strVal val="visible"/>
                                      </p:to>
                                    </p:set>
                                    <p:anim calcmode="lin" valueType="num">
                                      <p:cBhvr additive="base">
                                        <p:cTn id="19" dur="500" fill="hold"/>
                                        <p:tgtEl>
                                          <p:spTgt spid="11059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059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10595">
                                            <p:txEl>
                                              <p:pRg st="3" end="3"/>
                                            </p:txEl>
                                          </p:spTgt>
                                        </p:tgtEl>
                                        <p:attrNameLst>
                                          <p:attrName>style.visibility</p:attrName>
                                        </p:attrNameLst>
                                      </p:cBhvr>
                                      <p:to>
                                        <p:strVal val="visible"/>
                                      </p:to>
                                    </p:set>
                                    <p:anim calcmode="lin" valueType="num">
                                      <p:cBhvr additive="base">
                                        <p:cTn id="25" dur="500" fill="hold"/>
                                        <p:tgtEl>
                                          <p:spTgt spid="11059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0595">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0" y="15032"/>
            <a:ext cx="8229600" cy="511175"/>
          </a:xfrm>
        </p:spPr>
        <p:txBody>
          <a:bodyPr>
            <a:normAutofit fontScale="90000"/>
          </a:bodyPr>
          <a:lstStyle/>
          <a:p>
            <a:r>
              <a:rPr lang="en-GB" altLang="en-US" sz="3600" b="1" dirty="0"/>
              <a:t>Influences on Leadership</a:t>
            </a:r>
          </a:p>
        </p:txBody>
      </p:sp>
      <p:sp>
        <p:nvSpPr>
          <p:cNvPr id="111619" name="Rectangle 3"/>
          <p:cNvSpPr>
            <a:spLocks noGrp="1" noChangeArrowheads="1"/>
          </p:cNvSpPr>
          <p:nvPr>
            <p:ph idx="1"/>
          </p:nvPr>
        </p:nvSpPr>
        <p:spPr>
          <a:xfrm>
            <a:off x="395536" y="908720"/>
            <a:ext cx="8229600" cy="3917032"/>
          </a:xfrm>
        </p:spPr>
        <p:txBody>
          <a:bodyPr>
            <a:normAutofit fontScale="92500" lnSpcReduction="20000"/>
          </a:bodyPr>
          <a:lstStyle/>
          <a:p>
            <a:pPr>
              <a:buFontTx/>
              <a:buNone/>
            </a:pPr>
            <a:r>
              <a:rPr lang="en-GB" altLang="en-US" dirty="0"/>
              <a:t>Characteristic of the leader, personality, attitudes, abilities etc</a:t>
            </a:r>
          </a:p>
          <a:p>
            <a:pPr>
              <a:buFontTx/>
              <a:buNone/>
            </a:pPr>
            <a:r>
              <a:rPr lang="en-GB" altLang="en-US" dirty="0"/>
              <a:t>The type of power the leader exerts</a:t>
            </a:r>
          </a:p>
          <a:p>
            <a:pPr>
              <a:buFontTx/>
              <a:buNone/>
            </a:pPr>
            <a:r>
              <a:rPr lang="en-GB" altLang="en-US" dirty="0"/>
              <a:t>Characteristics of the subordinate</a:t>
            </a:r>
          </a:p>
          <a:p>
            <a:pPr>
              <a:buFontTx/>
              <a:buNone/>
            </a:pPr>
            <a:r>
              <a:rPr lang="en-GB" altLang="en-US" dirty="0"/>
              <a:t>Relationship between the leader and the group</a:t>
            </a:r>
          </a:p>
          <a:p>
            <a:pPr>
              <a:buFontTx/>
              <a:buNone/>
            </a:pPr>
            <a:r>
              <a:rPr lang="en-GB" altLang="en-US" dirty="0"/>
              <a:t>Type and nature of the organisation</a:t>
            </a:r>
          </a:p>
          <a:p>
            <a:pPr>
              <a:buFontTx/>
              <a:buNone/>
            </a:pPr>
            <a:r>
              <a:rPr lang="en-GB" altLang="en-US" dirty="0"/>
              <a:t>Nature of the tasks to be achieved</a:t>
            </a:r>
          </a:p>
          <a:p>
            <a:pPr>
              <a:buFontTx/>
              <a:buNone/>
            </a:pPr>
            <a:r>
              <a:rPr lang="en-GB" altLang="en-US" dirty="0"/>
              <a:t>The external environment current influence.</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11619">
                                            <p:txEl>
                                              <p:pRg st="0" end="0"/>
                                            </p:txEl>
                                          </p:spTgt>
                                        </p:tgtEl>
                                        <p:attrNameLst>
                                          <p:attrName>style.visibility</p:attrName>
                                        </p:attrNameLst>
                                      </p:cBhvr>
                                      <p:to>
                                        <p:strVal val="visible"/>
                                      </p:to>
                                    </p:set>
                                    <p:anim calcmode="lin" valueType="num">
                                      <p:cBhvr additive="base">
                                        <p:cTn id="7" dur="500" fill="hold"/>
                                        <p:tgtEl>
                                          <p:spTgt spid="1116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16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11619">
                                            <p:txEl>
                                              <p:pRg st="1" end="1"/>
                                            </p:txEl>
                                          </p:spTgt>
                                        </p:tgtEl>
                                        <p:attrNameLst>
                                          <p:attrName>style.visibility</p:attrName>
                                        </p:attrNameLst>
                                      </p:cBhvr>
                                      <p:to>
                                        <p:strVal val="visible"/>
                                      </p:to>
                                    </p:set>
                                    <p:anim calcmode="lin" valueType="num">
                                      <p:cBhvr additive="base">
                                        <p:cTn id="13" dur="500" fill="hold"/>
                                        <p:tgtEl>
                                          <p:spTgt spid="11161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161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11619">
                                            <p:txEl>
                                              <p:pRg st="2" end="2"/>
                                            </p:txEl>
                                          </p:spTgt>
                                        </p:tgtEl>
                                        <p:attrNameLst>
                                          <p:attrName>style.visibility</p:attrName>
                                        </p:attrNameLst>
                                      </p:cBhvr>
                                      <p:to>
                                        <p:strVal val="visible"/>
                                      </p:to>
                                    </p:set>
                                    <p:anim calcmode="lin" valueType="num">
                                      <p:cBhvr additive="base">
                                        <p:cTn id="19" dur="500" fill="hold"/>
                                        <p:tgtEl>
                                          <p:spTgt spid="11161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16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11619">
                                            <p:txEl>
                                              <p:pRg st="3" end="3"/>
                                            </p:txEl>
                                          </p:spTgt>
                                        </p:tgtEl>
                                        <p:attrNameLst>
                                          <p:attrName>style.visibility</p:attrName>
                                        </p:attrNameLst>
                                      </p:cBhvr>
                                      <p:to>
                                        <p:strVal val="visible"/>
                                      </p:to>
                                    </p:set>
                                    <p:anim calcmode="lin" valueType="num">
                                      <p:cBhvr additive="base">
                                        <p:cTn id="25" dur="500" fill="hold"/>
                                        <p:tgtEl>
                                          <p:spTgt spid="11161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161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11619">
                                            <p:txEl>
                                              <p:pRg st="4" end="4"/>
                                            </p:txEl>
                                          </p:spTgt>
                                        </p:tgtEl>
                                        <p:attrNameLst>
                                          <p:attrName>style.visibility</p:attrName>
                                        </p:attrNameLst>
                                      </p:cBhvr>
                                      <p:to>
                                        <p:strVal val="visible"/>
                                      </p:to>
                                    </p:set>
                                    <p:anim calcmode="lin" valueType="num">
                                      <p:cBhvr additive="base">
                                        <p:cTn id="31" dur="500" fill="hold"/>
                                        <p:tgtEl>
                                          <p:spTgt spid="111619">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161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111619">
                                            <p:txEl>
                                              <p:pRg st="5" end="5"/>
                                            </p:txEl>
                                          </p:spTgt>
                                        </p:tgtEl>
                                        <p:attrNameLst>
                                          <p:attrName>style.visibility</p:attrName>
                                        </p:attrNameLst>
                                      </p:cBhvr>
                                      <p:to>
                                        <p:strVal val="visible"/>
                                      </p:to>
                                    </p:set>
                                    <p:anim calcmode="lin" valueType="num">
                                      <p:cBhvr additive="base">
                                        <p:cTn id="37" dur="500" fill="hold"/>
                                        <p:tgtEl>
                                          <p:spTgt spid="111619">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1161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111619">
                                            <p:txEl>
                                              <p:pRg st="6" end="6"/>
                                            </p:txEl>
                                          </p:spTgt>
                                        </p:tgtEl>
                                        <p:attrNameLst>
                                          <p:attrName>style.visibility</p:attrName>
                                        </p:attrNameLst>
                                      </p:cBhvr>
                                      <p:to>
                                        <p:strVal val="visible"/>
                                      </p:to>
                                    </p:set>
                                    <p:anim calcmode="lin" valueType="num">
                                      <p:cBhvr additive="base">
                                        <p:cTn id="43" dur="500" fill="hold"/>
                                        <p:tgtEl>
                                          <p:spTgt spid="111619">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11619">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42B1C-7945-4E94-9247-4CF103BCA9DA}"/>
              </a:ext>
            </a:extLst>
          </p:cNvPr>
          <p:cNvSpPr>
            <a:spLocks noGrp="1"/>
          </p:cNvSpPr>
          <p:nvPr>
            <p:ph type="title"/>
          </p:nvPr>
        </p:nvSpPr>
        <p:spPr/>
        <p:txBody>
          <a:bodyPr/>
          <a:lstStyle/>
          <a:p>
            <a:r>
              <a:rPr lang="en-GB" dirty="0"/>
              <a:t>Tutorial 3- Group Activity</a:t>
            </a:r>
          </a:p>
        </p:txBody>
      </p:sp>
      <p:sp>
        <p:nvSpPr>
          <p:cNvPr id="3" name="Content Placeholder 2">
            <a:extLst>
              <a:ext uri="{FF2B5EF4-FFF2-40B4-BE49-F238E27FC236}">
                <a16:creationId xmlns:a16="http://schemas.microsoft.com/office/drawing/2014/main" id="{2DF11F05-AC97-4F80-9A44-B67EDCA74657}"/>
              </a:ext>
            </a:extLst>
          </p:cNvPr>
          <p:cNvSpPr>
            <a:spLocks noGrp="1"/>
          </p:cNvSpPr>
          <p:nvPr>
            <p:ph idx="1"/>
          </p:nvPr>
        </p:nvSpPr>
        <p:spPr/>
        <p:txBody>
          <a:bodyPr>
            <a:normAutofit fontScale="92500" lnSpcReduction="20000"/>
          </a:bodyPr>
          <a:lstStyle/>
          <a:p>
            <a:r>
              <a:rPr lang="en-GB" dirty="0"/>
              <a:t>Questions:</a:t>
            </a:r>
          </a:p>
          <a:p>
            <a:r>
              <a:rPr lang="en-GB" dirty="0"/>
              <a:t>Choose the leader you used last week or a new one and describe their leadership. Use the following to build your picture:</a:t>
            </a:r>
          </a:p>
          <a:p>
            <a:r>
              <a:rPr lang="en-GB" dirty="0"/>
              <a:t>What is their style- Does it work-Example</a:t>
            </a:r>
          </a:p>
          <a:p>
            <a:r>
              <a:rPr lang="en-GB" dirty="0"/>
              <a:t>Why do people follow them- Motivators, Innovators, Communicators, Visionaries- Give an  example of how they do this in their organisation.</a:t>
            </a:r>
          </a:p>
          <a:p>
            <a:endParaRPr lang="en-GB" dirty="0"/>
          </a:p>
        </p:txBody>
      </p:sp>
      <p:sp>
        <p:nvSpPr>
          <p:cNvPr id="4" name="Slide Number Placeholder 3">
            <a:extLst>
              <a:ext uri="{FF2B5EF4-FFF2-40B4-BE49-F238E27FC236}">
                <a16:creationId xmlns:a16="http://schemas.microsoft.com/office/drawing/2014/main" id="{7E18D36C-06B4-4041-A7C5-B10343250AA0}"/>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18284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C9425-FACE-4C6B-871F-26E1DED3DB1B}"/>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F3BA77B9-9A60-45EF-914E-A9C8A0A35883}"/>
              </a:ext>
            </a:extLst>
          </p:cNvPr>
          <p:cNvSpPr>
            <a:spLocks noGrp="1"/>
          </p:cNvSpPr>
          <p:nvPr>
            <p:ph idx="1"/>
          </p:nvPr>
        </p:nvSpPr>
        <p:spPr/>
        <p:txBody>
          <a:bodyPr/>
          <a:lstStyle/>
          <a:p>
            <a:r>
              <a:rPr lang="en-GB" dirty="0"/>
              <a:t>Based on the French and Raven theory what is their method? Does this work?</a:t>
            </a:r>
          </a:p>
          <a:p>
            <a:r>
              <a:rPr lang="en-GB" dirty="0"/>
              <a:t>What do you see is their biggest influence on their leadership.</a:t>
            </a:r>
          </a:p>
          <a:p>
            <a:endParaRPr lang="en-GB" dirty="0"/>
          </a:p>
        </p:txBody>
      </p:sp>
      <p:sp>
        <p:nvSpPr>
          <p:cNvPr id="4" name="Slide Number Placeholder 3">
            <a:extLst>
              <a:ext uri="{FF2B5EF4-FFF2-40B4-BE49-F238E27FC236}">
                <a16:creationId xmlns:a16="http://schemas.microsoft.com/office/drawing/2014/main" id="{F6E69A53-BB06-456C-9CFD-E2DA2B0C8939}"/>
              </a:ext>
            </a:extLst>
          </p:cNvPr>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9391771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9669FB1-61B6-2D47-8FF2-F917883D3C18}">
  <we:reference id="fa000000002" version="1.0.0.0" store="en-us" storeType="FirstParty"/>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 PowerPoint Presentation Template</Template>
  <TotalTime>51071</TotalTime>
  <Words>1075</Words>
  <Application>Microsoft Office PowerPoint</Application>
  <PresentationFormat>On-screen Show (4:3)</PresentationFormat>
  <Paragraphs>133</Paragraphs>
  <Slides>22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Myriad Pro</vt:lpstr>
      <vt:lpstr>Arial</vt:lpstr>
      <vt:lpstr>Calibri</vt:lpstr>
      <vt:lpstr>Wingdings</vt:lpstr>
      <vt:lpstr>20140311PresentationUWTSDTemplate</vt:lpstr>
      <vt:lpstr>BMSW6101 EMERGENT LEADERSHIP SKILLS  FOR THE WORKPLACE</vt:lpstr>
      <vt:lpstr>Kurt Lewin</vt:lpstr>
      <vt:lpstr>Kurt Lewin</vt:lpstr>
      <vt:lpstr>Autocratic</vt:lpstr>
      <vt:lpstr>Democratic </vt:lpstr>
      <vt:lpstr>Laissez-faire </vt:lpstr>
      <vt:lpstr>Factors Affecting Leadership Styles</vt:lpstr>
      <vt:lpstr>Definition of Leadership</vt:lpstr>
      <vt:lpstr>Think about</vt:lpstr>
      <vt:lpstr>McGregor’s Theory X –Y (1960’s)</vt:lpstr>
      <vt:lpstr>The Leaders Role</vt:lpstr>
      <vt:lpstr>Cont: The Leaders Role</vt:lpstr>
      <vt:lpstr>Cont: The Leaders Role</vt:lpstr>
      <vt:lpstr>PowerPoint Presentation</vt:lpstr>
      <vt:lpstr>Leadership Videos</vt:lpstr>
      <vt:lpstr>Video Questions</vt:lpstr>
      <vt:lpstr>Power of Leadership French and Raven 1959</vt:lpstr>
      <vt:lpstr>          Reward Power Subordinate perceives that leader has power to reward those who comply with direction e.g. pay, promotion and praise Coercive power Fear that leader has power to punish, withhold pay rise, promotions, dismissal </vt:lpstr>
      <vt:lpstr>PowerPoint Presentation</vt:lpstr>
      <vt:lpstr>Influences on Leadership</vt:lpstr>
      <vt:lpstr>Tutorial 3- Group Activity</vt:lpstr>
      <vt:lpstr>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dc:creator>
  <cp:lastModifiedBy>Maria Heffernan</cp:lastModifiedBy>
  <cp:revision>731</cp:revision>
  <cp:lastPrinted>2013-06-14T16:15:20Z</cp:lastPrinted>
  <dcterms:created xsi:type="dcterms:W3CDTF">2009-10-03T09:07:46Z</dcterms:created>
  <dcterms:modified xsi:type="dcterms:W3CDTF">2021-10-10T13:08:26Z</dcterms:modified>
</cp:coreProperties>
</file>