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149FF-40F4-4A79-800D-039F0A630D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F3B51E-753B-4AE5-A8A0-F0FE409B3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89BBEE-B5CE-47DB-9700-5F2476D2F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9240BB-BEE2-42FA-87BD-E7C5F036A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2EDEC-A673-4C36-8236-F0FE39D44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321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4BC90-6574-49FC-860D-3D08C156D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DDC54-7AE1-4256-B7FE-FE93E046E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4D8B2B-97B2-4D87-A01A-ACED371D3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2CD3D-B64B-4290-B595-86BFBCD61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97107-1503-4270-8AFA-3CB6FA995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79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4D492-0BB9-4C71-AFB7-4E7416FFB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F6192-42CF-4D6D-8386-78940A4969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9D367-7D2A-485B-BCDC-1465308E2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3D031-A3F4-45E3-88E5-84B03CB21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12844-9695-42DE-A624-F8CED808E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47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20A12-3DD4-445A-AB25-B6EF6C382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0D2D1-D080-4F37-82D1-2C5CA3973C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3C08E-1507-4DED-A657-CA759560B7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B0C4A0-B919-45A9-9C26-AE9B1EB2D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571C42-02FE-4372-BCAA-7BAF6FB1C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91F135-2E2C-4B51-B95A-53CE44ADE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451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2BD24-62D4-4FE0-90C7-2724484BB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85B04-3682-4D01-A0E3-D3EAEFC906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168B2-5322-4AD9-BA56-7F166B4B45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E94747-A3B2-4639-B15E-6E07D6A409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E9B573-E14E-443D-8FD5-C2BD500D32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1E961A-834F-4B50-B1C2-63010EEFB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BF809-77B8-47C2-8D30-0A5461627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52631A-F532-4D02-9A9A-12E7E5D05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698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4CDFE-B7B8-4E10-979C-A5E3618F2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A6F687-FA1C-4742-AB9E-269DE8346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FE95DC-A838-4A8B-999B-0221B3AA6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6B720C-F540-4291-9F4E-522E99D0E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53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626E29-002F-4A68-B03A-E134CE575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301227-D8AF-45A8-99FA-1A5F7E80E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CF1BA-5237-4800-B3D1-F78550819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837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1EB79-D7BB-4E0E-A20C-FC20DE12E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04538-5947-4457-8ABC-EDE2BB49F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B02C19-754E-484D-87E7-8C3C73CD80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7EA11-BBE3-4F30-A528-B205D33A1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01806-42D5-4729-B3C5-DC958AE49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9EF8B6-4439-4459-A5A9-C38FA0C47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916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ECA9D-D6B8-4597-BD68-4D5B615F6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E032A7-246D-4FBE-8D3F-9F3EAFFCBF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0C888-08FC-4979-A48F-81CDA11831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1CC471-9380-45AC-9CCF-9240AC89A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474C5-DA53-4089-8559-9B6E19D33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E10CAC-0A59-4860-8AE4-3C7C8E8C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0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61AB4-B63C-4C50-9785-821B2432F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05E7E8-AFA1-41B8-B411-390E3F9161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CE8F3-311A-425E-AA7F-BC204C034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2CAD7-1ACC-4BF7-A191-E5D68B14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900AC-3248-4805-8E6B-8EF81B197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692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102C2B-8C09-4CFF-AC44-CD3EC2977E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537AF5-095C-444A-AC4E-333ACB4C07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1A9A5-578B-4BE2-AEC2-78E2A9859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66512-E0C4-424D-8BD3-61AF77E7F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80A5C-D2DD-4064-9997-97E7D16B0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89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160961-8C07-4245-9855-5717D0DCE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58C2E-FFFB-4C87-86C8-1AE195BD21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AE9A2-0732-4025-957A-ED9E9945F5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4D6EF-6CA1-4FC2-B936-C40308F5C44B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43BB20-A259-487C-A890-2ACAF44947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43A15-D1A1-4157-9DE6-BFEB80D604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4587B-F295-4237-A086-5D43A3F87F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118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>
            <a:extLst>
              <a:ext uri="{FF2B5EF4-FFF2-40B4-BE49-F238E27FC236}">
                <a16:creationId xmlns:a16="http://schemas.microsoft.com/office/drawing/2014/main" id="{CCBE7467-F497-494D-B0B4-E5661A8B9381}"/>
              </a:ext>
            </a:extLst>
          </p:cNvPr>
          <p:cNvSpPr/>
          <p:nvPr/>
        </p:nvSpPr>
        <p:spPr>
          <a:xfrm>
            <a:off x="0" y="0"/>
            <a:ext cx="9144000" cy="2924944"/>
          </a:xfrm>
          <a:prstGeom prst="irregularSeal2">
            <a:avLst/>
          </a:prstGeom>
          <a:solidFill>
            <a:srgbClr val="FFC0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howcard Gothic" pitchFamily="82" charset="0"/>
                <a:ea typeface="+mn-ea"/>
                <a:cs typeface="+mn-cs"/>
              </a:rPr>
              <a:t>Nod ac </a:t>
            </a:r>
            <a:r>
              <a:rPr kumimoji="0" lang="en-GB" sz="54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howcard Gothic" pitchFamily="82" charset="0"/>
                <a:ea typeface="+mn-ea"/>
                <a:cs typeface="+mn-cs"/>
              </a:rPr>
              <a:t>amcanion</a:t>
            </a:r>
            <a:endParaRPr kumimoji="0" lang="en-GB" sz="54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howcard Gothic" pitchFamily="82" charset="0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4CC72-2E52-478C-B0A1-C8B6E3A00E0A}"/>
              </a:ext>
            </a:extLst>
          </p:cNvPr>
          <p:cNvSpPr txBox="1">
            <a:spLocks/>
          </p:cNvSpPr>
          <p:nvPr/>
        </p:nvSpPr>
        <p:spPr>
          <a:xfrm>
            <a:off x="845334" y="3641350"/>
            <a:ext cx="7173249" cy="204383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latin typeface="Comic Sans MS" pitchFamily="66" charset="0"/>
              </a:rPr>
              <a:t>Dechrau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paratoi</a:t>
            </a:r>
            <a:r>
              <a:rPr lang="en-GB" dirty="0">
                <a:latin typeface="Comic Sans MS" pitchFamily="66" charset="0"/>
              </a:rPr>
              <a:t> am </a:t>
            </a:r>
            <a:r>
              <a:rPr lang="en-GB" dirty="0" err="1">
                <a:latin typeface="Comic Sans MS" pitchFamily="66" charset="0"/>
              </a:rPr>
              <a:t>yr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aseiniad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trwy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ymchwilio</a:t>
            </a:r>
            <a:r>
              <a:rPr lang="en-GB" dirty="0">
                <a:latin typeface="Comic Sans MS" pitchFamily="66" charset="0"/>
              </a:rPr>
              <a:t> gwybodaeth am </a:t>
            </a:r>
            <a:r>
              <a:rPr lang="en-GB" dirty="0" err="1">
                <a:latin typeface="Comic Sans MS" pitchFamily="66" charset="0"/>
              </a:rPr>
              <a:t>Catrin</a:t>
            </a:r>
            <a:r>
              <a:rPr lang="en-GB" dirty="0">
                <a:latin typeface="Comic Sans MS" pitchFamily="66" charset="0"/>
              </a:rPr>
              <a:t> o Aragon. </a:t>
            </a:r>
          </a:p>
          <a:p>
            <a:r>
              <a:rPr lang="en-GB" dirty="0" err="1">
                <a:latin typeface="Comic Sans MS" pitchFamily="66" charset="0"/>
              </a:rPr>
              <a:t>Ateb</a:t>
            </a:r>
            <a:r>
              <a:rPr lang="en-GB" dirty="0">
                <a:latin typeface="Comic Sans MS" pitchFamily="66" charset="0"/>
              </a:rPr>
              <a:t> cwestiynau </a:t>
            </a:r>
            <a:r>
              <a:rPr lang="en-GB" dirty="0" err="1">
                <a:latin typeface="Comic Sans MS" pitchFamily="66" charset="0"/>
              </a:rPr>
              <a:t>mewn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brawddegau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llawn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i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ddatblygu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ein</a:t>
            </a:r>
            <a:r>
              <a:rPr lang="en-GB" dirty="0">
                <a:latin typeface="Comic Sans MS" pitchFamily="66" charset="0"/>
              </a:rPr>
              <a:t> </a:t>
            </a:r>
            <a:r>
              <a:rPr lang="en-GB" dirty="0" err="1">
                <a:latin typeface="Comic Sans MS" pitchFamily="66" charset="0"/>
              </a:rPr>
              <a:t>llythrennedd</a:t>
            </a:r>
            <a:r>
              <a:rPr lang="en-GB" dirty="0">
                <a:latin typeface="Comic Sans MS" pitchFamily="66" charset="0"/>
              </a:rPr>
              <a:t>.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6698578-07C5-4DC8-959C-70F2112A8443}"/>
              </a:ext>
            </a:extLst>
          </p:cNvPr>
          <p:cNvSpPr/>
          <p:nvPr/>
        </p:nvSpPr>
        <p:spPr>
          <a:xfrm>
            <a:off x="8956591" y="2000310"/>
            <a:ext cx="2379945" cy="124370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Ffocws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Llythrennedd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endParaRPr lang="en-GB" dirty="0"/>
          </a:p>
        </p:txBody>
      </p:sp>
      <p:pic>
        <p:nvPicPr>
          <p:cNvPr id="6" name="Picture 5" descr="A drawing of a person&#10;&#10;Description automatically generated">
            <a:extLst>
              <a:ext uri="{FF2B5EF4-FFF2-40B4-BE49-F238E27FC236}">
                <a16:creationId xmlns:a16="http://schemas.microsoft.com/office/drawing/2014/main" id="{62FB963C-7721-4CB7-9A09-627A6FB2E2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0" b="94000" l="2878" r="91367">
                        <a14:foregroundMark x1="35971" y1="20000" x2="35971" y2="42667"/>
                        <a14:foregroundMark x1="35971" y1="42667" x2="42446" y2="60667"/>
                        <a14:foregroundMark x1="42446" y1="60667" x2="67626" y2="60667"/>
                        <a14:foregroundMark x1="10791" y1="47333" x2="15827" y2="66000"/>
                        <a14:foregroundMark x1="15827" y1="66000" x2="15827" y2="66667"/>
                        <a14:foregroundMark x1="6475" y1="51333" x2="3597" y2="51333"/>
                        <a14:foregroundMark x1="44604" y1="13333" x2="62590" y2="14667"/>
                        <a14:foregroundMark x1="62590" y1="4000" x2="62590" y2="4000"/>
                        <a14:foregroundMark x1="53957" y1="51333" x2="53957" y2="51333"/>
                        <a14:foregroundMark x1="92086" y1="65333" x2="82014" y2="50667"/>
                        <a14:foregroundMark x1="69209" y1="84667" x2="74820" y2="92667"/>
                        <a14:foregroundMark x1="68741" y1="84000" x2="69209" y2="84667"/>
                        <a14:foregroundMark x1="67338" y1="82000" x2="68741" y2="84000"/>
                        <a14:foregroundMark x1="65468" y1="79333" x2="67338" y2="82000"/>
                        <a14:foregroundMark x1="43165" y1="92667" x2="30216" y2="94000"/>
                        <a14:backgroundMark x1="69784" y1="84667" x2="69784" y2="84667"/>
                        <a14:backgroundMark x1="69065" y1="84000" x2="69065" y2="84000"/>
                        <a14:backgroundMark x1="68345" y1="82000" x2="68345" y2="82000"/>
                        <a14:backgroundMark x1="70504" y1="84000" x2="70504" y2="8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7206" y="147497"/>
            <a:ext cx="1465385" cy="1581351"/>
          </a:xfrm>
          <a:prstGeom prst="rect">
            <a:avLst/>
          </a:prstGeom>
        </p:spPr>
      </p:pic>
      <p:sp>
        <p:nvSpPr>
          <p:cNvPr id="5" name="Vertical Scroll 4"/>
          <p:cNvSpPr/>
          <p:nvPr/>
        </p:nvSpPr>
        <p:spPr>
          <a:xfrm>
            <a:off x="8651870" y="3515481"/>
            <a:ext cx="2989385" cy="3212123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Geiriau’r</a:t>
            </a:r>
            <a:r>
              <a:rPr lang="en-GB" b="1" u="sng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Dydd</a:t>
            </a:r>
            <a:endParaRPr lang="en-GB" b="1" u="sng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b="1" u="sng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Etifedd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Teyrnasiad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Ymddiried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Beichiogrwydd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114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34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Showcard Gothic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Doyle</dc:creator>
  <cp:lastModifiedBy>Charlotte Doyle</cp:lastModifiedBy>
  <cp:revision>5</cp:revision>
  <dcterms:created xsi:type="dcterms:W3CDTF">2020-02-12T10:09:41Z</dcterms:created>
  <dcterms:modified xsi:type="dcterms:W3CDTF">2020-02-24T17:46:16Z</dcterms:modified>
</cp:coreProperties>
</file>