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6" r:id="rId2"/>
    <p:sldId id="464" r:id="rId3"/>
    <p:sldId id="378" r:id="rId4"/>
    <p:sldId id="448" r:id="rId5"/>
    <p:sldId id="298" r:id="rId6"/>
    <p:sldId id="291" r:id="rId7"/>
    <p:sldId id="286" r:id="rId8"/>
    <p:sldId id="287" r:id="rId9"/>
    <p:sldId id="288" r:id="rId10"/>
    <p:sldId id="290" r:id="rId11"/>
    <p:sldId id="296" r:id="rId12"/>
    <p:sldId id="294" r:id="rId13"/>
    <p:sldId id="293" r:id="rId14"/>
    <p:sldId id="453" r:id="rId15"/>
    <p:sldId id="454" r:id="rId16"/>
    <p:sldId id="311" r:id="rId17"/>
    <p:sldId id="461" r:id="rId18"/>
    <p:sldId id="455" r:id="rId19"/>
    <p:sldId id="456" r:id="rId20"/>
    <p:sldId id="457" r:id="rId21"/>
    <p:sldId id="458" r:id="rId22"/>
    <p:sldId id="459" r:id="rId23"/>
    <p:sldId id="460" r:id="rId24"/>
    <p:sldId id="462" r:id="rId25"/>
    <p:sldId id="463" r:id="rId26"/>
    <p:sldId id="377" r:id="rId27"/>
    <p:sldId id="46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99"/>
    <a:srgbClr val="00CC00"/>
    <a:srgbClr val="FF0066"/>
    <a:srgbClr val="FF0000"/>
    <a:srgbClr val="0080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6EA8ED-99C7-4C72-B744-4623B9BDB195}" v="311" dt="2021-03-04T18:54:18.6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94" autoAdjust="0"/>
  </p:normalViewPr>
  <p:slideViewPr>
    <p:cSldViewPr>
      <p:cViewPr varScale="1">
        <p:scale>
          <a:sx n="55" d="100"/>
          <a:sy n="55" d="100"/>
        </p:scale>
        <p:origin x="183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D6EA8ED-99C7-4C72-B744-4623B9BDB195}"/>
    <pc:docChg chg="undo custSel addSld delSld modSld sldOrd">
      <pc:chgData name="Paul Tinkler" userId="bcebf29c-73c2-433d-80d2-6bad896374bf" providerId="ADAL" clId="{3D6EA8ED-99C7-4C72-B744-4623B9BDB195}" dt="2021-03-05T14:42:30.135" v="5736" actId="313"/>
      <pc:docMkLst>
        <pc:docMk/>
      </pc:docMkLst>
      <pc:sldChg chg="del ord">
        <pc:chgData name="Paul Tinkler" userId="bcebf29c-73c2-433d-80d2-6bad896374bf" providerId="ADAL" clId="{3D6EA8ED-99C7-4C72-B744-4623B9BDB195}" dt="2021-03-04T18:42:15.017" v="5125" actId="47"/>
        <pc:sldMkLst>
          <pc:docMk/>
          <pc:sldMk cId="3986747451" sldId="260"/>
        </pc:sldMkLst>
      </pc:sldChg>
      <pc:sldChg chg="del">
        <pc:chgData name="Paul Tinkler" userId="bcebf29c-73c2-433d-80d2-6bad896374bf" providerId="ADAL" clId="{3D6EA8ED-99C7-4C72-B744-4623B9BDB195}" dt="2021-03-04T18:42:16.628" v="5126" actId="47"/>
        <pc:sldMkLst>
          <pc:docMk/>
          <pc:sldMk cId="2267327828" sldId="261"/>
        </pc:sldMkLst>
      </pc:sldChg>
      <pc:sldChg chg="del">
        <pc:chgData name="Paul Tinkler" userId="bcebf29c-73c2-433d-80d2-6bad896374bf" providerId="ADAL" clId="{3D6EA8ED-99C7-4C72-B744-4623B9BDB195}" dt="2021-03-04T18:42:30.812" v="5137" actId="47"/>
        <pc:sldMkLst>
          <pc:docMk/>
          <pc:sldMk cId="1694259748" sldId="262"/>
        </pc:sldMkLst>
      </pc:sldChg>
      <pc:sldChg chg="del">
        <pc:chgData name="Paul Tinkler" userId="bcebf29c-73c2-433d-80d2-6bad896374bf" providerId="ADAL" clId="{3D6EA8ED-99C7-4C72-B744-4623B9BDB195}" dt="2021-03-04T18:42:27.327" v="5135" actId="47"/>
        <pc:sldMkLst>
          <pc:docMk/>
          <pc:sldMk cId="4115568935" sldId="263"/>
        </pc:sldMkLst>
      </pc:sldChg>
      <pc:sldChg chg="del">
        <pc:chgData name="Paul Tinkler" userId="bcebf29c-73c2-433d-80d2-6bad896374bf" providerId="ADAL" clId="{3D6EA8ED-99C7-4C72-B744-4623B9BDB195}" dt="2021-03-04T18:42:26.261" v="5134" actId="47"/>
        <pc:sldMkLst>
          <pc:docMk/>
          <pc:sldMk cId="602457196" sldId="264"/>
        </pc:sldMkLst>
      </pc:sldChg>
      <pc:sldChg chg="del">
        <pc:chgData name="Paul Tinkler" userId="bcebf29c-73c2-433d-80d2-6bad896374bf" providerId="ADAL" clId="{3D6EA8ED-99C7-4C72-B744-4623B9BDB195}" dt="2021-03-04T18:42:29.591" v="5136" actId="47"/>
        <pc:sldMkLst>
          <pc:docMk/>
          <pc:sldMk cId="1551957424" sldId="269"/>
        </pc:sldMkLst>
      </pc:sldChg>
      <pc:sldChg chg="del">
        <pc:chgData name="Paul Tinkler" userId="bcebf29c-73c2-433d-80d2-6bad896374bf" providerId="ADAL" clId="{3D6EA8ED-99C7-4C72-B744-4623B9BDB195}" dt="2021-03-04T18:42:31.966" v="5138" actId="47"/>
        <pc:sldMkLst>
          <pc:docMk/>
          <pc:sldMk cId="2988664311" sldId="270"/>
        </pc:sldMkLst>
      </pc:sldChg>
      <pc:sldChg chg="del">
        <pc:chgData name="Paul Tinkler" userId="bcebf29c-73c2-433d-80d2-6bad896374bf" providerId="ADAL" clId="{3D6EA8ED-99C7-4C72-B744-4623B9BDB195}" dt="2021-03-04T18:44:12.514" v="5145" actId="47"/>
        <pc:sldMkLst>
          <pc:docMk/>
          <pc:sldMk cId="794143026" sldId="279"/>
        </pc:sldMkLst>
      </pc:sldChg>
      <pc:sldChg chg="del">
        <pc:chgData name="Paul Tinkler" userId="bcebf29c-73c2-433d-80d2-6bad896374bf" providerId="ADAL" clId="{3D6EA8ED-99C7-4C72-B744-4623B9BDB195}" dt="2021-03-04T18:44:16.640" v="5146" actId="47"/>
        <pc:sldMkLst>
          <pc:docMk/>
          <pc:sldMk cId="1208648693" sldId="281"/>
        </pc:sldMkLst>
      </pc:sldChg>
      <pc:sldChg chg="del">
        <pc:chgData name="Paul Tinkler" userId="bcebf29c-73c2-433d-80d2-6bad896374bf" providerId="ADAL" clId="{3D6EA8ED-99C7-4C72-B744-4623B9BDB195}" dt="2021-03-04T18:44:26.038" v="5147" actId="47"/>
        <pc:sldMkLst>
          <pc:docMk/>
          <pc:sldMk cId="434031955" sldId="285"/>
        </pc:sldMkLst>
      </pc:sldChg>
      <pc:sldChg chg="del">
        <pc:chgData name="Paul Tinkler" userId="bcebf29c-73c2-433d-80d2-6bad896374bf" providerId="ADAL" clId="{3D6EA8ED-99C7-4C72-B744-4623B9BDB195}" dt="2021-03-04T18:42:33.407" v="5139" actId="47"/>
        <pc:sldMkLst>
          <pc:docMk/>
          <pc:sldMk cId="2779529191" sldId="292"/>
        </pc:sldMkLst>
      </pc:sldChg>
      <pc:sldChg chg="del">
        <pc:chgData name="Paul Tinkler" userId="bcebf29c-73c2-433d-80d2-6bad896374bf" providerId="ADAL" clId="{3D6EA8ED-99C7-4C72-B744-4623B9BDB195}" dt="2021-03-04T18:42:35.658" v="5140" actId="47"/>
        <pc:sldMkLst>
          <pc:docMk/>
          <pc:sldMk cId="321260988" sldId="297"/>
        </pc:sldMkLst>
      </pc:sldChg>
      <pc:sldChg chg="del">
        <pc:chgData name="Paul Tinkler" userId="bcebf29c-73c2-433d-80d2-6bad896374bf" providerId="ADAL" clId="{3D6EA8ED-99C7-4C72-B744-4623B9BDB195}" dt="2021-03-04T18:42:25.339" v="5133" actId="47"/>
        <pc:sldMkLst>
          <pc:docMk/>
          <pc:sldMk cId="3105801613" sldId="299"/>
        </pc:sldMkLst>
      </pc:sldChg>
      <pc:sldChg chg="del">
        <pc:chgData name="Paul Tinkler" userId="bcebf29c-73c2-433d-80d2-6bad896374bf" providerId="ADAL" clId="{3D6EA8ED-99C7-4C72-B744-4623B9BDB195}" dt="2021-03-04T18:42:24.532" v="5132" actId="47"/>
        <pc:sldMkLst>
          <pc:docMk/>
          <pc:sldMk cId="365133918" sldId="300"/>
        </pc:sldMkLst>
      </pc:sldChg>
      <pc:sldChg chg="del">
        <pc:chgData name="Paul Tinkler" userId="bcebf29c-73c2-433d-80d2-6bad896374bf" providerId="ADAL" clId="{3D6EA8ED-99C7-4C72-B744-4623B9BDB195}" dt="2021-03-04T18:42:23.611" v="5131" actId="47"/>
        <pc:sldMkLst>
          <pc:docMk/>
          <pc:sldMk cId="1242688641" sldId="302"/>
        </pc:sldMkLst>
      </pc:sldChg>
      <pc:sldChg chg="del">
        <pc:chgData name="Paul Tinkler" userId="bcebf29c-73c2-433d-80d2-6bad896374bf" providerId="ADAL" clId="{3D6EA8ED-99C7-4C72-B744-4623B9BDB195}" dt="2021-03-04T18:42:18.146" v="5127" actId="47"/>
        <pc:sldMkLst>
          <pc:docMk/>
          <pc:sldMk cId="3802591817" sldId="303"/>
        </pc:sldMkLst>
      </pc:sldChg>
      <pc:sldChg chg="del">
        <pc:chgData name="Paul Tinkler" userId="bcebf29c-73c2-433d-80d2-6bad896374bf" providerId="ADAL" clId="{3D6EA8ED-99C7-4C72-B744-4623B9BDB195}" dt="2021-03-04T18:42:22.682" v="5130" actId="47"/>
        <pc:sldMkLst>
          <pc:docMk/>
          <pc:sldMk cId="1761247462" sldId="312"/>
        </pc:sldMkLst>
      </pc:sldChg>
      <pc:sldChg chg="del">
        <pc:chgData name="Paul Tinkler" userId="bcebf29c-73c2-433d-80d2-6bad896374bf" providerId="ADAL" clId="{3D6EA8ED-99C7-4C72-B744-4623B9BDB195}" dt="2021-03-04T18:42:20.537" v="5129" actId="47"/>
        <pc:sldMkLst>
          <pc:docMk/>
          <pc:sldMk cId="2091656315" sldId="313"/>
        </pc:sldMkLst>
      </pc:sldChg>
      <pc:sldChg chg="del">
        <pc:chgData name="Paul Tinkler" userId="bcebf29c-73c2-433d-80d2-6bad896374bf" providerId="ADAL" clId="{3D6EA8ED-99C7-4C72-B744-4623B9BDB195}" dt="2021-03-04T18:42:19.279" v="5128" actId="47"/>
        <pc:sldMkLst>
          <pc:docMk/>
          <pc:sldMk cId="1845525444" sldId="314"/>
        </pc:sldMkLst>
      </pc:sldChg>
      <pc:sldChg chg="modSp new del mod">
        <pc:chgData name="Paul Tinkler" userId="bcebf29c-73c2-433d-80d2-6bad896374bf" providerId="ADAL" clId="{3D6EA8ED-99C7-4C72-B744-4623B9BDB195}" dt="2021-03-04T12:12:05.041" v="4" actId="47"/>
        <pc:sldMkLst>
          <pc:docMk/>
          <pc:sldMk cId="1726352142" sldId="315"/>
        </pc:sldMkLst>
        <pc:spChg chg="mod">
          <ac:chgData name="Paul Tinkler" userId="bcebf29c-73c2-433d-80d2-6bad896374bf" providerId="ADAL" clId="{3D6EA8ED-99C7-4C72-B744-4623B9BDB195}" dt="2021-03-04T12:11:58.378" v="3" actId="1076"/>
          <ac:spMkLst>
            <pc:docMk/>
            <pc:sldMk cId="1726352142" sldId="315"/>
            <ac:spMk id="2" creationId="{DDC051A9-0B81-43D0-893B-3166837212BD}"/>
          </ac:spMkLst>
        </pc:spChg>
      </pc:sldChg>
      <pc:sldChg chg="add">
        <pc:chgData name="Paul Tinkler" userId="bcebf29c-73c2-433d-80d2-6bad896374bf" providerId="ADAL" clId="{3D6EA8ED-99C7-4C72-B744-4623B9BDB195}" dt="2021-03-04T18:43:16.791" v="5141"/>
        <pc:sldMkLst>
          <pc:docMk/>
          <pc:sldMk cId="2058534929" sldId="377"/>
        </pc:sldMkLst>
      </pc:sldChg>
      <pc:sldChg chg="delSp modSp add mod modAnim">
        <pc:chgData name="Paul Tinkler" userId="bcebf29c-73c2-433d-80d2-6bad896374bf" providerId="ADAL" clId="{3D6EA8ED-99C7-4C72-B744-4623B9BDB195}" dt="2021-03-04T18:54:57.658" v="5314" actId="478"/>
        <pc:sldMkLst>
          <pc:docMk/>
          <pc:sldMk cId="3254800580" sldId="378"/>
        </pc:sldMkLst>
        <pc:spChg chg="del mod">
          <ac:chgData name="Paul Tinkler" userId="bcebf29c-73c2-433d-80d2-6bad896374bf" providerId="ADAL" clId="{3D6EA8ED-99C7-4C72-B744-4623B9BDB195}" dt="2021-03-04T18:54:57.658" v="5314" actId="478"/>
          <ac:spMkLst>
            <pc:docMk/>
            <pc:sldMk cId="3254800580" sldId="378"/>
            <ac:spMk id="2" creationId="{F517140B-19D6-427E-98B2-A5C2C0809F78}"/>
          </ac:spMkLst>
        </pc:spChg>
        <pc:spChg chg="mod">
          <ac:chgData name="Paul Tinkler" userId="bcebf29c-73c2-433d-80d2-6bad896374bf" providerId="ADAL" clId="{3D6EA8ED-99C7-4C72-B744-4623B9BDB195}" dt="2021-03-04T18:54:18.691" v="5312" actId="27636"/>
          <ac:spMkLst>
            <pc:docMk/>
            <pc:sldMk cId="3254800580" sldId="378"/>
            <ac:spMk id="3" creationId="{656DFEBC-83E2-4D34-AC5E-6E0A47BE73CE}"/>
          </ac:spMkLst>
        </pc:spChg>
      </pc:sldChg>
      <pc:sldChg chg="modSp add mod">
        <pc:chgData name="Paul Tinkler" userId="bcebf29c-73c2-433d-80d2-6bad896374bf" providerId="ADAL" clId="{3D6EA8ED-99C7-4C72-B744-4623B9BDB195}" dt="2021-03-04T18:52:05.892" v="5210" actId="27636"/>
        <pc:sldMkLst>
          <pc:docMk/>
          <pc:sldMk cId="3212947102" sldId="448"/>
        </pc:sldMkLst>
        <pc:spChg chg="mod">
          <ac:chgData name="Paul Tinkler" userId="bcebf29c-73c2-433d-80d2-6bad896374bf" providerId="ADAL" clId="{3D6EA8ED-99C7-4C72-B744-4623B9BDB195}" dt="2021-03-04T18:52:05.892" v="5209" actId="27636"/>
          <ac:spMkLst>
            <pc:docMk/>
            <pc:sldMk cId="3212947102" sldId="448"/>
            <ac:spMk id="3" creationId="{8BDE32A9-3463-4946-9075-4913B3582113}"/>
          </ac:spMkLst>
        </pc:spChg>
        <pc:spChg chg="mod">
          <ac:chgData name="Paul Tinkler" userId="bcebf29c-73c2-433d-80d2-6bad896374bf" providerId="ADAL" clId="{3D6EA8ED-99C7-4C72-B744-4623B9BDB195}" dt="2021-03-04T18:52:05.892" v="5207" actId="27636"/>
          <ac:spMkLst>
            <pc:docMk/>
            <pc:sldMk cId="3212947102" sldId="448"/>
            <ac:spMk id="4" creationId="{8E772F59-619A-9141-8586-ECDD50C154D1}"/>
          </ac:spMkLst>
        </pc:spChg>
        <pc:spChg chg="mod">
          <ac:chgData name="Paul Tinkler" userId="bcebf29c-73c2-433d-80d2-6bad896374bf" providerId="ADAL" clId="{3D6EA8ED-99C7-4C72-B744-4623B9BDB195}" dt="2021-03-04T18:52:05.892" v="5210" actId="27636"/>
          <ac:spMkLst>
            <pc:docMk/>
            <pc:sldMk cId="3212947102" sldId="448"/>
            <ac:spMk id="5" creationId="{F267F932-2727-544D-9FD5-B75A811B9543}"/>
          </ac:spMkLst>
        </pc:spChg>
        <pc:spChg chg="mod">
          <ac:chgData name="Paul Tinkler" userId="bcebf29c-73c2-433d-80d2-6bad896374bf" providerId="ADAL" clId="{3D6EA8ED-99C7-4C72-B744-4623B9BDB195}" dt="2021-03-04T18:52:05.892" v="5208" actId="27636"/>
          <ac:spMkLst>
            <pc:docMk/>
            <pc:sldMk cId="3212947102" sldId="448"/>
            <ac:spMk id="6" creationId="{6D6CC05F-5CDF-9743-8EC8-85F6AD289176}"/>
          </ac:spMkLst>
        </pc:spChg>
      </pc:sldChg>
      <pc:sldChg chg="modSp add mod">
        <pc:chgData name="Paul Tinkler" userId="bcebf29c-73c2-433d-80d2-6bad896374bf" providerId="ADAL" clId="{3D6EA8ED-99C7-4C72-B744-4623B9BDB195}" dt="2021-03-04T12:12:12.708" v="6" actId="27636"/>
        <pc:sldMkLst>
          <pc:docMk/>
          <pc:sldMk cId="2598458192" sldId="453"/>
        </pc:sldMkLst>
        <pc:spChg chg="mod">
          <ac:chgData name="Paul Tinkler" userId="bcebf29c-73c2-433d-80d2-6bad896374bf" providerId="ADAL" clId="{3D6EA8ED-99C7-4C72-B744-4623B9BDB195}" dt="2021-03-04T12:12:12.708" v="6" actId="27636"/>
          <ac:spMkLst>
            <pc:docMk/>
            <pc:sldMk cId="2598458192" sldId="453"/>
            <ac:spMk id="2" creationId="{00000000-0000-0000-0000-000000000000}"/>
          </ac:spMkLst>
        </pc:spChg>
      </pc:sldChg>
      <pc:sldChg chg="addSp delSp modSp new mod modAnim">
        <pc:chgData name="Paul Tinkler" userId="bcebf29c-73c2-433d-80d2-6bad896374bf" providerId="ADAL" clId="{3D6EA8ED-99C7-4C72-B744-4623B9BDB195}" dt="2021-03-04T16:14:47.522" v="1829" actId="6549"/>
        <pc:sldMkLst>
          <pc:docMk/>
          <pc:sldMk cId="1943149635" sldId="454"/>
        </pc:sldMkLst>
        <pc:spChg chg="mod">
          <ac:chgData name="Paul Tinkler" userId="bcebf29c-73c2-433d-80d2-6bad896374bf" providerId="ADAL" clId="{3D6EA8ED-99C7-4C72-B744-4623B9BDB195}" dt="2021-03-04T12:13:04.800" v="38" actId="20577"/>
          <ac:spMkLst>
            <pc:docMk/>
            <pc:sldMk cId="1943149635" sldId="454"/>
            <ac:spMk id="2" creationId="{483806BF-A1D7-452F-90BB-4BBF24E18BCC}"/>
          </ac:spMkLst>
        </pc:spChg>
        <pc:spChg chg="add mod">
          <ac:chgData name="Paul Tinkler" userId="bcebf29c-73c2-433d-80d2-6bad896374bf" providerId="ADAL" clId="{3D6EA8ED-99C7-4C72-B744-4623B9BDB195}" dt="2021-03-04T16:14:47.522" v="1829" actId="6549"/>
          <ac:spMkLst>
            <pc:docMk/>
            <pc:sldMk cId="1943149635" sldId="454"/>
            <ac:spMk id="3" creationId="{6E85D366-62D1-4F2D-B759-7740971A3915}"/>
          </ac:spMkLst>
        </pc:spChg>
        <pc:spChg chg="add del mod">
          <ac:chgData name="Paul Tinkler" userId="bcebf29c-73c2-433d-80d2-6bad896374bf" providerId="ADAL" clId="{3D6EA8ED-99C7-4C72-B744-4623B9BDB195}" dt="2021-03-04T16:13:32.867" v="1821" actId="478"/>
          <ac:spMkLst>
            <pc:docMk/>
            <pc:sldMk cId="1943149635" sldId="454"/>
            <ac:spMk id="6" creationId="{3DC976AC-2292-4EDC-B4C2-4EE6E60791BA}"/>
          </ac:spMkLst>
        </pc:spChg>
        <pc:picChg chg="add del mod">
          <ac:chgData name="Paul Tinkler" userId="bcebf29c-73c2-433d-80d2-6bad896374bf" providerId="ADAL" clId="{3D6EA8ED-99C7-4C72-B744-4623B9BDB195}" dt="2021-03-04T16:14:18.914" v="1822" actId="478"/>
          <ac:picMkLst>
            <pc:docMk/>
            <pc:sldMk cId="1943149635" sldId="454"/>
            <ac:picMk id="5" creationId="{EB9E8CDE-3342-4904-9E82-591B11727E4C}"/>
          </ac:picMkLst>
        </pc:picChg>
        <pc:picChg chg="add mod">
          <ac:chgData name="Paul Tinkler" userId="bcebf29c-73c2-433d-80d2-6bad896374bf" providerId="ADAL" clId="{3D6EA8ED-99C7-4C72-B744-4623B9BDB195}" dt="2021-03-04T16:14:36.947" v="1825" actId="1076"/>
          <ac:picMkLst>
            <pc:docMk/>
            <pc:sldMk cId="1943149635" sldId="454"/>
            <ac:picMk id="8" creationId="{A994E240-9D87-4135-AA58-B6F3AE67774C}"/>
          </ac:picMkLst>
        </pc:picChg>
      </pc:sldChg>
      <pc:sldChg chg="addSp delSp modSp new mod modAnim">
        <pc:chgData name="Paul Tinkler" userId="bcebf29c-73c2-433d-80d2-6bad896374bf" providerId="ADAL" clId="{3D6EA8ED-99C7-4C72-B744-4623B9BDB195}" dt="2021-03-04T12:32:33.528" v="537" actId="6549"/>
        <pc:sldMkLst>
          <pc:docMk/>
          <pc:sldMk cId="998010029" sldId="455"/>
        </pc:sldMkLst>
        <pc:spChg chg="mod">
          <ac:chgData name="Paul Tinkler" userId="bcebf29c-73c2-433d-80d2-6bad896374bf" providerId="ADAL" clId="{3D6EA8ED-99C7-4C72-B744-4623B9BDB195}" dt="2021-03-04T12:32:33.528" v="537" actId="6549"/>
          <ac:spMkLst>
            <pc:docMk/>
            <pc:sldMk cId="998010029" sldId="455"/>
            <ac:spMk id="2" creationId="{E9D922DD-3855-4F2D-BD85-9FD7ECE8CC4E}"/>
          </ac:spMkLst>
        </pc:spChg>
        <pc:spChg chg="mod">
          <ac:chgData name="Paul Tinkler" userId="bcebf29c-73c2-433d-80d2-6bad896374bf" providerId="ADAL" clId="{3D6EA8ED-99C7-4C72-B744-4623B9BDB195}" dt="2021-03-04T12:27:48.590" v="503" actId="207"/>
          <ac:spMkLst>
            <pc:docMk/>
            <pc:sldMk cId="998010029" sldId="455"/>
            <ac:spMk id="3" creationId="{C0DBFE94-3714-457A-8E5A-475104B2A8A5}"/>
          </ac:spMkLst>
        </pc:spChg>
        <pc:spChg chg="add mod">
          <ac:chgData name="Paul Tinkler" userId="bcebf29c-73c2-433d-80d2-6bad896374bf" providerId="ADAL" clId="{3D6EA8ED-99C7-4C72-B744-4623B9BDB195}" dt="2021-03-04T12:30:33.796" v="517" actId="1076"/>
          <ac:spMkLst>
            <pc:docMk/>
            <pc:sldMk cId="998010029" sldId="455"/>
            <ac:spMk id="4" creationId="{46C21922-9A9F-4DE2-9D63-EC5F208E691A}"/>
          </ac:spMkLst>
        </pc:spChg>
        <pc:spChg chg="add del mod">
          <ac:chgData name="Paul Tinkler" userId="bcebf29c-73c2-433d-80d2-6bad896374bf" providerId="ADAL" clId="{3D6EA8ED-99C7-4C72-B744-4623B9BDB195}" dt="2021-03-04T12:29:45.915" v="509" actId="478"/>
          <ac:spMkLst>
            <pc:docMk/>
            <pc:sldMk cId="998010029" sldId="455"/>
            <ac:spMk id="7" creationId="{90FD116A-5F73-4A7C-B098-BDDCC7434AB9}"/>
          </ac:spMkLst>
        </pc:spChg>
        <pc:picChg chg="add del mod">
          <ac:chgData name="Paul Tinkler" userId="bcebf29c-73c2-433d-80d2-6bad896374bf" providerId="ADAL" clId="{3D6EA8ED-99C7-4C72-B744-4623B9BDB195}" dt="2021-03-04T12:29:45.915" v="509" actId="478"/>
          <ac:picMkLst>
            <pc:docMk/>
            <pc:sldMk cId="998010029" sldId="455"/>
            <ac:picMk id="6" creationId="{2EC443F6-2339-4DBE-BDCB-B98A04CF2D9A}"/>
          </ac:picMkLst>
        </pc:picChg>
        <pc:picChg chg="add mod">
          <ac:chgData name="Paul Tinkler" userId="bcebf29c-73c2-433d-80d2-6bad896374bf" providerId="ADAL" clId="{3D6EA8ED-99C7-4C72-B744-4623B9BDB195}" dt="2021-03-04T12:30:03.109" v="513" actId="14100"/>
          <ac:picMkLst>
            <pc:docMk/>
            <pc:sldMk cId="998010029" sldId="455"/>
            <ac:picMk id="9" creationId="{2BA3A038-A6F4-495F-A586-0215F2A29DAC}"/>
          </ac:picMkLst>
        </pc:picChg>
        <pc:picChg chg="add mod">
          <ac:chgData name="Paul Tinkler" userId="bcebf29c-73c2-433d-80d2-6bad896374bf" providerId="ADAL" clId="{3D6EA8ED-99C7-4C72-B744-4623B9BDB195}" dt="2021-03-04T12:30:49.122" v="520" actId="14100"/>
          <ac:picMkLst>
            <pc:docMk/>
            <pc:sldMk cId="998010029" sldId="455"/>
            <ac:picMk id="10" creationId="{69BB44FB-FEC3-4A47-9123-2A1F315A200D}"/>
          </ac:picMkLst>
        </pc:picChg>
      </pc:sldChg>
      <pc:sldChg chg="addSp delSp modSp new mod modAnim">
        <pc:chgData name="Paul Tinkler" userId="bcebf29c-73c2-433d-80d2-6bad896374bf" providerId="ADAL" clId="{3D6EA8ED-99C7-4C72-B744-4623B9BDB195}" dt="2021-03-04T12:41:36.402" v="996"/>
        <pc:sldMkLst>
          <pc:docMk/>
          <pc:sldMk cId="2860202990" sldId="456"/>
        </pc:sldMkLst>
        <pc:spChg chg="mod">
          <ac:chgData name="Paul Tinkler" userId="bcebf29c-73c2-433d-80d2-6bad896374bf" providerId="ADAL" clId="{3D6EA8ED-99C7-4C72-B744-4623B9BDB195}" dt="2021-03-04T12:38:42.259" v="980" actId="27636"/>
          <ac:spMkLst>
            <pc:docMk/>
            <pc:sldMk cId="2860202990" sldId="456"/>
            <ac:spMk id="2" creationId="{1CBA1A37-4FAF-41A0-9F15-9B32937ACA3B}"/>
          </ac:spMkLst>
        </pc:spChg>
        <pc:spChg chg="mod">
          <ac:chgData name="Paul Tinkler" userId="bcebf29c-73c2-433d-80d2-6bad896374bf" providerId="ADAL" clId="{3D6EA8ED-99C7-4C72-B744-4623B9BDB195}" dt="2021-03-04T12:40:01.772" v="986" actId="255"/>
          <ac:spMkLst>
            <pc:docMk/>
            <pc:sldMk cId="2860202990" sldId="456"/>
            <ac:spMk id="3" creationId="{0508FE5E-C431-4DA4-A16D-067A7151F34B}"/>
          </ac:spMkLst>
        </pc:spChg>
        <pc:spChg chg="add mod">
          <ac:chgData name="Paul Tinkler" userId="bcebf29c-73c2-433d-80d2-6bad896374bf" providerId="ADAL" clId="{3D6EA8ED-99C7-4C72-B744-4623B9BDB195}" dt="2021-03-04T12:37:05.154" v="967" actId="1076"/>
          <ac:spMkLst>
            <pc:docMk/>
            <pc:sldMk cId="2860202990" sldId="456"/>
            <ac:spMk id="4" creationId="{5DEE6689-8F83-4FE0-83A2-D176D1D0D655}"/>
          </ac:spMkLst>
        </pc:spChg>
        <pc:spChg chg="add del mod">
          <ac:chgData name="Paul Tinkler" userId="bcebf29c-73c2-433d-80d2-6bad896374bf" providerId="ADAL" clId="{3D6EA8ED-99C7-4C72-B744-4623B9BDB195}" dt="2021-03-04T12:40:09.337" v="987" actId="478"/>
          <ac:spMkLst>
            <pc:docMk/>
            <pc:sldMk cId="2860202990" sldId="456"/>
            <ac:spMk id="7" creationId="{A316CCDD-A506-431E-9FD8-BD97FFFA45DF}"/>
          </ac:spMkLst>
        </pc:spChg>
        <pc:picChg chg="add mod">
          <ac:chgData name="Paul Tinkler" userId="bcebf29c-73c2-433d-80d2-6bad896374bf" providerId="ADAL" clId="{3D6EA8ED-99C7-4C72-B744-4623B9BDB195}" dt="2021-03-04T12:40:29.747" v="991" actId="1076"/>
          <ac:picMkLst>
            <pc:docMk/>
            <pc:sldMk cId="2860202990" sldId="456"/>
            <ac:picMk id="6" creationId="{AA91D74E-4681-44E6-A1BF-72684D75D74F}"/>
          </ac:picMkLst>
        </pc:picChg>
      </pc:sldChg>
      <pc:sldChg chg="addSp delSp modSp new mod modAnim">
        <pc:chgData name="Paul Tinkler" userId="bcebf29c-73c2-433d-80d2-6bad896374bf" providerId="ADAL" clId="{3D6EA8ED-99C7-4C72-B744-4623B9BDB195}" dt="2021-03-04T13:05:39.394" v="1263"/>
        <pc:sldMkLst>
          <pc:docMk/>
          <pc:sldMk cId="3078419292" sldId="457"/>
        </pc:sldMkLst>
        <pc:spChg chg="mod">
          <ac:chgData name="Paul Tinkler" userId="bcebf29c-73c2-433d-80d2-6bad896374bf" providerId="ADAL" clId="{3D6EA8ED-99C7-4C72-B744-4623B9BDB195}" dt="2021-03-04T12:42:55.686" v="1019" actId="20577"/>
          <ac:spMkLst>
            <pc:docMk/>
            <pc:sldMk cId="3078419292" sldId="457"/>
            <ac:spMk id="2" creationId="{8B2E0F4F-C5C0-4642-A335-CE180B9030C3}"/>
          </ac:spMkLst>
        </pc:spChg>
        <pc:spChg chg="del mod">
          <ac:chgData name="Paul Tinkler" userId="bcebf29c-73c2-433d-80d2-6bad896374bf" providerId="ADAL" clId="{3D6EA8ED-99C7-4C72-B744-4623B9BDB195}" dt="2021-03-04T12:46:55.899" v="1020" actId="478"/>
          <ac:spMkLst>
            <pc:docMk/>
            <pc:sldMk cId="3078419292" sldId="457"/>
            <ac:spMk id="3" creationId="{DF090B3F-7EE4-441A-B9BB-4D23FBEB319A}"/>
          </ac:spMkLst>
        </pc:spChg>
        <pc:spChg chg="add mod">
          <ac:chgData name="Paul Tinkler" userId="bcebf29c-73c2-433d-80d2-6bad896374bf" providerId="ADAL" clId="{3D6EA8ED-99C7-4C72-B744-4623B9BDB195}" dt="2021-03-04T12:47:22.522" v="1024" actId="1076"/>
          <ac:spMkLst>
            <pc:docMk/>
            <pc:sldMk cId="3078419292" sldId="457"/>
            <ac:spMk id="4" creationId="{521FEFC5-897F-4977-8712-FE33311E8AEE}"/>
          </ac:spMkLst>
        </pc:spChg>
        <pc:spChg chg="add mod">
          <ac:chgData name="Paul Tinkler" userId="bcebf29c-73c2-433d-80d2-6bad896374bf" providerId="ADAL" clId="{3D6EA8ED-99C7-4C72-B744-4623B9BDB195}" dt="2021-03-04T12:47:38.983" v="1026" actId="1076"/>
          <ac:spMkLst>
            <pc:docMk/>
            <pc:sldMk cId="3078419292" sldId="457"/>
            <ac:spMk id="5" creationId="{0F51376A-9785-45F9-93F0-8A898517CF10}"/>
          </ac:spMkLst>
        </pc:spChg>
        <pc:spChg chg="add mod">
          <ac:chgData name="Paul Tinkler" userId="bcebf29c-73c2-433d-80d2-6bad896374bf" providerId="ADAL" clId="{3D6EA8ED-99C7-4C72-B744-4623B9BDB195}" dt="2021-03-04T12:50:36.460" v="1086" actId="1076"/>
          <ac:spMkLst>
            <pc:docMk/>
            <pc:sldMk cId="3078419292" sldId="457"/>
            <ac:spMk id="6" creationId="{705E2233-C3CC-4814-BFBC-EB6D6642944A}"/>
          </ac:spMkLst>
        </pc:spChg>
        <pc:spChg chg="add mod">
          <ac:chgData name="Paul Tinkler" userId="bcebf29c-73c2-433d-80d2-6bad896374bf" providerId="ADAL" clId="{3D6EA8ED-99C7-4C72-B744-4623B9BDB195}" dt="2021-03-04T12:53:58.649" v="1151" actId="1076"/>
          <ac:spMkLst>
            <pc:docMk/>
            <pc:sldMk cId="3078419292" sldId="457"/>
            <ac:spMk id="7" creationId="{074B26DB-D5E9-4F2E-9BA6-047FEF8ADDCD}"/>
          </ac:spMkLst>
        </pc:spChg>
        <pc:spChg chg="add mod">
          <ac:chgData name="Paul Tinkler" userId="bcebf29c-73c2-433d-80d2-6bad896374bf" providerId="ADAL" clId="{3D6EA8ED-99C7-4C72-B744-4623B9BDB195}" dt="2021-03-04T12:49:50.489" v="1064" actId="1076"/>
          <ac:spMkLst>
            <pc:docMk/>
            <pc:sldMk cId="3078419292" sldId="457"/>
            <ac:spMk id="8" creationId="{498FD6F2-838A-40D5-956D-C507EBAF35C8}"/>
          </ac:spMkLst>
        </pc:spChg>
        <pc:spChg chg="add mod">
          <ac:chgData name="Paul Tinkler" userId="bcebf29c-73c2-433d-80d2-6bad896374bf" providerId="ADAL" clId="{3D6EA8ED-99C7-4C72-B744-4623B9BDB195}" dt="2021-03-04T12:52:06.264" v="1133" actId="1076"/>
          <ac:spMkLst>
            <pc:docMk/>
            <pc:sldMk cId="3078419292" sldId="457"/>
            <ac:spMk id="9" creationId="{FEADC373-6D5C-43A8-9C15-17DFC001DFBF}"/>
          </ac:spMkLst>
        </pc:spChg>
        <pc:spChg chg="add mod">
          <ac:chgData name="Paul Tinkler" userId="bcebf29c-73c2-433d-80d2-6bad896374bf" providerId="ADAL" clId="{3D6EA8ED-99C7-4C72-B744-4623B9BDB195}" dt="2021-03-04T12:51:56.545" v="1132" actId="1076"/>
          <ac:spMkLst>
            <pc:docMk/>
            <pc:sldMk cId="3078419292" sldId="457"/>
            <ac:spMk id="11" creationId="{085DC187-349E-4FA1-AAC1-0842968E0198}"/>
          </ac:spMkLst>
        </pc:spChg>
        <pc:spChg chg="add del mod">
          <ac:chgData name="Paul Tinkler" userId="bcebf29c-73c2-433d-80d2-6bad896374bf" providerId="ADAL" clId="{3D6EA8ED-99C7-4C72-B744-4623B9BDB195}" dt="2021-03-04T12:52:07.115" v="1135"/>
          <ac:spMkLst>
            <pc:docMk/>
            <pc:sldMk cId="3078419292" sldId="457"/>
            <ac:spMk id="12" creationId="{53B1FBCD-BEEA-4F5E-B1CB-1D5D763F4342}"/>
          </ac:spMkLst>
        </pc:spChg>
        <pc:spChg chg="add mod">
          <ac:chgData name="Paul Tinkler" userId="bcebf29c-73c2-433d-80d2-6bad896374bf" providerId="ADAL" clId="{3D6EA8ED-99C7-4C72-B744-4623B9BDB195}" dt="2021-03-04T12:58:22.737" v="1205" actId="113"/>
          <ac:spMkLst>
            <pc:docMk/>
            <pc:sldMk cId="3078419292" sldId="457"/>
            <ac:spMk id="23" creationId="{03CBE264-069C-4826-981E-A0B31782C4A3}"/>
          </ac:spMkLst>
        </pc:spChg>
        <pc:spChg chg="add mod">
          <ac:chgData name="Paul Tinkler" userId="bcebf29c-73c2-433d-80d2-6bad896374bf" providerId="ADAL" clId="{3D6EA8ED-99C7-4C72-B744-4623B9BDB195}" dt="2021-03-04T12:58:16.233" v="1204" actId="113"/>
          <ac:spMkLst>
            <pc:docMk/>
            <pc:sldMk cId="3078419292" sldId="457"/>
            <ac:spMk id="36" creationId="{A47CDF3F-9DAB-49EC-A0AD-E1BCE6B30A98}"/>
          </ac:spMkLst>
        </pc:spChg>
        <pc:spChg chg="add mod">
          <ac:chgData name="Paul Tinkler" userId="bcebf29c-73c2-433d-80d2-6bad896374bf" providerId="ADAL" clId="{3D6EA8ED-99C7-4C72-B744-4623B9BDB195}" dt="2021-03-04T13:05:26.640" v="1262" actId="1076"/>
          <ac:spMkLst>
            <pc:docMk/>
            <pc:sldMk cId="3078419292" sldId="457"/>
            <ac:spMk id="37" creationId="{4063F35C-30A7-43EA-989D-9C8F4D77DD27}"/>
          </ac:spMkLst>
        </pc:spChg>
        <pc:cxnChg chg="add mod">
          <ac:chgData name="Paul Tinkler" userId="bcebf29c-73c2-433d-80d2-6bad896374bf" providerId="ADAL" clId="{3D6EA8ED-99C7-4C72-B744-4623B9BDB195}" dt="2021-03-04T12:54:41.949" v="1155" actId="1076"/>
          <ac:cxnSpMkLst>
            <pc:docMk/>
            <pc:sldMk cId="3078419292" sldId="457"/>
            <ac:cxnSpMk id="14" creationId="{82C9EB23-A152-4FB9-B5EC-3607A184169E}"/>
          </ac:cxnSpMkLst>
        </pc:cxnChg>
        <pc:cxnChg chg="add mod">
          <ac:chgData name="Paul Tinkler" userId="bcebf29c-73c2-433d-80d2-6bad896374bf" providerId="ADAL" clId="{3D6EA8ED-99C7-4C72-B744-4623B9BDB195}" dt="2021-03-04T12:54:17.518" v="1153" actId="1076"/>
          <ac:cxnSpMkLst>
            <pc:docMk/>
            <pc:sldMk cId="3078419292" sldId="457"/>
            <ac:cxnSpMk id="15" creationId="{28DC4F85-9E11-49B2-AB51-0DDF58869770}"/>
          </ac:cxnSpMkLst>
        </pc:cxnChg>
        <pc:cxnChg chg="add mod">
          <ac:chgData name="Paul Tinkler" userId="bcebf29c-73c2-433d-80d2-6bad896374bf" providerId="ADAL" clId="{3D6EA8ED-99C7-4C72-B744-4623B9BDB195}" dt="2021-03-04T12:54:33.310" v="1154" actId="14100"/>
          <ac:cxnSpMkLst>
            <pc:docMk/>
            <pc:sldMk cId="3078419292" sldId="457"/>
            <ac:cxnSpMk id="16" creationId="{66A03108-054A-438E-97E5-83CA05CA5094}"/>
          </ac:cxnSpMkLst>
        </pc:cxnChg>
        <pc:cxnChg chg="add mod">
          <ac:chgData name="Paul Tinkler" userId="bcebf29c-73c2-433d-80d2-6bad896374bf" providerId="ADAL" clId="{3D6EA8ED-99C7-4C72-B744-4623B9BDB195}" dt="2021-03-04T12:54:45.845" v="1156" actId="1076"/>
          <ac:cxnSpMkLst>
            <pc:docMk/>
            <pc:sldMk cId="3078419292" sldId="457"/>
            <ac:cxnSpMk id="17" creationId="{5119038F-605C-42C9-AFD7-496B797D5141}"/>
          </ac:cxnSpMkLst>
        </pc:cxnChg>
        <pc:cxnChg chg="add mod">
          <ac:chgData name="Paul Tinkler" userId="bcebf29c-73c2-433d-80d2-6bad896374bf" providerId="ADAL" clId="{3D6EA8ED-99C7-4C72-B744-4623B9BDB195}" dt="2021-03-04T12:57:23.382" v="1195" actId="1582"/>
          <ac:cxnSpMkLst>
            <pc:docMk/>
            <pc:sldMk cId="3078419292" sldId="457"/>
            <ac:cxnSpMk id="25" creationId="{D69D20DC-588C-41DB-8DDE-800350BEAA22}"/>
          </ac:cxnSpMkLst>
        </pc:cxnChg>
        <pc:cxnChg chg="add mod">
          <ac:chgData name="Paul Tinkler" userId="bcebf29c-73c2-433d-80d2-6bad896374bf" providerId="ADAL" clId="{3D6EA8ED-99C7-4C72-B744-4623B9BDB195}" dt="2021-03-04T12:57:14.232" v="1194" actId="1582"/>
          <ac:cxnSpMkLst>
            <pc:docMk/>
            <pc:sldMk cId="3078419292" sldId="457"/>
            <ac:cxnSpMk id="27" creationId="{547CABC8-3BD7-4FA9-9D72-3762F6831DA3}"/>
          </ac:cxnSpMkLst>
        </pc:cxnChg>
        <pc:cxnChg chg="add mod">
          <ac:chgData name="Paul Tinkler" userId="bcebf29c-73c2-433d-80d2-6bad896374bf" providerId="ADAL" clId="{3D6EA8ED-99C7-4C72-B744-4623B9BDB195}" dt="2021-03-04T12:57:29.717" v="1196" actId="1582"/>
          <ac:cxnSpMkLst>
            <pc:docMk/>
            <pc:sldMk cId="3078419292" sldId="457"/>
            <ac:cxnSpMk id="29" creationId="{45CAA9D9-CE43-4E40-BAC9-67FF3B145DA4}"/>
          </ac:cxnSpMkLst>
        </pc:cxnChg>
        <pc:cxnChg chg="add mod">
          <ac:chgData name="Paul Tinkler" userId="bcebf29c-73c2-433d-80d2-6bad896374bf" providerId="ADAL" clId="{3D6EA8ED-99C7-4C72-B744-4623B9BDB195}" dt="2021-03-04T12:57:37.117" v="1197" actId="1582"/>
          <ac:cxnSpMkLst>
            <pc:docMk/>
            <pc:sldMk cId="3078419292" sldId="457"/>
            <ac:cxnSpMk id="33" creationId="{8C615A0F-EE79-4ADC-B607-7E5609B434DC}"/>
          </ac:cxnSpMkLst>
        </pc:cxnChg>
      </pc:sldChg>
      <pc:sldChg chg="addSp delSp modSp new mod modAnim">
        <pc:chgData name="Paul Tinkler" userId="bcebf29c-73c2-433d-80d2-6bad896374bf" providerId="ADAL" clId="{3D6EA8ED-99C7-4C72-B744-4623B9BDB195}" dt="2021-03-04T18:48:35.239" v="5174" actId="1076"/>
        <pc:sldMkLst>
          <pc:docMk/>
          <pc:sldMk cId="1517844583" sldId="458"/>
        </pc:sldMkLst>
        <pc:spChg chg="mod">
          <ac:chgData name="Paul Tinkler" userId="bcebf29c-73c2-433d-80d2-6bad896374bf" providerId="ADAL" clId="{3D6EA8ED-99C7-4C72-B744-4623B9BDB195}" dt="2021-03-04T14:19:13.615" v="1311" actId="27636"/>
          <ac:spMkLst>
            <pc:docMk/>
            <pc:sldMk cId="1517844583" sldId="458"/>
            <ac:spMk id="2" creationId="{072C3FA8-ED69-409C-AF09-1068731640B4}"/>
          </ac:spMkLst>
        </pc:spChg>
        <pc:spChg chg="del">
          <ac:chgData name="Paul Tinkler" userId="bcebf29c-73c2-433d-80d2-6bad896374bf" providerId="ADAL" clId="{3D6EA8ED-99C7-4C72-B744-4623B9BDB195}" dt="2021-03-04T14:18:03.936" v="1289" actId="478"/>
          <ac:spMkLst>
            <pc:docMk/>
            <pc:sldMk cId="1517844583" sldId="458"/>
            <ac:spMk id="3" creationId="{CE68FDCE-81F5-4812-ACA2-AADD342A7DD2}"/>
          </ac:spMkLst>
        </pc:spChg>
        <pc:spChg chg="add mod">
          <ac:chgData name="Paul Tinkler" userId="bcebf29c-73c2-433d-80d2-6bad896374bf" providerId="ADAL" clId="{3D6EA8ED-99C7-4C72-B744-4623B9BDB195}" dt="2021-03-04T14:21:41.479" v="1412" actId="1076"/>
          <ac:spMkLst>
            <pc:docMk/>
            <pc:sldMk cId="1517844583" sldId="458"/>
            <ac:spMk id="4" creationId="{B0E233F4-E0FA-4FA6-A886-617C01116999}"/>
          </ac:spMkLst>
        </pc:spChg>
        <pc:spChg chg="add mod">
          <ac:chgData name="Paul Tinkler" userId="bcebf29c-73c2-433d-80d2-6bad896374bf" providerId="ADAL" clId="{3D6EA8ED-99C7-4C72-B744-4623B9BDB195}" dt="2021-03-04T14:22:07.368" v="1416" actId="1076"/>
          <ac:spMkLst>
            <pc:docMk/>
            <pc:sldMk cId="1517844583" sldId="458"/>
            <ac:spMk id="5" creationId="{59A18845-101E-4193-B347-CF29EBA4C37D}"/>
          </ac:spMkLst>
        </pc:spChg>
        <pc:spChg chg="add mod">
          <ac:chgData name="Paul Tinkler" userId="bcebf29c-73c2-433d-80d2-6bad896374bf" providerId="ADAL" clId="{3D6EA8ED-99C7-4C72-B744-4623B9BDB195}" dt="2021-03-04T14:20:41.639" v="1353" actId="1076"/>
          <ac:spMkLst>
            <pc:docMk/>
            <pc:sldMk cId="1517844583" sldId="458"/>
            <ac:spMk id="6" creationId="{634B1828-BB18-485C-AC01-9EB6847E2CDF}"/>
          </ac:spMkLst>
        </pc:spChg>
        <pc:spChg chg="add mod">
          <ac:chgData name="Paul Tinkler" userId="bcebf29c-73c2-433d-80d2-6bad896374bf" providerId="ADAL" clId="{3D6EA8ED-99C7-4C72-B744-4623B9BDB195}" dt="2021-03-04T14:21:56.498" v="1415" actId="1076"/>
          <ac:spMkLst>
            <pc:docMk/>
            <pc:sldMk cId="1517844583" sldId="458"/>
            <ac:spMk id="7" creationId="{D44161A3-3719-432F-8189-DB9374A21717}"/>
          </ac:spMkLst>
        </pc:spChg>
        <pc:spChg chg="add mod">
          <ac:chgData name="Paul Tinkler" userId="bcebf29c-73c2-433d-80d2-6bad896374bf" providerId="ADAL" clId="{3D6EA8ED-99C7-4C72-B744-4623B9BDB195}" dt="2021-03-04T14:29:54.003" v="1580" actId="1076"/>
          <ac:spMkLst>
            <pc:docMk/>
            <pc:sldMk cId="1517844583" sldId="458"/>
            <ac:spMk id="8" creationId="{235F6CB1-6A62-4D0E-B2BE-0BF864CAC434}"/>
          </ac:spMkLst>
        </pc:spChg>
        <pc:spChg chg="add mod">
          <ac:chgData name="Paul Tinkler" userId="bcebf29c-73c2-433d-80d2-6bad896374bf" providerId="ADAL" clId="{3D6EA8ED-99C7-4C72-B744-4623B9BDB195}" dt="2021-03-04T14:24:02.501" v="1501" actId="1076"/>
          <ac:spMkLst>
            <pc:docMk/>
            <pc:sldMk cId="1517844583" sldId="458"/>
            <ac:spMk id="9" creationId="{9EED8BD1-9780-4205-A86B-8C7F7A2ECBA7}"/>
          </ac:spMkLst>
        </pc:spChg>
        <pc:spChg chg="add mod">
          <ac:chgData name="Paul Tinkler" userId="bcebf29c-73c2-433d-80d2-6bad896374bf" providerId="ADAL" clId="{3D6EA8ED-99C7-4C72-B744-4623B9BDB195}" dt="2021-03-04T14:26:39.157" v="1565" actId="1076"/>
          <ac:spMkLst>
            <pc:docMk/>
            <pc:sldMk cId="1517844583" sldId="458"/>
            <ac:spMk id="10" creationId="{00753780-63DA-40BC-8804-B70AD590FA33}"/>
          </ac:spMkLst>
        </pc:spChg>
        <pc:spChg chg="add mod">
          <ac:chgData name="Paul Tinkler" userId="bcebf29c-73c2-433d-80d2-6bad896374bf" providerId="ADAL" clId="{3D6EA8ED-99C7-4C72-B744-4623B9BDB195}" dt="2021-03-04T18:48:35.239" v="5174" actId="1076"/>
          <ac:spMkLst>
            <pc:docMk/>
            <pc:sldMk cId="1517844583" sldId="458"/>
            <ac:spMk id="26" creationId="{4AE63151-535B-4B54-A8E5-7598E5F33047}"/>
          </ac:spMkLst>
        </pc:spChg>
        <pc:cxnChg chg="add mod">
          <ac:chgData name="Paul Tinkler" userId="bcebf29c-73c2-433d-80d2-6bad896374bf" providerId="ADAL" clId="{3D6EA8ED-99C7-4C72-B744-4623B9BDB195}" dt="2021-03-04T14:29:54.003" v="1580" actId="1076"/>
          <ac:cxnSpMkLst>
            <pc:docMk/>
            <pc:sldMk cId="1517844583" sldId="458"/>
            <ac:cxnSpMk id="12" creationId="{563DF46B-24F9-4B7D-9D8E-6EFA6CE278EA}"/>
          </ac:cxnSpMkLst>
        </pc:cxnChg>
        <pc:cxnChg chg="add mod">
          <ac:chgData name="Paul Tinkler" userId="bcebf29c-73c2-433d-80d2-6bad896374bf" providerId="ADAL" clId="{3D6EA8ED-99C7-4C72-B744-4623B9BDB195}" dt="2021-03-04T14:26:11.042" v="1563" actId="14100"/>
          <ac:cxnSpMkLst>
            <pc:docMk/>
            <pc:sldMk cId="1517844583" sldId="458"/>
            <ac:cxnSpMk id="14" creationId="{6F8447CE-DE01-4CC4-8061-40A882AF30A7}"/>
          </ac:cxnSpMkLst>
        </pc:cxnChg>
        <pc:cxnChg chg="add mod">
          <ac:chgData name="Paul Tinkler" userId="bcebf29c-73c2-433d-80d2-6bad896374bf" providerId="ADAL" clId="{3D6EA8ED-99C7-4C72-B744-4623B9BDB195}" dt="2021-03-04T14:27:08.815" v="1572" actId="1582"/>
          <ac:cxnSpMkLst>
            <pc:docMk/>
            <pc:sldMk cId="1517844583" sldId="458"/>
            <ac:cxnSpMk id="18" creationId="{5AC49E4E-1C35-4F42-A4B1-3B49B2E2BEEC}"/>
          </ac:cxnSpMkLst>
        </pc:cxnChg>
        <pc:cxnChg chg="add mod">
          <ac:chgData name="Paul Tinkler" userId="bcebf29c-73c2-433d-80d2-6bad896374bf" providerId="ADAL" clId="{3D6EA8ED-99C7-4C72-B744-4623B9BDB195}" dt="2021-03-04T14:27:32.426" v="1576" actId="14100"/>
          <ac:cxnSpMkLst>
            <pc:docMk/>
            <pc:sldMk cId="1517844583" sldId="458"/>
            <ac:cxnSpMk id="22" creationId="{D382BF10-9401-4DC9-876F-99E5C393162E}"/>
          </ac:cxnSpMkLst>
        </pc:cxnChg>
      </pc:sldChg>
      <pc:sldChg chg="addSp delSp modSp new mod modAnim modNotesTx">
        <pc:chgData name="Paul Tinkler" userId="bcebf29c-73c2-433d-80d2-6bad896374bf" providerId="ADAL" clId="{3D6EA8ED-99C7-4C72-B744-4623B9BDB195}" dt="2021-03-04T18:49:07.195" v="5178" actId="20577"/>
        <pc:sldMkLst>
          <pc:docMk/>
          <pc:sldMk cId="3474855535" sldId="459"/>
        </pc:sldMkLst>
        <pc:spChg chg="mod">
          <ac:chgData name="Paul Tinkler" userId="bcebf29c-73c2-433d-80d2-6bad896374bf" providerId="ADAL" clId="{3D6EA8ED-99C7-4C72-B744-4623B9BDB195}" dt="2021-03-04T14:39:43.912" v="1622" actId="27636"/>
          <ac:spMkLst>
            <pc:docMk/>
            <pc:sldMk cId="3474855535" sldId="459"/>
            <ac:spMk id="2" creationId="{85F02944-9B94-4DB8-860B-C22ADFD4023A}"/>
          </ac:spMkLst>
        </pc:spChg>
        <pc:spChg chg="del mod">
          <ac:chgData name="Paul Tinkler" userId="bcebf29c-73c2-433d-80d2-6bad896374bf" providerId="ADAL" clId="{3D6EA8ED-99C7-4C72-B744-4623B9BDB195}" dt="2021-03-04T14:39:58.457" v="1624" actId="478"/>
          <ac:spMkLst>
            <pc:docMk/>
            <pc:sldMk cId="3474855535" sldId="459"/>
            <ac:spMk id="3" creationId="{96329E24-1B9D-4037-8589-AFA0D0C9FC7A}"/>
          </ac:spMkLst>
        </pc:spChg>
        <pc:spChg chg="add mod">
          <ac:chgData name="Paul Tinkler" userId="bcebf29c-73c2-433d-80d2-6bad896374bf" providerId="ADAL" clId="{3D6EA8ED-99C7-4C72-B744-4623B9BDB195}" dt="2021-03-04T17:50:18.824" v="2343" actId="114"/>
          <ac:spMkLst>
            <pc:docMk/>
            <pc:sldMk cId="3474855535" sldId="459"/>
            <ac:spMk id="5" creationId="{5E519340-6078-44A3-8C03-A61C7058B312}"/>
          </ac:spMkLst>
        </pc:spChg>
        <pc:spChg chg="add mod">
          <ac:chgData name="Paul Tinkler" userId="bcebf29c-73c2-433d-80d2-6bad896374bf" providerId="ADAL" clId="{3D6EA8ED-99C7-4C72-B744-4623B9BDB195}" dt="2021-03-04T17:52:07.156" v="2346" actId="14100"/>
          <ac:spMkLst>
            <pc:docMk/>
            <pc:sldMk cId="3474855535" sldId="459"/>
            <ac:spMk id="6" creationId="{ABA3FC9C-CCB3-4962-A7FF-CBBCEAAD4F84}"/>
          </ac:spMkLst>
        </pc:spChg>
        <pc:spChg chg="add mod">
          <ac:chgData name="Paul Tinkler" userId="bcebf29c-73c2-433d-80d2-6bad896374bf" providerId="ADAL" clId="{3D6EA8ED-99C7-4C72-B744-4623B9BDB195}" dt="2021-03-04T18:49:07.195" v="5178" actId="20577"/>
          <ac:spMkLst>
            <pc:docMk/>
            <pc:sldMk cId="3474855535" sldId="459"/>
            <ac:spMk id="8" creationId="{4A6C2C16-2A35-4BBE-A707-501E7FD86CCD}"/>
          </ac:spMkLst>
        </pc:spChg>
        <pc:graphicFrameChg chg="add mod modGraphic">
          <ac:chgData name="Paul Tinkler" userId="bcebf29c-73c2-433d-80d2-6bad896374bf" providerId="ADAL" clId="{3D6EA8ED-99C7-4C72-B744-4623B9BDB195}" dt="2021-03-04T14:45:10.992" v="1733" actId="242"/>
          <ac:graphicFrameMkLst>
            <pc:docMk/>
            <pc:sldMk cId="3474855535" sldId="459"/>
            <ac:graphicFrameMk id="4" creationId="{B49F582E-62D0-4D6D-AC6F-0E4E787DC820}"/>
          </ac:graphicFrameMkLst>
        </pc:graphicFrameChg>
      </pc:sldChg>
      <pc:sldChg chg="addSp delSp modSp new mod modAnim">
        <pc:chgData name="Paul Tinkler" userId="bcebf29c-73c2-433d-80d2-6bad896374bf" providerId="ADAL" clId="{3D6EA8ED-99C7-4C72-B744-4623B9BDB195}" dt="2021-03-04T18:51:40.911" v="5205" actId="20577"/>
        <pc:sldMkLst>
          <pc:docMk/>
          <pc:sldMk cId="3690619099" sldId="460"/>
        </pc:sldMkLst>
        <pc:spChg chg="mod">
          <ac:chgData name="Paul Tinkler" userId="bcebf29c-73c2-433d-80d2-6bad896374bf" providerId="ADAL" clId="{3D6EA8ED-99C7-4C72-B744-4623B9BDB195}" dt="2021-03-04T18:04:33.349" v="3178" actId="1076"/>
          <ac:spMkLst>
            <pc:docMk/>
            <pc:sldMk cId="3690619099" sldId="460"/>
            <ac:spMk id="2" creationId="{A31BD41F-847B-49B8-8570-E8EB1BF2A153}"/>
          </ac:spMkLst>
        </pc:spChg>
        <pc:spChg chg="del mod">
          <ac:chgData name="Paul Tinkler" userId="bcebf29c-73c2-433d-80d2-6bad896374bf" providerId="ADAL" clId="{3D6EA8ED-99C7-4C72-B744-4623B9BDB195}" dt="2021-03-04T17:56:30.904" v="2639" actId="478"/>
          <ac:spMkLst>
            <pc:docMk/>
            <pc:sldMk cId="3690619099" sldId="460"/>
            <ac:spMk id="3" creationId="{F282302E-6DE4-47E3-BD5B-18C0921E1CFA}"/>
          </ac:spMkLst>
        </pc:spChg>
        <pc:spChg chg="add mod">
          <ac:chgData name="Paul Tinkler" userId="bcebf29c-73c2-433d-80d2-6bad896374bf" providerId="ADAL" clId="{3D6EA8ED-99C7-4C72-B744-4623B9BDB195}" dt="2021-03-04T18:51:40.911" v="5205" actId="20577"/>
          <ac:spMkLst>
            <pc:docMk/>
            <pc:sldMk cId="3690619099" sldId="460"/>
            <ac:spMk id="6" creationId="{63640DE3-A2B6-404B-B13F-E331442EA1B4}"/>
          </ac:spMkLst>
        </pc:spChg>
        <pc:graphicFrameChg chg="add mod modGraphic">
          <ac:chgData name="Paul Tinkler" userId="bcebf29c-73c2-433d-80d2-6bad896374bf" providerId="ADAL" clId="{3D6EA8ED-99C7-4C72-B744-4623B9BDB195}" dt="2021-03-04T18:07:56.979" v="3338" actId="1076"/>
          <ac:graphicFrameMkLst>
            <pc:docMk/>
            <pc:sldMk cId="3690619099" sldId="460"/>
            <ac:graphicFrameMk id="4" creationId="{E499FD9D-3B6E-43E8-A756-DC5C635665A0}"/>
          </ac:graphicFrameMkLst>
        </pc:graphicFrameChg>
      </pc:sldChg>
      <pc:sldChg chg="addSp modSp new mod modAnim">
        <pc:chgData name="Paul Tinkler" userId="bcebf29c-73c2-433d-80d2-6bad896374bf" providerId="ADAL" clId="{3D6EA8ED-99C7-4C72-B744-4623B9BDB195}" dt="2021-03-04T18:47:30.599" v="5172" actId="114"/>
        <pc:sldMkLst>
          <pc:docMk/>
          <pc:sldMk cId="3425787597" sldId="461"/>
        </pc:sldMkLst>
        <pc:spChg chg="mod">
          <ac:chgData name="Paul Tinkler" userId="bcebf29c-73c2-433d-80d2-6bad896374bf" providerId="ADAL" clId="{3D6EA8ED-99C7-4C72-B744-4623B9BDB195}" dt="2021-03-04T16:29:43.782" v="2290" actId="1076"/>
          <ac:spMkLst>
            <pc:docMk/>
            <pc:sldMk cId="3425787597" sldId="461"/>
            <ac:spMk id="2" creationId="{378A9203-DAF4-4C09-AF5C-BBB7D9E3077A}"/>
          </ac:spMkLst>
        </pc:spChg>
        <pc:spChg chg="mod">
          <ac:chgData name="Paul Tinkler" userId="bcebf29c-73c2-433d-80d2-6bad896374bf" providerId="ADAL" clId="{3D6EA8ED-99C7-4C72-B744-4623B9BDB195}" dt="2021-03-04T18:47:30.599" v="5172" actId="114"/>
          <ac:spMkLst>
            <pc:docMk/>
            <pc:sldMk cId="3425787597" sldId="461"/>
            <ac:spMk id="3" creationId="{92664618-9D42-4CBD-ADFD-BBA6C7D0489A}"/>
          </ac:spMkLst>
        </pc:spChg>
        <pc:picChg chg="add mod">
          <ac:chgData name="Paul Tinkler" userId="bcebf29c-73c2-433d-80d2-6bad896374bf" providerId="ADAL" clId="{3D6EA8ED-99C7-4C72-B744-4623B9BDB195}" dt="2021-03-04T17:49:10.031" v="2340" actId="14100"/>
          <ac:picMkLst>
            <pc:docMk/>
            <pc:sldMk cId="3425787597" sldId="461"/>
            <ac:picMk id="5" creationId="{D35F1A54-5701-4C03-9973-A8F4D359425C}"/>
          </ac:picMkLst>
        </pc:picChg>
      </pc:sldChg>
      <pc:sldChg chg="addSp delSp modSp new mod modAnim">
        <pc:chgData name="Paul Tinkler" userId="bcebf29c-73c2-433d-80d2-6bad896374bf" providerId="ADAL" clId="{3D6EA8ED-99C7-4C72-B744-4623B9BDB195}" dt="2021-03-04T18:50:34.396" v="5194" actId="20577"/>
        <pc:sldMkLst>
          <pc:docMk/>
          <pc:sldMk cId="470962794" sldId="462"/>
        </pc:sldMkLst>
        <pc:spChg chg="mod">
          <ac:chgData name="Paul Tinkler" userId="bcebf29c-73c2-433d-80d2-6bad896374bf" providerId="ADAL" clId="{3D6EA8ED-99C7-4C72-B744-4623B9BDB195}" dt="2021-03-04T18:10:17.762" v="3353" actId="1076"/>
          <ac:spMkLst>
            <pc:docMk/>
            <pc:sldMk cId="470962794" sldId="462"/>
            <ac:spMk id="2" creationId="{8B0F0F67-C3AE-42BB-BF90-61CD01A6E13D}"/>
          </ac:spMkLst>
        </pc:spChg>
        <pc:spChg chg="del">
          <ac:chgData name="Paul Tinkler" userId="bcebf29c-73c2-433d-80d2-6bad896374bf" providerId="ADAL" clId="{3D6EA8ED-99C7-4C72-B744-4623B9BDB195}" dt="2021-03-04T18:10:23.149" v="3354" actId="478"/>
          <ac:spMkLst>
            <pc:docMk/>
            <pc:sldMk cId="470962794" sldId="462"/>
            <ac:spMk id="3" creationId="{9FAD07DC-40A6-407F-A334-2B3BCC2C792C}"/>
          </ac:spMkLst>
        </pc:spChg>
        <pc:spChg chg="add mod">
          <ac:chgData name="Paul Tinkler" userId="bcebf29c-73c2-433d-80d2-6bad896374bf" providerId="ADAL" clId="{3D6EA8ED-99C7-4C72-B744-4623B9BDB195}" dt="2021-03-04T18:50:34.396" v="5194" actId="20577"/>
          <ac:spMkLst>
            <pc:docMk/>
            <pc:sldMk cId="470962794" sldId="462"/>
            <ac:spMk id="5" creationId="{6C060099-FA91-4DAB-8D27-3E120193C8EF}"/>
          </ac:spMkLst>
        </pc:spChg>
        <pc:graphicFrameChg chg="add mod modGraphic">
          <ac:chgData name="Paul Tinkler" userId="bcebf29c-73c2-433d-80d2-6bad896374bf" providerId="ADAL" clId="{3D6EA8ED-99C7-4C72-B744-4623B9BDB195}" dt="2021-03-04T18:49:58.539" v="5185" actId="1076"/>
          <ac:graphicFrameMkLst>
            <pc:docMk/>
            <pc:sldMk cId="470962794" sldId="462"/>
            <ac:graphicFrameMk id="4" creationId="{BFE90CDB-B2A7-436D-814A-9BE6E793C4DC}"/>
          </ac:graphicFrameMkLst>
        </pc:graphicFrameChg>
      </pc:sldChg>
      <pc:sldChg chg="addSp delSp modSp new mod modAnim modNotesTx">
        <pc:chgData name="Paul Tinkler" userId="bcebf29c-73c2-433d-80d2-6bad896374bf" providerId="ADAL" clId="{3D6EA8ED-99C7-4C72-B744-4623B9BDB195}" dt="2021-03-05T14:42:30.135" v="5736" actId="313"/>
        <pc:sldMkLst>
          <pc:docMk/>
          <pc:sldMk cId="3259961136" sldId="463"/>
        </pc:sldMkLst>
        <pc:spChg chg="mod">
          <ac:chgData name="Paul Tinkler" userId="bcebf29c-73c2-433d-80d2-6bad896374bf" providerId="ADAL" clId="{3D6EA8ED-99C7-4C72-B744-4623B9BDB195}" dt="2021-03-04T18:22:29.594" v="4263" actId="20577"/>
          <ac:spMkLst>
            <pc:docMk/>
            <pc:sldMk cId="3259961136" sldId="463"/>
            <ac:spMk id="2" creationId="{E74404B3-7DAD-4059-9D5A-E5F2E3F9ED7D}"/>
          </ac:spMkLst>
        </pc:spChg>
        <pc:spChg chg="del">
          <ac:chgData name="Paul Tinkler" userId="bcebf29c-73c2-433d-80d2-6bad896374bf" providerId="ADAL" clId="{3D6EA8ED-99C7-4C72-B744-4623B9BDB195}" dt="2021-03-04T18:23:26.698" v="4264" actId="478"/>
          <ac:spMkLst>
            <pc:docMk/>
            <pc:sldMk cId="3259961136" sldId="463"/>
            <ac:spMk id="3" creationId="{99CFA7AF-FFCA-40BA-A448-7FD91FADD35F}"/>
          </ac:spMkLst>
        </pc:spChg>
        <pc:spChg chg="add mod">
          <ac:chgData name="Paul Tinkler" userId="bcebf29c-73c2-433d-80d2-6bad896374bf" providerId="ADAL" clId="{3D6EA8ED-99C7-4C72-B744-4623B9BDB195}" dt="2021-03-04T18:37:52.228" v="5099" actId="1076"/>
          <ac:spMkLst>
            <pc:docMk/>
            <pc:sldMk cId="3259961136" sldId="463"/>
            <ac:spMk id="4" creationId="{8C955E98-00AC-4A20-9AAE-F8F7F3797240}"/>
          </ac:spMkLst>
        </pc:spChg>
        <pc:spChg chg="add del mod">
          <ac:chgData name="Paul Tinkler" userId="bcebf29c-73c2-433d-80d2-6bad896374bf" providerId="ADAL" clId="{3D6EA8ED-99C7-4C72-B744-4623B9BDB195}" dt="2021-03-04T18:37:39.807" v="5098"/>
          <ac:spMkLst>
            <pc:docMk/>
            <pc:sldMk cId="3259961136" sldId="463"/>
            <ac:spMk id="8" creationId="{B73CD06C-ED04-4480-95B5-38FF8AF693C7}"/>
          </ac:spMkLst>
        </pc:spChg>
        <pc:spChg chg="add mod">
          <ac:chgData name="Paul Tinkler" userId="bcebf29c-73c2-433d-80d2-6bad896374bf" providerId="ADAL" clId="{3D6EA8ED-99C7-4C72-B744-4623B9BDB195}" dt="2021-03-04T18:37:52.228" v="5099" actId="1076"/>
          <ac:spMkLst>
            <pc:docMk/>
            <pc:sldMk cId="3259961136" sldId="463"/>
            <ac:spMk id="9" creationId="{5570CD2C-E14C-4908-8714-A3AF17042F7E}"/>
          </ac:spMkLst>
        </pc:spChg>
        <pc:spChg chg="add mod">
          <ac:chgData name="Paul Tinkler" userId="bcebf29c-73c2-433d-80d2-6bad896374bf" providerId="ADAL" clId="{3D6EA8ED-99C7-4C72-B744-4623B9BDB195}" dt="2021-03-04T18:37:52.228" v="5099" actId="1076"/>
          <ac:spMkLst>
            <pc:docMk/>
            <pc:sldMk cId="3259961136" sldId="463"/>
            <ac:spMk id="10" creationId="{27A4260E-5793-42AB-9716-AEE2B782196D}"/>
          </ac:spMkLst>
        </pc:spChg>
        <pc:spChg chg="add mod">
          <ac:chgData name="Paul Tinkler" userId="bcebf29c-73c2-433d-80d2-6bad896374bf" providerId="ADAL" clId="{3D6EA8ED-99C7-4C72-B744-4623B9BDB195}" dt="2021-03-04T18:40:21.567" v="5117" actId="1076"/>
          <ac:spMkLst>
            <pc:docMk/>
            <pc:sldMk cId="3259961136" sldId="463"/>
            <ac:spMk id="11" creationId="{A8F79A23-8698-485D-9E50-1B05048F102E}"/>
          </ac:spMkLst>
        </pc:spChg>
        <pc:cxnChg chg="add mod">
          <ac:chgData name="Paul Tinkler" userId="bcebf29c-73c2-433d-80d2-6bad896374bf" providerId="ADAL" clId="{3D6EA8ED-99C7-4C72-B744-4623B9BDB195}" dt="2021-03-04T18:37:52.228" v="5099" actId="1076"/>
          <ac:cxnSpMkLst>
            <pc:docMk/>
            <pc:sldMk cId="3259961136" sldId="463"/>
            <ac:cxnSpMk id="6" creationId="{7A89AEF5-59A5-411C-8CED-64E44376A3E1}"/>
          </ac:cxnSpMkLst>
        </pc:cxnChg>
        <pc:cxnChg chg="add mod">
          <ac:chgData name="Paul Tinkler" userId="bcebf29c-73c2-433d-80d2-6bad896374bf" providerId="ADAL" clId="{3D6EA8ED-99C7-4C72-B744-4623B9BDB195}" dt="2021-03-04T18:37:52.228" v="5099" actId="1076"/>
          <ac:cxnSpMkLst>
            <pc:docMk/>
            <pc:sldMk cId="3259961136" sldId="463"/>
            <ac:cxnSpMk id="7" creationId="{8AAEE873-1922-4A24-A359-3451CD2B26CB}"/>
          </ac:cxnSpMkLst>
        </pc:cxnChg>
        <pc:cxnChg chg="add mod">
          <ac:chgData name="Paul Tinkler" userId="bcebf29c-73c2-433d-80d2-6bad896374bf" providerId="ADAL" clId="{3D6EA8ED-99C7-4C72-B744-4623B9BDB195}" dt="2021-03-04T18:39:27.253" v="5110" actId="1582"/>
          <ac:cxnSpMkLst>
            <pc:docMk/>
            <pc:sldMk cId="3259961136" sldId="463"/>
            <ac:cxnSpMk id="13" creationId="{A54BD5EA-823A-4F4D-A6E3-4AB52349282D}"/>
          </ac:cxnSpMkLst>
        </pc:cxnChg>
        <pc:cxnChg chg="add mod">
          <ac:chgData name="Paul Tinkler" userId="bcebf29c-73c2-433d-80d2-6bad896374bf" providerId="ADAL" clId="{3D6EA8ED-99C7-4C72-B744-4623B9BDB195}" dt="2021-03-04T18:39:44.842" v="5112" actId="1076"/>
          <ac:cxnSpMkLst>
            <pc:docMk/>
            <pc:sldMk cId="3259961136" sldId="463"/>
            <ac:cxnSpMk id="15" creationId="{7F37F18A-6018-4250-AFFC-CC3DD7551E74}"/>
          </ac:cxnSpMkLst>
        </pc:cxnChg>
        <pc:cxnChg chg="add mod">
          <ac:chgData name="Paul Tinkler" userId="bcebf29c-73c2-433d-80d2-6bad896374bf" providerId="ADAL" clId="{3D6EA8ED-99C7-4C72-B744-4623B9BDB195}" dt="2021-03-04T18:40:09.475" v="5116" actId="14100"/>
          <ac:cxnSpMkLst>
            <pc:docMk/>
            <pc:sldMk cId="3259961136" sldId="463"/>
            <ac:cxnSpMk id="16" creationId="{DE2E6A1D-1EAA-4593-8140-E1A9CC8E7E93}"/>
          </ac:cxnSpMkLst>
        </pc:cxnChg>
      </pc:sldChg>
      <pc:sldChg chg="add">
        <pc:chgData name="Paul Tinkler" userId="bcebf29c-73c2-433d-80d2-6bad896374bf" providerId="ADAL" clId="{3D6EA8ED-99C7-4C72-B744-4623B9BDB195}" dt="2021-03-04T18:43:49.706" v="5142"/>
        <pc:sldMkLst>
          <pc:docMk/>
          <pc:sldMk cId="2258712408" sldId="464"/>
        </pc:sldMkLst>
      </pc:sldChg>
      <pc:sldChg chg="modSp new mod">
        <pc:chgData name="Paul Tinkler" userId="bcebf29c-73c2-433d-80d2-6bad896374bf" providerId="ADAL" clId="{3D6EA8ED-99C7-4C72-B744-4623B9BDB195}" dt="2021-03-05T14:29:59.487" v="5329" actId="20577"/>
        <pc:sldMkLst>
          <pc:docMk/>
          <pc:sldMk cId="3294184134" sldId="465"/>
        </pc:sldMkLst>
        <pc:spChg chg="mod">
          <ac:chgData name="Paul Tinkler" userId="bcebf29c-73c2-433d-80d2-6bad896374bf" providerId="ADAL" clId="{3D6EA8ED-99C7-4C72-B744-4623B9BDB195}" dt="2021-03-05T14:29:59.487" v="5329" actId="20577"/>
          <ac:spMkLst>
            <pc:docMk/>
            <pc:sldMk cId="3294184134" sldId="465"/>
            <ac:spMk id="2" creationId="{B8DC838C-821A-469F-9F1C-A34CF6FA6F7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98CC17-E3F7-427D-9869-FC777CCA5910}" type="datetimeFigureOut">
              <a:rPr lang="en-GB" smtClean="0"/>
              <a:t>05/03/2021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3FB8F2D-6084-4A5C-986C-4A5C33A9D97C}" type="slidenum">
              <a:rPr lang="en-GB" smtClean="0"/>
              <a:t>‹#›</a:t>
            </a:fld>
            <a:endParaRPr lang="en-GB"/>
          </a:p>
        </p:txBody>
      </p:sp>
    </p:spTree>
    <p:extLst>
      <p:ext uri="{BB962C8B-B14F-4D97-AF65-F5344CB8AC3E}">
        <p14:creationId xmlns:p14="http://schemas.microsoft.com/office/powerpoint/2010/main" val="3894113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Farb</a:t>
            </a:r>
            <a:r>
              <a:rPr lang="en-GB" dirty="0"/>
              <a:t>,</a:t>
            </a:r>
            <a:r>
              <a:rPr lang="en-GB" baseline="0" dirty="0"/>
              <a:t> Anderson et al (2010) Minding One’s Emotions</a:t>
            </a:r>
            <a:endParaRPr lang="en-GB" dirty="0"/>
          </a:p>
        </p:txBody>
      </p:sp>
      <p:sp>
        <p:nvSpPr>
          <p:cNvPr id="4" name="Slide Number Placeholder 3"/>
          <p:cNvSpPr>
            <a:spLocks noGrp="1"/>
          </p:cNvSpPr>
          <p:nvPr>
            <p:ph type="sldNum" sz="quarter" idx="10"/>
          </p:nvPr>
        </p:nvSpPr>
        <p:spPr/>
        <p:txBody>
          <a:bodyPr/>
          <a:lstStyle/>
          <a:p>
            <a:fld id="{13FB8F2D-6084-4A5C-986C-4A5C33A9D97C}" type="slidenum">
              <a:rPr lang="en-GB" smtClean="0"/>
              <a:t>6</a:t>
            </a:fld>
            <a:endParaRPr lang="en-GB"/>
          </a:p>
        </p:txBody>
      </p:sp>
    </p:spTree>
    <p:extLst>
      <p:ext uri="{BB962C8B-B14F-4D97-AF65-F5344CB8AC3E}">
        <p14:creationId xmlns:p14="http://schemas.microsoft.com/office/powerpoint/2010/main" val="129440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Mindfulness-Based Stress Reduction (MBSR) ………… Mindfulness-Based Cognitive Therapy (MBCT)</a:t>
            </a:r>
          </a:p>
        </p:txBody>
      </p:sp>
      <p:sp>
        <p:nvSpPr>
          <p:cNvPr id="4" name="Slide Number Placeholder 3"/>
          <p:cNvSpPr>
            <a:spLocks noGrp="1"/>
          </p:cNvSpPr>
          <p:nvPr>
            <p:ph type="sldNum" sz="quarter" idx="10"/>
          </p:nvPr>
        </p:nvSpPr>
        <p:spPr/>
        <p:txBody>
          <a:bodyPr/>
          <a:lstStyle/>
          <a:p>
            <a:fld id="{13FB8F2D-6084-4A5C-986C-4A5C33A9D97C}" type="slidenum">
              <a:rPr lang="en-GB" smtClean="0"/>
              <a:t>7</a:t>
            </a:fld>
            <a:endParaRPr lang="en-GB"/>
          </a:p>
        </p:txBody>
      </p:sp>
    </p:spTree>
    <p:extLst>
      <p:ext uri="{BB962C8B-B14F-4D97-AF65-F5344CB8AC3E}">
        <p14:creationId xmlns:p14="http://schemas.microsoft.com/office/powerpoint/2010/main" val="303776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Goleman </a:t>
            </a:r>
          </a:p>
        </p:txBody>
      </p:sp>
      <p:sp>
        <p:nvSpPr>
          <p:cNvPr id="4" name="Slide Number Placeholder 3"/>
          <p:cNvSpPr>
            <a:spLocks noGrp="1"/>
          </p:cNvSpPr>
          <p:nvPr>
            <p:ph type="sldNum" sz="quarter" idx="10"/>
          </p:nvPr>
        </p:nvSpPr>
        <p:spPr/>
        <p:txBody>
          <a:bodyPr/>
          <a:lstStyle/>
          <a:p>
            <a:fld id="{29A7E7F2-B72D-4701-8A9B-2678FF824713}" type="slidenum">
              <a:rPr lang="en-GB" smtClean="0"/>
              <a:t>14</a:t>
            </a:fld>
            <a:endParaRPr lang="en-GB"/>
          </a:p>
        </p:txBody>
      </p:sp>
    </p:spTree>
    <p:extLst>
      <p:ext uri="{BB962C8B-B14F-4D97-AF65-F5344CB8AC3E}">
        <p14:creationId xmlns:p14="http://schemas.microsoft.com/office/powerpoint/2010/main" val="3057536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93151-287D-4810-BEED-183EA3CEE59C}"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4264273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a typical day or week and review what has happened in terms of your own life positions.  Make a not of the occasions when you were looking through each of the windows – estimate how much time you spent in each and draw your own ‘blob’.      </a:t>
            </a:r>
          </a:p>
        </p:txBody>
      </p:sp>
      <p:sp>
        <p:nvSpPr>
          <p:cNvPr id="4" name="Slide Number Placeholder 3"/>
          <p:cNvSpPr>
            <a:spLocks noGrp="1"/>
          </p:cNvSpPr>
          <p:nvPr>
            <p:ph type="sldNum" sz="quarter" idx="5"/>
          </p:nvPr>
        </p:nvSpPr>
        <p:spPr/>
        <p:txBody>
          <a:bodyPr/>
          <a:lstStyle/>
          <a:p>
            <a:fld id="{13FB8F2D-6084-4A5C-986C-4A5C33A9D97C}" type="slidenum">
              <a:rPr lang="en-GB" smtClean="0"/>
              <a:t>22</a:t>
            </a:fld>
            <a:endParaRPr lang="en-GB"/>
          </a:p>
        </p:txBody>
      </p:sp>
    </p:spTree>
    <p:extLst>
      <p:ext uri="{BB962C8B-B14F-4D97-AF65-F5344CB8AC3E}">
        <p14:creationId xmlns:p14="http://schemas.microsoft.com/office/powerpoint/2010/main" val="662499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the combination of beliefs, behaviours and emotions that is picked up by other people and forms the basis for their opinion of our attitude.  They are unlikely to separate out the different levels within us – indeed, they cannot do this unless they are unusually intuitive.  It is worth considering, therefore, some of the common combinations that occur.  Basically, we commonly see 6 combinations</a:t>
            </a:r>
          </a:p>
        </p:txBody>
      </p:sp>
      <p:sp>
        <p:nvSpPr>
          <p:cNvPr id="4" name="Slide Number Placeholder 3"/>
          <p:cNvSpPr>
            <a:spLocks noGrp="1"/>
          </p:cNvSpPr>
          <p:nvPr>
            <p:ph type="sldNum" sz="quarter" idx="5"/>
          </p:nvPr>
        </p:nvSpPr>
        <p:spPr/>
        <p:txBody>
          <a:bodyPr/>
          <a:lstStyle/>
          <a:p>
            <a:fld id="{13FB8F2D-6084-4A5C-986C-4A5C33A9D97C}" type="slidenum">
              <a:rPr lang="en-GB" smtClean="0"/>
              <a:t>25</a:t>
            </a:fld>
            <a:endParaRPr lang="en-GB"/>
          </a:p>
        </p:txBody>
      </p:sp>
    </p:spTree>
    <p:extLst>
      <p:ext uri="{BB962C8B-B14F-4D97-AF65-F5344CB8AC3E}">
        <p14:creationId xmlns:p14="http://schemas.microsoft.com/office/powerpoint/2010/main" val="29603181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en.wikipedia.org/wiki/Primary_polydipsia"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en.wikipedia.org/wiki/London_Underground_2009_Stock" TargetMode="External"/><Relationship Id="rId5" Type="http://schemas.openxmlformats.org/officeDocument/2006/relationships/image" Target="../media/image9.jpg"/><Relationship Id="rId4" Type="http://schemas.openxmlformats.org/officeDocument/2006/relationships/hyperlink" Target="http://commons.wikimedia.org/wiki/File:London_Transport_RM1.JP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miasorriso.blogspot.com/2016/11/"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pngall.com/business-growth-chart-png#respond"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unlaberintodeemociones.wordpress.com/category/mindfulness/"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taoroma.it/taichi-chikung/"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publicdomainpictures.net/view-image.php?image=4304&amp;picture=pensando-en-la-mujer-joven&amp;large=1"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en.wikipedia.org/wiki/Eric_Berne" TargetMode="External"/><Relationship Id="rId5" Type="http://schemas.openxmlformats.org/officeDocument/2006/relationships/image" Target="../media/image19.jpg"/><Relationship Id="rId4" Type="http://schemas.openxmlformats.org/officeDocument/2006/relationships/hyperlink" Target="http://www.flickr.com/photos/scatterkeir/145382165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freestock.com/free-photos/handshake-seal-business-deal-office-focus-8514208"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tevekilgore.com/date/2012/06/"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lumMod val="95000"/>
                  </a:schemeClr>
                </a:solidFill>
              </a:rPr>
              <a:t>BMSK6006 Developing Emotional Intelligence for the Work Place</a:t>
            </a:r>
            <a:endParaRPr lang="en-GB" dirty="0"/>
          </a:p>
        </p:txBody>
      </p:sp>
      <p:sp>
        <p:nvSpPr>
          <p:cNvPr id="3" name="Subtitle 2"/>
          <p:cNvSpPr>
            <a:spLocks noGrp="1"/>
          </p:cNvSpPr>
          <p:nvPr>
            <p:ph type="subTitle" idx="1"/>
          </p:nvPr>
        </p:nvSpPr>
        <p:spPr/>
        <p:txBody>
          <a:bodyPr/>
          <a:lstStyle/>
          <a:p>
            <a:r>
              <a:rPr lang="en-GB">
                <a:solidFill>
                  <a:schemeClr val="bg1">
                    <a:lumMod val="95000"/>
                  </a:schemeClr>
                </a:solidFill>
              </a:rPr>
              <a:t>Online Session </a:t>
            </a:r>
            <a:r>
              <a:rPr lang="en-GB" dirty="0">
                <a:solidFill>
                  <a:schemeClr val="bg1">
                    <a:lumMod val="95000"/>
                  </a:schemeClr>
                </a:solidFill>
              </a:rPr>
              <a:t>Four</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0" y="136525"/>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0" y="1124744"/>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980728"/>
            <a:ext cx="6336704" cy="3917032"/>
          </a:xfrm>
        </p:spPr>
        <p:txBody>
          <a:bodyPr>
            <a:normAutofit fontScale="85000" lnSpcReduction="20000"/>
          </a:bodyPr>
          <a:lstStyle/>
          <a:p>
            <a:r>
              <a:rPr lang="en-GB" dirty="0"/>
              <a:t>Generic Assessment Criteria</a:t>
            </a:r>
          </a:p>
          <a:p>
            <a:r>
              <a:rPr lang="en-GB" dirty="0"/>
              <a:t>The Assignment</a:t>
            </a:r>
          </a:p>
          <a:p>
            <a:r>
              <a:rPr lang="en-GB" dirty="0"/>
              <a:t>Mindfulness Recap</a:t>
            </a:r>
          </a:p>
          <a:p>
            <a:r>
              <a:rPr lang="en-GB" dirty="0"/>
              <a:t>A Study</a:t>
            </a:r>
          </a:p>
          <a:p>
            <a:r>
              <a:rPr lang="en-GB" dirty="0"/>
              <a:t>EI – Competency Model</a:t>
            </a:r>
          </a:p>
          <a:p>
            <a:r>
              <a:rPr lang="en-GB" dirty="0"/>
              <a:t>TA</a:t>
            </a:r>
          </a:p>
          <a:p>
            <a:r>
              <a:rPr lang="en-GB" dirty="0"/>
              <a:t>Life Views</a:t>
            </a:r>
          </a:p>
          <a:p>
            <a:r>
              <a:rPr lang="en-GB" dirty="0"/>
              <a:t>Bibliography</a:t>
            </a:r>
          </a:p>
          <a:p>
            <a:r>
              <a:rPr lang="en-GB" dirty="0"/>
              <a:t>Research &amp; report</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0"/>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76162" y="3510137"/>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fontScale="92500"/>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fontScale="92500"/>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fontScale="925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A5048-8A49-4577-915D-B3421A177B98}"/>
              </a:ext>
            </a:extLst>
          </p:cNvPr>
          <p:cNvSpPr>
            <a:spLocks noGrp="1"/>
          </p:cNvSpPr>
          <p:nvPr>
            <p:ph type="title"/>
          </p:nvPr>
        </p:nvSpPr>
        <p:spPr/>
        <p:txBody>
          <a:bodyPr/>
          <a:lstStyle/>
          <a:p>
            <a:r>
              <a:rPr lang="en-GB" dirty="0"/>
              <a:t>Mindfulness?</a:t>
            </a:r>
          </a:p>
        </p:txBody>
      </p:sp>
      <p:pic>
        <p:nvPicPr>
          <p:cNvPr id="9" name="Content Placeholder 8">
            <a:extLst>
              <a:ext uri="{FF2B5EF4-FFF2-40B4-BE49-F238E27FC236}">
                <a16:creationId xmlns:a16="http://schemas.microsoft.com/office/drawing/2014/main" id="{19EFB8B3-DAF6-41D8-ACA6-7C464EFD1D12}"/>
              </a:ext>
            </a:extLst>
          </p:cNvPr>
          <p:cNvPicPr>
            <a:picLocks noGrp="1" noChangeAspect="1"/>
          </p:cNvPicPr>
          <p:nvPr>
            <p:ph idx="1"/>
          </p:nvPr>
        </p:nvPicPr>
        <p:blipFill>
          <a:blip r:embed="rId2"/>
          <a:stretch>
            <a:fillRect/>
          </a:stretch>
        </p:blipFill>
        <p:spPr>
          <a:xfrm>
            <a:off x="683568" y="1600200"/>
            <a:ext cx="7560840" cy="4004408"/>
          </a:xfrm>
          <a:prstGeom prst="rect">
            <a:avLst/>
          </a:prstGeom>
        </p:spPr>
      </p:pic>
    </p:spTree>
    <p:extLst>
      <p:ext uri="{BB962C8B-B14F-4D97-AF65-F5344CB8AC3E}">
        <p14:creationId xmlns:p14="http://schemas.microsoft.com/office/powerpoint/2010/main" val="3218648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Insula</a:t>
            </a:r>
          </a:p>
        </p:txBody>
      </p:sp>
      <p:sp>
        <p:nvSpPr>
          <p:cNvPr id="3" name="Content Placeholder 2"/>
          <p:cNvSpPr>
            <a:spLocks noGrp="1"/>
          </p:cNvSpPr>
          <p:nvPr>
            <p:ph idx="1"/>
          </p:nvPr>
        </p:nvSpPr>
        <p:spPr>
          <a:xfrm>
            <a:off x="457200" y="2199652"/>
            <a:ext cx="8229600" cy="3456384"/>
          </a:xfrm>
        </p:spPr>
        <p:txBody>
          <a:bodyPr/>
          <a:lstStyle/>
          <a:p>
            <a:r>
              <a:rPr lang="en-US" dirty="0">
                <a:solidFill>
                  <a:srgbClr val="0000FF"/>
                </a:solidFill>
              </a:rPr>
              <a:t>The longer a person has </a:t>
            </a:r>
            <a:r>
              <a:rPr lang="en-US" b="1" i="1" dirty="0">
                <a:solidFill>
                  <a:srgbClr val="0000FF"/>
                </a:solidFill>
              </a:rPr>
              <a:t>meditated</a:t>
            </a:r>
            <a:r>
              <a:rPr lang="en-US" dirty="0">
                <a:solidFill>
                  <a:srgbClr val="0000FF"/>
                </a:solidFill>
              </a:rPr>
              <a:t>, the more highly developed the insula, although</a:t>
            </a:r>
          </a:p>
          <a:p>
            <a:r>
              <a:rPr lang="en-US" dirty="0">
                <a:solidFill>
                  <a:srgbClr val="0000FF"/>
                </a:solidFill>
              </a:rPr>
              <a:t>Even an 8 week MBSR/MBCT course is enough to produce changes in the way this important area of the brain functions</a:t>
            </a:r>
          </a:p>
          <a:p>
            <a:endParaRPr lang="en-GB" dirty="0"/>
          </a:p>
        </p:txBody>
      </p:sp>
      <p:pic>
        <p:nvPicPr>
          <p:cNvPr id="5" name="Picture 4">
            <a:extLst>
              <a:ext uri="{FF2B5EF4-FFF2-40B4-BE49-F238E27FC236}">
                <a16:creationId xmlns:a16="http://schemas.microsoft.com/office/drawing/2014/main" id="{8C022573-3C8E-4F64-B83E-AC6F1E4852A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2564023" cy="1925014"/>
          </a:xfrm>
          <a:prstGeom prst="rect">
            <a:avLst/>
          </a:prstGeom>
        </p:spPr>
      </p:pic>
    </p:spTree>
    <p:extLst>
      <p:ext uri="{BB962C8B-B14F-4D97-AF65-F5344CB8AC3E}">
        <p14:creationId xmlns:p14="http://schemas.microsoft.com/office/powerpoint/2010/main" val="206393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475" y="0"/>
            <a:ext cx="8229600" cy="1143000"/>
          </a:xfrm>
        </p:spPr>
        <p:txBody>
          <a:bodyPr/>
          <a:lstStyle/>
          <a:p>
            <a:r>
              <a:rPr lang="en-GB" dirty="0"/>
              <a:t>Transport for London (</a:t>
            </a:r>
            <a:r>
              <a:rPr lang="en-GB" dirty="0" err="1"/>
              <a:t>TfL</a:t>
            </a:r>
            <a:r>
              <a:rPr lang="en-GB" dirty="0"/>
              <a:t>)</a:t>
            </a:r>
          </a:p>
        </p:txBody>
      </p:sp>
      <p:sp>
        <p:nvSpPr>
          <p:cNvPr id="3" name="Content Placeholder 2"/>
          <p:cNvSpPr>
            <a:spLocks noGrp="1"/>
          </p:cNvSpPr>
          <p:nvPr>
            <p:ph idx="1"/>
          </p:nvPr>
        </p:nvSpPr>
        <p:spPr>
          <a:xfrm>
            <a:off x="251520" y="1130299"/>
            <a:ext cx="8229600" cy="3917032"/>
          </a:xfrm>
        </p:spPr>
        <p:txBody>
          <a:bodyPr>
            <a:normAutofit fontScale="92500" lnSpcReduction="20000"/>
          </a:bodyPr>
          <a:lstStyle/>
          <a:p>
            <a:r>
              <a:rPr lang="en-US" dirty="0">
                <a:solidFill>
                  <a:srgbClr val="0000FF"/>
                </a:solidFill>
                <a:latin typeface="Arial" pitchFamily="34" charset="0"/>
                <a:cs typeface="Arial" pitchFamily="34" charset="0"/>
              </a:rPr>
              <a:t>Internal review conducted in 2003 found that mental health was one of the top two issues affecting employees.</a:t>
            </a:r>
          </a:p>
          <a:p>
            <a:r>
              <a:rPr lang="en-US" dirty="0">
                <a:solidFill>
                  <a:srgbClr val="0000FF"/>
                </a:solidFill>
                <a:latin typeface="Arial" pitchFamily="34" charset="0"/>
                <a:cs typeface="Arial" pitchFamily="34" charset="0"/>
              </a:rPr>
              <a:t>In 2010 </a:t>
            </a:r>
            <a:r>
              <a:rPr lang="en-US" dirty="0" err="1">
                <a:solidFill>
                  <a:srgbClr val="0000FF"/>
                </a:solidFill>
                <a:latin typeface="Arial" pitchFamily="34" charset="0"/>
                <a:cs typeface="Arial" pitchFamily="34" charset="0"/>
              </a:rPr>
              <a:t>TfL</a:t>
            </a:r>
            <a:r>
              <a:rPr lang="en-US" dirty="0">
                <a:solidFill>
                  <a:srgbClr val="0000FF"/>
                </a:solidFill>
                <a:latin typeface="Arial" pitchFamily="34" charset="0"/>
                <a:cs typeface="Arial" pitchFamily="34" charset="0"/>
              </a:rPr>
              <a:t> offered a six –week group stress reduction workshop for any of its 20,000 staff who met the referral criteria.</a:t>
            </a:r>
          </a:p>
          <a:p>
            <a:r>
              <a:rPr lang="en-US" dirty="0">
                <a:solidFill>
                  <a:srgbClr val="0000FF"/>
                </a:solidFill>
                <a:latin typeface="Arial" pitchFamily="34" charset="0"/>
                <a:cs typeface="Arial" pitchFamily="34" charset="0"/>
              </a:rPr>
              <a:t>The course taught Mindfulness Based Stress Reduction (MBSR) techniques alongside more traditional approaches to mental health</a:t>
            </a:r>
            <a:endParaRPr lang="en-GB" dirty="0">
              <a:solidFill>
                <a:srgbClr val="0000FF"/>
              </a:solidFill>
            </a:endParaRPr>
          </a:p>
        </p:txBody>
      </p:sp>
      <p:pic>
        <p:nvPicPr>
          <p:cNvPr id="5" name="Picture 4">
            <a:extLst>
              <a:ext uri="{FF2B5EF4-FFF2-40B4-BE49-F238E27FC236}">
                <a16:creationId xmlns:a16="http://schemas.microsoft.com/office/drawing/2014/main" id="{094B2D3B-7444-4967-84C3-1F363387AB9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26620" y="4612116"/>
            <a:ext cx="1590727" cy="1108207"/>
          </a:xfrm>
          <a:prstGeom prst="rect">
            <a:avLst/>
          </a:prstGeom>
        </p:spPr>
      </p:pic>
      <p:pic>
        <p:nvPicPr>
          <p:cNvPr id="8" name="Picture 7">
            <a:extLst>
              <a:ext uri="{FF2B5EF4-FFF2-40B4-BE49-F238E27FC236}">
                <a16:creationId xmlns:a16="http://schemas.microsoft.com/office/drawing/2014/main" id="{AD423E37-186E-43CF-B959-A1FCC30B8A7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4619494"/>
            <a:ext cx="1590728" cy="1108207"/>
          </a:xfrm>
          <a:prstGeom prst="rect">
            <a:avLst/>
          </a:prstGeom>
        </p:spPr>
      </p:pic>
    </p:spTree>
    <p:extLst>
      <p:ext uri="{BB962C8B-B14F-4D97-AF65-F5344CB8AC3E}">
        <p14:creationId xmlns:p14="http://schemas.microsoft.com/office/powerpoint/2010/main" val="934784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TfL</a:t>
            </a:r>
            <a:endParaRPr lang="en-GB" dirty="0"/>
          </a:p>
        </p:txBody>
      </p:sp>
      <p:sp>
        <p:nvSpPr>
          <p:cNvPr id="3" name="Content Placeholder 2"/>
          <p:cNvSpPr>
            <a:spLocks noGrp="1"/>
          </p:cNvSpPr>
          <p:nvPr>
            <p:ph idx="1"/>
          </p:nvPr>
        </p:nvSpPr>
        <p:spPr/>
        <p:txBody>
          <a:bodyPr/>
          <a:lstStyle/>
          <a:p>
            <a:r>
              <a:rPr lang="en-US" dirty="0">
                <a:solidFill>
                  <a:srgbClr val="0000FF"/>
                </a:solidFill>
                <a:latin typeface="Arial" pitchFamily="34" charset="0"/>
                <a:cs typeface="Arial" pitchFamily="34" charset="0"/>
              </a:rPr>
              <a:t>71% fall in days taken off for stress, anxiety and depression</a:t>
            </a:r>
          </a:p>
          <a:p>
            <a:r>
              <a:rPr lang="en-US" dirty="0">
                <a:solidFill>
                  <a:srgbClr val="0000FF"/>
                </a:solidFill>
                <a:latin typeface="Arial" pitchFamily="34" charset="0"/>
                <a:cs typeface="Arial" pitchFamily="34" charset="0"/>
              </a:rPr>
              <a:t>50% fall in absences for all conditions</a:t>
            </a:r>
          </a:p>
          <a:p>
            <a:endParaRPr lang="en-GB" dirty="0"/>
          </a:p>
        </p:txBody>
      </p:sp>
      <p:pic>
        <p:nvPicPr>
          <p:cNvPr id="8" name="Picture 7">
            <a:extLst>
              <a:ext uri="{FF2B5EF4-FFF2-40B4-BE49-F238E27FC236}">
                <a16:creationId xmlns:a16="http://schemas.microsoft.com/office/drawing/2014/main" id="{10641306-19F6-4AC6-8BD6-84B33811105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89548" y="3429000"/>
            <a:ext cx="2564904" cy="2270796"/>
          </a:xfrm>
          <a:prstGeom prst="rect">
            <a:avLst/>
          </a:prstGeom>
        </p:spPr>
      </p:pic>
    </p:spTree>
    <p:extLst>
      <p:ext uri="{BB962C8B-B14F-4D97-AF65-F5344CB8AC3E}">
        <p14:creationId xmlns:p14="http://schemas.microsoft.com/office/powerpoint/2010/main" val="2632728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TfL</a:t>
            </a:r>
            <a:endParaRPr lang="en-GB" dirty="0"/>
          </a:p>
        </p:txBody>
      </p:sp>
      <p:sp>
        <p:nvSpPr>
          <p:cNvPr id="3" name="Content Placeholder 2"/>
          <p:cNvSpPr>
            <a:spLocks noGrp="1"/>
          </p:cNvSpPr>
          <p:nvPr>
            <p:ph idx="1"/>
          </p:nvPr>
        </p:nvSpPr>
        <p:spPr/>
        <p:txBody>
          <a:bodyPr>
            <a:noAutofit/>
          </a:bodyPr>
          <a:lstStyle/>
          <a:p>
            <a:r>
              <a:rPr lang="en-US" sz="2800" dirty="0">
                <a:solidFill>
                  <a:srgbClr val="0000FF"/>
                </a:solidFill>
                <a:latin typeface="Arial" pitchFamily="34" charset="0"/>
                <a:cs typeface="Arial" pitchFamily="34" charset="0"/>
              </a:rPr>
              <a:t>80% of participants reported improvements in relationships</a:t>
            </a:r>
          </a:p>
          <a:p>
            <a:r>
              <a:rPr lang="en-US" sz="2800" dirty="0">
                <a:solidFill>
                  <a:srgbClr val="0000FF"/>
                </a:solidFill>
                <a:latin typeface="Arial" pitchFamily="34" charset="0"/>
                <a:cs typeface="Arial" pitchFamily="34" charset="0"/>
              </a:rPr>
              <a:t>79% reported improvements in their ability to relax</a:t>
            </a:r>
          </a:p>
          <a:p>
            <a:r>
              <a:rPr lang="en-US" sz="2800" dirty="0">
                <a:solidFill>
                  <a:srgbClr val="0000FF"/>
                </a:solidFill>
                <a:latin typeface="Arial" pitchFamily="34" charset="0"/>
                <a:cs typeface="Arial" pitchFamily="34" charset="0"/>
              </a:rPr>
              <a:t>64% reported improvements in sleep patterns</a:t>
            </a:r>
          </a:p>
          <a:p>
            <a:r>
              <a:rPr lang="en-US" sz="2800" dirty="0">
                <a:solidFill>
                  <a:srgbClr val="0000FF"/>
                </a:solidFill>
                <a:latin typeface="Arial" pitchFamily="34" charset="0"/>
                <a:cs typeface="Arial" pitchFamily="34" charset="0"/>
              </a:rPr>
              <a:t>53% reported improvements in happiness at work</a:t>
            </a:r>
            <a:endParaRPr lang="en-US" sz="2800" dirty="0">
              <a:solidFill>
                <a:srgbClr val="0000FF"/>
              </a:solidFill>
            </a:endParaRPr>
          </a:p>
          <a:p>
            <a:pPr marL="0" indent="0">
              <a:buNone/>
            </a:pPr>
            <a:r>
              <a:rPr lang="en-US" sz="1600" dirty="0"/>
              <a:t>Adams, J. (2013)</a:t>
            </a:r>
            <a:r>
              <a:rPr lang="en-US" sz="1600" i="1" dirty="0"/>
              <a:t>The Business Case for Mindfulness in the Workplace</a:t>
            </a:r>
            <a:endParaRPr lang="en-US" sz="1600" dirty="0"/>
          </a:p>
          <a:p>
            <a:endParaRPr lang="en-GB" sz="2800" dirty="0"/>
          </a:p>
        </p:txBody>
      </p:sp>
      <p:pic>
        <p:nvPicPr>
          <p:cNvPr id="5" name="Picture 4">
            <a:extLst>
              <a:ext uri="{FF2B5EF4-FFF2-40B4-BE49-F238E27FC236}">
                <a16:creationId xmlns:a16="http://schemas.microsoft.com/office/drawing/2014/main" id="{5406377C-95A4-47AD-90D9-ABE22BFF409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48264" y="181188"/>
            <a:ext cx="1810544" cy="1327732"/>
          </a:xfrm>
          <a:prstGeom prst="rect">
            <a:avLst/>
          </a:prstGeom>
        </p:spPr>
      </p:pic>
    </p:spTree>
    <p:extLst>
      <p:ext uri="{BB962C8B-B14F-4D97-AF65-F5344CB8AC3E}">
        <p14:creationId xmlns:p14="http://schemas.microsoft.com/office/powerpoint/2010/main" val="164020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par>
                          <p:cTn id="23" fill="hold">
                            <p:stCondLst>
                              <p:cond delay="500"/>
                            </p:stCondLst>
                            <p:childTnLst>
                              <p:par>
                                <p:cTn id="24" presetID="10" presetClass="entr" presetSubtype="0" fill="hold" nodeType="after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Mindfulness Practices</a:t>
            </a:r>
          </a:p>
        </p:txBody>
      </p:sp>
      <p:sp>
        <p:nvSpPr>
          <p:cNvPr id="3" name="Content Placeholder 2"/>
          <p:cNvSpPr>
            <a:spLocks noGrp="1"/>
          </p:cNvSpPr>
          <p:nvPr>
            <p:ph sz="half" idx="1"/>
          </p:nvPr>
        </p:nvSpPr>
        <p:spPr/>
        <p:txBody>
          <a:bodyPr>
            <a:normAutofit/>
          </a:bodyPr>
          <a:lstStyle/>
          <a:p>
            <a:endParaRPr lang="en-GB" dirty="0"/>
          </a:p>
          <a:p>
            <a:r>
              <a:rPr lang="en-GB" dirty="0">
                <a:solidFill>
                  <a:srgbClr val="0000FF"/>
                </a:solidFill>
              </a:rPr>
              <a:t>The Mindful minute</a:t>
            </a:r>
          </a:p>
          <a:p>
            <a:r>
              <a:rPr lang="en-GB" dirty="0">
                <a:solidFill>
                  <a:srgbClr val="0000FF"/>
                </a:solidFill>
              </a:rPr>
              <a:t>Mindful walking</a:t>
            </a:r>
          </a:p>
          <a:p>
            <a:r>
              <a:rPr lang="en-GB" dirty="0">
                <a:solidFill>
                  <a:srgbClr val="0000FF"/>
                </a:solidFill>
              </a:rPr>
              <a:t>Mindful eating </a:t>
            </a:r>
          </a:p>
          <a:p>
            <a:r>
              <a:rPr lang="en-GB" dirty="0">
                <a:solidFill>
                  <a:srgbClr val="0000FF"/>
                </a:solidFill>
              </a:rPr>
              <a:t>Mindfulness of daily tasks</a:t>
            </a:r>
          </a:p>
          <a:p>
            <a:r>
              <a:rPr lang="en-GB" dirty="0">
                <a:solidFill>
                  <a:srgbClr val="002060"/>
                </a:solidFill>
              </a:rPr>
              <a:t>Formal practices</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337704" y="1600200"/>
            <a:ext cx="2659592" cy="3989388"/>
          </a:xfrm>
        </p:spPr>
      </p:pic>
    </p:spTree>
    <p:extLst>
      <p:ext uri="{BB962C8B-B14F-4D97-AF65-F5344CB8AC3E}">
        <p14:creationId xmlns:p14="http://schemas.microsoft.com/office/powerpoint/2010/main" val="3673897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Mindfulness in Daily Life</a:t>
            </a:r>
          </a:p>
        </p:txBody>
      </p:sp>
      <p:sp>
        <p:nvSpPr>
          <p:cNvPr id="3" name="Content Placeholder 2"/>
          <p:cNvSpPr>
            <a:spLocks noGrp="1"/>
          </p:cNvSpPr>
          <p:nvPr>
            <p:ph idx="1"/>
          </p:nvPr>
        </p:nvSpPr>
        <p:spPr>
          <a:xfrm>
            <a:off x="251520" y="1196752"/>
            <a:ext cx="7560840" cy="3917032"/>
          </a:xfrm>
        </p:spPr>
        <p:txBody>
          <a:bodyPr>
            <a:normAutofit fontScale="92500"/>
          </a:bodyPr>
          <a:lstStyle/>
          <a:p>
            <a:r>
              <a:rPr lang="en-GB" dirty="0">
                <a:solidFill>
                  <a:srgbClr val="0000FF"/>
                </a:solidFill>
              </a:rPr>
              <a:t>Simply bringing a mindful awareness to whatever you are doing, on purpose, through the day, can bring benefits</a:t>
            </a:r>
          </a:p>
          <a:p>
            <a:r>
              <a:rPr lang="en-GB" dirty="0">
                <a:solidFill>
                  <a:srgbClr val="0000FF"/>
                </a:solidFill>
              </a:rPr>
              <a:t>Stopping and pausing, sensing your body and taking a breath, before heading into habitual reactions to triggers can lead to more skilful responses and a better quality of decision making</a:t>
            </a:r>
          </a:p>
        </p:txBody>
      </p:sp>
      <p:pic>
        <p:nvPicPr>
          <p:cNvPr id="5" name="Picture 4">
            <a:extLst>
              <a:ext uri="{FF2B5EF4-FFF2-40B4-BE49-F238E27FC236}">
                <a16:creationId xmlns:a16="http://schemas.microsoft.com/office/drawing/2014/main" id="{20ED3017-B175-478A-A4BD-643E3A666C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09144" y="4437111"/>
            <a:ext cx="2434856" cy="1260907"/>
          </a:xfrm>
          <a:prstGeom prst="rect">
            <a:avLst/>
          </a:prstGeom>
        </p:spPr>
      </p:pic>
    </p:spTree>
    <p:extLst>
      <p:ext uri="{BB962C8B-B14F-4D97-AF65-F5344CB8AC3E}">
        <p14:creationId xmlns:p14="http://schemas.microsoft.com/office/powerpoint/2010/main" val="3457816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Workplace</a:t>
            </a:r>
            <a:endParaRPr lang="en-US" dirty="0"/>
          </a:p>
        </p:txBody>
      </p:sp>
      <p:sp>
        <p:nvSpPr>
          <p:cNvPr id="3" name="Content Placeholder 2"/>
          <p:cNvSpPr>
            <a:spLocks noGrp="1"/>
          </p:cNvSpPr>
          <p:nvPr>
            <p:ph idx="1"/>
          </p:nvPr>
        </p:nvSpPr>
        <p:spPr>
          <a:xfrm>
            <a:off x="323528" y="1379202"/>
            <a:ext cx="8229600" cy="4099595"/>
          </a:xfrm>
        </p:spPr>
        <p:txBody>
          <a:bodyPr/>
          <a:lstStyle/>
          <a:p>
            <a:pPr marL="0" indent="0">
              <a:buNone/>
            </a:pPr>
            <a:r>
              <a:rPr lang="en-GB" dirty="0">
                <a:solidFill>
                  <a:srgbClr val="0000FF"/>
                </a:solidFill>
              </a:rPr>
              <a:t>Can you identify any areas where mindfulness practice will be of benefit in your workplace?</a:t>
            </a:r>
          </a:p>
          <a:p>
            <a:pPr marL="0" indent="0">
              <a:buNone/>
            </a:pPr>
            <a:endParaRPr lang="en-GB" dirty="0">
              <a:solidFill>
                <a:srgbClr val="0000FF"/>
              </a:solidFill>
            </a:endParaRPr>
          </a:p>
          <a:p>
            <a:pPr marL="0" indent="0">
              <a:spcBef>
                <a:spcPts val="0"/>
              </a:spcBef>
              <a:buNone/>
            </a:pPr>
            <a:r>
              <a:rPr lang="en-GB" i="1" dirty="0">
                <a:solidFill>
                  <a:srgbClr val="002060"/>
                </a:solidFill>
              </a:rPr>
              <a:t>Spend a minute or so </a:t>
            </a:r>
          </a:p>
          <a:p>
            <a:pPr marL="0" indent="0">
              <a:spcBef>
                <a:spcPts val="0"/>
              </a:spcBef>
              <a:buNone/>
            </a:pPr>
            <a:r>
              <a:rPr lang="en-GB" i="1" dirty="0">
                <a:solidFill>
                  <a:srgbClr val="002060"/>
                </a:solidFill>
              </a:rPr>
              <a:t>Thinking about this</a:t>
            </a:r>
          </a:p>
          <a:p>
            <a:pPr marL="0" indent="0">
              <a:spcBef>
                <a:spcPts val="0"/>
              </a:spcBef>
              <a:buNone/>
            </a:pPr>
            <a:endParaRPr lang="en-GB" i="1" dirty="0">
              <a:solidFill>
                <a:srgbClr val="002060"/>
              </a:solidFill>
            </a:endParaRPr>
          </a:p>
          <a:p>
            <a:pPr marL="0" indent="0">
              <a:spcBef>
                <a:spcPts val="0"/>
              </a:spcBef>
              <a:buNone/>
            </a:pPr>
            <a:r>
              <a:rPr lang="en-GB" i="1" dirty="0">
                <a:solidFill>
                  <a:srgbClr val="0000FF"/>
                </a:solidFill>
              </a:rPr>
              <a:t>Discussion</a:t>
            </a:r>
            <a:endParaRPr lang="en-US" i="1" dirty="0">
              <a:solidFill>
                <a:srgbClr val="0000FF"/>
              </a:solidFill>
            </a:endParaRPr>
          </a:p>
        </p:txBody>
      </p:sp>
      <p:pic>
        <p:nvPicPr>
          <p:cNvPr id="5" name="Picture 4">
            <a:extLst>
              <a:ext uri="{FF2B5EF4-FFF2-40B4-BE49-F238E27FC236}">
                <a16:creationId xmlns:a16="http://schemas.microsoft.com/office/drawing/2014/main" id="{2A89AFE1-2196-44EF-B7A6-10C42B0FF01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01315" y="3296759"/>
            <a:ext cx="4139952" cy="2405538"/>
          </a:xfrm>
          <a:prstGeom prst="rect">
            <a:avLst/>
          </a:prstGeom>
        </p:spPr>
      </p:pic>
    </p:spTree>
    <p:extLst>
      <p:ext uri="{BB962C8B-B14F-4D97-AF65-F5344CB8AC3E}">
        <p14:creationId xmlns:p14="http://schemas.microsoft.com/office/powerpoint/2010/main" val="12934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672"/>
            <a:ext cx="8229600" cy="1143000"/>
          </a:xfrm>
        </p:spPr>
        <p:txBody>
          <a:bodyPr/>
          <a:lstStyle/>
          <a:p>
            <a:r>
              <a:rPr lang="en-GB" dirty="0"/>
              <a:t>Conclusion</a:t>
            </a:r>
            <a:endParaRPr lang="en-US" dirty="0"/>
          </a:p>
        </p:txBody>
      </p:sp>
      <p:sp>
        <p:nvSpPr>
          <p:cNvPr id="3" name="Content Placeholder 2"/>
          <p:cNvSpPr>
            <a:spLocks noGrp="1"/>
          </p:cNvSpPr>
          <p:nvPr>
            <p:ph idx="1"/>
          </p:nvPr>
        </p:nvSpPr>
        <p:spPr>
          <a:xfrm>
            <a:off x="0" y="1772816"/>
            <a:ext cx="8229600" cy="3917032"/>
          </a:xfrm>
        </p:spPr>
        <p:txBody>
          <a:bodyPr>
            <a:normAutofit fontScale="92500" lnSpcReduction="20000"/>
          </a:bodyPr>
          <a:lstStyle/>
          <a:p>
            <a:pPr marL="0" indent="0">
              <a:buNone/>
            </a:pPr>
            <a:r>
              <a:rPr lang="en-GB" dirty="0">
                <a:solidFill>
                  <a:srgbClr val="0000FF"/>
                </a:solidFill>
              </a:rPr>
              <a:t>We have considered:</a:t>
            </a:r>
          </a:p>
          <a:p>
            <a:r>
              <a:rPr lang="en-GB" dirty="0">
                <a:solidFill>
                  <a:srgbClr val="0000FF"/>
                </a:solidFill>
              </a:rPr>
              <a:t>the meaning of mindfulness, experientially and theoretically</a:t>
            </a:r>
          </a:p>
          <a:p>
            <a:r>
              <a:rPr lang="en-GB" dirty="0">
                <a:solidFill>
                  <a:srgbClr val="0000FF"/>
                </a:solidFill>
              </a:rPr>
              <a:t>elements of the research basis for the practice</a:t>
            </a:r>
          </a:p>
          <a:p>
            <a:r>
              <a:rPr lang="en-GB" dirty="0">
                <a:solidFill>
                  <a:srgbClr val="0000FF"/>
                </a:solidFill>
              </a:rPr>
              <a:t>workplaces which engage with mindfulness practice</a:t>
            </a:r>
          </a:p>
          <a:p>
            <a:r>
              <a:rPr lang="en-GB" dirty="0">
                <a:solidFill>
                  <a:srgbClr val="0000FF"/>
                </a:solidFill>
              </a:rPr>
              <a:t>any potential applications in your workplace to improve your resilience and well-being</a:t>
            </a:r>
          </a:p>
          <a:p>
            <a:endParaRPr lang="en-US" dirty="0">
              <a:solidFill>
                <a:srgbClr val="0000FF"/>
              </a:solidFill>
            </a:endParaRPr>
          </a:p>
        </p:txBody>
      </p:sp>
      <p:pic>
        <p:nvPicPr>
          <p:cNvPr id="5" name="Picture 4">
            <a:extLst>
              <a:ext uri="{FF2B5EF4-FFF2-40B4-BE49-F238E27FC236}">
                <a16:creationId xmlns:a16="http://schemas.microsoft.com/office/drawing/2014/main" id="{C8FB23D3-1F9E-4C42-9092-8DB487A134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0232" y="20430"/>
            <a:ext cx="2464653" cy="2074416"/>
          </a:xfrm>
          <a:prstGeom prst="rect">
            <a:avLst/>
          </a:prstGeom>
        </p:spPr>
      </p:pic>
    </p:spTree>
    <p:extLst>
      <p:ext uri="{BB962C8B-B14F-4D97-AF65-F5344CB8AC3E}">
        <p14:creationId xmlns:p14="http://schemas.microsoft.com/office/powerpoint/2010/main" val="332179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8229600" cy="857250"/>
          </a:xfrm>
        </p:spPr>
        <p:txBody>
          <a:bodyPr>
            <a:normAutofit fontScale="90000"/>
          </a:bodyPr>
          <a:lstStyle/>
          <a:p>
            <a:r>
              <a:rPr lang="en-GB" dirty="0"/>
              <a:t>Goleman’s EI Competency Model </a:t>
            </a:r>
            <a:r>
              <a:rPr lang="en-GB" sz="1350" dirty="0"/>
              <a:t>(1995)</a:t>
            </a:r>
          </a:p>
        </p:txBody>
      </p:sp>
      <p:pic>
        <p:nvPicPr>
          <p:cNvPr id="4" name="Picture 3"/>
          <p:cNvPicPr>
            <a:picLocks noChangeAspect="1"/>
          </p:cNvPicPr>
          <p:nvPr/>
        </p:nvPicPr>
        <p:blipFill>
          <a:blip r:embed="rId3"/>
          <a:stretch>
            <a:fillRect/>
          </a:stretch>
        </p:blipFill>
        <p:spPr>
          <a:xfrm>
            <a:off x="1619672" y="1278037"/>
            <a:ext cx="6317685" cy="4301926"/>
          </a:xfrm>
          <a:prstGeom prst="rect">
            <a:avLst/>
          </a:prstGeom>
        </p:spPr>
      </p:pic>
    </p:spTree>
    <p:extLst>
      <p:ext uri="{BB962C8B-B14F-4D97-AF65-F5344CB8AC3E}">
        <p14:creationId xmlns:p14="http://schemas.microsoft.com/office/powerpoint/2010/main" val="2598458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806BF-A1D7-452F-90BB-4BBF24E18BCC}"/>
              </a:ext>
            </a:extLst>
          </p:cNvPr>
          <p:cNvSpPr>
            <a:spLocks noGrp="1"/>
          </p:cNvSpPr>
          <p:nvPr>
            <p:ph type="title"/>
          </p:nvPr>
        </p:nvSpPr>
        <p:spPr/>
        <p:txBody>
          <a:bodyPr/>
          <a:lstStyle/>
          <a:p>
            <a:r>
              <a:rPr lang="en-GB" dirty="0"/>
              <a:t>Self and Social Awareness</a:t>
            </a:r>
          </a:p>
        </p:txBody>
      </p:sp>
      <p:sp>
        <p:nvSpPr>
          <p:cNvPr id="3" name="TextBox 2">
            <a:extLst>
              <a:ext uri="{FF2B5EF4-FFF2-40B4-BE49-F238E27FC236}">
                <a16:creationId xmlns:a16="http://schemas.microsoft.com/office/drawing/2014/main" id="{6E85D366-62D1-4F2D-B759-7740971A3915}"/>
              </a:ext>
            </a:extLst>
          </p:cNvPr>
          <p:cNvSpPr txBox="1"/>
          <p:nvPr/>
        </p:nvSpPr>
        <p:spPr>
          <a:xfrm>
            <a:off x="457201" y="1340768"/>
            <a:ext cx="4330824" cy="4031873"/>
          </a:xfrm>
          <a:prstGeom prst="rect">
            <a:avLst/>
          </a:prstGeom>
          <a:noFill/>
        </p:spPr>
        <p:txBody>
          <a:bodyPr wrap="square" rtlCol="0">
            <a:spAutoFit/>
          </a:bodyPr>
          <a:lstStyle/>
          <a:p>
            <a:pPr marL="457200" indent="-457200">
              <a:buFont typeface="Arial" panose="020B0604020202020204" pitchFamily="34" charset="0"/>
              <a:buChar char="•"/>
            </a:pPr>
            <a:endParaRPr lang="en-GB" sz="3200" dirty="0">
              <a:solidFill>
                <a:srgbClr val="0000FF"/>
              </a:solidFill>
            </a:endParaRPr>
          </a:p>
          <a:p>
            <a:r>
              <a:rPr lang="en-GB" sz="3200" dirty="0">
                <a:solidFill>
                  <a:srgbClr val="0000FF"/>
                </a:solidFill>
              </a:rPr>
              <a:t>The Challenge: -</a:t>
            </a:r>
          </a:p>
          <a:p>
            <a:pPr marL="457200" indent="-457200">
              <a:buFont typeface="Arial" panose="020B0604020202020204" pitchFamily="34" charset="0"/>
              <a:buChar char="•"/>
            </a:pPr>
            <a:r>
              <a:rPr lang="en-GB" sz="3200" dirty="0">
                <a:solidFill>
                  <a:srgbClr val="0000FF"/>
                </a:solidFill>
              </a:rPr>
              <a:t>Need to understand ourselves </a:t>
            </a:r>
          </a:p>
          <a:p>
            <a:pPr marL="457200" indent="-457200">
              <a:buFont typeface="Arial" panose="020B0604020202020204" pitchFamily="34" charset="0"/>
              <a:buChar char="•"/>
            </a:pPr>
            <a:r>
              <a:rPr lang="en-GB" sz="3200" dirty="0">
                <a:solidFill>
                  <a:srgbClr val="0000FF"/>
                </a:solidFill>
              </a:rPr>
              <a:t>Need to understand others</a:t>
            </a:r>
          </a:p>
          <a:p>
            <a:pPr marL="457200" indent="-457200">
              <a:buFont typeface="Arial" panose="020B0604020202020204" pitchFamily="34" charset="0"/>
              <a:buChar char="•"/>
            </a:pPr>
            <a:r>
              <a:rPr lang="en-GB" sz="3200" dirty="0">
                <a:solidFill>
                  <a:srgbClr val="0000FF"/>
                </a:solidFill>
              </a:rPr>
              <a:t>Need some methods to do this</a:t>
            </a:r>
          </a:p>
        </p:txBody>
      </p:sp>
      <p:pic>
        <p:nvPicPr>
          <p:cNvPr id="8" name="Picture 7">
            <a:extLst>
              <a:ext uri="{FF2B5EF4-FFF2-40B4-BE49-F238E27FC236}">
                <a16:creationId xmlns:a16="http://schemas.microsoft.com/office/drawing/2014/main" id="{A994E240-9D87-4135-AA58-B6F3AE67774C}"/>
              </a:ext>
            </a:extLst>
          </p:cNvPr>
          <p:cNvPicPr>
            <a:picLocks noChangeAspect="1"/>
          </p:cNvPicPr>
          <p:nvPr/>
        </p:nvPicPr>
        <p:blipFill>
          <a:blip r:embed="rId2"/>
          <a:stretch>
            <a:fillRect/>
          </a:stretch>
        </p:blipFill>
        <p:spPr>
          <a:xfrm>
            <a:off x="4962399" y="1196752"/>
            <a:ext cx="4181601" cy="2875551"/>
          </a:xfrm>
          <a:prstGeom prst="rect">
            <a:avLst/>
          </a:prstGeom>
        </p:spPr>
      </p:pic>
    </p:spTree>
    <p:extLst>
      <p:ext uri="{BB962C8B-B14F-4D97-AF65-F5344CB8AC3E}">
        <p14:creationId xmlns:p14="http://schemas.microsoft.com/office/powerpoint/2010/main" val="1943149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Transactional analysis</a:t>
            </a:r>
            <a:endParaRPr lang="en-GB" dirty="0"/>
          </a:p>
        </p:txBody>
      </p:sp>
      <p:sp>
        <p:nvSpPr>
          <p:cNvPr id="3" name="Content Placeholder 2"/>
          <p:cNvSpPr>
            <a:spLocks noGrp="1"/>
          </p:cNvSpPr>
          <p:nvPr>
            <p:ph idx="1"/>
          </p:nvPr>
        </p:nvSpPr>
        <p:spPr>
          <a:xfrm>
            <a:off x="179512" y="1268760"/>
            <a:ext cx="8229600" cy="2520280"/>
          </a:xfrm>
        </p:spPr>
        <p:txBody>
          <a:bodyPr>
            <a:normAutofit/>
          </a:bodyPr>
          <a:lstStyle/>
          <a:p>
            <a:pPr>
              <a:buFontTx/>
              <a:buNone/>
            </a:pPr>
            <a:r>
              <a:rPr lang="en-GB" altLang="en-US" dirty="0"/>
              <a:t>   </a:t>
            </a:r>
            <a:r>
              <a:rPr lang="en-GB" altLang="en-US" sz="2400" spc="0" dirty="0">
                <a:solidFill>
                  <a:srgbClr val="0066FF"/>
                </a:solidFill>
              </a:rPr>
              <a:t>Transactional analysis is a method of examining the exchanges between people and determining which part of the multi-natured individual is being activated.</a:t>
            </a:r>
          </a:p>
          <a:p>
            <a:pPr algn="r">
              <a:buFontTx/>
              <a:buNone/>
            </a:pPr>
            <a:r>
              <a:rPr lang="en-GB" altLang="en-US" sz="1800" spc="0" dirty="0">
                <a:solidFill>
                  <a:srgbClr val="0066FF"/>
                </a:solidFill>
              </a:rPr>
              <a:t>  Eric Berne  (1976) Games People Play</a:t>
            </a:r>
          </a:p>
          <a:p>
            <a:endParaRPr lang="en-GB" dirty="0"/>
          </a:p>
        </p:txBody>
      </p:sp>
      <p:pic>
        <p:nvPicPr>
          <p:cNvPr id="5" name="Picture 4" descr="A close up of a logo&#10;&#10;Description generated with very high confidence">
            <a:extLst>
              <a:ext uri="{FF2B5EF4-FFF2-40B4-BE49-F238E27FC236}">
                <a16:creationId xmlns:a16="http://schemas.microsoft.com/office/drawing/2014/main" id="{3C1BFE1A-7CD1-40D9-9722-0DBABC978A9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6336" y="3121394"/>
            <a:ext cx="1541884" cy="2578401"/>
          </a:xfrm>
          <a:prstGeom prst="rect">
            <a:avLst/>
          </a:prstGeom>
        </p:spPr>
      </p:pic>
      <p:pic>
        <p:nvPicPr>
          <p:cNvPr id="8" name="Picture 7" descr="A person holding a book shelf&#10;&#10;Description generated with very high confidence">
            <a:extLst>
              <a:ext uri="{FF2B5EF4-FFF2-40B4-BE49-F238E27FC236}">
                <a16:creationId xmlns:a16="http://schemas.microsoft.com/office/drawing/2014/main" id="{EBEA2FBF-C653-4FDF-8EFA-39C1C39E22B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0578" y="3070896"/>
            <a:ext cx="2095500" cy="2628900"/>
          </a:xfrm>
          <a:prstGeom prst="rect">
            <a:avLst/>
          </a:prstGeom>
        </p:spPr>
      </p:pic>
    </p:spTree>
    <p:extLst>
      <p:ext uri="{BB962C8B-B14F-4D97-AF65-F5344CB8AC3E}">
        <p14:creationId xmlns:p14="http://schemas.microsoft.com/office/powerpoint/2010/main" val="209351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9203-DAF4-4C09-AF5C-BBB7D9E3077A}"/>
              </a:ext>
            </a:extLst>
          </p:cNvPr>
          <p:cNvSpPr>
            <a:spLocks noGrp="1"/>
          </p:cNvSpPr>
          <p:nvPr>
            <p:ph type="title"/>
          </p:nvPr>
        </p:nvSpPr>
        <p:spPr>
          <a:xfrm>
            <a:off x="457200" y="116632"/>
            <a:ext cx="8229600" cy="634082"/>
          </a:xfrm>
        </p:spPr>
        <p:txBody>
          <a:bodyPr>
            <a:normAutofit fontScale="90000"/>
          </a:bodyPr>
          <a:lstStyle/>
          <a:p>
            <a:r>
              <a:rPr lang="en-GB" dirty="0"/>
              <a:t>What is a Transaction?</a:t>
            </a:r>
          </a:p>
        </p:txBody>
      </p:sp>
      <p:sp>
        <p:nvSpPr>
          <p:cNvPr id="3" name="Content Placeholder 2">
            <a:extLst>
              <a:ext uri="{FF2B5EF4-FFF2-40B4-BE49-F238E27FC236}">
                <a16:creationId xmlns:a16="http://schemas.microsoft.com/office/drawing/2014/main" id="{92664618-9D42-4CBD-ADFD-BBA6C7D0489A}"/>
              </a:ext>
            </a:extLst>
          </p:cNvPr>
          <p:cNvSpPr>
            <a:spLocks noGrp="1"/>
          </p:cNvSpPr>
          <p:nvPr>
            <p:ph idx="1"/>
          </p:nvPr>
        </p:nvSpPr>
        <p:spPr>
          <a:xfrm>
            <a:off x="457200" y="1052736"/>
            <a:ext cx="4978896" cy="4608512"/>
          </a:xfrm>
        </p:spPr>
        <p:txBody>
          <a:bodyPr>
            <a:normAutofit fontScale="85000" lnSpcReduction="20000"/>
          </a:bodyPr>
          <a:lstStyle/>
          <a:p>
            <a:r>
              <a:rPr lang="en-GB" dirty="0">
                <a:solidFill>
                  <a:srgbClr val="0000FF"/>
                </a:solidFill>
              </a:rPr>
              <a:t>Developed from Social psychiatry</a:t>
            </a:r>
          </a:p>
          <a:p>
            <a:r>
              <a:rPr lang="en-GB" dirty="0">
                <a:solidFill>
                  <a:srgbClr val="0000FF"/>
                </a:solidFill>
              </a:rPr>
              <a:t>Infants deprived of handling over time, sink into an irreversible decline</a:t>
            </a:r>
          </a:p>
          <a:p>
            <a:r>
              <a:rPr lang="en-GB" dirty="0">
                <a:solidFill>
                  <a:srgbClr val="0000FF"/>
                </a:solidFill>
              </a:rPr>
              <a:t>‘Emotional deprivation’ can have a fatal outcome</a:t>
            </a:r>
          </a:p>
          <a:p>
            <a:r>
              <a:rPr lang="en-GB" i="1" dirty="0">
                <a:solidFill>
                  <a:srgbClr val="0000FF"/>
                </a:solidFill>
              </a:rPr>
              <a:t>‘Strokes’ </a:t>
            </a:r>
            <a:r>
              <a:rPr lang="en-GB" dirty="0">
                <a:solidFill>
                  <a:srgbClr val="0000FF"/>
                </a:solidFill>
              </a:rPr>
              <a:t>are units of social action -  </a:t>
            </a:r>
            <a:r>
              <a:rPr lang="en-GB" i="1" dirty="0">
                <a:solidFill>
                  <a:srgbClr val="0000FF"/>
                </a:solidFill>
              </a:rPr>
              <a:t>verbal, visual, etc.</a:t>
            </a:r>
          </a:p>
          <a:p>
            <a:r>
              <a:rPr lang="en-GB" dirty="0">
                <a:solidFill>
                  <a:srgbClr val="0000FF"/>
                </a:solidFill>
              </a:rPr>
              <a:t>An exchange of these is a </a:t>
            </a:r>
            <a:r>
              <a:rPr lang="en-GB" i="1" dirty="0">
                <a:solidFill>
                  <a:srgbClr val="0000FF"/>
                </a:solidFill>
              </a:rPr>
              <a:t>‘transaction’</a:t>
            </a:r>
          </a:p>
          <a:p>
            <a:r>
              <a:rPr lang="en-GB" i="1" dirty="0">
                <a:solidFill>
                  <a:srgbClr val="0000FF"/>
                </a:solidFill>
              </a:rPr>
              <a:t>Can be positive or </a:t>
            </a:r>
            <a:r>
              <a:rPr lang="en-GB" i="1" dirty="0">
                <a:solidFill>
                  <a:srgbClr val="002060"/>
                </a:solidFill>
              </a:rPr>
              <a:t>negative</a:t>
            </a:r>
          </a:p>
        </p:txBody>
      </p:sp>
      <p:pic>
        <p:nvPicPr>
          <p:cNvPr id="5" name="Picture 4" descr="A picture containing person&#10;&#10;Description automatically generated">
            <a:extLst>
              <a:ext uri="{FF2B5EF4-FFF2-40B4-BE49-F238E27FC236}">
                <a16:creationId xmlns:a16="http://schemas.microsoft.com/office/drawing/2014/main" id="{D35F1A54-5701-4C03-9973-A8F4D359425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09028" y="1556792"/>
            <a:ext cx="3534972" cy="2356648"/>
          </a:xfrm>
          <a:prstGeom prst="rect">
            <a:avLst/>
          </a:prstGeom>
        </p:spPr>
      </p:pic>
    </p:spTree>
    <p:extLst>
      <p:ext uri="{BB962C8B-B14F-4D97-AF65-F5344CB8AC3E}">
        <p14:creationId xmlns:p14="http://schemas.microsoft.com/office/powerpoint/2010/main" val="342578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922DD-3855-4F2D-BD85-9FD7ECE8CC4E}"/>
              </a:ext>
            </a:extLst>
          </p:cNvPr>
          <p:cNvSpPr>
            <a:spLocks noGrp="1"/>
          </p:cNvSpPr>
          <p:nvPr>
            <p:ph type="title"/>
          </p:nvPr>
        </p:nvSpPr>
        <p:spPr/>
        <p:txBody>
          <a:bodyPr/>
          <a:lstStyle/>
          <a:p>
            <a:r>
              <a:rPr lang="en-GB" dirty="0"/>
              <a:t>Why TA?</a:t>
            </a:r>
          </a:p>
        </p:txBody>
      </p:sp>
      <p:sp>
        <p:nvSpPr>
          <p:cNvPr id="3" name="Content Placeholder 2">
            <a:extLst>
              <a:ext uri="{FF2B5EF4-FFF2-40B4-BE49-F238E27FC236}">
                <a16:creationId xmlns:a16="http://schemas.microsoft.com/office/drawing/2014/main" id="{C0DBFE94-3714-457A-8E5A-475104B2A8A5}"/>
              </a:ext>
            </a:extLst>
          </p:cNvPr>
          <p:cNvSpPr>
            <a:spLocks noGrp="1"/>
          </p:cNvSpPr>
          <p:nvPr>
            <p:ph idx="1"/>
          </p:nvPr>
        </p:nvSpPr>
        <p:spPr>
          <a:xfrm>
            <a:off x="457200" y="1600201"/>
            <a:ext cx="8229600" cy="2908919"/>
          </a:xfrm>
        </p:spPr>
        <p:txBody>
          <a:bodyPr>
            <a:normAutofit fontScale="92500" lnSpcReduction="20000"/>
          </a:bodyPr>
          <a:lstStyle/>
          <a:p>
            <a:r>
              <a:rPr lang="en-GB" dirty="0">
                <a:solidFill>
                  <a:srgbClr val="0000FF"/>
                </a:solidFill>
              </a:rPr>
              <a:t>“It is an endearing aspect of human nature that we keep on doing things that don’t work – indeed we often do it even harder!”</a:t>
            </a:r>
          </a:p>
          <a:p>
            <a:r>
              <a:rPr lang="en-GB" dirty="0">
                <a:solidFill>
                  <a:srgbClr val="0000FF"/>
                </a:solidFill>
              </a:rPr>
              <a:t>“The more we understand what leads people – including ourselves – to think, feel and act as they do, the better we can get along with each other.”</a:t>
            </a:r>
          </a:p>
        </p:txBody>
      </p:sp>
      <p:sp>
        <p:nvSpPr>
          <p:cNvPr id="4" name="TextBox 3">
            <a:extLst>
              <a:ext uri="{FF2B5EF4-FFF2-40B4-BE49-F238E27FC236}">
                <a16:creationId xmlns:a16="http://schemas.microsoft.com/office/drawing/2014/main" id="{46C21922-9A9F-4DE2-9D63-EC5F208E691A}"/>
              </a:ext>
            </a:extLst>
          </p:cNvPr>
          <p:cNvSpPr txBox="1"/>
          <p:nvPr/>
        </p:nvSpPr>
        <p:spPr>
          <a:xfrm>
            <a:off x="2549210" y="4607716"/>
            <a:ext cx="1997150" cy="369332"/>
          </a:xfrm>
          <a:prstGeom prst="rect">
            <a:avLst/>
          </a:prstGeom>
          <a:noFill/>
        </p:spPr>
        <p:txBody>
          <a:bodyPr wrap="none" rtlCol="0">
            <a:spAutoFit/>
          </a:bodyPr>
          <a:lstStyle/>
          <a:p>
            <a:r>
              <a:rPr lang="en-GB" dirty="0"/>
              <a:t>Hay, J. (1993) p.13</a:t>
            </a:r>
          </a:p>
        </p:txBody>
      </p:sp>
      <p:pic>
        <p:nvPicPr>
          <p:cNvPr id="9" name="Picture 8">
            <a:extLst>
              <a:ext uri="{FF2B5EF4-FFF2-40B4-BE49-F238E27FC236}">
                <a16:creationId xmlns:a16="http://schemas.microsoft.com/office/drawing/2014/main" id="{2BA3A038-A6F4-495F-A586-0215F2A29DAC}"/>
              </a:ext>
            </a:extLst>
          </p:cNvPr>
          <p:cNvPicPr>
            <a:picLocks noChangeAspect="1"/>
          </p:cNvPicPr>
          <p:nvPr/>
        </p:nvPicPr>
        <p:blipFill>
          <a:blip r:embed="rId2"/>
          <a:stretch>
            <a:fillRect/>
          </a:stretch>
        </p:blipFill>
        <p:spPr>
          <a:xfrm>
            <a:off x="6" y="8143"/>
            <a:ext cx="1331634" cy="1367904"/>
          </a:xfrm>
          <a:prstGeom prst="rect">
            <a:avLst/>
          </a:prstGeom>
        </p:spPr>
      </p:pic>
      <p:pic>
        <p:nvPicPr>
          <p:cNvPr id="10" name="Picture 9">
            <a:extLst>
              <a:ext uri="{FF2B5EF4-FFF2-40B4-BE49-F238E27FC236}">
                <a16:creationId xmlns:a16="http://schemas.microsoft.com/office/drawing/2014/main" id="{69BB44FB-FEC3-4A47-9123-2A1F315A200D}"/>
              </a:ext>
            </a:extLst>
          </p:cNvPr>
          <p:cNvPicPr>
            <a:picLocks noChangeAspect="1"/>
          </p:cNvPicPr>
          <p:nvPr/>
        </p:nvPicPr>
        <p:blipFill>
          <a:blip r:embed="rId2"/>
          <a:stretch>
            <a:fillRect/>
          </a:stretch>
        </p:blipFill>
        <p:spPr>
          <a:xfrm>
            <a:off x="7772903" y="4274339"/>
            <a:ext cx="1335601" cy="1405417"/>
          </a:xfrm>
          <a:prstGeom prst="rect">
            <a:avLst/>
          </a:prstGeom>
        </p:spPr>
      </p:pic>
    </p:spTree>
    <p:extLst>
      <p:ext uri="{BB962C8B-B14F-4D97-AF65-F5344CB8AC3E}">
        <p14:creationId xmlns:p14="http://schemas.microsoft.com/office/powerpoint/2010/main" val="998010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1A37-4FAF-41A0-9F15-9B32937ACA3B}"/>
              </a:ext>
            </a:extLst>
          </p:cNvPr>
          <p:cNvSpPr>
            <a:spLocks noGrp="1"/>
          </p:cNvSpPr>
          <p:nvPr>
            <p:ph type="title"/>
          </p:nvPr>
        </p:nvSpPr>
        <p:spPr>
          <a:xfrm>
            <a:off x="457200" y="89972"/>
            <a:ext cx="8229600" cy="674732"/>
          </a:xfrm>
        </p:spPr>
        <p:txBody>
          <a:bodyPr>
            <a:normAutofit fontScale="90000"/>
          </a:bodyPr>
          <a:lstStyle/>
          <a:p>
            <a:r>
              <a:rPr lang="en-GB" dirty="0"/>
              <a:t>The Basis of TA</a:t>
            </a:r>
          </a:p>
        </p:txBody>
      </p:sp>
      <p:sp>
        <p:nvSpPr>
          <p:cNvPr id="3" name="Content Placeholder 2">
            <a:extLst>
              <a:ext uri="{FF2B5EF4-FFF2-40B4-BE49-F238E27FC236}">
                <a16:creationId xmlns:a16="http://schemas.microsoft.com/office/drawing/2014/main" id="{0508FE5E-C431-4DA4-A16D-067A7151F34B}"/>
              </a:ext>
            </a:extLst>
          </p:cNvPr>
          <p:cNvSpPr>
            <a:spLocks noGrp="1"/>
          </p:cNvSpPr>
          <p:nvPr>
            <p:ph idx="1"/>
          </p:nvPr>
        </p:nvSpPr>
        <p:spPr>
          <a:xfrm>
            <a:off x="179512" y="764704"/>
            <a:ext cx="8856984" cy="3917032"/>
          </a:xfrm>
        </p:spPr>
        <p:txBody>
          <a:bodyPr>
            <a:noAutofit/>
          </a:bodyPr>
          <a:lstStyle/>
          <a:p>
            <a:r>
              <a:rPr lang="en-GB" sz="2400" dirty="0">
                <a:solidFill>
                  <a:srgbClr val="0000FF"/>
                </a:solidFill>
              </a:rPr>
              <a:t>“The way to increase our interpersonal effectiveness, therefore, is to concentrate on what </a:t>
            </a:r>
            <a:r>
              <a:rPr lang="en-GB" sz="2400" i="1" dirty="0">
                <a:solidFill>
                  <a:srgbClr val="0000FF"/>
                </a:solidFill>
              </a:rPr>
              <a:t>we are doing </a:t>
            </a:r>
            <a:r>
              <a:rPr lang="en-GB" sz="2400" dirty="0">
                <a:solidFill>
                  <a:srgbClr val="0000FF"/>
                </a:solidFill>
              </a:rPr>
              <a:t>and what kind of invitation </a:t>
            </a:r>
            <a:r>
              <a:rPr lang="en-GB" sz="2400" i="1" dirty="0">
                <a:solidFill>
                  <a:srgbClr val="0000FF"/>
                </a:solidFill>
              </a:rPr>
              <a:t>our own behaviour </a:t>
            </a:r>
            <a:r>
              <a:rPr lang="en-GB" sz="2400" dirty="0">
                <a:solidFill>
                  <a:srgbClr val="0000FF"/>
                </a:solidFill>
              </a:rPr>
              <a:t>is sending to other people.”</a:t>
            </a:r>
          </a:p>
          <a:p>
            <a:r>
              <a:rPr lang="en-GB" sz="2400" dirty="0">
                <a:solidFill>
                  <a:srgbClr val="0000FF"/>
                </a:solidFill>
              </a:rPr>
              <a:t>If we understand and open up our attitudes, we will find that other people become easier to deal with.  We can change </a:t>
            </a:r>
            <a:r>
              <a:rPr lang="en-GB" sz="2400" i="1" dirty="0">
                <a:solidFill>
                  <a:srgbClr val="0000FF"/>
                </a:solidFill>
              </a:rPr>
              <a:t>our own attitudes and behaviour </a:t>
            </a:r>
            <a:r>
              <a:rPr lang="en-GB" sz="2400" dirty="0">
                <a:solidFill>
                  <a:srgbClr val="0000FF"/>
                </a:solidFill>
              </a:rPr>
              <a:t>– and when we do we usually </a:t>
            </a:r>
            <a:r>
              <a:rPr lang="en-GB" sz="2400" i="1" dirty="0">
                <a:solidFill>
                  <a:srgbClr val="0000FF"/>
                </a:solidFill>
              </a:rPr>
              <a:t>trigger different responses.</a:t>
            </a:r>
          </a:p>
        </p:txBody>
      </p:sp>
      <p:sp>
        <p:nvSpPr>
          <p:cNvPr id="4" name="TextBox 3">
            <a:extLst>
              <a:ext uri="{FF2B5EF4-FFF2-40B4-BE49-F238E27FC236}">
                <a16:creationId xmlns:a16="http://schemas.microsoft.com/office/drawing/2014/main" id="{5DEE6689-8F83-4FE0-83A2-D176D1D0D655}"/>
              </a:ext>
            </a:extLst>
          </p:cNvPr>
          <p:cNvSpPr txBox="1"/>
          <p:nvPr/>
        </p:nvSpPr>
        <p:spPr>
          <a:xfrm>
            <a:off x="7146850" y="5255696"/>
            <a:ext cx="1997150" cy="369332"/>
          </a:xfrm>
          <a:prstGeom prst="rect">
            <a:avLst/>
          </a:prstGeom>
          <a:noFill/>
        </p:spPr>
        <p:txBody>
          <a:bodyPr wrap="none" rtlCol="0">
            <a:spAutoFit/>
          </a:bodyPr>
          <a:lstStyle/>
          <a:p>
            <a:r>
              <a:rPr lang="en-GB" dirty="0"/>
              <a:t>Hay, J. (1993) p.13</a:t>
            </a:r>
          </a:p>
        </p:txBody>
      </p:sp>
      <p:pic>
        <p:nvPicPr>
          <p:cNvPr id="6" name="Picture 5" descr="A picture containing text&#10;&#10;Description automatically generated">
            <a:extLst>
              <a:ext uri="{FF2B5EF4-FFF2-40B4-BE49-F238E27FC236}">
                <a16:creationId xmlns:a16="http://schemas.microsoft.com/office/drawing/2014/main" id="{AA91D74E-4681-44E6-A1BF-72684D75D74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5371" y="4122691"/>
            <a:ext cx="3648636" cy="1250796"/>
          </a:xfrm>
          <a:prstGeom prst="rect">
            <a:avLst/>
          </a:prstGeom>
        </p:spPr>
      </p:pic>
    </p:spTree>
    <p:extLst>
      <p:ext uri="{BB962C8B-B14F-4D97-AF65-F5344CB8AC3E}">
        <p14:creationId xmlns:p14="http://schemas.microsoft.com/office/powerpoint/2010/main" val="286020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E0F4F-C5C0-4642-A335-CE180B9030C3}"/>
              </a:ext>
            </a:extLst>
          </p:cNvPr>
          <p:cNvSpPr>
            <a:spLocks noGrp="1"/>
          </p:cNvSpPr>
          <p:nvPr>
            <p:ph type="title"/>
          </p:nvPr>
        </p:nvSpPr>
        <p:spPr>
          <a:xfrm>
            <a:off x="457200" y="116632"/>
            <a:ext cx="8229600" cy="1143000"/>
          </a:xfrm>
        </p:spPr>
        <p:txBody>
          <a:bodyPr/>
          <a:lstStyle/>
          <a:p>
            <a:r>
              <a:rPr lang="en-GB" dirty="0"/>
              <a:t>Circle of Concern</a:t>
            </a:r>
          </a:p>
        </p:txBody>
      </p:sp>
      <p:sp>
        <p:nvSpPr>
          <p:cNvPr id="4" name="Oval 3">
            <a:extLst>
              <a:ext uri="{FF2B5EF4-FFF2-40B4-BE49-F238E27FC236}">
                <a16:creationId xmlns:a16="http://schemas.microsoft.com/office/drawing/2014/main" id="{521FEFC5-897F-4977-8712-FE33311E8AEE}"/>
              </a:ext>
            </a:extLst>
          </p:cNvPr>
          <p:cNvSpPr/>
          <p:nvPr/>
        </p:nvSpPr>
        <p:spPr>
          <a:xfrm>
            <a:off x="611560" y="1694277"/>
            <a:ext cx="3168352" cy="2993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0F51376A-9785-45F9-93F0-8A898517CF10}"/>
              </a:ext>
            </a:extLst>
          </p:cNvPr>
          <p:cNvSpPr/>
          <p:nvPr/>
        </p:nvSpPr>
        <p:spPr>
          <a:xfrm>
            <a:off x="5364088" y="1710301"/>
            <a:ext cx="3168352" cy="2993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705E2233-C3CC-4814-BFBC-EB6D6642944A}"/>
              </a:ext>
            </a:extLst>
          </p:cNvPr>
          <p:cNvSpPr/>
          <p:nvPr/>
        </p:nvSpPr>
        <p:spPr>
          <a:xfrm>
            <a:off x="1475656" y="2492896"/>
            <a:ext cx="1476164"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Circle of Influence</a:t>
            </a:r>
          </a:p>
        </p:txBody>
      </p:sp>
      <p:sp>
        <p:nvSpPr>
          <p:cNvPr id="7" name="Oval 6">
            <a:extLst>
              <a:ext uri="{FF2B5EF4-FFF2-40B4-BE49-F238E27FC236}">
                <a16:creationId xmlns:a16="http://schemas.microsoft.com/office/drawing/2014/main" id="{074B26DB-D5E9-4F2E-9BA6-047FEF8ADDCD}"/>
              </a:ext>
            </a:extLst>
          </p:cNvPr>
          <p:cNvSpPr/>
          <p:nvPr/>
        </p:nvSpPr>
        <p:spPr>
          <a:xfrm>
            <a:off x="5796136" y="2090686"/>
            <a:ext cx="2304256" cy="22322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Circle of Influence</a:t>
            </a:r>
          </a:p>
        </p:txBody>
      </p:sp>
      <p:sp>
        <p:nvSpPr>
          <p:cNvPr id="8" name="TextBox 7">
            <a:extLst>
              <a:ext uri="{FF2B5EF4-FFF2-40B4-BE49-F238E27FC236}">
                <a16:creationId xmlns:a16="http://schemas.microsoft.com/office/drawing/2014/main" id="{498FD6F2-838A-40D5-956D-C507EBAF35C8}"/>
              </a:ext>
            </a:extLst>
          </p:cNvPr>
          <p:cNvSpPr txBox="1"/>
          <p:nvPr/>
        </p:nvSpPr>
        <p:spPr>
          <a:xfrm>
            <a:off x="1121495" y="1978250"/>
            <a:ext cx="1916294" cy="369332"/>
          </a:xfrm>
          <a:prstGeom prst="rect">
            <a:avLst/>
          </a:prstGeom>
          <a:noFill/>
        </p:spPr>
        <p:txBody>
          <a:bodyPr wrap="none" rtlCol="0">
            <a:spAutoFit/>
          </a:bodyPr>
          <a:lstStyle/>
          <a:p>
            <a:r>
              <a:rPr lang="en-GB" dirty="0"/>
              <a:t>Circle of Concern</a:t>
            </a:r>
          </a:p>
        </p:txBody>
      </p:sp>
      <p:sp>
        <p:nvSpPr>
          <p:cNvPr id="9" name="TextBox 8">
            <a:extLst>
              <a:ext uri="{FF2B5EF4-FFF2-40B4-BE49-F238E27FC236}">
                <a16:creationId xmlns:a16="http://schemas.microsoft.com/office/drawing/2014/main" id="{FEADC373-6D5C-43A8-9C15-17DFC001DFBF}"/>
              </a:ext>
            </a:extLst>
          </p:cNvPr>
          <p:cNvSpPr txBox="1"/>
          <p:nvPr/>
        </p:nvSpPr>
        <p:spPr>
          <a:xfrm>
            <a:off x="6576111" y="1694277"/>
            <a:ext cx="744306" cy="369332"/>
          </a:xfrm>
          <a:prstGeom prst="rect">
            <a:avLst/>
          </a:prstGeom>
          <a:noFill/>
        </p:spPr>
        <p:txBody>
          <a:bodyPr wrap="none" rtlCol="0">
            <a:spAutoFit/>
          </a:bodyPr>
          <a:lstStyle/>
          <a:p>
            <a:r>
              <a:rPr lang="en-GB" dirty="0"/>
              <a:t>Circle</a:t>
            </a:r>
          </a:p>
        </p:txBody>
      </p:sp>
      <p:sp>
        <p:nvSpPr>
          <p:cNvPr id="11" name="TextBox 10">
            <a:extLst>
              <a:ext uri="{FF2B5EF4-FFF2-40B4-BE49-F238E27FC236}">
                <a16:creationId xmlns:a16="http://schemas.microsoft.com/office/drawing/2014/main" id="{085DC187-349E-4FA1-AAC1-0842968E0198}"/>
              </a:ext>
            </a:extLst>
          </p:cNvPr>
          <p:cNvSpPr txBox="1"/>
          <p:nvPr/>
        </p:nvSpPr>
        <p:spPr>
          <a:xfrm>
            <a:off x="6330027" y="4317963"/>
            <a:ext cx="1336095" cy="369332"/>
          </a:xfrm>
          <a:prstGeom prst="rect">
            <a:avLst/>
          </a:prstGeom>
          <a:noFill/>
        </p:spPr>
        <p:txBody>
          <a:bodyPr wrap="square">
            <a:spAutoFit/>
          </a:bodyPr>
          <a:lstStyle/>
          <a:p>
            <a:r>
              <a:rPr lang="en-GB" dirty="0"/>
              <a:t>of Concern</a:t>
            </a:r>
          </a:p>
        </p:txBody>
      </p:sp>
      <p:cxnSp>
        <p:nvCxnSpPr>
          <p:cNvPr id="14" name="Straight Arrow Connector 13">
            <a:extLst>
              <a:ext uri="{FF2B5EF4-FFF2-40B4-BE49-F238E27FC236}">
                <a16:creationId xmlns:a16="http://schemas.microsoft.com/office/drawing/2014/main" id="{82C9EB23-A152-4FB9-B5EC-3607A184169E}"/>
              </a:ext>
            </a:extLst>
          </p:cNvPr>
          <p:cNvCxnSpPr/>
          <p:nvPr/>
        </p:nvCxnSpPr>
        <p:spPr>
          <a:xfrm flipV="1">
            <a:off x="6936435" y="2203566"/>
            <a:ext cx="0" cy="28933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28DC4F85-9E11-49B2-AB51-0DDF58869770}"/>
              </a:ext>
            </a:extLst>
          </p:cNvPr>
          <p:cNvCxnSpPr>
            <a:cxnSpLocks/>
          </p:cNvCxnSpPr>
          <p:nvPr/>
        </p:nvCxnSpPr>
        <p:spPr>
          <a:xfrm flipH="1" flipV="1">
            <a:off x="5868144" y="3190786"/>
            <a:ext cx="317867" cy="13814"/>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66A03108-054A-438E-97E5-83CA05CA5094}"/>
              </a:ext>
            </a:extLst>
          </p:cNvPr>
          <p:cNvCxnSpPr>
            <a:cxnSpLocks/>
          </p:cNvCxnSpPr>
          <p:nvPr/>
        </p:nvCxnSpPr>
        <p:spPr>
          <a:xfrm>
            <a:off x="7666122" y="3206810"/>
            <a:ext cx="345494"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5119038F-605C-42C9-AFD7-496B797D5141}"/>
              </a:ext>
            </a:extLst>
          </p:cNvPr>
          <p:cNvCxnSpPr>
            <a:cxnSpLocks/>
          </p:cNvCxnSpPr>
          <p:nvPr/>
        </p:nvCxnSpPr>
        <p:spPr>
          <a:xfrm>
            <a:off x="6950734" y="3888676"/>
            <a:ext cx="1" cy="327945"/>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03CBE264-069C-4826-981E-A0B31782C4A3}"/>
              </a:ext>
            </a:extLst>
          </p:cNvPr>
          <p:cNvSpPr txBox="1"/>
          <p:nvPr/>
        </p:nvSpPr>
        <p:spPr>
          <a:xfrm>
            <a:off x="6013275" y="4845001"/>
            <a:ext cx="2306529" cy="369332"/>
          </a:xfrm>
          <a:prstGeom prst="rect">
            <a:avLst/>
          </a:prstGeom>
          <a:noFill/>
        </p:spPr>
        <p:txBody>
          <a:bodyPr wrap="none" rtlCol="0">
            <a:spAutoFit/>
          </a:bodyPr>
          <a:lstStyle/>
          <a:p>
            <a:r>
              <a:rPr lang="en-GB" b="1" dirty="0"/>
              <a:t>Proactive Approach</a:t>
            </a:r>
          </a:p>
        </p:txBody>
      </p:sp>
      <p:cxnSp>
        <p:nvCxnSpPr>
          <p:cNvPr id="25" name="Straight Arrow Connector 24">
            <a:extLst>
              <a:ext uri="{FF2B5EF4-FFF2-40B4-BE49-F238E27FC236}">
                <a16:creationId xmlns:a16="http://schemas.microsoft.com/office/drawing/2014/main" id="{D69D20DC-588C-41DB-8DDE-800350BEAA22}"/>
              </a:ext>
            </a:extLst>
          </p:cNvPr>
          <p:cNvCxnSpPr>
            <a:cxnSpLocks/>
            <a:stCxn id="5" idx="1"/>
          </p:cNvCxnSpPr>
          <p:nvPr/>
        </p:nvCxnSpPr>
        <p:spPr>
          <a:xfrm>
            <a:off x="5828082" y="2148618"/>
            <a:ext cx="357929" cy="211114"/>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27" name="Straight Arrow Connector 26">
            <a:extLst>
              <a:ext uri="{FF2B5EF4-FFF2-40B4-BE49-F238E27FC236}">
                <a16:creationId xmlns:a16="http://schemas.microsoft.com/office/drawing/2014/main" id="{547CABC8-3BD7-4FA9-9D72-3762F6831DA3}"/>
              </a:ext>
            </a:extLst>
          </p:cNvPr>
          <p:cNvCxnSpPr>
            <a:cxnSpLocks/>
            <a:stCxn id="5" idx="3"/>
          </p:cNvCxnSpPr>
          <p:nvPr/>
        </p:nvCxnSpPr>
        <p:spPr>
          <a:xfrm flipV="1">
            <a:off x="5828082" y="4039528"/>
            <a:ext cx="366389" cy="225474"/>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29" name="Straight Arrow Connector 28">
            <a:extLst>
              <a:ext uri="{FF2B5EF4-FFF2-40B4-BE49-F238E27FC236}">
                <a16:creationId xmlns:a16="http://schemas.microsoft.com/office/drawing/2014/main" id="{45CAA9D9-CE43-4E40-BAC9-67FF3B145DA4}"/>
              </a:ext>
            </a:extLst>
          </p:cNvPr>
          <p:cNvCxnSpPr>
            <a:cxnSpLocks/>
            <a:stCxn id="5" idx="7"/>
          </p:cNvCxnSpPr>
          <p:nvPr/>
        </p:nvCxnSpPr>
        <p:spPr>
          <a:xfrm flipH="1">
            <a:off x="7770188" y="2148618"/>
            <a:ext cx="298258" cy="227138"/>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33" name="Straight Arrow Connector 32">
            <a:extLst>
              <a:ext uri="{FF2B5EF4-FFF2-40B4-BE49-F238E27FC236}">
                <a16:creationId xmlns:a16="http://schemas.microsoft.com/office/drawing/2014/main" id="{8C615A0F-EE79-4ADC-B607-7E5609B434DC}"/>
              </a:ext>
            </a:extLst>
          </p:cNvPr>
          <p:cNvCxnSpPr>
            <a:cxnSpLocks/>
            <a:stCxn id="5" idx="5"/>
          </p:cNvCxnSpPr>
          <p:nvPr/>
        </p:nvCxnSpPr>
        <p:spPr>
          <a:xfrm flipH="1" flipV="1">
            <a:off x="7703364" y="4052650"/>
            <a:ext cx="365082" cy="21235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sp>
        <p:nvSpPr>
          <p:cNvPr id="36" name="TextBox 35">
            <a:extLst>
              <a:ext uri="{FF2B5EF4-FFF2-40B4-BE49-F238E27FC236}">
                <a16:creationId xmlns:a16="http://schemas.microsoft.com/office/drawing/2014/main" id="{A47CDF3F-9DAB-49EC-A0AD-E1BCE6B30A98}"/>
              </a:ext>
            </a:extLst>
          </p:cNvPr>
          <p:cNvSpPr txBox="1"/>
          <p:nvPr/>
        </p:nvSpPr>
        <p:spPr>
          <a:xfrm>
            <a:off x="6052645" y="5179826"/>
            <a:ext cx="2206117" cy="369332"/>
          </a:xfrm>
          <a:prstGeom prst="rect">
            <a:avLst/>
          </a:prstGeom>
          <a:noFill/>
        </p:spPr>
        <p:txBody>
          <a:bodyPr wrap="none" rtlCol="0">
            <a:spAutoFit/>
          </a:bodyPr>
          <a:lstStyle/>
          <a:p>
            <a:r>
              <a:rPr lang="en-GB" b="1" dirty="0">
                <a:solidFill>
                  <a:schemeClr val="accent4"/>
                </a:solidFill>
              </a:rPr>
              <a:t>Reactive Approach</a:t>
            </a:r>
          </a:p>
        </p:txBody>
      </p:sp>
      <p:sp>
        <p:nvSpPr>
          <p:cNvPr id="37" name="TextBox 36">
            <a:extLst>
              <a:ext uri="{FF2B5EF4-FFF2-40B4-BE49-F238E27FC236}">
                <a16:creationId xmlns:a16="http://schemas.microsoft.com/office/drawing/2014/main" id="{4063F35C-30A7-43EA-989D-9C8F4D77DD27}"/>
              </a:ext>
            </a:extLst>
          </p:cNvPr>
          <p:cNvSpPr txBox="1"/>
          <p:nvPr/>
        </p:nvSpPr>
        <p:spPr>
          <a:xfrm>
            <a:off x="0" y="5303153"/>
            <a:ext cx="2755883" cy="369332"/>
          </a:xfrm>
          <a:prstGeom prst="rect">
            <a:avLst/>
          </a:prstGeom>
          <a:noFill/>
        </p:spPr>
        <p:txBody>
          <a:bodyPr wrap="none" rtlCol="0">
            <a:spAutoFit/>
          </a:bodyPr>
          <a:lstStyle/>
          <a:p>
            <a:r>
              <a:rPr lang="en-GB" dirty="0"/>
              <a:t>Covey, S. (1992) pp.82-83</a:t>
            </a:r>
          </a:p>
        </p:txBody>
      </p:sp>
    </p:spTree>
    <p:extLst>
      <p:ext uri="{BB962C8B-B14F-4D97-AF65-F5344CB8AC3E}">
        <p14:creationId xmlns:p14="http://schemas.microsoft.com/office/powerpoint/2010/main" val="307841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500"/>
                                        <p:tgtEl>
                                          <p:spTgt spid="9">
                                            <p:txEl>
                                              <p:pRg st="0" end="0"/>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11">
                                            <p:txEl>
                                              <p:pRg st="0" end="0"/>
                                            </p:txEl>
                                          </p:spTgt>
                                        </p:tgtEl>
                                        <p:attrNameLst>
                                          <p:attrName>style.visibility</p:attrName>
                                        </p:attrNameLst>
                                      </p:cBhvr>
                                      <p:to>
                                        <p:strVal val="visible"/>
                                      </p:to>
                                    </p:set>
                                    <p:animEffect transition="in" filter="fade">
                                      <p:cBhvr>
                                        <p:cTn id="40" dur="500"/>
                                        <p:tgtEl>
                                          <p:spTgt spid="11">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500"/>
                                        <p:tgtEl>
                                          <p:spTgt spid="15"/>
                                        </p:tgtEl>
                                      </p:cBhvr>
                                    </p:animEffect>
                                  </p:childTnLst>
                                </p:cTn>
                              </p:par>
                              <p:par>
                                <p:cTn id="46" presetID="10" presetClass="entr" presetSubtype="0" fill="hold" nodeType="with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fade">
                                      <p:cBhvr>
                                        <p:cTn id="48" dur="500"/>
                                        <p:tgtEl>
                                          <p:spTgt spid="14"/>
                                        </p:tgtEl>
                                      </p:cBhvr>
                                    </p:animEffect>
                                  </p:childTnLst>
                                </p:cTn>
                              </p:par>
                              <p:par>
                                <p:cTn id="49" presetID="10" presetClass="entr" presetSubtype="0" fill="hold" nodeType="with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10" presetClass="entr" presetSubtype="0" fill="hold" nodeType="with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23">
                                            <p:txEl>
                                              <p:pRg st="0" end="0"/>
                                            </p:txEl>
                                          </p:spTgt>
                                        </p:tgtEl>
                                        <p:attrNameLst>
                                          <p:attrName>style.visibility</p:attrName>
                                        </p:attrNameLst>
                                      </p:cBhvr>
                                      <p:to>
                                        <p:strVal val="visible"/>
                                      </p:to>
                                    </p:set>
                                    <p:animEffect transition="in" filter="fade">
                                      <p:cBhvr>
                                        <p:cTn id="59" dur="500"/>
                                        <p:tgtEl>
                                          <p:spTgt spid="23">
                                            <p:txEl>
                                              <p:pRg st="0" end="0"/>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29"/>
                                        </p:tgtEl>
                                        <p:attrNameLst>
                                          <p:attrName>style.visibility</p:attrName>
                                        </p:attrNameLst>
                                      </p:cBhvr>
                                      <p:to>
                                        <p:strVal val="visible"/>
                                      </p:to>
                                    </p:set>
                                    <p:animEffect transition="in" filter="fade">
                                      <p:cBhvr>
                                        <p:cTn id="64" dur="500"/>
                                        <p:tgtEl>
                                          <p:spTgt spid="29"/>
                                        </p:tgtEl>
                                      </p:cBhvr>
                                    </p:animEffect>
                                  </p:childTnLst>
                                </p:cTn>
                              </p:par>
                              <p:par>
                                <p:cTn id="65" presetID="10" presetClass="entr" presetSubtype="0" fill="hold" nodeType="with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fade">
                                      <p:cBhvr>
                                        <p:cTn id="67" dur="500"/>
                                        <p:tgtEl>
                                          <p:spTgt spid="25"/>
                                        </p:tgtEl>
                                      </p:cBhvr>
                                    </p:animEffect>
                                  </p:childTnLst>
                                </p:cTn>
                              </p:par>
                              <p:par>
                                <p:cTn id="68" presetID="10" presetClass="entr" presetSubtype="0" fill="hold" nodeType="withEffect">
                                  <p:stCondLst>
                                    <p:cond delay="0"/>
                                  </p:stCondLst>
                                  <p:childTnLst>
                                    <p:set>
                                      <p:cBhvr>
                                        <p:cTn id="69" dur="1" fill="hold">
                                          <p:stCondLst>
                                            <p:cond delay="0"/>
                                          </p:stCondLst>
                                        </p:cTn>
                                        <p:tgtEl>
                                          <p:spTgt spid="27"/>
                                        </p:tgtEl>
                                        <p:attrNameLst>
                                          <p:attrName>style.visibility</p:attrName>
                                        </p:attrNameLst>
                                      </p:cBhvr>
                                      <p:to>
                                        <p:strVal val="visible"/>
                                      </p:to>
                                    </p:set>
                                    <p:animEffect transition="in" filter="fade">
                                      <p:cBhvr>
                                        <p:cTn id="70" dur="500"/>
                                        <p:tgtEl>
                                          <p:spTgt spid="27"/>
                                        </p:tgtEl>
                                      </p:cBhvr>
                                    </p:animEffect>
                                  </p:childTnLst>
                                </p:cTn>
                              </p:par>
                              <p:par>
                                <p:cTn id="71" presetID="10" presetClass="entr" presetSubtype="0" fill="hold" nodeType="withEffect">
                                  <p:stCondLst>
                                    <p:cond delay="0"/>
                                  </p:stCondLst>
                                  <p:childTnLst>
                                    <p:set>
                                      <p:cBhvr>
                                        <p:cTn id="72" dur="1" fill="hold">
                                          <p:stCondLst>
                                            <p:cond delay="0"/>
                                          </p:stCondLst>
                                        </p:cTn>
                                        <p:tgtEl>
                                          <p:spTgt spid="33"/>
                                        </p:tgtEl>
                                        <p:attrNameLst>
                                          <p:attrName>style.visibility</p:attrName>
                                        </p:attrNameLst>
                                      </p:cBhvr>
                                      <p:to>
                                        <p:strVal val="visible"/>
                                      </p:to>
                                    </p:set>
                                    <p:animEffect transition="in" filter="fade">
                                      <p:cBhvr>
                                        <p:cTn id="73" dur="500"/>
                                        <p:tgtEl>
                                          <p:spTgt spid="33"/>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36">
                                            <p:txEl>
                                              <p:pRg st="0" end="0"/>
                                            </p:txEl>
                                          </p:spTgt>
                                        </p:tgtEl>
                                        <p:attrNameLst>
                                          <p:attrName>style.visibility</p:attrName>
                                        </p:attrNameLst>
                                      </p:cBhvr>
                                      <p:to>
                                        <p:strVal val="visible"/>
                                      </p:to>
                                    </p:set>
                                    <p:animEffect transition="in" filter="fade">
                                      <p:cBhvr>
                                        <p:cTn id="78" dur="500"/>
                                        <p:tgtEl>
                                          <p:spTgt spid="36">
                                            <p:txEl>
                                              <p:pRg st="0" end="0"/>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37"/>
                                        </p:tgtEl>
                                        <p:attrNameLst>
                                          <p:attrName>style.visibility</p:attrName>
                                        </p:attrNameLst>
                                      </p:cBhvr>
                                      <p:to>
                                        <p:strVal val="visible"/>
                                      </p:to>
                                    </p:set>
                                    <p:animEffect transition="in" filter="fade">
                                      <p:cBhvr>
                                        <p:cTn id="83"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3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C3FA8-ED69-409C-AF09-1068731640B4}"/>
              </a:ext>
            </a:extLst>
          </p:cNvPr>
          <p:cNvSpPr>
            <a:spLocks noGrp="1"/>
          </p:cNvSpPr>
          <p:nvPr>
            <p:ph type="title"/>
          </p:nvPr>
        </p:nvSpPr>
        <p:spPr>
          <a:xfrm>
            <a:off x="457200" y="274638"/>
            <a:ext cx="8229600" cy="490066"/>
          </a:xfrm>
        </p:spPr>
        <p:txBody>
          <a:bodyPr>
            <a:normAutofit fontScale="90000"/>
          </a:bodyPr>
          <a:lstStyle/>
          <a:p>
            <a:r>
              <a:rPr lang="en-GB" dirty="0"/>
              <a:t>Attitude Labelling</a:t>
            </a:r>
          </a:p>
        </p:txBody>
      </p:sp>
      <p:sp>
        <p:nvSpPr>
          <p:cNvPr id="4" name="Freeform: Shape 3">
            <a:extLst>
              <a:ext uri="{FF2B5EF4-FFF2-40B4-BE49-F238E27FC236}">
                <a16:creationId xmlns:a16="http://schemas.microsoft.com/office/drawing/2014/main" id="{B0E233F4-E0FA-4FA6-A886-617C01116999}"/>
              </a:ext>
            </a:extLst>
          </p:cNvPr>
          <p:cNvSpPr/>
          <p:nvPr/>
        </p:nvSpPr>
        <p:spPr>
          <a:xfrm>
            <a:off x="1763688" y="1412776"/>
            <a:ext cx="4856086" cy="2760956"/>
          </a:xfrm>
          <a:custGeom>
            <a:avLst/>
            <a:gdLst>
              <a:gd name="connsiteX0" fmla="*/ 2299317 w 4856086"/>
              <a:gd name="connsiteY0" fmla="*/ 266331 h 2760956"/>
              <a:gd name="connsiteX1" fmla="*/ 2254929 w 4856086"/>
              <a:gd name="connsiteY1" fmla="*/ 275208 h 2760956"/>
              <a:gd name="connsiteX2" fmla="*/ 2219418 w 4856086"/>
              <a:gd name="connsiteY2" fmla="*/ 248575 h 2760956"/>
              <a:gd name="connsiteX3" fmla="*/ 2166152 w 4856086"/>
              <a:gd name="connsiteY3" fmla="*/ 230820 h 2760956"/>
              <a:gd name="connsiteX4" fmla="*/ 2139519 w 4856086"/>
              <a:gd name="connsiteY4" fmla="*/ 213065 h 2760956"/>
              <a:gd name="connsiteX5" fmla="*/ 2059620 w 4856086"/>
              <a:gd name="connsiteY5" fmla="*/ 195309 h 2760956"/>
              <a:gd name="connsiteX6" fmla="*/ 1979721 w 4856086"/>
              <a:gd name="connsiteY6" fmla="*/ 168676 h 2760956"/>
              <a:gd name="connsiteX7" fmla="*/ 1864311 w 4856086"/>
              <a:gd name="connsiteY7" fmla="*/ 142043 h 2760956"/>
              <a:gd name="connsiteX8" fmla="*/ 1793290 w 4856086"/>
              <a:gd name="connsiteY8" fmla="*/ 150921 h 2760956"/>
              <a:gd name="connsiteX9" fmla="*/ 1731146 w 4856086"/>
              <a:gd name="connsiteY9" fmla="*/ 168676 h 2760956"/>
              <a:gd name="connsiteX10" fmla="*/ 1686758 w 4856086"/>
              <a:gd name="connsiteY10" fmla="*/ 177554 h 2760956"/>
              <a:gd name="connsiteX11" fmla="*/ 1606859 w 4856086"/>
              <a:gd name="connsiteY11" fmla="*/ 204187 h 2760956"/>
              <a:gd name="connsiteX12" fmla="*/ 1269507 w 4856086"/>
              <a:gd name="connsiteY12" fmla="*/ 195309 h 2760956"/>
              <a:gd name="connsiteX13" fmla="*/ 1171853 w 4856086"/>
              <a:gd name="connsiteY13" fmla="*/ 213065 h 2760956"/>
              <a:gd name="connsiteX14" fmla="*/ 1127464 w 4856086"/>
              <a:gd name="connsiteY14" fmla="*/ 257453 h 2760956"/>
              <a:gd name="connsiteX15" fmla="*/ 1083076 w 4856086"/>
              <a:gd name="connsiteY15" fmla="*/ 292964 h 2760956"/>
              <a:gd name="connsiteX16" fmla="*/ 1074198 w 4856086"/>
              <a:gd name="connsiteY16" fmla="*/ 328474 h 2760956"/>
              <a:gd name="connsiteX17" fmla="*/ 1056443 w 4856086"/>
              <a:gd name="connsiteY17" fmla="*/ 346230 h 2760956"/>
              <a:gd name="connsiteX18" fmla="*/ 949911 w 4856086"/>
              <a:gd name="connsiteY18" fmla="*/ 363985 h 2760956"/>
              <a:gd name="connsiteX19" fmla="*/ 790113 w 4856086"/>
              <a:gd name="connsiteY19" fmla="*/ 372863 h 2760956"/>
              <a:gd name="connsiteX20" fmla="*/ 736847 w 4856086"/>
              <a:gd name="connsiteY20" fmla="*/ 390618 h 2760956"/>
              <a:gd name="connsiteX21" fmla="*/ 710214 w 4856086"/>
              <a:gd name="connsiteY21" fmla="*/ 399496 h 2760956"/>
              <a:gd name="connsiteX22" fmla="*/ 674703 w 4856086"/>
              <a:gd name="connsiteY22" fmla="*/ 408373 h 2760956"/>
              <a:gd name="connsiteX23" fmla="*/ 656948 w 4856086"/>
              <a:gd name="connsiteY23" fmla="*/ 435006 h 2760956"/>
              <a:gd name="connsiteX24" fmla="*/ 621437 w 4856086"/>
              <a:gd name="connsiteY24" fmla="*/ 443884 h 2760956"/>
              <a:gd name="connsiteX25" fmla="*/ 594804 w 4856086"/>
              <a:gd name="connsiteY25" fmla="*/ 452762 h 2760956"/>
              <a:gd name="connsiteX26" fmla="*/ 568171 w 4856086"/>
              <a:gd name="connsiteY26" fmla="*/ 470517 h 2760956"/>
              <a:gd name="connsiteX27" fmla="*/ 523783 w 4856086"/>
              <a:gd name="connsiteY27" fmla="*/ 488272 h 2760956"/>
              <a:gd name="connsiteX28" fmla="*/ 470517 w 4856086"/>
              <a:gd name="connsiteY28" fmla="*/ 532661 h 2760956"/>
              <a:gd name="connsiteX29" fmla="*/ 443884 w 4856086"/>
              <a:gd name="connsiteY29" fmla="*/ 559294 h 2760956"/>
              <a:gd name="connsiteX30" fmla="*/ 417251 w 4856086"/>
              <a:gd name="connsiteY30" fmla="*/ 577049 h 2760956"/>
              <a:gd name="connsiteX31" fmla="*/ 390618 w 4856086"/>
              <a:gd name="connsiteY31" fmla="*/ 603682 h 2760956"/>
              <a:gd name="connsiteX32" fmla="*/ 363985 w 4856086"/>
              <a:gd name="connsiteY32" fmla="*/ 612560 h 2760956"/>
              <a:gd name="connsiteX33" fmla="*/ 284086 w 4856086"/>
              <a:gd name="connsiteY33" fmla="*/ 630315 h 2760956"/>
              <a:gd name="connsiteX34" fmla="*/ 248575 w 4856086"/>
              <a:gd name="connsiteY34" fmla="*/ 648070 h 2760956"/>
              <a:gd name="connsiteX35" fmla="*/ 195309 w 4856086"/>
              <a:gd name="connsiteY35" fmla="*/ 665826 h 2760956"/>
              <a:gd name="connsiteX36" fmla="*/ 159798 w 4856086"/>
              <a:gd name="connsiteY36" fmla="*/ 692459 h 2760956"/>
              <a:gd name="connsiteX37" fmla="*/ 133165 w 4856086"/>
              <a:gd name="connsiteY37" fmla="*/ 727969 h 2760956"/>
              <a:gd name="connsiteX38" fmla="*/ 97655 w 4856086"/>
              <a:gd name="connsiteY38" fmla="*/ 745725 h 2760956"/>
              <a:gd name="connsiteX39" fmla="*/ 79899 w 4856086"/>
              <a:gd name="connsiteY39" fmla="*/ 763480 h 2760956"/>
              <a:gd name="connsiteX40" fmla="*/ 44389 w 4856086"/>
              <a:gd name="connsiteY40" fmla="*/ 825624 h 2760956"/>
              <a:gd name="connsiteX41" fmla="*/ 53266 w 4856086"/>
              <a:gd name="connsiteY41" fmla="*/ 1012055 h 2760956"/>
              <a:gd name="connsiteX42" fmla="*/ 62144 w 4856086"/>
              <a:gd name="connsiteY42" fmla="*/ 1038688 h 2760956"/>
              <a:gd name="connsiteX43" fmla="*/ 71022 w 4856086"/>
              <a:gd name="connsiteY43" fmla="*/ 1074199 h 2760956"/>
              <a:gd name="connsiteX44" fmla="*/ 53266 w 4856086"/>
              <a:gd name="connsiteY44" fmla="*/ 1242874 h 2760956"/>
              <a:gd name="connsiteX45" fmla="*/ 44389 w 4856086"/>
              <a:gd name="connsiteY45" fmla="*/ 1269507 h 2760956"/>
              <a:gd name="connsiteX46" fmla="*/ 26633 w 4856086"/>
              <a:gd name="connsiteY46" fmla="*/ 1296140 h 2760956"/>
              <a:gd name="connsiteX47" fmla="*/ 8878 w 4856086"/>
              <a:gd name="connsiteY47" fmla="*/ 1349406 h 2760956"/>
              <a:gd name="connsiteX48" fmla="*/ 0 w 4856086"/>
              <a:gd name="connsiteY48" fmla="*/ 1376039 h 2760956"/>
              <a:gd name="connsiteX49" fmla="*/ 8878 w 4856086"/>
              <a:gd name="connsiteY49" fmla="*/ 1597981 h 2760956"/>
              <a:gd name="connsiteX50" fmla="*/ 17756 w 4856086"/>
              <a:gd name="connsiteY50" fmla="*/ 1660125 h 2760956"/>
              <a:gd name="connsiteX51" fmla="*/ 35511 w 4856086"/>
              <a:gd name="connsiteY51" fmla="*/ 1695635 h 2760956"/>
              <a:gd name="connsiteX52" fmla="*/ 44389 w 4856086"/>
              <a:gd name="connsiteY52" fmla="*/ 1731146 h 2760956"/>
              <a:gd name="connsiteX53" fmla="*/ 79899 w 4856086"/>
              <a:gd name="connsiteY53" fmla="*/ 1793290 h 2760956"/>
              <a:gd name="connsiteX54" fmla="*/ 88777 w 4856086"/>
              <a:gd name="connsiteY54" fmla="*/ 1828800 h 2760956"/>
              <a:gd name="connsiteX55" fmla="*/ 106532 w 4856086"/>
              <a:gd name="connsiteY55" fmla="*/ 1864311 h 2760956"/>
              <a:gd name="connsiteX56" fmla="*/ 133165 w 4856086"/>
              <a:gd name="connsiteY56" fmla="*/ 1917577 h 2760956"/>
              <a:gd name="connsiteX57" fmla="*/ 213064 w 4856086"/>
              <a:gd name="connsiteY57" fmla="*/ 1953088 h 2760956"/>
              <a:gd name="connsiteX58" fmla="*/ 275208 w 4856086"/>
              <a:gd name="connsiteY58" fmla="*/ 1970843 h 2760956"/>
              <a:gd name="connsiteX59" fmla="*/ 301841 w 4856086"/>
              <a:gd name="connsiteY59" fmla="*/ 1979721 h 2760956"/>
              <a:gd name="connsiteX60" fmla="*/ 337352 w 4856086"/>
              <a:gd name="connsiteY60" fmla="*/ 1988599 h 2760956"/>
              <a:gd name="connsiteX61" fmla="*/ 479395 w 4856086"/>
              <a:gd name="connsiteY61" fmla="*/ 2015232 h 2760956"/>
              <a:gd name="connsiteX62" fmla="*/ 532661 w 4856086"/>
              <a:gd name="connsiteY62" fmla="*/ 2068498 h 2760956"/>
              <a:gd name="connsiteX63" fmla="*/ 639193 w 4856086"/>
              <a:gd name="connsiteY63" fmla="*/ 2130641 h 2760956"/>
              <a:gd name="connsiteX64" fmla="*/ 719092 w 4856086"/>
              <a:gd name="connsiteY64" fmla="*/ 2192785 h 2760956"/>
              <a:gd name="connsiteX65" fmla="*/ 763480 w 4856086"/>
              <a:gd name="connsiteY65" fmla="*/ 2219418 h 2760956"/>
              <a:gd name="connsiteX66" fmla="*/ 834501 w 4856086"/>
              <a:gd name="connsiteY66" fmla="*/ 2254929 h 2760956"/>
              <a:gd name="connsiteX67" fmla="*/ 878890 w 4856086"/>
              <a:gd name="connsiteY67" fmla="*/ 2290439 h 2760956"/>
              <a:gd name="connsiteX68" fmla="*/ 914400 w 4856086"/>
              <a:gd name="connsiteY68" fmla="*/ 2299317 h 2760956"/>
              <a:gd name="connsiteX69" fmla="*/ 949911 w 4856086"/>
              <a:gd name="connsiteY69" fmla="*/ 2317072 h 2760956"/>
              <a:gd name="connsiteX70" fmla="*/ 976544 w 4856086"/>
              <a:gd name="connsiteY70" fmla="*/ 2325950 h 2760956"/>
              <a:gd name="connsiteX71" fmla="*/ 1074198 w 4856086"/>
              <a:gd name="connsiteY71" fmla="*/ 2361461 h 2760956"/>
              <a:gd name="connsiteX72" fmla="*/ 1198486 w 4856086"/>
              <a:gd name="connsiteY72" fmla="*/ 2396971 h 2760956"/>
              <a:gd name="connsiteX73" fmla="*/ 1260630 w 4856086"/>
              <a:gd name="connsiteY73" fmla="*/ 2414727 h 2760956"/>
              <a:gd name="connsiteX74" fmla="*/ 1305018 w 4856086"/>
              <a:gd name="connsiteY74" fmla="*/ 2432482 h 2760956"/>
              <a:gd name="connsiteX75" fmla="*/ 1358284 w 4856086"/>
              <a:gd name="connsiteY75" fmla="*/ 2441360 h 2760956"/>
              <a:gd name="connsiteX76" fmla="*/ 1393795 w 4856086"/>
              <a:gd name="connsiteY76" fmla="*/ 2450237 h 2760956"/>
              <a:gd name="connsiteX77" fmla="*/ 1420428 w 4856086"/>
              <a:gd name="connsiteY77" fmla="*/ 2459115 h 2760956"/>
              <a:gd name="connsiteX78" fmla="*/ 1624614 w 4856086"/>
              <a:gd name="connsiteY78" fmla="*/ 2467993 h 2760956"/>
              <a:gd name="connsiteX79" fmla="*/ 1793290 w 4856086"/>
              <a:gd name="connsiteY79" fmla="*/ 2494626 h 2760956"/>
              <a:gd name="connsiteX80" fmla="*/ 1970843 w 4856086"/>
              <a:gd name="connsiteY80" fmla="*/ 2547892 h 2760956"/>
              <a:gd name="connsiteX81" fmla="*/ 2050742 w 4856086"/>
              <a:gd name="connsiteY81" fmla="*/ 2565647 h 2760956"/>
              <a:gd name="connsiteX82" fmla="*/ 2121764 w 4856086"/>
              <a:gd name="connsiteY82" fmla="*/ 2583402 h 2760956"/>
              <a:gd name="connsiteX83" fmla="*/ 2157274 w 4856086"/>
              <a:gd name="connsiteY83" fmla="*/ 2601158 h 2760956"/>
              <a:gd name="connsiteX84" fmla="*/ 2201663 w 4856086"/>
              <a:gd name="connsiteY84" fmla="*/ 2618913 h 2760956"/>
              <a:gd name="connsiteX85" fmla="*/ 2246051 w 4856086"/>
              <a:gd name="connsiteY85" fmla="*/ 2645546 h 2760956"/>
              <a:gd name="connsiteX86" fmla="*/ 2272684 w 4856086"/>
              <a:gd name="connsiteY86" fmla="*/ 2663301 h 2760956"/>
              <a:gd name="connsiteX87" fmla="*/ 2317072 w 4856086"/>
              <a:gd name="connsiteY87" fmla="*/ 2681057 h 2760956"/>
              <a:gd name="connsiteX88" fmla="*/ 2396971 w 4856086"/>
              <a:gd name="connsiteY88" fmla="*/ 2698812 h 2760956"/>
              <a:gd name="connsiteX89" fmla="*/ 2423604 w 4856086"/>
              <a:gd name="connsiteY89" fmla="*/ 2707690 h 2760956"/>
              <a:gd name="connsiteX90" fmla="*/ 2539014 w 4856086"/>
              <a:gd name="connsiteY90" fmla="*/ 2734323 h 2760956"/>
              <a:gd name="connsiteX91" fmla="*/ 2601158 w 4856086"/>
              <a:gd name="connsiteY91" fmla="*/ 2752078 h 2760956"/>
              <a:gd name="connsiteX92" fmla="*/ 2636668 w 4856086"/>
              <a:gd name="connsiteY92" fmla="*/ 2760956 h 2760956"/>
              <a:gd name="connsiteX93" fmla="*/ 3613212 w 4856086"/>
              <a:gd name="connsiteY93" fmla="*/ 2752078 h 2760956"/>
              <a:gd name="connsiteX94" fmla="*/ 3639845 w 4856086"/>
              <a:gd name="connsiteY94" fmla="*/ 2734323 h 2760956"/>
              <a:gd name="connsiteX95" fmla="*/ 3701989 w 4856086"/>
              <a:gd name="connsiteY95" fmla="*/ 2698812 h 2760956"/>
              <a:gd name="connsiteX96" fmla="*/ 3781888 w 4856086"/>
              <a:gd name="connsiteY96" fmla="*/ 2645546 h 2760956"/>
              <a:gd name="connsiteX97" fmla="*/ 3808521 w 4856086"/>
              <a:gd name="connsiteY97" fmla="*/ 2627791 h 2760956"/>
              <a:gd name="connsiteX98" fmla="*/ 3826276 w 4856086"/>
              <a:gd name="connsiteY98" fmla="*/ 2610035 h 2760956"/>
              <a:gd name="connsiteX99" fmla="*/ 3861787 w 4856086"/>
              <a:gd name="connsiteY99" fmla="*/ 2601158 h 2760956"/>
              <a:gd name="connsiteX100" fmla="*/ 3897297 w 4856086"/>
              <a:gd name="connsiteY100" fmla="*/ 2530136 h 2760956"/>
              <a:gd name="connsiteX101" fmla="*/ 3915053 w 4856086"/>
              <a:gd name="connsiteY101" fmla="*/ 2512381 h 2760956"/>
              <a:gd name="connsiteX102" fmla="*/ 3923930 w 4856086"/>
              <a:gd name="connsiteY102" fmla="*/ 2485748 h 2760956"/>
              <a:gd name="connsiteX103" fmla="*/ 3959441 w 4856086"/>
              <a:gd name="connsiteY103" fmla="*/ 2450237 h 2760956"/>
              <a:gd name="connsiteX104" fmla="*/ 4003830 w 4856086"/>
              <a:gd name="connsiteY104" fmla="*/ 2414727 h 2760956"/>
              <a:gd name="connsiteX105" fmla="*/ 4039340 w 4856086"/>
              <a:gd name="connsiteY105" fmla="*/ 2405849 h 2760956"/>
              <a:gd name="connsiteX106" fmla="*/ 4065973 w 4856086"/>
              <a:gd name="connsiteY106" fmla="*/ 2396971 h 2760956"/>
              <a:gd name="connsiteX107" fmla="*/ 4110362 w 4856086"/>
              <a:gd name="connsiteY107" fmla="*/ 2361461 h 2760956"/>
              <a:gd name="connsiteX108" fmla="*/ 4136995 w 4856086"/>
              <a:gd name="connsiteY108" fmla="*/ 2352583 h 2760956"/>
              <a:gd name="connsiteX109" fmla="*/ 4314548 w 4856086"/>
              <a:gd name="connsiteY109" fmla="*/ 2325950 h 2760956"/>
              <a:gd name="connsiteX110" fmla="*/ 4358936 w 4856086"/>
              <a:gd name="connsiteY110" fmla="*/ 2299317 h 2760956"/>
              <a:gd name="connsiteX111" fmla="*/ 4385569 w 4856086"/>
              <a:gd name="connsiteY111" fmla="*/ 2290439 h 2760956"/>
              <a:gd name="connsiteX112" fmla="*/ 4412202 w 4856086"/>
              <a:gd name="connsiteY112" fmla="*/ 2263806 h 2760956"/>
              <a:gd name="connsiteX113" fmla="*/ 4465468 w 4856086"/>
              <a:gd name="connsiteY113" fmla="*/ 2219418 h 2760956"/>
              <a:gd name="connsiteX114" fmla="*/ 4483224 w 4856086"/>
              <a:gd name="connsiteY114" fmla="*/ 2192785 h 2760956"/>
              <a:gd name="connsiteX115" fmla="*/ 4500979 w 4856086"/>
              <a:gd name="connsiteY115" fmla="*/ 2148397 h 2760956"/>
              <a:gd name="connsiteX116" fmla="*/ 4536490 w 4856086"/>
              <a:gd name="connsiteY116" fmla="*/ 2121764 h 2760956"/>
              <a:gd name="connsiteX117" fmla="*/ 4554245 w 4856086"/>
              <a:gd name="connsiteY117" fmla="*/ 2068498 h 2760956"/>
              <a:gd name="connsiteX118" fmla="*/ 4563123 w 4856086"/>
              <a:gd name="connsiteY118" fmla="*/ 2006354 h 2760956"/>
              <a:gd name="connsiteX119" fmla="*/ 4607511 w 4856086"/>
              <a:gd name="connsiteY119" fmla="*/ 1926455 h 2760956"/>
              <a:gd name="connsiteX120" fmla="*/ 4625266 w 4856086"/>
              <a:gd name="connsiteY120" fmla="*/ 1882067 h 2760956"/>
              <a:gd name="connsiteX121" fmla="*/ 4678532 w 4856086"/>
              <a:gd name="connsiteY121" fmla="*/ 1793290 h 2760956"/>
              <a:gd name="connsiteX122" fmla="*/ 4687410 w 4856086"/>
              <a:gd name="connsiteY122" fmla="*/ 1766657 h 2760956"/>
              <a:gd name="connsiteX123" fmla="*/ 4749554 w 4856086"/>
              <a:gd name="connsiteY123" fmla="*/ 1686758 h 2760956"/>
              <a:gd name="connsiteX124" fmla="*/ 4793942 w 4856086"/>
              <a:gd name="connsiteY124" fmla="*/ 1633492 h 2760956"/>
              <a:gd name="connsiteX125" fmla="*/ 4802820 w 4856086"/>
              <a:gd name="connsiteY125" fmla="*/ 1597981 h 2760956"/>
              <a:gd name="connsiteX126" fmla="*/ 4829453 w 4856086"/>
              <a:gd name="connsiteY126" fmla="*/ 1580226 h 2760956"/>
              <a:gd name="connsiteX127" fmla="*/ 4847208 w 4856086"/>
              <a:gd name="connsiteY127" fmla="*/ 1526960 h 2760956"/>
              <a:gd name="connsiteX128" fmla="*/ 4856086 w 4856086"/>
              <a:gd name="connsiteY128" fmla="*/ 1500327 h 2760956"/>
              <a:gd name="connsiteX129" fmla="*/ 4838330 w 4856086"/>
              <a:gd name="connsiteY129" fmla="*/ 1198486 h 2760956"/>
              <a:gd name="connsiteX130" fmla="*/ 4820575 w 4856086"/>
              <a:gd name="connsiteY130" fmla="*/ 1171853 h 2760956"/>
              <a:gd name="connsiteX131" fmla="*/ 4838330 w 4856086"/>
              <a:gd name="connsiteY131" fmla="*/ 1118587 h 2760956"/>
              <a:gd name="connsiteX132" fmla="*/ 4847208 w 4856086"/>
              <a:gd name="connsiteY132" fmla="*/ 1074199 h 2760956"/>
              <a:gd name="connsiteX133" fmla="*/ 4820575 w 4856086"/>
              <a:gd name="connsiteY133" fmla="*/ 923278 h 2760956"/>
              <a:gd name="connsiteX134" fmla="*/ 4660777 w 4856086"/>
              <a:gd name="connsiteY134" fmla="*/ 949911 h 2760956"/>
              <a:gd name="connsiteX135" fmla="*/ 4625266 w 4856086"/>
              <a:gd name="connsiteY135" fmla="*/ 976544 h 2760956"/>
              <a:gd name="connsiteX136" fmla="*/ 4616389 w 4856086"/>
              <a:gd name="connsiteY136" fmla="*/ 949911 h 2760956"/>
              <a:gd name="connsiteX137" fmla="*/ 4625266 w 4856086"/>
              <a:gd name="connsiteY137" fmla="*/ 923278 h 2760956"/>
              <a:gd name="connsiteX138" fmla="*/ 4634144 w 4856086"/>
              <a:gd name="connsiteY138" fmla="*/ 870012 h 2760956"/>
              <a:gd name="connsiteX139" fmla="*/ 4607511 w 4856086"/>
              <a:gd name="connsiteY139" fmla="*/ 701336 h 2760956"/>
              <a:gd name="connsiteX140" fmla="*/ 4536490 w 4856086"/>
              <a:gd name="connsiteY140" fmla="*/ 656948 h 2760956"/>
              <a:gd name="connsiteX141" fmla="*/ 4456591 w 4856086"/>
              <a:gd name="connsiteY141" fmla="*/ 594804 h 2760956"/>
              <a:gd name="connsiteX142" fmla="*/ 4412202 w 4856086"/>
              <a:gd name="connsiteY142" fmla="*/ 532661 h 2760956"/>
              <a:gd name="connsiteX143" fmla="*/ 4403325 w 4856086"/>
              <a:gd name="connsiteY143" fmla="*/ 497150 h 2760956"/>
              <a:gd name="connsiteX144" fmla="*/ 4376692 w 4856086"/>
              <a:gd name="connsiteY144" fmla="*/ 470517 h 2760956"/>
              <a:gd name="connsiteX145" fmla="*/ 4261282 w 4856086"/>
              <a:gd name="connsiteY145" fmla="*/ 443884 h 2760956"/>
              <a:gd name="connsiteX146" fmla="*/ 4154750 w 4856086"/>
              <a:gd name="connsiteY146" fmla="*/ 399496 h 2760956"/>
              <a:gd name="connsiteX147" fmla="*/ 4092606 w 4856086"/>
              <a:gd name="connsiteY147" fmla="*/ 372863 h 2760956"/>
              <a:gd name="connsiteX148" fmla="*/ 4039340 w 4856086"/>
              <a:gd name="connsiteY148" fmla="*/ 355107 h 2760956"/>
              <a:gd name="connsiteX149" fmla="*/ 3977197 w 4856086"/>
              <a:gd name="connsiteY149" fmla="*/ 328474 h 2760956"/>
              <a:gd name="connsiteX150" fmla="*/ 3719744 w 4856086"/>
              <a:gd name="connsiteY150" fmla="*/ 346230 h 2760956"/>
              <a:gd name="connsiteX151" fmla="*/ 3701989 w 4856086"/>
              <a:gd name="connsiteY151" fmla="*/ 372863 h 2760956"/>
              <a:gd name="connsiteX152" fmla="*/ 3693111 w 4856086"/>
              <a:gd name="connsiteY152" fmla="*/ 435006 h 2760956"/>
              <a:gd name="connsiteX153" fmla="*/ 3622090 w 4856086"/>
              <a:gd name="connsiteY153" fmla="*/ 390618 h 2760956"/>
              <a:gd name="connsiteX154" fmla="*/ 3391270 w 4856086"/>
              <a:gd name="connsiteY154" fmla="*/ 363985 h 2760956"/>
              <a:gd name="connsiteX155" fmla="*/ 3338004 w 4856086"/>
              <a:gd name="connsiteY155" fmla="*/ 328474 h 2760956"/>
              <a:gd name="connsiteX156" fmla="*/ 3320249 w 4856086"/>
              <a:gd name="connsiteY156" fmla="*/ 292964 h 2760956"/>
              <a:gd name="connsiteX157" fmla="*/ 3275861 w 4856086"/>
              <a:gd name="connsiteY157" fmla="*/ 248575 h 2760956"/>
              <a:gd name="connsiteX158" fmla="*/ 3213717 w 4856086"/>
              <a:gd name="connsiteY158" fmla="*/ 168676 h 2760956"/>
              <a:gd name="connsiteX159" fmla="*/ 3187084 w 4856086"/>
              <a:gd name="connsiteY159" fmla="*/ 133166 h 2760956"/>
              <a:gd name="connsiteX160" fmla="*/ 3124940 w 4856086"/>
              <a:gd name="connsiteY160" fmla="*/ 115410 h 2760956"/>
              <a:gd name="connsiteX161" fmla="*/ 3018408 w 4856086"/>
              <a:gd name="connsiteY161" fmla="*/ 71022 h 2760956"/>
              <a:gd name="connsiteX162" fmla="*/ 2982897 w 4856086"/>
              <a:gd name="connsiteY162" fmla="*/ 53267 h 2760956"/>
              <a:gd name="connsiteX163" fmla="*/ 2894121 w 4856086"/>
              <a:gd name="connsiteY163" fmla="*/ 44389 h 2760956"/>
              <a:gd name="connsiteX164" fmla="*/ 2814222 w 4856086"/>
              <a:gd name="connsiteY164" fmla="*/ 17756 h 2760956"/>
              <a:gd name="connsiteX165" fmla="*/ 2787589 w 4856086"/>
              <a:gd name="connsiteY165" fmla="*/ 8878 h 2760956"/>
              <a:gd name="connsiteX166" fmla="*/ 2760956 w 4856086"/>
              <a:gd name="connsiteY166" fmla="*/ 0 h 2760956"/>
              <a:gd name="connsiteX167" fmla="*/ 2681057 w 4856086"/>
              <a:gd name="connsiteY167" fmla="*/ 62144 h 2760956"/>
              <a:gd name="connsiteX168" fmla="*/ 2654424 w 4856086"/>
              <a:gd name="connsiteY168" fmla="*/ 88777 h 2760956"/>
              <a:gd name="connsiteX169" fmla="*/ 2618913 w 4856086"/>
              <a:gd name="connsiteY169" fmla="*/ 97655 h 2760956"/>
              <a:gd name="connsiteX170" fmla="*/ 2556769 w 4856086"/>
              <a:gd name="connsiteY170" fmla="*/ 150921 h 2760956"/>
              <a:gd name="connsiteX171" fmla="*/ 2530136 w 4856086"/>
              <a:gd name="connsiteY171" fmla="*/ 168676 h 2760956"/>
              <a:gd name="connsiteX172" fmla="*/ 2476870 w 4856086"/>
              <a:gd name="connsiteY172" fmla="*/ 221942 h 2760956"/>
              <a:gd name="connsiteX173" fmla="*/ 2459115 w 4856086"/>
              <a:gd name="connsiteY173" fmla="*/ 239698 h 2760956"/>
              <a:gd name="connsiteX174" fmla="*/ 2423604 w 4856086"/>
              <a:gd name="connsiteY174" fmla="*/ 275208 h 2760956"/>
              <a:gd name="connsiteX175" fmla="*/ 2405849 w 4856086"/>
              <a:gd name="connsiteY175" fmla="*/ 301841 h 2760956"/>
              <a:gd name="connsiteX176" fmla="*/ 2379216 w 4856086"/>
              <a:gd name="connsiteY176" fmla="*/ 310719 h 2760956"/>
              <a:gd name="connsiteX177" fmla="*/ 2299317 w 4856086"/>
              <a:gd name="connsiteY177" fmla="*/ 266331 h 2760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Lst>
            <a:rect l="l" t="t" r="r" b="b"/>
            <a:pathLst>
              <a:path w="4856086" h="2760956">
                <a:moveTo>
                  <a:pt x="2299317" y="266331"/>
                </a:moveTo>
                <a:cubicBezTo>
                  <a:pt x="2278603" y="260413"/>
                  <a:pt x="2269659" y="278481"/>
                  <a:pt x="2254929" y="275208"/>
                </a:cubicBezTo>
                <a:cubicBezTo>
                  <a:pt x="2240485" y="271998"/>
                  <a:pt x="2232652" y="255192"/>
                  <a:pt x="2219418" y="248575"/>
                </a:cubicBezTo>
                <a:cubicBezTo>
                  <a:pt x="2202678" y="240205"/>
                  <a:pt x="2183255" y="238421"/>
                  <a:pt x="2166152" y="230820"/>
                </a:cubicBezTo>
                <a:cubicBezTo>
                  <a:pt x="2156402" y="226487"/>
                  <a:pt x="2149641" y="216439"/>
                  <a:pt x="2139519" y="213065"/>
                </a:cubicBezTo>
                <a:cubicBezTo>
                  <a:pt x="2113636" y="204437"/>
                  <a:pt x="2085907" y="202611"/>
                  <a:pt x="2059620" y="195309"/>
                </a:cubicBezTo>
                <a:cubicBezTo>
                  <a:pt x="2032571" y="187795"/>
                  <a:pt x="2006870" y="175820"/>
                  <a:pt x="1979721" y="168676"/>
                </a:cubicBezTo>
                <a:cubicBezTo>
                  <a:pt x="1793626" y="119704"/>
                  <a:pt x="1946905" y="169575"/>
                  <a:pt x="1864311" y="142043"/>
                </a:cubicBezTo>
                <a:cubicBezTo>
                  <a:pt x="1840637" y="145002"/>
                  <a:pt x="1816823" y="146999"/>
                  <a:pt x="1793290" y="150921"/>
                </a:cubicBezTo>
                <a:cubicBezTo>
                  <a:pt x="1743484" y="159222"/>
                  <a:pt x="1773355" y="158124"/>
                  <a:pt x="1731146" y="168676"/>
                </a:cubicBezTo>
                <a:cubicBezTo>
                  <a:pt x="1716507" y="172336"/>
                  <a:pt x="1701266" y="173409"/>
                  <a:pt x="1686758" y="177554"/>
                </a:cubicBezTo>
                <a:cubicBezTo>
                  <a:pt x="1659765" y="185267"/>
                  <a:pt x="1606859" y="204187"/>
                  <a:pt x="1606859" y="204187"/>
                </a:cubicBezTo>
                <a:cubicBezTo>
                  <a:pt x="1494408" y="201228"/>
                  <a:pt x="1381973" y="193014"/>
                  <a:pt x="1269507" y="195309"/>
                </a:cubicBezTo>
                <a:cubicBezTo>
                  <a:pt x="1236429" y="195984"/>
                  <a:pt x="1202164" y="199804"/>
                  <a:pt x="1171853" y="213065"/>
                </a:cubicBezTo>
                <a:cubicBezTo>
                  <a:pt x="1152682" y="221452"/>
                  <a:pt x="1144875" y="245846"/>
                  <a:pt x="1127464" y="257453"/>
                </a:cubicBezTo>
                <a:cubicBezTo>
                  <a:pt x="1093867" y="279851"/>
                  <a:pt x="1108375" y="267663"/>
                  <a:pt x="1083076" y="292964"/>
                </a:cubicBezTo>
                <a:cubicBezTo>
                  <a:pt x="1080117" y="304801"/>
                  <a:pt x="1079654" y="317561"/>
                  <a:pt x="1074198" y="328474"/>
                </a:cubicBezTo>
                <a:cubicBezTo>
                  <a:pt x="1070455" y="335960"/>
                  <a:pt x="1063620" y="341924"/>
                  <a:pt x="1056443" y="346230"/>
                </a:cubicBezTo>
                <a:cubicBezTo>
                  <a:pt x="1032979" y="360309"/>
                  <a:pt x="957239" y="363442"/>
                  <a:pt x="949911" y="363985"/>
                </a:cubicBezTo>
                <a:cubicBezTo>
                  <a:pt x="896709" y="367926"/>
                  <a:pt x="843379" y="369904"/>
                  <a:pt x="790113" y="372863"/>
                </a:cubicBezTo>
                <a:lnTo>
                  <a:pt x="736847" y="390618"/>
                </a:lnTo>
                <a:cubicBezTo>
                  <a:pt x="727969" y="393577"/>
                  <a:pt x="719293" y="397227"/>
                  <a:pt x="710214" y="399496"/>
                </a:cubicBezTo>
                <a:lnTo>
                  <a:pt x="674703" y="408373"/>
                </a:lnTo>
                <a:cubicBezTo>
                  <a:pt x="668785" y="417251"/>
                  <a:pt x="665826" y="429088"/>
                  <a:pt x="656948" y="435006"/>
                </a:cubicBezTo>
                <a:cubicBezTo>
                  <a:pt x="646796" y="441774"/>
                  <a:pt x="633169" y="440532"/>
                  <a:pt x="621437" y="443884"/>
                </a:cubicBezTo>
                <a:cubicBezTo>
                  <a:pt x="612439" y="446455"/>
                  <a:pt x="603174" y="448577"/>
                  <a:pt x="594804" y="452762"/>
                </a:cubicBezTo>
                <a:cubicBezTo>
                  <a:pt x="585261" y="457534"/>
                  <a:pt x="577714" y="465745"/>
                  <a:pt x="568171" y="470517"/>
                </a:cubicBezTo>
                <a:cubicBezTo>
                  <a:pt x="553918" y="477644"/>
                  <a:pt x="538579" y="482354"/>
                  <a:pt x="523783" y="488272"/>
                </a:cubicBezTo>
                <a:cubicBezTo>
                  <a:pt x="445975" y="566080"/>
                  <a:pt x="544675" y="470861"/>
                  <a:pt x="470517" y="532661"/>
                </a:cubicBezTo>
                <a:cubicBezTo>
                  <a:pt x="460872" y="540699"/>
                  <a:pt x="453529" y="551257"/>
                  <a:pt x="443884" y="559294"/>
                </a:cubicBezTo>
                <a:cubicBezTo>
                  <a:pt x="435687" y="566124"/>
                  <a:pt x="425448" y="570219"/>
                  <a:pt x="417251" y="577049"/>
                </a:cubicBezTo>
                <a:cubicBezTo>
                  <a:pt x="407606" y="585086"/>
                  <a:pt x="401064" y="596718"/>
                  <a:pt x="390618" y="603682"/>
                </a:cubicBezTo>
                <a:cubicBezTo>
                  <a:pt x="382832" y="608873"/>
                  <a:pt x="372983" y="609989"/>
                  <a:pt x="363985" y="612560"/>
                </a:cubicBezTo>
                <a:cubicBezTo>
                  <a:pt x="334743" y="620915"/>
                  <a:pt x="314582" y="624216"/>
                  <a:pt x="284086" y="630315"/>
                </a:cubicBezTo>
                <a:cubicBezTo>
                  <a:pt x="272249" y="636233"/>
                  <a:pt x="260863" y="643155"/>
                  <a:pt x="248575" y="648070"/>
                </a:cubicBezTo>
                <a:cubicBezTo>
                  <a:pt x="231198" y="655021"/>
                  <a:pt x="195309" y="665826"/>
                  <a:pt x="195309" y="665826"/>
                </a:cubicBezTo>
                <a:cubicBezTo>
                  <a:pt x="183472" y="674704"/>
                  <a:pt x="170261" y="681997"/>
                  <a:pt x="159798" y="692459"/>
                </a:cubicBezTo>
                <a:cubicBezTo>
                  <a:pt x="149336" y="702921"/>
                  <a:pt x="144399" y="718340"/>
                  <a:pt x="133165" y="727969"/>
                </a:cubicBezTo>
                <a:cubicBezTo>
                  <a:pt x="123117" y="736582"/>
                  <a:pt x="108666" y="738384"/>
                  <a:pt x="97655" y="745725"/>
                </a:cubicBezTo>
                <a:cubicBezTo>
                  <a:pt x="90691" y="750368"/>
                  <a:pt x="85128" y="756944"/>
                  <a:pt x="79899" y="763480"/>
                </a:cubicBezTo>
                <a:cubicBezTo>
                  <a:pt x="63169" y="784392"/>
                  <a:pt x="56539" y="801324"/>
                  <a:pt x="44389" y="825624"/>
                </a:cubicBezTo>
                <a:cubicBezTo>
                  <a:pt x="47348" y="887768"/>
                  <a:pt x="48099" y="950056"/>
                  <a:pt x="53266" y="1012055"/>
                </a:cubicBezTo>
                <a:cubicBezTo>
                  <a:pt x="54043" y="1021381"/>
                  <a:pt x="59573" y="1029690"/>
                  <a:pt x="62144" y="1038688"/>
                </a:cubicBezTo>
                <a:cubicBezTo>
                  <a:pt x="65496" y="1050420"/>
                  <a:pt x="68063" y="1062362"/>
                  <a:pt x="71022" y="1074199"/>
                </a:cubicBezTo>
                <a:cubicBezTo>
                  <a:pt x="64449" y="1172791"/>
                  <a:pt x="72079" y="1177026"/>
                  <a:pt x="53266" y="1242874"/>
                </a:cubicBezTo>
                <a:cubicBezTo>
                  <a:pt x="50695" y="1251872"/>
                  <a:pt x="48574" y="1261137"/>
                  <a:pt x="44389" y="1269507"/>
                </a:cubicBezTo>
                <a:cubicBezTo>
                  <a:pt x="39617" y="1279050"/>
                  <a:pt x="32552" y="1287262"/>
                  <a:pt x="26633" y="1296140"/>
                </a:cubicBezTo>
                <a:lnTo>
                  <a:pt x="8878" y="1349406"/>
                </a:lnTo>
                <a:lnTo>
                  <a:pt x="0" y="1376039"/>
                </a:lnTo>
                <a:cubicBezTo>
                  <a:pt x="2959" y="1450020"/>
                  <a:pt x="4259" y="1524085"/>
                  <a:pt x="8878" y="1597981"/>
                </a:cubicBezTo>
                <a:cubicBezTo>
                  <a:pt x="10183" y="1618865"/>
                  <a:pt x="12250" y="1639937"/>
                  <a:pt x="17756" y="1660125"/>
                </a:cubicBezTo>
                <a:cubicBezTo>
                  <a:pt x="21238" y="1672892"/>
                  <a:pt x="30864" y="1683244"/>
                  <a:pt x="35511" y="1695635"/>
                </a:cubicBezTo>
                <a:cubicBezTo>
                  <a:pt x="39795" y="1707059"/>
                  <a:pt x="39583" y="1719931"/>
                  <a:pt x="44389" y="1731146"/>
                </a:cubicBezTo>
                <a:cubicBezTo>
                  <a:pt x="95907" y="1851354"/>
                  <a:pt x="24600" y="1645827"/>
                  <a:pt x="79899" y="1793290"/>
                </a:cubicBezTo>
                <a:cubicBezTo>
                  <a:pt x="84183" y="1804714"/>
                  <a:pt x="84493" y="1817376"/>
                  <a:pt x="88777" y="1828800"/>
                </a:cubicBezTo>
                <a:cubicBezTo>
                  <a:pt x="93424" y="1841191"/>
                  <a:pt x="101319" y="1852147"/>
                  <a:pt x="106532" y="1864311"/>
                </a:cubicBezTo>
                <a:cubicBezTo>
                  <a:pt x="115284" y="1884732"/>
                  <a:pt x="114210" y="1901781"/>
                  <a:pt x="133165" y="1917577"/>
                </a:cubicBezTo>
                <a:cubicBezTo>
                  <a:pt x="144171" y="1926749"/>
                  <a:pt x="203058" y="1949336"/>
                  <a:pt x="213064" y="1953088"/>
                </a:cubicBezTo>
                <a:cubicBezTo>
                  <a:pt x="247132" y="1965863"/>
                  <a:pt x="236017" y="1959646"/>
                  <a:pt x="275208" y="1970843"/>
                </a:cubicBezTo>
                <a:cubicBezTo>
                  <a:pt x="284206" y="1973414"/>
                  <a:pt x="292843" y="1977150"/>
                  <a:pt x="301841" y="1979721"/>
                </a:cubicBezTo>
                <a:cubicBezTo>
                  <a:pt x="313573" y="1983073"/>
                  <a:pt x="325422" y="1986042"/>
                  <a:pt x="337352" y="1988599"/>
                </a:cubicBezTo>
                <a:cubicBezTo>
                  <a:pt x="411839" y="2004560"/>
                  <a:pt x="415413" y="2004568"/>
                  <a:pt x="479395" y="2015232"/>
                </a:cubicBezTo>
                <a:cubicBezTo>
                  <a:pt x="565982" y="2072956"/>
                  <a:pt x="433557" y="1980406"/>
                  <a:pt x="532661" y="2068498"/>
                </a:cubicBezTo>
                <a:cubicBezTo>
                  <a:pt x="590991" y="2120347"/>
                  <a:pt x="577495" y="2089509"/>
                  <a:pt x="639193" y="2130641"/>
                </a:cubicBezTo>
                <a:cubicBezTo>
                  <a:pt x="667267" y="2149357"/>
                  <a:pt x="690160" y="2175426"/>
                  <a:pt x="719092" y="2192785"/>
                </a:cubicBezTo>
                <a:cubicBezTo>
                  <a:pt x="733888" y="2201663"/>
                  <a:pt x="748047" y="2211701"/>
                  <a:pt x="763480" y="2219418"/>
                </a:cubicBezTo>
                <a:cubicBezTo>
                  <a:pt x="828108" y="2251733"/>
                  <a:pt x="742213" y="2190328"/>
                  <a:pt x="834501" y="2254929"/>
                </a:cubicBezTo>
                <a:cubicBezTo>
                  <a:pt x="850024" y="2265795"/>
                  <a:pt x="862326" y="2281237"/>
                  <a:pt x="878890" y="2290439"/>
                </a:cubicBezTo>
                <a:cubicBezTo>
                  <a:pt x="889556" y="2296364"/>
                  <a:pt x="902976" y="2295033"/>
                  <a:pt x="914400" y="2299317"/>
                </a:cubicBezTo>
                <a:cubicBezTo>
                  <a:pt x="926791" y="2303964"/>
                  <a:pt x="937747" y="2311859"/>
                  <a:pt x="949911" y="2317072"/>
                </a:cubicBezTo>
                <a:cubicBezTo>
                  <a:pt x="958512" y="2320758"/>
                  <a:pt x="967782" y="2322664"/>
                  <a:pt x="976544" y="2325950"/>
                </a:cubicBezTo>
                <a:cubicBezTo>
                  <a:pt x="1033004" y="2347123"/>
                  <a:pt x="1012045" y="2342815"/>
                  <a:pt x="1074198" y="2361461"/>
                </a:cubicBezTo>
                <a:cubicBezTo>
                  <a:pt x="1115468" y="2373842"/>
                  <a:pt x="1157057" y="2385134"/>
                  <a:pt x="1198486" y="2396971"/>
                </a:cubicBezTo>
                <a:cubicBezTo>
                  <a:pt x="1219201" y="2402889"/>
                  <a:pt x="1240627" y="2406726"/>
                  <a:pt x="1260630" y="2414727"/>
                </a:cubicBezTo>
                <a:cubicBezTo>
                  <a:pt x="1275426" y="2420645"/>
                  <a:pt x="1289644" y="2428289"/>
                  <a:pt x="1305018" y="2432482"/>
                </a:cubicBezTo>
                <a:cubicBezTo>
                  <a:pt x="1322384" y="2437218"/>
                  <a:pt x="1340633" y="2437830"/>
                  <a:pt x="1358284" y="2441360"/>
                </a:cubicBezTo>
                <a:cubicBezTo>
                  <a:pt x="1370248" y="2443753"/>
                  <a:pt x="1382063" y="2446885"/>
                  <a:pt x="1393795" y="2450237"/>
                </a:cubicBezTo>
                <a:cubicBezTo>
                  <a:pt x="1402793" y="2452808"/>
                  <a:pt x="1411098" y="2458397"/>
                  <a:pt x="1420428" y="2459115"/>
                </a:cubicBezTo>
                <a:cubicBezTo>
                  <a:pt x="1488354" y="2464340"/>
                  <a:pt x="1556552" y="2465034"/>
                  <a:pt x="1624614" y="2467993"/>
                </a:cubicBezTo>
                <a:cubicBezTo>
                  <a:pt x="1689651" y="2476122"/>
                  <a:pt x="1725987" y="2479330"/>
                  <a:pt x="1793290" y="2494626"/>
                </a:cubicBezTo>
                <a:cubicBezTo>
                  <a:pt x="1953724" y="2531089"/>
                  <a:pt x="1829235" y="2508557"/>
                  <a:pt x="1970843" y="2547892"/>
                </a:cubicBezTo>
                <a:cubicBezTo>
                  <a:pt x="1997130" y="2555194"/>
                  <a:pt x="2024185" y="2559398"/>
                  <a:pt x="2050742" y="2565647"/>
                </a:cubicBezTo>
                <a:cubicBezTo>
                  <a:pt x="2074496" y="2571236"/>
                  <a:pt x="2098090" y="2577484"/>
                  <a:pt x="2121764" y="2583402"/>
                </a:cubicBezTo>
                <a:cubicBezTo>
                  <a:pt x="2133601" y="2589321"/>
                  <a:pt x="2145181" y="2595783"/>
                  <a:pt x="2157274" y="2601158"/>
                </a:cubicBezTo>
                <a:cubicBezTo>
                  <a:pt x="2171837" y="2607630"/>
                  <a:pt x="2187409" y="2611786"/>
                  <a:pt x="2201663" y="2618913"/>
                </a:cubicBezTo>
                <a:cubicBezTo>
                  <a:pt x="2217096" y="2626630"/>
                  <a:pt x="2231419" y="2636401"/>
                  <a:pt x="2246051" y="2645546"/>
                </a:cubicBezTo>
                <a:cubicBezTo>
                  <a:pt x="2255099" y="2651201"/>
                  <a:pt x="2263141" y="2658529"/>
                  <a:pt x="2272684" y="2663301"/>
                </a:cubicBezTo>
                <a:cubicBezTo>
                  <a:pt x="2286937" y="2670428"/>
                  <a:pt x="2301954" y="2676018"/>
                  <a:pt x="2317072" y="2681057"/>
                </a:cubicBezTo>
                <a:cubicBezTo>
                  <a:pt x="2344398" y="2690166"/>
                  <a:pt x="2368845" y="2691780"/>
                  <a:pt x="2396971" y="2698812"/>
                </a:cubicBezTo>
                <a:cubicBezTo>
                  <a:pt x="2406049" y="2701082"/>
                  <a:pt x="2414576" y="2705228"/>
                  <a:pt x="2423604" y="2707690"/>
                </a:cubicBezTo>
                <a:cubicBezTo>
                  <a:pt x="2519292" y="2733787"/>
                  <a:pt x="2464497" y="2717764"/>
                  <a:pt x="2539014" y="2734323"/>
                </a:cubicBezTo>
                <a:cubicBezTo>
                  <a:pt x="2601464" y="2748201"/>
                  <a:pt x="2549251" y="2737247"/>
                  <a:pt x="2601158" y="2752078"/>
                </a:cubicBezTo>
                <a:cubicBezTo>
                  <a:pt x="2612890" y="2755430"/>
                  <a:pt x="2624831" y="2757997"/>
                  <a:pt x="2636668" y="2760956"/>
                </a:cubicBezTo>
                <a:lnTo>
                  <a:pt x="3613212" y="2752078"/>
                </a:lnTo>
                <a:cubicBezTo>
                  <a:pt x="3623878" y="2751795"/>
                  <a:pt x="3631163" y="2740525"/>
                  <a:pt x="3639845" y="2734323"/>
                </a:cubicBezTo>
                <a:cubicBezTo>
                  <a:pt x="3686874" y="2700731"/>
                  <a:pt x="3658769" y="2713219"/>
                  <a:pt x="3701989" y="2698812"/>
                </a:cubicBezTo>
                <a:cubicBezTo>
                  <a:pt x="3761089" y="2654486"/>
                  <a:pt x="3713399" y="2688351"/>
                  <a:pt x="3781888" y="2645546"/>
                </a:cubicBezTo>
                <a:cubicBezTo>
                  <a:pt x="3790936" y="2639891"/>
                  <a:pt x="3800190" y="2634456"/>
                  <a:pt x="3808521" y="2627791"/>
                </a:cubicBezTo>
                <a:cubicBezTo>
                  <a:pt x="3815057" y="2622562"/>
                  <a:pt x="3818790" y="2613778"/>
                  <a:pt x="3826276" y="2610035"/>
                </a:cubicBezTo>
                <a:cubicBezTo>
                  <a:pt x="3837189" y="2604578"/>
                  <a:pt x="3849950" y="2604117"/>
                  <a:pt x="3861787" y="2601158"/>
                </a:cubicBezTo>
                <a:cubicBezTo>
                  <a:pt x="3873278" y="2566683"/>
                  <a:pt x="3871091" y="2566824"/>
                  <a:pt x="3897297" y="2530136"/>
                </a:cubicBezTo>
                <a:cubicBezTo>
                  <a:pt x="3902162" y="2523325"/>
                  <a:pt x="3909134" y="2518299"/>
                  <a:pt x="3915053" y="2512381"/>
                </a:cubicBezTo>
                <a:cubicBezTo>
                  <a:pt x="3918012" y="2503503"/>
                  <a:pt x="3918491" y="2493363"/>
                  <a:pt x="3923930" y="2485748"/>
                </a:cubicBezTo>
                <a:cubicBezTo>
                  <a:pt x="3933660" y="2472126"/>
                  <a:pt x="3947604" y="2462074"/>
                  <a:pt x="3959441" y="2450237"/>
                </a:cubicBezTo>
                <a:cubicBezTo>
                  <a:pt x="3973759" y="2435920"/>
                  <a:pt x="3984233" y="2423126"/>
                  <a:pt x="4003830" y="2414727"/>
                </a:cubicBezTo>
                <a:cubicBezTo>
                  <a:pt x="4015044" y="2409921"/>
                  <a:pt x="4027608" y="2409201"/>
                  <a:pt x="4039340" y="2405849"/>
                </a:cubicBezTo>
                <a:cubicBezTo>
                  <a:pt x="4048338" y="2403278"/>
                  <a:pt x="4057095" y="2399930"/>
                  <a:pt x="4065973" y="2396971"/>
                </a:cubicBezTo>
                <a:cubicBezTo>
                  <a:pt x="4082488" y="2380457"/>
                  <a:pt x="4087964" y="2372660"/>
                  <a:pt x="4110362" y="2361461"/>
                </a:cubicBezTo>
                <a:cubicBezTo>
                  <a:pt x="4118732" y="2357276"/>
                  <a:pt x="4127997" y="2355154"/>
                  <a:pt x="4136995" y="2352583"/>
                </a:cubicBezTo>
                <a:cubicBezTo>
                  <a:pt x="4200620" y="2334403"/>
                  <a:pt x="4231482" y="2336333"/>
                  <a:pt x="4314548" y="2325950"/>
                </a:cubicBezTo>
                <a:cubicBezTo>
                  <a:pt x="4329344" y="2317072"/>
                  <a:pt x="4343503" y="2307034"/>
                  <a:pt x="4358936" y="2299317"/>
                </a:cubicBezTo>
                <a:cubicBezTo>
                  <a:pt x="4367306" y="2295132"/>
                  <a:pt x="4377783" y="2295630"/>
                  <a:pt x="4385569" y="2290439"/>
                </a:cubicBezTo>
                <a:cubicBezTo>
                  <a:pt x="4396015" y="2283475"/>
                  <a:pt x="4402557" y="2271843"/>
                  <a:pt x="4412202" y="2263806"/>
                </a:cubicBezTo>
                <a:cubicBezTo>
                  <a:pt x="4450295" y="2232062"/>
                  <a:pt x="4430098" y="2261862"/>
                  <a:pt x="4465468" y="2219418"/>
                </a:cubicBezTo>
                <a:cubicBezTo>
                  <a:pt x="4472299" y="2211221"/>
                  <a:pt x="4478452" y="2202328"/>
                  <a:pt x="4483224" y="2192785"/>
                </a:cubicBezTo>
                <a:cubicBezTo>
                  <a:pt x="4490351" y="2178532"/>
                  <a:pt x="4491418" y="2161146"/>
                  <a:pt x="4500979" y="2148397"/>
                </a:cubicBezTo>
                <a:cubicBezTo>
                  <a:pt x="4509857" y="2136560"/>
                  <a:pt x="4524653" y="2130642"/>
                  <a:pt x="4536490" y="2121764"/>
                </a:cubicBezTo>
                <a:cubicBezTo>
                  <a:pt x="4542408" y="2104009"/>
                  <a:pt x="4550037" y="2086734"/>
                  <a:pt x="4554245" y="2068498"/>
                </a:cubicBezTo>
                <a:cubicBezTo>
                  <a:pt x="4558950" y="2048109"/>
                  <a:pt x="4556969" y="2026354"/>
                  <a:pt x="4563123" y="2006354"/>
                </a:cubicBezTo>
                <a:cubicBezTo>
                  <a:pt x="4584531" y="1936777"/>
                  <a:pt x="4584118" y="1973243"/>
                  <a:pt x="4607511" y="1926455"/>
                </a:cubicBezTo>
                <a:cubicBezTo>
                  <a:pt x="4614638" y="1912202"/>
                  <a:pt x="4617767" y="1896128"/>
                  <a:pt x="4625266" y="1882067"/>
                </a:cubicBezTo>
                <a:cubicBezTo>
                  <a:pt x="4641506" y="1851617"/>
                  <a:pt x="4667619" y="1826029"/>
                  <a:pt x="4678532" y="1793290"/>
                </a:cubicBezTo>
                <a:cubicBezTo>
                  <a:pt x="4681491" y="1784412"/>
                  <a:pt x="4682219" y="1774443"/>
                  <a:pt x="4687410" y="1766657"/>
                </a:cubicBezTo>
                <a:cubicBezTo>
                  <a:pt x="4706126" y="1738583"/>
                  <a:pt x="4730838" y="1714832"/>
                  <a:pt x="4749554" y="1686758"/>
                </a:cubicBezTo>
                <a:cubicBezTo>
                  <a:pt x="4774273" y="1649679"/>
                  <a:pt x="4759764" y="1667670"/>
                  <a:pt x="4793942" y="1633492"/>
                </a:cubicBezTo>
                <a:cubicBezTo>
                  <a:pt x="4796901" y="1621655"/>
                  <a:pt x="4796052" y="1608133"/>
                  <a:pt x="4802820" y="1597981"/>
                </a:cubicBezTo>
                <a:cubicBezTo>
                  <a:pt x="4808738" y="1589103"/>
                  <a:pt x="4823798" y="1589274"/>
                  <a:pt x="4829453" y="1580226"/>
                </a:cubicBezTo>
                <a:cubicBezTo>
                  <a:pt x="4839372" y="1564355"/>
                  <a:pt x="4841290" y="1544715"/>
                  <a:pt x="4847208" y="1526960"/>
                </a:cubicBezTo>
                <a:lnTo>
                  <a:pt x="4856086" y="1500327"/>
                </a:lnTo>
                <a:cubicBezTo>
                  <a:pt x="4850167" y="1399713"/>
                  <a:pt x="4849163" y="1298690"/>
                  <a:pt x="4838330" y="1198486"/>
                </a:cubicBezTo>
                <a:cubicBezTo>
                  <a:pt x="4837183" y="1187878"/>
                  <a:pt x="4820575" y="1182523"/>
                  <a:pt x="4820575" y="1171853"/>
                </a:cubicBezTo>
                <a:cubicBezTo>
                  <a:pt x="4820575" y="1153137"/>
                  <a:pt x="4834659" y="1136939"/>
                  <a:pt x="4838330" y="1118587"/>
                </a:cubicBezTo>
                <a:lnTo>
                  <a:pt x="4847208" y="1074199"/>
                </a:lnTo>
                <a:cubicBezTo>
                  <a:pt x="4838330" y="1023892"/>
                  <a:pt x="4858756" y="957217"/>
                  <a:pt x="4820575" y="923278"/>
                </a:cubicBezTo>
                <a:cubicBezTo>
                  <a:pt x="4770365" y="878647"/>
                  <a:pt x="4701977" y="920483"/>
                  <a:pt x="4660777" y="949911"/>
                </a:cubicBezTo>
                <a:cubicBezTo>
                  <a:pt x="4648737" y="958511"/>
                  <a:pt x="4637103" y="967666"/>
                  <a:pt x="4625266" y="976544"/>
                </a:cubicBezTo>
                <a:cubicBezTo>
                  <a:pt x="4622307" y="967666"/>
                  <a:pt x="4616389" y="959269"/>
                  <a:pt x="4616389" y="949911"/>
                </a:cubicBezTo>
                <a:cubicBezTo>
                  <a:pt x="4616389" y="940553"/>
                  <a:pt x="4623236" y="932413"/>
                  <a:pt x="4625266" y="923278"/>
                </a:cubicBezTo>
                <a:cubicBezTo>
                  <a:pt x="4629171" y="905706"/>
                  <a:pt x="4631185" y="887767"/>
                  <a:pt x="4634144" y="870012"/>
                </a:cubicBezTo>
                <a:cubicBezTo>
                  <a:pt x="4625266" y="813787"/>
                  <a:pt x="4631228" y="753082"/>
                  <a:pt x="4607511" y="701336"/>
                </a:cubicBezTo>
                <a:cubicBezTo>
                  <a:pt x="4595879" y="675958"/>
                  <a:pt x="4559719" y="672433"/>
                  <a:pt x="4536490" y="656948"/>
                </a:cubicBezTo>
                <a:cubicBezTo>
                  <a:pt x="4504811" y="635829"/>
                  <a:pt x="4487326" y="625539"/>
                  <a:pt x="4456591" y="594804"/>
                </a:cubicBezTo>
                <a:cubicBezTo>
                  <a:pt x="4445580" y="583793"/>
                  <a:pt x="4422283" y="547782"/>
                  <a:pt x="4412202" y="532661"/>
                </a:cubicBezTo>
                <a:cubicBezTo>
                  <a:pt x="4409243" y="520824"/>
                  <a:pt x="4409378" y="507744"/>
                  <a:pt x="4403325" y="497150"/>
                </a:cubicBezTo>
                <a:cubicBezTo>
                  <a:pt x="4397096" y="486249"/>
                  <a:pt x="4387339" y="477171"/>
                  <a:pt x="4376692" y="470517"/>
                </a:cubicBezTo>
                <a:cubicBezTo>
                  <a:pt x="4340096" y="447645"/>
                  <a:pt x="4303286" y="449135"/>
                  <a:pt x="4261282" y="443884"/>
                </a:cubicBezTo>
                <a:cubicBezTo>
                  <a:pt x="4157288" y="391887"/>
                  <a:pt x="4258892" y="439550"/>
                  <a:pt x="4154750" y="399496"/>
                </a:cubicBezTo>
                <a:cubicBezTo>
                  <a:pt x="4133715" y="391406"/>
                  <a:pt x="4113641" y="380953"/>
                  <a:pt x="4092606" y="372863"/>
                </a:cubicBezTo>
                <a:cubicBezTo>
                  <a:pt x="4075138" y="366144"/>
                  <a:pt x="4056443" y="362708"/>
                  <a:pt x="4039340" y="355107"/>
                </a:cubicBezTo>
                <a:cubicBezTo>
                  <a:pt x="3960516" y="320074"/>
                  <a:pt x="4071131" y="351959"/>
                  <a:pt x="3977197" y="328474"/>
                </a:cubicBezTo>
                <a:cubicBezTo>
                  <a:pt x="3891379" y="334393"/>
                  <a:pt x="3804668" y="332532"/>
                  <a:pt x="3719744" y="346230"/>
                </a:cubicBezTo>
                <a:cubicBezTo>
                  <a:pt x="3709211" y="347929"/>
                  <a:pt x="3705055" y="362643"/>
                  <a:pt x="3701989" y="372863"/>
                </a:cubicBezTo>
                <a:cubicBezTo>
                  <a:pt x="3695976" y="392905"/>
                  <a:pt x="3696070" y="414292"/>
                  <a:pt x="3693111" y="435006"/>
                </a:cubicBezTo>
                <a:cubicBezTo>
                  <a:pt x="3669437" y="420210"/>
                  <a:pt x="3649727" y="394566"/>
                  <a:pt x="3622090" y="390618"/>
                </a:cubicBezTo>
                <a:cubicBezTo>
                  <a:pt x="3462526" y="367824"/>
                  <a:pt x="3539507" y="376339"/>
                  <a:pt x="3391270" y="363985"/>
                </a:cubicBezTo>
                <a:cubicBezTo>
                  <a:pt x="3373515" y="352148"/>
                  <a:pt x="3347547" y="347560"/>
                  <a:pt x="3338004" y="328474"/>
                </a:cubicBezTo>
                <a:cubicBezTo>
                  <a:pt x="3332086" y="316637"/>
                  <a:pt x="3328374" y="303410"/>
                  <a:pt x="3320249" y="292964"/>
                </a:cubicBezTo>
                <a:cubicBezTo>
                  <a:pt x="3307402" y="276447"/>
                  <a:pt x="3287468" y="265986"/>
                  <a:pt x="3275861" y="248575"/>
                </a:cubicBezTo>
                <a:cubicBezTo>
                  <a:pt x="3197931" y="131681"/>
                  <a:pt x="3276299" y="241687"/>
                  <a:pt x="3213717" y="168676"/>
                </a:cubicBezTo>
                <a:cubicBezTo>
                  <a:pt x="3204088" y="157442"/>
                  <a:pt x="3198451" y="142638"/>
                  <a:pt x="3187084" y="133166"/>
                </a:cubicBezTo>
                <a:cubicBezTo>
                  <a:pt x="3181625" y="128617"/>
                  <a:pt x="3126829" y="115882"/>
                  <a:pt x="3124940" y="115410"/>
                </a:cubicBezTo>
                <a:cubicBezTo>
                  <a:pt x="3040738" y="59277"/>
                  <a:pt x="3198442" y="161036"/>
                  <a:pt x="3018408" y="71022"/>
                </a:cubicBezTo>
                <a:cubicBezTo>
                  <a:pt x="3006571" y="65104"/>
                  <a:pt x="2995837" y="56040"/>
                  <a:pt x="2982897" y="53267"/>
                </a:cubicBezTo>
                <a:cubicBezTo>
                  <a:pt x="2953818" y="47036"/>
                  <a:pt x="2923713" y="47348"/>
                  <a:pt x="2894121" y="44389"/>
                </a:cubicBezTo>
                <a:lnTo>
                  <a:pt x="2814222" y="17756"/>
                </a:lnTo>
                <a:lnTo>
                  <a:pt x="2787589" y="8878"/>
                </a:lnTo>
                <a:lnTo>
                  <a:pt x="2760956" y="0"/>
                </a:lnTo>
                <a:cubicBezTo>
                  <a:pt x="2710502" y="16819"/>
                  <a:pt x="2740940" y="2261"/>
                  <a:pt x="2681057" y="62144"/>
                </a:cubicBezTo>
                <a:cubicBezTo>
                  <a:pt x="2672179" y="71022"/>
                  <a:pt x="2666604" y="85732"/>
                  <a:pt x="2654424" y="88777"/>
                </a:cubicBezTo>
                <a:lnTo>
                  <a:pt x="2618913" y="97655"/>
                </a:lnTo>
                <a:cubicBezTo>
                  <a:pt x="2586649" y="129919"/>
                  <a:pt x="2596629" y="122450"/>
                  <a:pt x="2556769" y="150921"/>
                </a:cubicBezTo>
                <a:cubicBezTo>
                  <a:pt x="2548087" y="157123"/>
                  <a:pt x="2538111" y="161588"/>
                  <a:pt x="2530136" y="168676"/>
                </a:cubicBezTo>
                <a:cubicBezTo>
                  <a:pt x="2511369" y="185358"/>
                  <a:pt x="2494625" y="204187"/>
                  <a:pt x="2476870" y="221942"/>
                </a:cubicBezTo>
                <a:lnTo>
                  <a:pt x="2459115" y="239698"/>
                </a:lnTo>
                <a:cubicBezTo>
                  <a:pt x="2447278" y="251535"/>
                  <a:pt x="2432889" y="261280"/>
                  <a:pt x="2423604" y="275208"/>
                </a:cubicBezTo>
                <a:cubicBezTo>
                  <a:pt x="2417686" y="284086"/>
                  <a:pt x="2414180" y="295176"/>
                  <a:pt x="2405849" y="301841"/>
                </a:cubicBezTo>
                <a:cubicBezTo>
                  <a:pt x="2398542" y="307687"/>
                  <a:pt x="2388094" y="307760"/>
                  <a:pt x="2379216" y="310719"/>
                </a:cubicBezTo>
                <a:cubicBezTo>
                  <a:pt x="2268514" y="301493"/>
                  <a:pt x="2320031" y="272249"/>
                  <a:pt x="2299317" y="266331"/>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9A18845-101E-4193-B347-CF29EBA4C37D}"/>
              </a:ext>
            </a:extLst>
          </p:cNvPr>
          <p:cNvSpPr txBox="1"/>
          <p:nvPr/>
        </p:nvSpPr>
        <p:spPr>
          <a:xfrm>
            <a:off x="3181268" y="1597977"/>
            <a:ext cx="2028761" cy="369332"/>
          </a:xfrm>
          <a:prstGeom prst="rect">
            <a:avLst/>
          </a:prstGeom>
          <a:noFill/>
        </p:spPr>
        <p:txBody>
          <a:bodyPr wrap="none" rtlCol="0">
            <a:spAutoFit/>
          </a:bodyPr>
          <a:lstStyle/>
          <a:p>
            <a:r>
              <a:rPr lang="en-GB" i="1" dirty="0"/>
              <a:t>‘Their’</a:t>
            </a:r>
            <a:r>
              <a:rPr lang="en-GB" dirty="0"/>
              <a:t> Behaviour…</a:t>
            </a:r>
          </a:p>
        </p:txBody>
      </p:sp>
      <p:sp>
        <p:nvSpPr>
          <p:cNvPr id="6" name="Cloud 5">
            <a:extLst>
              <a:ext uri="{FF2B5EF4-FFF2-40B4-BE49-F238E27FC236}">
                <a16:creationId xmlns:a16="http://schemas.microsoft.com/office/drawing/2014/main" id="{634B1828-BB18-485C-AC01-9EB6847E2CDF}"/>
              </a:ext>
            </a:extLst>
          </p:cNvPr>
          <p:cNvSpPr/>
          <p:nvPr/>
        </p:nvSpPr>
        <p:spPr>
          <a:xfrm>
            <a:off x="3181268" y="1926124"/>
            <a:ext cx="2028761" cy="90626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Their beliefs and emotions</a:t>
            </a:r>
          </a:p>
        </p:txBody>
      </p:sp>
      <p:sp>
        <p:nvSpPr>
          <p:cNvPr id="7" name="Oval 6">
            <a:extLst>
              <a:ext uri="{FF2B5EF4-FFF2-40B4-BE49-F238E27FC236}">
                <a16:creationId xmlns:a16="http://schemas.microsoft.com/office/drawing/2014/main" id="{D44161A3-3719-432F-8189-DB9374A21717}"/>
              </a:ext>
            </a:extLst>
          </p:cNvPr>
          <p:cNvSpPr/>
          <p:nvPr/>
        </p:nvSpPr>
        <p:spPr>
          <a:xfrm>
            <a:off x="2627784" y="2975868"/>
            <a:ext cx="2232250" cy="9062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Restricted samples of their behaviour that we observe</a:t>
            </a:r>
          </a:p>
        </p:txBody>
      </p:sp>
      <p:sp>
        <p:nvSpPr>
          <p:cNvPr id="8" name="TextBox 7">
            <a:extLst>
              <a:ext uri="{FF2B5EF4-FFF2-40B4-BE49-F238E27FC236}">
                <a16:creationId xmlns:a16="http://schemas.microsoft.com/office/drawing/2014/main" id="{235F6CB1-6A62-4D0E-B2BE-0BF864CAC434}"/>
              </a:ext>
            </a:extLst>
          </p:cNvPr>
          <p:cNvSpPr txBox="1"/>
          <p:nvPr/>
        </p:nvSpPr>
        <p:spPr>
          <a:xfrm>
            <a:off x="1511170" y="4359455"/>
            <a:ext cx="2592290" cy="523220"/>
          </a:xfrm>
          <a:prstGeom prst="rect">
            <a:avLst/>
          </a:prstGeom>
          <a:noFill/>
        </p:spPr>
        <p:txBody>
          <a:bodyPr wrap="square" rtlCol="0">
            <a:spAutoFit/>
          </a:bodyPr>
          <a:lstStyle/>
          <a:p>
            <a:pPr algn="ctr"/>
            <a:r>
              <a:rPr lang="en-GB" sz="1400" dirty="0"/>
              <a:t>Filtered </a:t>
            </a:r>
            <a:r>
              <a:rPr lang="en-GB" sz="1400" i="1" u="sng" dirty="0"/>
              <a:t>though our own beliefs and assumptions</a:t>
            </a:r>
          </a:p>
        </p:txBody>
      </p:sp>
      <p:sp>
        <p:nvSpPr>
          <p:cNvPr id="9" name="TextBox 8">
            <a:extLst>
              <a:ext uri="{FF2B5EF4-FFF2-40B4-BE49-F238E27FC236}">
                <a16:creationId xmlns:a16="http://schemas.microsoft.com/office/drawing/2014/main" id="{9EED8BD1-9780-4205-A86B-8C7F7A2ECBA7}"/>
              </a:ext>
            </a:extLst>
          </p:cNvPr>
          <p:cNvSpPr txBox="1"/>
          <p:nvPr/>
        </p:nvSpPr>
        <p:spPr>
          <a:xfrm>
            <a:off x="5868144" y="4918699"/>
            <a:ext cx="1800200" cy="523220"/>
          </a:xfrm>
          <a:prstGeom prst="rect">
            <a:avLst/>
          </a:prstGeom>
          <a:noFill/>
        </p:spPr>
        <p:txBody>
          <a:bodyPr wrap="square" rtlCol="0">
            <a:spAutoFit/>
          </a:bodyPr>
          <a:lstStyle/>
          <a:p>
            <a:pPr algn="ctr"/>
            <a:r>
              <a:rPr lang="en-GB" sz="1400" dirty="0"/>
              <a:t>Our view of their attitudes</a:t>
            </a:r>
          </a:p>
        </p:txBody>
      </p:sp>
      <p:sp>
        <p:nvSpPr>
          <p:cNvPr id="10" name="TextBox 9">
            <a:extLst>
              <a:ext uri="{FF2B5EF4-FFF2-40B4-BE49-F238E27FC236}">
                <a16:creationId xmlns:a16="http://schemas.microsoft.com/office/drawing/2014/main" id="{00753780-63DA-40BC-8804-B70AD590FA33}"/>
              </a:ext>
            </a:extLst>
          </p:cNvPr>
          <p:cNvSpPr txBox="1"/>
          <p:nvPr/>
        </p:nvSpPr>
        <p:spPr>
          <a:xfrm>
            <a:off x="5808952" y="3882131"/>
            <a:ext cx="1840658" cy="738664"/>
          </a:xfrm>
          <a:prstGeom prst="rect">
            <a:avLst/>
          </a:prstGeom>
          <a:noFill/>
        </p:spPr>
        <p:txBody>
          <a:bodyPr wrap="square" rtlCol="0">
            <a:spAutoFit/>
          </a:bodyPr>
          <a:lstStyle/>
          <a:p>
            <a:pPr algn="ctr"/>
            <a:r>
              <a:rPr lang="en-GB" sz="1400" dirty="0"/>
              <a:t>Now we see only what we expect to see</a:t>
            </a:r>
          </a:p>
        </p:txBody>
      </p:sp>
      <p:cxnSp>
        <p:nvCxnSpPr>
          <p:cNvPr id="12" name="Straight Arrow Connector 11">
            <a:extLst>
              <a:ext uri="{FF2B5EF4-FFF2-40B4-BE49-F238E27FC236}">
                <a16:creationId xmlns:a16="http://schemas.microsoft.com/office/drawing/2014/main" id="{563DF46B-24F9-4B7D-9D8E-6EFA6CE278EA}"/>
              </a:ext>
            </a:extLst>
          </p:cNvPr>
          <p:cNvCxnSpPr>
            <a:cxnSpLocks/>
            <a:endCxn id="8" idx="0"/>
          </p:cNvCxnSpPr>
          <p:nvPr/>
        </p:nvCxnSpPr>
        <p:spPr>
          <a:xfrm flipH="1">
            <a:off x="2807315" y="3846107"/>
            <a:ext cx="509496" cy="51334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6F8447CE-DE01-4CC4-8061-40A882AF30A7}"/>
              </a:ext>
            </a:extLst>
          </p:cNvPr>
          <p:cNvCxnSpPr>
            <a:cxnSpLocks/>
            <a:endCxn id="9" idx="1"/>
          </p:cNvCxnSpPr>
          <p:nvPr/>
        </p:nvCxnSpPr>
        <p:spPr>
          <a:xfrm>
            <a:off x="3946627" y="4657089"/>
            <a:ext cx="1921517" cy="52322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8" name="Straight Arrow Connector 17">
            <a:extLst>
              <a:ext uri="{FF2B5EF4-FFF2-40B4-BE49-F238E27FC236}">
                <a16:creationId xmlns:a16="http://schemas.microsoft.com/office/drawing/2014/main" id="{5AC49E4E-1C35-4F42-A4B1-3B49B2E2BEEC}"/>
              </a:ext>
            </a:extLst>
          </p:cNvPr>
          <p:cNvCxnSpPr>
            <a:cxnSpLocks/>
            <a:stCxn id="9" idx="0"/>
          </p:cNvCxnSpPr>
          <p:nvPr/>
        </p:nvCxnSpPr>
        <p:spPr>
          <a:xfrm flipH="1" flipV="1">
            <a:off x="6729282" y="4657091"/>
            <a:ext cx="38962" cy="26160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D382BF10-9401-4DC9-876F-99E5C393162E}"/>
              </a:ext>
            </a:extLst>
          </p:cNvPr>
          <p:cNvCxnSpPr>
            <a:cxnSpLocks/>
            <a:endCxn id="4" idx="113"/>
          </p:cNvCxnSpPr>
          <p:nvPr/>
        </p:nvCxnSpPr>
        <p:spPr>
          <a:xfrm flipH="1" flipV="1">
            <a:off x="6229156" y="3632194"/>
            <a:ext cx="233308" cy="24993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4AE63151-535B-4B54-A8E5-7598E5F33047}"/>
              </a:ext>
            </a:extLst>
          </p:cNvPr>
          <p:cNvSpPr txBox="1"/>
          <p:nvPr/>
        </p:nvSpPr>
        <p:spPr>
          <a:xfrm>
            <a:off x="0" y="5293277"/>
            <a:ext cx="4572000" cy="369332"/>
          </a:xfrm>
          <a:prstGeom prst="rect">
            <a:avLst/>
          </a:prstGeom>
          <a:noFill/>
        </p:spPr>
        <p:txBody>
          <a:bodyPr wrap="square">
            <a:spAutoFit/>
          </a:bodyPr>
          <a:lstStyle/>
          <a:p>
            <a:r>
              <a:rPr lang="en-GB" dirty="0"/>
              <a:t>Hay, J. (1993) p.13</a:t>
            </a:r>
          </a:p>
        </p:txBody>
      </p:sp>
    </p:spTree>
    <p:extLst>
      <p:ext uri="{BB962C8B-B14F-4D97-AF65-F5344CB8AC3E}">
        <p14:creationId xmlns:p14="http://schemas.microsoft.com/office/powerpoint/2010/main" val="1517844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5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fade">
                                      <p:cBhvr>
                                        <p:cTn id="43" dur="500"/>
                                        <p:tgtEl>
                                          <p:spTgt spid="18"/>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500"/>
                                        <p:tgtEl>
                                          <p:spTgt spid="10"/>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fade">
                                      <p:cBhvr>
                                        <p:cTn id="5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animBg="1"/>
      <p:bldP spid="7" grpId="0" animBg="1"/>
      <p:bldP spid="8" grpId="0"/>
      <p:bldP spid="9" grpId="0"/>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2944-9B94-4DB8-860B-C22ADFD4023A}"/>
              </a:ext>
            </a:extLst>
          </p:cNvPr>
          <p:cNvSpPr>
            <a:spLocks noGrp="1"/>
          </p:cNvSpPr>
          <p:nvPr>
            <p:ph type="title"/>
          </p:nvPr>
        </p:nvSpPr>
        <p:spPr>
          <a:xfrm>
            <a:off x="457200" y="116632"/>
            <a:ext cx="8229600" cy="720080"/>
          </a:xfrm>
        </p:spPr>
        <p:txBody>
          <a:bodyPr>
            <a:normAutofit fontScale="90000"/>
          </a:bodyPr>
          <a:lstStyle/>
          <a:p>
            <a:r>
              <a:rPr lang="en-GB" dirty="0"/>
              <a:t>Some Common Patterns</a:t>
            </a:r>
          </a:p>
        </p:txBody>
      </p:sp>
      <p:graphicFrame>
        <p:nvGraphicFramePr>
          <p:cNvPr id="4" name="Table 4">
            <a:extLst>
              <a:ext uri="{FF2B5EF4-FFF2-40B4-BE49-F238E27FC236}">
                <a16:creationId xmlns:a16="http://schemas.microsoft.com/office/drawing/2014/main" id="{B49F582E-62D0-4D6D-AC6F-0E4E787DC820}"/>
              </a:ext>
            </a:extLst>
          </p:cNvPr>
          <p:cNvGraphicFramePr>
            <a:graphicFrameLocks noGrp="1"/>
          </p:cNvGraphicFramePr>
          <p:nvPr>
            <p:extLst>
              <p:ext uri="{D42A27DB-BD31-4B8C-83A1-F6EECF244321}">
                <p14:modId xmlns:p14="http://schemas.microsoft.com/office/powerpoint/2010/main" val="423830838"/>
              </p:ext>
            </p:extLst>
          </p:nvPr>
        </p:nvGraphicFramePr>
        <p:xfrm>
          <a:off x="2123728" y="1196752"/>
          <a:ext cx="5112568" cy="3616176"/>
        </p:xfrm>
        <a:graphic>
          <a:graphicData uri="http://schemas.openxmlformats.org/drawingml/2006/table">
            <a:tbl>
              <a:tblPr firstRow="1" bandRow="1">
                <a:tableStyleId>{2D5ABB26-0587-4C30-8999-92F81FD0307C}</a:tableStyleId>
              </a:tblPr>
              <a:tblGrid>
                <a:gridCol w="2556284">
                  <a:extLst>
                    <a:ext uri="{9D8B030D-6E8A-4147-A177-3AD203B41FA5}">
                      <a16:colId xmlns:a16="http://schemas.microsoft.com/office/drawing/2014/main" val="2043892351"/>
                    </a:ext>
                  </a:extLst>
                </a:gridCol>
                <a:gridCol w="2556284">
                  <a:extLst>
                    <a:ext uri="{9D8B030D-6E8A-4147-A177-3AD203B41FA5}">
                      <a16:colId xmlns:a16="http://schemas.microsoft.com/office/drawing/2014/main" val="3615436933"/>
                    </a:ext>
                  </a:extLst>
                </a:gridCol>
              </a:tblGrid>
              <a:tr h="1808088">
                <a:tc>
                  <a:txBody>
                    <a:bodyPr/>
                    <a:lstStyle/>
                    <a:p>
                      <a:pPr algn="ctr"/>
                      <a:r>
                        <a:rPr lang="en-GB" dirty="0">
                          <a:solidFill>
                            <a:schemeClr val="tx1"/>
                          </a:solidFill>
                        </a:rPr>
                        <a:t>I’m not OK</a:t>
                      </a:r>
                    </a:p>
                    <a:p>
                      <a:pPr algn="ctr"/>
                      <a:endParaRPr lang="en-GB" dirty="0">
                        <a:solidFill>
                          <a:schemeClr val="tx1"/>
                        </a:solidFill>
                      </a:endParaRPr>
                    </a:p>
                    <a:p>
                      <a:pPr algn="ctr"/>
                      <a:r>
                        <a:rPr lang="en-GB" dirty="0">
                          <a:solidFill>
                            <a:schemeClr val="tx1"/>
                          </a:solidFill>
                        </a:rPr>
                        <a:t>You’re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solidFill>
                            <a:schemeClr val="tx1"/>
                          </a:solidFill>
                        </a:rPr>
                        <a:t>I’m OK</a:t>
                      </a:r>
                    </a:p>
                    <a:p>
                      <a:pPr algn="ctr"/>
                      <a:endParaRPr lang="en-GB" dirty="0">
                        <a:solidFill>
                          <a:schemeClr val="tx1"/>
                        </a:solidFill>
                      </a:endParaRPr>
                    </a:p>
                    <a:p>
                      <a:pPr algn="ctr"/>
                      <a:r>
                        <a:rPr lang="en-GB" dirty="0">
                          <a:solidFill>
                            <a:schemeClr val="tx1"/>
                          </a:solidFill>
                        </a:rPr>
                        <a:t>You’re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2872663"/>
                  </a:ext>
                </a:extLst>
              </a:tr>
              <a:tr h="1808088">
                <a:tc>
                  <a:txBody>
                    <a:bodyPr/>
                    <a:lstStyle/>
                    <a:p>
                      <a:pPr algn="ctr"/>
                      <a:r>
                        <a:rPr lang="en-GB" dirty="0">
                          <a:solidFill>
                            <a:schemeClr val="tx1"/>
                          </a:solidFill>
                        </a:rPr>
                        <a:t>I’m not OK</a:t>
                      </a:r>
                    </a:p>
                    <a:p>
                      <a:pPr algn="ctr"/>
                      <a:endParaRPr lang="en-GB" dirty="0">
                        <a:solidFill>
                          <a:schemeClr val="tx1"/>
                        </a:solidFill>
                      </a:endParaRPr>
                    </a:p>
                    <a:p>
                      <a:pPr algn="ctr"/>
                      <a:r>
                        <a:rPr lang="en-GB" dirty="0">
                          <a:solidFill>
                            <a:schemeClr val="tx1"/>
                          </a:solidFill>
                        </a:rPr>
                        <a:t>You’re not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solidFill>
                            <a:schemeClr val="tx1"/>
                          </a:solidFill>
                        </a:rPr>
                        <a:t>I’m OK</a:t>
                      </a:r>
                    </a:p>
                    <a:p>
                      <a:pPr algn="ctr"/>
                      <a:endParaRPr lang="en-GB" dirty="0">
                        <a:solidFill>
                          <a:schemeClr val="tx1"/>
                        </a:solidFill>
                      </a:endParaRPr>
                    </a:p>
                    <a:p>
                      <a:pPr algn="ctr"/>
                      <a:r>
                        <a:rPr lang="en-GB" dirty="0">
                          <a:solidFill>
                            <a:schemeClr val="tx1"/>
                          </a:solidFill>
                        </a:rPr>
                        <a:t>You’re not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98575600"/>
                  </a:ext>
                </a:extLst>
              </a:tr>
            </a:tbl>
          </a:graphicData>
        </a:graphic>
      </p:graphicFrame>
      <p:sp>
        <p:nvSpPr>
          <p:cNvPr id="5" name="TextBox 4">
            <a:extLst>
              <a:ext uri="{FF2B5EF4-FFF2-40B4-BE49-F238E27FC236}">
                <a16:creationId xmlns:a16="http://schemas.microsoft.com/office/drawing/2014/main" id="{5E519340-6078-44A3-8C03-A61C7058B312}"/>
              </a:ext>
            </a:extLst>
          </p:cNvPr>
          <p:cNvSpPr txBox="1"/>
          <p:nvPr/>
        </p:nvSpPr>
        <p:spPr>
          <a:xfrm>
            <a:off x="2094135" y="4988302"/>
            <a:ext cx="5904656" cy="369332"/>
          </a:xfrm>
          <a:prstGeom prst="rect">
            <a:avLst/>
          </a:prstGeom>
          <a:noFill/>
        </p:spPr>
        <p:txBody>
          <a:bodyPr wrap="square" rtlCol="0">
            <a:spAutoFit/>
          </a:bodyPr>
          <a:lstStyle/>
          <a:p>
            <a:r>
              <a:rPr lang="en-GB" dirty="0">
                <a:solidFill>
                  <a:srgbClr val="0000FF"/>
                </a:solidFill>
              </a:rPr>
              <a:t>The Four Life Positions or ‘</a:t>
            </a:r>
            <a:r>
              <a:rPr lang="en-GB" i="1" dirty="0">
                <a:solidFill>
                  <a:srgbClr val="0000FF"/>
                </a:solidFill>
              </a:rPr>
              <a:t>Windows on the World</a:t>
            </a:r>
            <a:r>
              <a:rPr lang="en-GB" dirty="0">
                <a:solidFill>
                  <a:srgbClr val="0000FF"/>
                </a:solidFill>
              </a:rPr>
              <a:t>’</a:t>
            </a:r>
          </a:p>
        </p:txBody>
      </p:sp>
      <p:sp>
        <p:nvSpPr>
          <p:cNvPr id="6" name="Freeform: Shape 5">
            <a:extLst>
              <a:ext uri="{FF2B5EF4-FFF2-40B4-BE49-F238E27FC236}">
                <a16:creationId xmlns:a16="http://schemas.microsoft.com/office/drawing/2014/main" id="{ABA3FC9C-CCB3-4962-A7FF-CBBCEAAD4F84}"/>
              </a:ext>
            </a:extLst>
          </p:cNvPr>
          <p:cNvSpPr/>
          <p:nvPr/>
        </p:nvSpPr>
        <p:spPr>
          <a:xfrm>
            <a:off x="4018200" y="2086252"/>
            <a:ext cx="2426008" cy="2015231"/>
          </a:xfrm>
          <a:custGeom>
            <a:avLst/>
            <a:gdLst>
              <a:gd name="connsiteX0" fmla="*/ 1308402 w 1895530"/>
              <a:gd name="connsiteY0" fmla="*/ 541538 h 2015231"/>
              <a:gd name="connsiteX1" fmla="*/ 1308402 w 1895530"/>
              <a:gd name="connsiteY1" fmla="*/ 541538 h 2015231"/>
              <a:gd name="connsiteX2" fmla="*/ 1228503 w 1895530"/>
              <a:gd name="connsiteY2" fmla="*/ 506028 h 2015231"/>
              <a:gd name="connsiteX3" fmla="*/ 1139726 w 1895530"/>
              <a:gd name="connsiteY3" fmla="*/ 479395 h 2015231"/>
              <a:gd name="connsiteX4" fmla="*/ 1113093 w 1895530"/>
              <a:gd name="connsiteY4" fmla="*/ 470517 h 2015231"/>
              <a:gd name="connsiteX5" fmla="*/ 1077583 w 1895530"/>
              <a:gd name="connsiteY5" fmla="*/ 408373 h 2015231"/>
              <a:gd name="connsiteX6" fmla="*/ 1006561 w 1895530"/>
              <a:gd name="connsiteY6" fmla="*/ 346230 h 2015231"/>
              <a:gd name="connsiteX7" fmla="*/ 971050 w 1895530"/>
              <a:gd name="connsiteY7" fmla="*/ 301841 h 2015231"/>
              <a:gd name="connsiteX8" fmla="*/ 935540 w 1895530"/>
              <a:gd name="connsiteY8" fmla="*/ 239698 h 2015231"/>
              <a:gd name="connsiteX9" fmla="*/ 891151 w 1895530"/>
              <a:gd name="connsiteY9" fmla="*/ 195309 h 2015231"/>
              <a:gd name="connsiteX10" fmla="*/ 864518 w 1895530"/>
              <a:gd name="connsiteY10" fmla="*/ 150921 h 2015231"/>
              <a:gd name="connsiteX11" fmla="*/ 846763 w 1895530"/>
              <a:gd name="connsiteY11" fmla="*/ 115410 h 2015231"/>
              <a:gd name="connsiteX12" fmla="*/ 811252 w 1895530"/>
              <a:gd name="connsiteY12" fmla="*/ 88777 h 2015231"/>
              <a:gd name="connsiteX13" fmla="*/ 766864 w 1895530"/>
              <a:gd name="connsiteY13" fmla="*/ 62144 h 2015231"/>
              <a:gd name="connsiteX14" fmla="*/ 695843 w 1895530"/>
              <a:gd name="connsiteY14" fmla="*/ 44389 h 2015231"/>
              <a:gd name="connsiteX15" fmla="*/ 580433 w 1895530"/>
              <a:gd name="connsiteY15" fmla="*/ 53266 h 2015231"/>
              <a:gd name="connsiteX16" fmla="*/ 536045 w 1895530"/>
              <a:gd name="connsiteY16" fmla="*/ 62144 h 2015231"/>
              <a:gd name="connsiteX17" fmla="*/ 349614 w 1895530"/>
              <a:gd name="connsiteY17" fmla="*/ 35511 h 2015231"/>
              <a:gd name="connsiteX18" fmla="*/ 251959 w 1895530"/>
              <a:gd name="connsiteY18" fmla="*/ 0 h 2015231"/>
              <a:gd name="connsiteX19" fmla="*/ 189816 w 1895530"/>
              <a:gd name="connsiteY19" fmla="*/ 17756 h 2015231"/>
              <a:gd name="connsiteX20" fmla="*/ 163183 w 1895530"/>
              <a:gd name="connsiteY20" fmla="*/ 26633 h 2015231"/>
              <a:gd name="connsiteX21" fmla="*/ 145427 w 1895530"/>
              <a:gd name="connsiteY21" fmla="*/ 44389 h 2015231"/>
              <a:gd name="connsiteX22" fmla="*/ 65528 w 1895530"/>
              <a:gd name="connsiteY22" fmla="*/ 79899 h 2015231"/>
              <a:gd name="connsiteX23" fmla="*/ 56650 w 1895530"/>
              <a:gd name="connsiteY23" fmla="*/ 106532 h 2015231"/>
              <a:gd name="connsiteX24" fmla="*/ 38895 w 1895530"/>
              <a:gd name="connsiteY24" fmla="*/ 124288 h 2015231"/>
              <a:gd name="connsiteX25" fmla="*/ 30017 w 1895530"/>
              <a:gd name="connsiteY25" fmla="*/ 221942 h 2015231"/>
              <a:gd name="connsiteX26" fmla="*/ 56650 w 1895530"/>
              <a:gd name="connsiteY26" fmla="*/ 639193 h 2015231"/>
              <a:gd name="connsiteX27" fmla="*/ 101039 w 1895530"/>
              <a:gd name="connsiteY27" fmla="*/ 674703 h 2015231"/>
              <a:gd name="connsiteX28" fmla="*/ 127672 w 1895530"/>
              <a:gd name="connsiteY28" fmla="*/ 710214 h 2015231"/>
              <a:gd name="connsiteX29" fmla="*/ 127672 w 1895530"/>
              <a:gd name="connsiteY29" fmla="*/ 878890 h 2015231"/>
              <a:gd name="connsiteX30" fmla="*/ 109917 w 1895530"/>
              <a:gd name="connsiteY30" fmla="*/ 985422 h 2015231"/>
              <a:gd name="connsiteX31" fmla="*/ 56650 w 1895530"/>
              <a:gd name="connsiteY31" fmla="*/ 1056443 h 2015231"/>
              <a:gd name="connsiteX32" fmla="*/ 56650 w 1895530"/>
              <a:gd name="connsiteY32" fmla="*/ 1171853 h 2015231"/>
              <a:gd name="connsiteX33" fmla="*/ 74406 w 1895530"/>
              <a:gd name="connsiteY33" fmla="*/ 1225119 h 2015231"/>
              <a:gd name="connsiteX34" fmla="*/ 163183 w 1895530"/>
              <a:gd name="connsiteY34" fmla="*/ 1242874 h 2015231"/>
              <a:gd name="connsiteX35" fmla="*/ 189816 w 1895530"/>
              <a:gd name="connsiteY35" fmla="*/ 1251752 h 2015231"/>
              <a:gd name="connsiteX36" fmla="*/ 642577 w 1895530"/>
              <a:gd name="connsiteY36" fmla="*/ 1278385 h 2015231"/>
              <a:gd name="connsiteX37" fmla="*/ 722476 w 1895530"/>
              <a:gd name="connsiteY37" fmla="*/ 1322773 h 2015231"/>
              <a:gd name="connsiteX38" fmla="*/ 740231 w 1895530"/>
              <a:gd name="connsiteY38" fmla="*/ 1340529 h 2015231"/>
              <a:gd name="connsiteX39" fmla="*/ 793497 w 1895530"/>
              <a:gd name="connsiteY39" fmla="*/ 1358284 h 2015231"/>
              <a:gd name="connsiteX40" fmla="*/ 811252 w 1895530"/>
              <a:gd name="connsiteY40" fmla="*/ 1411550 h 2015231"/>
              <a:gd name="connsiteX41" fmla="*/ 855641 w 1895530"/>
              <a:gd name="connsiteY41" fmla="*/ 1464816 h 2015231"/>
              <a:gd name="connsiteX42" fmla="*/ 873396 w 1895530"/>
              <a:gd name="connsiteY42" fmla="*/ 1518082 h 2015231"/>
              <a:gd name="connsiteX43" fmla="*/ 962173 w 1895530"/>
              <a:gd name="connsiteY43" fmla="*/ 1642369 h 2015231"/>
              <a:gd name="connsiteX44" fmla="*/ 979928 w 1895530"/>
              <a:gd name="connsiteY44" fmla="*/ 1669002 h 2015231"/>
              <a:gd name="connsiteX45" fmla="*/ 997683 w 1895530"/>
              <a:gd name="connsiteY45" fmla="*/ 1695635 h 2015231"/>
              <a:gd name="connsiteX46" fmla="*/ 1015439 w 1895530"/>
              <a:gd name="connsiteY46" fmla="*/ 1713391 h 2015231"/>
              <a:gd name="connsiteX47" fmla="*/ 1033194 w 1895530"/>
              <a:gd name="connsiteY47" fmla="*/ 1740024 h 2015231"/>
              <a:gd name="connsiteX48" fmla="*/ 1077583 w 1895530"/>
              <a:gd name="connsiteY48" fmla="*/ 1784412 h 2015231"/>
              <a:gd name="connsiteX49" fmla="*/ 1121971 w 1895530"/>
              <a:gd name="connsiteY49" fmla="*/ 1837678 h 2015231"/>
              <a:gd name="connsiteX50" fmla="*/ 1139726 w 1895530"/>
              <a:gd name="connsiteY50" fmla="*/ 1864311 h 2015231"/>
              <a:gd name="connsiteX51" fmla="*/ 1175237 w 1895530"/>
              <a:gd name="connsiteY51" fmla="*/ 1882066 h 2015231"/>
              <a:gd name="connsiteX52" fmla="*/ 1210748 w 1895530"/>
              <a:gd name="connsiteY52" fmla="*/ 1908699 h 2015231"/>
              <a:gd name="connsiteX53" fmla="*/ 1246258 w 1895530"/>
              <a:gd name="connsiteY53" fmla="*/ 1926455 h 2015231"/>
              <a:gd name="connsiteX54" fmla="*/ 1299524 w 1895530"/>
              <a:gd name="connsiteY54" fmla="*/ 1953088 h 2015231"/>
              <a:gd name="connsiteX55" fmla="*/ 1343913 w 1895530"/>
              <a:gd name="connsiteY55" fmla="*/ 1988598 h 2015231"/>
              <a:gd name="connsiteX56" fmla="*/ 1370546 w 1895530"/>
              <a:gd name="connsiteY56" fmla="*/ 1997476 h 2015231"/>
              <a:gd name="connsiteX57" fmla="*/ 1414934 w 1895530"/>
              <a:gd name="connsiteY57" fmla="*/ 2015231 h 2015231"/>
              <a:gd name="connsiteX58" fmla="*/ 1610243 w 1895530"/>
              <a:gd name="connsiteY58" fmla="*/ 2006354 h 2015231"/>
              <a:gd name="connsiteX59" fmla="*/ 1636876 w 1895530"/>
              <a:gd name="connsiteY59" fmla="*/ 1997476 h 2015231"/>
              <a:gd name="connsiteX60" fmla="*/ 1690142 w 1895530"/>
              <a:gd name="connsiteY60" fmla="*/ 1961965 h 2015231"/>
              <a:gd name="connsiteX61" fmla="*/ 1743408 w 1895530"/>
              <a:gd name="connsiteY61" fmla="*/ 1926455 h 2015231"/>
              <a:gd name="connsiteX62" fmla="*/ 1761163 w 1895530"/>
              <a:gd name="connsiteY62" fmla="*/ 1908699 h 2015231"/>
              <a:gd name="connsiteX63" fmla="*/ 1796674 w 1895530"/>
              <a:gd name="connsiteY63" fmla="*/ 1890944 h 2015231"/>
              <a:gd name="connsiteX64" fmla="*/ 1867695 w 1895530"/>
              <a:gd name="connsiteY64" fmla="*/ 1793290 h 2015231"/>
              <a:gd name="connsiteX65" fmla="*/ 1885450 w 1895530"/>
              <a:gd name="connsiteY65" fmla="*/ 1775534 h 2015231"/>
              <a:gd name="connsiteX66" fmla="*/ 1885450 w 1895530"/>
              <a:gd name="connsiteY66" fmla="*/ 1642369 h 2015231"/>
              <a:gd name="connsiteX67" fmla="*/ 1894328 w 1895530"/>
              <a:gd name="connsiteY67" fmla="*/ 1083076 h 2015231"/>
              <a:gd name="connsiteX68" fmla="*/ 1885450 w 1895530"/>
              <a:gd name="connsiteY68" fmla="*/ 825624 h 2015231"/>
              <a:gd name="connsiteX69" fmla="*/ 1867695 w 1895530"/>
              <a:gd name="connsiteY69" fmla="*/ 772358 h 2015231"/>
              <a:gd name="connsiteX70" fmla="*/ 1849940 w 1895530"/>
              <a:gd name="connsiteY70" fmla="*/ 754602 h 2015231"/>
              <a:gd name="connsiteX71" fmla="*/ 1787796 w 1895530"/>
              <a:gd name="connsiteY71" fmla="*/ 692459 h 2015231"/>
              <a:gd name="connsiteX72" fmla="*/ 1752285 w 1895530"/>
              <a:gd name="connsiteY72" fmla="*/ 665826 h 2015231"/>
              <a:gd name="connsiteX73" fmla="*/ 1690142 w 1895530"/>
              <a:gd name="connsiteY73" fmla="*/ 639193 h 2015231"/>
              <a:gd name="connsiteX74" fmla="*/ 1627998 w 1895530"/>
              <a:gd name="connsiteY74" fmla="*/ 603682 h 2015231"/>
              <a:gd name="connsiteX75" fmla="*/ 1610243 w 1895530"/>
              <a:gd name="connsiteY75" fmla="*/ 577049 h 2015231"/>
              <a:gd name="connsiteX76" fmla="*/ 1583610 w 1895530"/>
              <a:gd name="connsiteY76" fmla="*/ 559294 h 2015231"/>
              <a:gd name="connsiteX77" fmla="*/ 1556977 w 1895530"/>
              <a:gd name="connsiteY77" fmla="*/ 550416 h 2015231"/>
              <a:gd name="connsiteX78" fmla="*/ 1379423 w 1895530"/>
              <a:gd name="connsiteY78" fmla="*/ 541538 h 2015231"/>
              <a:gd name="connsiteX79" fmla="*/ 1308402 w 1895530"/>
              <a:gd name="connsiteY79" fmla="*/ 541538 h 201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1895530" h="2015231">
                <a:moveTo>
                  <a:pt x="1308402" y="541538"/>
                </a:moveTo>
                <a:lnTo>
                  <a:pt x="1308402" y="541538"/>
                </a:lnTo>
                <a:cubicBezTo>
                  <a:pt x="1281769" y="529701"/>
                  <a:pt x="1255563" y="516852"/>
                  <a:pt x="1228503" y="506028"/>
                </a:cubicBezTo>
                <a:cubicBezTo>
                  <a:pt x="1175742" y="484924"/>
                  <a:pt x="1185519" y="492478"/>
                  <a:pt x="1139726" y="479395"/>
                </a:cubicBezTo>
                <a:cubicBezTo>
                  <a:pt x="1130728" y="476824"/>
                  <a:pt x="1121971" y="473476"/>
                  <a:pt x="1113093" y="470517"/>
                </a:cubicBezTo>
                <a:cubicBezTo>
                  <a:pt x="1103537" y="451404"/>
                  <a:pt x="1092222" y="425103"/>
                  <a:pt x="1077583" y="408373"/>
                </a:cubicBezTo>
                <a:cubicBezTo>
                  <a:pt x="1041231" y="366828"/>
                  <a:pt x="1042660" y="370295"/>
                  <a:pt x="1006561" y="346230"/>
                </a:cubicBezTo>
                <a:cubicBezTo>
                  <a:pt x="989277" y="294381"/>
                  <a:pt x="1011206" y="341998"/>
                  <a:pt x="971050" y="301841"/>
                </a:cubicBezTo>
                <a:cubicBezTo>
                  <a:pt x="944467" y="275258"/>
                  <a:pt x="959911" y="271032"/>
                  <a:pt x="935540" y="239698"/>
                </a:cubicBezTo>
                <a:cubicBezTo>
                  <a:pt x="922693" y="223181"/>
                  <a:pt x="891151" y="195309"/>
                  <a:pt x="891151" y="195309"/>
                </a:cubicBezTo>
                <a:cubicBezTo>
                  <a:pt x="870545" y="133486"/>
                  <a:pt x="897015" y="199666"/>
                  <a:pt x="864518" y="150921"/>
                </a:cubicBezTo>
                <a:cubicBezTo>
                  <a:pt x="857177" y="139910"/>
                  <a:pt x="855376" y="125458"/>
                  <a:pt x="846763" y="115410"/>
                </a:cubicBezTo>
                <a:cubicBezTo>
                  <a:pt x="837134" y="104176"/>
                  <a:pt x="823563" y="96984"/>
                  <a:pt x="811252" y="88777"/>
                </a:cubicBezTo>
                <a:cubicBezTo>
                  <a:pt x="796895" y="79206"/>
                  <a:pt x="782297" y="69861"/>
                  <a:pt x="766864" y="62144"/>
                </a:cubicBezTo>
                <a:cubicBezTo>
                  <a:pt x="748663" y="53043"/>
                  <a:pt x="712730" y="47766"/>
                  <a:pt x="695843" y="44389"/>
                </a:cubicBezTo>
                <a:cubicBezTo>
                  <a:pt x="657373" y="47348"/>
                  <a:pt x="618781" y="49005"/>
                  <a:pt x="580433" y="53266"/>
                </a:cubicBezTo>
                <a:cubicBezTo>
                  <a:pt x="565436" y="54932"/>
                  <a:pt x="551117" y="62862"/>
                  <a:pt x="536045" y="62144"/>
                </a:cubicBezTo>
                <a:cubicBezTo>
                  <a:pt x="526144" y="61673"/>
                  <a:pt x="394270" y="47690"/>
                  <a:pt x="349614" y="35511"/>
                </a:cubicBezTo>
                <a:cubicBezTo>
                  <a:pt x="313788" y="25740"/>
                  <a:pt x="286002" y="13618"/>
                  <a:pt x="251959" y="0"/>
                </a:cubicBezTo>
                <a:lnTo>
                  <a:pt x="189816" y="17756"/>
                </a:lnTo>
                <a:cubicBezTo>
                  <a:pt x="180853" y="20445"/>
                  <a:pt x="171207" y="21818"/>
                  <a:pt x="163183" y="26633"/>
                </a:cubicBezTo>
                <a:cubicBezTo>
                  <a:pt x="156006" y="30939"/>
                  <a:pt x="152914" y="40646"/>
                  <a:pt x="145427" y="44389"/>
                </a:cubicBezTo>
                <a:cubicBezTo>
                  <a:pt x="18644" y="107781"/>
                  <a:pt x="143874" y="27669"/>
                  <a:pt x="65528" y="79899"/>
                </a:cubicBezTo>
                <a:cubicBezTo>
                  <a:pt x="62569" y="88777"/>
                  <a:pt x="61465" y="98508"/>
                  <a:pt x="56650" y="106532"/>
                </a:cubicBezTo>
                <a:cubicBezTo>
                  <a:pt x="52344" y="113709"/>
                  <a:pt x="40777" y="116132"/>
                  <a:pt x="38895" y="124288"/>
                </a:cubicBezTo>
                <a:cubicBezTo>
                  <a:pt x="31545" y="156137"/>
                  <a:pt x="32976" y="189391"/>
                  <a:pt x="30017" y="221942"/>
                </a:cubicBezTo>
                <a:cubicBezTo>
                  <a:pt x="33313" y="370276"/>
                  <a:pt x="-54925" y="543558"/>
                  <a:pt x="56650" y="639193"/>
                </a:cubicBezTo>
                <a:cubicBezTo>
                  <a:pt x="71037" y="651524"/>
                  <a:pt x="87640" y="661305"/>
                  <a:pt x="101039" y="674703"/>
                </a:cubicBezTo>
                <a:cubicBezTo>
                  <a:pt x="111502" y="685165"/>
                  <a:pt x="118794" y="698377"/>
                  <a:pt x="127672" y="710214"/>
                </a:cubicBezTo>
                <a:cubicBezTo>
                  <a:pt x="150973" y="780115"/>
                  <a:pt x="140070" y="736316"/>
                  <a:pt x="127672" y="878890"/>
                </a:cubicBezTo>
                <a:cubicBezTo>
                  <a:pt x="127409" y="881915"/>
                  <a:pt x="115146" y="973918"/>
                  <a:pt x="109917" y="985422"/>
                </a:cubicBezTo>
                <a:cubicBezTo>
                  <a:pt x="93186" y="1022231"/>
                  <a:pt x="80308" y="1032786"/>
                  <a:pt x="56650" y="1056443"/>
                </a:cubicBezTo>
                <a:cubicBezTo>
                  <a:pt x="40098" y="1106104"/>
                  <a:pt x="41349" y="1090246"/>
                  <a:pt x="56650" y="1171853"/>
                </a:cubicBezTo>
                <a:cubicBezTo>
                  <a:pt x="60099" y="1190248"/>
                  <a:pt x="56651" y="1219200"/>
                  <a:pt x="74406" y="1225119"/>
                </a:cubicBezTo>
                <a:cubicBezTo>
                  <a:pt x="120890" y="1240614"/>
                  <a:pt x="91775" y="1232674"/>
                  <a:pt x="163183" y="1242874"/>
                </a:cubicBezTo>
                <a:cubicBezTo>
                  <a:pt x="172061" y="1245833"/>
                  <a:pt x="180698" y="1249648"/>
                  <a:pt x="189816" y="1251752"/>
                </a:cubicBezTo>
                <a:cubicBezTo>
                  <a:pt x="366617" y="1292553"/>
                  <a:pt x="373021" y="1271810"/>
                  <a:pt x="642577" y="1278385"/>
                </a:cubicBezTo>
                <a:cubicBezTo>
                  <a:pt x="703629" y="1319087"/>
                  <a:pt x="675599" y="1307148"/>
                  <a:pt x="722476" y="1322773"/>
                </a:cubicBezTo>
                <a:cubicBezTo>
                  <a:pt x="728394" y="1328692"/>
                  <a:pt x="732745" y="1336786"/>
                  <a:pt x="740231" y="1340529"/>
                </a:cubicBezTo>
                <a:cubicBezTo>
                  <a:pt x="756971" y="1348899"/>
                  <a:pt x="793497" y="1358284"/>
                  <a:pt x="793497" y="1358284"/>
                </a:cubicBezTo>
                <a:cubicBezTo>
                  <a:pt x="799415" y="1376039"/>
                  <a:pt x="798018" y="1398316"/>
                  <a:pt x="811252" y="1411550"/>
                </a:cubicBezTo>
                <a:cubicBezTo>
                  <a:pt x="845430" y="1445728"/>
                  <a:pt x="830921" y="1427737"/>
                  <a:pt x="855641" y="1464816"/>
                </a:cubicBezTo>
                <a:cubicBezTo>
                  <a:pt x="861559" y="1482571"/>
                  <a:pt x="862167" y="1503109"/>
                  <a:pt x="873396" y="1518082"/>
                </a:cubicBezTo>
                <a:cubicBezTo>
                  <a:pt x="939460" y="1606166"/>
                  <a:pt x="910252" y="1564487"/>
                  <a:pt x="962173" y="1642369"/>
                </a:cubicBezTo>
                <a:lnTo>
                  <a:pt x="979928" y="1669002"/>
                </a:lnTo>
                <a:cubicBezTo>
                  <a:pt x="985846" y="1677880"/>
                  <a:pt x="990138" y="1688090"/>
                  <a:pt x="997683" y="1695635"/>
                </a:cubicBezTo>
                <a:cubicBezTo>
                  <a:pt x="1003602" y="1701554"/>
                  <a:pt x="1010210" y="1706855"/>
                  <a:pt x="1015439" y="1713391"/>
                </a:cubicBezTo>
                <a:cubicBezTo>
                  <a:pt x="1022104" y="1721723"/>
                  <a:pt x="1026168" y="1731994"/>
                  <a:pt x="1033194" y="1740024"/>
                </a:cubicBezTo>
                <a:cubicBezTo>
                  <a:pt x="1046973" y="1755772"/>
                  <a:pt x="1065976" y="1767001"/>
                  <a:pt x="1077583" y="1784412"/>
                </a:cubicBezTo>
                <a:cubicBezTo>
                  <a:pt x="1121665" y="1850537"/>
                  <a:pt x="1065009" y="1769323"/>
                  <a:pt x="1121971" y="1837678"/>
                </a:cubicBezTo>
                <a:cubicBezTo>
                  <a:pt x="1128801" y="1845875"/>
                  <a:pt x="1131529" y="1857481"/>
                  <a:pt x="1139726" y="1864311"/>
                </a:cubicBezTo>
                <a:cubicBezTo>
                  <a:pt x="1149893" y="1872783"/>
                  <a:pt x="1164014" y="1875052"/>
                  <a:pt x="1175237" y="1882066"/>
                </a:cubicBezTo>
                <a:cubicBezTo>
                  <a:pt x="1187784" y="1889908"/>
                  <a:pt x="1198201" y="1900857"/>
                  <a:pt x="1210748" y="1908699"/>
                </a:cubicBezTo>
                <a:cubicBezTo>
                  <a:pt x="1221970" y="1915713"/>
                  <a:pt x="1234768" y="1919889"/>
                  <a:pt x="1246258" y="1926455"/>
                </a:cubicBezTo>
                <a:cubicBezTo>
                  <a:pt x="1294442" y="1953989"/>
                  <a:pt x="1250697" y="1936812"/>
                  <a:pt x="1299524" y="1953088"/>
                </a:cubicBezTo>
                <a:cubicBezTo>
                  <a:pt x="1316039" y="1969602"/>
                  <a:pt x="1321515" y="1977399"/>
                  <a:pt x="1343913" y="1988598"/>
                </a:cubicBezTo>
                <a:cubicBezTo>
                  <a:pt x="1352283" y="1992783"/>
                  <a:pt x="1361784" y="1994190"/>
                  <a:pt x="1370546" y="1997476"/>
                </a:cubicBezTo>
                <a:cubicBezTo>
                  <a:pt x="1385467" y="2003071"/>
                  <a:pt x="1400138" y="2009313"/>
                  <a:pt x="1414934" y="2015231"/>
                </a:cubicBezTo>
                <a:cubicBezTo>
                  <a:pt x="1480037" y="2012272"/>
                  <a:pt x="1545280" y="2011551"/>
                  <a:pt x="1610243" y="2006354"/>
                </a:cubicBezTo>
                <a:cubicBezTo>
                  <a:pt x="1619571" y="2005608"/>
                  <a:pt x="1629090" y="2002667"/>
                  <a:pt x="1636876" y="1997476"/>
                </a:cubicBezTo>
                <a:cubicBezTo>
                  <a:pt x="1703376" y="1953142"/>
                  <a:pt x="1626815" y="1983075"/>
                  <a:pt x="1690142" y="1961965"/>
                </a:cubicBezTo>
                <a:cubicBezTo>
                  <a:pt x="1757871" y="1894236"/>
                  <a:pt x="1679165" y="1965001"/>
                  <a:pt x="1743408" y="1926455"/>
                </a:cubicBezTo>
                <a:cubicBezTo>
                  <a:pt x="1750585" y="1922149"/>
                  <a:pt x="1754199" y="1913342"/>
                  <a:pt x="1761163" y="1908699"/>
                </a:cubicBezTo>
                <a:cubicBezTo>
                  <a:pt x="1772174" y="1901358"/>
                  <a:pt x="1784837" y="1896862"/>
                  <a:pt x="1796674" y="1890944"/>
                </a:cubicBezTo>
                <a:cubicBezTo>
                  <a:pt x="1812656" y="1827012"/>
                  <a:pt x="1796923" y="1864062"/>
                  <a:pt x="1867695" y="1793290"/>
                </a:cubicBezTo>
                <a:lnTo>
                  <a:pt x="1885450" y="1775534"/>
                </a:lnTo>
                <a:cubicBezTo>
                  <a:pt x="1908132" y="1707490"/>
                  <a:pt x="1885450" y="1787191"/>
                  <a:pt x="1885450" y="1642369"/>
                </a:cubicBezTo>
                <a:cubicBezTo>
                  <a:pt x="1885450" y="1455915"/>
                  <a:pt x="1891369" y="1269507"/>
                  <a:pt x="1894328" y="1083076"/>
                </a:cubicBezTo>
                <a:cubicBezTo>
                  <a:pt x="1891369" y="997259"/>
                  <a:pt x="1892783" y="911179"/>
                  <a:pt x="1885450" y="825624"/>
                </a:cubicBezTo>
                <a:cubicBezTo>
                  <a:pt x="1883852" y="806977"/>
                  <a:pt x="1880929" y="785592"/>
                  <a:pt x="1867695" y="772358"/>
                </a:cubicBezTo>
                <a:lnTo>
                  <a:pt x="1849940" y="754602"/>
                </a:lnTo>
                <a:cubicBezTo>
                  <a:pt x="1833322" y="704750"/>
                  <a:pt x="1851110" y="739944"/>
                  <a:pt x="1787796" y="692459"/>
                </a:cubicBezTo>
                <a:cubicBezTo>
                  <a:pt x="1775959" y="683581"/>
                  <a:pt x="1764832" y="673668"/>
                  <a:pt x="1752285" y="665826"/>
                </a:cubicBezTo>
                <a:cubicBezTo>
                  <a:pt x="1709448" y="639053"/>
                  <a:pt x="1728592" y="655672"/>
                  <a:pt x="1690142" y="639193"/>
                </a:cubicBezTo>
                <a:cubicBezTo>
                  <a:pt x="1658608" y="625678"/>
                  <a:pt x="1654743" y="621511"/>
                  <a:pt x="1627998" y="603682"/>
                </a:cubicBezTo>
                <a:cubicBezTo>
                  <a:pt x="1622080" y="594804"/>
                  <a:pt x="1617788" y="584594"/>
                  <a:pt x="1610243" y="577049"/>
                </a:cubicBezTo>
                <a:cubicBezTo>
                  <a:pt x="1602698" y="569504"/>
                  <a:pt x="1593153" y="564066"/>
                  <a:pt x="1583610" y="559294"/>
                </a:cubicBezTo>
                <a:cubicBezTo>
                  <a:pt x="1575240" y="555109"/>
                  <a:pt x="1566300" y="551227"/>
                  <a:pt x="1556977" y="550416"/>
                </a:cubicBezTo>
                <a:cubicBezTo>
                  <a:pt x="1497941" y="545282"/>
                  <a:pt x="1438608" y="544497"/>
                  <a:pt x="1379423" y="541538"/>
                </a:cubicBezTo>
                <a:cubicBezTo>
                  <a:pt x="1335946" y="527047"/>
                  <a:pt x="1320239" y="541538"/>
                  <a:pt x="1308402" y="541538"/>
                </a:cubicBez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A6C2C16-2A35-4BBE-A707-501E7FD86CCD}"/>
              </a:ext>
            </a:extLst>
          </p:cNvPr>
          <p:cNvSpPr txBox="1"/>
          <p:nvPr/>
        </p:nvSpPr>
        <p:spPr>
          <a:xfrm>
            <a:off x="91237" y="5291916"/>
            <a:ext cx="4572000" cy="369332"/>
          </a:xfrm>
          <a:prstGeom prst="rect">
            <a:avLst/>
          </a:prstGeom>
          <a:noFill/>
        </p:spPr>
        <p:txBody>
          <a:bodyPr wrap="square">
            <a:spAutoFit/>
          </a:bodyPr>
          <a:lstStyle/>
          <a:p>
            <a:r>
              <a:rPr lang="en-GB" dirty="0"/>
              <a:t>Hay, J. (1993) p.20</a:t>
            </a:r>
          </a:p>
        </p:txBody>
      </p:sp>
    </p:spTree>
    <p:extLst>
      <p:ext uri="{BB962C8B-B14F-4D97-AF65-F5344CB8AC3E}">
        <p14:creationId xmlns:p14="http://schemas.microsoft.com/office/powerpoint/2010/main" val="34748555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BD41F-847B-49B8-8570-E8EB1BF2A153}"/>
              </a:ext>
            </a:extLst>
          </p:cNvPr>
          <p:cNvSpPr>
            <a:spLocks noGrp="1"/>
          </p:cNvSpPr>
          <p:nvPr>
            <p:ph type="title"/>
          </p:nvPr>
        </p:nvSpPr>
        <p:spPr>
          <a:xfrm>
            <a:off x="481860" y="116632"/>
            <a:ext cx="8229600" cy="490066"/>
          </a:xfrm>
        </p:spPr>
        <p:txBody>
          <a:bodyPr>
            <a:normAutofit fontScale="90000"/>
          </a:bodyPr>
          <a:lstStyle/>
          <a:p>
            <a:r>
              <a:rPr lang="en-GB" dirty="0"/>
              <a:t>Negative or Positive View </a:t>
            </a:r>
          </a:p>
        </p:txBody>
      </p:sp>
      <p:graphicFrame>
        <p:nvGraphicFramePr>
          <p:cNvPr id="4" name="Table 4">
            <a:extLst>
              <a:ext uri="{FF2B5EF4-FFF2-40B4-BE49-F238E27FC236}">
                <a16:creationId xmlns:a16="http://schemas.microsoft.com/office/drawing/2014/main" id="{E499FD9D-3B6E-43E8-A756-DC5C635665A0}"/>
              </a:ext>
            </a:extLst>
          </p:cNvPr>
          <p:cNvGraphicFramePr>
            <a:graphicFrameLocks noGrp="1"/>
          </p:cNvGraphicFramePr>
          <p:nvPr>
            <p:extLst>
              <p:ext uri="{D42A27DB-BD31-4B8C-83A1-F6EECF244321}">
                <p14:modId xmlns:p14="http://schemas.microsoft.com/office/powerpoint/2010/main" val="2909809613"/>
              </p:ext>
            </p:extLst>
          </p:nvPr>
        </p:nvGraphicFramePr>
        <p:xfrm>
          <a:off x="240176" y="692696"/>
          <a:ext cx="8712968" cy="4878288"/>
        </p:xfrm>
        <a:graphic>
          <a:graphicData uri="http://schemas.openxmlformats.org/drawingml/2006/table">
            <a:tbl>
              <a:tblPr firstRow="1" bandRow="1">
                <a:tableStyleId>{5C22544A-7EE6-4342-B048-85BDC9FD1C3A}</a:tableStyleId>
              </a:tblPr>
              <a:tblGrid>
                <a:gridCol w="1440160">
                  <a:extLst>
                    <a:ext uri="{9D8B030D-6E8A-4147-A177-3AD203B41FA5}">
                      <a16:colId xmlns:a16="http://schemas.microsoft.com/office/drawing/2014/main" val="1420176188"/>
                    </a:ext>
                  </a:extLst>
                </a:gridCol>
                <a:gridCol w="7272808">
                  <a:extLst>
                    <a:ext uri="{9D8B030D-6E8A-4147-A177-3AD203B41FA5}">
                      <a16:colId xmlns:a16="http://schemas.microsoft.com/office/drawing/2014/main" val="4196001029"/>
                    </a:ext>
                  </a:extLst>
                </a:gridCol>
              </a:tblGrid>
              <a:tr h="25922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FF"/>
                          </a:solidFill>
                        </a:rPr>
                        <a:t>INOKYOK		</a:t>
                      </a:r>
                    </a:p>
                    <a:p>
                      <a:endParaRPr lang="en-GB" dirty="0">
                        <a:solidFill>
                          <a:srgbClr val="0000FF"/>
                        </a:solidFill>
                      </a:endParaRPr>
                    </a:p>
                  </a:txBody>
                  <a:tcPr>
                    <a:noFill/>
                  </a:tcPr>
                </a:tc>
                <a:tc>
                  <a:txBody>
                    <a:bodyPr/>
                    <a:lstStyle/>
                    <a:p>
                      <a:pPr marL="285750" indent="-285750">
                        <a:buFont typeface="Arial" panose="020B0604020202020204" pitchFamily="34" charset="0"/>
                        <a:buChar char="•"/>
                      </a:pPr>
                      <a:r>
                        <a:rPr lang="en-GB" dirty="0">
                          <a:solidFill>
                            <a:srgbClr val="0000FF"/>
                          </a:solidFill>
                        </a:rPr>
                        <a:t>We can’t do much for ourselves – others seem better</a:t>
                      </a:r>
                    </a:p>
                    <a:p>
                      <a:pPr marL="285750" indent="-285750">
                        <a:buFont typeface="Arial" panose="020B0604020202020204" pitchFamily="34" charset="0"/>
                        <a:buChar char="•"/>
                      </a:pPr>
                      <a:r>
                        <a:rPr lang="en-GB" dirty="0">
                          <a:solidFill>
                            <a:srgbClr val="0000FF"/>
                          </a:solidFill>
                        </a:rPr>
                        <a:t>Rely on others</a:t>
                      </a:r>
                    </a:p>
                    <a:p>
                      <a:pPr marL="285750" indent="-285750">
                        <a:buFont typeface="Arial" panose="020B0604020202020204" pitchFamily="34" charset="0"/>
                        <a:buChar char="•"/>
                      </a:pPr>
                      <a:r>
                        <a:rPr lang="en-GB" dirty="0">
                          <a:solidFill>
                            <a:srgbClr val="0000FF"/>
                          </a:solidFill>
                        </a:rPr>
                        <a:t>Conclusion: we are at fault</a:t>
                      </a:r>
                    </a:p>
                    <a:p>
                      <a:pPr marL="285750" indent="-285750">
                        <a:buFont typeface="Arial" panose="020B0604020202020204" pitchFamily="34" charset="0"/>
                        <a:buChar char="•"/>
                      </a:pPr>
                      <a:r>
                        <a:rPr lang="en-GB" dirty="0">
                          <a:solidFill>
                            <a:srgbClr val="0000FF"/>
                          </a:solidFill>
                        </a:rPr>
                        <a:t>Reinforcement</a:t>
                      </a:r>
                    </a:p>
                    <a:p>
                      <a:pPr marL="285750" indent="-285750">
                        <a:buFont typeface="Arial" panose="020B0604020202020204" pitchFamily="34" charset="0"/>
                        <a:buChar char="•"/>
                      </a:pPr>
                      <a:r>
                        <a:rPr lang="en-GB" dirty="0">
                          <a:solidFill>
                            <a:srgbClr val="0000FF"/>
                          </a:solidFill>
                        </a:rPr>
                        <a:t>Get used to being ‘helped’, therefore, we pause</a:t>
                      </a:r>
                    </a:p>
                    <a:p>
                      <a:pPr marL="285750" indent="-285750">
                        <a:buFont typeface="Arial" panose="020B0604020202020204" pitchFamily="34" charset="0"/>
                        <a:buChar char="•"/>
                      </a:pPr>
                      <a:r>
                        <a:rPr lang="en-GB" dirty="0">
                          <a:solidFill>
                            <a:srgbClr val="0000FF"/>
                          </a:solidFill>
                        </a:rPr>
                        <a:t>People step in to help</a:t>
                      </a:r>
                    </a:p>
                    <a:p>
                      <a:pPr marL="285750" indent="-285750">
                        <a:buFont typeface="Arial" panose="020B0604020202020204" pitchFamily="34" charset="0"/>
                        <a:buChar char="•"/>
                      </a:pPr>
                      <a:r>
                        <a:rPr lang="en-GB" dirty="0">
                          <a:solidFill>
                            <a:srgbClr val="0000FF"/>
                          </a:solidFill>
                        </a:rPr>
                        <a:t>We hang back from volunteering – little confidence in ourselves</a:t>
                      </a:r>
                    </a:p>
                    <a:p>
                      <a:pPr marL="285750" indent="-285750">
                        <a:buFont typeface="Arial" panose="020B0604020202020204" pitchFamily="34" charset="0"/>
                        <a:buChar char="•"/>
                      </a:pPr>
                      <a:r>
                        <a:rPr lang="en-GB" dirty="0">
                          <a:solidFill>
                            <a:srgbClr val="0000FF"/>
                          </a:solidFill>
                        </a:rPr>
                        <a:t>Get passed over for promotion</a:t>
                      </a:r>
                    </a:p>
                  </a:txBody>
                  <a:tcPr>
                    <a:noFill/>
                  </a:tcPr>
                </a:tc>
                <a:extLst>
                  <a:ext uri="{0D108BD9-81ED-4DB2-BD59-A6C34878D82A}">
                    <a16:rowId xmlns:a16="http://schemas.microsoft.com/office/drawing/2014/main" val="1053910740"/>
                  </a:ext>
                </a:extLst>
              </a:tr>
              <a:tr h="1403501">
                <a:tc>
                  <a:txBody>
                    <a:bodyPr/>
                    <a:lstStyle/>
                    <a:p>
                      <a:r>
                        <a:rPr lang="en-GB" b="1" dirty="0">
                          <a:solidFill>
                            <a:srgbClr val="0000FF"/>
                          </a:solidFill>
                        </a:rPr>
                        <a:t>INOKYNOK</a:t>
                      </a:r>
                    </a:p>
                  </a:txBody>
                  <a:tcPr>
                    <a:noFill/>
                  </a:tcPr>
                </a:tc>
                <a:tc>
                  <a:txBody>
                    <a:bodyPr/>
                    <a:lstStyle/>
                    <a:p>
                      <a:pPr marL="285750" indent="-285750">
                        <a:buFont typeface="Arial" panose="020B0604020202020204" pitchFamily="34" charset="0"/>
                        <a:buChar char="•"/>
                      </a:pPr>
                      <a:r>
                        <a:rPr lang="en-GB" b="1" dirty="0">
                          <a:solidFill>
                            <a:srgbClr val="0000FF"/>
                          </a:solidFill>
                        </a:rPr>
                        <a:t>Lack of evidence for INOKYOK, therefore ‘everyone’ is at fault</a:t>
                      </a:r>
                    </a:p>
                    <a:p>
                      <a:pPr marL="285750" indent="-285750">
                        <a:buFont typeface="Arial" panose="020B0604020202020204" pitchFamily="34" charset="0"/>
                        <a:buChar char="•"/>
                      </a:pPr>
                      <a:r>
                        <a:rPr lang="en-GB" b="1" dirty="0">
                          <a:solidFill>
                            <a:srgbClr val="0000FF"/>
                          </a:solidFill>
                        </a:rPr>
                        <a:t>Parents unable to give us enough attention and support – for many different reasons</a:t>
                      </a:r>
                    </a:p>
                    <a:p>
                      <a:pPr marL="285750" indent="-285750">
                        <a:buFont typeface="Arial" panose="020B0604020202020204" pitchFamily="34" charset="0"/>
                        <a:buChar char="•"/>
                      </a:pPr>
                      <a:r>
                        <a:rPr lang="en-GB" b="1" dirty="0">
                          <a:solidFill>
                            <a:srgbClr val="0000FF"/>
                          </a:solidFill>
                        </a:rPr>
                        <a:t>We end up seeing the worst in everyone</a:t>
                      </a:r>
                    </a:p>
                    <a:p>
                      <a:pPr marL="285750" indent="-285750">
                        <a:buFont typeface="Arial" panose="020B0604020202020204" pitchFamily="34" charset="0"/>
                        <a:buChar char="•"/>
                      </a:pPr>
                      <a:r>
                        <a:rPr lang="en-GB" b="1" dirty="0">
                          <a:solidFill>
                            <a:srgbClr val="0000FF"/>
                          </a:solidFill>
                        </a:rPr>
                        <a:t>Pessimistic</a:t>
                      </a:r>
                    </a:p>
                    <a:p>
                      <a:pPr marL="285750" indent="-285750">
                        <a:buFont typeface="Arial" panose="020B0604020202020204" pitchFamily="34" charset="0"/>
                        <a:buChar char="•"/>
                      </a:pPr>
                      <a:r>
                        <a:rPr lang="en-GB" b="1" dirty="0">
                          <a:solidFill>
                            <a:srgbClr val="0000FF"/>
                          </a:solidFill>
                        </a:rPr>
                        <a:t>We expect to fail, and expect others to fail</a:t>
                      </a:r>
                    </a:p>
                    <a:p>
                      <a:pPr marL="285750" indent="-285750">
                        <a:buFont typeface="Arial" panose="020B0604020202020204" pitchFamily="34" charset="0"/>
                        <a:buChar char="•"/>
                      </a:pPr>
                      <a:r>
                        <a:rPr lang="en-GB" b="1" dirty="0">
                          <a:solidFill>
                            <a:srgbClr val="0000FF"/>
                          </a:solidFill>
                        </a:rPr>
                        <a:t>Self-fulfilling prophecy</a:t>
                      </a:r>
                    </a:p>
                    <a:p>
                      <a:pPr marL="285750" indent="-285750">
                        <a:buFont typeface="Arial" panose="020B0604020202020204" pitchFamily="34" charset="0"/>
                        <a:buChar char="•"/>
                      </a:pPr>
                      <a:r>
                        <a:rPr lang="en-GB" b="1" dirty="0">
                          <a:solidFill>
                            <a:srgbClr val="0000FF"/>
                          </a:solidFill>
                        </a:rPr>
                        <a:t>People avoid our company – which reinforces our –ve outlook</a:t>
                      </a:r>
                    </a:p>
                  </a:txBody>
                  <a:tcPr>
                    <a:noFill/>
                  </a:tcPr>
                </a:tc>
                <a:extLst>
                  <a:ext uri="{0D108BD9-81ED-4DB2-BD59-A6C34878D82A}">
                    <a16:rowId xmlns:a16="http://schemas.microsoft.com/office/drawing/2014/main" val="275732105"/>
                  </a:ext>
                </a:extLst>
              </a:tr>
            </a:tbl>
          </a:graphicData>
        </a:graphic>
      </p:graphicFrame>
      <p:sp>
        <p:nvSpPr>
          <p:cNvPr id="6" name="TextBox 5">
            <a:extLst>
              <a:ext uri="{FF2B5EF4-FFF2-40B4-BE49-F238E27FC236}">
                <a16:creationId xmlns:a16="http://schemas.microsoft.com/office/drawing/2014/main" id="{63640DE3-A2B6-404B-B13F-E331442EA1B4}"/>
              </a:ext>
            </a:extLst>
          </p:cNvPr>
          <p:cNvSpPr txBox="1"/>
          <p:nvPr/>
        </p:nvSpPr>
        <p:spPr>
          <a:xfrm>
            <a:off x="24660" y="5386318"/>
            <a:ext cx="4572000" cy="307777"/>
          </a:xfrm>
          <a:prstGeom prst="rect">
            <a:avLst/>
          </a:prstGeom>
          <a:noFill/>
        </p:spPr>
        <p:txBody>
          <a:bodyPr wrap="square">
            <a:spAutoFit/>
          </a:bodyPr>
          <a:lstStyle/>
          <a:p>
            <a:r>
              <a:rPr lang="en-GB" sz="1400" dirty="0"/>
              <a:t>Hay, J. (1993) pp.22-23</a:t>
            </a:r>
          </a:p>
        </p:txBody>
      </p:sp>
    </p:spTree>
    <p:extLst>
      <p:ext uri="{BB962C8B-B14F-4D97-AF65-F5344CB8AC3E}">
        <p14:creationId xmlns:p14="http://schemas.microsoft.com/office/powerpoint/2010/main" val="3690619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F0F67-C3AE-42BB-BF90-61CD01A6E13D}"/>
              </a:ext>
            </a:extLst>
          </p:cNvPr>
          <p:cNvSpPr>
            <a:spLocks noGrp="1"/>
          </p:cNvSpPr>
          <p:nvPr>
            <p:ph type="title"/>
          </p:nvPr>
        </p:nvSpPr>
        <p:spPr>
          <a:xfrm>
            <a:off x="457200" y="44624"/>
            <a:ext cx="8229600" cy="490066"/>
          </a:xfrm>
        </p:spPr>
        <p:txBody>
          <a:bodyPr>
            <a:normAutofit fontScale="90000"/>
          </a:bodyPr>
          <a:lstStyle/>
          <a:p>
            <a:r>
              <a:rPr lang="en-GB" dirty="0"/>
              <a:t>Negative or Positive View </a:t>
            </a:r>
          </a:p>
        </p:txBody>
      </p:sp>
      <p:graphicFrame>
        <p:nvGraphicFramePr>
          <p:cNvPr id="4" name="Table 4">
            <a:extLst>
              <a:ext uri="{FF2B5EF4-FFF2-40B4-BE49-F238E27FC236}">
                <a16:creationId xmlns:a16="http://schemas.microsoft.com/office/drawing/2014/main" id="{BFE90CDB-B2A7-436D-814A-9BE6E793C4DC}"/>
              </a:ext>
            </a:extLst>
          </p:cNvPr>
          <p:cNvGraphicFramePr>
            <a:graphicFrameLocks noGrp="1"/>
          </p:cNvGraphicFramePr>
          <p:nvPr>
            <p:extLst>
              <p:ext uri="{D42A27DB-BD31-4B8C-83A1-F6EECF244321}">
                <p14:modId xmlns:p14="http://schemas.microsoft.com/office/powerpoint/2010/main" val="3444770661"/>
              </p:ext>
            </p:extLst>
          </p:nvPr>
        </p:nvGraphicFramePr>
        <p:xfrm>
          <a:off x="35496" y="692696"/>
          <a:ext cx="9073008" cy="5059680"/>
        </p:xfrm>
        <a:graphic>
          <a:graphicData uri="http://schemas.openxmlformats.org/drawingml/2006/table">
            <a:tbl>
              <a:tblPr firstRow="1" bandRow="1">
                <a:tableStyleId>{5C22544A-7EE6-4342-B048-85BDC9FD1C3A}</a:tableStyleId>
              </a:tblPr>
              <a:tblGrid>
                <a:gridCol w="1499671">
                  <a:extLst>
                    <a:ext uri="{9D8B030D-6E8A-4147-A177-3AD203B41FA5}">
                      <a16:colId xmlns:a16="http://schemas.microsoft.com/office/drawing/2014/main" val="1420176188"/>
                    </a:ext>
                  </a:extLst>
                </a:gridCol>
                <a:gridCol w="7573337">
                  <a:extLst>
                    <a:ext uri="{9D8B030D-6E8A-4147-A177-3AD203B41FA5}">
                      <a16:colId xmlns:a16="http://schemas.microsoft.com/office/drawing/2014/main" val="4196001029"/>
                    </a:ext>
                  </a:extLst>
                </a:gridCol>
              </a:tblGrid>
              <a:tr h="25922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FF"/>
                          </a:solidFill>
                        </a:rPr>
                        <a:t>IOKYNOK		</a:t>
                      </a:r>
                    </a:p>
                    <a:p>
                      <a:endParaRPr lang="en-GB" dirty="0">
                        <a:solidFill>
                          <a:srgbClr val="0000FF"/>
                        </a:solidFill>
                      </a:endParaRPr>
                    </a:p>
                  </a:txBody>
                  <a:tcPr>
                    <a:noFill/>
                  </a:tcPr>
                </a:tc>
                <a:tc>
                  <a:txBody>
                    <a:bodyPr/>
                    <a:lstStyle/>
                    <a:p>
                      <a:pPr marL="285750" indent="-285750">
                        <a:buFont typeface="Arial" panose="020B0604020202020204" pitchFamily="34" charset="0"/>
                        <a:buChar char="•"/>
                      </a:pPr>
                      <a:r>
                        <a:rPr lang="en-GB" sz="1600" dirty="0">
                          <a:solidFill>
                            <a:srgbClr val="0000FF"/>
                          </a:solidFill>
                        </a:rPr>
                        <a:t>We decide all our problems are temporary</a:t>
                      </a:r>
                    </a:p>
                    <a:p>
                      <a:pPr marL="285750" indent="-285750">
                        <a:buFont typeface="Arial" panose="020B0604020202020204" pitchFamily="34" charset="0"/>
                        <a:buChar char="•"/>
                      </a:pPr>
                      <a:r>
                        <a:rPr lang="en-GB" sz="1600" dirty="0">
                          <a:solidFill>
                            <a:srgbClr val="0000FF"/>
                          </a:solidFill>
                        </a:rPr>
                        <a:t>When I’m older I’ll be able to do what you do – in fact I’ll do it better</a:t>
                      </a:r>
                    </a:p>
                    <a:p>
                      <a:pPr marL="285750" indent="-285750">
                        <a:buFont typeface="Arial" panose="020B0604020202020204" pitchFamily="34" charset="0"/>
                        <a:buChar char="•"/>
                      </a:pPr>
                      <a:r>
                        <a:rPr lang="en-GB" sz="1600" dirty="0">
                          <a:solidFill>
                            <a:srgbClr val="0000FF"/>
                          </a:solidFill>
                        </a:rPr>
                        <a:t>Now we look for evidence of other peoples’ failings</a:t>
                      </a:r>
                    </a:p>
                    <a:p>
                      <a:pPr marL="285750" indent="-285750">
                        <a:buFont typeface="Arial" panose="020B0604020202020204" pitchFamily="34" charset="0"/>
                        <a:buChar char="•"/>
                      </a:pPr>
                      <a:r>
                        <a:rPr lang="en-GB" sz="1600" dirty="0">
                          <a:solidFill>
                            <a:srgbClr val="0000FF"/>
                          </a:solidFill>
                        </a:rPr>
                        <a:t>Reinforcement</a:t>
                      </a:r>
                    </a:p>
                    <a:p>
                      <a:pPr marL="285750" indent="-285750">
                        <a:buFont typeface="Arial" panose="020B0604020202020204" pitchFamily="34" charset="0"/>
                        <a:buChar char="•"/>
                      </a:pPr>
                      <a:r>
                        <a:rPr lang="en-GB" sz="1600" dirty="0">
                          <a:solidFill>
                            <a:srgbClr val="0000FF"/>
                          </a:solidFill>
                        </a:rPr>
                        <a:t>We pay attention only to the times when we do something well, and blame others for any shortcomings</a:t>
                      </a:r>
                    </a:p>
                    <a:p>
                      <a:pPr marL="285750" indent="-285750">
                        <a:buFont typeface="Arial" panose="020B0604020202020204" pitchFamily="34" charset="0"/>
                        <a:buChar char="•"/>
                      </a:pPr>
                      <a:r>
                        <a:rPr lang="en-GB" sz="1600" dirty="0">
                          <a:solidFill>
                            <a:srgbClr val="0000FF"/>
                          </a:solidFill>
                        </a:rPr>
                        <a:t>As adults we appear conceited</a:t>
                      </a:r>
                    </a:p>
                    <a:p>
                      <a:pPr marL="285750" indent="-285750">
                        <a:buFont typeface="Arial" panose="020B0604020202020204" pitchFamily="34" charset="0"/>
                        <a:buChar char="•"/>
                      </a:pPr>
                      <a:r>
                        <a:rPr lang="en-GB" sz="1600" dirty="0">
                          <a:solidFill>
                            <a:srgbClr val="0000FF"/>
                          </a:solidFill>
                        </a:rPr>
                        <a:t>We make it our business to tell people how they ought to behave – whilst letting them see we don’t think they are capable of taking our excellent advice – relationships don’t last long</a:t>
                      </a:r>
                    </a:p>
                    <a:p>
                      <a:pPr marL="285750" indent="-285750">
                        <a:buFont typeface="Arial" panose="020B0604020202020204" pitchFamily="34" charset="0"/>
                        <a:buChar char="•"/>
                      </a:pPr>
                      <a:r>
                        <a:rPr lang="en-GB" sz="1600" dirty="0">
                          <a:solidFill>
                            <a:srgbClr val="0000FF"/>
                          </a:solidFill>
                        </a:rPr>
                        <a:t>Get passed over for promotion</a:t>
                      </a:r>
                    </a:p>
                  </a:txBody>
                  <a:tcPr>
                    <a:noFill/>
                  </a:tcPr>
                </a:tc>
                <a:extLst>
                  <a:ext uri="{0D108BD9-81ED-4DB2-BD59-A6C34878D82A}">
                    <a16:rowId xmlns:a16="http://schemas.microsoft.com/office/drawing/2014/main" val="1053910740"/>
                  </a:ext>
                </a:extLst>
              </a:tr>
              <a:tr h="1403501">
                <a:tc>
                  <a:txBody>
                    <a:bodyPr/>
                    <a:lstStyle/>
                    <a:p>
                      <a:r>
                        <a:rPr lang="en-GB" b="1" dirty="0">
                          <a:solidFill>
                            <a:srgbClr val="0000FF"/>
                          </a:solidFill>
                        </a:rPr>
                        <a:t>IOKYOK</a:t>
                      </a:r>
                    </a:p>
                  </a:txBody>
                  <a:tcPr>
                    <a:noFill/>
                  </a:tcPr>
                </a:tc>
                <a:tc>
                  <a:txBody>
                    <a:bodyPr/>
                    <a:lstStyle/>
                    <a:p>
                      <a:pPr marL="285750" indent="-285750">
                        <a:buFont typeface="Arial" panose="020B0604020202020204" pitchFamily="34" charset="0"/>
                        <a:buChar char="•"/>
                      </a:pPr>
                      <a:r>
                        <a:rPr lang="en-GB" sz="1600" b="1" dirty="0">
                          <a:solidFill>
                            <a:srgbClr val="0000FF"/>
                          </a:solidFill>
                        </a:rPr>
                        <a:t>The view here is clear and undistorted</a:t>
                      </a:r>
                    </a:p>
                    <a:p>
                      <a:pPr marL="285750" indent="-285750">
                        <a:buFont typeface="Arial" panose="020B0604020202020204" pitchFamily="34" charset="0"/>
                        <a:buChar char="•"/>
                      </a:pPr>
                      <a:r>
                        <a:rPr lang="en-GB" sz="1600" b="1" dirty="0">
                          <a:solidFill>
                            <a:srgbClr val="0000FF"/>
                          </a:solidFill>
                        </a:rPr>
                        <a:t>We can even recognise when people are looking through other, </a:t>
                      </a:r>
                      <a:r>
                        <a:rPr lang="en-GB" sz="1600" b="1" i="1" dirty="0">
                          <a:solidFill>
                            <a:srgbClr val="0000FF"/>
                          </a:solidFill>
                        </a:rPr>
                        <a:t>unhelpful,</a:t>
                      </a:r>
                      <a:r>
                        <a:rPr lang="en-GB" sz="1600" b="1" dirty="0">
                          <a:solidFill>
                            <a:srgbClr val="0000FF"/>
                          </a:solidFill>
                        </a:rPr>
                        <a:t> windows</a:t>
                      </a:r>
                    </a:p>
                    <a:p>
                      <a:pPr marL="285750" indent="-285750">
                        <a:buFont typeface="Arial" panose="020B0604020202020204" pitchFamily="34" charset="0"/>
                        <a:buChar char="•"/>
                      </a:pPr>
                      <a:r>
                        <a:rPr lang="en-GB" sz="1600" b="1" dirty="0">
                          <a:solidFill>
                            <a:srgbClr val="0000FF"/>
                          </a:solidFill>
                        </a:rPr>
                        <a:t>We understand that they will sometimes behave illogically</a:t>
                      </a:r>
                    </a:p>
                    <a:p>
                      <a:pPr marL="285750" indent="-285750">
                        <a:buFont typeface="Arial" panose="020B0604020202020204" pitchFamily="34" charset="0"/>
                        <a:buChar char="•"/>
                      </a:pPr>
                      <a:r>
                        <a:rPr lang="en-GB" sz="1600" b="1" dirty="0">
                          <a:solidFill>
                            <a:srgbClr val="0000FF"/>
                          </a:solidFill>
                        </a:rPr>
                        <a:t>All of us have bad days, when we do things we regret afterwards</a:t>
                      </a:r>
                    </a:p>
                    <a:p>
                      <a:pPr marL="285750" indent="-285750">
                        <a:buFont typeface="Arial" panose="020B0604020202020204" pitchFamily="34" charset="0"/>
                        <a:buChar char="•"/>
                      </a:pPr>
                      <a:r>
                        <a:rPr lang="en-GB" sz="1600" b="1" dirty="0">
                          <a:solidFill>
                            <a:srgbClr val="0000FF"/>
                          </a:solidFill>
                        </a:rPr>
                        <a:t>We become more tolerant of shortcomings</a:t>
                      </a:r>
                    </a:p>
                    <a:p>
                      <a:pPr marL="285750" indent="-285750">
                        <a:buFont typeface="Arial" panose="020B0604020202020204" pitchFamily="34" charset="0"/>
                        <a:buChar char="•"/>
                      </a:pPr>
                      <a:r>
                        <a:rPr lang="en-GB" sz="1600" b="1" dirty="0">
                          <a:solidFill>
                            <a:srgbClr val="0000FF"/>
                          </a:solidFill>
                        </a:rPr>
                        <a:t>In true assertive fashion, we can object to behaviour whilst continuing to respect the individual</a:t>
                      </a:r>
                    </a:p>
                    <a:p>
                      <a:pPr marL="285750" indent="-285750">
                        <a:buFont typeface="Arial" panose="020B0604020202020204" pitchFamily="34" charset="0"/>
                        <a:buChar char="•"/>
                      </a:pPr>
                      <a:endParaRPr lang="en-GB" sz="1600" b="1" dirty="0">
                        <a:solidFill>
                          <a:srgbClr val="0000FF"/>
                        </a:solidFill>
                      </a:endParaRPr>
                    </a:p>
                  </a:txBody>
                  <a:tcPr>
                    <a:noFill/>
                  </a:tcPr>
                </a:tc>
                <a:extLst>
                  <a:ext uri="{0D108BD9-81ED-4DB2-BD59-A6C34878D82A}">
                    <a16:rowId xmlns:a16="http://schemas.microsoft.com/office/drawing/2014/main" val="275732105"/>
                  </a:ext>
                </a:extLst>
              </a:tr>
            </a:tbl>
          </a:graphicData>
        </a:graphic>
      </p:graphicFrame>
      <p:sp>
        <p:nvSpPr>
          <p:cNvPr id="5" name="TextBox 4">
            <a:extLst>
              <a:ext uri="{FF2B5EF4-FFF2-40B4-BE49-F238E27FC236}">
                <a16:creationId xmlns:a16="http://schemas.microsoft.com/office/drawing/2014/main" id="{6C060099-FA91-4DAB-8D27-3E120193C8EF}"/>
              </a:ext>
            </a:extLst>
          </p:cNvPr>
          <p:cNvSpPr txBox="1"/>
          <p:nvPr/>
        </p:nvSpPr>
        <p:spPr>
          <a:xfrm>
            <a:off x="7051356" y="5373216"/>
            <a:ext cx="2057147" cy="307777"/>
          </a:xfrm>
          <a:prstGeom prst="rect">
            <a:avLst/>
          </a:prstGeom>
          <a:noFill/>
        </p:spPr>
        <p:txBody>
          <a:bodyPr wrap="square">
            <a:spAutoFit/>
          </a:bodyPr>
          <a:lstStyle/>
          <a:p>
            <a:r>
              <a:rPr lang="en-GB" sz="1400" dirty="0"/>
              <a:t>Hay, J. (1993) pp.20-25</a:t>
            </a:r>
          </a:p>
        </p:txBody>
      </p:sp>
    </p:spTree>
    <p:extLst>
      <p:ext uri="{BB962C8B-B14F-4D97-AF65-F5344CB8AC3E}">
        <p14:creationId xmlns:p14="http://schemas.microsoft.com/office/powerpoint/2010/main" val="470962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404B3-7DAD-4059-9D5A-E5F2E3F9ED7D}"/>
              </a:ext>
            </a:extLst>
          </p:cNvPr>
          <p:cNvSpPr>
            <a:spLocks noGrp="1"/>
          </p:cNvSpPr>
          <p:nvPr>
            <p:ph type="title"/>
          </p:nvPr>
        </p:nvSpPr>
        <p:spPr>
          <a:xfrm>
            <a:off x="457200" y="116632"/>
            <a:ext cx="8229600" cy="634082"/>
          </a:xfrm>
        </p:spPr>
        <p:txBody>
          <a:bodyPr>
            <a:normAutofit fontScale="90000"/>
          </a:bodyPr>
          <a:lstStyle/>
          <a:p>
            <a:r>
              <a:rPr lang="en-GB" dirty="0"/>
              <a:t>The Disposition Diamond</a:t>
            </a:r>
          </a:p>
        </p:txBody>
      </p:sp>
      <p:sp>
        <p:nvSpPr>
          <p:cNvPr id="4" name="Diamond 3">
            <a:extLst>
              <a:ext uri="{FF2B5EF4-FFF2-40B4-BE49-F238E27FC236}">
                <a16:creationId xmlns:a16="http://schemas.microsoft.com/office/drawing/2014/main" id="{8C955E98-00AC-4A20-9AAE-F8F7F3797240}"/>
              </a:ext>
            </a:extLst>
          </p:cNvPr>
          <p:cNvSpPr/>
          <p:nvPr/>
        </p:nvSpPr>
        <p:spPr>
          <a:xfrm>
            <a:off x="323528" y="9578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cxnSp>
        <p:nvCxnSpPr>
          <p:cNvPr id="6" name="Straight Connector 5">
            <a:extLst>
              <a:ext uri="{FF2B5EF4-FFF2-40B4-BE49-F238E27FC236}">
                <a16:creationId xmlns:a16="http://schemas.microsoft.com/office/drawing/2014/main" id="{7A89AEF5-59A5-411C-8CED-64E44376A3E1}"/>
              </a:ext>
            </a:extLst>
          </p:cNvPr>
          <p:cNvCxnSpPr/>
          <p:nvPr/>
        </p:nvCxnSpPr>
        <p:spPr>
          <a:xfrm>
            <a:off x="827584" y="21819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8AAEE873-1922-4A24-A359-3451CD2B26CB}"/>
              </a:ext>
            </a:extLst>
          </p:cNvPr>
          <p:cNvCxnSpPr/>
          <p:nvPr/>
        </p:nvCxnSpPr>
        <p:spPr>
          <a:xfrm>
            <a:off x="827584" y="36221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5570CD2C-E14C-4908-8714-A3AF17042F7E}"/>
              </a:ext>
            </a:extLst>
          </p:cNvPr>
          <p:cNvSpPr txBox="1"/>
          <p:nvPr/>
        </p:nvSpPr>
        <p:spPr>
          <a:xfrm>
            <a:off x="1133273" y="1589637"/>
            <a:ext cx="1008802" cy="369332"/>
          </a:xfrm>
          <a:prstGeom prst="rect">
            <a:avLst/>
          </a:prstGeom>
          <a:noFill/>
        </p:spPr>
        <p:txBody>
          <a:bodyPr wrap="none" rtlCol="0">
            <a:spAutoFit/>
          </a:bodyPr>
          <a:lstStyle/>
          <a:p>
            <a:r>
              <a:rPr lang="en-GB" dirty="0"/>
              <a:t>Attitude</a:t>
            </a:r>
          </a:p>
        </p:txBody>
      </p:sp>
      <p:sp>
        <p:nvSpPr>
          <p:cNvPr id="10" name="TextBox 9">
            <a:extLst>
              <a:ext uri="{FF2B5EF4-FFF2-40B4-BE49-F238E27FC236}">
                <a16:creationId xmlns:a16="http://schemas.microsoft.com/office/drawing/2014/main" id="{27A4260E-5793-42AB-9716-AEE2B782196D}"/>
              </a:ext>
            </a:extLst>
          </p:cNvPr>
          <p:cNvSpPr txBox="1"/>
          <p:nvPr/>
        </p:nvSpPr>
        <p:spPr>
          <a:xfrm>
            <a:off x="1133273" y="3739646"/>
            <a:ext cx="1034257" cy="369332"/>
          </a:xfrm>
          <a:prstGeom prst="rect">
            <a:avLst/>
          </a:prstGeom>
          <a:noFill/>
        </p:spPr>
        <p:txBody>
          <a:bodyPr wrap="none" rtlCol="0">
            <a:spAutoFit/>
          </a:bodyPr>
          <a:lstStyle/>
          <a:p>
            <a:r>
              <a:rPr lang="en-GB" dirty="0"/>
              <a:t>Emotion</a:t>
            </a:r>
          </a:p>
        </p:txBody>
      </p:sp>
      <p:sp>
        <p:nvSpPr>
          <p:cNvPr id="11" name="TextBox 10">
            <a:extLst>
              <a:ext uri="{FF2B5EF4-FFF2-40B4-BE49-F238E27FC236}">
                <a16:creationId xmlns:a16="http://schemas.microsoft.com/office/drawing/2014/main" id="{A8F79A23-8698-485D-9E50-1B05048F102E}"/>
              </a:ext>
            </a:extLst>
          </p:cNvPr>
          <p:cNvSpPr txBox="1"/>
          <p:nvPr/>
        </p:nvSpPr>
        <p:spPr>
          <a:xfrm>
            <a:off x="3338576" y="1159148"/>
            <a:ext cx="5707211" cy="4539704"/>
          </a:xfrm>
          <a:prstGeom prst="rect">
            <a:avLst/>
          </a:prstGeom>
          <a:noFill/>
        </p:spPr>
        <p:txBody>
          <a:bodyPr wrap="square" rtlCol="0">
            <a:spAutoFit/>
          </a:bodyPr>
          <a:lstStyle/>
          <a:p>
            <a:r>
              <a:rPr lang="en-GB" sz="1700" dirty="0">
                <a:solidFill>
                  <a:srgbClr val="0000FF"/>
                </a:solidFill>
              </a:rPr>
              <a:t>Our ‘core’ belief – how ‘OK or ‘not OK’ we have judged ourselves and others to be.  This is the window through which we observe events.  It will be what we think about ourselves and others.</a:t>
            </a:r>
          </a:p>
          <a:p>
            <a:endParaRPr lang="en-GB" sz="1700" dirty="0"/>
          </a:p>
          <a:p>
            <a:r>
              <a:rPr lang="en-GB" sz="1700" dirty="0"/>
              <a:t>Our behaviour consists of what we actually demonstrate to others.  We may appear to act as if we are superior, inferior, or pessimistic.</a:t>
            </a:r>
          </a:p>
          <a:p>
            <a:endParaRPr lang="en-GB" sz="1700" dirty="0"/>
          </a:p>
          <a:p>
            <a:r>
              <a:rPr lang="en-GB" sz="1700" dirty="0">
                <a:solidFill>
                  <a:srgbClr val="0000FF"/>
                </a:solidFill>
              </a:rPr>
              <a:t>This level is hidden from others whenever our behaviour does not reflect how we are really feeling.  This may be because we are deliberately hiding our feelings.  However, it may also occur when we are out of touch with our true emotions; something that may well apply if we have learned that particular feelings have led to unpleasant consequences.  Deliberate or not, our feelings may reflect the life positions.</a:t>
            </a:r>
          </a:p>
        </p:txBody>
      </p:sp>
      <p:cxnSp>
        <p:nvCxnSpPr>
          <p:cNvPr id="13" name="Straight Connector 12">
            <a:extLst>
              <a:ext uri="{FF2B5EF4-FFF2-40B4-BE49-F238E27FC236}">
                <a16:creationId xmlns:a16="http://schemas.microsoft.com/office/drawing/2014/main" id="{A54BD5EA-823A-4F4D-A6E3-4AB52349282D}"/>
              </a:ext>
            </a:extLst>
          </p:cNvPr>
          <p:cNvCxnSpPr>
            <a:cxnSpLocks/>
          </p:cNvCxnSpPr>
          <p:nvPr/>
        </p:nvCxnSpPr>
        <p:spPr>
          <a:xfrm>
            <a:off x="2167530" y="411647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F37F18A-6018-4250-AFFC-CC3DD7551E74}"/>
              </a:ext>
            </a:extLst>
          </p:cNvPr>
          <p:cNvCxnSpPr>
            <a:cxnSpLocks/>
          </p:cNvCxnSpPr>
          <p:nvPr/>
        </p:nvCxnSpPr>
        <p:spPr>
          <a:xfrm>
            <a:off x="2239538" y="177430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E2E6A1D-1EAA-4593-8140-E1A9CC8E7E93}"/>
              </a:ext>
            </a:extLst>
          </p:cNvPr>
          <p:cNvCxnSpPr>
            <a:cxnSpLocks/>
          </p:cNvCxnSpPr>
          <p:nvPr/>
        </p:nvCxnSpPr>
        <p:spPr>
          <a:xfrm>
            <a:off x="2917815" y="3068960"/>
            <a:ext cx="430049"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99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500"/>
                                        <p:tgtEl>
                                          <p:spTgt spid="1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4" end="4"/>
                                            </p:txEl>
                                          </p:spTgt>
                                        </p:tgtEl>
                                        <p:attrNameLst>
                                          <p:attrName>style.visibility</p:attrName>
                                        </p:attrNameLst>
                                      </p:cBhvr>
                                      <p:to>
                                        <p:strVal val="visible"/>
                                      </p:to>
                                    </p:set>
                                    <p:animEffect transition="in" filter="fade">
                                      <p:cBhvr>
                                        <p:cTn id="17" dur="500"/>
                                        <p:tgtEl>
                                          <p:spTgt spid="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C838C-821A-469F-9F1C-A34CF6FA6F7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10D71F2-3896-47EC-9E92-2FFC50C3F68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94184134"/>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SftWP July 15</Template>
  <TotalTime>1804</TotalTime>
  <Words>1496</Words>
  <Application>Microsoft Office PowerPoint</Application>
  <PresentationFormat>On-screen Show (4:3)</PresentationFormat>
  <Paragraphs>183</Paragraphs>
  <Slides>27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SftWP July 15</vt:lpstr>
      <vt:lpstr>BMSK6006 Developing Emotional Intelligence for the Work Place</vt:lpstr>
      <vt:lpstr>Research Review</vt:lpstr>
      <vt:lpstr>PowerPoint Presentation</vt:lpstr>
      <vt:lpstr>Module Task Assessment</vt:lpstr>
      <vt:lpstr>Mindfulness?</vt:lpstr>
      <vt:lpstr>The Insula</vt:lpstr>
      <vt:lpstr>Transport for London (TfL)</vt:lpstr>
      <vt:lpstr>TfL</vt:lpstr>
      <vt:lpstr>TfL</vt:lpstr>
      <vt:lpstr>Mindfulness Practices</vt:lpstr>
      <vt:lpstr>Mindfulness in Daily Life</vt:lpstr>
      <vt:lpstr>Your Workplace</vt:lpstr>
      <vt:lpstr>Conclusion</vt:lpstr>
      <vt:lpstr>Goleman’s EI Competency Model (1995)</vt:lpstr>
      <vt:lpstr>Self and Social Awareness</vt:lpstr>
      <vt:lpstr>Transactional analysis</vt:lpstr>
      <vt:lpstr>What is a Transaction?</vt:lpstr>
      <vt:lpstr>Why TA?</vt:lpstr>
      <vt:lpstr>The Basis of TA</vt:lpstr>
      <vt:lpstr>Circle of Concern</vt:lpstr>
      <vt:lpstr>Attitude Labelling</vt:lpstr>
      <vt:lpstr>Some Common Patterns</vt:lpstr>
      <vt:lpstr>Negative or Positive View </vt:lpstr>
      <vt:lpstr>Negative or Positive View </vt:lpstr>
      <vt:lpstr>The Disposition Diamond</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Mindfulness and EI</dc:title>
  <dc:creator>Administrator</dc:creator>
  <cp:lastModifiedBy>Paul Tinkler</cp:lastModifiedBy>
  <cp:revision>30</cp:revision>
  <dcterms:created xsi:type="dcterms:W3CDTF">2015-07-21T16:07:28Z</dcterms:created>
  <dcterms:modified xsi:type="dcterms:W3CDTF">2021-03-05T14:42:54Z</dcterms:modified>
</cp:coreProperties>
</file>