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442916-EDEF-795C-D071-B8AF797A1B64}" v="2391" dt="2026-01-14T22:56:17.2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leigh Iacov (2305256)" userId="S::2305256@student.uwtsd.ac.uk::2e88bd2f-1425-49a7-8732-13910dd37d34" providerId="AD" clId="Web-{C9442916-EDEF-795C-D071-B8AF797A1B64}"/>
    <pc:docChg chg="mod modSld addMainMaster delMainMaster">
      <pc:chgData name="Kayleigh Iacov (2305256)" userId="S::2305256@student.uwtsd.ac.uk::2e88bd2f-1425-49a7-8732-13910dd37d34" providerId="AD" clId="Web-{C9442916-EDEF-795C-D071-B8AF797A1B64}" dt="2026-01-14T22:56:17.211" v="1353" actId="14100"/>
      <pc:docMkLst>
        <pc:docMk/>
      </pc:docMkLst>
      <pc:sldChg chg="addSp delSp modSp mod setBg modClrScheme chgLayout">
        <pc:chgData name="Kayleigh Iacov (2305256)" userId="S::2305256@student.uwtsd.ac.uk::2e88bd2f-1425-49a7-8732-13910dd37d34" providerId="AD" clId="Web-{C9442916-EDEF-795C-D071-B8AF797A1B64}" dt="2026-01-14T22:56:17.211" v="1353" actId="14100"/>
        <pc:sldMkLst>
          <pc:docMk/>
          <pc:sldMk cId="109857222" sldId="256"/>
        </pc:sldMkLst>
        <pc:spChg chg="del">
          <ac:chgData name="Kayleigh Iacov (2305256)" userId="S::2305256@student.uwtsd.ac.uk::2e88bd2f-1425-49a7-8732-13910dd37d34" providerId="AD" clId="Web-{C9442916-EDEF-795C-D071-B8AF797A1B64}" dt="2026-01-13T22:55:42.320" v="0"/>
          <ac:spMkLst>
            <pc:docMk/>
            <pc:sldMk cId="109857222" sldId="256"/>
            <ac:spMk id="2" creationId="{00000000-0000-0000-0000-000000000000}"/>
          </ac:spMkLst>
        </pc:spChg>
        <pc:spChg chg="add mod ord">
          <ac:chgData name="Kayleigh Iacov (2305256)" userId="S::2305256@student.uwtsd.ac.uk::2e88bd2f-1425-49a7-8732-13910dd37d34" providerId="AD" clId="Web-{C9442916-EDEF-795C-D071-B8AF797A1B64}" dt="2026-01-14T21:46:39.625" v="851" actId="1076"/>
          <ac:spMkLst>
            <pc:docMk/>
            <pc:sldMk cId="109857222" sldId="256"/>
            <ac:spMk id="2" creationId="{E03F8577-92CD-DC5B-A927-9585143334CB}"/>
          </ac:spMkLst>
        </pc:spChg>
        <pc:spChg chg="del">
          <ac:chgData name="Kayleigh Iacov (2305256)" userId="S::2305256@student.uwtsd.ac.uk::2e88bd2f-1425-49a7-8732-13910dd37d34" providerId="AD" clId="Web-{C9442916-EDEF-795C-D071-B8AF797A1B64}" dt="2026-01-13T22:55:44.883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Kayleigh Iacov (2305256)" userId="S::2305256@student.uwtsd.ac.uk::2e88bd2f-1425-49a7-8732-13910dd37d34" providerId="AD" clId="Web-{C9442916-EDEF-795C-D071-B8AF797A1B64}" dt="2026-01-14T21:11:14.547" v="531" actId="14100"/>
          <ac:spMkLst>
            <pc:docMk/>
            <pc:sldMk cId="109857222" sldId="256"/>
            <ac:spMk id="3" creationId="{B2763139-BC1C-7BDF-72B9-709FBA012028}"/>
          </ac:spMkLst>
        </pc:spChg>
        <pc:spChg chg="add mod">
          <ac:chgData name="Kayleigh Iacov (2305256)" userId="S::2305256@student.uwtsd.ac.uk::2e88bd2f-1425-49a7-8732-13910dd37d34" providerId="AD" clId="Web-{C9442916-EDEF-795C-D071-B8AF797A1B64}" dt="2026-01-14T21:47:41.266" v="858" actId="20577"/>
          <ac:spMkLst>
            <pc:docMk/>
            <pc:sldMk cId="109857222" sldId="256"/>
            <ac:spMk id="4" creationId="{60FD9065-3A21-B5FC-F7B0-E115D1B1D278}"/>
          </ac:spMkLst>
        </pc:spChg>
        <pc:spChg chg="add del mod">
          <ac:chgData name="Kayleigh Iacov (2305256)" userId="S::2305256@student.uwtsd.ac.uk::2e88bd2f-1425-49a7-8732-13910dd37d34" providerId="AD" clId="Web-{C9442916-EDEF-795C-D071-B8AF797A1B64}" dt="2026-01-14T19:30:26.187" v="199"/>
          <ac:spMkLst>
            <pc:docMk/>
            <pc:sldMk cId="109857222" sldId="256"/>
            <ac:spMk id="5" creationId="{41F85F95-C510-DABC-A219-B9CC235D73F5}"/>
          </ac:spMkLst>
        </pc:spChg>
        <pc:spChg chg="add mod">
          <ac:chgData name="Kayleigh Iacov (2305256)" userId="S::2305256@student.uwtsd.ac.uk::2e88bd2f-1425-49a7-8732-13910dd37d34" providerId="AD" clId="Web-{C9442916-EDEF-795C-D071-B8AF797A1B64}" dt="2026-01-14T20:59:43.676" v="424" actId="1076"/>
          <ac:spMkLst>
            <pc:docMk/>
            <pc:sldMk cId="109857222" sldId="256"/>
            <ac:spMk id="6" creationId="{B80D7782-E59F-8563-377E-6DE04BE37893}"/>
          </ac:spMkLst>
        </pc:spChg>
        <pc:spChg chg="add mod">
          <ac:chgData name="Kayleigh Iacov (2305256)" userId="S::2305256@student.uwtsd.ac.uk::2e88bd2f-1425-49a7-8732-13910dd37d34" providerId="AD" clId="Web-{C9442916-EDEF-795C-D071-B8AF797A1B64}" dt="2026-01-14T21:43:19.901" v="844" actId="20577"/>
          <ac:spMkLst>
            <pc:docMk/>
            <pc:sldMk cId="109857222" sldId="256"/>
            <ac:spMk id="8" creationId="{E57DBDB6-41D5-EEEA-D43D-2C7A64330A14}"/>
          </ac:spMkLst>
        </pc:spChg>
        <pc:spChg chg="add mod">
          <ac:chgData name="Kayleigh Iacov (2305256)" userId="S::2305256@student.uwtsd.ac.uk::2e88bd2f-1425-49a7-8732-13910dd37d34" providerId="AD" clId="Web-{C9442916-EDEF-795C-D071-B8AF797A1B64}" dt="2026-01-14T21:29:26.758" v="649" actId="1076"/>
          <ac:spMkLst>
            <pc:docMk/>
            <pc:sldMk cId="109857222" sldId="256"/>
            <ac:spMk id="9" creationId="{42CFEBE6-B68B-13B4-265D-1E626F10A842}"/>
          </ac:spMkLst>
        </pc:spChg>
        <pc:spChg chg="add mod">
          <ac:chgData name="Kayleigh Iacov (2305256)" userId="S::2305256@student.uwtsd.ac.uk::2e88bd2f-1425-49a7-8732-13910dd37d34" providerId="AD" clId="Web-{C9442916-EDEF-795C-D071-B8AF797A1B64}" dt="2026-01-14T21:46:26.437" v="850" actId="1076"/>
          <ac:spMkLst>
            <pc:docMk/>
            <pc:sldMk cId="109857222" sldId="256"/>
            <ac:spMk id="10" creationId="{89917BDF-6B0B-8291-2FAE-846C384B5875}"/>
          </ac:spMkLst>
        </pc:spChg>
        <pc:spChg chg="add mod">
          <ac:chgData name="Kayleigh Iacov (2305256)" userId="S::2305256@student.uwtsd.ac.uk::2e88bd2f-1425-49a7-8732-13910dd37d34" providerId="AD" clId="Web-{C9442916-EDEF-795C-D071-B8AF797A1B64}" dt="2026-01-14T22:56:17.211" v="1353" actId="14100"/>
          <ac:spMkLst>
            <pc:docMk/>
            <pc:sldMk cId="109857222" sldId="256"/>
            <ac:spMk id="11" creationId="{15004B4C-B09F-EA68-6CB5-4D41B452C905}"/>
          </ac:spMkLst>
        </pc:spChg>
        <pc:spChg chg="add del">
          <ac:chgData name="Kayleigh Iacov (2305256)" userId="S::2305256@student.uwtsd.ac.uk::2e88bd2f-1425-49a7-8732-13910dd37d34" providerId="AD" clId="Web-{C9442916-EDEF-795C-D071-B8AF797A1B64}" dt="2026-01-13T22:59:25.073" v="81"/>
          <ac:spMkLst>
            <pc:docMk/>
            <pc:sldMk cId="109857222" sldId="256"/>
            <ac:spMk id="11" creationId="{EFB0C39A-F8CA-4A79-AFFC-E9780FB1991A}"/>
          </ac:spMkLst>
        </pc:spChg>
        <pc:spChg chg="add mod">
          <ac:chgData name="Kayleigh Iacov (2305256)" userId="S::2305256@student.uwtsd.ac.uk::2e88bd2f-1425-49a7-8732-13910dd37d34" providerId="AD" clId="Web-{C9442916-EDEF-795C-D071-B8AF797A1B64}" dt="2026-01-14T21:11:02.124" v="529" actId="1076"/>
          <ac:spMkLst>
            <pc:docMk/>
            <pc:sldMk cId="109857222" sldId="256"/>
            <ac:spMk id="13" creationId="{9493EBEA-2700-F662-FA00-7FD37F32C508}"/>
          </ac:spMkLst>
        </pc:spChg>
        <pc:spChg chg="add mod">
          <ac:chgData name="Kayleigh Iacov (2305256)" userId="S::2305256@student.uwtsd.ac.uk::2e88bd2f-1425-49a7-8732-13910dd37d34" providerId="AD" clId="Web-{C9442916-EDEF-795C-D071-B8AF797A1B64}" dt="2026-01-14T22:24:36.133" v="1113" actId="1076"/>
          <ac:spMkLst>
            <pc:docMk/>
            <pc:sldMk cId="109857222" sldId="256"/>
            <ac:spMk id="15" creationId="{F02C6F4D-AD19-043E-F514-015B3AB43ABF}"/>
          </ac:spMkLst>
        </pc:spChg>
        <pc:spChg chg="add mod">
          <ac:chgData name="Kayleigh Iacov (2305256)" userId="S::2305256@student.uwtsd.ac.uk::2e88bd2f-1425-49a7-8732-13910dd37d34" providerId="AD" clId="Web-{C9442916-EDEF-795C-D071-B8AF797A1B64}" dt="2026-01-14T22:56:01.289" v="1349" actId="1076"/>
          <ac:spMkLst>
            <pc:docMk/>
            <pc:sldMk cId="109857222" sldId="256"/>
            <ac:spMk id="16" creationId="{7E9A887F-C1A1-6613-E3B9-A545E982CFBA}"/>
          </ac:spMkLst>
        </pc:spChg>
        <pc:picChg chg="add mod">
          <ac:chgData name="Kayleigh Iacov (2305256)" userId="S::2305256@student.uwtsd.ac.uk::2e88bd2f-1425-49a7-8732-13910dd37d34" providerId="AD" clId="Web-{C9442916-EDEF-795C-D071-B8AF797A1B64}" dt="2026-01-14T21:10:44.186" v="525" actId="1076"/>
          <ac:picMkLst>
            <pc:docMk/>
            <pc:sldMk cId="109857222" sldId="256"/>
            <ac:picMk id="5" creationId="{2AE7D85E-A7EC-3F63-4D61-8E33D02CA91F}"/>
          </ac:picMkLst>
        </pc:picChg>
        <pc:picChg chg="add del mod ord">
          <ac:chgData name="Kayleigh Iacov (2305256)" userId="S::2305256@student.uwtsd.ac.uk::2e88bd2f-1425-49a7-8732-13910dd37d34" providerId="AD" clId="Web-{C9442916-EDEF-795C-D071-B8AF797A1B64}" dt="2026-01-13T22:59:26.495" v="82"/>
          <ac:picMkLst>
            <pc:docMk/>
            <pc:sldMk cId="109857222" sldId="256"/>
            <ac:picMk id="6" creationId="{DA29643C-0660-976D-B6D5-0EDB4D0CC951}"/>
          </ac:picMkLst>
        </pc:picChg>
        <pc:picChg chg="add mod">
          <ac:chgData name="Kayleigh Iacov (2305256)" userId="S::2305256@student.uwtsd.ac.uk::2e88bd2f-1425-49a7-8732-13910dd37d34" providerId="AD" clId="Web-{C9442916-EDEF-795C-D071-B8AF797A1B64}" dt="2026-01-14T21:29:20.851" v="648" actId="1076"/>
          <ac:picMkLst>
            <pc:docMk/>
            <pc:sldMk cId="109857222" sldId="256"/>
            <ac:picMk id="7" creationId="{91ED8CC2-9CB8-C9CE-3B51-6D5AA9223B22}"/>
          </ac:picMkLst>
        </pc:picChg>
        <pc:picChg chg="add mod modCrop">
          <ac:chgData name="Kayleigh Iacov (2305256)" userId="S::2305256@student.uwtsd.ac.uk::2e88bd2f-1425-49a7-8732-13910dd37d34" providerId="AD" clId="Web-{C9442916-EDEF-795C-D071-B8AF797A1B64}" dt="2026-01-14T21:10:46.765" v="526" actId="1076"/>
          <ac:picMkLst>
            <pc:docMk/>
            <pc:sldMk cId="109857222" sldId="256"/>
            <ac:picMk id="12" creationId="{8622A946-12CE-2192-963A-D52F0C6BBC39}"/>
          </ac:picMkLst>
        </pc:picChg>
        <pc:picChg chg="add mod modCrop">
          <ac:chgData name="Kayleigh Iacov (2305256)" userId="S::2305256@student.uwtsd.ac.uk::2e88bd2f-1425-49a7-8732-13910dd37d34" providerId="AD" clId="Web-{C9442916-EDEF-795C-D071-B8AF797A1B64}" dt="2026-01-14T21:10:24.155" v="520" actId="1076"/>
          <ac:picMkLst>
            <pc:docMk/>
            <pc:sldMk cId="109857222" sldId="256"/>
            <ac:picMk id="14" creationId="{83D0DDFF-EC5A-CD1A-346A-B40096F8ADD0}"/>
          </ac:picMkLst>
        </pc:picChg>
      </pc:sldChg>
      <pc:sldMasterChg chg="del delSldLayout">
        <pc:chgData name="Kayleigh Iacov (2305256)" userId="S::2305256@student.uwtsd.ac.uk::2e88bd2f-1425-49a7-8732-13910dd37d34" providerId="AD" clId="Web-{C9442916-EDEF-795C-D071-B8AF797A1B64}" dt="2026-01-13T22:56:29.743" v="2"/>
        <pc:sldMasterMkLst>
          <pc:docMk/>
          <pc:sldMasterMk cId="2460954070" sldId="2147483660"/>
        </pc:sldMasterMkLst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ayleigh Iacov (2305256)" userId="S::2305256@student.uwtsd.ac.uk::2e88bd2f-1425-49a7-8732-13910dd37d34" providerId="AD" clId="Web-{C9442916-EDEF-795C-D071-B8AF797A1B64}" dt="2026-01-13T22:56:29.743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Kayleigh Iacov (2305256)" userId="S::2305256@student.uwtsd.ac.uk::2e88bd2f-1425-49a7-8732-13910dd37d34" providerId="AD" clId="Web-{C9442916-EDEF-795C-D071-B8AF797A1B64}" dt="2026-01-13T22:56:34.446" v="4"/>
        <pc:sldMasterMkLst>
          <pc:docMk/>
          <pc:sldMasterMk cId="3762048470" sldId="2147483672"/>
        </pc:sldMasterMkLst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4149955237" sldId="2147483673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1679783494" sldId="2147483674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715848815" sldId="2147483675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2417424296" sldId="2147483676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998945162" sldId="2147483677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23169165" sldId="2147483678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3272260775" sldId="2147483679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821503167" sldId="2147483680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2431258297" sldId="2147483681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3931917687" sldId="2147483682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4.446" v="4"/>
          <pc:sldLayoutMkLst>
            <pc:docMk/>
            <pc:sldMasterMk cId="3762048470" sldId="2147483672"/>
            <pc:sldLayoutMk cId="1523548083" sldId="2147483683"/>
          </pc:sldLayoutMkLst>
        </pc:sldLayoutChg>
      </pc:sldMasterChg>
      <pc:sldMasterChg chg="add del addSldLayout delSldLayout modSldLayout">
        <pc:chgData name="Kayleigh Iacov (2305256)" userId="S::2305256@student.uwtsd.ac.uk::2e88bd2f-1425-49a7-8732-13910dd37d34" providerId="AD" clId="Web-{C9442916-EDEF-795C-D071-B8AF797A1B64}" dt="2026-01-13T22:56:35.586" v="5"/>
        <pc:sldMasterMkLst>
          <pc:docMk/>
          <pc:sldMasterMk cId="144492894" sldId="2147483684"/>
        </pc:sldMasterMkLst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1426311708" sldId="2147483685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1029016096" sldId="2147483686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2681232801" sldId="2147483687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4243605942" sldId="2147483688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4122859727" sldId="2147483689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1211875906" sldId="2147483690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1919485155" sldId="2147483691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2857475156" sldId="2147483692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1755678135" sldId="2147483693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2619448499" sldId="2147483694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5.586" v="5"/>
          <pc:sldLayoutMkLst>
            <pc:docMk/>
            <pc:sldMasterMk cId="144492894" sldId="2147483684"/>
            <pc:sldLayoutMk cId="3605073207" sldId="2147483695"/>
          </pc:sldLayoutMkLst>
        </pc:sldLayoutChg>
      </pc:sldMasterChg>
      <pc:sldMasterChg chg="add del addSldLayout delSldLayout modSldLayout">
        <pc:chgData name="Kayleigh Iacov (2305256)" userId="S::2305256@student.uwtsd.ac.uk::2e88bd2f-1425-49a7-8732-13910dd37d34" providerId="AD" clId="Web-{C9442916-EDEF-795C-D071-B8AF797A1B64}" dt="2026-01-13T22:56:36.883" v="6"/>
        <pc:sldMasterMkLst>
          <pc:docMk/>
          <pc:sldMasterMk cId="946255180" sldId="2147483696"/>
        </pc:sldMasterMkLst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1568918296" sldId="2147483697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376672001" sldId="2147483698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28140042" sldId="2147483699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4279542748" sldId="2147483700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3643985197" sldId="2147483701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2451492438" sldId="2147483702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975655709" sldId="2147483703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1871174090" sldId="2147483704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1859871840" sldId="2147483705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3190117715" sldId="2147483706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6.883" v="6"/>
          <pc:sldLayoutMkLst>
            <pc:docMk/>
            <pc:sldMasterMk cId="946255180" sldId="2147483696"/>
            <pc:sldLayoutMk cId="3729510179" sldId="2147483707"/>
          </pc:sldLayoutMkLst>
        </pc:sldLayoutChg>
      </pc:sldMasterChg>
      <pc:sldMasterChg chg="add del addSldLayout delSldLayout modSldLayout">
        <pc:chgData name="Kayleigh Iacov (2305256)" userId="S::2305256@student.uwtsd.ac.uk::2e88bd2f-1425-49a7-8732-13910dd37d34" providerId="AD" clId="Web-{C9442916-EDEF-795C-D071-B8AF797A1B64}" dt="2026-01-13T22:56:39.227" v="7"/>
        <pc:sldMasterMkLst>
          <pc:docMk/>
          <pc:sldMasterMk cId="32378965" sldId="2147483708"/>
        </pc:sldMasterMkLst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911980919" sldId="2147483709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2631555856" sldId="2147483710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556307530" sldId="2147483711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959697309" sldId="2147483712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1260242194" sldId="2147483713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3166056016" sldId="2147483714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1647299595" sldId="2147483715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2683060475" sldId="2147483716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664460517" sldId="2147483717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4011760586" sldId="2147483718"/>
          </pc:sldLayoutMkLst>
        </pc:sldLayoutChg>
        <pc:sldLayoutChg chg="add del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2378965" sldId="2147483708"/>
            <pc:sldLayoutMk cId="1884534570" sldId="2147483719"/>
          </pc:sldLayoutMkLst>
        </pc:sldLayoutChg>
      </pc:sldMasterChg>
      <pc:sldMasterChg chg="add addSldLayout modSldLayout">
        <pc:chgData name="Kayleigh Iacov (2305256)" userId="S::2305256@student.uwtsd.ac.uk::2e88bd2f-1425-49a7-8732-13910dd37d34" providerId="AD" clId="Web-{C9442916-EDEF-795C-D071-B8AF797A1B64}" dt="2026-01-13T22:56:39.227" v="7"/>
        <pc:sldMasterMkLst>
          <pc:docMk/>
          <pc:sldMasterMk cId="336044831" sldId="2147483720"/>
        </pc:sldMasterMkLst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4164686394" sldId="2147483721"/>
          </pc:sldLayoutMkLst>
        </pc:sldLayoutChg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2459421472" sldId="2147483722"/>
          </pc:sldLayoutMkLst>
        </pc:sldLayoutChg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218274964" sldId="2147483723"/>
          </pc:sldLayoutMkLst>
        </pc:sldLayoutChg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3630529675" sldId="2147483724"/>
          </pc:sldLayoutMkLst>
        </pc:sldLayoutChg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4027988975" sldId="2147483725"/>
          </pc:sldLayoutMkLst>
        </pc:sldLayoutChg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2344636559" sldId="2147483726"/>
          </pc:sldLayoutMkLst>
        </pc:sldLayoutChg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3731708672" sldId="2147483727"/>
          </pc:sldLayoutMkLst>
        </pc:sldLayoutChg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3185482609" sldId="2147483728"/>
          </pc:sldLayoutMkLst>
        </pc:sldLayoutChg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4154840177" sldId="2147483729"/>
          </pc:sldLayoutMkLst>
        </pc:sldLayoutChg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2038122835" sldId="2147483730"/>
          </pc:sldLayoutMkLst>
        </pc:sldLayoutChg>
        <pc:sldLayoutChg chg="add mod replId">
          <pc:chgData name="Kayleigh Iacov (2305256)" userId="S::2305256@student.uwtsd.ac.uk::2e88bd2f-1425-49a7-8732-13910dd37d34" providerId="AD" clId="Web-{C9442916-EDEF-795C-D071-B8AF797A1B64}" dt="2026-01-13T22:56:39.227" v="7"/>
          <pc:sldLayoutMkLst>
            <pc:docMk/>
            <pc:sldMasterMk cId="336044831" sldId="2147483720"/>
            <pc:sldLayoutMk cId="1490615078" sldId="214748373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646863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421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8274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529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988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636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708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482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840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8122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615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44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03F8577-92CD-DC5B-A927-9585143334CB}"/>
              </a:ext>
            </a:extLst>
          </p:cNvPr>
          <p:cNvSpPr/>
          <p:nvPr/>
        </p:nvSpPr>
        <p:spPr>
          <a:xfrm>
            <a:off x="3415254" y="249369"/>
            <a:ext cx="6442281" cy="99556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FD9065-3A21-B5FC-F7B0-E115D1B1D278}"/>
              </a:ext>
            </a:extLst>
          </p:cNvPr>
          <p:cNvSpPr txBox="1"/>
          <p:nvPr/>
        </p:nvSpPr>
        <p:spPr>
          <a:xfrm>
            <a:off x="3272102" y="337655"/>
            <a:ext cx="67321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/>
              <a:t>The Lupanar: The Brothel of Pompeii</a:t>
            </a:r>
            <a:endParaRPr lang="en-US" dirty="0"/>
          </a:p>
        </p:txBody>
      </p:sp>
      <p:pic>
        <p:nvPicPr>
          <p:cNvPr id="7" name="Picture 6" descr="A map of a city&#10;&#10;AI-generated content may be incorrect.">
            <a:extLst>
              <a:ext uri="{FF2B5EF4-FFF2-40B4-BE49-F238E27FC236}">
                <a16:creationId xmlns:a16="http://schemas.microsoft.com/office/drawing/2014/main" id="{91ED8CC2-9CB8-C9CE-3B51-6D5AA9223B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229" y="2431997"/>
            <a:ext cx="3058407" cy="172578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2763139-BC1C-7BDF-72B9-709FBA012028}"/>
              </a:ext>
            </a:extLst>
          </p:cNvPr>
          <p:cNvSpPr/>
          <p:nvPr/>
        </p:nvSpPr>
        <p:spPr>
          <a:xfrm>
            <a:off x="791932" y="4820833"/>
            <a:ext cx="3676452" cy="18133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0D7782-E59F-8563-377E-6DE04BE37893}"/>
              </a:ext>
            </a:extLst>
          </p:cNvPr>
          <p:cNvSpPr txBox="1"/>
          <p:nvPr/>
        </p:nvSpPr>
        <p:spPr>
          <a:xfrm>
            <a:off x="1985737" y="4819814"/>
            <a:ext cx="1287590" cy="3167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dirty="0"/>
              <a:t>Bibliography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7DBDB6-41D5-EEEA-D43D-2C7A64330A14}"/>
              </a:ext>
            </a:extLst>
          </p:cNvPr>
          <p:cNvSpPr txBox="1"/>
          <p:nvPr/>
        </p:nvSpPr>
        <p:spPr>
          <a:xfrm>
            <a:off x="865617" y="5065223"/>
            <a:ext cx="3605673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Century Schoolbook"/>
                <a:cs typeface="Arial"/>
              </a:rPr>
              <a:t>Kockhar, Y (2021) </a:t>
            </a:r>
            <a:r>
              <a:rPr lang="en-GB" sz="800" i="1" dirty="0">
                <a:latin typeface="Century Schoolbook"/>
                <a:cs typeface="Arial"/>
              </a:rPr>
              <a:t>Fantasy for Sale: The Appeal for Pompeii’s Lupanar. </a:t>
            </a:r>
            <a:r>
              <a:rPr lang="en-GB" sz="800">
                <a:latin typeface="Century Schoolbook"/>
                <a:cs typeface="Arial"/>
              </a:rPr>
              <a:t>Master's</a:t>
            </a:r>
            <a:r>
              <a:rPr lang="en-GB" sz="800" dirty="0">
                <a:latin typeface="Century Schoolbook"/>
                <a:cs typeface="Arial"/>
              </a:rPr>
              <a:t> Thesis, University of Brandeis. </a:t>
            </a:r>
            <a:endParaRPr lang="en-US" sz="800">
              <a:latin typeface="Century Schoolbook"/>
            </a:endParaRPr>
          </a:p>
          <a:p>
            <a:r>
              <a:rPr lang="en-GB" sz="800" dirty="0">
                <a:latin typeface="Century Schoolbook"/>
                <a:cs typeface="Arial"/>
              </a:rPr>
              <a:t>Levin-Richardson, S (2019) </a:t>
            </a:r>
            <a:r>
              <a:rPr lang="en-GB" sz="800" i="1" dirty="0">
                <a:latin typeface="Century Schoolbook"/>
                <a:cs typeface="Arial"/>
              </a:rPr>
              <a:t>The Brothel of Pompeii: Sex, Class and Gender on the Margins of Roman Society. </a:t>
            </a:r>
            <a:r>
              <a:rPr lang="en-GB" sz="800" dirty="0">
                <a:latin typeface="Century Schoolbook"/>
                <a:cs typeface="Arial"/>
              </a:rPr>
              <a:t>Cambridge University Press.</a:t>
            </a:r>
            <a:endParaRPr lang="en-GB" sz="800">
              <a:latin typeface="Century Schoolbook"/>
            </a:endParaRPr>
          </a:p>
          <a:p>
            <a:r>
              <a:rPr lang="en-GB" sz="800" dirty="0">
                <a:latin typeface="Century Schoolbook"/>
                <a:cs typeface="Arial"/>
              </a:rPr>
              <a:t>Milnor, K (2014) </a:t>
            </a:r>
            <a:r>
              <a:rPr lang="en-GB" sz="800" i="1" dirty="0">
                <a:latin typeface="Century Schoolbook"/>
                <a:cs typeface="Arial"/>
              </a:rPr>
              <a:t>Graffiti and the Literary Landscape in Roman Pompeii. </a:t>
            </a:r>
            <a:r>
              <a:rPr lang="en-GB" sz="800" dirty="0">
                <a:latin typeface="Century Schoolbook"/>
                <a:cs typeface="Arial"/>
              </a:rPr>
              <a:t>Oxford University Press. </a:t>
            </a:r>
            <a:endParaRPr lang="en-GB" sz="800">
              <a:latin typeface="Century Schoolbook"/>
            </a:endParaRPr>
          </a:p>
          <a:p>
            <a:r>
              <a:rPr lang="en-GB" sz="800" dirty="0">
                <a:latin typeface="Century Schoolbook"/>
                <a:cs typeface="Arial"/>
              </a:rPr>
              <a:t>F1: Parr, C (2008) </a:t>
            </a:r>
            <a:r>
              <a:rPr lang="en-GB" sz="800" i="1" dirty="0">
                <a:latin typeface="Century Schoolbook"/>
                <a:cs typeface="Arial"/>
              </a:rPr>
              <a:t>LUPANAR: RETHINKING THE ROMAN BROTHEL. </a:t>
            </a:r>
            <a:r>
              <a:rPr lang="en-GB" sz="800" dirty="0">
                <a:latin typeface="Century Schoolbook"/>
                <a:cs typeface="Arial"/>
              </a:rPr>
              <a:t>Master's Thesis, University of Arizona</a:t>
            </a:r>
            <a:endParaRPr lang="en-GB" sz="800">
              <a:latin typeface="Century Schoolbook"/>
            </a:endParaRPr>
          </a:p>
          <a:p>
            <a:r>
              <a:rPr lang="en-GB" sz="800" dirty="0">
                <a:cs typeface="Arial"/>
              </a:rPr>
              <a:t>F2: Harper, E (2021) </a:t>
            </a:r>
            <a:r>
              <a:rPr lang="en-GB" sz="800" i="1" dirty="0">
                <a:cs typeface="Arial"/>
              </a:rPr>
              <a:t>Pompeii's Lupanar Today </a:t>
            </a:r>
            <a:r>
              <a:rPr lang="en-GB" sz="800" dirty="0">
                <a:cs typeface="Arial"/>
              </a:rPr>
              <a:t>[Online]</a:t>
            </a:r>
          </a:p>
          <a:p>
            <a:r>
              <a:rPr lang="en-GB" sz="800" dirty="0">
                <a:cs typeface="Arial"/>
              </a:rPr>
              <a:t>F3: Ciaramella, G (2018) </a:t>
            </a:r>
            <a:r>
              <a:rPr lang="en-GB" sz="800" i="1" dirty="0">
                <a:cs typeface="Arial"/>
              </a:rPr>
              <a:t>Painted erotic wall fresco on frieze. </a:t>
            </a:r>
            <a:r>
              <a:rPr lang="en-GB" sz="800" dirty="0">
                <a:cs typeface="Arial"/>
              </a:rPr>
              <a:t>[Online]</a:t>
            </a:r>
          </a:p>
          <a:p>
            <a:r>
              <a:rPr lang="en-GB" sz="800" dirty="0">
                <a:solidFill>
                  <a:srgbClr val="FFFFFF"/>
                </a:solidFill>
                <a:latin typeface="Century Schoolbook"/>
                <a:ea typeface="Verdana"/>
                <a:cs typeface="Arial"/>
              </a:rPr>
              <a:t>F4: Iacov, K (2022) </a:t>
            </a:r>
            <a:r>
              <a:rPr lang="en-GB" sz="800" i="1" dirty="0">
                <a:solidFill>
                  <a:srgbClr val="FFFFFF"/>
                </a:solidFill>
                <a:latin typeface="Century Schoolbook"/>
                <a:ea typeface="Verdana"/>
                <a:cs typeface="Arial"/>
              </a:rPr>
              <a:t>Masonry bed at the Lupanar. </a:t>
            </a:r>
            <a:r>
              <a:rPr lang="en-GB" sz="800" dirty="0">
                <a:solidFill>
                  <a:srgbClr val="FFFFFF"/>
                </a:solidFill>
                <a:latin typeface="Century Schoolbook"/>
                <a:ea typeface="Verdana"/>
                <a:cs typeface="Arial"/>
              </a:rPr>
              <a:t>[Photograph]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CFEBE6-B68B-13B4-265D-1E626F10A842}"/>
              </a:ext>
            </a:extLst>
          </p:cNvPr>
          <p:cNvSpPr txBox="1"/>
          <p:nvPr/>
        </p:nvSpPr>
        <p:spPr>
          <a:xfrm>
            <a:off x="805022" y="4275613"/>
            <a:ext cx="3186638" cy="2353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dirty="0"/>
              <a:t>F1: The Lupanar's location marked on a map of Pompeii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917BDF-6B0B-8291-2FAE-846C384B5875}"/>
              </a:ext>
            </a:extLst>
          </p:cNvPr>
          <p:cNvSpPr txBox="1"/>
          <p:nvPr/>
        </p:nvSpPr>
        <p:spPr>
          <a:xfrm>
            <a:off x="5566250" y="861851"/>
            <a:ext cx="214352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Kayleigh Iacov, HPAH6078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004B4C-B09F-EA68-6CB5-4D41B452C905}"/>
              </a:ext>
            </a:extLst>
          </p:cNvPr>
          <p:cNvSpPr txBox="1"/>
          <p:nvPr/>
        </p:nvSpPr>
        <p:spPr>
          <a:xfrm>
            <a:off x="841369" y="1735530"/>
            <a:ext cx="3300496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/>
              <a:t>Location</a:t>
            </a:r>
            <a:r>
              <a:rPr lang="en-GB" sz="1200" dirty="0"/>
              <a:t>: Central, a short distance from the Forum, close to major public areas.</a:t>
            </a:r>
          </a:p>
        </p:txBody>
      </p:sp>
      <p:pic>
        <p:nvPicPr>
          <p:cNvPr id="5" name="Picture 4" descr="A painting of two people&#10;&#10;AI-generated content may be incorrect.">
            <a:extLst>
              <a:ext uri="{FF2B5EF4-FFF2-40B4-BE49-F238E27FC236}">
                <a16:creationId xmlns:a16="http://schemas.microsoft.com/office/drawing/2014/main" id="{2AE7D85E-A7EC-3F63-4D61-8E33D02CA9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9031" y="1397671"/>
            <a:ext cx="2766347" cy="1618687"/>
          </a:xfrm>
          <a:prstGeom prst="rect">
            <a:avLst/>
          </a:prstGeom>
        </p:spPr>
      </p:pic>
      <p:pic>
        <p:nvPicPr>
          <p:cNvPr id="12" name="Picture 11" descr="A painting of a person in a bed&#10;&#10;AI-generated content may be incorrect.">
            <a:extLst>
              <a:ext uri="{FF2B5EF4-FFF2-40B4-BE49-F238E27FC236}">
                <a16:creationId xmlns:a16="http://schemas.microsoft.com/office/drawing/2014/main" id="{8622A946-12CE-2192-963A-D52F0C6BBC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257" t="17776" r="13960" b="4653"/>
          <a:stretch>
            <a:fillRect/>
          </a:stretch>
        </p:blipFill>
        <p:spPr>
          <a:xfrm>
            <a:off x="8949110" y="3101492"/>
            <a:ext cx="2777437" cy="162360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493EBEA-2700-F662-FA00-7FD37F32C508}"/>
              </a:ext>
            </a:extLst>
          </p:cNvPr>
          <p:cNvSpPr txBox="1"/>
          <p:nvPr/>
        </p:nvSpPr>
        <p:spPr>
          <a:xfrm>
            <a:off x="8756291" y="6416564"/>
            <a:ext cx="31610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00" dirty="0">
                <a:solidFill>
                  <a:srgbClr val="FFFFFF"/>
                </a:solidFill>
                <a:latin typeface="Century Schoolbook"/>
              </a:rPr>
              <a:t>F2, 3: Frescoes on the walls of the Lupanar.</a:t>
            </a:r>
            <a:endParaRPr lang="en-US" sz="900" dirty="0"/>
          </a:p>
          <a:p>
            <a:pPr algn="ctr"/>
            <a:r>
              <a:rPr lang="en-GB" sz="900" dirty="0"/>
              <a:t>F4: Masonry bed at the site.</a:t>
            </a:r>
          </a:p>
          <a:p>
            <a:pPr algn="ctr"/>
            <a:endParaRPr lang="en-GB"/>
          </a:p>
        </p:txBody>
      </p:sp>
      <p:pic>
        <p:nvPicPr>
          <p:cNvPr id="14" name="Picture 13" descr="A room with a window and a black frame&#10;&#10;AI-generated content may be incorrect.">
            <a:extLst>
              <a:ext uri="{FF2B5EF4-FFF2-40B4-BE49-F238E27FC236}">
                <a16:creationId xmlns:a16="http://schemas.microsoft.com/office/drawing/2014/main" id="{83D0DDFF-EC5A-CD1A-346A-B40096F8ADD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406" t="25194" r="30435" b="34503"/>
          <a:stretch>
            <a:fillRect/>
          </a:stretch>
        </p:blipFill>
        <p:spPr>
          <a:xfrm rot="16200000">
            <a:off x="9530714" y="4242610"/>
            <a:ext cx="1586737" cy="276392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02C6F4D-AD19-043E-F514-015B3AB43ABF}"/>
              </a:ext>
            </a:extLst>
          </p:cNvPr>
          <p:cNvSpPr txBox="1"/>
          <p:nvPr/>
        </p:nvSpPr>
        <p:spPr>
          <a:xfrm>
            <a:off x="4262989" y="1593091"/>
            <a:ext cx="4344522" cy="30162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b="1" dirty="0"/>
              <a:t>Art:</a:t>
            </a:r>
          </a:p>
          <a:p>
            <a:pPr marL="171450" indent="-171450">
              <a:buFont typeface="Calibri"/>
              <a:buChar char="-"/>
            </a:pPr>
            <a:r>
              <a:rPr lang="en-GB" sz="1200" dirty="0"/>
              <a:t>Frescoes positioned above the doorways of individual cubicles, deliberate and functional placement.</a:t>
            </a:r>
          </a:p>
          <a:p>
            <a:pPr marL="171450" indent="-171450">
              <a:buFont typeface="Calibri"/>
              <a:buChar char="-"/>
            </a:pPr>
            <a:r>
              <a:rPr lang="en-GB" sz="1200" dirty="0"/>
              <a:t>Incredibly detailed, potentially functional.</a:t>
            </a:r>
          </a:p>
          <a:p>
            <a:pPr marL="171450" indent="-171450">
              <a:buFont typeface="Calibri"/>
              <a:buChar char="-"/>
            </a:pPr>
            <a:r>
              <a:rPr lang="en-GB" sz="1200" dirty="0"/>
              <a:t>Aligns with broader Roman visual culture, where sexualised imagery was not inherently offensive.</a:t>
            </a:r>
          </a:p>
          <a:p>
            <a:endParaRPr lang="en-GB" sz="1200" dirty="0"/>
          </a:p>
          <a:p>
            <a:r>
              <a:rPr lang="en-GB" sz="1400" b="1" dirty="0"/>
              <a:t>Graffiti &amp; Inscriptions:</a:t>
            </a:r>
            <a:endParaRPr lang="en-GB" b="1" dirty="0"/>
          </a:p>
          <a:p>
            <a:pPr marL="171450" indent="-171450">
              <a:buFont typeface="Calibri"/>
              <a:buChar char="-"/>
            </a:pPr>
            <a:r>
              <a:rPr lang="en-GB" sz="1200" dirty="0">
                <a:solidFill>
                  <a:srgbClr val="FFFFFF"/>
                </a:solidFill>
                <a:latin typeface="Century Schoolbook"/>
                <a:cs typeface="Times New Roman"/>
              </a:rPr>
              <a:t>Social hub: sports, advertisements and politics.</a:t>
            </a:r>
          </a:p>
          <a:p>
            <a:pPr marL="171450" indent="-171450">
              <a:buFont typeface="Calibri"/>
              <a:buChar char="-"/>
            </a:pPr>
            <a:r>
              <a:rPr lang="en-GB" sz="1200" dirty="0">
                <a:solidFill>
                  <a:srgbClr val="FFFFFF"/>
                </a:solidFill>
                <a:latin typeface="Century Schoolbook"/>
                <a:cs typeface="Times New Roman"/>
              </a:rPr>
              <a:t>Extensive graffiti of </a:t>
            </a:r>
            <a:r>
              <a:rPr lang="en-GB" sz="1200" i="1" dirty="0">
                <a:solidFill>
                  <a:srgbClr val="FFFFFF"/>
                </a:solidFill>
                <a:latin typeface="Century Schoolbook"/>
                <a:cs typeface="Times New Roman"/>
              </a:rPr>
              <a:t>hic bene </a:t>
            </a:r>
            <a:r>
              <a:rPr lang="en-GB" sz="1200" i="1" dirty="0" err="1">
                <a:solidFill>
                  <a:srgbClr val="FFFFFF"/>
                </a:solidFill>
                <a:latin typeface="Century Schoolbook"/>
                <a:cs typeface="Times New Roman"/>
              </a:rPr>
              <a:t>futui</a:t>
            </a:r>
            <a:r>
              <a:rPr lang="en-GB" sz="1200" i="1" dirty="0">
                <a:solidFill>
                  <a:srgbClr val="FFFFFF"/>
                </a:solidFill>
                <a:latin typeface="Century Schoolbook"/>
                <a:cs typeface="Times New Roman"/>
              </a:rPr>
              <a:t>, </a:t>
            </a:r>
            <a:r>
              <a:rPr lang="en-GB" sz="1200" dirty="0">
                <a:solidFill>
                  <a:srgbClr val="FFFFFF"/>
                </a:solidFill>
                <a:latin typeface="Century Schoolbook"/>
                <a:cs typeface="Times New Roman"/>
              </a:rPr>
              <a:t>showing commercialised sex and identity expressions.</a:t>
            </a:r>
          </a:p>
          <a:p>
            <a:pPr marL="171450" indent="-171450">
              <a:buFont typeface="Calibri"/>
              <a:buChar char="-"/>
            </a:pPr>
            <a:r>
              <a:rPr lang="en-GB" sz="1200" dirty="0">
                <a:cs typeface="Times New Roman"/>
              </a:rPr>
              <a:t>Phallic imagery: symbols of fertility and luck</a:t>
            </a:r>
          </a:p>
          <a:p>
            <a:pPr marL="171450" indent="-171450">
              <a:buFont typeface="Calibri"/>
              <a:buChar char="-"/>
            </a:pPr>
            <a:r>
              <a:rPr lang="en-GB" sz="1200" dirty="0"/>
              <a:t>Colloquial language and spelling offer insight into spoken Latin/literacy levels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E9A887F-C1A1-6613-E3B9-A545E982CFBA}"/>
              </a:ext>
            </a:extLst>
          </p:cNvPr>
          <p:cNvSpPr txBox="1"/>
          <p:nvPr/>
        </p:nvSpPr>
        <p:spPr>
          <a:xfrm>
            <a:off x="4669398" y="4610885"/>
            <a:ext cx="3941774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/>
              <a:t>Architecture:</a:t>
            </a:r>
            <a:endParaRPr lang="en-US" dirty="0"/>
          </a:p>
          <a:p>
            <a:pPr marL="171450" indent="-171450">
              <a:buFont typeface="Calibri"/>
              <a:buChar char="-"/>
            </a:pPr>
            <a:r>
              <a:rPr lang="en-GB" sz="1200" dirty="0"/>
              <a:t>Only purpose-built brothel.</a:t>
            </a:r>
          </a:p>
          <a:p>
            <a:pPr marL="171450" indent="-171450">
              <a:buFont typeface="Calibri"/>
              <a:buChar char="-"/>
            </a:pPr>
            <a:r>
              <a:rPr lang="en-GB" sz="1200" dirty="0"/>
              <a:t>Masonry beds, clear indicator of the buildings primary function.</a:t>
            </a:r>
            <a:endParaRPr lang="en-GB" dirty="0"/>
          </a:p>
          <a:p>
            <a:pPr marL="171450" indent="-171450">
              <a:buFont typeface="Calibri"/>
              <a:buChar char="-"/>
            </a:pPr>
            <a:r>
              <a:rPr lang="en-GB" sz="1200" dirty="0"/>
              <a:t>Two story structure, upper levels perhaps indicating social stratification.</a:t>
            </a:r>
          </a:p>
          <a:p>
            <a:pPr marL="171450" indent="-171450">
              <a:buFont typeface="Calibri"/>
              <a:buChar char="-"/>
            </a:pPr>
            <a:r>
              <a:rPr lang="en-GB" sz="1200" dirty="0"/>
              <a:t>Limited natural light and ventilation.</a:t>
            </a:r>
          </a:p>
          <a:p>
            <a:pPr marL="171450" indent="-171450">
              <a:buFont typeface="Calibri"/>
              <a:buChar char="-"/>
            </a:pPr>
            <a:r>
              <a:rPr lang="en-GB" sz="1200" dirty="0"/>
              <a:t>Small, repetitive cubicles, standardised working conditions?</a:t>
            </a:r>
          </a:p>
          <a:p>
            <a:pPr marL="171450" indent="-171450">
              <a:buFont typeface="Calibri"/>
              <a:buChar char="-"/>
            </a:pPr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View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288</cp:revision>
  <dcterms:created xsi:type="dcterms:W3CDTF">2026-01-13T22:54:16Z</dcterms:created>
  <dcterms:modified xsi:type="dcterms:W3CDTF">2026-01-14T22:56:26Z</dcterms:modified>
</cp:coreProperties>
</file>