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6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7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8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11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5"/>
  </p:notesMasterIdLst>
  <p:sldIdLst>
    <p:sldId id="256" r:id="rId2"/>
    <p:sldId id="258" r:id="rId3"/>
    <p:sldId id="259" r:id="rId4"/>
    <p:sldId id="260" r:id="rId5"/>
    <p:sldId id="261" r:id="rId6"/>
    <p:sldId id="262" r:id="rId7"/>
    <p:sldId id="313" r:id="rId8"/>
    <p:sldId id="314" r:id="rId9"/>
    <p:sldId id="315" r:id="rId10"/>
    <p:sldId id="326" r:id="rId11"/>
    <p:sldId id="327" r:id="rId12"/>
    <p:sldId id="316" r:id="rId13"/>
    <p:sldId id="328" r:id="rId14"/>
    <p:sldId id="317" r:id="rId15"/>
    <p:sldId id="329" r:id="rId16"/>
    <p:sldId id="318" r:id="rId17"/>
    <p:sldId id="319" r:id="rId18"/>
    <p:sldId id="320" r:id="rId19"/>
    <p:sldId id="330" r:id="rId20"/>
    <p:sldId id="321" r:id="rId21"/>
    <p:sldId id="264" r:id="rId22"/>
    <p:sldId id="322" r:id="rId23"/>
    <p:sldId id="323" r:id="rId24"/>
    <p:sldId id="324" r:id="rId25"/>
    <p:sldId id="325" r:id="rId26"/>
    <p:sldId id="270" r:id="rId27"/>
    <p:sldId id="305" r:id="rId28"/>
    <p:sldId id="306" r:id="rId29"/>
    <p:sldId id="311" r:id="rId30"/>
    <p:sldId id="312" r:id="rId31"/>
    <p:sldId id="307" r:id="rId32"/>
    <p:sldId id="308" r:id="rId33"/>
    <p:sldId id="309" r:id="rId34"/>
    <p:sldId id="310" r:id="rId35"/>
    <p:sldId id="272" r:id="rId36"/>
    <p:sldId id="279" r:id="rId37"/>
    <p:sldId id="302" r:id="rId38"/>
    <p:sldId id="280" r:id="rId39"/>
    <p:sldId id="303" r:id="rId40"/>
    <p:sldId id="304" r:id="rId41"/>
    <p:sldId id="299" r:id="rId42"/>
    <p:sldId id="300" r:id="rId43"/>
    <p:sldId id="301" r:id="rId4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0402CD6-97C2-4F4E-892A-9850FB55811B}">
          <p14:sldIdLst>
            <p14:sldId id="256"/>
            <p14:sldId id="258"/>
            <p14:sldId id="259"/>
            <p14:sldId id="260"/>
            <p14:sldId id="261"/>
            <p14:sldId id="262"/>
            <p14:sldId id="313"/>
            <p14:sldId id="314"/>
            <p14:sldId id="315"/>
            <p14:sldId id="326"/>
            <p14:sldId id="327"/>
            <p14:sldId id="316"/>
            <p14:sldId id="328"/>
            <p14:sldId id="317"/>
            <p14:sldId id="329"/>
            <p14:sldId id="318"/>
            <p14:sldId id="319"/>
            <p14:sldId id="320"/>
            <p14:sldId id="330"/>
            <p14:sldId id="321"/>
            <p14:sldId id="264"/>
            <p14:sldId id="322"/>
            <p14:sldId id="323"/>
            <p14:sldId id="324"/>
            <p14:sldId id="325"/>
            <p14:sldId id="270"/>
            <p14:sldId id="305"/>
            <p14:sldId id="306"/>
            <p14:sldId id="311"/>
            <p14:sldId id="312"/>
            <p14:sldId id="307"/>
            <p14:sldId id="308"/>
            <p14:sldId id="309"/>
            <p14:sldId id="310"/>
            <p14:sldId id="272"/>
            <p14:sldId id="279"/>
            <p14:sldId id="302"/>
            <p14:sldId id="280"/>
            <p14:sldId id="303"/>
            <p14:sldId id="304"/>
            <p14:sldId id="299"/>
            <p14:sldId id="300"/>
            <p14:sldId id="30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C62110-0E60-4DA9-B75B-C7F4F149004C}" v="476" dt="2024-10-25T14:40:16.1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13" autoAdjust="0"/>
    <p:restoredTop sz="95366" autoAdjust="0"/>
  </p:normalViewPr>
  <p:slideViewPr>
    <p:cSldViewPr snapToGrid="0">
      <p:cViewPr>
        <p:scale>
          <a:sx n="80" d="100"/>
          <a:sy n="80" d="100"/>
        </p:scale>
        <p:origin x="297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microsoft.com/office/2015/10/relationships/revisionInfo" Target="revisionInfo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A7C62110-0E60-4DA9-B75B-C7F4F149004C}"/>
    <pc:docChg chg="undo custSel addSld delSld modSld addSection delSection modSection">
      <pc:chgData name="Zita Draper" userId="b063123c-f51f-481b-b99c-f574606c9ace" providerId="ADAL" clId="{A7C62110-0E60-4DA9-B75B-C7F4F149004C}" dt="2024-10-25T14:45:11.185" v="4572" actId="122"/>
      <pc:docMkLst>
        <pc:docMk/>
      </pc:docMkLst>
      <pc:sldChg chg="addSp delSp modSp mod">
        <pc:chgData name="Zita Draper" userId="b063123c-f51f-481b-b99c-f574606c9ace" providerId="ADAL" clId="{A7C62110-0E60-4DA9-B75B-C7F4F149004C}" dt="2024-10-25T13:29:37.752" v="1695" actId="12100"/>
        <pc:sldMkLst>
          <pc:docMk/>
          <pc:sldMk cId="1561854295" sldId="261"/>
        </pc:sldMkLst>
        <pc:spChg chg="del mod">
          <ac:chgData name="Zita Draper" userId="b063123c-f51f-481b-b99c-f574606c9ace" providerId="ADAL" clId="{A7C62110-0E60-4DA9-B75B-C7F4F149004C}" dt="2024-10-25T13:29:18.623" v="1694" actId="26606"/>
          <ac:spMkLst>
            <pc:docMk/>
            <pc:sldMk cId="1561854295" sldId="261"/>
            <ac:spMk id="3" creationId="{D3A791CD-65F6-26EF-CDA7-045A4B8BB008}"/>
          </ac:spMkLst>
        </pc:spChg>
        <pc:graphicFrameChg chg="add mod">
          <ac:chgData name="Zita Draper" userId="b063123c-f51f-481b-b99c-f574606c9ace" providerId="ADAL" clId="{A7C62110-0E60-4DA9-B75B-C7F4F149004C}" dt="2024-10-25T13:29:37.752" v="1695" actId="12100"/>
          <ac:graphicFrameMkLst>
            <pc:docMk/>
            <pc:sldMk cId="1561854295" sldId="261"/>
            <ac:graphicFrameMk id="5" creationId="{C79126A0-86B6-F778-0A64-CECFE3814CFB}"/>
          </ac:graphicFrameMkLst>
        </pc:graphicFrameChg>
      </pc:sldChg>
      <pc:sldChg chg="addSp delSp modSp mod setBg modClrScheme addAnim chgLayout">
        <pc:chgData name="Zita Draper" userId="b063123c-f51f-481b-b99c-f574606c9ace" providerId="ADAL" clId="{A7C62110-0E60-4DA9-B75B-C7F4F149004C}" dt="2024-10-25T13:30:35.900" v="1727" actId="26606"/>
        <pc:sldMkLst>
          <pc:docMk/>
          <pc:sldMk cId="3592814188" sldId="262"/>
        </pc:sldMkLst>
        <pc:spChg chg="del mod ord">
          <ac:chgData name="Zita Draper" userId="b063123c-f51f-481b-b99c-f574606c9ace" providerId="ADAL" clId="{A7C62110-0E60-4DA9-B75B-C7F4F149004C}" dt="2024-10-25T13:29:51.342" v="1696" actId="700"/>
          <ac:spMkLst>
            <pc:docMk/>
            <pc:sldMk cId="3592814188" sldId="262"/>
            <ac:spMk id="2" creationId="{758C8D66-52DA-59A8-83AF-495CB0C56229}"/>
          </ac:spMkLst>
        </pc:spChg>
        <pc:spChg chg="del mod ord">
          <ac:chgData name="Zita Draper" userId="b063123c-f51f-481b-b99c-f574606c9ace" providerId="ADAL" clId="{A7C62110-0E60-4DA9-B75B-C7F4F149004C}" dt="2024-10-25T13:29:51.342" v="1696" actId="700"/>
          <ac:spMkLst>
            <pc:docMk/>
            <pc:sldMk cId="3592814188" sldId="262"/>
            <ac:spMk id="3" creationId="{7D3C92FC-B6D6-51B6-57F5-1316E4BCCD50}"/>
          </ac:spMkLst>
        </pc:spChg>
        <pc:spChg chg="add mod ord">
          <ac:chgData name="Zita Draper" userId="b063123c-f51f-481b-b99c-f574606c9ace" providerId="ADAL" clId="{A7C62110-0E60-4DA9-B75B-C7F4F149004C}" dt="2024-10-25T13:30:35.900" v="1727" actId="26606"/>
          <ac:spMkLst>
            <pc:docMk/>
            <pc:sldMk cId="3592814188" sldId="262"/>
            <ac:spMk id="4" creationId="{B2B30E35-513E-5D4A-73BF-6252F220EDC7}"/>
          </ac:spMkLst>
        </pc:spChg>
        <pc:spChg chg="add del mod ord">
          <ac:chgData name="Zita Draper" userId="b063123c-f51f-481b-b99c-f574606c9ace" providerId="ADAL" clId="{A7C62110-0E60-4DA9-B75B-C7F4F149004C}" dt="2024-10-25T13:30:05.512" v="1721" actId="478"/>
          <ac:spMkLst>
            <pc:docMk/>
            <pc:sldMk cId="3592814188" sldId="262"/>
            <ac:spMk id="5" creationId="{6C142136-A5C2-7DC6-8CCF-39ADC242611E}"/>
          </ac:spMkLst>
        </pc:spChg>
        <pc:spChg chg="add del">
          <ac:chgData name="Zita Draper" userId="b063123c-f51f-481b-b99c-f574606c9ace" providerId="ADAL" clId="{A7C62110-0E60-4DA9-B75B-C7F4F149004C}" dt="2024-10-25T13:30:19.880" v="1723" actId="26606"/>
          <ac:spMkLst>
            <pc:docMk/>
            <pc:sldMk cId="3592814188" sldId="262"/>
            <ac:spMk id="10" creationId="{B558F58E-93BA-44A3-BCDA-585AFF2E4F3F}"/>
          </ac:spMkLst>
        </pc:spChg>
        <pc:spChg chg="add del">
          <ac:chgData name="Zita Draper" userId="b063123c-f51f-481b-b99c-f574606c9ace" providerId="ADAL" clId="{A7C62110-0E60-4DA9-B75B-C7F4F149004C}" dt="2024-10-25T13:30:19.880" v="1723" actId="26606"/>
          <ac:spMkLst>
            <pc:docMk/>
            <pc:sldMk cId="3592814188" sldId="262"/>
            <ac:spMk id="12" creationId="{34DBF680-FBD0-4394-A076-AD549E2DB406}"/>
          </ac:spMkLst>
        </pc:spChg>
        <pc:spChg chg="add del">
          <ac:chgData name="Zita Draper" userId="b063123c-f51f-481b-b99c-f574606c9ace" providerId="ADAL" clId="{A7C62110-0E60-4DA9-B75B-C7F4F149004C}" dt="2024-10-25T13:30:19.880" v="1723" actId="26606"/>
          <ac:spMkLst>
            <pc:docMk/>
            <pc:sldMk cId="3592814188" sldId="262"/>
            <ac:spMk id="14" creationId="{025516A9-A197-45C0-A7C3-D8D04C443D15}"/>
          </ac:spMkLst>
        </pc:spChg>
        <pc:spChg chg="add del">
          <ac:chgData name="Zita Draper" userId="b063123c-f51f-481b-b99c-f574606c9ace" providerId="ADAL" clId="{A7C62110-0E60-4DA9-B75B-C7F4F149004C}" dt="2024-10-25T13:30:35.900" v="1727" actId="26606"/>
          <ac:spMkLst>
            <pc:docMk/>
            <pc:sldMk cId="3592814188" sldId="262"/>
            <ac:spMk id="16" creationId="{5C28659E-412C-4600-B45E-BAE370BC24B9}"/>
          </ac:spMkLst>
        </pc:spChg>
        <pc:spChg chg="add del">
          <ac:chgData name="Zita Draper" userId="b063123c-f51f-481b-b99c-f574606c9ace" providerId="ADAL" clId="{A7C62110-0E60-4DA9-B75B-C7F4F149004C}" dt="2024-10-25T13:30:35.900" v="1727" actId="26606"/>
          <ac:spMkLst>
            <pc:docMk/>
            <pc:sldMk cId="3592814188" sldId="262"/>
            <ac:spMk id="18" creationId="{AE95896B-6905-4618-A7DF-DED8A61FBC83}"/>
          </ac:spMkLst>
        </pc:spChg>
        <pc:spChg chg="add del">
          <ac:chgData name="Zita Draper" userId="b063123c-f51f-481b-b99c-f574606c9ace" providerId="ADAL" clId="{A7C62110-0E60-4DA9-B75B-C7F4F149004C}" dt="2024-10-25T13:30:35.900" v="1727" actId="26606"/>
          <ac:spMkLst>
            <pc:docMk/>
            <pc:sldMk cId="3592814188" sldId="262"/>
            <ac:spMk id="19" creationId="{7748BD8C-4984-4138-94CA-2DC5F39DC379}"/>
          </ac:spMkLst>
        </pc:spChg>
        <pc:spChg chg="add">
          <ac:chgData name="Zita Draper" userId="b063123c-f51f-481b-b99c-f574606c9ace" providerId="ADAL" clId="{A7C62110-0E60-4DA9-B75B-C7F4F149004C}" dt="2024-10-25T13:30:35.900" v="1727" actId="26606"/>
          <ac:spMkLst>
            <pc:docMk/>
            <pc:sldMk cId="3592814188" sldId="262"/>
            <ac:spMk id="24" creationId="{0E2D3DCD-4716-40AA-90C0-6F2F9F116CF3}"/>
          </ac:spMkLst>
        </pc:spChg>
        <pc:spChg chg="add">
          <ac:chgData name="Zita Draper" userId="b063123c-f51f-481b-b99c-f574606c9ace" providerId="ADAL" clId="{A7C62110-0E60-4DA9-B75B-C7F4F149004C}" dt="2024-10-25T13:30:35.900" v="1727" actId="26606"/>
          <ac:spMkLst>
            <pc:docMk/>
            <pc:sldMk cId="3592814188" sldId="262"/>
            <ac:spMk id="26" creationId="{037BACED-9574-4AAE-9D04-5100308350B6}"/>
          </ac:spMkLst>
        </pc:spChg>
        <pc:grpChg chg="add">
          <ac:chgData name="Zita Draper" userId="b063123c-f51f-481b-b99c-f574606c9ace" providerId="ADAL" clId="{A7C62110-0E60-4DA9-B75B-C7F4F149004C}" dt="2024-10-25T13:30:35.900" v="1727" actId="26606"/>
          <ac:grpSpMkLst>
            <pc:docMk/>
            <pc:sldMk cId="3592814188" sldId="262"/>
            <ac:grpSpMk id="28" creationId="{FA08BC01-A289-44B6-9133-2814052F97D2}"/>
          </ac:grpSpMkLst>
        </pc:grpChg>
        <pc:picChg chg="add del">
          <ac:chgData name="Zita Draper" userId="b063123c-f51f-481b-b99c-f574606c9ace" providerId="ADAL" clId="{A7C62110-0E60-4DA9-B75B-C7F4F149004C}" dt="2024-10-25T13:30:19.880" v="1723" actId="26606"/>
          <ac:picMkLst>
            <pc:docMk/>
            <pc:sldMk cId="3592814188" sldId="262"/>
            <ac:picMk id="6" creationId="{C6125FE4-DEA1-D8F2-D18A-EDFF69962C18}"/>
          </ac:picMkLst>
        </pc:picChg>
        <pc:picChg chg="add mod">
          <ac:chgData name="Zita Draper" userId="b063123c-f51f-481b-b99c-f574606c9ace" providerId="ADAL" clId="{A7C62110-0E60-4DA9-B75B-C7F4F149004C}" dt="2024-10-25T13:30:35.900" v="1727" actId="26606"/>
          <ac:picMkLst>
            <pc:docMk/>
            <pc:sldMk cId="3592814188" sldId="262"/>
            <ac:picMk id="17" creationId="{59EBE033-5B9A-9297-C735-F92DDD5C96AF}"/>
          </ac:picMkLst>
        </pc:picChg>
      </pc:sldChg>
      <pc:sldChg chg="del">
        <pc:chgData name="Zita Draper" userId="b063123c-f51f-481b-b99c-f574606c9ace" providerId="ADAL" clId="{A7C62110-0E60-4DA9-B75B-C7F4F149004C}" dt="2024-10-25T13:31:14.253" v="1731" actId="2696"/>
        <pc:sldMkLst>
          <pc:docMk/>
          <pc:sldMk cId="3107011767" sldId="263"/>
        </pc:sldMkLst>
      </pc:sldChg>
      <pc:sldChg chg="addSp delSp modSp mod setBg modClrScheme addAnim chgLayout">
        <pc:chgData name="Zita Draper" userId="b063123c-f51f-481b-b99c-f574606c9ace" providerId="ADAL" clId="{A7C62110-0E60-4DA9-B75B-C7F4F149004C}" dt="2024-10-25T13:33:46.519" v="1786"/>
        <pc:sldMkLst>
          <pc:docMk/>
          <pc:sldMk cId="794546646" sldId="264"/>
        </pc:sldMkLst>
        <pc:spChg chg="del mod ord">
          <ac:chgData name="Zita Draper" userId="b063123c-f51f-481b-b99c-f574606c9ace" providerId="ADAL" clId="{A7C62110-0E60-4DA9-B75B-C7F4F149004C}" dt="2024-10-25T13:33:24.020" v="1752" actId="700"/>
          <ac:spMkLst>
            <pc:docMk/>
            <pc:sldMk cId="794546646" sldId="264"/>
            <ac:spMk id="2" creationId="{416A8928-A17D-F965-23A6-ABC3D295A693}"/>
          </ac:spMkLst>
        </pc:spChg>
        <pc:spChg chg="del mod ord">
          <ac:chgData name="Zita Draper" userId="b063123c-f51f-481b-b99c-f574606c9ace" providerId="ADAL" clId="{A7C62110-0E60-4DA9-B75B-C7F4F149004C}" dt="2024-10-25T13:33:24.020" v="1752" actId="700"/>
          <ac:spMkLst>
            <pc:docMk/>
            <pc:sldMk cId="794546646" sldId="264"/>
            <ac:spMk id="3" creationId="{0066D8F8-A369-89BD-7424-2BDD26E6C906}"/>
          </ac:spMkLst>
        </pc:spChg>
        <pc:spChg chg="add mod ord">
          <ac:chgData name="Zita Draper" userId="b063123c-f51f-481b-b99c-f574606c9ace" providerId="ADAL" clId="{A7C62110-0E60-4DA9-B75B-C7F4F149004C}" dt="2024-10-25T13:33:46.519" v="1785" actId="26606"/>
          <ac:spMkLst>
            <pc:docMk/>
            <pc:sldMk cId="794546646" sldId="264"/>
            <ac:spMk id="4" creationId="{E972D483-75C5-1DDC-C7DE-A1B2F0FFF29D}"/>
          </ac:spMkLst>
        </pc:spChg>
        <pc:spChg chg="add del mod ord">
          <ac:chgData name="Zita Draper" userId="b063123c-f51f-481b-b99c-f574606c9ace" providerId="ADAL" clId="{A7C62110-0E60-4DA9-B75B-C7F4F149004C}" dt="2024-10-25T13:33:39.193" v="1784" actId="478"/>
          <ac:spMkLst>
            <pc:docMk/>
            <pc:sldMk cId="794546646" sldId="264"/>
            <ac:spMk id="5" creationId="{98F82820-11DA-DCD3-50C6-F9F6FE6B0857}"/>
          </ac:spMkLst>
        </pc:spChg>
        <pc:spChg chg="add">
          <ac:chgData name="Zita Draper" userId="b063123c-f51f-481b-b99c-f574606c9ace" providerId="ADAL" clId="{A7C62110-0E60-4DA9-B75B-C7F4F149004C}" dt="2024-10-25T13:33:46.519" v="1785" actId="26606"/>
          <ac:spMkLst>
            <pc:docMk/>
            <pc:sldMk cId="794546646" sldId="264"/>
            <ac:spMk id="10" creationId="{5C28659E-412C-4600-B45E-BAE370BC24B9}"/>
          </ac:spMkLst>
        </pc:spChg>
        <pc:spChg chg="add">
          <ac:chgData name="Zita Draper" userId="b063123c-f51f-481b-b99c-f574606c9ace" providerId="ADAL" clId="{A7C62110-0E60-4DA9-B75B-C7F4F149004C}" dt="2024-10-25T13:33:46.519" v="1785" actId="26606"/>
          <ac:spMkLst>
            <pc:docMk/>
            <pc:sldMk cId="794546646" sldId="264"/>
            <ac:spMk id="12" creationId="{AE95896B-6905-4618-A7DF-DED8A61FBC83}"/>
          </ac:spMkLst>
        </pc:spChg>
        <pc:spChg chg="add">
          <ac:chgData name="Zita Draper" userId="b063123c-f51f-481b-b99c-f574606c9ace" providerId="ADAL" clId="{A7C62110-0E60-4DA9-B75B-C7F4F149004C}" dt="2024-10-25T13:33:46.519" v="1785" actId="26606"/>
          <ac:spMkLst>
            <pc:docMk/>
            <pc:sldMk cId="794546646" sldId="264"/>
            <ac:spMk id="14" creationId="{7748BD8C-4984-4138-94CA-2DC5F39DC379}"/>
          </ac:spMkLst>
        </pc:spChg>
        <pc:picChg chg="add">
          <ac:chgData name="Zita Draper" userId="b063123c-f51f-481b-b99c-f574606c9ace" providerId="ADAL" clId="{A7C62110-0E60-4DA9-B75B-C7F4F149004C}" dt="2024-10-25T13:33:46.519" v="1785" actId="26606"/>
          <ac:picMkLst>
            <pc:docMk/>
            <pc:sldMk cId="794546646" sldId="264"/>
            <ac:picMk id="6" creationId="{09119080-B5C1-81F3-AA9E-E4B3A064E337}"/>
          </ac:picMkLst>
        </pc:picChg>
      </pc:sldChg>
      <pc:sldChg chg="del">
        <pc:chgData name="Zita Draper" userId="b063123c-f51f-481b-b99c-f574606c9ace" providerId="ADAL" clId="{A7C62110-0E60-4DA9-B75B-C7F4F149004C}" dt="2024-10-25T13:34:08.255" v="1789" actId="2696"/>
        <pc:sldMkLst>
          <pc:docMk/>
          <pc:sldMk cId="972847451" sldId="265"/>
        </pc:sldMkLst>
      </pc:sldChg>
      <pc:sldChg chg="del">
        <pc:chgData name="Zita Draper" userId="b063123c-f51f-481b-b99c-f574606c9ace" providerId="ADAL" clId="{A7C62110-0E60-4DA9-B75B-C7F4F149004C}" dt="2024-10-25T13:34:28.069" v="1795" actId="2696"/>
        <pc:sldMkLst>
          <pc:docMk/>
          <pc:sldMk cId="1051401255" sldId="266"/>
        </pc:sldMkLst>
      </pc:sldChg>
      <pc:sldChg chg="del">
        <pc:chgData name="Zita Draper" userId="b063123c-f51f-481b-b99c-f574606c9ace" providerId="ADAL" clId="{A7C62110-0E60-4DA9-B75B-C7F4F149004C}" dt="2024-10-25T13:34:28.691" v="1796" actId="2696"/>
        <pc:sldMkLst>
          <pc:docMk/>
          <pc:sldMk cId="1325148452" sldId="267"/>
        </pc:sldMkLst>
      </pc:sldChg>
      <pc:sldChg chg="del">
        <pc:chgData name="Zita Draper" userId="b063123c-f51f-481b-b99c-f574606c9ace" providerId="ADAL" clId="{A7C62110-0E60-4DA9-B75B-C7F4F149004C}" dt="2024-10-25T13:34:32.304" v="1797" actId="2696"/>
        <pc:sldMkLst>
          <pc:docMk/>
          <pc:sldMk cId="251581962" sldId="268"/>
        </pc:sldMkLst>
      </pc:sldChg>
      <pc:sldChg chg="del">
        <pc:chgData name="Zita Draper" userId="b063123c-f51f-481b-b99c-f574606c9ace" providerId="ADAL" clId="{A7C62110-0E60-4DA9-B75B-C7F4F149004C}" dt="2024-10-25T13:34:32.752" v="1798" actId="2696"/>
        <pc:sldMkLst>
          <pc:docMk/>
          <pc:sldMk cId="926536595" sldId="269"/>
        </pc:sldMkLst>
      </pc:sldChg>
      <pc:sldChg chg="addSp delSp modSp mod setBg modClrScheme chgLayout">
        <pc:chgData name="Zita Draper" userId="b063123c-f51f-481b-b99c-f574606c9ace" providerId="ADAL" clId="{A7C62110-0E60-4DA9-B75B-C7F4F149004C}" dt="2024-10-25T13:05:57.095" v="469" actId="1076"/>
        <pc:sldMkLst>
          <pc:docMk/>
          <pc:sldMk cId="1802203364" sldId="270"/>
        </pc:sldMkLst>
        <pc:spChg chg="mod ord">
          <ac:chgData name="Zita Draper" userId="b063123c-f51f-481b-b99c-f574606c9ace" providerId="ADAL" clId="{A7C62110-0E60-4DA9-B75B-C7F4F149004C}" dt="2024-10-25T13:05:57.095" v="469" actId="1076"/>
          <ac:spMkLst>
            <pc:docMk/>
            <pc:sldMk cId="1802203364" sldId="270"/>
            <ac:spMk id="2" creationId="{FE1AAC2E-93EE-40A9-C7FF-EE09ABBE81E7}"/>
          </ac:spMkLst>
        </pc:spChg>
        <pc:spChg chg="del">
          <ac:chgData name="Zita Draper" userId="b063123c-f51f-481b-b99c-f574606c9ace" providerId="ADAL" clId="{A7C62110-0E60-4DA9-B75B-C7F4F149004C}" dt="2024-10-25T13:05:25.926" v="460" actId="931"/>
          <ac:spMkLst>
            <pc:docMk/>
            <pc:sldMk cId="1802203364" sldId="270"/>
            <ac:spMk id="3" creationId="{DC227FBC-76A4-3C89-A0B6-30ED5EEDCBD1}"/>
          </ac:spMkLst>
        </pc:spChg>
        <pc:spChg chg="add del mod">
          <ac:chgData name="Zita Draper" userId="b063123c-f51f-481b-b99c-f574606c9ace" providerId="ADAL" clId="{A7C62110-0E60-4DA9-B75B-C7F4F149004C}" dt="2024-10-25T13:05:34.386" v="465" actId="478"/>
          <ac:spMkLst>
            <pc:docMk/>
            <pc:sldMk cId="1802203364" sldId="270"/>
            <ac:spMk id="6" creationId="{450206D8-781D-375E-95C9-756C1771978B}"/>
          </ac:spMkLst>
        </pc:spChg>
        <pc:spChg chg="add del mod ord">
          <ac:chgData name="Zita Draper" userId="b063123c-f51f-481b-b99c-f574606c9ace" providerId="ADAL" clId="{A7C62110-0E60-4DA9-B75B-C7F4F149004C}" dt="2024-10-25T13:05:52.583" v="468" actId="478"/>
          <ac:spMkLst>
            <pc:docMk/>
            <pc:sldMk cId="1802203364" sldId="270"/>
            <ac:spMk id="9" creationId="{D6D182BC-DAB0-9EA7-AB01-E6D5EAF96ADC}"/>
          </ac:spMkLst>
        </pc:spChg>
        <pc:spChg chg="add">
          <ac:chgData name="Zita Draper" userId="b063123c-f51f-481b-b99c-f574606c9ace" providerId="ADAL" clId="{A7C62110-0E60-4DA9-B75B-C7F4F149004C}" dt="2024-10-25T13:05:48.733" v="467" actId="26606"/>
          <ac:spMkLst>
            <pc:docMk/>
            <pc:sldMk cId="1802203364" sldId="270"/>
            <ac:spMk id="14" creationId="{79A76B16-3D94-4E0A-BDAB-469A55D47D64}"/>
          </ac:spMkLst>
        </pc:spChg>
        <pc:spChg chg="add">
          <ac:chgData name="Zita Draper" userId="b063123c-f51f-481b-b99c-f574606c9ace" providerId="ADAL" clId="{A7C62110-0E60-4DA9-B75B-C7F4F149004C}" dt="2024-10-25T13:05:48.733" v="467" actId="26606"/>
          <ac:spMkLst>
            <pc:docMk/>
            <pc:sldMk cId="1802203364" sldId="270"/>
            <ac:spMk id="16" creationId="{97116258-44FA-4FC2-99D1-52CCB536E897}"/>
          </ac:spMkLst>
        </pc:spChg>
        <pc:spChg chg="add">
          <ac:chgData name="Zita Draper" userId="b063123c-f51f-481b-b99c-f574606c9ace" providerId="ADAL" clId="{A7C62110-0E60-4DA9-B75B-C7F4F149004C}" dt="2024-10-25T13:05:48.733" v="467" actId="26606"/>
          <ac:spMkLst>
            <pc:docMk/>
            <pc:sldMk cId="1802203364" sldId="270"/>
            <ac:spMk id="18" creationId="{73DC887C-A645-4B67-AFCC-7596D232FC74}"/>
          </ac:spMkLst>
        </pc:spChg>
        <pc:picChg chg="add mod ord">
          <ac:chgData name="Zita Draper" userId="b063123c-f51f-481b-b99c-f574606c9ace" providerId="ADAL" clId="{A7C62110-0E60-4DA9-B75B-C7F4F149004C}" dt="2024-10-25T13:05:48.733" v="467" actId="26606"/>
          <ac:picMkLst>
            <pc:docMk/>
            <pc:sldMk cId="1802203364" sldId="270"/>
            <ac:picMk id="5" creationId="{CB9B1445-70B1-7B91-C8EE-D78704F6C9CD}"/>
          </ac:picMkLst>
        </pc:picChg>
        <pc:picChg chg="add mod">
          <ac:chgData name="Zita Draper" userId="b063123c-f51f-481b-b99c-f574606c9ace" providerId="ADAL" clId="{A7C62110-0E60-4DA9-B75B-C7F4F149004C}" dt="2024-10-25T13:05:48.733" v="467" actId="26606"/>
          <ac:picMkLst>
            <pc:docMk/>
            <pc:sldMk cId="1802203364" sldId="270"/>
            <ac:picMk id="8" creationId="{26CEB820-3C9D-4782-FDEC-A6DD007238C7}"/>
          </ac:picMkLst>
        </pc:picChg>
      </pc:sldChg>
      <pc:sldChg chg="del">
        <pc:chgData name="Zita Draper" userId="b063123c-f51f-481b-b99c-f574606c9ace" providerId="ADAL" clId="{A7C62110-0E60-4DA9-B75B-C7F4F149004C}" dt="2024-10-25T13:08:00.232" v="475" actId="2696"/>
        <pc:sldMkLst>
          <pc:docMk/>
          <pc:sldMk cId="87125863" sldId="271"/>
        </pc:sldMkLst>
      </pc:sldChg>
      <pc:sldChg chg="addSp modSp mod setBg">
        <pc:chgData name="Zita Draper" userId="b063123c-f51f-481b-b99c-f574606c9ace" providerId="ADAL" clId="{A7C62110-0E60-4DA9-B75B-C7F4F149004C}" dt="2024-10-25T13:16:44.647" v="1106" actId="1076"/>
        <pc:sldMkLst>
          <pc:docMk/>
          <pc:sldMk cId="566478189" sldId="272"/>
        </pc:sldMkLst>
        <pc:spChg chg="mod">
          <ac:chgData name="Zita Draper" userId="b063123c-f51f-481b-b99c-f574606c9ace" providerId="ADAL" clId="{A7C62110-0E60-4DA9-B75B-C7F4F149004C}" dt="2024-10-25T13:15:32.576" v="1087" actId="122"/>
          <ac:spMkLst>
            <pc:docMk/>
            <pc:sldMk cId="566478189" sldId="272"/>
            <ac:spMk id="2" creationId="{0AB8FFE8-C686-C76D-73B2-4DA31A11BD16}"/>
          </ac:spMkLst>
        </pc:spChg>
        <pc:spChg chg="mod ord">
          <ac:chgData name="Zita Draper" userId="b063123c-f51f-481b-b99c-f574606c9ace" providerId="ADAL" clId="{A7C62110-0E60-4DA9-B75B-C7F4F149004C}" dt="2024-10-25T13:16:44.647" v="1106" actId="1076"/>
          <ac:spMkLst>
            <pc:docMk/>
            <pc:sldMk cId="566478189" sldId="272"/>
            <ac:spMk id="3" creationId="{354E8C3B-D588-1072-0611-598960E9A427}"/>
          </ac:spMkLst>
        </pc:spChg>
        <pc:spChg chg="add mod ord">
          <ac:chgData name="Zita Draper" userId="b063123c-f51f-481b-b99c-f574606c9ace" providerId="ADAL" clId="{A7C62110-0E60-4DA9-B75B-C7F4F149004C}" dt="2024-10-25T13:16:41.617" v="1105" actId="1076"/>
          <ac:spMkLst>
            <pc:docMk/>
            <pc:sldMk cId="566478189" sldId="272"/>
            <ac:spMk id="4" creationId="{A00208CD-61BC-1A78-6F50-3ED579E595B5}"/>
          </ac:spMkLst>
        </pc:spChg>
        <pc:spChg chg="add">
          <ac:chgData name="Zita Draper" userId="b063123c-f51f-481b-b99c-f574606c9ace" providerId="ADAL" clId="{A7C62110-0E60-4DA9-B75B-C7F4F149004C}" dt="2024-10-25T13:15:23.966" v="1085" actId="26606"/>
          <ac:spMkLst>
            <pc:docMk/>
            <pc:sldMk cId="566478189" sldId="272"/>
            <ac:spMk id="9" creationId="{D8AFD15B-CF29-4306-884F-47675092F91F}"/>
          </ac:spMkLst>
        </pc:spChg>
        <pc:spChg chg="add">
          <ac:chgData name="Zita Draper" userId="b063123c-f51f-481b-b99c-f574606c9ace" providerId="ADAL" clId="{A7C62110-0E60-4DA9-B75B-C7F4F149004C}" dt="2024-10-25T13:15:23.966" v="1085" actId="26606"/>
          <ac:spMkLst>
            <pc:docMk/>
            <pc:sldMk cId="566478189" sldId="272"/>
            <ac:spMk id="11" creationId="{96349AB3-1BD3-41E1-8979-1DBDCB5CDCF9}"/>
          </ac:spMkLst>
        </pc:spChg>
        <pc:grpChg chg="add">
          <ac:chgData name="Zita Draper" userId="b063123c-f51f-481b-b99c-f574606c9ace" providerId="ADAL" clId="{A7C62110-0E60-4DA9-B75B-C7F4F149004C}" dt="2024-10-25T13:15:23.966" v="1085" actId="26606"/>
          <ac:grpSpMkLst>
            <pc:docMk/>
            <pc:sldMk cId="566478189" sldId="272"/>
            <ac:grpSpMk id="13" creationId="{54CA915D-BDF0-41F8-B00E-FB186EFF7BD6}"/>
          </ac:grpSpMkLst>
        </pc:grpChg>
        <pc:picChg chg="add">
          <ac:chgData name="Zita Draper" userId="b063123c-f51f-481b-b99c-f574606c9ace" providerId="ADAL" clId="{A7C62110-0E60-4DA9-B75B-C7F4F149004C}" dt="2024-10-25T13:15:23.966" v="1085" actId="26606"/>
          <ac:picMkLst>
            <pc:docMk/>
            <pc:sldMk cId="566478189" sldId="272"/>
            <ac:picMk id="5" creationId="{288FBD73-DEB3-E98F-984A-A300114D98F8}"/>
          </ac:picMkLst>
        </pc:picChg>
      </pc:sldChg>
      <pc:sldChg chg="del">
        <pc:chgData name="Zita Draper" userId="b063123c-f51f-481b-b99c-f574606c9ace" providerId="ADAL" clId="{A7C62110-0E60-4DA9-B75B-C7F4F149004C}" dt="2024-10-25T13:28:39.374" v="1688" actId="2696"/>
        <pc:sldMkLst>
          <pc:docMk/>
          <pc:sldMk cId="2143138074" sldId="273"/>
        </pc:sldMkLst>
      </pc:sldChg>
      <pc:sldChg chg="del">
        <pc:chgData name="Zita Draper" userId="b063123c-f51f-481b-b99c-f574606c9ace" providerId="ADAL" clId="{A7C62110-0E60-4DA9-B75B-C7F4F149004C}" dt="2024-10-25T13:28:39.559" v="1689" actId="2696"/>
        <pc:sldMkLst>
          <pc:docMk/>
          <pc:sldMk cId="882174160" sldId="274"/>
        </pc:sldMkLst>
      </pc:sldChg>
      <pc:sldChg chg="del">
        <pc:chgData name="Zita Draper" userId="b063123c-f51f-481b-b99c-f574606c9ace" providerId="ADAL" clId="{A7C62110-0E60-4DA9-B75B-C7F4F149004C}" dt="2024-10-25T13:28:39.759" v="1690" actId="2696"/>
        <pc:sldMkLst>
          <pc:docMk/>
          <pc:sldMk cId="2349941979" sldId="275"/>
        </pc:sldMkLst>
      </pc:sldChg>
      <pc:sldChg chg="del">
        <pc:chgData name="Zita Draper" userId="b063123c-f51f-481b-b99c-f574606c9ace" providerId="ADAL" clId="{A7C62110-0E60-4DA9-B75B-C7F4F149004C}" dt="2024-10-25T13:28:40.142" v="1691" actId="2696"/>
        <pc:sldMkLst>
          <pc:docMk/>
          <pc:sldMk cId="380010417" sldId="276"/>
        </pc:sldMkLst>
      </pc:sldChg>
      <pc:sldChg chg="del">
        <pc:chgData name="Zita Draper" userId="b063123c-f51f-481b-b99c-f574606c9ace" providerId="ADAL" clId="{A7C62110-0E60-4DA9-B75B-C7F4F149004C}" dt="2024-10-25T13:28:40.491" v="1692" actId="2696"/>
        <pc:sldMkLst>
          <pc:docMk/>
          <pc:sldMk cId="4064989069" sldId="277"/>
        </pc:sldMkLst>
      </pc:sldChg>
      <pc:sldChg chg="del">
        <pc:chgData name="Zita Draper" userId="b063123c-f51f-481b-b99c-f574606c9ace" providerId="ADAL" clId="{A7C62110-0E60-4DA9-B75B-C7F4F149004C}" dt="2024-10-25T13:28:40.993" v="1693" actId="2696"/>
        <pc:sldMkLst>
          <pc:docMk/>
          <pc:sldMk cId="762767121" sldId="278"/>
        </pc:sldMkLst>
      </pc:sldChg>
      <pc:sldChg chg="addSp delSp modSp mod modClrScheme chgLayout">
        <pc:chgData name="Zita Draper" userId="b063123c-f51f-481b-b99c-f574606c9ace" providerId="ADAL" clId="{A7C62110-0E60-4DA9-B75B-C7F4F149004C}" dt="2024-10-25T13:02:24.052" v="416" actId="478"/>
        <pc:sldMkLst>
          <pc:docMk/>
          <pc:sldMk cId="3183033533" sldId="279"/>
        </pc:sldMkLst>
        <pc:spChg chg="mod ord">
          <ac:chgData name="Zita Draper" userId="b063123c-f51f-481b-b99c-f574606c9ace" providerId="ADAL" clId="{A7C62110-0E60-4DA9-B75B-C7F4F149004C}" dt="2024-10-25T13:02:19.019" v="415" actId="700"/>
          <ac:spMkLst>
            <pc:docMk/>
            <pc:sldMk cId="3183033533" sldId="279"/>
            <ac:spMk id="2" creationId="{68E1E19F-B22A-FCC1-87F3-67361EF105B5}"/>
          </ac:spMkLst>
        </pc:spChg>
        <pc:spChg chg="del mod ord">
          <ac:chgData name="Zita Draper" userId="b063123c-f51f-481b-b99c-f574606c9ace" providerId="ADAL" clId="{A7C62110-0E60-4DA9-B75B-C7F4F149004C}" dt="2024-10-25T13:02:19.019" v="415" actId="700"/>
          <ac:spMkLst>
            <pc:docMk/>
            <pc:sldMk cId="3183033533" sldId="279"/>
            <ac:spMk id="3" creationId="{AF9F1A12-4394-79FA-CC8D-3F5C113BF54C}"/>
          </ac:spMkLst>
        </pc:spChg>
        <pc:spChg chg="add del mod ord">
          <ac:chgData name="Zita Draper" userId="b063123c-f51f-481b-b99c-f574606c9ace" providerId="ADAL" clId="{A7C62110-0E60-4DA9-B75B-C7F4F149004C}" dt="2024-10-25T13:02:24.052" v="416" actId="478"/>
          <ac:spMkLst>
            <pc:docMk/>
            <pc:sldMk cId="3183033533" sldId="279"/>
            <ac:spMk id="4" creationId="{FF2869BC-771D-1245-79BD-C231A306E112}"/>
          </ac:spMkLst>
        </pc:spChg>
      </pc:sldChg>
      <pc:sldChg chg="addSp delSp modSp mod">
        <pc:chgData name="Zita Draper" userId="b063123c-f51f-481b-b99c-f574606c9ace" providerId="ADAL" clId="{A7C62110-0E60-4DA9-B75B-C7F4F149004C}" dt="2024-10-25T13:03:46.325" v="454" actId="478"/>
        <pc:sldMkLst>
          <pc:docMk/>
          <pc:sldMk cId="2520326271" sldId="280"/>
        </pc:sldMkLst>
        <pc:spChg chg="mod">
          <ac:chgData name="Zita Draper" userId="b063123c-f51f-481b-b99c-f574606c9ace" providerId="ADAL" clId="{A7C62110-0E60-4DA9-B75B-C7F4F149004C}" dt="2024-10-25T13:03:11.771" v="446" actId="122"/>
          <ac:spMkLst>
            <pc:docMk/>
            <pc:sldMk cId="2520326271" sldId="280"/>
            <ac:spMk id="2" creationId="{FD798DAB-515F-30F3-E323-F9A9FD8848C6}"/>
          </ac:spMkLst>
        </pc:spChg>
        <pc:spChg chg="del">
          <ac:chgData name="Zita Draper" userId="b063123c-f51f-481b-b99c-f574606c9ace" providerId="ADAL" clId="{A7C62110-0E60-4DA9-B75B-C7F4F149004C}" dt="2024-10-25T13:03:13.690" v="447" actId="478"/>
          <ac:spMkLst>
            <pc:docMk/>
            <pc:sldMk cId="2520326271" sldId="280"/>
            <ac:spMk id="3" creationId="{2D445027-B073-19F3-113E-3B44A0F8464A}"/>
          </ac:spMkLst>
        </pc:spChg>
        <pc:spChg chg="add del mod topLvl">
          <ac:chgData name="Zita Draper" userId="b063123c-f51f-481b-b99c-f574606c9ace" providerId="ADAL" clId="{A7C62110-0E60-4DA9-B75B-C7F4F149004C}" dt="2024-10-25T13:03:40.418" v="451" actId="478"/>
          <ac:spMkLst>
            <pc:docMk/>
            <pc:sldMk cId="2520326271" sldId="280"/>
            <ac:spMk id="6" creationId="{FBB674FF-02CF-498B-481C-3A62B9D3B02E}"/>
          </ac:spMkLst>
        </pc:spChg>
        <pc:spChg chg="add del mod topLvl">
          <ac:chgData name="Zita Draper" userId="b063123c-f51f-481b-b99c-f574606c9ace" providerId="ADAL" clId="{A7C62110-0E60-4DA9-B75B-C7F4F149004C}" dt="2024-10-25T13:03:46.325" v="454" actId="478"/>
          <ac:spMkLst>
            <pc:docMk/>
            <pc:sldMk cId="2520326271" sldId="280"/>
            <ac:spMk id="7" creationId="{9A150B82-DA1B-5DAD-F45D-82C9CCDB0B0C}"/>
          </ac:spMkLst>
        </pc:spChg>
        <pc:grpChg chg="add del mod">
          <ac:chgData name="Zita Draper" userId="b063123c-f51f-481b-b99c-f574606c9ace" providerId="ADAL" clId="{A7C62110-0E60-4DA9-B75B-C7F4F149004C}" dt="2024-10-25T13:03:40.418" v="451" actId="478"/>
          <ac:grpSpMkLst>
            <pc:docMk/>
            <pc:sldMk cId="2520326271" sldId="280"/>
            <ac:grpSpMk id="5" creationId="{B1D9B6D5-C0D1-E630-62B4-C2EC8F9EC838}"/>
          </ac:grpSpMkLst>
        </pc:grpChg>
        <pc:graphicFrameChg chg="add mod">
          <ac:chgData name="Zita Draper" userId="b063123c-f51f-481b-b99c-f574606c9ace" providerId="ADAL" clId="{A7C62110-0E60-4DA9-B75B-C7F4F149004C}" dt="2024-10-25T13:03:14.292" v="448"/>
          <ac:graphicFrameMkLst>
            <pc:docMk/>
            <pc:sldMk cId="2520326271" sldId="280"/>
            <ac:graphicFrameMk id="4" creationId="{A245CC95-C023-53FA-B3B6-C77E2FA1BCEF}"/>
          </ac:graphicFrameMkLst>
        </pc:graphicFrameChg>
      </pc:sldChg>
      <pc:sldChg chg="del">
        <pc:chgData name="Zita Draper" userId="b063123c-f51f-481b-b99c-f574606c9ace" providerId="ADAL" clId="{A7C62110-0E60-4DA9-B75B-C7F4F149004C}" dt="2024-10-25T13:04:24.455" v="459" actId="2696"/>
        <pc:sldMkLst>
          <pc:docMk/>
          <pc:sldMk cId="75868875" sldId="281"/>
        </pc:sldMkLst>
      </pc:sldChg>
      <pc:sldChg chg="modSp del mod">
        <pc:chgData name="Zita Draper" userId="b063123c-f51f-481b-b99c-f574606c9ace" providerId="ADAL" clId="{A7C62110-0E60-4DA9-B75B-C7F4F149004C}" dt="2024-10-25T14:40:25.550" v="4380" actId="2696"/>
        <pc:sldMkLst>
          <pc:docMk/>
          <pc:sldMk cId="2312435897" sldId="282"/>
        </pc:sldMkLst>
        <pc:spChg chg="mod">
          <ac:chgData name="Zita Draper" userId="b063123c-f51f-481b-b99c-f574606c9ace" providerId="ADAL" clId="{A7C62110-0E60-4DA9-B75B-C7F4F149004C}" dt="2024-10-25T12:58:46.856" v="154" actId="122"/>
          <ac:spMkLst>
            <pc:docMk/>
            <pc:sldMk cId="2312435897" sldId="282"/>
            <ac:spMk id="2" creationId="{D40E6423-B0CA-CC4E-5A37-603BE075C712}"/>
          </ac:spMkLst>
        </pc:spChg>
      </pc:sldChg>
      <pc:sldChg chg="del">
        <pc:chgData name="Zita Draper" userId="b063123c-f51f-481b-b99c-f574606c9ace" providerId="ADAL" clId="{A7C62110-0E60-4DA9-B75B-C7F4F149004C}" dt="2024-10-25T14:40:25.713" v="4381" actId="2696"/>
        <pc:sldMkLst>
          <pc:docMk/>
          <pc:sldMk cId="2014924951" sldId="283"/>
        </pc:sldMkLst>
      </pc:sldChg>
      <pc:sldChg chg="del">
        <pc:chgData name="Zita Draper" userId="b063123c-f51f-481b-b99c-f574606c9ace" providerId="ADAL" clId="{A7C62110-0E60-4DA9-B75B-C7F4F149004C}" dt="2024-10-25T14:40:25.882" v="4382" actId="2696"/>
        <pc:sldMkLst>
          <pc:docMk/>
          <pc:sldMk cId="1724733031" sldId="284"/>
        </pc:sldMkLst>
      </pc:sldChg>
      <pc:sldChg chg="del">
        <pc:chgData name="Zita Draper" userId="b063123c-f51f-481b-b99c-f574606c9ace" providerId="ADAL" clId="{A7C62110-0E60-4DA9-B75B-C7F4F149004C}" dt="2024-10-25T14:40:26.067" v="4383" actId="2696"/>
        <pc:sldMkLst>
          <pc:docMk/>
          <pc:sldMk cId="3199705430" sldId="285"/>
        </pc:sldMkLst>
      </pc:sldChg>
      <pc:sldChg chg="del">
        <pc:chgData name="Zita Draper" userId="b063123c-f51f-481b-b99c-f574606c9ace" providerId="ADAL" clId="{A7C62110-0E60-4DA9-B75B-C7F4F149004C}" dt="2024-10-25T14:40:26.231" v="4384" actId="2696"/>
        <pc:sldMkLst>
          <pc:docMk/>
          <pc:sldMk cId="3351306753" sldId="286"/>
        </pc:sldMkLst>
      </pc:sldChg>
      <pc:sldChg chg="del">
        <pc:chgData name="Zita Draper" userId="b063123c-f51f-481b-b99c-f574606c9ace" providerId="ADAL" clId="{A7C62110-0E60-4DA9-B75B-C7F4F149004C}" dt="2024-10-25T14:40:26.469" v="4385" actId="2696"/>
        <pc:sldMkLst>
          <pc:docMk/>
          <pc:sldMk cId="2416247489" sldId="287"/>
        </pc:sldMkLst>
      </pc:sldChg>
      <pc:sldChg chg="del">
        <pc:chgData name="Zita Draper" userId="b063123c-f51f-481b-b99c-f574606c9ace" providerId="ADAL" clId="{A7C62110-0E60-4DA9-B75B-C7F4F149004C}" dt="2024-10-25T14:40:26.801" v="4386" actId="2696"/>
        <pc:sldMkLst>
          <pc:docMk/>
          <pc:sldMk cId="798081261" sldId="288"/>
        </pc:sldMkLst>
      </pc:sldChg>
      <pc:sldChg chg="del">
        <pc:chgData name="Zita Draper" userId="b063123c-f51f-481b-b99c-f574606c9ace" providerId="ADAL" clId="{A7C62110-0E60-4DA9-B75B-C7F4F149004C}" dt="2024-10-25T14:40:27.071" v="4387" actId="2696"/>
        <pc:sldMkLst>
          <pc:docMk/>
          <pc:sldMk cId="4029955330" sldId="289"/>
        </pc:sldMkLst>
      </pc:sldChg>
      <pc:sldChg chg="del">
        <pc:chgData name="Zita Draper" userId="b063123c-f51f-481b-b99c-f574606c9ace" providerId="ADAL" clId="{A7C62110-0E60-4DA9-B75B-C7F4F149004C}" dt="2024-10-25T14:40:27.372" v="4388" actId="2696"/>
        <pc:sldMkLst>
          <pc:docMk/>
          <pc:sldMk cId="4104572105" sldId="290"/>
        </pc:sldMkLst>
      </pc:sldChg>
      <pc:sldChg chg="del">
        <pc:chgData name="Zita Draper" userId="b063123c-f51f-481b-b99c-f574606c9ace" providerId="ADAL" clId="{A7C62110-0E60-4DA9-B75B-C7F4F149004C}" dt="2024-10-25T14:40:27.673" v="4389" actId="2696"/>
        <pc:sldMkLst>
          <pc:docMk/>
          <pc:sldMk cId="3586135347" sldId="291"/>
        </pc:sldMkLst>
      </pc:sldChg>
      <pc:sldChg chg="del">
        <pc:chgData name="Zita Draper" userId="b063123c-f51f-481b-b99c-f574606c9ace" providerId="ADAL" clId="{A7C62110-0E60-4DA9-B75B-C7F4F149004C}" dt="2024-10-25T14:40:28.005" v="4390" actId="2696"/>
        <pc:sldMkLst>
          <pc:docMk/>
          <pc:sldMk cId="2649515703" sldId="292"/>
        </pc:sldMkLst>
      </pc:sldChg>
      <pc:sldChg chg="del">
        <pc:chgData name="Zita Draper" userId="b063123c-f51f-481b-b99c-f574606c9ace" providerId="ADAL" clId="{A7C62110-0E60-4DA9-B75B-C7F4F149004C}" dt="2024-10-25T14:40:28.506" v="4391" actId="2696"/>
        <pc:sldMkLst>
          <pc:docMk/>
          <pc:sldMk cId="201825027" sldId="293"/>
        </pc:sldMkLst>
      </pc:sldChg>
      <pc:sldChg chg="del">
        <pc:chgData name="Zita Draper" userId="b063123c-f51f-481b-b99c-f574606c9ace" providerId="ADAL" clId="{A7C62110-0E60-4DA9-B75B-C7F4F149004C}" dt="2024-10-25T14:40:29.146" v="4392" actId="2696"/>
        <pc:sldMkLst>
          <pc:docMk/>
          <pc:sldMk cId="3166514109" sldId="294"/>
        </pc:sldMkLst>
      </pc:sldChg>
      <pc:sldChg chg="del">
        <pc:chgData name="Zita Draper" userId="b063123c-f51f-481b-b99c-f574606c9ace" providerId="ADAL" clId="{A7C62110-0E60-4DA9-B75B-C7F4F149004C}" dt="2024-10-25T14:40:29.945" v="4393" actId="2696"/>
        <pc:sldMkLst>
          <pc:docMk/>
          <pc:sldMk cId="250930679" sldId="295"/>
        </pc:sldMkLst>
      </pc:sldChg>
      <pc:sldChg chg="del">
        <pc:chgData name="Zita Draper" userId="b063123c-f51f-481b-b99c-f574606c9ace" providerId="ADAL" clId="{A7C62110-0E60-4DA9-B75B-C7F4F149004C}" dt="2024-10-25T14:40:30.531" v="4394" actId="2696"/>
        <pc:sldMkLst>
          <pc:docMk/>
          <pc:sldMk cId="2371907694" sldId="296"/>
        </pc:sldMkLst>
      </pc:sldChg>
      <pc:sldChg chg="del">
        <pc:chgData name="Zita Draper" userId="b063123c-f51f-481b-b99c-f574606c9ace" providerId="ADAL" clId="{A7C62110-0E60-4DA9-B75B-C7F4F149004C}" dt="2024-10-25T14:40:31.199" v="4395" actId="2696"/>
        <pc:sldMkLst>
          <pc:docMk/>
          <pc:sldMk cId="2205429524" sldId="297"/>
        </pc:sldMkLst>
      </pc:sldChg>
      <pc:sldChg chg="del">
        <pc:chgData name="Zita Draper" userId="b063123c-f51f-481b-b99c-f574606c9ace" providerId="ADAL" clId="{A7C62110-0E60-4DA9-B75B-C7F4F149004C}" dt="2024-10-25T14:40:31.836" v="4396" actId="2696"/>
        <pc:sldMkLst>
          <pc:docMk/>
          <pc:sldMk cId="1900692496" sldId="298"/>
        </pc:sldMkLst>
      </pc:sldChg>
      <pc:sldChg chg="addSp delSp modSp mod setBg">
        <pc:chgData name="Zita Draper" userId="b063123c-f51f-481b-b99c-f574606c9ace" providerId="ADAL" clId="{A7C62110-0E60-4DA9-B75B-C7F4F149004C}" dt="2024-10-25T13:00:11.868" v="410" actId="122"/>
        <pc:sldMkLst>
          <pc:docMk/>
          <pc:sldMk cId="1479031530" sldId="299"/>
        </pc:sldMkLst>
        <pc:spChg chg="mod">
          <ac:chgData name="Zita Draper" userId="b063123c-f51f-481b-b99c-f574606c9ace" providerId="ADAL" clId="{A7C62110-0E60-4DA9-B75B-C7F4F149004C}" dt="2024-10-25T13:00:11.868" v="410" actId="122"/>
          <ac:spMkLst>
            <pc:docMk/>
            <pc:sldMk cId="1479031530" sldId="299"/>
            <ac:spMk id="2" creationId="{00C26A88-43BC-888B-719D-20BF38E081D1}"/>
          </ac:spMkLst>
        </pc:spChg>
        <pc:spChg chg="del mod">
          <ac:chgData name="Zita Draper" userId="b063123c-f51f-481b-b99c-f574606c9ace" providerId="ADAL" clId="{A7C62110-0E60-4DA9-B75B-C7F4F149004C}" dt="2024-10-25T13:00:06.081" v="409" actId="26606"/>
          <ac:spMkLst>
            <pc:docMk/>
            <pc:sldMk cId="1479031530" sldId="299"/>
            <ac:spMk id="3" creationId="{CA9A695F-8E56-6F5A-6C13-F0D8896CD362}"/>
          </ac:spMkLst>
        </pc:spChg>
        <pc:spChg chg="add">
          <ac:chgData name="Zita Draper" userId="b063123c-f51f-481b-b99c-f574606c9ace" providerId="ADAL" clId="{A7C62110-0E60-4DA9-B75B-C7F4F149004C}" dt="2024-10-25T13:00:06.081" v="409" actId="26606"/>
          <ac:spMkLst>
            <pc:docMk/>
            <pc:sldMk cId="1479031530" sldId="299"/>
            <ac:spMk id="9" creationId="{3FD711E9-7F79-40A9-8D9E-4AE293C154A5}"/>
          </ac:spMkLst>
        </pc:spChg>
        <pc:graphicFrameChg chg="add">
          <ac:chgData name="Zita Draper" userId="b063123c-f51f-481b-b99c-f574606c9ace" providerId="ADAL" clId="{A7C62110-0E60-4DA9-B75B-C7F4F149004C}" dt="2024-10-25T13:00:06.081" v="409" actId="26606"/>
          <ac:graphicFrameMkLst>
            <pc:docMk/>
            <pc:sldMk cId="1479031530" sldId="299"/>
            <ac:graphicFrameMk id="5" creationId="{1D4252C9-8557-47DA-218C-AC46AB41CDC6}"/>
          </ac:graphicFrameMkLst>
        </pc:graphicFrameChg>
      </pc:sldChg>
      <pc:sldChg chg="addSp delSp modSp mod setBg">
        <pc:chgData name="Zita Draper" userId="b063123c-f51f-481b-b99c-f574606c9ace" providerId="ADAL" clId="{A7C62110-0E60-4DA9-B75B-C7F4F149004C}" dt="2024-10-25T12:59:58.530" v="408" actId="26606"/>
        <pc:sldMkLst>
          <pc:docMk/>
          <pc:sldMk cId="1870146463" sldId="300"/>
        </pc:sldMkLst>
        <pc:spChg chg="mod">
          <ac:chgData name="Zita Draper" userId="b063123c-f51f-481b-b99c-f574606c9ace" providerId="ADAL" clId="{A7C62110-0E60-4DA9-B75B-C7F4F149004C}" dt="2024-10-25T12:59:58.530" v="408" actId="26606"/>
          <ac:spMkLst>
            <pc:docMk/>
            <pc:sldMk cId="1870146463" sldId="300"/>
            <ac:spMk id="2" creationId="{747C3490-31E0-EB91-0708-23A8D279DAC6}"/>
          </ac:spMkLst>
        </pc:spChg>
        <pc:spChg chg="del mod">
          <ac:chgData name="Zita Draper" userId="b063123c-f51f-481b-b99c-f574606c9ace" providerId="ADAL" clId="{A7C62110-0E60-4DA9-B75B-C7F4F149004C}" dt="2024-10-25T12:59:58.530" v="408" actId="26606"/>
          <ac:spMkLst>
            <pc:docMk/>
            <pc:sldMk cId="1870146463" sldId="300"/>
            <ac:spMk id="3" creationId="{046EF542-38BD-8A75-EEE8-8AF0FED3F0F1}"/>
          </ac:spMkLst>
        </pc:spChg>
        <pc:spChg chg="add">
          <ac:chgData name="Zita Draper" userId="b063123c-f51f-481b-b99c-f574606c9ace" providerId="ADAL" clId="{A7C62110-0E60-4DA9-B75B-C7F4F149004C}" dt="2024-10-25T12:59:58.530" v="408" actId="26606"/>
          <ac:spMkLst>
            <pc:docMk/>
            <pc:sldMk cId="1870146463" sldId="300"/>
            <ac:spMk id="9" creationId="{5118BA95-03E7-41B7-B442-0AF8C0A7FF68}"/>
          </ac:spMkLst>
        </pc:spChg>
        <pc:spChg chg="add">
          <ac:chgData name="Zita Draper" userId="b063123c-f51f-481b-b99c-f574606c9ace" providerId="ADAL" clId="{A7C62110-0E60-4DA9-B75B-C7F4F149004C}" dt="2024-10-25T12:59:58.530" v="408" actId="26606"/>
          <ac:spMkLst>
            <pc:docMk/>
            <pc:sldMk cId="1870146463" sldId="300"/>
            <ac:spMk id="11" creationId="{059D8741-EAD6-41B1-A882-70D70FC35821}"/>
          </ac:spMkLst>
        </pc:spChg>
        <pc:spChg chg="add">
          <ac:chgData name="Zita Draper" userId="b063123c-f51f-481b-b99c-f574606c9ace" providerId="ADAL" clId="{A7C62110-0E60-4DA9-B75B-C7F4F149004C}" dt="2024-10-25T12:59:58.530" v="408" actId="26606"/>
          <ac:spMkLst>
            <pc:docMk/>
            <pc:sldMk cId="1870146463" sldId="300"/>
            <ac:spMk id="13" creationId="{45444F36-3103-4D11-A25F-C054D4606DA4}"/>
          </ac:spMkLst>
        </pc:spChg>
        <pc:spChg chg="add">
          <ac:chgData name="Zita Draper" userId="b063123c-f51f-481b-b99c-f574606c9ace" providerId="ADAL" clId="{A7C62110-0E60-4DA9-B75B-C7F4F149004C}" dt="2024-10-25T12:59:58.530" v="408" actId="26606"/>
          <ac:spMkLst>
            <pc:docMk/>
            <pc:sldMk cId="1870146463" sldId="300"/>
            <ac:spMk id="15" creationId="{AD9B3EAD-A2B3-42C4-927C-3455E3E69EE6}"/>
          </ac:spMkLst>
        </pc:spChg>
        <pc:graphicFrameChg chg="add">
          <ac:chgData name="Zita Draper" userId="b063123c-f51f-481b-b99c-f574606c9ace" providerId="ADAL" clId="{A7C62110-0E60-4DA9-B75B-C7F4F149004C}" dt="2024-10-25T12:59:58.530" v="408" actId="26606"/>
          <ac:graphicFrameMkLst>
            <pc:docMk/>
            <pc:sldMk cId="1870146463" sldId="300"/>
            <ac:graphicFrameMk id="5" creationId="{2777C76A-7122-B473-A4FA-E39682A68BBF}"/>
          </ac:graphicFrameMkLst>
        </pc:graphicFrameChg>
      </pc:sldChg>
      <pc:sldChg chg="delSp modSp add mod setBg delDesignElem">
        <pc:chgData name="Zita Draper" userId="b063123c-f51f-481b-b99c-f574606c9ace" providerId="ADAL" clId="{A7C62110-0E60-4DA9-B75B-C7F4F149004C}" dt="2024-10-25T13:02:13.980" v="414" actId="207"/>
        <pc:sldMkLst>
          <pc:docMk/>
          <pc:sldMk cId="3705103850" sldId="302"/>
        </pc:sldMkLst>
        <pc:spChg chg="mod">
          <ac:chgData name="Zita Draper" userId="b063123c-f51f-481b-b99c-f574606c9ace" providerId="ADAL" clId="{A7C62110-0E60-4DA9-B75B-C7F4F149004C}" dt="2024-10-25T13:02:13.980" v="414" actId="207"/>
          <ac:spMkLst>
            <pc:docMk/>
            <pc:sldMk cId="3705103850" sldId="302"/>
            <ac:spMk id="2" creationId="{0E25D1D3-1F9A-A24F-88DA-1C7EDA6CA952}"/>
          </ac:spMkLst>
        </pc:spChg>
        <pc:spChg chg="del">
          <ac:chgData name="Zita Draper" userId="b063123c-f51f-481b-b99c-f574606c9ace" providerId="ADAL" clId="{A7C62110-0E60-4DA9-B75B-C7F4F149004C}" dt="2024-10-25T13:01:59.745" v="412"/>
          <ac:spMkLst>
            <pc:docMk/>
            <pc:sldMk cId="3705103850" sldId="302"/>
            <ac:spMk id="9" creationId="{12CC1C37-8BC7-4374-8300-E73C369150D7}"/>
          </ac:spMkLst>
        </pc:spChg>
        <pc:spChg chg="del">
          <ac:chgData name="Zita Draper" userId="b063123c-f51f-481b-b99c-f574606c9ace" providerId="ADAL" clId="{A7C62110-0E60-4DA9-B75B-C7F4F149004C}" dt="2024-10-25T13:01:59.745" v="412"/>
          <ac:spMkLst>
            <pc:docMk/>
            <pc:sldMk cId="3705103850" sldId="302"/>
            <ac:spMk id="11" creationId="{8CC82757-F96F-41CB-B2B8-49689F4362A3}"/>
          </ac:spMkLst>
        </pc:spChg>
        <pc:picChg chg="del">
          <ac:chgData name="Zita Draper" userId="b063123c-f51f-481b-b99c-f574606c9ace" providerId="ADAL" clId="{A7C62110-0E60-4DA9-B75B-C7F4F149004C}" dt="2024-10-25T13:01:59.745" v="412"/>
          <ac:picMkLst>
            <pc:docMk/>
            <pc:sldMk cId="3705103850" sldId="302"/>
            <ac:picMk id="13" creationId="{FA37F53D-999D-4551-B3F8-064DBF315562}"/>
          </ac:picMkLst>
        </pc:picChg>
        <pc:picChg chg="del">
          <ac:chgData name="Zita Draper" userId="b063123c-f51f-481b-b99c-f574606c9ace" providerId="ADAL" clId="{A7C62110-0E60-4DA9-B75B-C7F4F149004C}" dt="2024-10-25T13:01:59.745" v="412"/>
          <ac:picMkLst>
            <pc:docMk/>
            <pc:sldMk cId="3705103850" sldId="302"/>
            <ac:picMk id="15" creationId="{A9C99389-A1E4-4A6F-BF8E-9013FF049140}"/>
          </ac:picMkLst>
        </pc:picChg>
      </pc:sldChg>
      <pc:sldChg chg="delSp modSp add mod setBg delDesignElem">
        <pc:chgData name="Zita Draper" userId="b063123c-f51f-481b-b99c-f574606c9ace" providerId="ADAL" clId="{A7C62110-0E60-4DA9-B75B-C7F4F149004C}" dt="2024-10-25T13:04:03.298" v="457" actId="207"/>
        <pc:sldMkLst>
          <pc:docMk/>
          <pc:sldMk cId="545624422" sldId="303"/>
        </pc:sldMkLst>
        <pc:spChg chg="mod">
          <ac:chgData name="Zita Draper" userId="b063123c-f51f-481b-b99c-f574606c9ace" providerId="ADAL" clId="{A7C62110-0E60-4DA9-B75B-C7F4F149004C}" dt="2024-10-25T13:04:03.298" v="457" actId="207"/>
          <ac:spMkLst>
            <pc:docMk/>
            <pc:sldMk cId="545624422" sldId="303"/>
            <ac:spMk id="2" creationId="{EFDBE2C8-E860-D97C-C90F-06F8F292800F}"/>
          </ac:spMkLst>
        </pc:spChg>
        <pc:spChg chg="del">
          <ac:chgData name="Zita Draper" userId="b063123c-f51f-481b-b99c-f574606c9ace" providerId="ADAL" clId="{A7C62110-0E60-4DA9-B75B-C7F4F149004C}" dt="2024-10-25T13:03:59.076" v="456"/>
          <ac:spMkLst>
            <pc:docMk/>
            <pc:sldMk cId="545624422" sldId="303"/>
            <ac:spMk id="9" creationId="{12CC1C37-8BC7-4374-8300-E73C369150D7}"/>
          </ac:spMkLst>
        </pc:spChg>
        <pc:spChg chg="del">
          <ac:chgData name="Zita Draper" userId="b063123c-f51f-481b-b99c-f574606c9ace" providerId="ADAL" clId="{A7C62110-0E60-4DA9-B75B-C7F4F149004C}" dt="2024-10-25T13:03:59.076" v="456"/>
          <ac:spMkLst>
            <pc:docMk/>
            <pc:sldMk cId="545624422" sldId="303"/>
            <ac:spMk id="11" creationId="{8CC82757-F96F-41CB-B2B8-49689F4362A3}"/>
          </ac:spMkLst>
        </pc:spChg>
        <pc:picChg chg="del">
          <ac:chgData name="Zita Draper" userId="b063123c-f51f-481b-b99c-f574606c9ace" providerId="ADAL" clId="{A7C62110-0E60-4DA9-B75B-C7F4F149004C}" dt="2024-10-25T13:03:59.076" v="456"/>
          <ac:picMkLst>
            <pc:docMk/>
            <pc:sldMk cId="545624422" sldId="303"/>
            <ac:picMk id="13" creationId="{FA37F53D-999D-4551-B3F8-064DBF315562}"/>
          </ac:picMkLst>
        </pc:picChg>
        <pc:picChg chg="del">
          <ac:chgData name="Zita Draper" userId="b063123c-f51f-481b-b99c-f574606c9ace" providerId="ADAL" clId="{A7C62110-0E60-4DA9-B75B-C7F4F149004C}" dt="2024-10-25T13:03:59.076" v="456"/>
          <ac:picMkLst>
            <pc:docMk/>
            <pc:sldMk cId="545624422" sldId="303"/>
            <ac:picMk id="15" creationId="{A9C99389-A1E4-4A6F-BF8E-9013FF049140}"/>
          </ac:picMkLst>
        </pc:picChg>
      </pc:sldChg>
      <pc:sldChg chg="add">
        <pc:chgData name="Zita Draper" userId="b063123c-f51f-481b-b99c-f574606c9ace" providerId="ADAL" clId="{A7C62110-0E60-4DA9-B75B-C7F4F149004C}" dt="2024-10-25T13:04:20.655" v="458"/>
        <pc:sldMkLst>
          <pc:docMk/>
          <pc:sldMk cId="932692916" sldId="304"/>
        </pc:sldMkLst>
      </pc:sldChg>
      <pc:sldChg chg="delSp add mod setBg delAnim delDesignElem modNotesTx">
        <pc:chgData name="Zita Draper" userId="b063123c-f51f-481b-b99c-f574606c9ace" providerId="ADAL" clId="{A7C62110-0E60-4DA9-B75B-C7F4F149004C}" dt="2024-10-25T13:10:34.063" v="632" actId="20577"/>
        <pc:sldMkLst>
          <pc:docMk/>
          <pc:sldMk cId="3924017247" sldId="305"/>
        </pc:sldMkLst>
        <pc:spChg chg="del">
          <ac:chgData name="Zita Draper" userId="b063123c-f51f-481b-b99c-f574606c9ace" providerId="ADAL" clId="{A7C62110-0E60-4DA9-B75B-C7F4F149004C}" dt="2024-10-25T13:07:12.877" v="471"/>
          <ac:spMkLst>
            <pc:docMk/>
            <pc:sldMk cId="3924017247" sldId="305"/>
            <ac:spMk id="9" creationId="{22A1F095-40D4-4696-9718-1BDE047BF0AA}"/>
          </ac:spMkLst>
        </pc:spChg>
        <pc:picChg chg="del">
          <ac:chgData name="Zita Draper" userId="b063123c-f51f-481b-b99c-f574606c9ace" providerId="ADAL" clId="{A7C62110-0E60-4DA9-B75B-C7F4F149004C}" dt="2024-10-25T13:07:15.152" v="472" actId="478"/>
          <ac:picMkLst>
            <pc:docMk/>
            <pc:sldMk cId="3924017247" sldId="305"/>
            <ac:picMk id="3" creationId="{A46376EE-7C78-287E-5C07-A6320FA55974}"/>
          </ac:picMkLst>
        </pc:picChg>
        <pc:picChg chg="del">
          <ac:chgData name="Zita Draper" userId="b063123c-f51f-481b-b99c-f574606c9ace" providerId="ADAL" clId="{A7C62110-0E60-4DA9-B75B-C7F4F149004C}" dt="2024-10-25T13:07:12.877" v="471"/>
          <ac:picMkLst>
            <pc:docMk/>
            <pc:sldMk cId="3924017247" sldId="305"/>
            <ac:picMk id="11" creationId="{71F83339-F5DE-41D0-9A16-69E711AFFE08}"/>
          </ac:picMkLst>
        </pc:picChg>
        <pc:picChg chg="del">
          <ac:chgData name="Zita Draper" userId="b063123c-f51f-481b-b99c-f574606c9ace" providerId="ADAL" clId="{A7C62110-0E60-4DA9-B75B-C7F4F149004C}" dt="2024-10-25T13:07:12.877" v="471"/>
          <ac:picMkLst>
            <pc:docMk/>
            <pc:sldMk cId="3924017247" sldId="305"/>
            <ac:picMk id="13" creationId="{39B4E11D-B0E0-4BFD-8D6A-E79C7F7953C7}"/>
          </ac:picMkLst>
        </pc:picChg>
        <pc:cxnChg chg="del">
          <ac:chgData name="Zita Draper" userId="b063123c-f51f-481b-b99c-f574606c9ace" providerId="ADAL" clId="{A7C62110-0E60-4DA9-B75B-C7F4F149004C}" dt="2024-10-25T13:07:12.877" v="471"/>
          <ac:cxnSpMkLst>
            <pc:docMk/>
            <pc:sldMk cId="3924017247" sldId="305"/>
            <ac:cxnSpMk id="15" creationId="{FEB8E36E-2282-452A-A9D7-E38288D1C845}"/>
          </ac:cxnSpMkLst>
        </pc:cxnChg>
      </pc:sldChg>
      <pc:sldChg chg="delSp modSp add mod delAnim">
        <pc:chgData name="Zita Draper" userId="b063123c-f51f-481b-b99c-f574606c9ace" providerId="ADAL" clId="{A7C62110-0E60-4DA9-B75B-C7F4F149004C}" dt="2024-10-25T13:18:11.067" v="1141" actId="20577"/>
        <pc:sldMkLst>
          <pc:docMk/>
          <pc:sldMk cId="336391561" sldId="306"/>
        </pc:sldMkLst>
        <pc:graphicFrameChg chg="mod">
          <ac:chgData name="Zita Draper" userId="b063123c-f51f-481b-b99c-f574606c9ace" providerId="ADAL" clId="{A7C62110-0E60-4DA9-B75B-C7F4F149004C}" dt="2024-10-25T13:18:11.067" v="1141" actId="20577"/>
          <ac:graphicFrameMkLst>
            <pc:docMk/>
            <pc:sldMk cId="336391561" sldId="306"/>
            <ac:graphicFrameMk id="5" creationId="{70D2D414-6601-3C0B-BDD5-B76476FF1995}"/>
          </ac:graphicFrameMkLst>
        </pc:graphicFrameChg>
        <pc:picChg chg="del">
          <ac:chgData name="Zita Draper" userId="b063123c-f51f-481b-b99c-f574606c9ace" providerId="ADAL" clId="{A7C62110-0E60-4DA9-B75B-C7F4F149004C}" dt="2024-10-25T13:07:58.669" v="474" actId="478"/>
          <ac:picMkLst>
            <pc:docMk/>
            <pc:sldMk cId="336391561" sldId="306"/>
            <ac:picMk id="3" creationId="{D8CB3598-88A2-A5F0-161D-CE2A5EED709B}"/>
          </ac:picMkLst>
        </pc:picChg>
      </pc:sldChg>
      <pc:sldChg chg="delSp modSp add mod setBg delAnim delDesignElem">
        <pc:chgData name="Zita Draper" userId="b063123c-f51f-481b-b99c-f574606c9ace" providerId="ADAL" clId="{A7C62110-0E60-4DA9-B75B-C7F4F149004C}" dt="2024-10-25T13:09:10.642" v="488" actId="122"/>
        <pc:sldMkLst>
          <pc:docMk/>
          <pc:sldMk cId="210808664" sldId="307"/>
        </pc:sldMkLst>
        <pc:spChg chg="mod">
          <ac:chgData name="Zita Draper" userId="b063123c-f51f-481b-b99c-f574606c9ace" providerId="ADAL" clId="{A7C62110-0E60-4DA9-B75B-C7F4F149004C}" dt="2024-10-25T13:09:10.642" v="488" actId="122"/>
          <ac:spMkLst>
            <pc:docMk/>
            <pc:sldMk cId="210808664" sldId="307"/>
            <ac:spMk id="2" creationId="{12F71541-A247-8131-46CA-EA46BB60AD66}"/>
          </ac:spMkLst>
        </pc:spChg>
        <pc:spChg chg="del">
          <ac:chgData name="Zita Draper" userId="b063123c-f51f-481b-b99c-f574606c9ace" providerId="ADAL" clId="{A7C62110-0E60-4DA9-B75B-C7F4F149004C}" dt="2024-10-25T13:08:07.866" v="477"/>
          <ac:spMkLst>
            <pc:docMk/>
            <pc:sldMk cId="210808664" sldId="307"/>
            <ac:spMk id="9" creationId="{34E0CBB8-4C5C-4365-8ED8-119D630EE062}"/>
          </ac:spMkLst>
        </pc:spChg>
        <pc:picChg chg="del">
          <ac:chgData name="Zita Draper" userId="b063123c-f51f-481b-b99c-f574606c9ace" providerId="ADAL" clId="{A7C62110-0E60-4DA9-B75B-C7F4F149004C}" dt="2024-10-25T13:08:10.057" v="478" actId="478"/>
          <ac:picMkLst>
            <pc:docMk/>
            <pc:sldMk cId="210808664" sldId="307"/>
            <ac:picMk id="4" creationId="{1ED92BB3-B3A4-3B4C-7960-8037D0F46747}"/>
          </ac:picMkLst>
        </pc:picChg>
        <pc:picChg chg="del">
          <ac:chgData name="Zita Draper" userId="b063123c-f51f-481b-b99c-f574606c9ace" providerId="ADAL" clId="{A7C62110-0E60-4DA9-B75B-C7F4F149004C}" dt="2024-10-25T13:08:07.866" v="477"/>
          <ac:picMkLst>
            <pc:docMk/>
            <pc:sldMk cId="210808664" sldId="307"/>
            <ac:picMk id="11" creationId="{7B856BB6-F13C-4A98-9D8D-D8A075D9D923}"/>
          </ac:picMkLst>
        </pc:picChg>
        <pc:picChg chg="del">
          <ac:chgData name="Zita Draper" userId="b063123c-f51f-481b-b99c-f574606c9ace" providerId="ADAL" clId="{A7C62110-0E60-4DA9-B75B-C7F4F149004C}" dt="2024-10-25T13:08:07.866" v="477"/>
          <ac:picMkLst>
            <pc:docMk/>
            <pc:sldMk cId="210808664" sldId="307"/>
            <ac:picMk id="13" creationId="{9DD5A8E4-E2BD-4ED9-9AAE-A2F649CF29C0}"/>
          </ac:picMkLst>
        </pc:picChg>
      </pc:sldChg>
      <pc:sldChg chg="delSp modSp add mod setBg delAnim delDesignElem modNotesTx">
        <pc:chgData name="Zita Draper" userId="b063123c-f51f-481b-b99c-f574606c9ace" providerId="ADAL" clId="{A7C62110-0E60-4DA9-B75B-C7F4F149004C}" dt="2024-10-25T13:11:05.155" v="683" actId="20577"/>
        <pc:sldMkLst>
          <pc:docMk/>
          <pc:sldMk cId="2297964097" sldId="308"/>
        </pc:sldMkLst>
        <pc:spChg chg="mod">
          <ac:chgData name="Zita Draper" userId="b063123c-f51f-481b-b99c-f574606c9ace" providerId="ADAL" clId="{A7C62110-0E60-4DA9-B75B-C7F4F149004C}" dt="2024-10-25T13:09:05.239" v="487" actId="14100"/>
          <ac:spMkLst>
            <pc:docMk/>
            <pc:sldMk cId="2297964097" sldId="308"/>
            <ac:spMk id="2" creationId="{4AA09A5E-2BF7-2074-16C2-EB1F6F458F7C}"/>
          </ac:spMkLst>
        </pc:spChg>
        <pc:spChg chg="del">
          <ac:chgData name="Zita Draper" userId="b063123c-f51f-481b-b99c-f574606c9ace" providerId="ADAL" clId="{A7C62110-0E60-4DA9-B75B-C7F4F149004C}" dt="2024-10-25T13:08:20.027" v="480"/>
          <ac:spMkLst>
            <pc:docMk/>
            <pc:sldMk cId="2297964097" sldId="308"/>
            <ac:spMk id="9" creationId="{BDF02843-45E8-4403-8955-54CA98A197FD}"/>
          </ac:spMkLst>
        </pc:spChg>
        <pc:spChg chg="del">
          <ac:chgData name="Zita Draper" userId="b063123c-f51f-481b-b99c-f574606c9ace" providerId="ADAL" clId="{A7C62110-0E60-4DA9-B75B-C7F4F149004C}" dt="2024-10-25T13:08:20.027" v="480"/>
          <ac:spMkLst>
            <pc:docMk/>
            <pc:sldMk cId="2297964097" sldId="308"/>
            <ac:spMk id="11" creationId="{DC349214-DD18-4CC5-BBAC-F9C216BE7C2F}"/>
          </ac:spMkLst>
        </pc:spChg>
        <pc:picChg chg="del">
          <ac:chgData name="Zita Draper" userId="b063123c-f51f-481b-b99c-f574606c9ace" providerId="ADAL" clId="{A7C62110-0E60-4DA9-B75B-C7F4F149004C}" dt="2024-10-25T13:08:22.129" v="481" actId="478"/>
          <ac:picMkLst>
            <pc:docMk/>
            <pc:sldMk cId="2297964097" sldId="308"/>
            <ac:picMk id="3" creationId="{59C61D34-252C-2B0B-BF71-1A9422665088}"/>
          </ac:picMkLst>
        </pc:picChg>
        <pc:picChg chg="del">
          <ac:chgData name="Zita Draper" userId="b063123c-f51f-481b-b99c-f574606c9ace" providerId="ADAL" clId="{A7C62110-0E60-4DA9-B75B-C7F4F149004C}" dt="2024-10-25T13:08:20.027" v="480"/>
          <ac:picMkLst>
            <pc:docMk/>
            <pc:sldMk cId="2297964097" sldId="308"/>
            <ac:picMk id="13" creationId="{E505542F-438B-4C62-B13A-916C7F79EC10}"/>
          </ac:picMkLst>
        </pc:picChg>
        <pc:picChg chg="del">
          <ac:chgData name="Zita Draper" userId="b063123c-f51f-481b-b99c-f574606c9ace" providerId="ADAL" clId="{A7C62110-0E60-4DA9-B75B-C7F4F149004C}" dt="2024-10-25T13:08:20.027" v="480"/>
          <ac:picMkLst>
            <pc:docMk/>
            <pc:sldMk cId="2297964097" sldId="308"/>
            <ac:picMk id="15" creationId="{154908BF-145E-4BE2-A6F0-0A464560144B}"/>
          </ac:picMkLst>
        </pc:picChg>
      </pc:sldChg>
      <pc:sldChg chg="delSp add mod setBg delAnim delDesignElem modNotesTx">
        <pc:chgData name="Zita Draper" userId="b063123c-f51f-481b-b99c-f574606c9ace" providerId="ADAL" clId="{A7C62110-0E60-4DA9-B75B-C7F4F149004C}" dt="2024-10-25T13:13:35.247" v="871" actId="20577"/>
        <pc:sldMkLst>
          <pc:docMk/>
          <pc:sldMk cId="562666941" sldId="309"/>
        </pc:sldMkLst>
        <pc:spChg chg="del">
          <ac:chgData name="Zita Draper" userId="b063123c-f51f-481b-b99c-f574606c9ace" providerId="ADAL" clId="{A7C62110-0E60-4DA9-B75B-C7F4F149004C}" dt="2024-10-25T13:08:30.143" v="483"/>
          <ac:spMkLst>
            <pc:docMk/>
            <pc:sldMk cId="562666941" sldId="309"/>
            <ac:spMk id="9" creationId="{BDF02843-45E8-4403-8955-54CA98A197FD}"/>
          </ac:spMkLst>
        </pc:spChg>
        <pc:spChg chg="del">
          <ac:chgData name="Zita Draper" userId="b063123c-f51f-481b-b99c-f574606c9ace" providerId="ADAL" clId="{A7C62110-0E60-4DA9-B75B-C7F4F149004C}" dt="2024-10-25T13:08:30.143" v="483"/>
          <ac:spMkLst>
            <pc:docMk/>
            <pc:sldMk cId="562666941" sldId="309"/>
            <ac:spMk id="11" creationId="{DC349214-DD18-4CC5-BBAC-F9C216BE7C2F}"/>
          </ac:spMkLst>
        </pc:spChg>
        <pc:picChg chg="del">
          <ac:chgData name="Zita Draper" userId="b063123c-f51f-481b-b99c-f574606c9ace" providerId="ADAL" clId="{A7C62110-0E60-4DA9-B75B-C7F4F149004C}" dt="2024-10-25T13:08:49.357" v="485" actId="21"/>
          <ac:picMkLst>
            <pc:docMk/>
            <pc:sldMk cId="562666941" sldId="309"/>
            <ac:picMk id="3" creationId="{7333C3EE-0C41-327C-B9AF-C944B5D06133}"/>
          </ac:picMkLst>
        </pc:picChg>
        <pc:picChg chg="del">
          <ac:chgData name="Zita Draper" userId="b063123c-f51f-481b-b99c-f574606c9ace" providerId="ADAL" clId="{A7C62110-0E60-4DA9-B75B-C7F4F149004C}" dt="2024-10-25T13:08:30.143" v="483"/>
          <ac:picMkLst>
            <pc:docMk/>
            <pc:sldMk cId="562666941" sldId="309"/>
            <ac:picMk id="13" creationId="{E505542F-438B-4C62-B13A-916C7F79EC10}"/>
          </ac:picMkLst>
        </pc:picChg>
        <pc:picChg chg="del">
          <ac:chgData name="Zita Draper" userId="b063123c-f51f-481b-b99c-f574606c9ace" providerId="ADAL" clId="{A7C62110-0E60-4DA9-B75B-C7F4F149004C}" dt="2024-10-25T13:08:30.143" v="483"/>
          <ac:picMkLst>
            <pc:docMk/>
            <pc:sldMk cId="562666941" sldId="309"/>
            <ac:picMk id="15" creationId="{154908BF-145E-4BE2-A6F0-0A464560144B}"/>
          </ac:picMkLst>
        </pc:picChg>
      </pc:sldChg>
      <pc:sldChg chg="delSp modSp add mod delAnim">
        <pc:chgData name="Zita Draper" userId="b063123c-f51f-481b-b99c-f574606c9ace" providerId="ADAL" clId="{A7C62110-0E60-4DA9-B75B-C7F4F149004C}" dt="2024-10-25T13:13:49.518" v="872" actId="122"/>
        <pc:sldMkLst>
          <pc:docMk/>
          <pc:sldMk cId="951380615" sldId="310"/>
        </pc:sldMkLst>
        <pc:spChg chg="mod">
          <ac:chgData name="Zita Draper" userId="b063123c-f51f-481b-b99c-f574606c9ace" providerId="ADAL" clId="{A7C62110-0E60-4DA9-B75B-C7F4F149004C}" dt="2024-10-25T13:13:49.518" v="872" actId="122"/>
          <ac:spMkLst>
            <pc:docMk/>
            <pc:sldMk cId="951380615" sldId="310"/>
            <ac:spMk id="2" creationId="{AD47E8EB-2001-8E92-581A-C70239A1B985}"/>
          </ac:spMkLst>
        </pc:spChg>
        <pc:picChg chg="del">
          <ac:chgData name="Zita Draper" userId="b063123c-f51f-481b-b99c-f574606c9ace" providerId="ADAL" clId="{A7C62110-0E60-4DA9-B75B-C7F4F149004C}" dt="2024-10-25T13:08:51.717" v="486" actId="21"/>
          <ac:picMkLst>
            <pc:docMk/>
            <pc:sldMk cId="951380615" sldId="310"/>
            <ac:picMk id="3" creationId="{DC8BF87D-CE37-8E32-458D-7ADCB5453D5F}"/>
          </ac:picMkLst>
        </pc:picChg>
      </pc:sldChg>
      <pc:sldChg chg="addSp modSp new mod setBg">
        <pc:chgData name="Zita Draper" userId="b063123c-f51f-481b-b99c-f574606c9ace" providerId="ADAL" clId="{A7C62110-0E60-4DA9-B75B-C7F4F149004C}" dt="2024-10-25T13:28:01.605" v="1681" actId="122"/>
        <pc:sldMkLst>
          <pc:docMk/>
          <pc:sldMk cId="3924818444" sldId="311"/>
        </pc:sldMkLst>
        <pc:spChg chg="mod">
          <ac:chgData name="Zita Draper" userId="b063123c-f51f-481b-b99c-f574606c9ace" providerId="ADAL" clId="{A7C62110-0E60-4DA9-B75B-C7F4F149004C}" dt="2024-10-25T13:28:01.605" v="1681" actId="122"/>
          <ac:spMkLst>
            <pc:docMk/>
            <pc:sldMk cId="3924818444" sldId="311"/>
            <ac:spMk id="2" creationId="{4896BA40-B4C8-203F-DD25-50D521AB4544}"/>
          </ac:spMkLst>
        </pc:spChg>
        <pc:spChg chg="mod ord">
          <ac:chgData name="Zita Draper" userId="b063123c-f51f-481b-b99c-f574606c9ace" providerId="ADAL" clId="{A7C62110-0E60-4DA9-B75B-C7F4F149004C}" dt="2024-10-25T13:27:58.706" v="1680" actId="26606"/>
          <ac:spMkLst>
            <pc:docMk/>
            <pc:sldMk cId="3924818444" sldId="311"/>
            <ac:spMk id="3" creationId="{F089CC16-3BA3-EB66-1C47-78F6846CE58A}"/>
          </ac:spMkLst>
        </pc:spChg>
        <pc:spChg chg="add">
          <ac:chgData name="Zita Draper" userId="b063123c-f51f-481b-b99c-f574606c9ace" providerId="ADAL" clId="{A7C62110-0E60-4DA9-B75B-C7F4F149004C}" dt="2024-10-25T13:27:58.706" v="1680" actId="26606"/>
          <ac:spMkLst>
            <pc:docMk/>
            <pc:sldMk cId="3924818444" sldId="311"/>
            <ac:spMk id="10" creationId="{E009DD9B-5EE2-4C0D-8B2B-351C8C102205}"/>
          </ac:spMkLst>
        </pc:spChg>
        <pc:spChg chg="add">
          <ac:chgData name="Zita Draper" userId="b063123c-f51f-481b-b99c-f574606c9ace" providerId="ADAL" clId="{A7C62110-0E60-4DA9-B75B-C7F4F149004C}" dt="2024-10-25T13:27:58.706" v="1680" actId="26606"/>
          <ac:spMkLst>
            <pc:docMk/>
            <pc:sldMk cId="3924818444" sldId="311"/>
            <ac:spMk id="12" creationId="{E720DB99-7745-4E75-9D96-AAB6D55C531E}"/>
          </ac:spMkLst>
        </pc:spChg>
        <pc:spChg chg="add">
          <ac:chgData name="Zita Draper" userId="b063123c-f51f-481b-b99c-f574606c9ace" providerId="ADAL" clId="{A7C62110-0E60-4DA9-B75B-C7F4F149004C}" dt="2024-10-25T13:27:58.706" v="1680" actId="26606"/>
          <ac:spMkLst>
            <pc:docMk/>
            <pc:sldMk cId="3924818444" sldId="311"/>
            <ac:spMk id="14" creationId="{D68803C4-E159-4360-B7BB-74205C8F782D}"/>
          </ac:spMkLst>
        </pc:spChg>
        <pc:spChg chg="add">
          <ac:chgData name="Zita Draper" userId="b063123c-f51f-481b-b99c-f574606c9ace" providerId="ADAL" clId="{A7C62110-0E60-4DA9-B75B-C7F4F149004C}" dt="2024-10-25T13:27:58.706" v="1680" actId="26606"/>
          <ac:spMkLst>
            <pc:docMk/>
            <pc:sldMk cId="3924818444" sldId="311"/>
            <ac:spMk id="16" creationId="{504B0465-3B07-49BF-BEA7-D81476246293}"/>
          </ac:spMkLst>
        </pc:spChg>
        <pc:spChg chg="add">
          <ac:chgData name="Zita Draper" userId="b063123c-f51f-481b-b99c-f574606c9ace" providerId="ADAL" clId="{A7C62110-0E60-4DA9-B75B-C7F4F149004C}" dt="2024-10-25T13:27:58.706" v="1680" actId="26606"/>
          <ac:spMkLst>
            <pc:docMk/>
            <pc:sldMk cId="3924818444" sldId="311"/>
            <ac:spMk id="18" creationId="{49B7FFA5-14CB-4A4F-9BCC-CA3AA5D9D276}"/>
          </ac:spMkLst>
        </pc:spChg>
        <pc:spChg chg="add">
          <ac:chgData name="Zita Draper" userId="b063123c-f51f-481b-b99c-f574606c9ace" providerId="ADAL" clId="{A7C62110-0E60-4DA9-B75B-C7F4F149004C}" dt="2024-10-25T13:27:58.706" v="1680" actId="26606"/>
          <ac:spMkLst>
            <pc:docMk/>
            <pc:sldMk cId="3924818444" sldId="311"/>
            <ac:spMk id="20" creationId="{04E48745-7512-4EC2-9E20-9092D12150CA}"/>
          </ac:spMkLst>
        </pc:spChg>
        <pc:picChg chg="add mod">
          <ac:chgData name="Zita Draper" userId="b063123c-f51f-481b-b99c-f574606c9ace" providerId="ADAL" clId="{A7C62110-0E60-4DA9-B75B-C7F4F149004C}" dt="2024-10-25T13:27:58.706" v="1680" actId="26606"/>
          <ac:picMkLst>
            <pc:docMk/>
            <pc:sldMk cId="3924818444" sldId="311"/>
            <ac:picMk id="5" creationId="{107B0FD7-BD21-57A5-43F5-05E7E88724F2}"/>
          </ac:picMkLst>
        </pc:picChg>
      </pc:sldChg>
      <pc:sldChg chg="addSp modSp new mod setBg">
        <pc:chgData name="Zita Draper" userId="b063123c-f51f-481b-b99c-f574606c9ace" providerId="ADAL" clId="{A7C62110-0E60-4DA9-B75B-C7F4F149004C}" dt="2024-10-25T13:28:27.004" v="1687" actId="122"/>
        <pc:sldMkLst>
          <pc:docMk/>
          <pc:sldMk cId="3002033121" sldId="312"/>
        </pc:sldMkLst>
        <pc:spChg chg="mod">
          <ac:chgData name="Zita Draper" userId="b063123c-f51f-481b-b99c-f574606c9ace" providerId="ADAL" clId="{A7C62110-0E60-4DA9-B75B-C7F4F149004C}" dt="2024-10-25T13:28:27.004" v="1687" actId="122"/>
          <ac:spMkLst>
            <pc:docMk/>
            <pc:sldMk cId="3002033121" sldId="312"/>
            <ac:spMk id="2" creationId="{0EDEC45C-CA01-C6EA-7E9E-15B6EE6CFC0A}"/>
          </ac:spMkLst>
        </pc:spChg>
        <pc:spChg chg="mod ord">
          <ac:chgData name="Zita Draper" userId="b063123c-f51f-481b-b99c-f574606c9ace" providerId="ADAL" clId="{A7C62110-0E60-4DA9-B75B-C7F4F149004C}" dt="2024-10-25T13:28:19.430" v="1683" actId="26606"/>
          <ac:spMkLst>
            <pc:docMk/>
            <pc:sldMk cId="3002033121" sldId="312"/>
            <ac:spMk id="3" creationId="{A2161CB1-59AA-6E19-89C8-C351079C27E9}"/>
          </ac:spMkLst>
        </pc:spChg>
        <pc:spChg chg="add">
          <ac:chgData name="Zita Draper" userId="b063123c-f51f-481b-b99c-f574606c9ace" providerId="ADAL" clId="{A7C62110-0E60-4DA9-B75B-C7F4F149004C}" dt="2024-10-25T13:28:19.430" v="1683" actId="26606"/>
          <ac:spMkLst>
            <pc:docMk/>
            <pc:sldMk cId="3002033121" sldId="312"/>
            <ac:spMk id="9" creationId="{E009DD9B-5EE2-4C0D-8B2B-351C8C102205}"/>
          </ac:spMkLst>
        </pc:spChg>
        <pc:spChg chg="add">
          <ac:chgData name="Zita Draper" userId="b063123c-f51f-481b-b99c-f574606c9ace" providerId="ADAL" clId="{A7C62110-0E60-4DA9-B75B-C7F4F149004C}" dt="2024-10-25T13:28:19.430" v="1683" actId="26606"/>
          <ac:spMkLst>
            <pc:docMk/>
            <pc:sldMk cId="3002033121" sldId="312"/>
            <ac:spMk id="11" creationId="{E720DB99-7745-4E75-9D96-AAB6D55C531E}"/>
          </ac:spMkLst>
        </pc:spChg>
        <pc:spChg chg="add">
          <ac:chgData name="Zita Draper" userId="b063123c-f51f-481b-b99c-f574606c9ace" providerId="ADAL" clId="{A7C62110-0E60-4DA9-B75B-C7F4F149004C}" dt="2024-10-25T13:28:19.430" v="1683" actId="26606"/>
          <ac:spMkLst>
            <pc:docMk/>
            <pc:sldMk cId="3002033121" sldId="312"/>
            <ac:spMk id="13" creationId="{D68803C4-E159-4360-B7BB-74205C8F782D}"/>
          </ac:spMkLst>
        </pc:spChg>
        <pc:spChg chg="add">
          <ac:chgData name="Zita Draper" userId="b063123c-f51f-481b-b99c-f574606c9ace" providerId="ADAL" clId="{A7C62110-0E60-4DA9-B75B-C7F4F149004C}" dt="2024-10-25T13:28:19.430" v="1683" actId="26606"/>
          <ac:spMkLst>
            <pc:docMk/>
            <pc:sldMk cId="3002033121" sldId="312"/>
            <ac:spMk id="15" creationId="{504B0465-3B07-49BF-BEA7-D81476246293}"/>
          </ac:spMkLst>
        </pc:spChg>
        <pc:spChg chg="add">
          <ac:chgData name="Zita Draper" userId="b063123c-f51f-481b-b99c-f574606c9ace" providerId="ADAL" clId="{A7C62110-0E60-4DA9-B75B-C7F4F149004C}" dt="2024-10-25T13:28:19.430" v="1683" actId="26606"/>
          <ac:spMkLst>
            <pc:docMk/>
            <pc:sldMk cId="3002033121" sldId="312"/>
            <ac:spMk id="17" creationId="{49B7FFA5-14CB-4A4F-9BCC-CA3AA5D9D276}"/>
          </ac:spMkLst>
        </pc:spChg>
        <pc:spChg chg="add">
          <ac:chgData name="Zita Draper" userId="b063123c-f51f-481b-b99c-f574606c9ace" providerId="ADAL" clId="{A7C62110-0E60-4DA9-B75B-C7F4F149004C}" dt="2024-10-25T13:28:19.430" v="1683" actId="26606"/>
          <ac:spMkLst>
            <pc:docMk/>
            <pc:sldMk cId="3002033121" sldId="312"/>
            <ac:spMk id="19" creationId="{04E48745-7512-4EC2-9E20-9092D12150CA}"/>
          </ac:spMkLst>
        </pc:spChg>
        <pc:picChg chg="add mod">
          <ac:chgData name="Zita Draper" userId="b063123c-f51f-481b-b99c-f574606c9ace" providerId="ADAL" clId="{A7C62110-0E60-4DA9-B75B-C7F4F149004C}" dt="2024-10-25T13:28:10.659" v="1682"/>
          <ac:picMkLst>
            <pc:docMk/>
            <pc:sldMk cId="3002033121" sldId="312"/>
            <ac:picMk id="4" creationId="{53977AC1-D6E9-F8F5-1B66-9AA6E9A54F6C}"/>
          </ac:picMkLst>
        </pc:picChg>
      </pc:sldChg>
      <pc:sldChg chg="delSp add mod setBg delAnim delDesignElem modNotesTx">
        <pc:chgData name="Zita Draper" userId="b063123c-f51f-481b-b99c-f574606c9ace" providerId="ADAL" clId="{A7C62110-0E60-4DA9-B75B-C7F4F149004C}" dt="2024-10-25T14:06:22.910" v="2666" actId="20577"/>
        <pc:sldMkLst>
          <pc:docMk/>
          <pc:sldMk cId="4248335063" sldId="313"/>
        </pc:sldMkLst>
        <pc:spChg chg="del">
          <ac:chgData name="Zita Draper" userId="b063123c-f51f-481b-b99c-f574606c9ace" providerId="ADAL" clId="{A7C62110-0E60-4DA9-B75B-C7F4F149004C}" dt="2024-10-25T13:31:10.535" v="1729"/>
          <ac:spMkLst>
            <pc:docMk/>
            <pc:sldMk cId="4248335063" sldId="313"/>
            <ac:spMk id="9" creationId="{BDF02843-45E8-4403-8955-54CA98A197FD}"/>
          </ac:spMkLst>
        </pc:spChg>
        <pc:spChg chg="del">
          <ac:chgData name="Zita Draper" userId="b063123c-f51f-481b-b99c-f574606c9ace" providerId="ADAL" clId="{A7C62110-0E60-4DA9-B75B-C7F4F149004C}" dt="2024-10-25T13:31:10.535" v="1729"/>
          <ac:spMkLst>
            <pc:docMk/>
            <pc:sldMk cId="4248335063" sldId="313"/>
            <ac:spMk id="11" creationId="{DC349214-DD18-4CC5-BBAC-F9C216BE7C2F}"/>
          </ac:spMkLst>
        </pc:spChg>
        <pc:picChg chg="del">
          <ac:chgData name="Zita Draper" userId="b063123c-f51f-481b-b99c-f574606c9ace" providerId="ADAL" clId="{A7C62110-0E60-4DA9-B75B-C7F4F149004C}" dt="2024-10-25T13:31:12.536" v="1730" actId="478"/>
          <ac:picMkLst>
            <pc:docMk/>
            <pc:sldMk cId="4248335063" sldId="313"/>
            <ac:picMk id="3" creationId="{5494D417-B818-1C9E-13DC-5523555B4959}"/>
          </ac:picMkLst>
        </pc:picChg>
        <pc:picChg chg="del">
          <ac:chgData name="Zita Draper" userId="b063123c-f51f-481b-b99c-f574606c9ace" providerId="ADAL" clId="{A7C62110-0E60-4DA9-B75B-C7F4F149004C}" dt="2024-10-25T13:31:10.535" v="1729"/>
          <ac:picMkLst>
            <pc:docMk/>
            <pc:sldMk cId="4248335063" sldId="313"/>
            <ac:picMk id="13" creationId="{E505542F-438B-4C62-B13A-916C7F79EC10}"/>
          </ac:picMkLst>
        </pc:picChg>
        <pc:picChg chg="del">
          <ac:chgData name="Zita Draper" userId="b063123c-f51f-481b-b99c-f574606c9ace" providerId="ADAL" clId="{A7C62110-0E60-4DA9-B75B-C7F4F149004C}" dt="2024-10-25T13:31:10.535" v="1729"/>
          <ac:picMkLst>
            <pc:docMk/>
            <pc:sldMk cId="4248335063" sldId="313"/>
            <ac:picMk id="15" creationId="{154908BF-145E-4BE2-A6F0-0A464560144B}"/>
          </ac:picMkLst>
        </pc:picChg>
      </pc:sldChg>
      <pc:sldChg chg="delSp modSp add mod setBg delAnim delDesignElem">
        <pc:chgData name="Zita Draper" userId="b063123c-f51f-481b-b99c-f574606c9ace" providerId="ADAL" clId="{A7C62110-0E60-4DA9-B75B-C7F4F149004C}" dt="2024-10-25T14:07:19.830" v="2690" actId="20577"/>
        <pc:sldMkLst>
          <pc:docMk/>
          <pc:sldMk cId="1083191770" sldId="314"/>
        </pc:sldMkLst>
        <pc:spChg chg="del">
          <ac:chgData name="Zita Draper" userId="b063123c-f51f-481b-b99c-f574606c9ace" providerId="ADAL" clId="{A7C62110-0E60-4DA9-B75B-C7F4F149004C}" dt="2024-10-25T13:31:29.429" v="1733"/>
          <ac:spMkLst>
            <pc:docMk/>
            <pc:sldMk cId="1083191770" sldId="314"/>
            <ac:spMk id="9" creationId="{BDF02843-45E8-4403-8955-54CA98A197FD}"/>
          </ac:spMkLst>
        </pc:spChg>
        <pc:spChg chg="del">
          <ac:chgData name="Zita Draper" userId="b063123c-f51f-481b-b99c-f574606c9ace" providerId="ADAL" clId="{A7C62110-0E60-4DA9-B75B-C7F4F149004C}" dt="2024-10-25T13:31:29.429" v="1733"/>
          <ac:spMkLst>
            <pc:docMk/>
            <pc:sldMk cId="1083191770" sldId="314"/>
            <ac:spMk id="11" creationId="{DC349214-DD18-4CC5-BBAC-F9C216BE7C2F}"/>
          </ac:spMkLst>
        </pc:spChg>
        <pc:graphicFrameChg chg="mod">
          <ac:chgData name="Zita Draper" userId="b063123c-f51f-481b-b99c-f574606c9ace" providerId="ADAL" clId="{A7C62110-0E60-4DA9-B75B-C7F4F149004C}" dt="2024-10-25T14:07:19.830" v="2690" actId="20577"/>
          <ac:graphicFrameMkLst>
            <pc:docMk/>
            <pc:sldMk cId="1083191770" sldId="314"/>
            <ac:graphicFrameMk id="5" creationId="{8B015A7B-167C-551F-189D-A8FB745C9D57}"/>
          </ac:graphicFrameMkLst>
        </pc:graphicFrameChg>
        <pc:picChg chg="del">
          <ac:chgData name="Zita Draper" userId="b063123c-f51f-481b-b99c-f574606c9ace" providerId="ADAL" clId="{A7C62110-0E60-4DA9-B75B-C7F4F149004C}" dt="2024-10-25T13:32:50.785" v="1744" actId="478"/>
          <ac:picMkLst>
            <pc:docMk/>
            <pc:sldMk cId="1083191770" sldId="314"/>
            <ac:picMk id="3" creationId="{0EA7D676-A1BB-4CA4-F05C-EBAB508399E1}"/>
          </ac:picMkLst>
        </pc:picChg>
        <pc:picChg chg="del">
          <ac:chgData name="Zita Draper" userId="b063123c-f51f-481b-b99c-f574606c9ace" providerId="ADAL" clId="{A7C62110-0E60-4DA9-B75B-C7F4F149004C}" dt="2024-10-25T13:31:29.429" v="1733"/>
          <ac:picMkLst>
            <pc:docMk/>
            <pc:sldMk cId="1083191770" sldId="314"/>
            <ac:picMk id="13" creationId="{E505542F-438B-4C62-B13A-916C7F79EC10}"/>
          </ac:picMkLst>
        </pc:picChg>
        <pc:picChg chg="del">
          <ac:chgData name="Zita Draper" userId="b063123c-f51f-481b-b99c-f574606c9ace" providerId="ADAL" clId="{A7C62110-0E60-4DA9-B75B-C7F4F149004C}" dt="2024-10-25T13:31:29.429" v="1733"/>
          <ac:picMkLst>
            <pc:docMk/>
            <pc:sldMk cId="1083191770" sldId="314"/>
            <ac:picMk id="15" creationId="{154908BF-145E-4BE2-A6F0-0A464560144B}"/>
          </ac:picMkLst>
        </pc:picChg>
      </pc:sldChg>
      <pc:sldChg chg="delSp add mod setBg delAnim delDesignElem">
        <pc:chgData name="Zita Draper" userId="b063123c-f51f-481b-b99c-f574606c9ace" providerId="ADAL" clId="{A7C62110-0E60-4DA9-B75B-C7F4F149004C}" dt="2024-10-25T13:32:53.540" v="1745" actId="478"/>
        <pc:sldMkLst>
          <pc:docMk/>
          <pc:sldMk cId="2687212946" sldId="315"/>
        </pc:sldMkLst>
        <pc:spChg chg="del">
          <ac:chgData name="Zita Draper" userId="b063123c-f51f-481b-b99c-f574606c9ace" providerId="ADAL" clId="{A7C62110-0E60-4DA9-B75B-C7F4F149004C}" dt="2024-10-25T13:31:38.536" v="1735"/>
          <ac:spMkLst>
            <pc:docMk/>
            <pc:sldMk cId="2687212946" sldId="315"/>
            <ac:spMk id="17" creationId="{1295ED52-E90A-465D-88C0-893C6EF4819B}"/>
          </ac:spMkLst>
        </pc:spChg>
        <pc:picChg chg="del">
          <ac:chgData name="Zita Draper" userId="b063123c-f51f-481b-b99c-f574606c9ace" providerId="ADAL" clId="{A7C62110-0E60-4DA9-B75B-C7F4F149004C}" dt="2024-10-25T13:32:53.540" v="1745" actId="478"/>
          <ac:picMkLst>
            <pc:docMk/>
            <pc:sldMk cId="2687212946" sldId="315"/>
            <ac:picMk id="3" creationId="{9A0CDDB8-DB54-3F28-E427-2813E4A34E75}"/>
          </ac:picMkLst>
        </pc:picChg>
        <pc:picChg chg="del">
          <ac:chgData name="Zita Draper" userId="b063123c-f51f-481b-b99c-f574606c9ace" providerId="ADAL" clId="{A7C62110-0E60-4DA9-B75B-C7F4F149004C}" dt="2024-10-25T13:31:38.536" v="1735"/>
          <ac:picMkLst>
            <pc:docMk/>
            <pc:sldMk cId="2687212946" sldId="315"/>
            <ac:picMk id="18" creationId="{2921021B-E928-4355-9554-162D5B68A114}"/>
          </ac:picMkLst>
        </pc:picChg>
        <pc:picChg chg="del">
          <ac:chgData name="Zita Draper" userId="b063123c-f51f-481b-b99c-f574606c9ace" providerId="ADAL" clId="{A7C62110-0E60-4DA9-B75B-C7F4F149004C}" dt="2024-10-25T13:31:38.536" v="1735"/>
          <ac:picMkLst>
            <pc:docMk/>
            <pc:sldMk cId="2687212946" sldId="315"/>
            <ac:picMk id="20" creationId="{0C98F1ED-E15E-4A4F-A33F-1F14053F6FFC}"/>
          </ac:picMkLst>
        </pc:picChg>
        <pc:cxnChg chg="del">
          <ac:chgData name="Zita Draper" userId="b063123c-f51f-481b-b99c-f574606c9ace" providerId="ADAL" clId="{A7C62110-0E60-4DA9-B75B-C7F4F149004C}" dt="2024-10-25T13:31:38.536" v="1735"/>
          <ac:cxnSpMkLst>
            <pc:docMk/>
            <pc:sldMk cId="2687212946" sldId="315"/>
            <ac:cxnSpMk id="22" creationId="{2971C7DD-6CA4-4C72-AB0A-8DE10B613661}"/>
          </ac:cxnSpMkLst>
        </pc:cxnChg>
      </pc:sldChg>
      <pc:sldChg chg="delSp modSp add mod delAnim modNotesTx">
        <pc:chgData name="Zita Draper" userId="b063123c-f51f-481b-b99c-f574606c9ace" providerId="ADAL" clId="{A7C62110-0E60-4DA9-B75B-C7F4F149004C}" dt="2024-10-25T14:13:53.327" v="3145" actId="20577"/>
        <pc:sldMkLst>
          <pc:docMk/>
          <pc:sldMk cId="3284894349" sldId="316"/>
        </pc:sldMkLst>
        <pc:spChg chg="mod">
          <ac:chgData name="Zita Draper" userId="b063123c-f51f-481b-b99c-f574606c9ace" providerId="ADAL" clId="{A7C62110-0E60-4DA9-B75B-C7F4F149004C}" dt="2024-10-25T14:12:53.896" v="3078" actId="122"/>
          <ac:spMkLst>
            <pc:docMk/>
            <pc:sldMk cId="3284894349" sldId="316"/>
            <ac:spMk id="2" creationId="{99B84B3B-9512-4B2F-6C13-B682F0BCD2BC}"/>
          </ac:spMkLst>
        </pc:spChg>
        <pc:picChg chg="del">
          <ac:chgData name="Zita Draper" userId="b063123c-f51f-481b-b99c-f574606c9ace" providerId="ADAL" clId="{A7C62110-0E60-4DA9-B75B-C7F4F149004C}" dt="2024-10-25T13:32:55.901" v="1746" actId="478"/>
          <ac:picMkLst>
            <pc:docMk/>
            <pc:sldMk cId="3284894349" sldId="316"/>
            <ac:picMk id="3" creationId="{42177EB5-251D-84A0-DE17-ADCBA3739420}"/>
          </ac:picMkLst>
        </pc:picChg>
      </pc:sldChg>
      <pc:sldChg chg="delSp add mod delAnim modNotesTx">
        <pc:chgData name="Zita Draper" userId="b063123c-f51f-481b-b99c-f574606c9ace" providerId="ADAL" clId="{A7C62110-0E60-4DA9-B75B-C7F4F149004C}" dt="2024-10-25T14:20:16.732" v="3665" actId="20577"/>
        <pc:sldMkLst>
          <pc:docMk/>
          <pc:sldMk cId="163603332" sldId="317"/>
        </pc:sldMkLst>
        <pc:picChg chg="del">
          <ac:chgData name="Zita Draper" userId="b063123c-f51f-481b-b99c-f574606c9ace" providerId="ADAL" clId="{A7C62110-0E60-4DA9-B75B-C7F4F149004C}" dt="2024-10-25T13:32:58.337" v="1747" actId="478"/>
          <ac:picMkLst>
            <pc:docMk/>
            <pc:sldMk cId="163603332" sldId="317"/>
            <ac:picMk id="3" creationId="{5EDF34BB-0139-BA14-A9F9-365A494E878D}"/>
          </ac:picMkLst>
        </pc:picChg>
      </pc:sldChg>
      <pc:sldChg chg="delSp add mod delAnim modNotesTx">
        <pc:chgData name="Zita Draper" userId="b063123c-f51f-481b-b99c-f574606c9ace" providerId="ADAL" clId="{A7C62110-0E60-4DA9-B75B-C7F4F149004C}" dt="2024-10-25T14:23:20.486" v="3719" actId="20577"/>
        <pc:sldMkLst>
          <pc:docMk/>
          <pc:sldMk cId="1336264617" sldId="318"/>
        </pc:sldMkLst>
        <pc:picChg chg="del">
          <ac:chgData name="Zita Draper" userId="b063123c-f51f-481b-b99c-f574606c9ace" providerId="ADAL" clId="{A7C62110-0E60-4DA9-B75B-C7F4F149004C}" dt="2024-10-25T13:33:00.678" v="1748" actId="478"/>
          <ac:picMkLst>
            <pc:docMk/>
            <pc:sldMk cId="1336264617" sldId="318"/>
            <ac:picMk id="3" creationId="{BD8E76A0-D6C5-5798-AA6F-33C296FC7146}"/>
          </ac:picMkLst>
        </pc:picChg>
      </pc:sldChg>
      <pc:sldChg chg="delSp add mod setBg delAnim delDesignElem">
        <pc:chgData name="Zita Draper" userId="b063123c-f51f-481b-b99c-f574606c9ace" providerId="ADAL" clId="{A7C62110-0E60-4DA9-B75B-C7F4F149004C}" dt="2024-10-25T13:33:12.331" v="1749" actId="478"/>
        <pc:sldMkLst>
          <pc:docMk/>
          <pc:sldMk cId="417369016" sldId="319"/>
        </pc:sldMkLst>
        <pc:spChg chg="del">
          <ac:chgData name="Zita Draper" userId="b063123c-f51f-481b-b99c-f574606c9ace" providerId="ADAL" clId="{A7C62110-0E60-4DA9-B75B-C7F4F149004C}" dt="2024-10-25T13:32:16.603" v="1740"/>
          <ac:spMkLst>
            <pc:docMk/>
            <pc:sldMk cId="417369016" sldId="319"/>
            <ac:spMk id="9" creationId="{BDF02843-45E8-4403-8955-54CA98A197FD}"/>
          </ac:spMkLst>
        </pc:spChg>
        <pc:spChg chg="del">
          <ac:chgData name="Zita Draper" userId="b063123c-f51f-481b-b99c-f574606c9ace" providerId="ADAL" clId="{A7C62110-0E60-4DA9-B75B-C7F4F149004C}" dt="2024-10-25T13:32:16.603" v="1740"/>
          <ac:spMkLst>
            <pc:docMk/>
            <pc:sldMk cId="417369016" sldId="319"/>
            <ac:spMk id="11" creationId="{DC349214-DD18-4CC5-BBAC-F9C216BE7C2F}"/>
          </ac:spMkLst>
        </pc:spChg>
        <pc:picChg chg="del">
          <ac:chgData name="Zita Draper" userId="b063123c-f51f-481b-b99c-f574606c9ace" providerId="ADAL" clId="{A7C62110-0E60-4DA9-B75B-C7F4F149004C}" dt="2024-10-25T13:33:12.331" v="1749" actId="478"/>
          <ac:picMkLst>
            <pc:docMk/>
            <pc:sldMk cId="417369016" sldId="319"/>
            <ac:picMk id="3" creationId="{64380A24-4972-D4B8-A144-35FAD42847C5}"/>
          </ac:picMkLst>
        </pc:picChg>
        <pc:picChg chg="del">
          <ac:chgData name="Zita Draper" userId="b063123c-f51f-481b-b99c-f574606c9ace" providerId="ADAL" clId="{A7C62110-0E60-4DA9-B75B-C7F4F149004C}" dt="2024-10-25T13:32:16.603" v="1740"/>
          <ac:picMkLst>
            <pc:docMk/>
            <pc:sldMk cId="417369016" sldId="319"/>
            <ac:picMk id="13" creationId="{E505542F-438B-4C62-B13A-916C7F79EC10}"/>
          </ac:picMkLst>
        </pc:picChg>
        <pc:picChg chg="del">
          <ac:chgData name="Zita Draper" userId="b063123c-f51f-481b-b99c-f574606c9ace" providerId="ADAL" clId="{A7C62110-0E60-4DA9-B75B-C7F4F149004C}" dt="2024-10-25T13:32:16.603" v="1740"/>
          <ac:picMkLst>
            <pc:docMk/>
            <pc:sldMk cId="417369016" sldId="319"/>
            <ac:picMk id="15" creationId="{154908BF-145E-4BE2-A6F0-0A464560144B}"/>
          </ac:picMkLst>
        </pc:picChg>
      </pc:sldChg>
      <pc:sldChg chg="delSp modSp add mod delAnim">
        <pc:chgData name="Zita Draper" userId="b063123c-f51f-481b-b99c-f574606c9ace" providerId="ADAL" clId="{A7C62110-0E60-4DA9-B75B-C7F4F149004C}" dt="2024-10-25T14:33:46.788" v="3946" actId="20577"/>
        <pc:sldMkLst>
          <pc:docMk/>
          <pc:sldMk cId="765656309" sldId="320"/>
        </pc:sldMkLst>
        <pc:graphicFrameChg chg="mod">
          <ac:chgData name="Zita Draper" userId="b063123c-f51f-481b-b99c-f574606c9ace" providerId="ADAL" clId="{A7C62110-0E60-4DA9-B75B-C7F4F149004C}" dt="2024-10-25T14:33:46.788" v="3946" actId="20577"/>
          <ac:graphicFrameMkLst>
            <pc:docMk/>
            <pc:sldMk cId="765656309" sldId="320"/>
            <ac:graphicFrameMk id="5" creationId="{43853FBE-5AF8-899B-1214-F422C19A42FC}"/>
          </ac:graphicFrameMkLst>
        </pc:graphicFrameChg>
        <pc:picChg chg="del">
          <ac:chgData name="Zita Draper" userId="b063123c-f51f-481b-b99c-f574606c9ace" providerId="ADAL" clId="{A7C62110-0E60-4DA9-B75B-C7F4F149004C}" dt="2024-10-25T13:33:15.958" v="1750" actId="478"/>
          <ac:picMkLst>
            <pc:docMk/>
            <pc:sldMk cId="765656309" sldId="320"/>
            <ac:picMk id="3" creationId="{F59DF589-CD3D-4401-21D8-718D809702CD}"/>
          </ac:picMkLst>
        </pc:picChg>
      </pc:sldChg>
      <pc:sldChg chg="delSp modSp add mod setBg delAnim delDesignElem">
        <pc:chgData name="Zita Draper" userId="b063123c-f51f-481b-b99c-f574606c9ace" providerId="ADAL" clId="{A7C62110-0E60-4DA9-B75B-C7F4F149004C}" dt="2024-10-25T14:40:16.164" v="4379" actId="20577"/>
        <pc:sldMkLst>
          <pc:docMk/>
          <pc:sldMk cId="3183481726" sldId="321"/>
        </pc:sldMkLst>
        <pc:spChg chg="del">
          <ac:chgData name="Zita Draper" userId="b063123c-f51f-481b-b99c-f574606c9ace" providerId="ADAL" clId="{A7C62110-0E60-4DA9-B75B-C7F4F149004C}" dt="2024-10-25T13:32:38.645" v="1743"/>
          <ac:spMkLst>
            <pc:docMk/>
            <pc:sldMk cId="3183481726" sldId="321"/>
            <ac:spMk id="9" creationId="{BDF02843-45E8-4403-8955-54CA98A197FD}"/>
          </ac:spMkLst>
        </pc:spChg>
        <pc:spChg chg="del">
          <ac:chgData name="Zita Draper" userId="b063123c-f51f-481b-b99c-f574606c9ace" providerId="ADAL" clId="{A7C62110-0E60-4DA9-B75B-C7F4F149004C}" dt="2024-10-25T13:32:38.645" v="1743"/>
          <ac:spMkLst>
            <pc:docMk/>
            <pc:sldMk cId="3183481726" sldId="321"/>
            <ac:spMk id="11" creationId="{DC349214-DD18-4CC5-BBAC-F9C216BE7C2F}"/>
          </ac:spMkLst>
        </pc:spChg>
        <pc:graphicFrameChg chg="mod">
          <ac:chgData name="Zita Draper" userId="b063123c-f51f-481b-b99c-f574606c9ace" providerId="ADAL" clId="{A7C62110-0E60-4DA9-B75B-C7F4F149004C}" dt="2024-10-25T14:40:16.164" v="4379" actId="20577"/>
          <ac:graphicFrameMkLst>
            <pc:docMk/>
            <pc:sldMk cId="3183481726" sldId="321"/>
            <ac:graphicFrameMk id="5" creationId="{BC3CCB41-76AB-3CE4-2EC8-96B30866CF9A}"/>
          </ac:graphicFrameMkLst>
        </pc:graphicFrameChg>
        <pc:picChg chg="del">
          <ac:chgData name="Zita Draper" userId="b063123c-f51f-481b-b99c-f574606c9ace" providerId="ADAL" clId="{A7C62110-0E60-4DA9-B75B-C7F4F149004C}" dt="2024-10-25T13:33:18.653" v="1751" actId="478"/>
          <ac:picMkLst>
            <pc:docMk/>
            <pc:sldMk cId="3183481726" sldId="321"/>
            <ac:picMk id="3" creationId="{EA208F09-7BDD-4D79-D4ED-EED054DD004F}"/>
          </ac:picMkLst>
        </pc:picChg>
        <pc:picChg chg="del">
          <ac:chgData name="Zita Draper" userId="b063123c-f51f-481b-b99c-f574606c9ace" providerId="ADAL" clId="{A7C62110-0E60-4DA9-B75B-C7F4F149004C}" dt="2024-10-25T13:32:38.645" v="1743"/>
          <ac:picMkLst>
            <pc:docMk/>
            <pc:sldMk cId="3183481726" sldId="321"/>
            <ac:picMk id="13" creationId="{E505542F-438B-4C62-B13A-916C7F79EC10}"/>
          </ac:picMkLst>
        </pc:picChg>
        <pc:picChg chg="del">
          <ac:chgData name="Zita Draper" userId="b063123c-f51f-481b-b99c-f574606c9ace" providerId="ADAL" clId="{A7C62110-0E60-4DA9-B75B-C7F4F149004C}" dt="2024-10-25T13:32:38.645" v="1743"/>
          <ac:picMkLst>
            <pc:docMk/>
            <pc:sldMk cId="3183481726" sldId="321"/>
            <ac:picMk id="15" creationId="{154908BF-145E-4BE2-A6F0-0A464560144B}"/>
          </ac:picMkLst>
        </pc:picChg>
      </pc:sldChg>
      <pc:sldChg chg="delSp add mod setBg delAnim delDesignElem">
        <pc:chgData name="Zita Draper" userId="b063123c-f51f-481b-b99c-f574606c9ace" providerId="ADAL" clId="{A7C62110-0E60-4DA9-B75B-C7F4F149004C}" dt="2024-10-25T13:34:10.995" v="1790" actId="478"/>
        <pc:sldMkLst>
          <pc:docMk/>
          <pc:sldMk cId="660026234" sldId="322"/>
        </pc:sldMkLst>
        <pc:spChg chg="del">
          <ac:chgData name="Zita Draper" userId="b063123c-f51f-481b-b99c-f574606c9ace" providerId="ADAL" clId="{A7C62110-0E60-4DA9-B75B-C7F4F149004C}" dt="2024-10-25T13:34:06.469" v="1788"/>
          <ac:spMkLst>
            <pc:docMk/>
            <pc:sldMk cId="660026234" sldId="322"/>
            <ac:spMk id="9" creationId="{BDF02843-45E8-4403-8955-54CA98A197FD}"/>
          </ac:spMkLst>
        </pc:spChg>
        <pc:spChg chg="del">
          <ac:chgData name="Zita Draper" userId="b063123c-f51f-481b-b99c-f574606c9ace" providerId="ADAL" clId="{A7C62110-0E60-4DA9-B75B-C7F4F149004C}" dt="2024-10-25T13:34:06.469" v="1788"/>
          <ac:spMkLst>
            <pc:docMk/>
            <pc:sldMk cId="660026234" sldId="322"/>
            <ac:spMk id="11" creationId="{DC349214-DD18-4CC5-BBAC-F9C216BE7C2F}"/>
          </ac:spMkLst>
        </pc:spChg>
        <pc:picChg chg="del">
          <ac:chgData name="Zita Draper" userId="b063123c-f51f-481b-b99c-f574606c9ace" providerId="ADAL" clId="{A7C62110-0E60-4DA9-B75B-C7F4F149004C}" dt="2024-10-25T13:34:10.995" v="1790" actId="478"/>
          <ac:picMkLst>
            <pc:docMk/>
            <pc:sldMk cId="660026234" sldId="322"/>
            <ac:picMk id="4" creationId="{34D7BCBE-0E60-2EBE-8963-B7C27616E7E4}"/>
          </ac:picMkLst>
        </pc:picChg>
        <pc:picChg chg="del">
          <ac:chgData name="Zita Draper" userId="b063123c-f51f-481b-b99c-f574606c9ace" providerId="ADAL" clId="{A7C62110-0E60-4DA9-B75B-C7F4F149004C}" dt="2024-10-25T13:34:06.469" v="1788"/>
          <ac:picMkLst>
            <pc:docMk/>
            <pc:sldMk cId="660026234" sldId="322"/>
            <ac:picMk id="13" creationId="{E505542F-438B-4C62-B13A-916C7F79EC10}"/>
          </ac:picMkLst>
        </pc:picChg>
        <pc:picChg chg="del">
          <ac:chgData name="Zita Draper" userId="b063123c-f51f-481b-b99c-f574606c9ace" providerId="ADAL" clId="{A7C62110-0E60-4DA9-B75B-C7F4F149004C}" dt="2024-10-25T13:34:06.469" v="1788"/>
          <ac:picMkLst>
            <pc:docMk/>
            <pc:sldMk cId="660026234" sldId="322"/>
            <ac:picMk id="15" creationId="{154908BF-145E-4BE2-A6F0-0A464560144B}"/>
          </ac:picMkLst>
        </pc:picChg>
      </pc:sldChg>
      <pc:sldChg chg="delSp add mod setBg delAnim delDesignElem">
        <pc:chgData name="Zita Draper" userId="b063123c-f51f-481b-b99c-f574606c9ace" providerId="ADAL" clId="{A7C62110-0E60-4DA9-B75B-C7F4F149004C}" dt="2024-10-25T13:37:40.424" v="1799" actId="478"/>
        <pc:sldMkLst>
          <pc:docMk/>
          <pc:sldMk cId="2279788364" sldId="323"/>
        </pc:sldMkLst>
        <pc:spChg chg="del">
          <ac:chgData name="Zita Draper" userId="b063123c-f51f-481b-b99c-f574606c9ace" providerId="ADAL" clId="{A7C62110-0E60-4DA9-B75B-C7F4F149004C}" dt="2024-10-25T13:34:19.378" v="1792"/>
          <ac:spMkLst>
            <pc:docMk/>
            <pc:sldMk cId="2279788364" sldId="323"/>
            <ac:spMk id="9" creationId="{BDF02843-45E8-4403-8955-54CA98A197FD}"/>
          </ac:spMkLst>
        </pc:spChg>
        <pc:spChg chg="del">
          <ac:chgData name="Zita Draper" userId="b063123c-f51f-481b-b99c-f574606c9ace" providerId="ADAL" clId="{A7C62110-0E60-4DA9-B75B-C7F4F149004C}" dt="2024-10-25T13:34:19.378" v="1792"/>
          <ac:spMkLst>
            <pc:docMk/>
            <pc:sldMk cId="2279788364" sldId="323"/>
            <ac:spMk id="11" creationId="{DC349214-DD18-4CC5-BBAC-F9C216BE7C2F}"/>
          </ac:spMkLst>
        </pc:spChg>
        <pc:picChg chg="del">
          <ac:chgData name="Zita Draper" userId="b063123c-f51f-481b-b99c-f574606c9ace" providerId="ADAL" clId="{A7C62110-0E60-4DA9-B75B-C7F4F149004C}" dt="2024-10-25T13:37:40.424" v="1799" actId="478"/>
          <ac:picMkLst>
            <pc:docMk/>
            <pc:sldMk cId="2279788364" sldId="323"/>
            <ac:picMk id="3" creationId="{4788A543-5F56-C1ED-45BF-05A8BAF6D527}"/>
          </ac:picMkLst>
        </pc:picChg>
        <pc:picChg chg="del">
          <ac:chgData name="Zita Draper" userId="b063123c-f51f-481b-b99c-f574606c9ace" providerId="ADAL" clId="{A7C62110-0E60-4DA9-B75B-C7F4F149004C}" dt="2024-10-25T13:34:19.378" v="1792"/>
          <ac:picMkLst>
            <pc:docMk/>
            <pc:sldMk cId="2279788364" sldId="323"/>
            <ac:picMk id="13" creationId="{E505542F-438B-4C62-B13A-916C7F79EC10}"/>
          </ac:picMkLst>
        </pc:picChg>
        <pc:picChg chg="del">
          <ac:chgData name="Zita Draper" userId="b063123c-f51f-481b-b99c-f574606c9ace" providerId="ADAL" clId="{A7C62110-0E60-4DA9-B75B-C7F4F149004C}" dt="2024-10-25T13:34:19.378" v="1792"/>
          <ac:picMkLst>
            <pc:docMk/>
            <pc:sldMk cId="2279788364" sldId="323"/>
            <ac:picMk id="15" creationId="{154908BF-145E-4BE2-A6F0-0A464560144B}"/>
          </ac:picMkLst>
        </pc:picChg>
      </pc:sldChg>
      <pc:sldChg chg="addSp delSp modSp add mod setBg delAnim delDesignElem">
        <pc:chgData name="Zita Draper" userId="b063123c-f51f-481b-b99c-f574606c9ace" providerId="ADAL" clId="{A7C62110-0E60-4DA9-B75B-C7F4F149004C}" dt="2024-10-25T14:02:39.376" v="2507" actId="26606"/>
        <pc:sldMkLst>
          <pc:docMk/>
          <pc:sldMk cId="1393639511" sldId="324"/>
        </pc:sldMkLst>
        <pc:spChg chg="mod">
          <ac:chgData name="Zita Draper" userId="b063123c-f51f-481b-b99c-f574606c9ace" providerId="ADAL" clId="{A7C62110-0E60-4DA9-B75B-C7F4F149004C}" dt="2024-10-25T14:02:39.376" v="2507" actId="26606"/>
          <ac:spMkLst>
            <pc:docMk/>
            <pc:sldMk cId="1393639511" sldId="324"/>
            <ac:spMk id="2" creationId="{20ABCB16-1230-B54B-AD30-6B19D65D3743}"/>
          </ac:spMkLst>
        </pc:spChg>
        <pc:spChg chg="del">
          <ac:chgData name="Zita Draper" userId="b063123c-f51f-481b-b99c-f574606c9ace" providerId="ADAL" clId="{A7C62110-0E60-4DA9-B75B-C7F4F149004C}" dt="2024-10-25T13:34:26.561" v="1794"/>
          <ac:spMkLst>
            <pc:docMk/>
            <pc:sldMk cId="1393639511" sldId="324"/>
            <ac:spMk id="9" creationId="{BDF02843-45E8-4403-8955-54CA98A197FD}"/>
          </ac:spMkLst>
        </pc:spChg>
        <pc:spChg chg="add">
          <ac:chgData name="Zita Draper" userId="b063123c-f51f-481b-b99c-f574606c9ace" providerId="ADAL" clId="{A7C62110-0E60-4DA9-B75B-C7F4F149004C}" dt="2024-10-25T14:02:39.376" v="2507" actId="26606"/>
          <ac:spMkLst>
            <pc:docMk/>
            <pc:sldMk cId="1393639511" sldId="324"/>
            <ac:spMk id="10" creationId="{BCFFB95F-D901-4937-8084-8A7BAA84FAFB}"/>
          </ac:spMkLst>
        </pc:spChg>
        <pc:spChg chg="del">
          <ac:chgData name="Zita Draper" userId="b063123c-f51f-481b-b99c-f574606c9ace" providerId="ADAL" clId="{A7C62110-0E60-4DA9-B75B-C7F4F149004C}" dt="2024-10-25T13:34:26.561" v="1794"/>
          <ac:spMkLst>
            <pc:docMk/>
            <pc:sldMk cId="1393639511" sldId="324"/>
            <ac:spMk id="11" creationId="{DC349214-DD18-4CC5-BBAC-F9C216BE7C2F}"/>
          </ac:spMkLst>
        </pc:spChg>
        <pc:grpChg chg="add">
          <ac:chgData name="Zita Draper" userId="b063123c-f51f-481b-b99c-f574606c9ace" providerId="ADAL" clId="{A7C62110-0E60-4DA9-B75B-C7F4F149004C}" dt="2024-10-25T14:02:39.376" v="2507" actId="26606"/>
          <ac:grpSpMkLst>
            <pc:docMk/>
            <pc:sldMk cId="1393639511" sldId="324"/>
            <ac:grpSpMk id="12" creationId="{60F473BD-3FD3-4548-A8F5-11D3C9CB88BC}"/>
          </ac:grpSpMkLst>
        </pc:grpChg>
        <pc:graphicFrameChg chg="mod modGraphic">
          <ac:chgData name="Zita Draper" userId="b063123c-f51f-481b-b99c-f574606c9ace" providerId="ADAL" clId="{A7C62110-0E60-4DA9-B75B-C7F4F149004C}" dt="2024-10-25T14:02:39.376" v="2507" actId="26606"/>
          <ac:graphicFrameMkLst>
            <pc:docMk/>
            <pc:sldMk cId="1393639511" sldId="324"/>
            <ac:graphicFrameMk id="5" creationId="{25B0863F-2439-A911-5ED7-9EEED7B6BDEB}"/>
          </ac:graphicFrameMkLst>
        </pc:graphicFrameChg>
        <pc:picChg chg="del">
          <ac:chgData name="Zita Draper" userId="b063123c-f51f-481b-b99c-f574606c9ace" providerId="ADAL" clId="{A7C62110-0E60-4DA9-B75B-C7F4F149004C}" dt="2024-10-25T13:38:07.330" v="1800" actId="478"/>
          <ac:picMkLst>
            <pc:docMk/>
            <pc:sldMk cId="1393639511" sldId="324"/>
            <ac:picMk id="3" creationId="{2479BC63-C0BB-2E51-ADEC-7FB3C1D7FCFC}"/>
          </ac:picMkLst>
        </pc:picChg>
        <pc:picChg chg="del">
          <ac:chgData name="Zita Draper" userId="b063123c-f51f-481b-b99c-f574606c9ace" providerId="ADAL" clId="{A7C62110-0E60-4DA9-B75B-C7F4F149004C}" dt="2024-10-25T13:34:26.561" v="1794"/>
          <ac:picMkLst>
            <pc:docMk/>
            <pc:sldMk cId="1393639511" sldId="324"/>
            <ac:picMk id="13" creationId="{E505542F-438B-4C62-B13A-916C7F79EC10}"/>
          </ac:picMkLst>
        </pc:picChg>
        <pc:picChg chg="del">
          <ac:chgData name="Zita Draper" userId="b063123c-f51f-481b-b99c-f574606c9ace" providerId="ADAL" clId="{A7C62110-0E60-4DA9-B75B-C7F4F149004C}" dt="2024-10-25T13:34:26.561" v="1794"/>
          <ac:picMkLst>
            <pc:docMk/>
            <pc:sldMk cId="1393639511" sldId="324"/>
            <ac:picMk id="15" creationId="{154908BF-145E-4BE2-A6F0-0A464560144B}"/>
          </ac:picMkLst>
        </pc:picChg>
      </pc:sldChg>
      <pc:sldChg chg="addSp delSp modSp new mod setBg modNotesTx">
        <pc:chgData name="Zita Draper" userId="b063123c-f51f-481b-b99c-f574606c9ace" providerId="ADAL" clId="{A7C62110-0E60-4DA9-B75B-C7F4F149004C}" dt="2024-10-25T14:02:29.150" v="2506" actId="26606"/>
        <pc:sldMkLst>
          <pc:docMk/>
          <pc:sldMk cId="1556528686" sldId="325"/>
        </pc:sldMkLst>
        <pc:spChg chg="mod">
          <ac:chgData name="Zita Draper" userId="b063123c-f51f-481b-b99c-f574606c9ace" providerId="ADAL" clId="{A7C62110-0E60-4DA9-B75B-C7F4F149004C}" dt="2024-10-25T14:02:29.150" v="2506" actId="26606"/>
          <ac:spMkLst>
            <pc:docMk/>
            <pc:sldMk cId="1556528686" sldId="325"/>
            <ac:spMk id="2" creationId="{C2C5DCBB-3FE8-ABE8-97D0-684C64535B8B}"/>
          </ac:spMkLst>
        </pc:spChg>
        <pc:spChg chg="del mod">
          <ac:chgData name="Zita Draper" userId="b063123c-f51f-481b-b99c-f574606c9ace" providerId="ADAL" clId="{A7C62110-0E60-4DA9-B75B-C7F4F149004C}" dt="2024-10-25T14:02:29.150" v="2506" actId="26606"/>
          <ac:spMkLst>
            <pc:docMk/>
            <pc:sldMk cId="1556528686" sldId="325"/>
            <ac:spMk id="3" creationId="{37F635DB-E755-4451-C1C7-D8A4065D83AE}"/>
          </ac:spMkLst>
        </pc:spChg>
        <pc:spChg chg="add">
          <ac:chgData name="Zita Draper" userId="b063123c-f51f-481b-b99c-f574606c9ace" providerId="ADAL" clId="{A7C62110-0E60-4DA9-B75B-C7F4F149004C}" dt="2024-10-25T14:02:29.150" v="2506" actId="26606"/>
          <ac:spMkLst>
            <pc:docMk/>
            <pc:sldMk cId="1556528686" sldId="325"/>
            <ac:spMk id="9" creationId="{5118BA95-03E7-41B7-B442-0AF8C0A7FF68}"/>
          </ac:spMkLst>
        </pc:spChg>
        <pc:spChg chg="add">
          <ac:chgData name="Zita Draper" userId="b063123c-f51f-481b-b99c-f574606c9ace" providerId="ADAL" clId="{A7C62110-0E60-4DA9-B75B-C7F4F149004C}" dt="2024-10-25T14:02:29.150" v="2506" actId="26606"/>
          <ac:spMkLst>
            <pc:docMk/>
            <pc:sldMk cId="1556528686" sldId="325"/>
            <ac:spMk id="11" creationId="{059D8741-EAD6-41B1-A882-70D70FC35821}"/>
          </ac:spMkLst>
        </pc:spChg>
        <pc:spChg chg="add">
          <ac:chgData name="Zita Draper" userId="b063123c-f51f-481b-b99c-f574606c9ace" providerId="ADAL" clId="{A7C62110-0E60-4DA9-B75B-C7F4F149004C}" dt="2024-10-25T14:02:29.150" v="2506" actId="26606"/>
          <ac:spMkLst>
            <pc:docMk/>
            <pc:sldMk cId="1556528686" sldId="325"/>
            <ac:spMk id="13" creationId="{45444F36-3103-4D11-A25F-C054D4606DA4}"/>
          </ac:spMkLst>
        </pc:spChg>
        <pc:spChg chg="add">
          <ac:chgData name="Zita Draper" userId="b063123c-f51f-481b-b99c-f574606c9ace" providerId="ADAL" clId="{A7C62110-0E60-4DA9-B75B-C7F4F149004C}" dt="2024-10-25T14:02:29.150" v="2506" actId="26606"/>
          <ac:spMkLst>
            <pc:docMk/>
            <pc:sldMk cId="1556528686" sldId="325"/>
            <ac:spMk id="15" creationId="{AD9B3EAD-A2B3-42C4-927C-3455E3E69EE6}"/>
          </ac:spMkLst>
        </pc:spChg>
        <pc:graphicFrameChg chg="add">
          <ac:chgData name="Zita Draper" userId="b063123c-f51f-481b-b99c-f574606c9ace" providerId="ADAL" clId="{A7C62110-0E60-4DA9-B75B-C7F4F149004C}" dt="2024-10-25T14:02:29.150" v="2506" actId="26606"/>
          <ac:graphicFrameMkLst>
            <pc:docMk/>
            <pc:sldMk cId="1556528686" sldId="325"/>
            <ac:graphicFrameMk id="5" creationId="{963CA590-6B9A-F8BA-9E42-5E6A05A3F5E1}"/>
          </ac:graphicFrameMkLst>
        </pc:graphicFrameChg>
      </pc:sldChg>
      <pc:sldChg chg="addSp modSp new mod setBg">
        <pc:chgData name="Zita Draper" userId="b063123c-f51f-481b-b99c-f574606c9ace" providerId="ADAL" clId="{A7C62110-0E60-4DA9-B75B-C7F4F149004C}" dt="2024-10-25T14:11:12.066" v="2884" actId="26606"/>
        <pc:sldMkLst>
          <pc:docMk/>
          <pc:sldMk cId="1457132543" sldId="326"/>
        </pc:sldMkLst>
        <pc:spChg chg="mod">
          <ac:chgData name="Zita Draper" userId="b063123c-f51f-481b-b99c-f574606c9ace" providerId="ADAL" clId="{A7C62110-0E60-4DA9-B75B-C7F4F149004C}" dt="2024-10-25T14:11:12.066" v="2884" actId="26606"/>
          <ac:spMkLst>
            <pc:docMk/>
            <pc:sldMk cId="1457132543" sldId="326"/>
            <ac:spMk id="2" creationId="{1A678595-EC11-FAC8-DE77-7D544EA54A84}"/>
          </ac:spMkLst>
        </pc:spChg>
        <pc:spChg chg="mod">
          <ac:chgData name="Zita Draper" userId="b063123c-f51f-481b-b99c-f574606c9ace" providerId="ADAL" clId="{A7C62110-0E60-4DA9-B75B-C7F4F149004C}" dt="2024-10-25T14:11:12.066" v="2884" actId="26606"/>
          <ac:spMkLst>
            <pc:docMk/>
            <pc:sldMk cId="1457132543" sldId="326"/>
            <ac:spMk id="3" creationId="{FC63CF1E-8426-18CD-FC77-4694E26D74E6}"/>
          </ac:spMkLst>
        </pc:spChg>
        <pc:spChg chg="add">
          <ac:chgData name="Zita Draper" userId="b063123c-f51f-481b-b99c-f574606c9ace" providerId="ADAL" clId="{A7C62110-0E60-4DA9-B75B-C7F4F149004C}" dt="2024-10-25T14:11:12.066" v="2884" actId="26606"/>
          <ac:spMkLst>
            <pc:docMk/>
            <pc:sldMk cId="1457132543" sldId="326"/>
            <ac:spMk id="10" creationId="{D8AFD15B-CF29-4306-884F-47675092F91F}"/>
          </ac:spMkLst>
        </pc:spChg>
        <pc:spChg chg="add">
          <ac:chgData name="Zita Draper" userId="b063123c-f51f-481b-b99c-f574606c9ace" providerId="ADAL" clId="{A7C62110-0E60-4DA9-B75B-C7F4F149004C}" dt="2024-10-25T14:11:12.066" v="2884" actId="26606"/>
          <ac:spMkLst>
            <pc:docMk/>
            <pc:sldMk cId="1457132543" sldId="326"/>
            <ac:spMk id="12" creationId="{7EC0D68F-F813-4414-800D-F8D4F0AB80BD}"/>
          </ac:spMkLst>
        </pc:spChg>
        <pc:grpChg chg="add">
          <ac:chgData name="Zita Draper" userId="b063123c-f51f-481b-b99c-f574606c9ace" providerId="ADAL" clId="{A7C62110-0E60-4DA9-B75B-C7F4F149004C}" dt="2024-10-25T14:11:12.066" v="2884" actId="26606"/>
          <ac:grpSpMkLst>
            <pc:docMk/>
            <pc:sldMk cId="1457132543" sldId="326"/>
            <ac:grpSpMk id="14" creationId="{54CA915D-BDF0-41F8-B00E-FB186EFF7BD6}"/>
          </ac:grpSpMkLst>
        </pc:grpChg>
        <pc:picChg chg="add">
          <ac:chgData name="Zita Draper" userId="b063123c-f51f-481b-b99c-f574606c9ace" providerId="ADAL" clId="{A7C62110-0E60-4DA9-B75B-C7F4F149004C}" dt="2024-10-25T14:11:12.066" v="2884" actId="26606"/>
          <ac:picMkLst>
            <pc:docMk/>
            <pc:sldMk cId="1457132543" sldId="326"/>
            <ac:picMk id="7" creationId="{2CD6C17B-25F3-1DC4-652D-198A60739367}"/>
          </ac:picMkLst>
        </pc:picChg>
      </pc:sldChg>
      <pc:sldChg chg="new del">
        <pc:chgData name="Zita Draper" userId="b063123c-f51f-481b-b99c-f574606c9ace" providerId="ADAL" clId="{A7C62110-0E60-4DA9-B75B-C7F4F149004C}" dt="2024-10-25T14:08:11.701" v="2692" actId="2696"/>
        <pc:sldMkLst>
          <pc:docMk/>
          <pc:sldMk cId="2342436876" sldId="326"/>
        </pc:sldMkLst>
      </pc:sldChg>
      <pc:sldChg chg="addSp modSp new mod setBg">
        <pc:chgData name="Zita Draper" userId="b063123c-f51f-481b-b99c-f574606c9ace" providerId="ADAL" clId="{A7C62110-0E60-4DA9-B75B-C7F4F149004C}" dt="2024-10-25T14:41:45.858" v="4397" actId="26606"/>
        <pc:sldMkLst>
          <pc:docMk/>
          <pc:sldMk cId="22420526" sldId="327"/>
        </pc:sldMkLst>
        <pc:spChg chg="mod">
          <ac:chgData name="Zita Draper" userId="b063123c-f51f-481b-b99c-f574606c9ace" providerId="ADAL" clId="{A7C62110-0E60-4DA9-B75B-C7F4F149004C}" dt="2024-10-25T14:41:45.858" v="4397" actId="26606"/>
          <ac:spMkLst>
            <pc:docMk/>
            <pc:sldMk cId="22420526" sldId="327"/>
            <ac:spMk id="2" creationId="{A214819E-86B0-9B46-9403-7A1DAACFAE8E}"/>
          </ac:spMkLst>
        </pc:spChg>
        <pc:spChg chg="mod">
          <ac:chgData name="Zita Draper" userId="b063123c-f51f-481b-b99c-f574606c9ace" providerId="ADAL" clId="{A7C62110-0E60-4DA9-B75B-C7F4F149004C}" dt="2024-10-25T14:41:45.858" v="4397" actId="26606"/>
          <ac:spMkLst>
            <pc:docMk/>
            <pc:sldMk cId="22420526" sldId="327"/>
            <ac:spMk id="3" creationId="{C6DEA9C6-A6EE-9A71-E181-BD4C9887CD24}"/>
          </ac:spMkLst>
        </pc:spChg>
        <pc:spChg chg="add">
          <ac:chgData name="Zita Draper" userId="b063123c-f51f-481b-b99c-f574606c9ace" providerId="ADAL" clId="{A7C62110-0E60-4DA9-B75B-C7F4F149004C}" dt="2024-10-25T14:41:45.858" v="4397" actId="26606"/>
          <ac:spMkLst>
            <pc:docMk/>
            <pc:sldMk cId="22420526" sldId="327"/>
            <ac:spMk id="8" creationId="{4FCA88C2-C73C-4062-A097-8FBCE3090BEA}"/>
          </ac:spMkLst>
        </pc:spChg>
        <pc:spChg chg="add">
          <ac:chgData name="Zita Draper" userId="b063123c-f51f-481b-b99c-f574606c9ace" providerId="ADAL" clId="{A7C62110-0E60-4DA9-B75B-C7F4F149004C}" dt="2024-10-25T14:41:45.858" v="4397" actId="26606"/>
          <ac:spMkLst>
            <pc:docMk/>
            <pc:sldMk cId="22420526" sldId="327"/>
            <ac:spMk id="10" creationId="{83981C21-E132-4402-B31B-D725C1CE77D2}"/>
          </ac:spMkLst>
        </pc:spChg>
        <pc:spChg chg="add">
          <ac:chgData name="Zita Draper" userId="b063123c-f51f-481b-b99c-f574606c9ace" providerId="ADAL" clId="{A7C62110-0E60-4DA9-B75B-C7F4F149004C}" dt="2024-10-25T14:41:45.858" v="4397" actId="26606"/>
          <ac:spMkLst>
            <pc:docMk/>
            <pc:sldMk cId="22420526" sldId="327"/>
            <ac:spMk id="12" creationId="{6A685C77-4E84-486A-9AE5-F3635BE98EFB}"/>
          </ac:spMkLst>
        </pc:spChg>
        <pc:spChg chg="add">
          <ac:chgData name="Zita Draper" userId="b063123c-f51f-481b-b99c-f574606c9ace" providerId="ADAL" clId="{A7C62110-0E60-4DA9-B75B-C7F4F149004C}" dt="2024-10-25T14:41:45.858" v="4397" actId="26606"/>
          <ac:spMkLst>
            <pc:docMk/>
            <pc:sldMk cId="22420526" sldId="327"/>
            <ac:spMk id="14" creationId="{E55C1C3E-5158-47F3-8FD9-14B22C3E6EAD}"/>
          </ac:spMkLst>
        </pc:spChg>
      </pc:sldChg>
      <pc:sldChg chg="addSp delSp modSp new mod">
        <pc:chgData name="Zita Draper" userId="b063123c-f51f-481b-b99c-f574606c9ace" providerId="ADAL" clId="{A7C62110-0E60-4DA9-B75B-C7F4F149004C}" dt="2024-10-25T14:18:19.270" v="3481" actId="26606"/>
        <pc:sldMkLst>
          <pc:docMk/>
          <pc:sldMk cId="3077708156" sldId="328"/>
        </pc:sldMkLst>
        <pc:spChg chg="mod">
          <ac:chgData name="Zita Draper" userId="b063123c-f51f-481b-b99c-f574606c9ace" providerId="ADAL" clId="{A7C62110-0E60-4DA9-B75B-C7F4F149004C}" dt="2024-10-25T14:15:54.479" v="3183" actId="122"/>
          <ac:spMkLst>
            <pc:docMk/>
            <pc:sldMk cId="3077708156" sldId="328"/>
            <ac:spMk id="2" creationId="{6C0F7FA5-E532-E52C-BB04-35BC64C24BE5}"/>
          </ac:spMkLst>
        </pc:spChg>
        <pc:spChg chg="del mod">
          <ac:chgData name="Zita Draper" userId="b063123c-f51f-481b-b99c-f574606c9ace" providerId="ADAL" clId="{A7C62110-0E60-4DA9-B75B-C7F4F149004C}" dt="2024-10-25T14:18:19.270" v="3481" actId="26606"/>
          <ac:spMkLst>
            <pc:docMk/>
            <pc:sldMk cId="3077708156" sldId="328"/>
            <ac:spMk id="3" creationId="{52C15E19-00F6-E567-7A68-D0CDF96E5F98}"/>
          </ac:spMkLst>
        </pc:spChg>
        <pc:graphicFrameChg chg="add">
          <ac:chgData name="Zita Draper" userId="b063123c-f51f-481b-b99c-f574606c9ace" providerId="ADAL" clId="{A7C62110-0E60-4DA9-B75B-C7F4F149004C}" dt="2024-10-25T14:18:19.270" v="3481" actId="26606"/>
          <ac:graphicFrameMkLst>
            <pc:docMk/>
            <pc:sldMk cId="3077708156" sldId="328"/>
            <ac:graphicFrameMk id="5" creationId="{76233588-5D48-17BA-2798-540764836C7F}"/>
          </ac:graphicFrameMkLst>
        </pc:graphicFrameChg>
      </pc:sldChg>
      <pc:sldChg chg="addSp delSp modSp new mod setBg">
        <pc:chgData name="Zita Draper" userId="b063123c-f51f-481b-b99c-f574606c9ace" providerId="ADAL" clId="{A7C62110-0E60-4DA9-B75B-C7F4F149004C}" dt="2024-10-25T14:45:11.185" v="4572" actId="122"/>
        <pc:sldMkLst>
          <pc:docMk/>
          <pc:sldMk cId="1046199240" sldId="329"/>
        </pc:sldMkLst>
        <pc:spChg chg="mod">
          <ac:chgData name="Zita Draper" userId="b063123c-f51f-481b-b99c-f574606c9ace" providerId="ADAL" clId="{A7C62110-0E60-4DA9-B75B-C7F4F149004C}" dt="2024-10-25T14:45:11.185" v="4572" actId="122"/>
          <ac:spMkLst>
            <pc:docMk/>
            <pc:sldMk cId="1046199240" sldId="329"/>
            <ac:spMk id="2" creationId="{6C7B3890-0CAC-EB71-E29B-7FFA0E336B91}"/>
          </ac:spMkLst>
        </pc:spChg>
        <pc:spChg chg="del mod">
          <ac:chgData name="Zita Draper" userId="b063123c-f51f-481b-b99c-f574606c9ace" providerId="ADAL" clId="{A7C62110-0E60-4DA9-B75B-C7F4F149004C}" dt="2024-10-25T14:45:06.078" v="4571" actId="26606"/>
          <ac:spMkLst>
            <pc:docMk/>
            <pc:sldMk cId="1046199240" sldId="329"/>
            <ac:spMk id="3" creationId="{E2E1F999-7D37-A557-19BD-22AB61E9B219}"/>
          </ac:spMkLst>
        </pc:spChg>
        <pc:spChg chg="add">
          <ac:chgData name="Zita Draper" userId="b063123c-f51f-481b-b99c-f574606c9ace" providerId="ADAL" clId="{A7C62110-0E60-4DA9-B75B-C7F4F149004C}" dt="2024-10-25T14:45:06.078" v="4571" actId="26606"/>
          <ac:spMkLst>
            <pc:docMk/>
            <pc:sldMk cId="1046199240" sldId="329"/>
            <ac:spMk id="9" creationId="{3FD711E9-7F79-40A9-8D9E-4AE293C154A5}"/>
          </ac:spMkLst>
        </pc:spChg>
        <pc:graphicFrameChg chg="add">
          <ac:chgData name="Zita Draper" userId="b063123c-f51f-481b-b99c-f574606c9ace" providerId="ADAL" clId="{A7C62110-0E60-4DA9-B75B-C7F4F149004C}" dt="2024-10-25T14:45:06.078" v="4571" actId="26606"/>
          <ac:graphicFrameMkLst>
            <pc:docMk/>
            <pc:sldMk cId="1046199240" sldId="329"/>
            <ac:graphicFrameMk id="5" creationId="{D401C214-796C-DC4E-0782-F7DFCC450F31}"/>
          </ac:graphicFrameMkLst>
        </pc:graphicFrameChg>
      </pc:sldChg>
      <pc:sldChg chg="addSp delSp modSp new mod modNotesTx">
        <pc:chgData name="Zita Draper" userId="b063123c-f51f-481b-b99c-f574606c9ace" providerId="ADAL" clId="{A7C62110-0E60-4DA9-B75B-C7F4F149004C}" dt="2024-10-25T14:37:00.657" v="4203" actId="26606"/>
        <pc:sldMkLst>
          <pc:docMk/>
          <pc:sldMk cId="943344841" sldId="330"/>
        </pc:sldMkLst>
        <pc:spChg chg="mod">
          <ac:chgData name="Zita Draper" userId="b063123c-f51f-481b-b99c-f574606c9ace" providerId="ADAL" clId="{A7C62110-0E60-4DA9-B75B-C7F4F149004C}" dt="2024-10-25T14:34:46.702" v="3961" actId="122"/>
          <ac:spMkLst>
            <pc:docMk/>
            <pc:sldMk cId="943344841" sldId="330"/>
            <ac:spMk id="2" creationId="{37B41A21-4582-7FB2-B673-4C257822054E}"/>
          </ac:spMkLst>
        </pc:spChg>
        <pc:spChg chg="add del mod">
          <ac:chgData name="Zita Draper" userId="b063123c-f51f-481b-b99c-f574606c9ace" providerId="ADAL" clId="{A7C62110-0E60-4DA9-B75B-C7F4F149004C}" dt="2024-10-25T14:37:00.657" v="4203" actId="26606"/>
          <ac:spMkLst>
            <pc:docMk/>
            <pc:sldMk cId="943344841" sldId="330"/>
            <ac:spMk id="3" creationId="{C5E15357-26A2-5BFB-672B-56A46B8FE6ED}"/>
          </ac:spMkLst>
        </pc:spChg>
        <pc:spChg chg="add del mod">
          <ac:chgData name="Zita Draper" userId="b063123c-f51f-481b-b99c-f574606c9ace" providerId="ADAL" clId="{A7C62110-0E60-4DA9-B75B-C7F4F149004C}" dt="2024-10-25T14:35:11.785" v="4024" actId="478"/>
          <ac:spMkLst>
            <pc:docMk/>
            <pc:sldMk cId="943344841" sldId="330"/>
            <ac:spMk id="5" creationId="{7C0963C6-1701-6E16-0054-8F11E0250328}"/>
          </ac:spMkLst>
        </pc:spChg>
        <pc:graphicFrameChg chg="add">
          <ac:chgData name="Zita Draper" userId="b063123c-f51f-481b-b99c-f574606c9ace" providerId="ADAL" clId="{A7C62110-0E60-4DA9-B75B-C7F4F149004C}" dt="2024-10-25T14:37:00.657" v="4203" actId="26606"/>
          <ac:graphicFrameMkLst>
            <pc:docMk/>
            <pc:sldMk cId="943344841" sldId="330"/>
            <ac:graphicFrameMk id="6" creationId="{91B61306-8263-C8D6-453D-418F705AC917}"/>
          </ac:graphicFrameMkLst>
        </pc:graphicFrameChg>
      </pc:sldChg>
    </pc:docChg>
  </pc:docChgLst>
</pc:chgInfo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2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ACBE39-4B7E-4165-9F30-9462C6D4F3A1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B444BDF-2C08-4642-897A-53DBCC9E21D8}">
      <dgm:prSet/>
      <dgm:spPr/>
      <dgm:t>
        <a:bodyPr/>
        <a:lstStyle/>
        <a:p>
          <a:r>
            <a:rPr lang="en-GB"/>
            <a:t>The aim of today’s session is to complete our discussion surrounding defences, including self-defence, duress and intoxication. </a:t>
          </a:r>
          <a:endParaRPr lang="en-US"/>
        </a:p>
      </dgm:t>
    </dgm:pt>
    <dgm:pt modelId="{9E417641-6721-4073-B41C-BDE857A6A534}" type="parTrans" cxnId="{1B8CF967-3F22-4F20-B8D7-66023EC419BC}">
      <dgm:prSet/>
      <dgm:spPr/>
      <dgm:t>
        <a:bodyPr/>
        <a:lstStyle/>
        <a:p>
          <a:endParaRPr lang="en-US"/>
        </a:p>
      </dgm:t>
    </dgm:pt>
    <dgm:pt modelId="{3B29183E-6C66-4BDB-BFE3-1F98DAD89735}" type="sibTrans" cxnId="{1B8CF967-3F22-4F20-B8D7-66023EC419BC}">
      <dgm:prSet/>
      <dgm:spPr/>
      <dgm:t>
        <a:bodyPr/>
        <a:lstStyle/>
        <a:p>
          <a:endParaRPr lang="en-US"/>
        </a:p>
      </dgm:t>
    </dgm:pt>
    <dgm:pt modelId="{76542D8E-7214-40DF-B1FE-0E40F9F69852}">
      <dgm:prSet/>
      <dgm:spPr/>
      <dgm:t>
        <a:bodyPr/>
        <a:lstStyle/>
        <a:p>
          <a:r>
            <a:rPr lang="en-GB"/>
            <a:t>By the end of today’s session students should be able to demonstrate their understanding and should be able to apply the defences to a criminal offence. </a:t>
          </a:r>
          <a:endParaRPr lang="en-US"/>
        </a:p>
      </dgm:t>
    </dgm:pt>
    <dgm:pt modelId="{A5142331-C6D2-4C48-A73F-BC6CA360EF59}" type="parTrans" cxnId="{CD1C3FAA-AF25-449F-B2F1-41F3F500F417}">
      <dgm:prSet/>
      <dgm:spPr/>
      <dgm:t>
        <a:bodyPr/>
        <a:lstStyle/>
        <a:p>
          <a:endParaRPr lang="en-US"/>
        </a:p>
      </dgm:t>
    </dgm:pt>
    <dgm:pt modelId="{65EFCB19-AB4B-41E8-968E-CEDF1CB8D9C4}" type="sibTrans" cxnId="{CD1C3FAA-AF25-449F-B2F1-41F3F500F417}">
      <dgm:prSet/>
      <dgm:spPr/>
      <dgm:t>
        <a:bodyPr/>
        <a:lstStyle/>
        <a:p>
          <a:endParaRPr lang="en-US"/>
        </a:p>
      </dgm:t>
    </dgm:pt>
    <dgm:pt modelId="{233F1691-7042-434D-9AFD-5302764FEDC0}" type="pres">
      <dgm:prSet presAssocID="{36ACBE39-4B7E-4165-9F30-9462C6D4F3A1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A7DB3A6-15A2-4A7F-8E1B-3A2E834FB5D9}" type="pres">
      <dgm:prSet presAssocID="{1B444BDF-2C08-4642-897A-53DBCC9E21D8}" presName="hierRoot1" presStyleCnt="0"/>
      <dgm:spPr/>
    </dgm:pt>
    <dgm:pt modelId="{27E45196-2E44-4281-B42D-71F2FD6990B5}" type="pres">
      <dgm:prSet presAssocID="{1B444BDF-2C08-4642-897A-53DBCC9E21D8}" presName="composite" presStyleCnt="0"/>
      <dgm:spPr/>
    </dgm:pt>
    <dgm:pt modelId="{F4CBD10D-EC13-4491-BFAE-A16AE5BFC5F5}" type="pres">
      <dgm:prSet presAssocID="{1B444BDF-2C08-4642-897A-53DBCC9E21D8}" presName="background" presStyleLbl="node0" presStyleIdx="0" presStyleCnt="2"/>
      <dgm:spPr/>
    </dgm:pt>
    <dgm:pt modelId="{68D254DD-4BC0-4F5C-BD19-29ED1B8C7C88}" type="pres">
      <dgm:prSet presAssocID="{1B444BDF-2C08-4642-897A-53DBCC9E21D8}" presName="text" presStyleLbl="fgAcc0" presStyleIdx="0" presStyleCnt="2">
        <dgm:presLayoutVars>
          <dgm:chPref val="3"/>
        </dgm:presLayoutVars>
      </dgm:prSet>
      <dgm:spPr/>
    </dgm:pt>
    <dgm:pt modelId="{8E4ECA42-EDE3-44DE-976B-105AE4946673}" type="pres">
      <dgm:prSet presAssocID="{1B444BDF-2C08-4642-897A-53DBCC9E21D8}" presName="hierChild2" presStyleCnt="0"/>
      <dgm:spPr/>
    </dgm:pt>
    <dgm:pt modelId="{4BACF754-E6F6-4740-8992-50D73DF4D9E9}" type="pres">
      <dgm:prSet presAssocID="{76542D8E-7214-40DF-B1FE-0E40F9F69852}" presName="hierRoot1" presStyleCnt="0"/>
      <dgm:spPr/>
    </dgm:pt>
    <dgm:pt modelId="{134836B0-1663-41FC-A586-97718C5676BA}" type="pres">
      <dgm:prSet presAssocID="{76542D8E-7214-40DF-B1FE-0E40F9F69852}" presName="composite" presStyleCnt="0"/>
      <dgm:spPr/>
    </dgm:pt>
    <dgm:pt modelId="{AE7965D8-B491-4165-8697-0975FB6C869A}" type="pres">
      <dgm:prSet presAssocID="{76542D8E-7214-40DF-B1FE-0E40F9F69852}" presName="background" presStyleLbl="node0" presStyleIdx="1" presStyleCnt="2"/>
      <dgm:spPr/>
    </dgm:pt>
    <dgm:pt modelId="{D2726FB7-ABA2-4C5D-A8C0-B120C01299DA}" type="pres">
      <dgm:prSet presAssocID="{76542D8E-7214-40DF-B1FE-0E40F9F69852}" presName="text" presStyleLbl="fgAcc0" presStyleIdx="1" presStyleCnt="2">
        <dgm:presLayoutVars>
          <dgm:chPref val="3"/>
        </dgm:presLayoutVars>
      </dgm:prSet>
      <dgm:spPr/>
    </dgm:pt>
    <dgm:pt modelId="{F2357F9E-1932-4761-938B-53E985E24C5F}" type="pres">
      <dgm:prSet presAssocID="{76542D8E-7214-40DF-B1FE-0E40F9F69852}" presName="hierChild2" presStyleCnt="0"/>
      <dgm:spPr/>
    </dgm:pt>
  </dgm:ptLst>
  <dgm:cxnLst>
    <dgm:cxn modelId="{1B8CF967-3F22-4F20-B8D7-66023EC419BC}" srcId="{36ACBE39-4B7E-4165-9F30-9462C6D4F3A1}" destId="{1B444BDF-2C08-4642-897A-53DBCC9E21D8}" srcOrd="0" destOrd="0" parTransId="{9E417641-6721-4073-B41C-BDE857A6A534}" sibTransId="{3B29183E-6C66-4BDB-BFE3-1F98DAD89735}"/>
    <dgm:cxn modelId="{83EFDC77-0367-40C8-AE54-FF36A7411DD7}" type="presOf" srcId="{1B444BDF-2C08-4642-897A-53DBCC9E21D8}" destId="{68D254DD-4BC0-4F5C-BD19-29ED1B8C7C88}" srcOrd="0" destOrd="0" presId="urn:microsoft.com/office/officeart/2005/8/layout/hierarchy1"/>
    <dgm:cxn modelId="{2B451684-28DC-467A-A195-403A7961AFEC}" type="presOf" srcId="{36ACBE39-4B7E-4165-9F30-9462C6D4F3A1}" destId="{233F1691-7042-434D-9AFD-5302764FEDC0}" srcOrd="0" destOrd="0" presId="urn:microsoft.com/office/officeart/2005/8/layout/hierarchy1"/>
    <dgm:cxn modelId="{CD1C3FAA-AF25-449F-B2F1-41F3F500F417}" srcId="{36ACBE39-4B7E-4165-9F30-9462C6D4F3A1}" destId="{76542D8E-7214-40DF-B1FE-0E40F9F69852}" srcOrd="1" destOrd="0" parTransId="{A5142331-C6D2-4C48-A73F-BC6CA360EF59}" sibTransId="{65EFCB19-AB4B-41E8-968E-CEDF1CB8D9C4}"/>
    <dgm:cxn modelId="{BF8233E8-D8C7-4D3D-9BF4-27CA07A31189}" type="presOf" srcId="{76542D8E-7214-40DF-B1FE-0E40F9F69852}" destId="{D2726FB7-ABA2-4C5D-A8C0-B120C01299DA}" srcOrd="0" destOrd="0" presId="urn:microsoft.com/office/officeart/2005/8/layout/hierarchy1"/>
    <dgm:cxn modelId="{D1A572CD-F4B2-43CB-AE0C-6C7D59D9ED00}" type="presParOf" srcId="{233F1691-7042-434D-9AFD-5302764FEDC0}" destId="{BA7DB3A6-15A2-4A7F-8E1B-3A2E834FB5D9}" srcOrd="0" destOrd="0" presId="urn:microsoft.com/office/officeart/2005/8/layout/hierarchy1"/>
    <dgm:cxn modelId="{96172D8D-7A8D-445B-A3FC-3863AEB7A673}" type="presParOf" srcId="{BA7DB3A6-15A2-4A7F-8E1B-3A2E834FB5D9}" destId="{27E45196-2E44-4281-B42D-71F2FD6990B5}" srcOrd="0" destOrd="0" presId="urn:microsoft.com/office/officeart/2005/8/layout/hierarchy1"/>
    <dgm:cxn modelId="{DD756902-A6AE-41D1-ADF3-95FDFB947F57}" type="presParOf" srcId="{27E45196-2E44-4281-B42D-71F2FD6990B5}" destId="{F4CBD10D-EC13-4491-BFAE-A16AE5BFC5F5}" srcOrd="0" destOrd="0" presId="urn:microsoft.com/office/officeart/2005/8/layout/hierarchy1"/>
    <dgm:cxn modelId="{CC5C3541-ED54-4A1F-B4AD-9ED6275CCA81}" type="presParOf" srcId="{27E45196-2E44-4281-B42D-71F2FD6990B5}" destId="{68D254DD-4BC0-4F5C-BD19-29ED1B8C7C88}" srcOrd="1" destOrd="0" presId="urn:microsoft.com/office/officeart/2005/8/layout/hierarchy1"/>
    <dgm:cxn modelId="{0D0F5825-F748-465D-B8D1-90FB5DD3A5FA}" type="presParOf" srcId="{BA7DB3A6-15A2-4A7F-8E1B-3A2E834FB5D9}" destId="{8E4ECA42-EDE3-44DE-976B-105AE4946673}" srcOrd="1" destOrd="0" presId="urn:microsoft.com/office/officeart/2005/8/layout/hierarchy1"/>
    <dgm:cxn modelId="{F25828EB-2C85-440A-8351-C2F2DFB7E0AF}" type="presParOf" srcId="{233F1691-7042-434D-9AFD-5302764FEDC0}" destId="{4BACF754-E6F6-4740-8992-50D73DF4D9E9}" srcOrd="1" destOrd="0" presId="urn:microsoft.com/office/officeart/2005/8/layout/hierarchy1"/>
    <dgm:cxn modelId="{6D5FD6A0-D76A-4C6D-BDE6-D1AFED8A9431}" type="presParOf" srcId="{4BACF754-E6F6-4740-8992-50D73DF4D9E9}" destId="{134836B0-1663-41FC-A586-97718C5676BA}" srcOrd="0" destOrd="0" presId="urn:microsoft.com/office/officeart/2005/8/layout/hierarchy1"/>
    <dgm:cxn modelId="{0A71734A-65CA-4358-9CFA-8889B831CDC0}" type="presParOf" srcId="{134836B0-1663-41FC-A586-97718C5676BA}" destId="{AE7965D8-B491-4165-8697-0975FB6C869A}" srcOrd="0" destOrd="0" presId="urn:microsoft.com/office/officeart/2005/8/layout/hierarchy1"/>
    <dgm:cxn modelId="{1798AE2C-8B7F-4B19-A58A-6D73F9E41752}" type="presParOf" srcId="{134836B0-1663-41FC-A586-97718C5676BA}" destId="{D2726FB7-ABA2-4C5D-A8C0-B120C01299DA}" srcOrd="1" destOrd="0" presId="urn:microsoft.com/office/officeart/2005/8/layout/hierarchy1"/>
    <dgm:cxn modelId="{40E839BB-07B6-4997-9BB6-91D01EEA6E30}" type="presParOf" srcId="{4BACF754-E6F6-4740-8992-50D73DF4D9E9}" destId="{F2357F9E-1932-4761-938B-53E985E24C5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1FE074-5D42-49B3-93E6-9DA4DF3C86FA}" type="doc">
      <dgm:prSet loTypeId="urn:microsoft.com/office/officeart/2005/8/layout/list1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398AB566-D849-45C4-822F-4FEBE16D2D7B}">
      <dgm:prSet/>
      <dgm:spPr/>
      <dgm:t>
        <a:bodyPr/>
        <a:lstStyle/>
        <a:p>
          <a:r>
            <a:rPr lang="en-GB"/>
            <a:t>There are two types. </a:t>
          </a:r>
          <a:endParaRPr lang="en-US"/>
        </a:p>
      </dgm:t>
    </dgm:pt>
    <dgm:pt modelId="{D57725A2-F868-4C94-8D13-75DE94897EB4}" type="parTrans" cxnId="{815DA411-763D-4AF9-A36E-FEDC5E572107}">
      <dgm:prSet/>
      <dgm:spPr/>
      <dgm:t>
        <a:bodyPr/>
        <a:lstStyle/>
        <a:p>
          <a:endParaRPr lang="en-US"/>
        </a:p>
      </dgm:t>
    </dgm:pt>
    <dgm:pt modelId="{A091F3B3-6E45-4DE7-91B3-3A2611F3386B}" type="sibTrans" cxnId="{815DA411-763D-4AF9-A36E-FEDC5E572107}">
      <dgm:prSet/>
      <dgm:spPr/>
      <dgm:t>
        <a:bodyPr/>
        <a:lstStyle/>
        <a:p>
          <a:endParaRPr lang="en-US"/>
        </a:p>
      </dgm:t>
    </dgm:pt>
    <dgm:pt modelId="{92CD28E4-092E-4CCA-A8F1-64E7CAA2D15E}">
      <dgm:prSet/>
      <dgm:spPr/>
      <dgm:t>
        <a:bodyPr/>
        <a:lstStyle/>
        <a:p>
          <a:r>
            <a:rPr lang="en-GB"/>
            <a:t>Duress of Threats. </a:t>
          </a:r>
          <a:endParaRPr lang="en-US"/>
        </a:p>
      </dgm:t>
    </dgm:pt>
    <dgm:pt modelId="{6BC10C50-C50D-44E1-8866-F8E4C87195B6}" type="parTrans" cxnId="{FA3956E3-C581-4C79-ADFE-6BE8BD7D4C1C}">
      <dgm:prSet/>
      <dgm:spPr/>
      <dgm:t>
        <a:bodyPr/>
        <a:lstStyle/>
        <a:p>
          <a:endParaRPr lang="en-US"/>
        </a:p>
      </dgm:t>
    </dgm:pt>
    <dgm:pt modelId="{8C55E27D-A64E-4D70-B1BF-F8E20A8E6E56}" type="sibTrans" cxnId="{FA3956E3-C581-4C79-ADFE-6BE8BD7D4C1C}">
      <dgm:prSet/>
      <dgm:spPr/>
      <dgm:t>
        <a:bodyPr/>
        <a:lstStyle/>
        <a:p>
          <a:endParaRPr lang="en-US"/>
        </a:p>
      </dgm:t>
    </dgm:pt>
    <dgm:pt modelId="{A28D2F33-211A-4C02-B4F4-F131CC22867E}">
      <dgm:prSet/>
      <dgm:spPr/>
      <dgm:t>
        <a:bodyPr/>
        <a:lstStyle/>
        <a:p>
          <a:r>
            <a:rPr lang="en-GB"/>
            <a:t>Duress of Circumstances. </a:t>
          </a:r>
          <a:endParaRPr lang="en-US"/>
        </a:p>
      </dgm:t>
    </dgm:pt>
    <dgm:pt modelId="{D341B046-468F-4C0D-A31C-849CC4956D73}" type="parTrans" cxnId="{A5E37812-7301-4D46-8040-C356A862415C}">
      <dgm:prSet/>
      <dgm:spPr/>
      <dgm:t>
        <a:bodyPr/>
        <a:lstStyle/>
        <a:p>
          <a:endParaRPr lang="en-US"/>
        </a:p>
      </dgm:t>
    </dgm:pt>
    <dgm:pt modelId="{3D274FC0-45A8-4873-991B-8E837A7BF0D1}" type="sibTrans" cxnId="{A5E37812-7301-4D46-8040-C356A862415C}">
      <dgm:prSet/>
      <dgm:spPr/>
      <dgm:t>
        <a:bodyPr/>
        <a:lstStyle/>
        <a:p>
          <a:endParaRPr lang="en-US"/>
        </a:p>
      </dgm:t>
    </dgm:pt>
    <dgm:pt modelId="{8F6BDD2F-2FFA-4C2B-9235-92CFF958D31C}">
      <dgm:prSet/>
      <dgm:spPr/>
      <dgm:t>
        <a:bodyPr/>
        <a:lstStyle/>
        <a:p>
          <a:r>
            <a:rPr lang="en-GB"/>
            <a:t>Both are different. </a:t>
          </a:r>
          <a:endParaRPr lang="en-US"/>
        </a:p>
      </dgm:t>
    </dgm:pt>
    <dgm:pt modelId="{0BB8FF59-C871-40FC-9727-5FB02372AC6E}" type="parTrans" cxnId="{EE8E926A-5C99-4675-8986-722BA5E04B99}">
      <dgm:prSet/>
      <dgm:spPr/>
      <dgm:t>
        <a:bodyPr/>
        <a:lstStyle/>
        <a:p>
          <a:endParaRPr lang="en-US"/>
        </a:p>
      </dgm:t>
    </dgm:pt>
    <dgm:pt modelId="{4C260F47-16E7-402B-B0AD-93E69D478106}" type="sibTrans" cxnId="{EE8E926A-5C99-4675-8986-722BA5E04B99}">
      <dgm:prSet/>
      <dgm:spPr/>
      <dgm:t>
        <a:bodyPr/>
        <a:lstStyle/>
        <a:p>
          <a:endParaRPr lang="en-US"/>
        </a:p>
      </dgm:t>
    </dgm:pt>
    <dgm:pt modelId="{6290D3E0-6708-47C9-B795-CA8A51AC41C5}" type="pres">
      <dgm:prSet presAssocID="{FF1FE074-5D42-49B3-93E6-9DA4DF3C86FA}" presName="linear" presStyleCnt="0">
        <dgm:presLayoutVars>
          <dgm:dir/>
          <dgm:animLvl val="lvl"/>
          <dgm:resizeHandles val="exact"/>
        </dgm:presLayoutVars>
      </dgm:prSet>
      <dgm:spPr/>
    </dgm:pt>
    <dgm:pt modelId="{0DD4068F-A8CA-46EF-89A4-79CDC2F8FC18}" type="pres">
      <dgm:prSet presAssocID="{398AB566-D849-45C4-822F-4FEBE16D2D7B}" presName="parentLin" presStyleCnt="0"/>
      <dgm:spPr/>
    </dgm:pt>
    <dgm:pt modelId="{3191ABC3-4879-4B06-B39A-68F744266002}" type="pres">
      <dgm:prSet presAssocID="{398AB566-D849-45C4-822F-4FEBE16D2D7B}" presName="parentLeftMargin" presStyleLbl="node1" presStyleIdx="0" presStyleCnt="4"/>
      <dgm:spPr/>
    </dgm:pt>
    <dgm:pt modelId="{F674AF00-221E-41E4-98F3-F8DD3DBF62BF}" type="pres">
      <dgm:prSet presAssocID="{398AB566-D849-45C4-822F-4FEBE16D2D7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78259C7-B5AF-4C9A-83BA-7F282825A32B}" type="pres">
      <dgm:prSet presAssocID="{398AB566-D849-45C4-822F-4FEBE16D2D7B}" presName="negativeSpace" presStyleCnt="0"/>
      <dgm:spPr/>
    </dgm:pt>
    <dgm:pt modelId="{46EAB9C4-05A0-41C8-991F-B0238C09BD2A}" type="pres">
      <dgm:prSet presAssocID="{398AB566-D849-45C4-822F-4FEBE16D2D7B}" presName="childText" presStyleLbl="conFgAcc1" presStyleIdx="0" presStyleCnt="4">
        <dgm:presLayoutVars>
          <dgm:bulletEnabled val="1"/>
        </dgm:presLayoutVars>
      </dgm:prSet>
      <dgm:spPr/>
    </dgm:pt>
    <dgm:pt modelId="{D8047265-041F-4EF6-AA40-36D72F6444B0}" type="pres">
      <dgm:prSet presAssocID="{A091F3B3-6E45-4DE7-91B3-3A2611F3386B}" presName="spaceBetweenRectangles" presStyleCnt="0"/>
      <dgm:spPr/>
    </dgm:pt>
    <dgm:pt modelId="{99101AD7-A54D-4F04-A2AB-6276536B4BE0}" type="pres">
      <dgm:prSet presAssocID="{92CD28E4-092E-4CCA-A8F1-64E7CAA2D15E}" presName="parentLin" presStyleCnt="0"/>
      <dgm:spPr/>
    </dgm:pt>
    <dgm:pt modelId="{4A66BC20-E594-454E-A583-7440975B832D}" type="pres">
      <dgm:prSet presAssocID="{92CD28E4-092E-4CCA-A8F1-64E7CAA2D15E}" presName="parentLeftMargin" presStyleLbl="node1" presStyleIdx="0" presStyleCnt="4"/>
      <dgm:spPr/>
    </dgm:pt>
    <dgm:pt modelId="{DA692065-D393-41B3-B6DA-9C61C3443512}" type="pres">
      <dgm:prSet presAssocID="{92CD28E4-092E-4CCA-A8F1-64E7CAA2D15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ACF7278-C44A-4D03-9CFE-EBF4C19B4808}" type="pres">
      <dgm:prSet presAssocID="{92CD28E4-092E-4CCA-A8F1-64E7CAA2D15E}" presName="negativeSpace" presStyleCnt="0"/>
      <dgm:spPr/>
    </dgm:pt>
    <dgm:pt modelId="{42F10448-605B-4CB9-8D92-B269D026C1D4}" type="pres">
      <dgm:prSet presAssocID="{92CD28E4-092E-4CCA-A8F1-64E7CAA2D15E}" presName="childText" presStyleLbl="conFgAcc1" presStyleIdx="1" presStyleCnt="4">
        <dgm:presLayoutVars>
          <dgm:bulletEnabled val="1"/>
        </dgm:presLayoutVars>
      </dgm:prSet>
      <dgm:spPr/>
    </dgm:pt>
    <dgm:pt modelId="{69B2F185-EDC1-4AB1-8B35-490FE5AC7E01}" type="pres">
      <dgm:prSet presAssocID="{8C55E27D-A64E-4D70-B1BF-F8E20A8E6E56}" presName="spaceBetweenRectangles" presStyleCnt="0"/>
      <dgm:spPr/>
    </dgm:pt>
    <dgm:pt modelId="{29D0D0DB-2F96-4E53-807E-0B4E0C5E8569}" type="pres">
      <dgm:prSet presAssocID="{A28D2F33-211A-4C02-B4F4-F131CC22867E}" presName="parentLin" presStyleCnt="0"/>
      <dgm:spPr/>
    </dgm:pt>
    <dgm:pt modelId="{4B162D85-27A2-40D3-8E0E-B255FFCA429A}" type="pres">
      <dgm:prSet presAssocID="{A28D2F33-211A-4C02-B4F4-F131CC22867E}" presName="parentLeftMargin" presStyleLbl="node1" presStyleIdx="1" presStyleCnt="4"/>
      <dgm:spPr/>
    </dgm:pt>
    <dgm:pt modelId="{AB812684-082A-48C9-832E-D9596D90708F}" type="pres">
      <dgm:prSet presAssocID="{A28D2F33-211A-4C02-B4F4-F131CC2286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777A8E1-A54D-48FB-AE89-5E0DFC4922B3}" type="pres">
      <dgm:prSet presAssocID="{A28D2F33-211A-4C02-B4F4-F131CC22867E}" presName="negativeSpace" presStyleCnt="0"/>
      <dgm:spPr/>
    </dgm:pt>
    <dgm:pt modelId="{05E69AB5-5513-450D-8D87-A293EF2FEC1C}" type="pres">
      <dgm:prSet presAssocID="{A28D2F33-211A-4C02-B4F4-F131CC22867E}" presName="childText" presStyleLbl="conFgAcc1" presStyleIdx="2" presStyleCnt="4">
        <dgm:presLayoutVars>
          <dgm:bulletEnabled val="1"/>
        </dgm:presLayoutVars>
      </dgm:prSet>
      <dgm:spPr/>
    </dgm:pt>
    <dgm:pt modelId="{35A65DF1-78CE-4CDC-9C09-DE273BB9CA01}" type="pres">
      <dgm:prSet presAssocID="{3D274FC0-45A8-4873-991B-8E837A7BF0D1}" presName="spaceBetweenRectangles" presStyleCnt="0"/>
      <dgm:spPr/>
    </dgm:pt>
    <dgm:pt modelId="{15DD5EBA-7F47-48B2-931D-0338DBC98653}" type="pres">
      <dgm:prSet presAssocID="{8F6BDD2F-2FFA-4C2B-9235-92CFF958D31C}" presName="parentLin" presStyleCnt="0"/>
      <dgm:spPr/>
    </dgm:pt>
    <dgm:pt modelId="{C84ADF00-6179-4BDC-91CF-3A5F3BFDB878}" type="pres">
      <dgm:prSet presAssocID="{8F6BDD2F-2FFA-4C2B-9235-92CFF958D31C}" presName="parentLeftMargin" presStyleLbl="node1" presStyleIdx="2" presStyleCnt="4"/>
      <dgm:spPr/>
    </dgm:pt>
    <dgm:pt modelId="{4E4EADAD-9D6A-469A-B247-583DBC10C66D}" type="pres">
      <dgm:prSet presAssocID="{8F6BDD2F-2FFA-4C2B-9235-92CFF958D31C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6D67E18-F309-4184-A8E2-1907BC8CC9F9}" type="pres">
      <dgm:prSet presAssocID="{8F6BDD2F-2FFA-4C2B-9235-92CFF958D31C}" presName="negativeSpace" presStyleCnt="0"/>
      <dgm:spPr/>
    </dgm:pt>
    <dgm:pt modelId="{DBE0EEFC-FBD3-41A5-BAA1-648FB0A8E6B4}" type="pres">
      <dgm:prSet presAssocID="{8F6BDD2F-2FFA-4C2B-9235-92CFF958D31C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F1979A0A-364B-4727-A221-7CDDAE2CD5A8}" type="presOf" srcId="{398AB566-D849-45C4-822F-4FEBE16D2D7B}" destId="{F674AF00-221E-41E4-98F3-F8DD3DBF62BF}" srcOrd="1" destOrd="0" presId="urn:microsoft.com/office/officeart/2005/8/layout/list1"/>
    <dgm:cxn modelId="{815DA411-763D-4AF9-A36E-FEDC5E572107}" srcId="{FF1FE074-5D42-49B3-93E6-9DA4DF3C86FA}" destId="{398AB566-D849-45C4-822F-4FEBE16D2D7B}" srcOrd="0" destOrd="0" parTransId="{D57725A2-F868-4C94-8D13-75DE94897EB4}" sibTransId="{A091F3B3-6E45-4DE7-91B3-3A2611F3386B}"/>
    <dgm:cxn modelId="{A5E37812-7301-4D46-8040-C356A862415C}" srcId="{FF1FE074-5D42-49B3-93E6-9DA4DF3C86FA}" destId="{A28D2F33-211A-4C02-B4F4-F131CC22867E}" srcOrd="2" destOrd="0" parTransId="{D341B046-468F-4C0D-A31C-849CC4956D73}" sibTransId="{3D274FC0-45A8-4873-991B-8E837A7BF0D1}"/>
    <dgm:cxn modelId="{E580C817-2151-47E5-A98D-A87E06F2B96B}" type="presOf" srcId="{A28D2F33-211A-4C02-B4F4-F131CC22867E}" destId="{4B162D85-27A2-40D3-8E0E-B255FFCA429A}" srcOrd="0" destOrd="0" presId="urn:microsoft.com/office/officeart/2005/8/layout/list1"/>
    <dgm:cxn modelId="{EE8E926A-5C99-4675-8986-722BA5E04B99}" srcId="{FF1FE074-5D42-49B3-93E6-9DA4DF3C86FA}" destId="{8F6BDD2F-2FFA-4C2B-9235-92CFF958D31C}" srcOrd="3" destOrd="0" parTransId="{0BB8FF59-C871-40FC-9727-5FB02372AC6E}" sibTransId="{4C260F47-16E7-402B-B0AD-93E69D478106}"/>
    <dgm:cxn modelId="{9FC9E075-A477-44E7-B1C7-BDFBD57FCB6D}" type="presOf" srcId="{92CD28E4-092E-4CCA-A8F1-64E7CAA2D15E}" destId="{4A66BC20-E594-454E-A583-7440975B832D}" srcOrd="0" destOrd="0" presId="urn:microsoft.com/office/officeart/2005/8/layout/list1"/>
    <dgm:cxn modelId="{2987F87C-9B04-48B5-A9E4-327720DD5E77}" type="presOf" srcId="{92CD28E4-092E-4CCA-A8F1-64E7CAA2D15E}" destId="{DA692065-D393-41B3-B6DA-9C61C3443512}" srcOrd="1" destOrd="0" presId="urn:microsoft.com/office/officeart/2005/8/layout/list1"/>
    <dgm:cxn modelId="{8D8F798E-F377-4F3F-AA0E-054A4CF24929}" type="presOf" srcId="{FF1FE074-5D42-49B3-93E6-9DA4DF3C86FA}" destId="{6290D3E0-6708-47C9-B795-CA8A51AC41C5}" srcOrd="0" destOrd="0" presId="urn:microsoft.com/office/officeart/2005/8/layout/list1"/>
    <dgm:cxn modelId="{4ED414B7-D61B-4F52-A530-428C69206C23}" type="presOf" srcId="{8F6BDD2F-2FFA-4C2B-9235-92CFF958D31C}" destId="{C84ADF00-6179-4BDC-91CF-3A5F3BFDB878}" srcOrd="0" destOrd="0" presId="urn:microsoft.com/office/officeart/2005/8/layout/list1"/>
    <dgm:cxn modelId="{5833ADCB-983D-444F-946F-8F34A5F47ADD}" type="presOf" srcId="{A28D2F33-211A-4C02-B4F4-F131CC22867E}" destId="{AB812684-082A-48C9-832E-D9596D90708F}" srcOrd="1" destOrd="0" presId="urn:microsoft.com/office/officeart/2005/8/layout/list1"/>
    <dgm:cxn modelId="{BEF882D6-9F18-47DC-B581-01C4E624B359}" type="presOf" srcId="{8F6BDD2F-2FFA-4C2B-9235-92CFF958D31C}" destId="{4E4EADAD-9D6A-469A-B247-583DBC10C66D}" srcOrd="1" destOrd="0" presId="urn:microsoft.com/office/officeart/2005/8/layout/list1"/>
    <dgm:cxn modelId="{C86265DE-13E1-46AA-A62D-B6394EDBFACF}" type="presOf" srcId="{398AB566-D849-45C4-822F-4FEBE16D2D7B}" destId="{3191ABC3-4879-4B06-B39A-68F744266002}" srcOrd="0" destOrd="0" presId="urn:microsoft.com/office/officeart/2005/8/layout/list1"/>
    <dgm:cxn modelId="{FA3956E3-C581-4C79-ADFE-6BE8BD7D4C1C}" srcId="{FF1FE074-5D42-49B3-93E6-9DA4DF3C86FA}" destId="{92CD28E4-092E-4CCA-A8F1-64E7CAA2D15E}" srcOrd="1" destOrd="0" parTransId="{6BC10C50-C50D-44E1-8866-F8E4C87195B6}" sibTransId="{8C55E27D-A64E-4D70-B1BF-F8E20A8E6E56}"/>
    <dgm:cxn modelId="{1D926F5C-3105-4857-8990-1618F292201B}" type="presParOf" srcId="{6290D3E0-6708-47C9-B795-CA8A51AC41C5}" destId="{0DD4068F-A8CA-46EF-89A4-79CDC2F8FC18}" srcOrd="0" destOrd="0" presId="urn:microsoft.com/office/officeart/2005/8/layout/list1"/>
    <dgm:cxn modelId="{F84B63C4-82DD-44BC-B559-0D0064E64F9B}" type="presParOf" srcId="{0DD4068F-A8CA-46EF-89A4-79CDC2F8FC18}" destId="{3191ABC3-4879-4B06-B39A-68F744266002}" srcOrd="0" destOrd="0" presId="urn:microsoft.com/office/officeart/2005/8/layout/list1"/>
    <dgm:cxn modelId="{81D79075-EEEB-4FBE-8DDE-02249B3FFC0A}" type="presParOf" srcId="{0DD4068F-A8CA-46EF-89A4-79CDC2F8FC18}" destId="{F674AF00-221E-41E4-98F3-F8DD3DBF62BF}" srcOrd="1" destOrd="0" presId="urn:microsoft.com/office/officeart/2005/8/layout/list1"/>
    <dgm:cxn modelId="{F771ABF7-5DA7-4C82-968A-DF2706FD1590}" type="presParOf" srcId="{6290D3E0-6708-47C9-B795-CA8A51AC41C5}" destId="{878259C7-B5AF-4C9A-83BA-7F282825A32B}" srcOrd="1" destOrd="0" presId="urn:microsoft.com/office/officeart/2005/8/layout/list1"/>
    <dgm:cxn modelId="{DDE8535F-BC04-4579-921C-F5DF943C5360}" type="presParOf" srcId="{6290D3E0-6708-47C9-B795-CA8A51AC41C5}" destId="{46EAB9C4-05A0-41C8-991F-B0238C09BD2A}" srcOrd="2" destOrd="0" presId="urn:microsoft.com/office/officeart/2005/8/layout/list1"/>
    <dgm:cxn modelId="{E3194ADA-EA76-462F-A36A-AF937B13DA18}" type="presParOf" srcId="{6290D3E0-6708-47C9-B795-CA8A51AC41C5}" destId="{D8047265-041F-4EF6-AA40-36D72F6444B0}" srcOrd="3" destOrd="0" presId="urn:microsoft.com/office/officeart/2005/8/layout/list1"/>
    <dgm:cxn modelId="{DF71AB12-965D-4CD8-BD4A-E9E01AB74136}" type="presParOf" srcId="{6290D3E0-6708-47C9-B795-CA8A51AC41C5}" destId="{99101AD7-A54D-4F04-A2AB-6276536B4BE0}" srcOrd="4" destOrd="0" presId="urn:microsoft.com/office/officeart/2005/8/layout/list1"/>
    <dgm:cxn modelId="{0825E038-29EE-41D9-A902-33041A54EF88}" type="presParOf" srcId="{99101AD7-A54D-4F04-A2AB-6276536B4BE0}" destId="{4A66BC20-E594-454E-A583-7440975B832D}" srcOrd="0" destOrd="0" presId="urn:microsoft.com/office/officeart/2005/8/layout/list1"/>
    <dgm:cxn modelId="{EB3FF285-831C-4B5C-804C-7249B2F02287}" type="presParOf" srcId="{99101AD7-A54D-4F04-A2AB-6276536B4BE0}" destId="{DA692065-D393-41B3-B6DA-9C61C3443512}" srcOrd="1" destOrd="0" presId="urn:microsoft.com/office/officeart/2005/8/layout/list1"/>
    <dgm:cxn modelId="{BDC8E86A-E83F-472B-8063-0DEE52D096A8}" type="presParOf" srcId="{6290D3E0-6708-47C9-B795-CA8A51AC41C5}" destId="{9ACF7278-C44A-4D03-9CFE-EBF4C19B4808}" srcOrd="5" destOrd="0" presId="urn:microsoft.com/office/officeart/2005/8/layout/list1"/>
    <dgm:cxn modelId="{925D55A0-6820-4B43-9575-DC64ABA012C2}" type="presParOf" srcId="{6290D3E0-6708-47C9-B795-CA8A51AC41C5}" destId="{42F10448-605B-4CB9-8D92-B269D026C1D4}" srcOrd="6" destOrd="0" presId="urn:microsoft.com/office/officeart/2005/8/layout/list1"/>
    <dgm:cxn modelId="{3DB69DCF-363E-4DB7-8233-AAC05E7CF28B}" type="presParOf" srcId="{6290D3E0-6708-47C9-B795-CA8A51AC41C5}" destId="{69B2F185-EDC1-4AB1-8B35-490FE5AC7E01}" srcOrd="7" destOrd="0" presId="urn:microsoft.com/office/officeart/2005/8/layout/list1"/>
    <dgm:cxn modelId="{D31B0AB2-4291-462F-92D2-3C5691F8B137}" type="presParOf" srcId="{6290D3E0-6708-47C9-B795-CA8A51AC41C5}" destId="{29D0D0DB-2F96-4E53-807E-0B4E0C5E8569}" srcOrd="8" destOrd="0" presId="urn:microsoft.com/office/officeart/2005/8/layout/list1"/>
    <dgm:cxn modelId="{6BACB40D-9C03-481E-8F21-57D6A059CBB0}" type="presParOf" srcId="{29D0D0DB-2F96-4E53-807E-0B4E0C5E8569}" destId="{4B162D85-27A2-40D3-8E0E-B255FFCA429A}" srcOrd="0" destOrd="0" presId="urn:microsoft.com/office/officeart/2005/8/layout/list1"/>
    <dgm:cxn modelId="{2FFC0FA6-86B8-4B91-B0EA-604469EE2572}" type="presParOf" srcId="{29D0D0DB-2F96-4E53-807E-0B4E0C5E8569}" destId="{AB812684-082A-48C9-832E-D9596D90708F}" srcOrd="1" destOrd="0" presId="urn:microsoft.com/office/officeart/2005/8/layout/list1"/>
    <dgm:cxn modelId="{50A00B18-B927-4151-A4C4-9D39FA55EB68}" type="presParOf" srcId="{6290D3E0-6708-47C9-B795-CA8A51AC41C5}" destId="{7777A8E1-A54D-48FB-AE89-5E0DFC4922B3}" srcOrd="9" destOrd="0" presId="urn:microsoft.com/office/officeart/2005/8/layout/list1"/>
    <dgm:cxn modelId="{6E9EFBEF-26AB-48DA-A487-143A41171F48}" type="presParOf" srcId="{6290D3E0-6708-47C9-B795-CA8A51AC41C5}" destId="{05E69AB5-5513-450D-8D87-A293EF2FEC1C}" srcOrd="10" destOrd="0" presId="urn:microsoft.com/office/officeart/2005/8/layout/list1"/>
    <dgm:cxn modelId="{200229FB-00A1-4C38-9DF3-4061032D87FC}" type="presParOf" srcId="{6290D3E0-6708-47C9-B795-CA8A51AC41C5}" destId="{35A65DF1-78CE-4CDC-9C09-DE273BB9CA01}" srcOrd="11" destOrd="0" presId="urn:microsoft.com/office/officeart/2005/8/layout/list1"/>
    <dgm:cxn modelId="{054FAB2B-2193-4819-B042-B1DE7CBE0C15}" type="presParOf" srcId="{6290D3E0-6708-47C9-B795-CA8A51AC41C5}" destId="{15DD5EBA-7F47-48B2-931D-0338DBC98653}" srcOrd="12" destOrd="0" presId="urn:microsoft.com/office/officeart/2005/8/layout/list1"/>
    <dgm:cxn modelId="{2F1F0E6C-316B-4D17-A4DC-CE68B231B383}" type="presParOf" srcId="{15DD5EBA-7F47-48B2-931D-0338DBC98653}" destId="{C84ADF00-6179-4BDC-91CF-3A5F3BFDB878}" srcOrd="0" destOrd="0" presId="urn:microsoft.com/office/officeart/2005/8/layout/list1"/>
    <dgm:cxn modelId="{D5D71301-F1D2-4221-A112-57A687B72202}" type="presParOf" srcId="{15DD5EBA-7F47-48B2-931D-0338DBC98653}" destId="{4E4EADAD-9D6A-469A-B247-583DBC10C66D}" srcOrd="1" destOrd="0" presId="urn:microsoft.com/office/officeart/2005/8/layout/list1"/>
    <dgm:cxn modelId="{6EBE849A-8864-4B43-9652-8E5E12D19599}" type="presParOf" srcId="{6290D3E0-6708-47C9-B795-CA8A51AC41C5}" destId="{46D67E18-F309-4184-A8E2-1907BC8CC9F9}" srcOrd="13" destOrd="0" presId="urn:microsoft.com/office/officeart/2005/8/layout/list1"/>
    <dgm:cxn modelId="{25CD1850-8E72-4545-9F70-6284019AACE1}" type="presParOf" srcId="{6290D3E0-6708-47C9-B795-CA8A51AC41C5}" destId="{DBE0EEFC-FBD3-41A5-BAA1-648FB0A8E6B4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B4554D-607D-48A3-B51C-6E360F616FF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BD5FBFF-2DDB-4310-B459-17DB53785445}">
      <dgm:prSet/>
      <dgm:spPr/>
      <dgm:t>
        <a:bodyPr/>
        <a:lstStyle/>
        <a:p>
          <a:r>
            <a:rPr lang="en-GB"/>
            <a:t>Has the individual been threatened in order to commit an offence. </a:t>
          </a:r>
          <a:endParaRPr lang="en-US"/>
        </a:p>
      </dgm:t>
    </dgm:pt>
    <dgm:pt modelId="{AF532C17-22D5-4D70-9861-352D5FE95109}" type="parTrans" cxnId="{DA947F41-F81E-4C52-B65B-B0FBED6E774B}">
      <dgm:prSet/>
      <dgm:spPr/>
      <dgm:t>
        <a:bodyPr/>
        <a:lstStyle/>
        <a:p>
          <a:endParaRPr lang="en-US"/>
        </a:p>
      </dgm:t>
    </dgm:pt>
    <dgm:pt modelId="{227BA64A-50E8-4AF8-B23B-3A9284BE7379}" type="sibTrans" cxnId="{DA947F41-F81E-4C52-B65B-B0FBED6E774B}">
      <dgm:prSet/>
      <dgm:spPr/>
      <dgm:t>
        <a:bodyPr/>
        <a:lstStyle/>
        <a:p>
          <a:endParaRPr lang="en-US"/>
        </a:p>
      </dgm:t>
    </dgm:pt>
    <dgm:pt modelId="{1578B8C0-0103-47C7-9A1A-9FAFFEA4271C}">
      <dgm:prSet/>
      <dgm:spPr/>
      <dgm:t>
        <a:bodyPr/>
        <a:lstStyle/>
        <a:p>
          <a:r>
            <a:rPr lang="en-GB"/>
            <a:t>This is up to the defence to prove. </a:t>
          </a:r>
          <a:endParaRPr lang="en-US"/>
        </a:p>
      </dgm:t>
    </dgm:pt>
    <dgm:pt modelId="{8044CB2E-9871-4879-B059-094297E6AEB6}" type="parTrans" cxnId="{A2E4E404-3DEC-4256-867A-F1F1CF01056F}">
      <dgm:prSet/>
      <dgm:spPr/>
      <dgm:t>
        <a:bodyPr/>
        <a:lstStyle/>
        <a:p>
          <a:endParaRPr lang="en-US"/>
        </a:p>
      </dgm:t>
    </dgm:pt>
    <dgm:pt modelId="{6EC70F03-197E-4F61-91D5-D9FDD548490D}" type="sibTrans" cxnId="{A2E4E404-3DEC-4256-867A-F1F1CF01056F}">
      <dgm:prSet/>
      <dgm:spPr/>
      <dgm:t>
        <a:bodyPr/>
        <a:lstStyle/>
        <a:p>
          <a:endParaRPr lang="en-US"/>
        </a:p>
      </dgm:t>
    </dgm:pt>
    <dgm:pt modelId="{9CC437E9-3498-4ACF-ADCC-D309756CE93E}">
      <dgm:prSet/>
      <dgm:spPr/>
      <dgm:t>
        <a:bodyPr/>
        <a:lstStyle/>
        <a:p>
          <a:r>
            <a:rPr lang="en-GB"/>
            <a:t>Important to note that it is a criminal defence to all offences expect serious offences such as murder and manslaughter. </a:t>
          </a:r>
          <a:endParaRPr lang="en-US"/>
        </a:p>
      </dgm:t>
    </dgm:pt>
    <dgm:pt modelId="{1944053B-2287-4255-918B-76F71113317D}" type="parTrans" cxnId="{B0B07ADA-7330-46C9-BFE8-4C04B67C6580}">
      <dgm:prSet/>
      <dgm:spPr/>
      <dgm:t>
        <a:bodyPr/>
        <a:lstStyle/>
        <a:p>
          <a:endParaRPr lang="en-US"/>
        </a:p>
      </dgm:t>
    </dgm:pt>
    <dgm:pt modelId="{49811330-E535-48BA-AA5D-73E951C8DD69}" type="sibTrans" cxnId="{B0B07ADA-7330-46C9-BFE8-4C04B67C6580}">
      <dgm:prSet/>
      <dgm:spPr/>
      <dgm:t>
        <a:bodyPr/>
        <a:lstStyle/>
        <a:p>
          <a:endParaRPr lang="en-US"/>
        </a:p>
      </dgm:t>
    </dgm:pt>
    <dgm:pt modelId="{2B413D57-21A6-4DE3-8C1A-6FD770C6E657}" type="pres">
      <dgm:prSet presAssocID="{BEB4554D-607D-48A3-B51C-6E360F616FFC}" presName="linear" presStyleCnt="0">
        <dgm:presLayoutVars>
          <dgm:animLvl val="lvl"/>
          <dgm:resizeHandles val="exact"/>
        </dgm:presLayoutVars>
      </dgm:prSet>
      <dgm:spPr/>
    </dgm:pt>
    <dgm:pt modelId="{4F87A5EE-D335-4C72-A921-1701D6BE0A3F}" type="pres">
      <dgm:prSet presAssocID="{CBD5FBFF-2DDB-4310-B459-17DB5378544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112A54D-D506-4DFA-8597-D224833F299B}" type="pres">
      <dgm:prSet presAssocID="{227BA64A-50E8-4AF8-B23B-3A9284BE7379}" presName="spacer" presStyleCnt="0"/>
      <dgm:spPr/>
    </dgm:pt>
    <dgm:pt modelId="{75F218CB-076F-4270-99FF-CB199FA435B2}" type="pres">
      <dgm:prSet presAssocID="{1578B8C0-0103-47C7-9A1A-9FAFFEA4271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976DB85-DC15-4446-9FE1-86308C075D04}" type="pres">
      <dgm:prSet presAssocID="{6EC70F03-197E-4F61-91D5-D9FDD548490D}" presName="spacer" presStyleCnt="0"/>
      <dgm:spPr/>
    </dgm:pt>
    <dgm:pt modelId="{F1021921-470B-481C-BB31-BE91D79E2F81}" type="pres">
      <dgm:prSet presAssocID="{9CC437E9-3498-4ACF-ADCC-D309756CE93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2E4E404-3DEC-4256-867A-F1F1CF01056F}" srcId="{BEB4554D-607D-48A3-B51C-6E360F616FFC}" destId="{1578B8C0-0103-47C7-9A1A-9FAFFEA4271C}" srcOrd="1" destOrd="0" parTransId="{8044CB2E-9871-4879-B059-094297E6AEB6}" sibTransId="{6EC70F03-197E-4F61-91D5-D9FDD548490D}"/>
    <dgm:cxn modelId="{3AE8ED22-CA96-4DC4-829C-7369F42E4D65}" type="presOf" srcId="{9CC437E9-3498-4ACF-ADCC-D309756CE93E}" destId="{F1021921-470B-481C-BB31-BE91D79E2F81}" srcOrd="0" destOrd="0" presId="urn:microsoft.com/office/officeart/2005/8/layout/vList2"/>
    <dgm:cxn modelId="{DA947F41-F81E-4C52-B65B-B0FBED6E774B}" srcId="{BEB4554D-607D-48A3-B51C-6E360F616FFC}" destId="{CBD5FBFF-2DDB-4310-B459-17DB53785445}" srcOrd="0" destOrd="0" parTransId="{AF532C17-22D5-4D70-9861-352D5FE95109}" sibTransId="{227BA64A-50E8-4AF8-B23B-3A9284BE7379}"/>
    <dgm:cxn modelId="{FA65EA61-98E7-4BE3-A1E0-C5EDFDC5DA61}" type="presOf" srcId="{BEB4554D-607D-48A3-B51C-6E360F616FFC}" destId="{2B413D57-21A6-4DE3-8C1A-6FD770C6E657}" srcOrd="0" destOrd="0" presId="urn:microsoft.com/office/officeart/2005/8/layout/vList2"/>
    <dgm:cxn modelId="{058ACE6B-724B-450A-8C1C-A605625101AD}" type="presOf" srcId="{CBD5FBFF-2DDB-4310-B459-17DB53785445}" destId="{4F87A5EE-D335-4C72-A921-1701D6BE0A3F}" srcOrd="0" destOrd="0" presId="urn:microsoft.com/office/officeart/2005/8/layout/vList2"/>
    <dgm:cxn modelId="{63DCA455-364C-484D-AB81-EF8FD50940A6}" type="presOf" srcId="{1578B8C0-0103-47C7-9A1A-9FAFFEA4271C}" destId="{75F218CB-076F-4270-99FF-CB199FA435B2}" srcOrd="0" destOrd="0" presId="urn:microsoft.com/office/officeart/2005/8/layout/vList2"/>
    <dgm:cxn modelId="{B0B07ADA-7330-46C9-BFE8-4C04B67C6580}" srcId="{BEB4554D-607D-48A3-B51C-6E360F616FFC}" destId="{9CC437E9-3498-4ACF-ADCC-D309756CE93E}" srcOrd="2" destOrd="0" parTransId="{1944053B-2287-4255-918B-76F71113317D}" sibTransId="{49811330-E535-48BA-AA5D-73E951C8DD69}"/>
    <dgm:cxn modelId="{68B024B7-B4F8-468C-B858-2FB2657927FA}" type="presParOf" srcId="{2B413D57-21A6-4DE3-8C1A-6FD770C6E657}" destId="{4F87A5EE-D335-4C72-A921-1701D6BE0A3F}" srcOrd="0" destOrd="0" presId="urn:microsoft.com/office/officeart/2005/8/layout/vList2"/>
    <dgm:cxn modelId="{0D7E96D9-16D7-4586-AFDD-CA14567804F6}" type="presParOf" srcId="{2B413D57-21A6-4DE3-8C1A-6FD770C6E657}" destId="{7112A54D-D506-4DFA-8597-D224833F299B}" srcOrd="1" destOrd="0" presId="urn:microsoft.com/office/officeart/2005/8/layout/vList2"/>
    <dgm:cxn modelId="{85D42599-98D9-450C-B4CB-659E78F868A5}" type="presParOf" srcId="{2B413D57-21A6-4DE3-8C1A-6FD770C6E657}" destId="{75F218CB-076F-4270-99FF-CB199FA435B2}" srcOrd="2" destOrd="0" presId="urn:microsoft.com/office/officeart/2005/8/layout/vList2"/>
    <dgm:cxn modelId="{6898195F-68E3-4006-A610-5310BE88C406}" type="presParOf" srcId="{2B413D57-21A6-4DE3-8C1A-6FD770C6E657}" destId="{A976DB85-DC15-4446-9FE1-86308C075D04}" srcOrd="3" destOrd="0" presId="urn:microsoft.com/office/officeart/2005/8/layout/vList2"/>
    <dgm:cxn modelId="{C1DF9918-CF10-4ACB-AE91-BDD22E417B13}" type="presParOf" srcId="{2B413D57-21A6-4DE3-8C1A-6FD770C6E657}" destId="{F1021921-470B-481C-BB31-BE91D79E2F8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9EC930-2B66-4822-AB18-B6F3AFBBEAC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607FABA-4E77-4C05-A957-38981F914E19}">
      <dgm:prSet/>
      <dgm:spPr/>
      <dgm:t>
        <a:bodyPr/>
        <a:lstStyle/>
        <a:p>
          <a:r>
            <a:rPr lang="en-GB"/>
            <a:t>If the defence is successful then the individual will be acquitted. </a:t>
          </a:r>
          <a:endParaRPr lang="en-US"/>
        </a:p>
      </dgm:t>
    </dgm:pt>
    <dgm:pt modelId="{8EBD5AE6-B4C6-424B-94D8-F12C3A06196D}" type="parTrans" cxnId="{8EE14F42-1099-497F-BF52-5E980EA24D52}">
      <dgm:prSet/>
      <dgm:spPr/>
      <dgm:t>
        <a:bodyPr/>
        <a:lstStyle/>
        <a:p>
          <a:endParaRPr lang="en-US"/>
        </a:p>
      </dgm:t>
    </dgm:pt>
    <dgm:pt modelId="{564AB0E9-FE53-4A1F-9749-1A2524EB8EE7}" type="sibTrans" cxnId="{8EE14F42-1099-497F-BF52-5E980EA24D52}">
      <dgm:prSet/>
      <dgm:spPr/>
      <dgm:t>
        <a:bodyPr/>
        <a:lstStyle/>
        <a:p>
          <a:endParaRPr lang="en-US"/>
        </a:p>
      </dgm:t>
    </dgm:pt>
    <dgm:pt modelId="{946385D3-0E6A-46A9-B58D-7A4D21DAFE0F}">
      <dgm:prSet/>
      <dgm:spPr/>
      <dgm:t>
        <a:bodyPr/>
        <a:lstStyle/>
        <a:p>
          <a:r>
            <a:rPr lang="en-GB"/>
            <a:t>But there is a test must be followed. </a:t>
          </a:r>
          <a:endParaRPr lang="en-US"/>
        </a:p>
      </dgm:t>
    </dgm:pt>
    <dgm:pt modelId="{F10DE04D-63BD-4757-9FA1-7575FCD5A5FB}" type="parTrans" cxnId="{38989A8C-C2F5-4242-9560-A8598BC9E2B1}">
      <dgm:prSet/>
      <dgm:spPr/>
      <dgm:t>
        <a:bodyPr/>
        <a:lstStyle/>
        <a:p>
          <a:endParaRPr lang="en-US"/>
        </a:p>
      </dgm:t>
    </dgm:pt>
    <dgm:pt modelId="{13030066-49D7-498C-865F-766A806CC466}" type="sibTrans" cxnId="{38989A8C-C2F5-4242-9560-A8598BC9E2B1}">
      <dgm:prSet/>
      <dgm:spPr/>
      <dgm:t>
        <a:bodyPr/>
        <a:lstStyle/>
        <a:p>
          <a:endParaRPr lang="en-US"/>
        </a:p>
      </dgm:t>
    </dgm:pt>
    <dgm:pt modelId="{51B661FE-C906-4A99-BDB3-E2A54FDEBD40}">
      <dgm:prSet/>
      <dgm:spPr/>
      <dgm:t>
        <a:bodyPr/>
        <a:lstStyle/>
        <a:p>
          <a:r>
            <a:rPr lang="en-GB" dirty="0"/>
            <a:t>Duress by threats is shown in cases such as the case of R v Howe [1987] and R v Graham [1982]  </a:t>
          </a:r>
          <a:endParaRPr lang="en-US" dirty="0"/>
        </a:p>
      </dgm:t>
    </dgm:pt>
    <dgm:pt modelId="{7DCD12BA-CCA6-4C27-9052-0FF4F344DD16}" type="parTrans" cxnId="{2BF25E02-5544-4DFA-8142-92A64D367EC3}">
      <dgm:prSet/>
      <dgm:spPr/>
      <dgm:t>
        <a:bodyPr/>
        <a:lstStyle/>
        <a:p>
          <a:endParaRPr lang="en-US"/>
        </a:p>
      </dgm:t>
    </dgm:pt>
    <dgm:pt modelId="{2C79852E-846A-4F2B-B75D-7A65F3FC018B}" type="sibTrans" cxnId="{2BF25E02-5544-4DFA-8142-92A64D367EC3}">
      <dgm:prSet/>
      <dgm:spPr/>
      <dgm:t>
        <a:bodyPr/>
        <a:lstStyle/>
        <a:p>
          <a:endParaRPr lang="en-US"/>
        </a:p>
      </dgm:t>
    </dgm:pt>
    <dgm:pt modelId="{D5BF09FA-8408-4D73-9D25-5FBE5142C3A8}" type="pres">
      <dgm:prSet presAssocID="{5F9EC930-2B66-4822-AB18-B6F3AFBBEAC8}" presName="linear" presStyleCnt="0">
        <dgm:presLayoutVars>
          <dgm:animLvl val="lvl"/>
          <dgm:resizeHandles val="exact"/>
        </dgm:presLayoutVars>
      </dgm:prSet>
      <dgm:spPr/>
    </dgm:pt>
    <dgm:pt modelId="{E71548F5-2B42-4233-841F-C0EFEC2C5CAB}" type="pres">
      <dgm:prSet presAssocID="{A607FABA-4E77-4C05-A957-38981F914E1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272168B-2972-4EEF-ADA8-58EC5EDEC4EA}" type="pres">
      <dgm:prSet presAssocID="{564AB0E9-FE53-4A1F-9749-1A2524EB8EE7}" presName="spacer" presStyleCnt="0"/>
      <dgm:spPr/>
    </dgm:pt>
    <dgm:pt modelId="{65AA328F-F114-4D27-A310-19216FDB4DCD}" type="pres">
      <dgm:prSet presAssocID="{946385D3-0E6A-46A9-B58D-7A4D21DAFE0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4B29C62-4EBA-47D3-89D3-9FED18951A8E}" type="pres">
      <dgm:prSet presAssocID="{13030066-49D7-498C-865F-766A806CC466}" presName="spacer" presStyleCnt="0"/>
      <dgm:spPr/>
    </dgm:pt>
    <dgm:pt modelId="{EEA6C405-8FAB-4840-9A7E-3D8F33D36C36}" type="pres">
      <dgm:prSet presAssocID="{51B661FE-C906-4A99-BDB3-E2A54FDEBD4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BF25E02-5544-4DFA-8142-92A64D367EC3}" srcId="{5F9EC930-2B66-4822-AB18-B6F3AFBBEAC8}" destId="{51B661FE-C906-4A99-BDB3-E2A54FDEBD40}" srcOrd="2" destOrd="0" parTransId="{7DCD12BA-CCA6-4C27-9052-0FF4F344DD16}" sibTransId="{2C79852E-846A-4F2B-B75D-7A65F3FC018B}"/>
    <dgm:cxn modelId="{EF5F5715-E65E-48E8-92C5-4AD9DDC2C607}" type="presOf" srcId="{5F9EC930-2B66-4822-AB18-B6F3AFBBEAC8}" destId="{D5BF09FA-8408-4D73-9D25-5FBE5142C3A8}" srcOrd="0" destOrd="0" presId="urn:microsoft.com/office/officeart/2005/8/layout/vList2"/>
    <dgm:cxn modelId="{3C63632C-37FB-4C9F-A6E4-3DEB1439D47F}" type="presOf" srcId="{51B661FE-C906-4A99-BDB3-E2A54FDEBD40}" destId="{EEA6C405-8FAB-4840-9A7E-3D8F33D36C36}" srcOrd="0" destOrd="0" presId="urn:microsoft.com/office/officeart/2005/8/layout/vList2"/>
    <dgm:cxn modelId="{D3B14440-9CA5-46AF-9ADE-BA9A9842751C}" type="presOf" srcId="{946385D3-0E6A-46A9-B58D-7A4D21DAFE0F}" destId="{65AA328F-F114-4D27-A310-19216FDB4DCD}" srcOrd="0" destOrd="0" presId="urn:microsoft.com/office/officeart/2005/8/layout/vList2"/>
    <dgm:cxn modelId="{8EE14F42-1099-497F-BF52-5E980EA24D52}" srcId="{5F9EC930-2B66-4822-AB18-B6F3AFBBEAC8}" destId="{A607FABA-4E77-4C05-A957-38981F914E19}" srcOrd="0" destOrd="0" parTransId="{8EBD5AE6-B4C6-424B-94D8-F12C3A06196D}" sibTransId="{564AB0E9-FE53-4A1F-9749-1A2524EB8EE7}"/>
    <dgm:cxn modelId="{38989A8C-C2F5-4242-9560-A8598BC9E2B1}" srcId="{5F9EC930-2B66-4822-AB18-B6F3AFBBEAC8}" destId="{946385D3-0E6A-46A9-B58D-7A4D21DAFE0F}" srcOrd="1" destOrd="0" parTransId="{F10DE04D-63BD-4757-9FA1-7575FCD5A5FB}" sibTransId="{13030066-49D7-498C-865F-766A806CC466}"/>
    <dgm:cxn modelId="{3F8B529D-EB9D-489D-9F1A-254E7F748A74}" type="presOf" srcId="{A607FABA-4E77-4C05-A957-38981F914E19}" destId="{E71548F5-2B42-4233-841F-C0EFEC2C5CAB}" srcOrd="0" destOrd="0" presId="urn:microsoft.com/office/officeart/2005/8/layout/vList2"/>
    <dgm:cxn modelId="{7212D906-A543-45CA-B037-83A6C452976E}" type="presParOf" srcId="{D5BF09FA-8408-4D73-9D25-5FBE5142C3A8}" destId="{E71548F5-2B42-4233-841F-C0EFEC2C5CAB}" srcOrd="0" destOrd="0" presId="urn:microsoft.com/office/officeart/2005/8/layout/vList2"/>
    <dgm:cxn modelId="{E44A629D-9570-4255-A324-DADA244A0B18}" type="presParOf" srcId="{D5BF09FA-8408-4D73-9D25-5FBE5142C3A8}" destId="{0272168B-2972-4EEF-ADA8-58EC5EDEC4EA}" srcOrd="1" destOrd="0" presId="urn:microsoft.com/office/officeart/2005/8/layout/vList2"/>
    <dgm:cxn modelId="{773A9088-8946-46DA-90DD-15BCB9F48243}" type="presParOf" srcId="{D5BF09FA-8408-4D73-9D25-5FBE5142C3A8}" destId="{65AA328F-F114-4D27-A310-19216FDB4DCD}" srcOrd="2" destOrd="0" presId="urn:microsoft.com/office/officeart/2005/8/layout/vList2"/>
    <dgm:cxn modelId="{B6439DA3-F436-48EF-9456-B02B50E4BB3E}" type="presParOf" srcId="{D5BF09FA-8408-4D73-9D25-5FBE5142C3A8}" destId="{34B29C62-4EBA-47D3-89D3-9FED18951A8E}" srcOrd="3" destOrd="0" presId="urn:microsoft.com/office/officeart/2005/8/layout/vList2"/>
    <dgm:cxn modelId="{04C401DE-4CF3-48AA-9E19-E4CBB902D783}" type="presParOf" srcId="{D5BF09FA-8408-4D73-9D25-5FBE5142C3A8}" destId="{EEA6C405-8FAB-4840-9A7E-3D8F33D36C3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457938-84A2-45FA-A0B7-FD0E65AEC835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83B83AD-8492-4339-A877-17CFDB51CA24}">
      <dgm:prSet/>
      <dgm:spPr/>
      <dgm:t>
        <a:bodyPr/>
        <a:lstStyle/>
        <a:p>
          <a:r>
            <a:rPr lang="en-GB"/>
            <a:t>Duress by threats must include serious injury or death. </a:t>
          </a:r>
          <a:endParaRPr lang="en-US"/>
        </a:p>
      </dgm:t>
    </dgm:pt>
    <dgm:pt modelId="{3DE768E0-099A-44AC-83F8-6AFBB72D0C2D}" type="parTrans" cxnId="{E1606664-E9B1-4D64-83D7-6A197B12CA2F}">
      <dgm:prSet/>
      <dgm:spPr/>
      <dgm:t>
        <a:bodyPr/>
        <a:lstStyle/>
        <a:p>
          <a:endParaRPr lang="en-US"/>
        </a:p>
      </dgm:t>
    </dgm:pt>
    <dgm:pt modelId="{B04C1022-6074-4925-B113-AD8A629A8F5F}" type="sibTrans" cxnId="{E1606664-E9B1-4D64-83D7-6A197B12CA2F}">
      <dgm:prSet/>
      <dgm:spPr/>
      <dgm:t>
        <a:bodyPr/>
        <a:lstStyle/>
        <a:p>
          <a:endParaRPr lang="en-US"/>
        </a:p>
      </dgm:t>
    </dgm:pt>
    <dgm:pt modelId="{BC472B8C-4842-46D3-AD1A-772C6990803C}">
      <dgm:prSet/>
      <dgm:spPr/>
      <dgm:t>
        <a:bodyPr/>
        <a:lstStyle/>
        <a:p>
          <a:r>
            <a:rPr lang="en-GB"/>
            <a:t>It has to be immediate at the time that the crime is committed. </a:t>
          </a:r>
          <a:endParaRPr lang="en-US"/>
        </a:p>
      </dgm:t>
    </dgm:pt>
    <dgm:pt modelId="{6598E5A9-A8DA-478D-8116-8325A3FBAA46}" type="parTrans" cxnId="{A62609F7-ABB1-4561-B452-AF4B5D7FD587}">
      <dgm:prSet/>
      <dgm:spPr/>
      <dgm:t>
        <a:bodyPr/>
        <a:lstStyle/>
        <a:p>
          <a:endParaRPr lang="en-US"/>
        </a:p>
      </dgm:t>
    </dgm:pt>
    <dgm:pt modelId="{295C16D6-E408-4911-B5AE-C76C0DF75839}" type="sibTrans" cxnId="{A62609F7-ABB1-4561-B452-AF4B5D7FD587}">
      <dgm:prSet/>
      <dgm:spPr/>
      <dgm:t>
        <a:bodyPr/>
        <a:lstStyle/>
        <a:p>
          <a:endParaRPr lang="en-US"/>
        </a:p>
      </dgm:t>
    </dgm:pt>
    <dgm:pt modelId="{AD7177BF-B5FA-499B-BE42-61740AEF2CAC}">
      <dgm:prSet/>
      <dgm:spPr/>
      <dgm:t>
        <a:bodyPr/>
        <a:lstStyle/>
        <a:p>
          <a:r>
            <a:rPr lang="en-GB"/>
            <a:t>R v Hudson and Taylor.</a:t>
          </a:r>
          <a:endParaRPr lang="en-US"/>
        </a:p>
      </dgm:t>
    </dgm:pt>
    <dgm:pt modelId="{7297273B-2EED-494B-9284-C567D07591C4}" type="parTrans" cxnId="{6BCA3E26-378B-47F2-99D9-981EFC352DEE}">
      <dgm:prSet/>
      <dgm:spPr/>
      <dgm:t>
        <a:bodyPr/>
        <a:lstStyle/>
        <a:p>
          <a:endParaRPr lang="en-US"/>
        </a:p>
      </dgm:t>
    </dgm:pt>
    <dgm:pt modelId="{30F1D9F0-FDF4-41F6-AC0C-38527DA2CF5B}" type="sibTrans" cxnId="{6BCA3E26-378B-47F2-99D9-981EFC352DEE}">
      <dgm:prSet/>
      <dgm:spPr/>
      <dgm:t>
        <a:bodyPr/>
        <a:lstStyle/>
        <a:p>
          <a:endParaRPr lang="en-US"/>
        </a:p>
      </dgm:t>
    </dgm:pt>
    <dgm:pt modelId="{4B26E1B6-DB0D-4BCF-AFA9-F68191C0D8BF}" type="pres">
      <dgm:prSet presAssocID="{5B457938-84A2-45FA-A0B7-FD0E65AEC835}" presName="outerComposite" presStyleCnt="0">
        <dgm:presLayoutVars>
          <dgm:chMax val="5"/>
          <dgm:dir/>
          <dgm:resizeHandles val="exact"/>
        </dgm:presLayoutVars>
      </dgm:prSet>
      <dgm:spPr/>
    </dgm:pt>
    <dgm:pt modelId="{B6B56682-C303-42BA-8A66-83928DA72D00}" type="pres">
      <dgm:prSet presAssocID="{5B457938-84A2-45FA-A0B7-FD0E65AEC835}" presName="dummyMaxCanvas" presStyleCnt="0">
        <dgm:presLayoutVars/>
      </dgm:prSet>
      <dgm:spPr/>
    </dgm:pt>
    <dgm:pt modelId="{DD7F5E86-CB0C-47A1-B432-4CD3C16AB59C}" type="pres">
      <dgm:prSet presAssocID="{5B457938-84A2-45FA-A0B7-FD0E65AEC835}" presName="ThreeNodes_1" presStyleLbl="node1" presStyleIdx="0" presStyleCnt="3">
        <dgm:presLayoutVars>
          <dgm:bulletEnabled val="1"/>
        </dgm:presLayoutVars>
      </dgm:prSet>
      <dgm:spPr/>
    </dgm:pt>
    <dgm:pt modelId="{7CDD8929-F938-4E0D-92A4-BD1037835B97}" type="pres">
      <dgm:prSet presAssocID="{5B457938-84A2-45FA-A0B7-FD0E65AEC835}" presName="ThreeNodes_2" presStyleLbl="node1" presStyleIdx="1" presStyleCnt="3">
        <dgm:presLayoutVars>
          <dgm:bulletEnabled val="1"/>
        </dgm:presLayoutVars>
      </dgm:prSet>
      <dgm:spPr/>
    </dgm:pt>
    <dgm:pt modelId="{F20DC26B-A697-4E5C-8F76-2FE1AF31F0DB}" type="pres">
      <dgm:prSet presAssocID="{5B457938-84A2-45FA-A0B7-FD0E65AEC835}" presName="ThreeNodes_3" presStyleLbl="node1" presStyleIdx="2" presStyleCnt="3">
        <dgm:presLayoutVars>
          <dgm:bulletEnabled val="1"/>
        </dgm:presLayoutVars>
      </dgm:prSet>
      <dgm:spPr/>
    </dgm:pt>
    <dgm:pt modelId="{F46729C8-F236-40E8-9CDC-F764F1289690}" type="pres">
      <dgm:prSet presAssocID="{5B457938-84A2-45FA-A0B7-FD0E65AEC835}" presName="ThreeConn_1-2" presStyleLbl="fgAccFollowNode1" presStyleIdx="0" presStyleCnt="2">
        <dgm:presLayoutVars>
          <dgm:bulletEnabled val="1"/>
        </dgm:presLayoutVars>
      </dgm:prSet>
      <dgm:spPr/>
    </dgm:pt>
    <dgm:pt modelId="{A7056404-1558-4B8D-A318-3EBEE514AC4A}" type="pres">
      <dgm:prSet presAssocID="{5B457938-84A2-45FA-A0B7-FD0E65AEC835}" presName="ThreeConn_2-3" presStyleLbl="fgAccFollowNode1" presStyleIdx="1" presStyleCnt="2">
        <dgm:presLayoutVars>
          <dgm:bulletEnabled val="1"/>
        </dgm:presLayoutVars>
      </dgm:prSet>
      <dgm:spPr/>
    </dgm:pt>
    <dgm:pt modelId="{48629957-3698-419A-99A3-0F4D2D338E89}" type="pres">
      <dgm:prSet presAssocID="{5B457938-84A2-45FA-A0B7-FD0E65AEC835}" presName="ThreeNodes_1_text" presStyleLbl="node1" presStyleIdx="2" presStyleCnt="3">
        <dgm:presLayoutVars>
          <dgm:bulletEnabled val="1"/>
        </dgm:presLayoutVars>
      </dgm:prSet>
      <dgm:spPr/>
    </dgm:pt>
    <dgm:pt modelId="{23A59416-EAD5-415C-83FE-955F72395FB3}" type="pres">
      <dgm:prSet presAssocID="{5B457938-84A2-45FA-A0B7-FD0E65AEC835}" presName="ThreeNodes_2_text" presStyleLbl="node1" presStyleIdx="2" presStyleCnt="3">
        <dgm:presLayoutVars>
          <dgm:bulletEnabled val="1"/>
        </dgm:presLayoutVars>
      </dgm:prSet>
      <dgm:spPr/>
    </dgm:pt>
    <dgm:pt modelId="{CF2E02DB-6B9B-466A-8FC1-A279977CF884}" type="pres">
      <dgm:prSet presAssocID="{5B457938-84A2-45FA-A0B7-FD0E65AEC83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CA064118-A903-4CB0-AA6B-A3A36683DA42}" type="presOf" srcId="{AD7177BF-B5FA-499B-BE42-61740AEF2CAC}" destId="{CF2E02DB-6B9B-466A-8FC1-A279977CF884}" srcOrd="1" destOrd="0" presId="urn:microsoft.com/office/officeart/2005/8/layout/vProcess5"/>
    <dgm:cxn modelId="{6BCA3E26-378B-47F2-99D9-981EFC352DEE}" srcId="{5B457938-84A2-45FA-A0B7-FD0E65AEC835}" destId="{AD7177BF-B5FA-499B-BE42-61740AEF2CAC}" srcOrd="2" destOrd="0" parTransId="{7297273B-2EED-494B-9284-C567D07591C4}" sibTransId="{30F1D9F0-FDF4-41F6-AC0C-38527DA2CF5B}"/>
    <dgm:cxn modelId="{715DC026-A740-4129-A2B3-8C3BCD3CECD7}" type="presOf" srcId="{A83B83AD-8492-4339-A877-17CFDB51CA24}" destId="{DD7F5E86-CB0C-47A1-B432-4CD3C16AB59C}" srcOrd="0" destOrd="0" presId="urn:microsoft.com/office/officeart/2005/8/layout/vProcess5"/>
    <dgm:cxn modelId="{69D11D5D-367A-4336-BCFD-6AAAB80C3F4F}" type="presOf" srcId="{BC472B8C-4842-46D3-AD1A-772C6990803C}" destId="{23A59416-EAD5-415C-83FE-955F72395FB3}" srcOrd="1" destOrd="0" presId="urn:microsoft.com/office/officeart/2005/8/layout/vProcess5"/>
    <dgm:cxn modelId="{A5BE6064-141B-4BD7-98C0-A8E2E17B1299}" type="presOf" srcId="{BC472B8C-4842-46D3-AD1A-772C6990803C}" destId="{7CDD8929-F938-4E0D-92A4-BD1037835B97}" srcOrd="0" destOrd="0" presId="urn:microsoft.com/office/officeart/2005/8/layout/vProcess5"/>
    <dgm:cxn modelId="{E1606664-E9B1-4D64-83D7-6A197B12CA2F}" srcId="{5B457938-84A2-45FA-A0B7-FD0E65AEC835}" destId="{A83B83AD-8492-4339-A877-17CFDB51CA24}" srcOrd="0" destOrd="0" parTransId="{3DE768E0-099A-44AC-83F8-6AFBB72D0C2D}" sibTransId="{B04C1022-6074-4925-B113-AD8A629A8F5F}"/>
    <dgm:cxn modelId="{7BD07146-FFDB-460C-90D7-C47EF15B43E8}" type="presOf" srcId="{5B457938-84A2-45FA-A0B7-FD0E65AEC835}" destId="{4B26E1B6-DB0D-4BCF-AFA9-F68191C0D8BF}" srcOrd="0" destOrd="0" presId="urn:microsoft.com/office/officeart/2005/8/layout/vProcess5"/>
    <dgm:cxn modelId="{F7559E7A-B815-447B-A69A-7E777666BF2B}" type="presOf" srcId="{AD7177BF-B5FA-499B-BE42-61740AEF2CAC}" destId="{F20DC26B-A697-4E5C-8F76-2FE1AF31F0DB}" srcOrd="0" destOrd="0" presId="urn:microsoft.com/office/officeart/2005/8/layout/vProcess5"/>
    <dgm:cxn modelId="{DE572D82-6DF0-4975-B4BE-A72D84890591}" type="presOf" srcId="{295C16D6-E408-4911-B5AE-C76C0DF75839}" destId="{A7056404-1558-4B8D-A318-3EBEE514AC4A}" srcOrd="0" destOrd="0" presId="urn:microsoft.com/office/officeart/2005/8/layout/vProcess5"/>
    <dgm:cxn modelId="{5A81B28F-7993-4113-8F29-6054F1F0B5F7}" type="presOf" srcId="{B04C1022-6074-4925-B113-AD8A629A8F5F}" destId="{F46729C8-F236-40E8-9CDC-F764F1289690}" srcOrd="0" destOrd="0" presId="urn:microsoft.com/office/officeart/2005/8/layout/vProcess5"/>
    <dgm:cxn modelId="{A62609F7-ABB1-4561-B452-AF4B5D7FD587}" srcId="{5B457938-84A2-45FA-A0B7-FD0E65AEC835}" destId="{BC472B8C-4842-46D3-AD1A-772C6990803C}" srcOrd="1" destOrd="0" parTransId="{6598E5A9-A8DA-478D-8116-8325A3FBAA46}" sibTransId="{295C16D6-E408-4911-B5AE-C76C0DF75839}"/>
    <dgm:cxn modelId="{29F8F6F8-88C8-45FC-8D38-2C2E83BD1E08}" type="presOf" srcId="{A83B83AD-8492-4339-A877-17CFDB51CA24}" destId="{48629957-3698-419A-99A3-0F4D2D338E89}" srcOrd="1" destOrd="0" presId="urn:microsoft.com/office/officeart/2005/8/layout/vProcess5"/>
    <dgm:cxn modelId="{111A8A83-FBEF-45BE-988E-FF3A2C14621F}" type="presParOf" srcId="{4B26E1B6-DB0D-4BCF-AFA9-F68191C0D8BF}" destId="{B6B56682-C303-42BA-8A66-83928DA72D00}" srcOrd="0" destOrd="0" presId="urn:microsoft.com/office/officeart/2005/8/layout/vProcess5"/>
    <dgm:cxn modelId="{88FF73C7-8086-43DB-B1EB-9BD4E5652E85}" type="presParOf" srcId="{4B26E1B6-DB0D-4BCF-AFA9-F68191C0D8BF}" destId="{DD7F5E86-CB0C-47A1-B432-4CD3C16AB59C}" srcOrd="1" destOrd="0" presId="urn:microsoft.com/office/officeart/2005/8/layout/vProcess5"/>
    <dgm:cxn modelId="{7D434D2C-3E0D-45D0-BC51-53BCD65C1999}" type="presParOf" srcId="{4B26E1B6-DB0D-4BCF-AFA9-F68191C0D8BF}" destId="{7CDD8929-F938-4E0D-92A4-BD1037835B97}" srcOrd="2" destOrd="0" presId="urn:microsoft.com/office/officeart/2005/8/layout/vProcess5"/>
    <dgm:cxn modelId="{D9EEDA3C-8E48-4393-817E-3B14AAA6279D}" type="presParOf" srcId="{4B26E1B6-DB0D-4BCF-AFA9-F68191C0D8BF}" destId="{F20DC26B-A697-4E5C-8F76-2FE1AF31F0DB}" srcOrd="3" destOrd="0" presId="urn:microsoft.com/office/officeart/2005/8/layout/vProcess5"/>
    <dgm:cxn modelId="{975D756D-0B51-4F98-B5B6-CEBD90E56F58}" type="presParOf" srcId="{4B26E1B6-DB0D-4BCF-AFA9-F68191C0D8BF}" destId="{F46729C8-F236-40E8-9CDC-F764F1289690}" srcOrd="4" destOrd="0" presId="urn:microsoft.com/office/officeart/2005/8/layout/vProcess5"/>
    <dgm:cxn modelId="{04D504F2-D6EE-4CFA-9138-BFCF92CC61E1}" type="presParOf" srcId="{4B26E1B6-DB0D-4BCF-AFA9-F68191C0D8BF}" destId="{A7056404-1558-4B8D-A318-3EBEE514AC4A}" srcOrd="5" destOrd="0" presId="urn:microsoft.com/office/officeart/2005/8/layout/vProcess5"/>
    <dgm:cxn modelId="{AF060F06-0BCE-4B93-80A7-AE69385C4158}" type="presParOf" srcId="{4B26E1B6-DB0D-4BCF-AFA9-F68191C0D8BF}" destId="{48629957-3698-419A-99A3-0F4D2D338E89}" srcOrd="6" destOrd="0" presId="urn:microsoft.com/office/officeart/2005/8/layout/vProcess5"/>
    <dgm:cxn modelId="{DF4EDF42-EB4B-4834-AF96-F3D482C265AF}" type="presParOf" srcId="{4B26E1B6-DB0D-4BCF-AFA9-F68191C0D8BF}" destId="{23A59416-EAD5-415C-83FE-955F72395FB3}" srcOrd="7" destOrd="0" presId="urn:microsoft.com/office/officeart/2005/8/layout/vProcess5"/>
    <dgm:cxn modelId="{5101DA90-8200-4E34-9BA7-CA46E982B0FF}" type="presParOf" srcId="{4B26E1B6-DB0D-4BCF-AFA9-F68191C0D8BF}" destId="{CF2E02DB-6B9B-466A-8FC1-A279977CF88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3EB7FE7-1F76-4DA8-A926-74502C6D8B1B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A9D1B41-4B38-4290-B765-8DA6E2045417}">
      <dgm:prSet/>
      <dgm:spPr/>
      <dgm:t>
        <a:bodyPr/>
        <a:lstStyle/>
        <a:p>
          <a:r>
            <a:rPr lang="en-GB"/>
            <a:t>Perjury. </a:t>
          </a:r>
          <a:endParaRPr lang="en-US"/>
        </a:p>
      </dgm:t>
    </dgm:pt>
    <dgm:pt modelId="{8713F955-551E-4A55-AD01-A166119F05EE}" type="parTrans" cxnId="{4FA1F64D-249E-4990-9185-4BA3013F5D8F}">
      <dgm:prSet/>
      <dgm:spPr/>
      <dgm:t>
        <a:bodyPr/>
        <a:lstStyle/>
        <a:p>
          <a:endParaRPr lang="en-US"/>
        </a:p>
      </dgm:t>
    </dgm:pt>
    <dgm:pt modelId="{18E03695-6F4F-42CF-B07F-D89CECACAB98}" type="sibTrans" cxnId="{4FA1F64D-249E-4990-9185-4BA3013F5D8F}">
      <dgm:prSet/>
      <dgm:spPr/>
      <dgm:t>
        <a:bodyPr/>
        <a:lstStyle/>
        <a:p>
          <a:endParaRPr lang="en-US"/>
        </a:p>
      </dgm:t>
    </dgm:pt>
    <dgm:pt modelId="{FE66AD96-790F-416D-9B0F-DD771212E891}">
      <dgm:prSet/>
      <dgm:spPr/>
      <dgm:t>
        <a:bodyPr/>
        <a:lstStyle/>
        <a:p>
          <a:r>
            <a:rPr lang="en-GB"/>
            <a:t>Threats on their minds when the offence was committed. </a:t>
          </a:r>
          <a:endParaRPr lang="en-US"/>
        </a:p>
      </dgm:t>
    </dgm:pt>
    <dgm:pt modelId="{BE10A3E2-CB13-4E6A-8F85-A9157E89663C}" type="parTrans" cxnId="{5B0D4C11-8770-4BD9-8376-DF02705A6C58}">
      <dgm:prSet/>
      <dgm:spPr/>
      <dgm:t>
        <a:bodyPr/>
        <a:lstStyle/>
        <a:p>
          <a:endParaRPr lang="en-US"/>
        </a:p>
      </dgm:t>
    </dgm:pt>
    <dgm:pt modelId="{0C487570-18BE-4694-819B-C0B9C8C2E7BA}" type="sibTrans" cxnId="{5B0D4C11-8770-4BD9-8376-DF02705A6C58}">
      <dgm:prSet/>
      <dgm:spPr/>
      <dgm:t>
        <a:bodyPr/>
        <a:lstStyle/>
        <a:p>
          <a:endParaRPr lang="en-US"/>
        </a:p>
      </dgm:t>
    </dgm:pt>
    <dgm:pt modelId="{496A903C-CDF0-4C97-89B0-698F29A7C471}">
      <dgm:prSet/>
      <dgm:spPr/>
      <dgm:t>
        <a:bodyPr/>
        <a:lstStyle/>
        <a:p>
          <a:r>
            <a:rPr lang="en-GB"/>
            <a:t>Conviction quashed because at this point this was classed as immediate. </a:t>
          </a:r>
          <a:endParaRPr lang="en-US"/>
        </a:p>
      </dgm:t>
    </dgm:pt>
    <dgm:pt modelId="{DFBDF19D-6E56-48A7-B4E1-E303862F6A3B}" type="parTrans" cxnId="{5C911BBA-41A5-441D-B772-EC33C201CE68}">
      <dgm:prSet/>
      <dgm:spPr/>
      <dgm:t>
        <a:bodyPr/>
        <a:lstStyle/>
        <a:p>
          <a:endParaRPr lang="en-US"/>
        </a:p>
      </dgm:t>
    </dgm:pt>
    <dgm:pt modelId="{CC87C9C4-3EF6-4539-8119-293AD15A7697}" type="sibTrans" cxnId="{5C911BBA-41A5-441D-B772-EC33C201CE68}">
      <dgm:prSet/>
      <dgm:spPr/>
      <dgm:t>
        <a:bodyPr/>
        <a:lstStyle/>
        <a:p>
          <a:endParaRPr lang="en-US"/>
        </a:p>
      </dgm:t>
    </dgm:pt>
    <dgm:pt modelId="{5A65371B-B5C5-4313-A0EA-E929485DFADA}">
      <dgm:prSet/>
      <dgm:spPr/>
      <dgm:t>
        <a:bodyPr/>
        <a:lstStyle/>
        <a:p>
          <a:r>
            <a:rPr lang="en-GB"/>
            <a:t>However, this is no longer good law as expressed by the case of R v Hasan. </a:t>
          </a:r>
          <a:endParaRPr lang="en-US"/>
        </a:p>
      </dgm:t>
    </dgm:pt>
    <dgm:pt modelId="{99D4B835-A552-4DD2-9EF1-04C8BBF68F4E}" type="parTrans" cxnId="{870CE55C-A9F6-4ECA-829F-1CDB30F2396F}">
      <dgm:prSet/>
      <dgm:spPr/>
      <dgm:t>
        <a:bodyPr/>
        <a:lstStyle/>
        <a:p>
          <a:endParaRPr lang="en-US"/>
        </a:p>
      </dgm:t>
    </dgm:pt>
    <dgm:pt modelId="{8821463D-4403-49F8-B4DC-A94F19CF7586}" type="sibTrans" cxnId="{870CE55C-A9F6-4ECA-829F-1CDB30F2396F}">
      <dgm:prSet/>
      <dgm:spPr/>
      <dgm:t>
        <a:bodyPr/>
        <a:lstStyle/>
        <a:p>
          <a:endParaRPr lang="en-US"/>
        </a:p>
      </dgm:t>
    </dgm:pt>
    <dgm:pt modelId="{782FA1F9-B385-4DB8-B404-56DFD789960E}" type="pres">
      <dgm:prSet presAssocID="{C3EB7FE7-1F76-4DA8-A926-74502C6D8B1B}" presName="outerComposite" presStyleCnt="0">
        <dgm:presLayoutVars>
          <dgm:chMax val="5"/>
          <dgm:dir/>
          <dgm:resizeHandles val="exact"/>
        </dgm:presLayoutVars>
      </dgm:prSet>
      <dgm:spPr/>
    </dgm:pt>
    <dgm:pt modelId="{460D3D5F-A851-4704-9DEA-BC80126FE464}" type="pres">
      <dgm:prSet presAssocID="{C3EB7FE7-1F76-4DA8-A926-74502C6D8B1B}" presName="dummyMaxCanvas" presStyleCnt="0">
        <dgm:presLayoutVars/>
      </dgm:prSet>
      <dgm:spPr/>
    </dgm:pt>
    <dgm:pt modelId="{FC1C08C7-10C6-4A01-BA0B-1488729E631A}" type="pres">
      <dgm:prSet presAssocID="{C3EB7FE7-1F76-4DA8-A926-74502C6D8B1B}" presName="FourNodes_1" presStyleLbl="node1" presStyleIdx="0" presStyleCnt="4">
        <dgm:presLayoutVars>
          <dgm:bulletEnabled val="1"/>
        </dgm:presLayoutVars>
      </dgm:prSet>
      <dgm:spPr/>
    </dgm:pt>
    <dgm:pt modelId="{61DE9FE1-2858-4D98-9F27-70AB350E091E}" type="pres">
      <dgm:prSet presAssocID="{C3EB7FE7-1F76-4DA8-A926-74502C6D8B1B}" presName="FourNodes_2" presStyleLbl="node1" presStyleIdx="1" presStyleCnt="4">
        <dgm:presLayoutVars>
          <dgm:bulletEnabled val="1"/>
        </dgm:presLayoutVars>
      </dgm:prSet>
      <dgm:spPr/>
    </dgm:pt>
    <dgm:pt modelId="{BAE327DB-156A-48D1-BF6B-184E1347FC0E}" type="pres">
      <dgm:prSet presAssocID="{C3EB7FE7-1F76-4DA8-A926-74502C6D8B1B}" presName="FourNodes_3" presStyleLbl="node1" presStyleIdx="2" presStyleCnt="4">
        <dgm:presLayoutVars>
          <dgm:bulletEnabled val="1"/>
        </dgm:presLayoutVars>
      </dgm:prSet>
      <dgm:spPr/>
    </dgm:pt>
    <dgm:pt modelId="{E755736B-4D12-45AC-B8F9-6839559BAE78}" type="pres">
      <dgm:prSet presAssocID="{C3EB7FE7-1F76-4DA8-A926-74502C6D8B1B}" presName="FourNodes_4" presStyleLbl="node1" presStyleIdx="3" presStyleCnt="4">
        <dgm:presLayoutVars>
          <dgm:bulletEnabled val="1"/>
        </dgm:presLayoutVars>
      </dgm:prSet>
      <dgm:spPr/>
    </dgm:pt>
    <dgm:pt modelId="{4E6210CE-7A61-45AC-8072-5469A50D9913}" type="pres">
      <dgm:prSet presAssocID="{C3EB7FE7-1F76-4DA8-A926-74502C6D8B1B}" presName="FourConn_1-2" presStyleLbl="fgAccFollowNode1" presStyleIdx="0" presStyleCnt="3">
        <dgm:presLayoutVars>
          <dgm:bulletEnabled val="1"/>
        </dgm:presLayoutVars>
      </dgm:prSet>
      <dgm:spPr/>
    </dgm:pt>
    <dgm:pt modelId="{10B0FB90-3201-4234-AF06-257FB1F4F9AD}" type="pres">
      <dgm:prSet presAssocID="{C3EB7FE7-1F76-4DA8-A926-74502C6D8B1B}" presName="FourConn_2-3" presStyleLbl="fgAccFollowNode1" presStyleIdx="1" presStyleCnt="3">
        <dgm:presLayoutVars>
          <dgm:bulletEnabled val="1"/>
        </dgm:presLayoutVars>
      </dgm:prSet>
      <dgm:spPr/>
    </dgm:pt>
    <dgm:pt modelId="{51F1CA38-AD6C-4A69-B9A1-2F470DBD1A69}" type="pres">
      <dgm:prSet presAssocID="{C3EB7FE7-1F76-4DA8-A926-74502C6D8B1B}" presName="FourConn_3-4" presStyleLbl="fgAccFollowNode1" presStyleIdx="2" presStyleCnt="3">
        <dgm:presLayoutVars>
          <dgm:bulletEnabled val="1"/>
        </dgm:presLayoutVars>
      </dgm:prSet>
      <dgm:spPr/>
    </dgm:pt>
    <dgm:pt modelId="{5CDDB50E-2799-4FE0-BA98-736DAAEB455C}" type="pres">
      <dgm:prSet presAssocID="{C3EB7FE7-1F76-4DA8-A926-74502C6D8B1B}" presName="FourNodes_1_text" presStyleLbl="node1" presStyleIdx="3" presStyleCnt="4">
        <dgm:presLayoutVars>
          <dgm:bulletEnabled val="1"/>
        </dgm:presLayoutVars>
      </dgm:prSet>
      <dgm:spPr/>
    </dgm:pt>
    <dgm:pt modelId="{96967F86-49E2-4FBC-AE39-460A319CFB4B}" type="pres">
      <dgm:prSet presAssocID="{C3EB7FE7-1F76-4DA8-A926-74502C6D8B1B}" presName="FourNodes_2_text" presStyleLbl="node1" presStyleIdx="3" presStyleCnt="4">
        <dgm:presLayoutVars>
          <dgm:bulletEnabled val="1"/>
        </dgm:presLayoutVars>
      </dgm:prSet>
      <dgm:spPr/>
    </dgm:pt>
    <dgm:pt modelId="{A7C92FEF-6CFE-4657-94E6-99B5A841644D}" type="pres">
      <dgm:prSet presAssocID="{C3EB7FE7-1F76-4DA8-A926-74502C6D8B1B}" presName="FourNodes_3_text" presStyleLbl="node1" presStyleIdx="3" presStyleCnt="4">
        <dgm:presLayoutVars>
          <dgm:bulletEnabled val="1"/>
        </dgm:presLayoutVars>
      </dgm:prSet>
      <dgm:spPr/>
    </dgm:pt>
    <dgm:pt modelId="{E120D998-FC22-4F2C-9AF3-A99161C2252E}" type="pres">
      <dgm:prSet presAssocID="{C3EB7FE7-1F76-4DA8-A926-74502C6D8B1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D511F06-8CF1-4D92-A7BC-6349732922EB}" type="presOf" srcId="{C3EB7FE7-1F76-4DA8-A926-74502C6D8B1B}" destId="{782FA1F9-B385-4DB8-B404-56DFD789960E}" srcOrd="0" destOrd="0" presId="urn:microsoft.com/office/officeart/2005/8/layout/vProcess5"/>
    <dgm:cxn modelId="{146A230F-E1F9-420E-A73B-636C571180A2}" type="presOf" srcId="{4A9D1B41-4B38-4290-B765-8DA6E2045417}" destId="{FC1C08C7-10C6-4A01-BA0B-1488729E631A}" srcOrd="0" destOrd="0" presId="urn:microsoft.com/office/officeart/2005/8/layout/vProcess5"/>
    <dgm:cxn modelId="{5B0D4C11-8770-4BD9-8376-DF02705A6C58}" srcId="{C3EB7FE7-1F76-4DA8-A926-74502C6D8B1B}" destId="{FE66AD96-790F-416D-9B0F-DD771212E891}" srcOrd="1" destOrd="0" parTransId="{BE10A3E2-CB13-4E6A-8F85-A9157E89663C}" sibTransId="{0C487570-18BE-4694-819B-C0B9C8C2E7BA}"/>
    <dgm:cxn modelId="{5AC10913-DD80-49BC-A8E0-B4CCF385E886}" type="presOf" srcId="{496A903C-CDF0-4C97-89B0-698F29A7C471}" destId="{BAE327DB-156A-48D1-BF6B-184E1347FC0E}" srcOrd="0" destOrd="0" presId="urn:microsoft.com/office/officeart/2005/8/layout/vProcess5"/>
    <dgm:cxn modelId="{A987781C-EC42-4B2E-9BBA-DDC8F74B6395}" type="presOf" srcId="{496A903C-CDF0-4C97-89B0-698F29A7C471}" destId="{A7C92FEF-6CFE-4657-94E6-99B5A841644D}" srcOrd="1" destOrd="0" presId="urn:microsoft.com/office/officeart/2005/8/layout/vProcess5"/>
    <dgm:cxn modelId="{F0567B28-B7DF-44B8-8812-AEEBDF570BD4}" type="presOf" srcId="{18E03695-6F4F-42CF-B07F-D89CECACAB98}" destId="{4E6210CE-7A61-45AC-8072-5469A50D9913}" srcOrd="0" destOrd="0" presId="urn:microsoft.com/office/officeart/2005/8/layout/vProcess5"/>
    <dgm:cxn modelId="{870CE55C-A9F6-4ECA-829F-1CDB30F2396F}" srcId="{C3EB7FE7-1F76-4DA8-A926-74502C6D8B1B}" destId="{5A65371B-B5C5-4313-A0EA-E929485DFADA}" srcOrd="3" destOrd="0" parTransId="{99D4B835-A552-4DD2-9EF1-04C8BBF68F4E}" sibTransId="{8821463D-4403-49F8-B4DC-A94F19CF7586}"/>
    <dgm:cxn modelId="{8FA5CD4A-D927-4D61-B65D-231429E7A92F}" type="presOf" srcId="{5A65371B-B5C5-4313-A0EA-E929485DFADA}" destId="{E120D998-FC22-4F2C-9AF3-A99161C2252E}" srcOrd="1" destOrd="0" presId="urn:microsoft.com/office/officeart/2005/8/layout/vProcess5"/>
    <dgm:cxn modelId="{4FA1F64D-249E-4990-9185-4BA3013F5D8F}" srcId="{C3EB7FE7-1F76-4DA8-A926-74502C6D8B1B}" destId="{4A9D1B41-4B38-4290-B765-8DA6E2045417}" srcOrd="0" destOrd="0" parTransId="{8713F955-551E-4A55-AD01-A166119F05EE}" sibTransId="{18E03695-6F4F-42CF-B07F-D89CECACAB98}"/>
    <dgm:cxn modelId="{2B6DCB5A-D78C-4ECF-BAB3-5C060F066346}" type="presOf" srcId="{4A9D1B41-4B38-4290-B765-8DA6E2045417}" destId="{5CDDB50E-2799-4FE0-BA98-736DAAEB455C}" srcOrd="1" destOrd="0" presId="urn:microsoft.com/office/officeart/2005/8/layout/vProcess5"/>
    <dgm:cxn modelId="{BD8DE981-A412-4CAB-A407-F670FC7828B4}" type="presOf" srcId="{FE66AD96-790F-416D-9B0F-DD771212E891}" destId="{96967F86-49E2-4FBC-AE39-460A319CFB4B}" srcOrd="1" destOrd="0" presId="urn:microsoft.com/office/officeart/2005/8/layout/vProcess5"/>
    <dgm:cxn modelId="{B12082B0-DDF1-4589-9F5A-2F26884A2B9A}" type="presOf" srcId="{CC87C9C4-3EF6-4539-8119-293AD15A7697}" destId="{51F1CA38-AD6C-4A69-B9A1-2F470DBD1A69}" srcOrd="0" destOrd="0" presId="urn:microsoft.com/office/officeart/2005/8/layout/vProcess5"/>
    <dgm:cxn modelId="{5C911BBA-41A5-441D-B772-EC33C201CE68}" srcId="{C3EB7FE7-1F76-4DA8-A926-74502C6D8B1B}" destId="{496A903C-CDF0-4C97-89B0-698F29A7C471}" srcOrd="2" destOrd="0" parTransId="{DFBDF19D-6E56-48A7-B4E1-E303862F6A3B}" sibTransId="{CC87C9C4-3EF6-4539-8119-293AD15A7697}"/>
    <dgm:cxn modelId="{BC2152CF-4D1B-4A16-8AB8-547C9A3F941E}" type="presOf" srcId="{5A65371B-B5C5-4313-A0EA-E929485DFADA}" destId="{E755736B-4D12-45AC-B8F9-6839559BAE78}" srcOrd="0" destOrd="0" presId="urn:microsoft.com/office/officeart/2005/8/layout/vProcess5"/>
    <dgm:cxn modelId="{CECA7ACF-F53B-402C-93F1-2B313CD21672}" type="presOf" srcId="{FE66AD96-790F-416D-9B0F-DD771212E891}" destId="{61DE9FE1-2858-4D98-9F27-70AB350E091E}" srcOrd="0" destOrd="0" presId="urn:microsoft.com/office/officeart/2005/8/layout/vProcess5"/>
    <dgm:cxn modelId="{6AF844FF-B602-4B6C-A0C8-A25938AF4FF9}" type="presOf" srcId="{0C487570-18BE-4694-819B-C0B9C8C2E7BA}" destId="{10B0FB90-3201-4234-AF06-257FB1F4F9AD}" srcOrd="0" destOrd="0" presId="urn:microsoft.com/office/officeart/2005/8/layout/vProcess5"/>
    <dgm:cxn modelId="{B0C320FA-5ABA-4994-8819-6D1EAA0DA796}" type="presParOf" srcId="{782FA1F9-B385-4DB8-B404-56DFD789960E}" destId="{460D3D5F-A851-4704-9DEA-BC80126FE464}" srcOrd="0" destOrd="0" presId="urn:microsoft.com/office/officeart/2005/8/layout/vProcess5"/>
    <dgm:cxn modelId="{4614F23A-6B56-468B-89E9-B8C9128B2ED4}" type="presParOf" srcId="{782FA1F9-B385-4DB8-B404-56DFD789960E}" destId="{FC1C08C7-10C6-4A01-BA0B-1488729E631A}" srcOrd="1" destOrd="0" presId="urn:microsoft.com/office/officeart/2005/8/layout/vProcess5"/>
    <dgm:cxn modelId="{3B90A429-A9AF-481C-8279-4F8696EABCCD}" type="presParOf" srcId="{782FA1F9-B385-4DB8-B404-56DFD789960E}" destId="{61DE9FE1-2858-4D98-9F27-70AB350E091E}" srcOrd="2" destOrd="0" presId="urn:microsoft.com/office/officeart/2005/8/layout/vProcess5"/>
    <dgm:cxn modelId="{A0AFC9A1-DE56-4DAC-9E78-5706376CC882}" type="presParOf" srcId="{782FA1F9-B385-4DB8-B404-56DFD789960E}" destId="{BAE327DB-156A-48D1-BF6B-184E1347FC0E}" srcOrd="3" destOrd="0" presId="urn:microsoft.com/office/officeart/2005/8/layout/vProcess5"/>
    <dgm:cxn modelId="{94385E57-8506-4187-B07A-CDCDD5D98E5B}" type="presParOf" srcId="{782FA1F9-B385-4DB8-B404-56DFD789960E}" destId="{E755736B-4D12-45AC-B8F9-6839559BAE78}" srcOrd="4" destOrd="0" presId="urn:microsoft.com/office/officeart/2005/8/layout/vProcess5"/>
    <dgm:cxn modelId="{4DA83A70-4793-41BE-9576-AA1876E800B9}" type="presParOf" srcId="{782FA1F9-B385-4DB8-B404-56DFD789960E}" destId="{4E6210CE-7A61-45AC-8072-5469A50D9913}" srcOrd="5" destOrd="0" presId="urn:microsoft.com/office/officeart/2005/8/layout/vProcess5"/>
    <dgm:cxn modelId="{D480E2B6-F647-4BE8-B149-AAEA5332ADAB}" type="presParOf" srcId="{782FA1F9-B385-4DB8-B404-56DFD789960E}" destId="{10B0FB90-3201-4234-AF06-257FB1F4F9AD}" srcOrd="6" destOrd="0" presId="urn:microsoft.com/office/officeart/2005/8/layout/vProcess5"/>
    <dgm:cxn modelId="{3AA6BB88-7BAE-49B8-9A94-310F55078FF9}" type="presParOf" srcId="{782FA1F9-B385-4DB8-B404-56DFD789960E}" destId="{51F1CA38-AD6C-4A69-B9A1-2F470DBD1A69}" srcOrd="7" destOrd="0" presId="urn:microsoft.com/office/officeart/2005/8/layout/vProcess5"/>
    <dgm:cxn modelId="{3611FA83-404D-4230-98DA-26A1DC1933A6}" type="presParOf" srcId="{782FA1F9-B385-4DB8-B404-56DFD789960E}" destId="{5CDDB50E-2799-4FE0-BA98-736DAAEB455C}" srcOrd="8" destOrd="0" presId="urn:microsoft.com/office/officeart/2005/8/layout/vProcess5"/>
    <dgm:cxn modelId="{58F18CE4-6254-4699-BAFE-19B4905B3A7E}" type="presParOf" srcId="{782FA1F9-B385-4DB8-B404-56DFD789960E}" destId="{96967F86-49E2-4FBC-AE39-460A319CFB4B}" srcOrd="9" destOrd="0" presId="urn:microsoft.com/office/officeart/2005/8/layout/vProcess5"/>
    <dgm:cxn modelId="{221F5A27-0A46-4E52-99C6-4EB77D803E92}" type="presParOf" srcId="{782FA1F9-B385-4DB8-B404-56DFD789960E}" destId="{A7C92FEF-6CFE-4657-94E6-99B5A841644D}" srcOrd="10" destOrd="0" presId="urn:microsoft.com/office/officeart/2005/8/layout/vProcess5"/>
    <dgm:cxn modelId="{CED90A25-040D-4C5C-BAE1-5B0087E06BE3}" type="presParOf" srcId="{782FA1F9-B385-4DB8-B404-56DFD789960E}" destId="{E120D998-FC22-4F2C-9AF3-A99161C2252E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CCEC389-815B-4DFC-9C0F-F7BD822FD46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4CEA5F9-D4E8-432D-AA51-3FD5C1E70E3B}">
      <dgm:prSet/>
      <dgm:spPr/>
      <dgm:t>
        <a:bodyPr/>
        <a:lstStyle/>
        <a:p>
          <a:r>
            <a:rPr lang="en-GB"/>
            <a:t>Can be towards yourself or someone that you care for or are ‘’ responsible for’’. </a:t>
          </a:r>
          <a:endParaRPr lang="en-US"/>
        </a:p>
      </dgm:t>
    </dgm:pt>
    <dgm:pt modelId="{EEF96923-235F-4F03-A77A-E70DD79D10C5}" type="parTrans" cxnId="{7FDB1F8D-5509-42FD-875D-5BAB86B5B01B}">
      <dgm:prSet/>
      <dgm:spPr/>
      <dgm:t>
        <a:bodyPr/>
        <a:lstStyle/>
        <a:p>
          <a:endParaRPr lang="en-US"/>
        </a:p>
      </dgm:t>
    </dgm:pt>
    <dgm:pt modelId="{BB1593F0-D645-430B-BDAB-89EB8F384713}" type="sibTrans" cxnId="{7FDB1F8D-5509-42FD-875D-5BAB86B5B01B}">
      <dgm:prSet/>
      <dgm:spPr/>
      <dgm:t>
        <a:bodyPr/>
        <a:lstStyle/>
        <a:p>
          <a:endParaRPr lang="en-US"/>
        </a:p>
      </dgm:t>
    </dgm:pt>
    <dgm:pt modelId="{05BBE34A-6271-4FD0-92AC-866F6AFF6F2A}">
      <dgm:prSet/>
      <dgm:spPr/>
      <dgm:t>
        <a:bodyPr/>
        <a:lstStyle/>
        <a:p>
          <a:r>
            <a:rPr lang="en-GB" dirty="0"/>
            <a:t>R v </a:t>
          </a:r>
          <a:r>
            <a:rPr lang="en-GB" dirty="0" err="1"/>
            <a:t>Writght</a:t>
          </a:r>
          <a:r>
            <a:rPr lang="en-GB" dirty="0"/>
            <a:t> [2000]. </a:t>
          </a:r>
          <a:endParaRPr lang="en-US" dirty="0"/>
        </a:p>
      </dgm:t>
    </dgm:pt>
    <dgm:pt modelId="{5216F5DD-D91C-4AB5-869B-82219EBD40B0}" type="parTrans" cxnId="{6718BC09-70D0-42AD-86EC-955AEA1412BC}">
      <dgm:prSet/>
      <dgm:spPr/>
      <dgm:t>
        <a:bodyPr/>
        <a:lstStyle/>
        <a:p>
          <a:endParaRPr lang="en-US"/>
        </a:p>
      </dgm:t>
    </dgm:pt>
    <dgm:pt modelId="{3F24524D-2184-4057-8A5A-953C5305A0D8}" type="sibTrans" cxnId="{6718BC09-70D0-42AD-86EC-955AEA1412BC}">
      <dgm:prSet/>
      <dgm:spPr/>
      <dgm:t>
        <a:bodyPr/>
        <a:lstStyle/>
        <a:p>
          <a:endParaRPr lang="en-US"/>
        </a:p>
      </dgm:t>
    </dgm:pt>
    <dgm:pt modelId="{5AB15126-9F9D-40B8-842C-DDF4F721B209}">
      <dgm:prSet/>
      <dgm:spPr/>
      <dgm:t>
        <a:bodyPr/>
        <a:lstStyle/>
        <a:p>
          <a:r>
            <a:rPr lang="en-GB"/>
            <a:t>It can be because of not just one threat but a wide variety. </a:t>
          </a:r>
          <a:endParaRPr lang="en-US"/>
        </a:p>
      </dgm:t>
    </dgm:pt>
    <dgm:pt modelId="{DEF7E52E-5EA1-4D00-B376-E67FB59DD4ED}" type="parTrans" cxnId="{30CF7204-AB0C-424C-9F6B-D6BFC4781949}">
      <dgm:prSet/>
      <dgm:spPr/>
      <dgm:t>
        <a:bodyPr/>
        <a:lstStyle/>
        <a:p>
          <a:endParaRPr lang="en-US"/>
        </a:p>
      </dgm:t>
    </dgm:pt>
    <dgm:pt modelId="{E1387E11-1473-42A9-BD3A-7416DB847EE7}" type="sibTrans" cxnId="{30CF7204-AB0C-424C-9F6B-D6BFC4781949}">
      <dgm:prSet/>
      <dgm:spPr/>
      <dgm:t>
        <a:bodyPr/>
        <a:lstStyle/>
        <a:p>
          <a:endParaRPr lang="en-US"/>
        </a:p>
      </dgm:t>
    </dgm:pt>
    <dgm:pt modelId="{019D2136-FF01-4EB9-B855-4908E36B9CAC}">
      <dgm:prSet/>
      <dgm:spPr/>
      <dgm:t>
        <a:bodyPr/>
        <a:lstStyle/>
        <a:p>
          <a:r>
            <a:rPr lang="en-GB" dirty="0"/>
            <a:t>R v Valderrama- Vega [1985].</a:t>
          </a:r>
          <a:endParaRPr lang="en-US" dirty="0"/>
        </a:p>
      </dgm:t>
    </dgm:pt>
    <dgm:pt modelId="{97FD708E-AD0D-4421-A5BB-C120C2285B63}" type="parTrans" cxnId="{62C98836-8538-4031-AE22-C05523204015}">
      <dgm:prSet/>
      <dgm:spPr/>
      <dgm:t>
        <a:bodyPr/>
        <a:lstStyle/>
        <a:p>
          <a:endParaRPr lang="en-US"/>
        </a:p>
      </dgm:t>
    </dgm:pt>
    <dgm:pt modelId="{7F796859-7FCD-4710-93FC-AB5FB6A65CB4}" type="sibTrans" cxnId="{62C98836-8538-4031-AE22-C05523204015}">
      <dgm:prSet/>
      <dgm:spPr/>
      <dgm:t>
        <a:bodyPr/>
        <a:lstStyle/>
        <a:p>
          <a:endParaRPr lang="en-US"/>
        </a:p>
      </dgm:t>
    </dgm:pt>
    <dgm:pt modelId="{17CE7808-4AA5-4880-9510-EFE57FB04EE3}" type="pres">
      <dgm:prSet presAssocID="{3CCEC389-815B-4DFC-9C0F-F7BD822FD462}" presName="outerComposite" presStyleCnt="0">
        <dgm:presLayoutVars>
          <dgm:chMax val="5"/>
          <dgm:dir/>
          <dgm:resizeHandles val="exact"/>
        </dgm:presLayoutVars>
      </dgm:prSet>
      <dgm:spPr/>
    </dgm:pt>
    <dgm:pt modelId="{A1CE714C-486E-48AD-9379-E63F55168D6A}" type="pres">
      <dgm:prSet presAssocID="{3CCEC389-815B-4DFC-9C0F-F7BD822FD462}" presName="dummyMaxCanvas" presStyleCnt="0">
        <dgm:presLayoutVars/>
      </dgm:prSet>
      <dgm:spPr/>
    </dgm:pt>
    <dgm:pt modelId="{48414BBF-E50A-4BF1-9176-1ED740D4C4BF}" type="pres">
      <dgm:prSet presAssocID="{3CCEC389-815B-4DFC-9C0F-F7BD822FD462}" presName="FourNodes_1" presStyleLbl="node1" presStyleIdx="0" presStyleCnt="4">
        <dgm:presLayoutVars>
          <dgm:bulletEnabled val="1"/>
        </dgm:presLayoutVars>
      </dgm:prSet>
      <dgm:spPr/>
    </dgm:pt>
    <dgm:pt modelId="{AED2F4F6-98A4-48EC-AA76-BFDBE5E210CC}" type="pres">
      <dgm:prSet presAssocID="{3CCEC389-815B-4DFC-9C0F-F7BD822FD462}" presName="FourNodes_2" presStyleLbl="node1" presStyleIdx="1" presStyleCnt="4">
        <dgm:presLayoutVars>
          <dgm:bulletEnabled val="1"/>
        </dgm:presLayoutVars>
      </dgm:prSet>
      <dgm:spPr/>
    </dgm:pt>
    <dgm:pt modelId="{84E1ACD6-66EE-46FA-BB57-D6276F981828}" type="pres">
      <dgm:prSet presAssocID="{3CCEC389-815B-4DFC-9C0F-F7BD822FD462}" presName="FourNodes_3" presStyleLbl="node1" presStyleIdx="2" presStyleCnt="4">
        <dgm:presLayoutVars>
          <dgm:bulletEnabled val="1"/>
        </dgm:presLayoutVars>
      </dgm:prSet>
      <dgm:spPr/>
    </dgm:pt>
    <dgm:pt modelId="{EC5E0E54-003D-4B14-B9ED-78C66A152E81}" type="pres">
      <dgm:prSet presAssocID="{3CCEC389-815B-4DFC-9C0F-F7BD822FD462}" presName="FourNodes_4" presStyleLbl="node1" presStyleIdx="3" presStyleCnt="4">
        <dgm:presLayoutVars>
          <dgm:bulletEnabled val="1"/>
        </dgm:presLayoutVars>
      </dgm:prSet>
      <dgm:spPr/>
    </dgm:pt>
    <dgm:pt modelId="{96C291E6-6FC8-4373-865E-C29B87A89DD5}" type="pres">
      <dgm:prSet presAssocID="{3CCEC389-815B-4DFC-9C0F-F7BD822FD462}" presName="FourConn_1-2" presStyleLbl="fgAccFollowNode1" presStyleIdx="0" presStyleCnt="3">
        <dgm:presLayoutVars>
          <dgm:bulletEnabled val="1"/>
        </dgm:presLayoutVars>
      </dgm:prSet>
      <dgm:spPr/>
    </dgm:pt>
    <dgm:pt modelId="{EE5A7B46-1DF2-4B38-9BD0-A395246337E0}" type="pres">
      <dgm:prSet presAssocID="{3CCEC389-815B-4DFC-9C0F-F7BD822FD462}" presName="FourConn_2-3" presStyleLbl="fgAccFollowNode1" presStyleIdx="1" presStyleCnt="3">
        <dgm:presLayoutVars>
          <dgm:bulletEnabled val="1"/>
        </dgm:presLayoutVars>
      </dgm:prSet>
      <dgm:spPr/>
    </dgm:pt>
    <dgm:pt modelId="{EB274A99-46F8-4266-AE0A-BD871A6C0BF8}" type="pres">
      <dgm:prSet presAssocID="{3CCEC389-815B-4DFC-9C0F-F7BD822FD462}" presName="FourConn_3-4" presStyleLbl="fgAccFollowNode1" presStyleIdx="2" presStyleCnt="3">
        <dgm:presLayoutVars>
          <dgm:bulletEnabled val="1"/>
        </dgm:presLayoutVars>
      </dgm:prSet>
      <dgm:spPr/>
    </dgm:pt>
    <dgm:pt modelId="{427C7C2C-9E65-4B3C-88A0-0E28676231D4}" type="pres">
      <dgm:prSet presAssocID="{3CCEC389-815B-4DFC-9C0F-F7BD822FD462}" presName="FourNodes_1_text" presStyleLbl="node1" presStyleIdx="3" presStyleCnt="4">
        <dgm:presLayoutVars>
          <dgm:bulletEnabled val="1"/>
        </dgm:presLayoutVars>
      </dgm:prSet>
      <dgm:spPr/>
    </dgm:pt>
    <dgm:pt modelId="{A4CED3FA-BC29-41D4-9ADB-D6E27BC9FD10}" type="pres">
      <dgm:prSet presAssocID="{3CCEC389-815B-4DFC-9C0F-F7BD822FD462}" presName="FourNodes_2_text" presStyleLbl="node1" presStyleIdx="3" presStyleCnt="4">
        <dgm:presLayoutVars>
          <dgm:bulletEnabled val="1"/>
        </dgm:presLayoutVars>
      </dgm:prSet>
      <dgm:spPr/>
    </dgm:pt>
    <dgm:pt modelId="{38C51BF9-54EA-44A2-B2B1-D85CB2CBC891}" type="pres">
      <dgm:prSet presAssocID="{3CCEC389-815B-4DFC-9C0F-F7BD822FD462}" presName="FourNodes_3_text" presStyleLbl="node1" presStyleIdx="3" presStyleCnt="4">
        <dgm:presLayoutVars>
          <dgm:bulletEnabled val="1"/>
        </dgm:presLayoutVars>
      </dgm:prSet>
      <dgm:spPr/>
    </dgm:pt>
    <dgm:pt modelId="{BB24DC1A-AC92-4695-9852-1E30173E7005}" type="pres">
      <dgm:prSet presAssocID="{3CCEC389-815B-4DFC-9C0F-F7BD822FD462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0CF7204-AB0C-424C-9F6B-D6BFC4781949}" srcId="{3CCEC389-815B-4DFC-9C0F-F7BD822FD462}" destId="{5AB15126-9F9D-40B8-842C-DDF4F721B209}" srcOrd="2" destOrd="0" parTransId="{DEF7E52E-5EA1-4D00-B376-E67FB59DD4ED}" sibTransId="{E1387E11-1473-42A9-BD3A-7416DB847EE7}"/>
    <dgm:cxn modelId="{6718BC09-70D0-42AD-86EC-955AEA1412BC}" srcId="{3CCEC389-815B-4DFC-9C0F-F7BD822FD462}" destId="{05BBE34A-6271-4FD0-92AC-866F6AFF6F2A}" srcOrd="1" destOrd="0" parTransId="{5216F5DD-D91C-4AB5-869B-82219EBD40B0}" sibTransId="{3F24524D-2184-4057-8A5A-953C5305A0D8}"/>
    <dgm:cxn modelId="{57F46811-8069-4945-94F9-B2222CDF6631}" type="presOf" srcId="{5AB15126-9F9D-40B8-842C-DDF4F721B209}" destId="{38C51BF9-54EA-44A2-B2B1-D85CB2CBC891}" srcOrd="1" destOrd="0" presId="urn:microsoft.com/office/officeart/2005/8/layout/vProcess5"/>
    <dgm:cxn modelId="{21039A22-8BBA-4211-BDAB-B0058300A07B}" type="presOf" srcId="{A4CEA5F9-D4E8-432D-AA51-3FD5C1E70E3B}" destId="{427C7C2C-9E65-4B3C-88A0-0E28676231D4}" srcOrd="1" destOrd="0" presId="urn:microsoft.com/office/officeart/2005/8/layout/vProcess5"/>
    <dgm:cxn modelId="{62C98836-8538-4031-AE22-C05523204015}" srcId="{3CCEC389-815B-4DFC-9C0F-F7BD822FD462}" destId="{019D2136-FF01-4EB9-B855-4908E36B9CAC}" srcOrd="3" destOrd="0" parTransId="{97FD708E-AD0D-4421-A5BB-C120C2285B63}" sibTransId="{7F796859-7FCD-4710-93FC-AB5FB6A65CB4}"/>
    <dgm:cxn modelId="{EA466342-8FA6-4316-98A1-99FE5ABE9B5D}" type="presOf" srcId="{BB1593F0-D645-430B-BDAB-89EB8F384713}" destId="{96C291E6-6FC8-4373-865E-C29B87A89DD5}" srcOrd="0" destOrd="0" presId="urn:microsoft.com/office/officeart/2005/8/layout/vProcess5"/>
    <dgm:cxn modelId="{1D45C348-486D-4C83-BB45-6FAAE558CDA0}" type="presOf" srcId="{A4CEA5F9-D4E8-432D-AA51-3FD5C1E70E3B}" destId="{48414BBF-E50A-4BF1-9176-1ED740D4C4BF}" srcOrd="0" destOrd="0" presId="urn:microsoft.com/office/officeart/2005/8/layout/vProcess5"/>
    <dgm:cxn modelId="{54E98A7B-2612-4914-8517-BD990F55DA2A}" type="presOf" srcId="{E1387E11-1473-42A9-BD3A-7416DB847EE7}" destId="{EB274A99-46F8-4266-AE0A-BD871A6C0BF8}" srcOrd="0" destOrd="0" presId="urn:microsoft.com/office/officeart/2005/8/layout/vProcess5"/>
    <dgm:cxn modelId="{7FDB1F8D-5509-42FD-875D-5BAB86B5B01B}" srcId="{3CCEC389-815B-4DFC-9C0F-F7BD822FD462}" destId="{A4CEA5F9-D4E8-432D-AA51-3FD5C1E70E3B}" srcOrd="0" destOrd="0" parTransId="{EEF96923-235F-4F03-A77A-E70DD79D10C5}" sibTransId="{BB1593F0-D645-430B-BDAB-89EB8F384713}"/>
    <dgm:cxn modelId="{5F9C7D9B-9DFF-4E05-831A-AA0D2083434B}" type="presOf" srcId="{019D2136-FF01-4EB9-B855-4908E36B9CAC}" destId="{EC5E0E54-003D-4B14-B9ED-78C66A152E81}" srcOrd="0" destOrd="0" presId="urn:microsoft.com/office/officeart/2005/8/layout/vProcess5"/>
    <dgm:cxn modelId="{EB05D3C9-F43B-4196-A44D-77136DD1386A}" type="presOf" srcId="{05BBE34A-6271-4FD0-92AC-866F6AFF6F2A}" destId="{AED2F4F6-98A4-48EC-AA76-BFDBE5E210CC}" srcOrd="0" destOrd="0" presId="urn:microsoft.com/office/officeart/2005/8/layout/vProcess5"/>
    <dgm:cxn modelId="{32A2F8CB-D08A-427D-B9F8-399A091790A4}" type="presOf" srcId="{5AB15126-9F9D-40B8-842C-DDF4F721B209}" destId="{84E1ACD6-66EE-46FA-BB57-D6276F981828}" srcOrd="0" destOrd="0" presId="urn:microsoft.com/office/officeart/2005/8/layout/vProcess5"/>
    <dgm:cxn modelId="{1296F2D4-816E-40D9-BA59-66B898C4EE95}" type="presOf" srcId="{3CCEC389-815B-4DFC-9C0F-F7BD822FD462}" destId="{17CE7808-4AA5-4880-9510-EFE57FB04EE3}" srcOrd="0" destOrd="0" presId="urn:microsoft.com/office/officeart/2005/8/layout/vProcess5"/>
    <dgm:cxn modelId="{184006F4-B1F7-491E-B32B-5B76F32F2BC6}" type="presOf" srcId="{3F24524D-2184-4057-8A5A-953C5305A0D8}" destId="{EE5A7B46-1DF2-4B38-9BD0-A395246337E0}" srcOrd="0" destOrd="0" presId="urn:microsoft.com/office/officeart/2005/8/layout/vProcess5"/>
    <dgm:cxn modelId="{D4BC6CF5-5769-42DF-A9DF-4B43D4AE28C3}" type="presOf" srcId="{05BBE34A-6271-4FD0-92AC-866F6AFF6F2A}" destId="{A4CED3FA-BC29-41D4-9ADB-D6E27BC9FD10}" srcOrd="1" destOrd="0" presId="urn:microsoft.com/office/officeart/2005/8/layout/vProcess5"/>
    <dgm:cxn modelId="{B92935F8-C1DE-46E5-A0C4-89EF3483C122}" type="presOf" srcId="{019D2136-FF01-4EB9-B855-4908E36B9CAC}" destId="{BB24DC1A-AC92-4695-9852-1E30173E7005}" srcOrd="1" destOrd="0" presId="urn:microsoft.com/office/officeart/2005/8/layout/vProcess5"/>
    <dgm:cxn modelId="{611E12E0-F403-4F90-814C-040110E2A8D3}" type="presParOf" srcId="{17CE7808-4AA5-4880-9510-EFE57FB04EE3}" destId="{A1CE714C-486E-48AD-9379-E63F55168D6A}" srcOrd="0" destOrd="0" presId="urn:microsoft.com/office/officeart/2005/8/layout/vProcess5"/>
    <dgm:cxn modelId="{E378C846-9244-4139-9282-2C62A35F9C93}" type="presParOf" srcId="{17CE7808-4AA5-4880-9510-EFE57FB04EE3}" destId="{48414BBF-E50A-4BF1-9176-1ED740D4C4BF}" srcOrd="1" destOrd="0" presId="urn:microsoft.com/office/officeart/2005/8/layout/vProcess5"/>
    <dgm:cxn modelId="{8EADD174-C2E8-4B7C-A5A0-CE2EFD321811}" type="presParOf" srcId="{17CE7808-4AA5-4880-9510-EFE57FB04EE3}" destId="{AED2F4F6-98A4-48EC-AA76-BFDBE5E210CC}" srcOrd="2" destOrd="0" presId="urn:microsoft.com/office/officeart/2005/8/layout/vProcess5"/>
    <dgm:cxn modelId="{0128A47B-2087-45D9-A263-1787E7F36EDF}" type="presParOf" srcId="{17CE7808-4AA5-4880-9510-EFE57FB04EE3}" destId="{84E1ACD6-66EE-46FA-BB57-D6276F981828}" srcOrd="3" destOrd="0" presId="urn:microsoft.com/office/officeart/2005/8/layout/vProcess5"/>
    <dgm:cxn modelId="{98FE8772-A192-4E00-9495-989851ADD213}" type="presParOf" srcId="{17CE7808-4AA5-4880-9510-EFE57FB04EE3}" destId="{EC5E0E54-003D-4B14-B9ED-78C66A152E81}" srcOrd="4" destOrd="0" presId="urn:microsoft.com/office/officeart/2005/8/layout/vProcess5"/>
    <dgm:cxn modelId="{73143153-9DAD-4479-B929-8A2D3BCE267F}" type="presParOf" srcId="{17CE7808-4AA5-4880-9510-EFE57FB04EE3}" destId="{96C291E6-6FC8-4373-865E-C29B87A89DD5}" srcOrd="5" destOrd="0" presId="urn:microsoft.com/office/officeart/2005/8/layout/vProcess5"/>
    <dgm:cxn modelId="{F70EF95A-8A63-4DA6-800E-990E43DBB7A3}" type="presParOf" srcId="{17CE7808-4AA5-4880-9510-EFE57FB04EE3}" destId="{EE5A7B46-1DF2-4B38-9BD0-A395246337E0}" srcOrd="6" destOrd="0" presId="urn:microsoft.com/office/officeart/2005/8/layout/vProcess5"/>
    <dgm:cxn modelId="{3CD00B2C-E126-4D94-98D1-CFD61F8F069B}" type="presParOf" srcId="{17CE7808-4AA5-4880-9510-EFE57FB04EE3}" destId="{EB274A99-46F8-4266-AE0A-BD871A6C0BF8}" srcOrd="7" destOrd="0" presId="urn:microsoft.com/office/officeart/2005/8/layout/vProcess5"/>
    <dgm:cxn modelId="{67F94174-3889-46BA-94DF-8E85D22748C8}" type="presParOf" srcId="{17CE7808-4AA5-4880-9510-EFE57FB04EE3}" destId="{427C7C2C-9E65-4B3C-88A0-0E28676231D4}" srcOrd="8" destOrd="0" presId="urn:microsoft.com/office/officeart/2005/8/layout/vProcess5"/>
    <dgm:cxn modelId="{387D0807-BD56-4071-829C-F95725C01B18}" type="presParOf" srcId="{17CE7808-4AA5-4880-9510-EFE57FB04EE3}" destId="{A4CED3FA-BC29-41D4-9ADB-D6E27BC9FD10}" srcOrd="9" destOrd="0" presId="urn:microsoft.com/office/officeart/2005/8/layout/vProcess5"/>
    <dgm:cxn modelId="{502AD21F-76BF-4BB0-B0B4-4F174218BBA1}" type="presParOf" srcId="{17CE7808-4AA5-4880-9510-EFE57FB04EE3}" destId="{38C51BF9-54EA-44A2-B2B1-D85CB2CBC891}" srcOrd="10" destOrd="0" presId="urn:microsoft.com/office/officeart/2005/8/layout/vProcess5"/>
    <dgm:cxn modelId="{E6DE199A-BA7D-4848-AE8D-9882B0D32156}" type="presParOf" srcId="{17CE7808-4AA5-4880-9510-EFE57FB04EE3}" destId="{BB24DC1A-AC92-4695-9852-1E30173E7005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65D4C7A-D524-45D8-A8C1-09D30C8D1B2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AE23A3D-69C0-48BF-BAE5-72AE29CAD0D1}">
      <dgm:prSet/>
      <dgm:spPr/>
      <dgm:t>
        <a:bodyPr/>
        <a:lstStyle/>
        <a:p>
          <a:r>
            <a:rPr lang="en-GB"/>
            <a:t>R v Writght [2000] – Confirmation of the fact that the threats extend to family and other people. </a:t>
          </a:r>
          <a:endParaRPr lang="en-US"/>
        </a:p>
      </dgm:t>
    </dgm:pt>
    <dgm:pt modelId="{22062BB6-C16E-4CE9-A109-636E3C83BB5C}" type="parTrans" cxnId="{DF82CCCC-E463-4CF5-8B2C-755045BE3E38}">
      <dgm:prSet/>
      <dgm:spPr/>
      <dgm:t>
        <a:bodyPr/>
        <a:lstStyle/>
        <a:p>
          <a:endParaRPr lang="en-US"/>
        </a:p>
      </dgm:t>
    </dgm:pt>
    <dgm:pt modelId="{BAFCC5C5-6779-40A9-9E5C-A55C097D0C73}" type="sibTrans" cxnId="{DF82CCCC-E463-4CF5-8B2C-755045BE3E38}">
      <dgm:prSet/>
      <dgm:spPr/>
      <dgm:t>
        <a:bodyPr/>
        <a:lstStyle/>
        <a:p>
          <a:endParaRPr lang="en-US"/>
        </a:p>
      </dgm:t>
    </dgm:pt>
    <dgm:pt modelId="{1BE3DFBC-EFF7-45B3-B500-D018CB7C065B}">
      <dgm:prSet/>
      <dgm:spPr/>
      <dgm:t>
        <a:bodyPr/>
        <a:lstStyle/>
        <a:p>
          <a:r>
            <a:rPr lang="en-GB"/>
            <a:t>R v Valderrama- Vega [1985]- Research this case and feedback the facts and the outcome. </a:t>
          </a:r>
          <a:endParaRPr lang="en-US"/>
        </a:p>
      </dgm:t>
    </dgm:pt>
    <dgm:pt modelId="{D875D93D-A187-4D48-8AC0-1C0CDF022A49}" type="parTrans" cxnId="{5B25843D-0DE9-48FD-BCC6-14DCCFB398CA}">
      <dgm:prSet/>
      <dgm:spPr/>
      <dgm:t>
        <a:bodyPr/>
        <a:lstStyle/>
        <a:p>
          <a:endParaRPr lang="en-US"/>
        </a:p>
      </dgm:t>
    </dgm:pt>
    <dgm:pt modelId="{57062A99-2144-400C-B0BE-FB7552F4FA78}" type="sibTrans" cxnId="{5B25843D-0DE9-48FD-BCC6-14DCCFB398CA}">
      <dgm:prSet/>
      <dgm:spPr/>
      <dgm:t>
        <a:bodyPr/>
        <a:lstStyle/>
        <a:p>
          <a:endParaRPr lang="en-US"/>
        </a:p>
      </dgm:t>
    </dgm:pt>
    <dgm:pt modelId="{076F4B09-F333-4C15-99DA-C7FB2D29DA8D}" type="pres">
      <dgm:prSet presAssocID="{165D4C7A-D524-45D8-A8C1-09D30C8D1B2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3E55D0D-0686-476F-8AF9-32265C764A2C}" type="pres">
      <dgm:prSet presAssocID="{EAE23A3D-69C0-48BF-BAE5-72AE29CAD0D1}" presName="hierRoot1" presStyleCnt="0"/>
      <dgm:spPr/>
    </dgm:pt>
    <dgm:pt modelId="{B23FC9C2-7DEF-45E1-B568-EC4A401E8C73}" type="pres">
      <dgm:prSet presAssocID="{EAE23A3D-69C0-48BF-BAE5-72AE29CAD0D1}" presName="composite" presStyleCnt="0"/>
      <dgm:spPr/>
    </dgm:pt>
    <dgm:pt modelId="{8C7E7446-538C-497A-992E-560B481B0EC0}" type="pres">
      <dgm:prSet presAssocID="{EAE23A3D-69C0-48BF-BAE5-72AE29CAD0D1}" presName="background" presStyleLbl="node0" presStyleIdx="0" presStyleCnt="2"/>
      <dgm:spPr/>
    </dgm:pt>
    <dgm:pt modelId="{8567CBBB-EE32-4460-AA4B-9066EBA7A344}" type="pres">
      <dgm:prSet presAssocID="{EAE23A3D-69C0-48BF-BAE5-72AE29CAD0D1}" presName="text" presStyleLbl="fgAcc0" presStyleIdx="0" presStyleCnt="2">
        <dgm:presLayoutVars>
          <dgm:chPref val="3"/>
        </dgm:presLayoutVars>
      </dgm:prSet>
      <dgm:spPr/>
    </dgm:pt>
    <dgm:pt modelId="{01547A93-8957-432E-9AEC-22568862685B}" type="pres">
      <dgm:prSet presAssocID="{EAE23A3D-69C0-48BF-BAE5-72AE29CAD0D1}" presName="hierChild2" presStyleCnt="0"/>
      <dgm:spPr/>
    </dgm:pt>
    <dgm:pt modelId="{7B866DB5-33E4-43B9-8824-5E9635E33143}" type="pres">
      <dgm:prSet presAssocID="{1BE3DFBC-EFF7-45B3-B500-D018CB7C065B}" presName="hierRoot1" presStyleCnt="0"/>
      <dgm:spPr/>
    </dgm:pt>
    <dgm:pt modelId="{2E67EACC-54CE-4A6C-8C32-82436F5E30C7}" type="pres">
      <dgm:prSet presAssocID="{1BE3DFBC-EFF7-45B3-B500-D018CB7C065B}" presName="composite" presStyleCnt="0"/>
      <dgm:spPr/>
    </dgm:pt>
    <dgm:pt modelId="{4969BFD8-C2E2-4847-A909-25EBA26CC8CF}" type="pres">
      <dgm:prSet presAssocID="{1BE3DFBC-EFF7-45B3-B500-D018CB7C065B}" presName="background" presStyleLbl="node0" presStyleIdx="1" presStyleCnt="2"/>
      <dgm:spPr/>
    </dgm:pt>
    <dgm:pt modelId="{860A43DD-D92A-4A64-9685-174FF08DB980}" type="pres">
      <dgm:prSet presAssocID="{1BE3DFBC-EFF7-45B3-B500-D018CB7C065B}" presName="text" presStyleLbl="fgAcc0" presStyleIdx="1" presStyleCnt="2">
        <dgm:presLayoutVars>
          <dgm:chPref val="3"/>
        </dgm:presLayoutVars>
      </dgm:prSet>
      <dgm:spPr/>
    </dgm:pt>
    <dgm:pt modelId="{6F854088-7951-4557-B2DB-6E29FAE1DDFE}" type="pres">
      <dgm:prSet presAssocID="{1BE3DFBC-EFF7-45B3-B500-D018CB7C065B}" presName="hierChild2" presStyleCnt="0"/>
      <dgm:spPr/>
    </dgm:pt>
  </dgm:ptLst>
  <dgm:cxnLst>
    <dgm:cxn modelId="{21C8A71D-BAA5-41CE-BB3D-7E0ABF163BA5}" type="presOf" srcId="{165D4C7A-D524-45D8-A8C1-09D30C8D1B2F}" destId="{076F4B09-F333-4C15-99DA-C7FB2D29DA8D}" srcOrd="0" destOrd="0" presId="urn:microsoft.com/office/officeart/2005/8/layout/hierarchy1"/>
    <dgm:cxn modelId="{5B25843D-0DE9-48FD-BCC6-14DCCFB398CA}" srcId="{165D4C7A-D524-45D8-A8C1-09D30C8D1B2F}" destId="{1BE3DFBC-EFF7-45B3-B500-D018CB7C065B}" srcOrd="1" destOrd="0" parTransId="{D875D93D-A187-4D48-8AC0-1C0CDF022A49}" sibTransId="{57062A99-2144-400C-B0BE-FB7552F4FA78}"/>
    <dgm:cxn modelId="{39F9623F-F8DB-459B-823E-2059B73C57DC}" type="presOf" srcId="{EAE23A3D-69C0-48BF-BAE5-72AE29CAD0D1}" destId="{8567CBBB-EE32-4460-AA4B-9066EBA7A344}" srcOrd="0" destOrd="0" presId="urn:microsoft.com/office/officeart/2005/8/layout/hierarchy1"/>
    <dgm:cxn modelId="{1BE9786F-4850-4636-8AA3-42B73BF4B4C4}" type="presOf" srcId="{1BE3DFBC-EFF7-45B3-B500-D018CB7C065B}" destId="{860A43DD-D92A-4A64-9685-174FF08DB980}" srcOrd="0" destOrd="0" presId="urn:microsoft.com/office/officeart/2005/8/layout/hierarchy1"/>
    <dgm:cxn modelId="{DF82CCCC-E463-4CF5-8B2C-755045BE3E38}" srcId="{165D4C7A-D524-45D8-A8C1-09D30C8D1B2F}" destId="{EAE23A3D-69C0-48BF-BAE5-72AE29CAD0D1}" srcOrd="0" destOrd="0" parTransId="{22062BB6-C16E-4CE9-A109-636E3C83BB5C}" sibTransId="{BAFCC5C5-6779-40A9-9E5C-A55C097D0C73}"/>
    <dgm:cxn modelId="{64490885-9059-45F4-B6F5-4897F8B7667F}" type="presParOf" srcId="{076F4B09-F333-4C15-99DA-C7FB2D29DA8D}" destId="{A3E55D0D-0686-476F-8AF9-32265C764A2C}" srcOrd="0" destOrd="0" presId="urn:microsoft.com/office/officeart/2005/8/layout/hierarchy1"/>
    <dgm:cxn modelId="{1C3CB4D7-15E4-48B2-A7E5-8D1A570AA2EB}" type="presParOf" srcId="{A3E55D0D-0686-476F-8AF9-32265C764A2C}" destId="{B23FC9C2-7DEF-45E1-B568-EC4A401E8C73}" srcOrd="0" destOrd="0" presId="urn:microsoft.com/office/officeart/2005/8/layout/hierarchy1"/>
    <dgm:cxn modelId="{1A2CB802-1C66-41C2-9154-982150322381}" type="presParOf" srcId="{B23FC9C2-7DEF-45E1-B568-EC4A401E8C73}" destId="{8C7E7446-538C-497A-992E-560B481B0EC0}" srcOrd="0" destOrd="0" presId="urn:microsoft.com/office/officeart/2005/8/layout/hierarchy1"/>
    <dgm:cxn modelId="{5822CCA5-95F5-4A46-AE95-F8FA9C82A108}" type="presParOf" srcId="{B23FC9C2-7DEF-45E1-B568-EC4A401E8C73}" destId="{8567CBBB-EE32-4460-AA4B-9066EBA7A344}" srcOrd="1" destOrd="0" presId="urn:microsoft.com/office/officeart/2005/8/layout/hierarchy1"/>
    <dgm:cxn modelId="{8B162268-1093-4EBA-910F-DD2A71AA76C0}" type="presParOf" srcId="{A3E55D0D-0686-476F-8AF9-32265C764A2C}" destId="{01547A93-8957-432E-9AEC-22568862685B}" srcOrd="1" destOrd="0" presId="urn:microsoft.com/office/officeart/2005/8/layout/hierarchy1"/>
    <dgm:cxn modelId="{2811CC5F-9EE3-4837-82C6-767321DE8CB1}" type="presParOf" srcId="{076F4B09-F333-4C15-99DA-C7FB2D29DA8D}" destId="{7B866DB5-33E4-43B9-8824-5E9635E33143}" srcOrd="1" destOrd="0" presId="urn:microsoft.com/office/officeart/2005/8/layout/hierarchy1"/>
    <dgm:cxn modelId="{96FB55B2-CA52-4125-A4A6-5BC931046310}" type="presParOf" srcId="{7B866DB5-33E4-43B9-8824-5E9635E33143}" destId="{2E67EACC-54CE-4A6C-8C32-82436F5E30C7}" srcOrd="0" destOrd="0" presId="urn:microsoft.com/office/officeart/2005/8/layout/hierarchy1"/>
    <dgm:cxn modelId="{D69A0C8A-78D4-44E4-9713-46B541C3195E}" type="presParOf" srcId="{2E67EACC-54CE-4A6C-8C32-82436F5E30C7}" destId="{4969BFD8-C2E2-4847-A909-25EBA26CC8CF}" srcOrd="0" destOrd="0" presId="urn:microsoft.com/office/officeart/2005/8/layout/hierarchy1"/>
    <dgm:cxn modelId="{31166D1B-2D19-4096-AB99-FADC70EE3EA7}" type="presParOf" srcId="{2E67EACC-54CE-4A6C-8C32-82436F5E30C7}" destId="{860A43DD-D92A-4A64-9685-174FF08DB980}" srcOrd="1" destOrd="0" presId="urn:microsoft.com/office/officeart/2005/8/layout/hierarchy1"/>
    <dgm:cxn modelId="{3100A1B8-7AEE-48AC-B973-82461A4A5B17}" type="presParOf" srcId="{7B866DB5-33E4-43B9-8824-5E9635E33143}" destId="{6F854088-7951-4557-B2DB-6E29FAE1DDF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6A05ABE-85F3-43A9-96C8-96A644B1D74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F484A2F-6F79-4CD9-A4D8-27C5A2E1A343}">
      <dgm:prSet/>
      <dgm:spPr/>
      <dgm:t>
        <a:bodyPr/>
        <a:lstStyle/>
        <a:p>
          <a:r>
            <a:rPr lang="en-GB"/>
            <a:t>The threat does not have to exist. But if the person believes that it does then they can bring up the defence of duress by threats. </a:t>
          </a:r>
          <a:endParaRPr lang="en-US"/>
        </a:p>
      </dgm:t>
    </dgm:pt>
    <dgm:pt modelId="{C75D2CCD-6A65-4DC2-8064-66DC41D8C183}" type="parTrans" cxnId="{193E3EE5-8DC1-4AFA-8EB1-C64B12BFB3E7}">
      <dgm:prSet/>
      <dgm:spPr/>
      <dgm:t>
        <a:bodyPr/>
        <a:lstStyle/>
        <a:p>
          <a:endParaRPr lang="en-US"/>
        </a:p>
      </dgm:t>
    </dgm:pt>
    <dgm:pt modelId="{53647419-1A61-4DC4-B20C-7185AA94EB90}" type="sibTrans" cxnId="{193E3EE5-8DC1-4AFA-8EB1-C64B12BFB3E7}">
      <dgm:prSet/>
      <dgm:spPr/>
      <dgm:t>
        <a:bodyPr/>
        <a:lstStyle/>
        <a:p>
          <a:endParaRPr lang="en-US"/>
        </a:p>
      </dgm:t>
    </dgm:pt>
    <dgm:pt modelId="{D1B0678F-521D-4957-A9F4-AF2DE24FA6DC}">
      <dgm:prSet/>
      <dgm:spPr/>
      <dgm:t>
        <a:bodyPr/>
        <a:lstStyle/>
        <a:p>
          <a:r>
            <a:rPr lang="en-GB"/>
            <a:t>R v Safi [2003]. </a:t>
          </a:r>
          <a:endParaRPr lang="en-US"/>
        </a:p>
      </dgm:t>
    </dgm:pt>
    <dgm:pt modelId="{11766821-247D-4254-9EF2-2550F8B1CCD0}" type="parTrans" cxnId="{9C47B786-A0F4-47AC-8E4A-FE4DAC5590CB}">
      <dgm:prSet/>
      <dgm:spPr/>
      <dgm:t>
        <a:bodyPr/>
        <a:lstStyle/>
        <a:p>
          <a:endParaRPr lang="en-US"/>
        </a:p>
      </dgm:t>
    </dgm:pt>
    <dgm:pt modelId="{3347D6DF-8DF1-4112-ABA2-B20605813BDE}" type="sibTrans" cxnId="{9C47B786-A0F4-47AC-8E4A-FE4DAC5590CB}">
      <dgm:prSet/>
      <dgm:spPr/>
      <dgm:t>
        <a:bodyPr/>
        <a:lstStyle/>
        <a:p>
          <a:endParaRPr lang="en-US"/>
        </a:p>
      </dgm:t>
    </dgm:pt>
    <dgm:pt modelId="{2E94346D-2D89-4904-9D56-DACC00EBD144}">
      <dgm:prSet/>
      <dgm:spPr/>
      <dgm:t>
        <a:bodyPr/>
        <a:lstStyle/>
        <a:p>
          <a:r>
            <a:rPr lang="en-GB"/>
            <a:t>Sometimes this may arise from mental health conditions, these are taken into account by the courts. R v Martin [2000].</a:t>
          </a:r>
          <a:endParaRPr lang="en-US"/>
        </a:p>
      </dgm:t>
    </dgm:pt>
    <dgm:pt modelId="{34EE2C00-D403-4050-BE0D-F9E953E4534C}" type="parTrans" cxnId="{2A6C70DD-9536-40A5-AB36-C8EBB9E6D3E5}">
      <dgm:prSet/>
      <dgm:spPr/>
      <dgm:t>
        <a:bodyPr/>
        <a:lstStyle/>
        <a:p>
          <a:endParaRPr lang="en-US"/>
        </a:p>
      </dgm:t>
    </dgm:pt>
    <dgm:pt modelId="{FAAFDE28-0390-470E-A000-87C49F683537}" type="sibTrans" cxnId="{2A6C70DD-9536-40A5-AB36-C8EBB9E6D3E5}">
      <dgm:prSet/>
      <dgm:spPr/>
      <dgm:t>
        <a:bodyPr/>
        <a:lstStyle/>
        <a:p>
          <a:endParaRPr lang="en-US"/>
        </a:p>
      </dgm:t>
    </dgm:pt>
    <dgm:pt modelId="{232B8F31-5E46-45BD-A700-D2DFA7F2932B}" type="pres">
      <dgm:prSet presAssocID="{C6A05ABE-85F3-43A9-96C8-96A644B1D743}" presName="outerComposite" presStyleCnt="0">
        <dgm:presLayoutVars>
          <dgm:chMax val="5"/>
          <dgm:dir/>
          <dgm:resizeHandles val="exact"/>
        </dgm:presLayoutVars>
      </dgm:prSet>
      <dgm:spPr/>
    </dgm:pt>
    <dgm:pt modelId="{6E4FFB5D-04CA-46B9-BF6D-B5C0E5A14B22}" type="pres">
      <dgm:prSet presAssocID="{C6A05ABE-85F3-43A9-96C8-96A644B1D743}" presName="dummyMaxCanvas" presStyleCnt="0">
        <dgm:presLayoutVars/>
      </dgm:prSet>
      <dgm:spPr/>
    </dgm:pt>
    <dgm:pt modelId="{1696A247-5D12-4164-9E0F-46CDCD6D5383}" type="pres">
      <dgm:prSet presAssocID="{C6A05ABE-85F3-43A9-96C8-96A644B1D743}" presName="ThreeNodes_1" presStyleLbl="node1" presStyleIdx="0" presStyleCnt="3">
        <dgm:presLayoutVars>
          <dgm:bulletEnabled val="1"/>
        </dgm:presLayoutVars>
      </dgm:prSet>
      <dgm:spPr/>
    </dgm:pt>
    <dgm:pt modelId="{F6AD8DA4-6C01-4697-8347-067952F9572B}" type="pres">
      <dgm:prSet presAssocID="{C6A05ABE-85F3-43A9-96C8-96A644B1D743}" presName="ThreeNodes_2" presStyleLbl="node1" presStyleIdx="1" presStyleCnt="3">
        <dgm:presLayoutVars>
          <dgm:bulletEnabled val="1"/>
        </dgm:presLayoutVars>
      </dgm:prSet>
      <dgm:spPr/>
    </dgm:pt>
    <dgm:pt modelId="{8E2998BE-0E0E-4740-90AA-174F99B3F434}" type="pres">
      <dgm:prSet presAssocID="{C6A05ABE-85F3-43A9-96C8-96A644B1D743}" presName="ThreeNodes_3" presStyleLbl="node1" presStyleIdx="2" presStyleCnt="3">
        <dgm:presLayoutVars>
          <dgm:bulletEnabled val="1"/>
        </dgm:presLayoutVars>
      </dgm:prSet>
      <dgm:spPr/>
    </dgm:pt>
    <dgm:pt modelId="{87D6333D-5DAB-4DF5-8A6D-9C51E728394E}" type="pres">
      <dgm:prSet presAssocID="{C6A05ABE-85F3-43A9-96C8-96A644B1D743}" presName="ThreeConn_1-2" presStyleLbl="fgAccFollowNode1" presStyleIdx="0" presStyleCnt="2">
        <dgm:presLayoutVars>
          <dgm:bulletEnabled val="1"/>
        </dgm:presLayoutVars>
      </dgm:prSet>
      <dgm:spPr/>
    </dgm:pt>
    <dgm:pt modelId="{84B016C1-2564-43BC-BB79-02C1AC224D63}" type="pres">
      <dgm:prSet presAssocID="{C6A05ABE-85F3-43A9-96C8-96A644B1D743}" presName="ThreeConn_2-3" presStyleLbl="fgAccFollowNode1" presStyleIdx="1" presStyleCnt="2">
        <dgm:presLayoutVars>
          <dgm:bulletEnabled val="1"/>
        </dgm:presLayoutVars>
      </dgm:prSet>
      <dgm:spPr/>
    </dgm:pt>
    <dgm:pt modelId="{29E4B7C2-D223-41C7-BD8A-2E9E0CFF09BB}" type="pres">
      <dgm:prSet presAssocID="{C6A05ABE-85F3-43A9-96C8-96A644B1D743}" presName="ThreeNodes_1_text" presStyleLbl="node1" presStyleIdx="2" presStyleCnt="3">
        <dgm:presLayoutVars>
          <dgm:bulletEnabled val="1"/>
        </dgm:presLayoutVars>
      </dgm:prSet>
      <dgm:spPr/>
    </dgm:pt>
    <dgm:pt modelId="{1F4A0317-D101-48DA-A0B3-C635D8E39392}" type="pres">
      <dgm:prSet presAssocID="{C6A05ABE-85F3-43A9-96C8-96A644B1D743}" presName="ThreeNodes_2_text" presStyleLbl="node1" presStyleIdx="2" presStyleCnt="3">
        <dgm:presLayoutVars>
          <dgm:bulletEnabled val="1"/>
        </dgm:presLayoutVars>
      </dgm:prSet>
      <dgm:spPr/>
    </dgm:pt>
    <dgm:pt modelId="{517FDE1F-FCAF-4155-9152-60B501A8CDE1}" type="pres">
      <dgm:prSet presAssocID="{C6A05ABE-85F3-43A9-96C8-96A644B1D743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0C7461A-107A-4DB4-9064-6EE5E7E53D49}" type="presOf" srcId="{D1B0678F-521D-4957-A9F4-AF2DE24FA6DC}" destId="{F6AD8DA4-6C01-4697-8347-067952F9572B}" srcOrd="0" destOrd="0" presId="urn:microsoft.com/office/officeart/2005/8/layout/vProcess5"/>
    <dgm:cxn modelId="{B446B42C-A9F8-47CE-BFD4-7C1228DB3A40}" type="presOf" srcId="{2E94346D-2D89-4904-9D56-DACC00EBD144}" destId="{517FDE1F-FCAF-4155-9152-60B501A8CDE1}" srcOrd="1" destOrd="0" presId="urn:microsoft.com/office/officeart/2005/8/layout/vProcess5"/>
    <dgm:cxn modelId="{2D5D9139-EA95-4F09-8FA2-9919E365000E}" type="presOf" srcId="{2E94346D-2D89-4904-9D56-DACC00EBD144}" destId="{8E2998BE-0E0E-4740-90AA-174F99B3F434}" srcOrd="0" destOrd="0" presId="urn:microsoft.com/office/officeart/2005/8/layout/vProcess5"/>
    <dgm:cxn modelId="{DB77FB5A-314E-4AB1-9F05-7C048B082B0E}" type="presOf" srcId="{FF484A2F-6F79-4CD9-A4D8-27C5A2E1A343}" destId="{29E4B7C2-D223-41C7-BD8A-2E9E0CFF09BB}" srcOrd="1" destOrd="0" presId="urn:microsoft.com/office/officeart/2005/8/layout/vProcess5"/>
    <dgm:cxn modelId="{0EC6D784-9727-4B9F-8C87-B03A09388D4D}" type="presOf" srcId="{3347D6DF-8DF1-4112-ABA2-B20605813BDE}" destId="{84B016C1-2564-43BC-BB79-02C1AC224D63}" srcOrd="0" destOrd="0" presId="urn:microsoft.com/office/officeart/2005/8/layout/vProcess5"/>
    <dgm:cxn modelId="{9C47B786-A0F4-47AC-8E4A-FE4DAC5590CB}" srcId="{C6A05ABE-85F3-43A9-96C8-96A644B1D743}" destId="{D1B0678F-521D-4957-A9F4-AF2DE24FA6DC}" srcOrd="1" destOrd="0" parTransId="{11766821-247D-4254-9EF2-2550F8B1CCD0}" sibTransId="{3347D6DF-8DF1-4112-ABA2-B20605813BDE}"/>
    <dgm:cxn modelId="{2DE5A388-0CE0-490F-8543-28E2AA52D07F}" type="presOf" srcId="{FF484A2F-6F79-4CD9-A4D8-27C5A2E1A343}" destId="{1696A247-5D12-4164-9E0F-46CDCD6D5383}" srcOrd="0" destOrd="0" presId="urn:microsoft.com/office/officeart/2005/8/layout/vProcess5"/>
    <dgm:cxn modelId="{D69C85A9-630D-4447-94CA-1054A78E3F96}" type="presOf" srcId="{C6A05ABE-85F3-43A9-96C8-96A644B1D743}" destId="{232B8F31-5E46-45BD-A700-D2DFA7F2932B}" srcOrd="0" destOrd="0" presId="urn:microsoft.com/office/officeart/2005/8/layout/vProcess5"/>
    <dgm:cxn modelId="{865B5FD6-6076-473F-AAD6-9C0A8999FAEC}" type="presOf" srcId="{D1B0678F-521D-4957-A9F4-AF2DE24FA6DC}" destId="{1F4A0317-D101-48DA-A0B3-C635D8E39392}" srcOrd="1" destOrd="0" presId="urn:microsoft.com/office/officeart/2005/8/layout/vProcess5"/>
    <dgm:cxn modelId="{2A6C70DD-9536-40A5-AB36-C8EBB9E6D3E5}" srcId="{C6A05ABE-85F3-43A9-96C8-96A644B1D743}" destId="{2E94346D-2D89-4904-9D56-DACC00EBD144}" srcOrd="2" destOrd="0" parTransId="{34EE2C00-D403-4050-BE0D-F9E953E4534C}" sibTransId="{FAAFDE28-0390-470E-A000-87C49F683537}"/>
    <dgm:cxn modelId="{A514B0E4-2D9A-4B60-A1EA-B48E455CE741}" type="presOf" srcId="{53647419-1A61-4DC4-B20C-7185AA94EB90}" destId="{87D6333D-5DAB-4DF5-8A6D-9C51E728394E}" srcOrd="0" destOrd="0" presId="urn:microsoft.com/office/officeart/2005/8/layout/vProcess5"/>
    <dgm:cxn modelId="{193E3EE5-8DC1-4AFA-8EB1-C64B12BFB3E7}" srcId="{C6A05ABE-85F3-43A9-96C8-96A644B1D743}" destId="{FF484A2F-6F79-4CD9-A4D8-27C5A2E1A343}" srcOrd="0" destOrd="0" parTransId="{C75D2CCD-6A65-4DC2-8064-66DC41D8C183}" sibTransId="{53647419-1A61-4DC4-B20C-7185AA94EB90}"/>
    <dgm:cxn modelId="{B59F73EC-C0E0-41BE-B48D-0A3E102ED640}" type="presParOf" srcId="{232B8F31-5E46-45BD-A700-D2DFA7F2932B}" destId="{6E4FFB5D-04CA-46B9-BF6D-B5C0E5A14B22}" srcOrd="0" destOrd="0" presId="urn:microsoft.com/office/officeart/2005/8/layout/vProcess5"/>
    <dgm:cxn modelId="{E8CC04AA-8829-4396-BA6B-40E548A3F563}" type="presParOf" srcId="{232B8F31-5E46-45BD-A700-D2DFA7F2932B}" destId="{1696A247-5D12-4164-9E0F-46CDCD6D5383}" srcOrd="1" destOrd="0" presId="urn:microsoft.com/office/officeart/2005/8/layout/vProcess5"/>
    <dgm:cxn modelId="{DFC70BB5-F318-47E4-9B4A-ABDF1A20F806}" type="presParOf" srcId="{232B8F31-5E46-45BD-A700-D2DFA7F2932B}" destId="{F6AD8DA4-6C01-4697-8347-067952F9572B}" srcOrd="2" destOrd="0" presId="urn:microsoft.com/office/officeart/2005/8/layout/vProcess5"/>
    <dgm:cxn modelId="{2C098396-A8E7-4786-A8CF-45B1C741ACB0}" type="presParOf" srcId="{232B8F31-5E46-45BD-A700-D2DFA7F2932B}" destId="{8E2998BE-0E0E-4740-90AA-174F99B3F434}" srcOrd="3" destOrd="0" presId="urn:microsoft.com/office/officeart/2005/8/layout/vProcess5"/>
    <dgm:cxn modelId="{F45EBD18-E517-496F-BFC0-C99E4826FDE2}" type="presParOf" srcId="{232B8F31-5E46-45BD-A700-D2DFA7F2932B}" destId="{87D6333D-5DAB-4DF5-8A6D-9C51E728394E}" srcOrd="4" destOrd="0" presId="urn:microsoft.com/office/officeart/2005/8/layout/vProcess5"/>
    <dgm:cxn modelId="{E95501A1-F39E-4282-8417-27080C2CEB29}" type="presParOf" srcId="{232B8F31-5E46-45BD-A700-D2DFA7F2932B}" destId="{84B016C1-2564-43BC-BB79-02C1AC224D63}" srcOrd="5" destOrd="0" presId="urn:microsoft.com/office/officeart/2005/8/layout/vProcess5"/>
    <dgm:cxn modelId="{6AC3DC70-7CC9-4AAF-BD94-AE83090F3C20}" type="presParOf" srcId="{232B8F31-5E46-45BD-A700-D2DFA7F2932B}" destId="{29E4B7C2-D223-41C7-BD8A-2E9E0CFF09BB}" srcOrd="6" destOrd="0" presId="urn:microsoft.com/office/officeart/2005/8/layout/vProcess5"/>
    <dgm:cxn modelId="{C60C0161-E741-4CEB-BB6E-FA6944D0AB60}" type="presParOf" srcId="{232B8F31-5E46-45BD-A700-D2DFA7F2932B}" destId="{1F4A0317-D101-48DA-A0B3-C635D8E39392}" srcOrd="7" destOrd="0" presId="urn:microsoft.com/office/officeart/2005/8/layout/vProcess5"/>
    <dgm:cxn modelId="{D1BAFCDC-236C-49B2-8E84-141D7F86BE69}" type="presParOf" srcId="{232B8F31-5E46-45BD-A700-D2DFA7F2932B}" destId="{517FDE1F-FCAF-4155-9152-60B501A8CDE1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04C3291-B72C-4E5B-9E6D-315B2BD890A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A8FB992-46AE-4614-B592-6EDA445AD2F1}">
      <dgm:prSet/>
      <dgm:spPr/>
      <dgm:t>
        <a:bodyPr/>
        <a:lstStyle/>
        <a:p>
          <a:r>
            <a:rPr lang="en-GB"/>
            <a:t>Objective test. </a:t>
          </a:r>
          <a:endParaRPr lang="en-US"/>
        </a:p>
      </dgm:t>
    </dgm:pt>
    <dgm:pt modelId="{31F3DF8B-0CC3-4457-98AA-6EFD5E90CA5E}" type="parTrans" cxnId="{5A93D9EA-9106-4A07-A5E4-5A7607B93726}">
      <dgm:prSet/>
      <dgm:spPr/>
      <dgm:t>
        <a:bodyPr/>
        <a:lstStyle/>
        <a:p>
          <a:endParaRPr lang="en-US"/>
        </a:p>
      </dgm:t>
    </dgm:pt>
    <dgm:pt modelId="{823774CF-C982-4D43-B458-80319D3DF7CF}" type="sibTrans" cxnId="{5A93D9EA-9106-4A07-A5E4-5A7607B93726}">
      <dgm:prSet/>
      <dgm:spPr/>
      <dgm:t>
        <a:bodyPr/>
        <a:lstStyle/>
        <a:p>
          <a:endParaRPr lang="en-US"/>
        </a:p>
      </dgm:t>
    </dgm:pt>
    <dgm:pt modelId="{41F7FA8D-958F-4A4D-9F6C-FBBE3A88AACA}">
      <dgm:prSet/>
      <dgm:spPr/>
      <dgm:t>
        <a:bodyPr/>
        <a:lstStyle/>
        <a:p>
          <a:r>
            <a:rPr lang="en-GB"/>
            <a:t>Looks at the reasonable person. </a:t>
          </a:r>
          <a:endParaRPr lang="en-US"/>
        </a:p>
      </dgm:t>
    </dgm:pt>
    <dgm:pt modelId="{1025C46A-D665-4446-ACD0-DC07B7887656}" type="parTrans" cxnId="{8003A706-FD20-45CF-9AC4-FC0C354F1D26}">
      <dgm:prSet/>
      <dgm:spPr/>
      <dgm:t>
        <a:bodyPr/>
        <a:lstStyle/>
        <a:p>
          <a:endParaRPr lang="en-US"/>
        </a:p>
      </dgm:t>
    </dgm:pt>
    <dgm:pt modelId="{8FCBAC53-D28E-42BD-BD91-42A612D82351}" type="sibTrans" cxnId="{8003A706-FD20-45CF-9AC4-FC0C354F1D26}">
      <dgm:prSet/>
      <dgm:spPr/>
      <dgm:t>
        <a:bodyPr/>
        <a:lstStyle/>
        <a:p>
          <a:endParaRPr lang="en-US"/>
        </a:p>
      </dgm:t>
    </dgm:pt>
    <dgm:pt modelId="{29E8BC3B-3FD1-4C39-9AE6-94ABA4E69561}">
      <dgm:prSet/>
      <dgm:spPr/>
      <dgm:t>
        <a:bodyPr/>
        <a:lstStyle/>
        <a:p>
          <a:r>
            <a:rPr lang="en-GB"/>
            <a:t>Would a reasonable person with the same characteristics as the defendant have done the same thing?</a:t>
          </a:r>
          <a:endParaRPr lang="en-US"/>
        </a:p>
      </dgm:t>
    </dgm:pt>
    <dgm:pt modelId="{A64A637F-96BC-4C7F-A57A-20929B8FA2B4}" type="parTrans" cxnId="{E1228DCA-3CC3-43E4-B48C-0C8CA9C86B31}">
      <dgm:prSet/>
      <dgm:spPr/>
      <dgm:t>
        <a:bodyPr/>
        <a:lstStyle/>
        <a:p>
          <a:endParaRPr lang="en-US"/>
        </a:p>
      </dgm:t>
    </dgm:pt>
    <dgm:pt modelId="{99D86246-8CF3-4183-A0C6-1CD0B77A5A46}" type="sibTrans" cxnId="{E1228DCA-3CC3-43E4-B48C-0C8CA9C86B31}">
      <dgm:prSet/>
      <dgm:spPr/>
      <dgm:t>
        <a:bodyPr/>
        <a:lstStyle/>
        <a:p>
          <a:endParaRPr lang="en-US"/>
        </a:p>
      </dgm:t>
    </dgm:pt>
    <dgm:pt modelId="{5C85B497-5385-4B4B-BED2-124F7BF93951}" type="pres">
      <dgm:prSet presAssocID="{204C3291-B72C-4E5B-9E6D-315B2BD890AA}" presName="root" presStyleCnt="0">
        <dgm:presLayoutVars>
          <dgm:dir/>
          <dgm:resizeHandles val="exact"/>
        </dgm:presLayoutVars>
      </dgm:prSet>
      <dgm:spPr/>
    </dgm:pt>
    <dgm:pt modelId="{09CD2893-2BB0-4859-8CC6-DB98E883DEDF}" type="pres">
      <dgm:prSet presAssocID="{1A8FB992-46AE-4614-B592-6EDA445AD2F1}" presName="compNode" presStyleCnt="0"/>
      <dgm:spPr/>
    </dgm:pt>
    <dgm:pt modelId="{9A2F9703-E043-42F0-A1F8-5E1E0C0ED14B}" type="pres">
      <dgm:prSet presAssocID="{1A8FB992-46AE-4614-B592-6EDA445AD2F1}" presName="bgRect" presStyleLbl="bgShp" presStyleIdx="0" presStyleCnt="3"/>
      <dgm:spPr/>
    </dgm:pt>
    <dgm:pt modelId="{C799D09D-84A3-4463-8C82-08E967B4A394}" type="pres">
      <dgm:prSet presAssocID="{1A8FB992-46AE-4614-B592-6EDA445AD2F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F24E0DB4-FA20-4FC2-B2EC-073E5B2EBD2E}" type="pres">
      <dgm:prSet presAssocID="{1A8FB992-46AE-4614-B592-6EDA445AD2F1}" presName="spaceRect" presStyleCnt="0"/>
      <dgm:spPr/>
    </dgm:pt>
    <dgm:pt modelId="{9ABC7412-9C16-4B81-A021-46142422A49A}" type="pres">
      <dgm:prSet presAssocID="{1A8FB992-46AE-4614-B592-6EDA445AD2F1}" presName="parTx" presStyleLbl="revTx" presStyleIdx="0" presStyleCnt="3">
        <dgm:presLayoutVars>
          <dgm:chMax val="0"/>
          <dgm:chPref val="0"/>
        </dgm:presLayoutVars>
      </dgm:prSet>
      <dgm:spPr/>
    </dgm:pt>
    <dgm:pt modelId="{5E51E792-4AE9-41FF-B093-66870824572A}" type="pres">
      <dgm:prSet presAssocID="{823774CF-C982-4D43-B458-80319D3DF7CF}" presName="sibTrans" presStyleCnt="0"/>
      <dgm:spPr/>
    </dgm:pt>
    <dgm:pt modelId="{4A20ED10-2AE2-458E-907B-9FE5B02EC874}" type="pres">
      <dgm:prSet presAssocID="{41F7FA8D-958F-4A4D-9F6C-FBBE3A88AACA}" presName="compNode" presStyleCnt="0"/>
      <dgm:spPr/>
    </dgm:pt>
    <dgm:pt modelId="{690AA921-6EC1-4FF6-9AA9-18B38C619166}" type="pres">
      <dgm:prSet presAssocID="{41F7FA8D-958F-4A4D-9F6C-FBBE3A88AACA}" presName="bgRect" presStyleLbl="bgShp" presStyleIdx="1" presStyleCnt="3"/>
      <dgm:spPr/>
    </dgm:pt>
    <dgm:pt modelId="{EE8DBB9F-4C21-46A2-8C51-C45591F90FF8}" type="pres">
      <dgm:prSet presAssocID="{41F7FA8D-958F-4A4D-9F6C-FBBE3A88AAC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390676D5-FD30-4399-A290-31AADB3B2294}" type="pres">
      <dgm:prSet presAssocID="{41F7FA8D-958F-4A4D-9F6C-FBBE3A88AACA}" presName="spaceRect" presStyleCnt="0"/>
      <dgm:spPr/>
    </dgm:pt>
    <dgm:pt modelId="{42CBA95A-B16A-4579-BF28-CA26BAF380B7}" type="pres">
      <dgm:prSet presAssocID="{41F7FA8D-958F-4A4D-9F6C-FBBE3A88AACA}" presName="parTx" presStyleLbl="revTx" presStyleIdx="1" presStyleCnt="3">
        <dgm:presLayoutVars>
          <dgm:chMax val="0"/>
          <dgm:chPref val="0"/>
        </dgm:presLayoutVars>
      </dgm:prSet>
      <dgm:spPr/>
    </dgm:pt>
    <dgm:pt modelId="{EC02E30A-87EB-425D-8FD0-4CE79EB05637}" type="pres">
      <dgm:prSet presAssocID="{8FCBAC53-D28E-42BD-BD91-42A612D82351}" presName="sibTrans" presStyleCnt="0"/>
      <dgm:spPr/>
    </dgm:pt>
    <dgm:pt modelId="{989417CC-7249-43F9-B41B-1A0C0BB988E8}" type="pres">
      <dgm:prSet presAssocID="{29E8BC3B-3FD1-4C39-9AE6-94ABA4E69561}" presName="compNode" presStyleCnt="0"/>
      <dgm:spPr/>
    </dgm:pt>
    <dgm:pt modelId="{CFF7E29B-A1F6-4620-A3E5-D41E4D21D369}" type="pres">
      <dgm:prSet presAssocID="{29E8BC3B-3FD1-4C39-9AE6-94ABA4E69561}" presName="bgRect" presStyleLbl="bgShp" presStyleIdx="2" presStyleCnt="3"/>
      <dgm:spPr/>
    </dgm:pt>
    <dgm:pt modelId="{ECB3BBC9-C901-4968-A3F6-F0B5329F0BAE}" type="pres">
      <dgm:prSet presAssocID="{29E8BC3B-3FD1-4C39-9AE6-94ABA4E6956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7A50A0FE-C5F4-4658-A582-3C19B4262976}" type="pres">
      <dgm:prSet presAssocID="{29E8BC3B-3FD1-4C39-9AE6-94ABA4E69561}" presName="spaceRect" presStyleCnt="0"/>
      <dgm:spPr/>
    </dgm:pt>
    <dgm:pt modelId="{5537CAC0-D378-41A9-91F5-41ADD4491C02}" type="pres">
      <dgm:prSet presAssocID="{29E8BC3B-3FD1-4C39-9AE6-94ABA4E6956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003A706-FD20-45CF-9AC4-FC0C354F1D26}" srcId="{204C3291-B72C-4E5B-9E6D-315B2BD890AA}" destId="{41F7FA8D-958F-4A4D-9F6C-FBBE3A88AACA}" srcOrd="1" destOrd="0" parTransId="{1025C46A-D665-4446-ACD0-DC07B7887656}" sibTransId="{8FCBAC53-D28E-42BD-BD91-42A612D82351}"/>
    <dgm:cxn modelId="{99869674-60F8-444F-AA74-C23B78941208}" type="presOf" srcId="{204C3291-B72C-4E5B-9E6D-315B2BD890AA}" destId="{5C85B497-5385-4B4B-BED2-124F7BF93951}" srcOrd="0" destOrd="0" presId="urn:microsoft.com/office/officeart/2018/2/layout/IconVerticalSolidList"/>
    <dgm:cxn modelId="{13B4A778-E283-480F-83A2-E47A291C6439}" type="presOf" srcId="{41F7FA8D-958F-4A4D-9F6C-FBBE3A88AACA}" destId="{42CBA95A-B16A-4579-BF28-CA26BAF380B7}" srcOrd="0" destOrd="0" presId="urn:microsoft.com/office/officeart/2018/2/layout/IconVerticalSolidList"/>
    <dgm:cxn modelId="{771136BD-29B6-4D82-AB63-286CAEE9E33A}" type="presOf" srcId="{1A8FB992-46AE-4614-B592-6EDA445AD2F1}" destId="{9ABC7412-9C16-4B81-A021-46142422A49A}" srcOrd="0" destOrd="0" presId="urn:microsoft.com/office/officeart/2018/2/layout/IconVerticalSolidList"/>
    <dgm:cxn modelId="{E1228DCA-3CC3-43E4-B48C-0C8CA9C86B31}" srcId="{204C3291-B72C-4E5B-9E6D-315B2BD890AA}" destId="{29E8BC3B-3FD1-4C39-9AE6-94ABA4E69561}" srcOrd="2" destOrd="0" parTransId="{A64A637F-96BC-4C7F-A57A-20929B8FA2B4}" sibTransId="{99D86246-8CF3-4183-A0C6-1CD0B77A5A46}"/>
    <dgm:cxn modelId="{E7C2EDDC-7B1D-466F-B0DC-AFD955692A02}" type="presOf" srcId="{29E8BC3B-3FD1-4C39-9AE6-94ABA4E69561}" destId="{5537CAC0-D378-41A9-91F5-41ADD4491C02}" srcOrd="0" destOrd="0" presId="urn:microsoft.com/office/officeart/2018/2/layout/IconVerticalSolidList"/>
    <dgm:cxn modelId="{5A93D9EA-9106-4A07-A5E4-5A7607B93726}" srcId="{204C3291-B72C-4E5B-9E6D-315B2BD890AA}" destId="{1A8FB992-46AE-4614-B592-6EDA445AD2F1}" srcOrd="0" destOrd="0" parTransId="{31F3DF8B-0CC3-4457-98AA-6EFD5E90CA5E}" sibTransId="{823774CF-C982-4D43-B458-80319D3DF7CF}"/>
    <dgm:cxn modelId="{D7AD507B-A00E-4C74-8A95-32E6184F2D72}" type="presParOf" srcId="{5C85B497-5385-4B4B-BED2-124F7BF93951}" destId="{09CD2893-2BB0-4859-8CC6-DB98E883DEDF}" srcOrd="0" destOrd="0" presId="urn:microsoft.com/office/officeart/2018/2/layout/IconVerticalSolidList"/>
    <dgm:cxn modelId="{63AEAAE0-33B3-49E5-A0AC-97C6A088B6A0}" type="presParOf" srcId="{09CD2893-2BB0-4859-8CC6-DB98E883DEDF}" destId="{9A2F9703-E043-42F0-A1F8-5E1E0C0ED14B}" srcOrd="0" destOrd="0" presId="urn:microsoft.com/office/officeart/2018/2/layout/IconVerticalSolidList"/>
    <dgm:cxn modelId="{8CC1E3D9-AE63-4132-85AD-ED7A58A5B915}" type="presParOf" srcId="{09CD2893-2BB0-4859-8CC6-DB98E883DEDF}" destId="{C799D09D-84A3-4463-8C82-08E967B4A394}" srcOrd="1" destOrd="0" presId="urn:microsoft.com/office/officeart/2018/2/layout/IconVerticalSolidList"/>
    <dgm:cxn modelId="{3A45C5F4-67EB-4908-8229-08CC6E824BA2}" type="presParOf" srcId="{09CD2893-2BB0-4859-8CC6-DB98E883DEDF}" destId="{F24E0DB4-FA20-4FC2-B2EC-073E5B2EBD2E}" srcOrd="2" destOrd="0" presId="urn:microsoft.com/office/officeart/2018/2/layout/IconVerticalSolidList"/>
    <dgm:cxn modelId="{97446D29-97A2-4253-A159-C29423CE48C7}" type="presParOf" srcId="{09CD2893-2BB0-4859-8CC6-DB98E883DEDF}" destId="{9ABC7412-9C16-4B81-A021-46142422A49A}" srcOrd="3" destOrd="0" presId="urn:microsoft.com/office/officeart/2018/2/layout/IconVerticalSolidList"/>
    <dgm:cxn modelId="{2B103327-9486-4454-B2F3-9DC489124761}" type="presParOf" srcId="{5C85B497-5385-4B4B-BED2-124F7BF93951}" destId="{5E51E792-4AE9-41FF-B093-66870824572A}" srcOrd="1" destOrd="0" presId="urn:microsoft.com/office/officeart/2018/2/layout/IconVerticalSolidList"/>
    <dgm:cxn modelId="{F9FD91DA-0CD8-46D1-B861-4530358DE98D}" type="presParOf" srcId="{5C85B497-5385-4B4B-BED2-124F7BF93951}" destId="{4A20ED10-2AE2-458E-907B-9FE5B02EC874}" srcOrd="2" destOrd="0" presId="urn:microsoft.com/office/officeart/2018/2/layout/IconVerticalSolidList"/>
    <dgm:cxn modelId="{16834D54-FCE2-46C3-B787-242C4CF47C66}" type="presParOf" srcId="{4A20ED10-2AE2-458E-907B-9FE5B02EC874}" destId="{690AA921-6EC1-4FF6-9AA9-18B38C619166}" srcOrd="0" destOrd="0" presId="urn:microsoft.com/office/officeart/2018/2/layout/IconVerticalSolidList"/>
    <dgm:cxn modelId="{2BEBD9FE-4408-46FA-A8B2-02137E34ED9B}" type="presParOf" srcId="{4A20ED10-2AE2-458E-907B-9FE5B02EC874}" destId="{EE8DBB9F-4C21-46A2-8C51-C45591F90FF8}" srcOrd="1" destOrd="0" presId="urn:microsoft.com/office/officeart/2018/2/layout/IconVerticalSolidList"/>
    <dgm:cxn modelId="{DE2249AD-D39D-4CE2-8552-B19E6CE3D26B}" type="presParOf" srcId="{4A20ED10-2AE2-458E-907B-9FE5B02EC874}" destId="{390676D5-FD30-4399-A290-31AADB3B2294}" srcOrd="2" destOrd="0" presId="urn:microsoft.com/office/officeart/2018/2/layout/IconVerticalSolidList"/>
    <dgm:cxn modelId="{F0CF55AE-C30B-4488-8CB3-59E4AA35C432}" type="presParOf" srcId="{4A20ED10-2AE2-458E-907B-9FE5B02EC874}" destId="{42CBA95A-B16A-4579-BF28-CA26BAF380B7}" srcOrd="3" destOrd="0" presId="urn:microsoft.com/office/officeart/2018/2/layout/IconVerticalSolidList"/>
    <dgm:cxn modelId="{F6B08DED-C401-4657-9EFF-9EF479C7EF12}" type="presParOf" srcId="{5C85B497-5385-4B4B-BED2-124F7BF93951}" destId="{EC02E30A-87EB-425D-8FD0-4CE79EB05637}" srcOrd="3" destOrd="0" presId="urn:microsoft.com/office/officeart/2018/2/layout/IconVerticalSolidList"/>
    <dgm:cxn modelId="{9999FA1A-C988-4A39-B51A-CD3899C4FCFE}" type="presParOf" srcId="{5C85B497-5385-4B4B-BED2-124F7BF93951}" destId="{989417CC-7249-43F9-B41B-1A0C0BB988E8}" srcOrd="4" destOrd="0" presId="urn:microsoft.com/office/officeart/2018/2/layout/IconVerticalSolidList"/>
    <dgm:cxn modelId="{184DEBFE-B9DB-4210-9F31-67401904CA90}" type="presParOf" srcId="{989417CC-7249-43F9-B41B-1A0C0BB988E8}" destId="{CFF7E29B-A1F6-4620-A3E5-D41E4D21D369}" srcOrd="0" destOrd="0" presId="urn:microsoft.com/office/officeart/2018/2/layout/IconVerticalSolidList"/>
    <dgm:cxn modelId="{CADC43F8-7B8C-4FD2-B8FF-6AEB1693351A}" type="presParOf" srcId="{989417CC-7249-43F9-B41B-1A0C0BB988E8}" destId="{ECB3BBC9-C901-4968-A3F6-F0B5329F0BAE}" srcOrd="1" destOrd="0" presId="urn:microsoft.com/office/officeart/2018/2/layout/IconVerticalSolidList"/>
    <dgm:cxn modelId="{1107393B-29E1-4F36-B084-F93B5BBA35B0}" type="presParOf" srcId="{989417CC-7249-43F9-B41B-1A0C0BB988E8}" destId="{7A50A0FE-C5F4-4658-A582-3C19B4262976}" srcOrd="2" destOrd="0" presId="urn:microsoft.com/office/officeart/2018/2/layout/IconVerticalSolidList"/>
    <dgm:cxn modelId="{052A24C0-11E8-48B3-9E4A-495F179F2C50}" type="presParOf" srcId="{989417CC-7249-43F9-B41B-1A0C0BB988E8}" destId="{5537CAC0-D378-41A9-91F5-41ADD4491C0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F82EA8A-54DA-4431-9226-84AEC47A8EE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61277A-4097-43A6-AA8E-DC04A49DE3CB}">
      <dgm:prSet/>
      <dgm:spPr/>
      <dgm:t>
        <a:bodyPr/>
        <a:lstStyle/>
        <a:p>
          <a:r>
            <a:rPr lang="en-GB" baseline="0" dirty="0"/>
            <a:t>A number of elements are taken into consideration (D’s Characteristics) including; </a:t>
          </a:r>
          <a:endParaRPr lang="en-US" dirty="0"/>
        </a:p>
      </dgm:t>
    </dgm:pt>
    <dgm:pt modelId="{9E76A7CA-29EB-4CF8-B78E-06ECF911CE9B}" type="parTrans" cxnId="{26C29EB2-FBB3-40DE-84EA-653317183BB2}">
      <dgm:prSet/>
      <dgm:spPr/>
      <dgm:t>
        <a:bodyPr/>
        <a:lstStyle/>
        <a:p>
          <a:endParaRPr lang="en-US"/>
        </a:p>
      </dgm:t>
    </dgm:pt>
    <dgm:pt modelId="{4C8FB831-7BC0-4CBA-987E-F5719A1F371A}" type="sibTrans" cxnId="{26C29EB2-FBB3-40DE-84EA-653317183BB2}">
      <dgm:prSet/>
      <dgm:spPr/>
      <dgm:t>
        <a:bodyPr/>
        <a:lstStyle/>
        <a:p>
          <a:endParaRPr lang="en-US"/>
        </a:p>
      </dgm:t>
    </dgm:pt>
    <dgm:pt modelId="{5855C867-1F5C-479D-B83F-858E49F55569}">
      <dgm:prSet/>
      <dgm:spPr/>
      <dgm:t>
        <a:bodyPr/>
        <a:lstStyle/>
        <a:p>
          <a:r>
            <a:rPr lang="en-GB" baseline="0"/>
            <a:t>1. Age. </a:t>
          </a:r>
          <a:endParaRPr lang="en-US"/>
        </a:p>
      </dgm:t>
    </dgm:pt>
    <dgm:pt modelId="{BD2BC7BF-CD53-44B0-80D7-9AF2AD044273}" type="parTrans" cxnId="{C36C8E50-7CEF-4828-AEA8-C01743A5E3CD}">
      <dgm:prSet/>
      <dgm:spPr/>
      <dgm:t>
        <a:bodyPr/>
        <a:lstStyle/>
        <a:p>
          <a:endParaRPr lang="en-US"/>
        </a:p>
      </dgm:t>
    </dgm:pt>
    <dgm:pt modelId="{C310EDEF-33AA-4DE1-8027-9F4233CAA68C}" type="sibTrans" cxnId="{C36C8E50-7CEF-4828-AEA8-C01743A5E3CD}">
      <dgm:prSet/>
      <dgm:spPr/>
      <dgm:t>
        <a:bodyPr/>
        <a:lstStyle/>
        <a:p>
          <a:endParaRPr lang="en-US"/>
        </a:p>
      </dgm:t>
    </dgm:pt>
    <dgm:pt modelId="{930B228D-899A-44EE-9022-3B7D4BBE2157}">
      <dgm:prSet/>
      <dgm:spPr/>
      <dgm:t>
        <a:bodyPr/>
        <a:lstStyle/>
        <a:p>
          <a:r>
            <a:rPr lang="en-GB" baseline="0"/>
            <a:t>2. Gender. </a:t>
          </a:r>
          <a:endParaRPr lang="en-US"/>
        </a:p>
      </dgm:t>
    </dgm:pt>
    <dgm:pt modelId="{623C3733-8DA4-4A28-BDCD-3071C17CBF5D}" type="parTrans" cxnId="{91FE5390-8519-400A-8A63-42E221484CDE}">
      <dgm:prSet/>
      <dgm:spPr/>
      <dgm:t>
        <a:bodyPr/>
        <a:lstStyle/>
        <a:p>
          <a:endParaRPr lang="en-US"/>
        </a:p>
      </dgm:t>
    </dgm:pt>
    <dgm:pt modelId="{35F2FEB5-0D0A-41C9-A50A-71D250C62F56}" type="sibTrans" cxnId="{91FE5390-8519-400A-8A63-42E221484CDE}">
      <dgm:prSet/>
      <dgm:spPr/>
      <dgm:t>
        <a:bodyPr/>
        <a:lstStyle/>
        <a:p>
          <a:endParaRPr lang="en-US"/>
        </a:p>
      </dgm:t>
    </dgm:pt>
    <dgm:pt modelId="{1C0EA474-6741-4983-821B-83226FB280CB}">
      <dgm:prSet/>
      <dgm:spPr/>
      <dgm:t>
        <a:bodyPr/>
        <a:lstStyle/>
        <a:p>
          <a:r>
            <a:rPr lang="en-GB" baseline="0" dirty="0"/>
            <a:t>3. Pregnancy  </a:t>
          </a:r>
          <a:endParaRPr lang="en-US" dirty="0"/>
        </a:p>
      </dgm:t>
    </dgm:pt>
    <dgm:pt modelId="{7170B6BF-38FC-4D7E-90F9-035460CE2354}" type="parTrans" cxnId="{4E051735-4616-46A6-8550-ED0EE0C86159}">
      <dgm:prSet/>
      <dgm:spPr/>
      <dgm:t>
        <a:bodyPr/>
        <a:lstStyle/>
        <a:p>
          <a:endParaRPr lang="en-US"/>
        </a:p>
      </dgm:t>
    </dgm:pt>
    <dgm:pt modelId="{ED86F175-2C33-4E8F-9DCC-A1888AD71A4E}" type="sibTrans" cxnId="{4E051735-4616-46A6-8550-ED0EE0C86159}">
      <dgm:prSet/>
      <dgm:spPr/>
      <dgm:t>
        <a:bodyPr/>
        <a:lstStyle/>
        <a:p>
          <a:endParaRPr lang="en-US"/>
        </a:p>
      </dgm:t>
    </dgm:pt>
    <dgm:pt modelId="{F9043405-4BC8-48DB-B017-8D32C40517C6}">
      <dgm:prSet/>
      <dgm:spPr/>
      <dgm:t>
        <a:bodyPr/>
        <a:lstStyle/>
        <a:p>
          <a:r>
            <a:rPr lang="en-GB" baseline="0" dirty="0"/>
            <a:t>4. Physical Disability (Serious) </a:t>
          </a:r>
          <a:endParaRPr lang="en-US" dirty="0"/>
        </a:p>
      </dgm:t>
    </dgm:pt>
    <dgm:pt modelId="{1457757F-5E24-4AAE-AE7F-3155C920496E}" type="parTrans" cxnId="{53AE4F43-7034-4CDA-B8E5-09C656B0EDAC}">
      <dgm:prSet/>
      <dgm:spPr/>
      <dgm:t>
        <a:bodyPr/>
        <a:lstStyle/>
        <a:p>
          <a:endParaRPr lang="en-US"/>
        </a:p>
      </dgm:t>
    </dgm:pt>
    <dgm:pt modelId="{53A431B2-5CC5-4F25-95AF-367AADC59AAC}" type="sibTrans" cxnId="{53AE4F43-7034-4CDA-B8E5-09C656B0EDAC}">
      <dgm:prSet/>
      <dgm:spPr/>
      <dgm:t>
        <a:bodyPr/>
        <a:lstStyle/>
        <a:p>
          <a:endParaRPr lang="en-US"/>
        </a:p>
      </dgm:t>
    </dgm:pt>
    <dgm:pt modelId="{48F72273-E40C-4A43-92AD-754996C2E025}">
      <dgm:prSet/>
      <dgm:spPr/>
      <dgm:t>
        <a:bodyPr/>
        <a:lstStyle/>
        <a:p>
          <a:r>
            <a:rPr lang="en-GB" baseline="0" dirty="0"/>
            <a:t>5. Recognised Medical Mental Health Condition.  </a:t>
          </a:r>
          <a:endParaRPr lang="en-US" dirty="0"/>
        </a:p>
      </dgm:t>
    </dgm:pt>
    <dgm:pt modelId="{F245D2BB-1BCE-4C87-AF14-07AFDB0DA893}" type="parTrans" cxnId="{E1E35FBF-A694-4757-90B8-782AC3F37A16}">
      <dgm:prSet/>
      <dgm:spPr/>
      <dgm:t>
        <a:bodyPr/>
        <a:lstStyle/>
        <a:p>
          <a:endParaRPr lang="en-US"/>
        </a:p>
      </dgm:t>
    </dgm:pt>
    <dgm:pt modelId="{3F9F9B25-6872-49E0-81C0-324F639E9A1F}" type="sibTrans" cxnId="{E1E35FBF-A694-4757-90B8-782AC3F37A16}">
      <dgm:prSet/>
      <dgm:spPr/>
      <dgm:t>
        <a:bodyPr/>
        <a:lstStyle/>
        <a:p>
          <a:endParaRPr lang="en-US"/>
        </a:p>
      </dgm:t>
    </dgm:pt>
    <dgm:pt modelId="{F6E628E9-CA2E-4C90-A173-7BC553CB2398}" type="pres">
      <dgm:prSet presAssocID="{2F82EA8A-54DA-4431-9226-84AEC47A8EE2}" presName="linear" presStyleCnt="0">
        <dgm:presLayoutVars>
          <dgm:animLvl val="lvl"/>
          <dgm:resizeHandles val="exact"/>
        </dgm:presLayoutVars>
      </dgm:prSet>
      <dgm:spPr/>
    </dgm:pt>
    <dgm:pt modelId="{5C149F57-772C-4E9C-AF15-06536CDCAA56}" type="pres">
      <dgm:prSet presAssocID="{1061277A-4097-43A6-AA8E-DC04A49DE3C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B121CD7-0222-44E7-99B0-4708730AA856}" type="pres">
      <dgm:prSet presAssocID="{4C8FB831-7BC0-4CBA-987E-F5719A1F371A}" presName="spacer" presStyleCnt="0"/>
      <dgm:spPr/>
    </dgm:pt>
    <dgm:pt modelId="{28713DDA-DA3D-4752-AA78-9E12F7FFA5AF}" type="pres">
      <dgm:prSet presAssocID="{5855C867-1F5C-479D-B83F-858E49F5556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79AC00D7-AD33-4701-98B0-9BD877949070}" type="pres">
      <dgm:prSet presAssocID="{C310EDEF-33AA-4DE1-8027-9F4233CAA68C}" presName="spacer" presStyleCnt="0"/>
      <dgm:spPr/>
    </dgm:pt>
    <dgm:pt modelId="{787DF4DD-FD6F-4B98-BF5C-C78256171E6B}" type="pres">
      <dgm:prSet presAssocID="{930B228D-899A-44EE-9022-3B7D4BBE215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01CEEDA-0250-461D-BC38-BAB751DE14A3}" type="pres">
      <dgm:prSet presAssocID="{35F2FEB5-0D0A-41C9-A50A-71D250C62F56}" presName="spacer" presStyleCnt="0"/>
      <dgm:spPr/>
    </dgm:pt>
    <dgm:pt modelId="{68CC8260-5D7F-4F9B-AB1E-C8A9698FC3CC}" type="pres">
      <dgm:prSet presAssocID="{1C0EA474-6741-4983-821B-83226FB280C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EEDD70A0-C29C-4506-A7D7-3B38583A9B4E}" type="pres">
      <dgm:prSet presAssocID="{ED86F175-2C33-4E8F-9DCC-A1888AD71A4E}" presName="spacer" presStyleCnt="0"/>
      <dgm:spPr/>
    </dgm:pt>
    <dgm:pt modelId="{898BD2A5-5A58-4773-8420-11E5382DCB72}" type="pres">
      <dgm:prSet presAssocID="{F9043405-4BC8-48DB-B017-8D32C40517C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ED7F87DD-90B6-485E-94BA-7DD511730F42}" type="pres">
      <dgm:prSet presAssocID="{53A431B2-5CC5-4F25-95AF-367AADC59AAC}" presName="spacer" presStyleCnt="0"/>
      <dgm:spPr/>
    </dgm:pt>
    <dgm:pt modelId="{F190183B-CA83-4AFA-B549-E4445E0CC39E}" type="pres">
      <dgm:prSet presAssocID="{48F72273-E40C-4A43-92AD-754996C2E025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2874B516-7042-4FB7-B1AE-BD6CF8A11338}" type="presOf" srcId="{1061277A-4097-43A6-AA8E-DC04A49DE3CB}" destId="{5C149F57-772C-4E9C-AF15-06536CDCAA56}" srcOrd="0" destOrd="0" presId="urn:microsoft.com/office/officeart/2005/8/layout/vList2"/>
    <dgm:cxn modelId="{4E051735-4616-46A6-8550-ED0EE0C86159}" srcId="{2F82EA8A-54DA-4431-9226-84AEC47A8EE2}" destId="{1C0EA474-6741-4983-821B-83226FB280CB}" srcOrd="3" destOrd="0" parTransId="{7170B6BF-38FC-4D7E-90F9-035460CE2354}" sibTransId="{ED86F175-2C33-4E8F-9DCC-A1888AD71A4E}"/>
    <dgm:cxn modelId="{53AE4F43-7034-4CDA-B8E5-09C656B0EDAC}" srcId="{2F82EA8A-54DA-4431-9226-84AEC47A8EE2}" destId="{F9043405-4BC8-48DB-B017-8D32C40517C6}" srcOrd="4" destOrd="0" parTransId="{1457757F-5E24-4AAE-AE7F-3155C920496E}" sibTransId="{53A431B2-5CC5-4F25-95AF-367AADC59AAC}"/>
    <dgm:cxn modelId="{1E825870-DF7F-40D3-88CB-2E791E51E2F1}" type="presOf" srcId="{2F82EA8A-54DA-4431-9226-84AEC47A8EE2}" destId="{F6E628E9-CA2E-4C90-A173-7BC553CB2398}" srcOrd="0" destOrd="0" presId="urn:microsoft.com/office/officeart/2005/8/layout/vList2"/>
    <dgm:cxn modelId="{C36C8E50-7CEF-4828-AEA8-C01743A5E3CD}" srcId="{2F82EA8A-54DA-4431-9226-84AEC47A8EE2}" destId="{5855C867-1F5C-479D-B83F-858E49F55569}" srcOrd="1" destOrd="0" parTransId="{BD2BC7BF-CD53-44B0-80D7-9AF2AD044273}" sibTransId="{C310EDEF-33AA-4DE1-8027-9F4233CAA68C}"/>
    <dgm:cxn modelId="{832C6254-6977-476B-AED7-A95BA0710C56}" type="presOf" srcId="{930B228D-899A-44EE-9022-3B7D4BBE2157}" destId="{787DF4DD-FD6F-4B98-BF5C-C78256171E6B}" srcOrd="0" destOrd="0" presId="urn:microsoft.com/office/officeart/2005/8/layout/vList2"/>
    <dgm:cxn modelId="{C8F5BA75-6B3D-4067-B11C-65980FF2CFD1}" type="presOf" srcId="{1C0EA474-6741-4983-821B-83226FB280CB}" destId="{68CC8260-5D7F-4F9B-AB1E-C8A9698FC3CC}" srcOrd="0" destOrd="0" presId="urn:microsoft.com/office/officeart/2005/8/layout/vList2"/>
    <dgm:cxn modelId="{91FE5390-8519-400A-8A63-42E221484CDE}" srcId="{2F82EA8A-54DA-4431-9226-84AEC47A8EE2}" destId="{930B228D-899A-44EE-9022-3B7D4BBE2157}" srcOrd="2" destOrd="0" parTransId="{623C3733-8DA4-4A28-BDCD-3071C17CBF5D}" sibTransId="{35F2FEB5-0D0A-41C9-A50A-71D250C62F56}"/>
    <dgm:cxn modelId="{26C29EB2-FBB3-40DE-84EA-653317183BB2}" srcId="{2F82EA8A-54DA-4431-9226-84AEC47A8EE2}" destId="{1061277A-4097-43A6-AA8E-DC04A49DE3CB}" srcOrd="0" destOrd="0" parTransId="{9E76A7CA-29EB-4CF8-B78E-06ECF911CE9B}" sibTransId="{4C8FB831-7BC0-4CBA-987E-F5719A1F371A}"/>
    <dgm:cxn modelId="{E1E35FBF-A694-4757-90B8-782AC3F37A16}" srcId="{2F82EA8A-54DA-4431-9226-84AEC47A8EE2}" destId="{48F72273-E40C-4A43-92AD-754996C2E025}" srcOrd="5" destOrd="0" parTransId="{F245D2BB-1BCE-4C87-AF14-07AFDB0DA893}" sibTransId="{3F9F9B25-6872-49E0-81C0-324F639E9A1F}"/>
    <dgm:cxn modelId="{0DC8EED5-E9AF-4201-8026-05FDED8415A6}" type="presOf" srcId="{F9043405-4BC8-48DB-B017-8D32C40517C6}" destId="{898BD2A5-5A58-4773-8420-11E5382DCB72}" srcOrd="0" destOrd="0" presId="urn:microsoft.com/office/officeart/2005/8/layout/vList2"/>
    <dgm:cxn modelId="{A5FABADE-9CB6-4EA9-8993-2F7E78EEFD03}" type="presOf" srcId="{48F72273-E40C-4A43-92AD-754996C2E025}" destId="{F190183B-CA83-4AFA-B549-E4445E0CC39E}" srcOrd="0" destOrd="0" presId="urn:microsoft.com/office/officeart/2005/8/layout/vList2"/>
    <dgm:cxn modelId="{61CB9EF1-F6C1-4336-9CBA-9101FCF6684A}" type="presOf" srcId="{5855C867-1F5C-479D-B83F-858E49F55569}" destId="{28713DDA-DA3D-4752-AA78-9E12F7FFA5AF}" srcOrd="0" destOrd="0" presId="urn:microsoft.com/office/officeart/2005/8/layout/vList2"/>
    <dgm:cxn modelId="{144062E8-8B57-4C87-87C5-8A6AF11E154B}" type="presParOf" srcId="{F6E628E9-CA2E-4C90-A173-7BC553CB2398}" destId="{5C149F57-772C-4E9C-AF15-06536CDCAA56}" srcOrd="0" destOrd="0" presId="urn:microsoft.com/office/officeart/2005/8/layout/vList2"/>
    <dgm:cxn modelId="{B189C254-2AED-425F-9A08-2A6778EEC849}" type="presParOf" srcId="{F6E628E9-CA2E-4C90-A173-7BC553CB2398}" destId="{7B121CD7-0222-44E7-99B0-4708730AA856}" srcOrd="1" destOrd="0" presId="urn:microsoft.com/office/officeart/2005/8/layout/vList2"/>
    <dgm:cxn modelId="{B10F4DA2-5D68-4238-84AA-BF5D807F0FE2}" type="presParOf" srcId="{F6E628E9-CA2E-4C90-A173-7BC553CB2398}" destId="{28713DDA-DA3D-4752-AA78-9E12F7FFA5AF}" srcOrd="2" destOrd="0" presId="urn:microsoft.com/office/officeart/2005/8/layout/vList2"/>
    <dgm:cxn modelId="{322249B2-2E01-4E23-B144-C679F1CA9674}" type="presParOf" srcId="{F6E628E9-CA2E-4C90-A173-7BC553CB2398}" destId="{79AC00D7-AD33-4701-98B0-9BD877949070}" srcOrd="3" destOrd="0" presId="urn:microsoft.com/office/officeart/2005/8/layout/vList2"/>
    <dgm:cxn modelId="{BF059837-5201-414F-BA42-6967A93F11B2}" type="presParOf" srcId="{F6E628E9-CA2E-4C90-A173-7BC553CB2398}" destId="{787DF4DD-FD6F-4B98-BF5C-C78256171E6B}" srcOrd="4" destOrd="0" presId="urn:microsoft.com/office/officeart/2005/8/layout/vList2"/>
    <dgm:cxn modelId="{2060FA28-3EDE-4E32-8043-831B07C80C3B}" type="presParOf" srcId="{F6E628E9-CA2E-4C90-A173-7BC553CB2398}" destId="{801CEEDA-0250-461D-BC38-BAB751DE14A3}" srcOrd="5" destOrd="0" presId="urn:microsoft.com/office/officeart/2005/8/layout/vList2"/>
    <dgm:cxn modelId="{3C143E3D-67F1-45C5-AD1C-733B2B822ED7}" type="presParOf" srcId="{F6E628E9-CA2E-4C90-A173-7BC553CB2398}" destId="{68CC8260-5D7F-4F9B-AB1E-C8A9698FC3CC}" srcOrd="6" destOrd="0" presId="urn:microsoft.com/office/officeart/2005/8/layout/vList2"/>
    <dgm:cxn modelId="{C2D6924D-20C7-4A25-B622-B70B4171F4D8}" type="presParOf" srcId="{F6E628E9-CA2E-4C90-A173-7BC553CB2398}" destId="{EEDD70A0-C29C-4506-A7D7-3B38583A9B4E}" srcOrd="7" destOrd="0" presId="urn:microsoft.com/office/officeart/2005/8/layout/vList2"/>
    <dgm:cxn modelId="{3626B9E4-3BBF-43A2-8C7A-8FE70DC85826}" type="presParOf" srcId="{F6E628E9-CA2E-4C90-A173-7BC553CB2398}" destId="{898BD2A5-5A58-4773-8420-11E5382DCB72}" srcOrd="8" destOrd="0" presId="urn:microsoft.com/office/officeart/2005/8/layout/vList2"/>
    <dgm:cxn modelId="{A6B90B75-5C6F-43C7-8728-09345CDA6D4E}" type="presParOf" srcId="{F6E628E9-CA2E-4C90-A173-7BC553CB2398}" destId="{ED7F87DD-90B6-485E-94BA-7DD511730F42}" srcOrd="9" destOrd="0" presId="urn:microsoft.com/office/officeart/2005/8/layout/vList2"/>
    <dgm:cxn modelId="{02EF22D7-4750-4DBB-8A6E-9252903A490A}" type="presParOf" srcId="{F6E628E9-CA2E-4C90-A173-7BC553CB2398}" destId="{F190183B-CA83-4AFA-B549-E4445E0CC39E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B5FD0B2-8641-4C18-8EAB-B625BDB237B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F8C3E6-823C-401B-ABC2-1E7C210F6051}">
      <dgm:prSet/>
      <dgm:spPr/>
      <dgm:t>
        <a:bodyPr/>
        <a:lstStyle/>
        <a:p>
          <a:r>
            <a:rPr lang="en-GB"/>
            <a:t>Research one of the following cases; </a:t>
          </a:r>
          <a:endParaRPr lang="en-US"/>
        </a:p>
      </dgm:t>
    </dgm:pt>
    <dgm:pt modelId="{A433887C-D997-4102-821C-4A409C5C8D04}" type="parTrans" cxnId="{1EB6EA87-226E-44E0-9489-9E91985C41FC}">
      <dgm:prSet/>
      <dgm:spPr/>
      <dgm:t>
        <a:bodyPr/>
        <a:lstStyle/>
        <a:p>
          <a:endParaRPr lang="en-US"/>
        </a:p>
      </dgm:t>
    </dgm:pt>
    <dgm:pt modelId="{2BBF138E-46FE-44A8-8D94-0D6C12567D1E}" type="sibTrans" cxnId="{1EB6EA87-226E-44E0-9489-9E91985C41FC}">
      <dgm:prSet/>
      <dgm:spPr/>
      <dgm:t>
        <a:bodyPr/>
        <a:lstStyle/>
        <a:p>
          <a:endParaRPr lang="en-US"/>
        </a:p>
      </dgm:t>
    </dgm:pt>
    <dgm:pt modelId="{E4C53D67-C1F9-4728-8B21-2E7A886ACC41}">
      <dgm:prSet/>
      <dgm:spPr/>
      <dgm:t>
        <a:bodyPr/>
        <a:lstStyle/>
        <a:p>
          <a:r>
            <a:rPr lang="en-GB"/>
            <a:t>1. R v Bowen [1996] </a:t>
          </a:r>
          <a:endParaRPr lang="en-US"/>
        </a:p>
      </dgm:t>
    </dgm:pt>
    <dgm:pt modelId="{26D37ED8-FED6-4AF2-BE92-C4CF08E93E16}" type="parTrans" cxnId="{18FF2A17-E2EA-4028-A387-8239510CD787}">
      <dgm:prSet/>
      <dgm:spPr/>
      <dgm:t>
        <a:bodyPr/>
        <a:lstStyle/>
        <a:p>
          <a:endParaRPr lang="en-US"/>
        </a:p>
      </dgm:t>
    </dgm:pt>
    <dgm:pt modelId="{B0C16665-3496-43A1-8E6E-7C7C006045EE}" type="sibTrans" cxnId="{18FF2A17-E2EA-4028-A387-8239510CD787}">
      <dgm:prSet/>
      <dgm:spPr/>
      <dgm:t>
        <a:bodyPr/>
        <a:lstStyle/>
        <a:p>
          <a:endParaRPr lang="en-US"/>
        </a:p>
      </dgm:t>
    </dgm:pt>
    <dgm:pt modelId="{38027887-17BD-44B1-A663-F0D023ACF614}">
      <dgm:prSet/>
      <dgm:spPr/>
      <dgm:t>
        <a:bodyPr/>
        <a:lstStyle/>
        <a:p>
          <a:r>
            <a:rPr lang="en-GB"/>
            <a:t>2. R v Antar [2004] </a:t>
          </a:r>
          <a:endParaRPr lang="en-US"/>
        </a:p>
      </dgm:t>
    </dgm:pt>
    <dgm:pt modelId="{455E94B3-65AD-4443-B27A-FCC3E1F14602}" type="parTrans" cxnId="{04407E7F-1A87-413D-9273-FD43172B390F}">
      <dgm:prSet/>
      <dgm:spPr/>
      <dgm:t>
        <a:bodyPr/>
        <a:lstStyle/>
        <a:p>
          <a:endParaRPr lang="en-US"/>
        </a:p>
      </dgm:t>
    </dgm:pt>
    <dgm:pt modelId="{F8B2C281-8E05-45E6-BC30-FCBBFAC0366A}" type="sibTrans" cxnId="{04407E7F-1A87-413D-9273-FD43172B390F}">
      <dgm:prSet/>
      <dgm:spPr/>
      <dgm:t>
        <a:bodyPr/>
        <a:lstStyle/>
        <a:p>
          <a:endParaRPr lang="en-US"/>
        </a:p>
      </dgm:t>
    </dgm:pt>
    <dgm:pt modelId="{DCCB6E5D-2BF8-41AD-95F6-FB69595B40B8}">
      <dgm:prSet/>
      <dgm:spPr/>
      <dgm:t>
        <a:bodyPr/>
        <a:lstStyle/>
        <a:p>
          <a:r>
            <a:rPr lang="en-GB"/>
            <a:t>3. R v Emery [1993] </a:t>
          </a:r>
          <a:endParaRPr lang="en-US"/>
        </a:p>
      </dgm:t>
    </dgm:pt>
    <dgm:pt modelId="{4A69B965-B026-4814-91EA-A6BD823C8E61}" type="parTrans" cxnId="{11852593-2109-45B4-98F0-92C0EA453C50}">
      <dgm:prSet/>
      <dgm:spPr/>
      <dgm:t>
        <a:bodyPr/>
        <a:lstStyle/>
        <a:p>
          <a:endParaRPr lang="en-US"/>
        </a:p>
      </dgm:t>
    </dgm:pt>
    <dgm:pt modelId="{7377834F-CC60-49AA-8688-4632E61A5B00}" type="sibTrans" cxnId="{11852593-2109-45B4-98F0-92C0EA453C50}">
      <dgm:prSet/>
      <dgm:spPr/>
      <dgm:t>
        <a:bodyPr/>
        <a:lstStyle/>
        <a:p>
          <a:endParaRPr lang="en-US"/>
        </a:p>
      </dgm:t>
    </dgm:pt>
    <dgm:pt modelId="{D3764972-9F84-44E7-8F35-E4196A4CE439}" type="pres">
      <dgm:prSet presAssocID="{2B5FD0B2-8641-4C18-8EAB-B625BDB237B3}" presName="linear" presStyleCnt="0">
        <dgm:presLayoutVars>
          <dgm:animLvl val="lvl"/>
          <dgm:resizeHandles val="exact"/>
        </dgm:presLayoutVars>
      </dgm:prSet>
      <dgm:spPr/>
    </dgm:pt>
    <dgm:pt modelId="{0C8C54E4-320F-408A-AABE-1BBF293563D5}" type="pres">
      <dgm:prSet presAssocID="{18F8C3E6-823C-401B-ABC2-1E7C210F605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E6566E5-3134-48CE-91A5-163D2103255A}" type="pres">
      <dgm:prSet presAssocID="{2BBF138E-46FE-44A8-8D94-0D6C12567D1E}" presName="spacer" presStyleCnt="0"/>
      <dgm:spPr/>
    </dgm:pt>
    <dgm:pt modelId="{67541270-0E08-4F42-A932-9CB37CB88831}" type="pres">
      <dgm:prSet presAssocID="{E4C53D67-C1F9-4728-8B21-2E7A886ACC4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4F9E487-9633-4296-9404-16FB140DCE4C}" type="pres">
      <dgm:prSet presAssocID="{B0C16665-3496-43A1-8E6E-7C7C006045EE}" presName="spacer" presStyleCnt="0"/>
      <dgm:spPr/>
    </dgm:pt>
    <dgm:pt modelId="{2134D9CD-CBE1-42A4-8AB0-5590235BA85D}" type="pres">
      <dgm:prSet presAssocID="{38027887-17BD-44B1-A663-F0D023ACF61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C8C163D-253A-441E-A4D0-233F54DF4921}" type="pres">
      <dgm:prSet presAssocID="{F8B2C281-8E05-45E6-BC30-FCBBFAC0366A}" presName="spacer" presStyleCnt="0"/>
      <dgm:spPr/>
    </dgm:pt>
    <dgm:pt modelId="{0955EA66-A649-4B6D-B432-C77E4569F8BF}" type="pres">
      <dgm:prSet presAssocID="{DCCB6E5D-2BF8-41AD-95F6-FB69595B40B8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DC2430F-0F9A-4BD5-A994-EB5AB9B5AA0B}" type="presOf" srcId="{2B5FD0B2-8641-4C18-8EAB-B625BDB237B3}" destId="{D3764972-9F84-44E7-8F35-E4196A4CE439}" srcOrd="0" destOrd="0" presId="urn:microsoft.com/office/officeart/2005/8/layout/vList2"/>
    <dgm:cxn modelId="{18FF2A17-E2EA-4028-A387-8239510CD787}" srcId="{2B5FD0B2-8641-4C18-8EAB-B625BDB237B3}" destId="{E4C53D67-C1F9-4728-8B21-2E7A886ACC41}" srcOrd="1" destOrd="0" parTransId="{26D37ED8-FED6-4AF2-BE92-C4CF08E93E16}" sibTransId="{B0C16665-3496-43A1-8E6E-7C7C006045EE}"/>
    <dgm:cxn modelId="{FBC71E66-D510-4204-B161-CC2767F034F9}" type="presOf" srcId="{E4C53D67-C1F9-4728-8B21-2E7A886ACC41}" destId="{67541270-0E08-4F42-A932-9CB37CB88831}" srcOrd="0" destOrd="0" presId="urn:microsoft.com/office/officeart/2005/8/layout/vList2"/>
    <dgm:cxn modelId="{04407E7F-1A87-413D-9273-FD43172B390F}" srcId="{2B5FD0B2-8641-4C18-8EAB-B625BDB237B3}" destId="{38027887-17BD-44B1-A663-F0D023ACF614}" srcOrd="2" destOrd="0" parTransId="{455E94B3-65AD-4443-B27A-FCC3E1F14602}" sibTransId="{F8B2C281-8E05-45E6-BC30-FCBBFAC0366A}"/>
    <dgm:cxn modelId="{1EB6EA87-226E-44E0-9489-9E91985C41FC}" srcId="{2B5FD0B2-8641-4C18-8EAB-B625BDB237B3}" destId="{18F8C3E6-823C-401B-ABC2-1E7C210F6051}" srcOrd="0" destOrd="0" parTransId="{A433887C-D997-4102-821C-4A409C5C8D04}" sibTransId="{2BBF138E-46FE-44A8-8D94-0D6C12567D1E}"/>
    <dgm:cxn modelId="{1CF8A58F-63BA-4FAA-A451-378B1A792BD8}" type="presOf" srcId="{DCCB6E5D-2BF8-41AD-95F6-FB69595B40B8}" destId="{0955EA66-A649-4B6D-B432-C77E4569F8BF}" srcOrd="0" destOrd="0" presId="urn:microsoft.com/office/officeart/2005/8/layout/vList2"/>
    <dgm:cxn modelId="{11852593-2109-45B4-98F0-92C0EA453C50}" srcId="{2B5FD0B2-8641-4C18-8EAB-B625BDB237B3}" destId="{DCCB6E5D-2BF8-41AD-95F6-FB69595B40B8}" srcOrd="3" destOrd="0" parTransId="{4A69B965-B026-4814-91EA-A6BD823C8E61}" sibTransId="{7377834F-CC60-49AA-8688-4632E61A5B00}"/>
    <dgm:cxn modelId="{189703B2-F794-461A-A8AF-D1B39B242CEC}" type="presOf" srcId="{18F8C3E6-823C-401B-ABC2-1E7C210F6051}" destId="{0C8C54E4-320F-408A-AABE-1BBF293563D5}" srcOrd="0" destOrd="0" presId="urn:microsoft.com/office/officeart/2005/8/layout/vList2"/>
    <dgm:cxn modelId="{ED32D6EE-5928-4F01-AE3C-A31D91CC04F4}" type="presOf" srcId="{38027887-17BD-44B1-A663-F0D023ACF614}" destId="{2134D9CD-CBE1-42A4-8AB0-5590235BA85D}" srcOrd="0" destOrd="0" presId="urn:microsoft.com/office/officeart/2005/8/layout/vList2"/>
    <dgm:cxn modelId="{3A353438-5786-475B-A2C0-7475C271D4C7}" type="presParOf" srcId="{D3764972-9F84-44E7-8F35-E4196A4CE439}" destId="{0C8C54E4-320F-408A-AABE-1BBF293563D5}" srcOrd="0" destOrd="0" presId="urn:microsoft.com/office/officeart/2005/8/layout/vList2"/>
    <dgm:cxn modelId="{89A439A5-AB10-4DB1-B992-7574EE00DA1B}" type="presParOf" srcId="{D3764972-9F84-44E7-8F35-E4196A4CE439}" destId="{FE6566E5-3134-48CE-91A5-163D2103255A}" srcOrd="1" destOrd="0" presId="urn:microsoft.com/office/officeart/2005/8/layout/vList2"/>
    <dgm:cxn modelId="{84F67796-50FB-41CC-8302-1B99E5B4F7BD}" type="presParOf" srcId="{D3764972-9F84-44E7-8F35-E4196A4CE439}" destId="{67541270-0E08-4F42-A932-9CB37CB88831}" srcOrd="2" destOrd="0" presId="urn:microsoft.com/office/officeart/2005/8/layout/vList2"/>
    <dgm:cxn modelId="{D00230F6-5CC5-4E8C-A30C-81087CBAC4A3}" type="presParOf" srcId="{D3764972-9F84-44E7-8F35-E4196A4CE439}" destId="{14F9E487-9633-4296-9404-16FB140DCE4C}" srcOrd="3" destOrd="0" presId="urn:microsoft.com/office/officeart/2005/8/layout/vList2"/>
    <dgm:cxn modelId="{4DC74522-4FBA-4E7B-9F77-A367A5DC26B8}" type="presParOf" srcId="{D3764972-9F84-44E7-8F35-E4196A4CE439}" destId="{2134D9CD-CBE1-42A4-8AB0-5590235BA85D}" srcOrd="4" destOrd="0" presId="urn:microsoft.com/office/officeart/2005/8/layout/vList2"/>
    <dgm:cxn modelId="{94B125B9-FBEC-42E9-A971-12871669A51F}" type="presParOf" srcId="{D3764972-9F84-44E7-8F35-E4196A4CE439}" destId="{6C8C163D-253A-441E-A4D0-233F54DF4921}" srcOrd="5" destOrd="0" presId="urn:microsoft.com/office/officeart/2005/8/layout/vList2"/>
    <dgm:cxn modelId="{D7DA178F-1AAB-4138-880A-E03025A630BC}" type="presParOf" srcId="{D3764972-9F84-44E7-8F35-E4196A4CE439}" destId="{0955EA66-A649-4B6D-B432-C77E4569F8B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130A4BE-D8E9-4A8B-B9A5-34A4001EAB5C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D51A193-D741-4A1A-B597-63949508E83D}">
      <dgm:prSet/>
      <dgm:spPr/>
      <dgm:t>
        <a:bodyPr/>
        <a:lstStyle/>
        <a:p>
          <a:r>
            <a:rPr lang="en-GB"/>
            <a:t>If you knowingly get involved with people who are violent, then you cannot use the defence of duress by threats as you are aware of the events. </a:t>
          </a:r>
          <a:endParaRPr lang="en-US"/>
        </a:p>
      </dgm:t>
    </dgm:pt>
    <dgm:pt modelId="{0EFF60AF-F145-4AFF-8BFC-A1D2368322A2}" type="parTrans" cxnId="{06ACA085-F3A2-4649-95CC-A78BC19B22F7}">
      <dgm:prSet/>
      <dgm:spPr/>
      <dgm:t>
        <a:bodyPr/>
        <a:lstStyle/>
        <a:p>
          <a:endParaRPr lang="en-US"/>
        </a:p>
      </dgm:t>
    </dgm:pt>
    <dgm:pt modelId="{368DADDF-D75A-4FBB-947B-3F9508E82AF2}" type="sibTrans" cxnId="{06ACA085-F3A2-4649-95CC-A78BC19B22F7}">
      <dgm:prSet/>
      <dgm:spPr/>
      <dgm:t>
        <a:bodyPr/>
        <a:lstStyle/>
        <a:p>
          <a:endParaRPr lang="en-US"/>
        </a:p>
      </dgm:t>
    </dgm:pt>
    <dgm:pt modelId="{B3575B02-3AAA-413F-A4B0-5ED0DBA4C918}">
      <dgm:prSet/>
      <dgm:spPr/>
      <dgm:t>
        <a:bodyPr/>
        <a:lstStyle/>
        <a:p>
          <a:r>
            <a:rPr lang="en-GB" dirty="0"/>
            <a:t>But if you do not know that they are violent then you can use the defence of duress by threats – R v Shepherd [1987] – Shop lifting. </a:t>
          </a:r>
          <a:endParaRPr lang="en-US" dirty="0"/>
        </a:p>
      </dgm:t>
    </dgm:pt>
    <dgm:pt modelId="{339A6E2B-9048-490E-B211-F2CB4CBB79EF}" type="parTrans" cxnId="{F6950F59-FAD1-4995-AD78-AB3280B45FEF}">
      <dgm:prSet/>
      <dgm:spPr/>
      <dgm:t>
        <a:bodyPr/>
        <a:lstStyle/>
        <a:p>
          <a:endParaRPr lang="en-US"/>
        </a:p>
      </dgm:t>
    </dgm:pt>
    <dgm:pt modelId="{8BD61153-3FFF-4734-8E27-CB0D7FEB15AC}" type="sibTrans" cxnId="{F6950F59-FAD1-4995-AD78-AB3280B45FEF}">
      <dgm:prSet/>
      <dgm:spPr/>
      <dgm:t>
        <a:bodyPr/>
        <a:lstStyle/>
        <a:p>
          <a:endParaRPr lang="en-US"/>
        </a:p>
      </dgm:t>
    </dgm:pt>
    <dgm:pt modelId="{4D4C387F-85A9-4B18-8640-BC969229D686}">
      <dgm:prSet/>
      <dgm:spPr/>
      <dgm:t>
        <a:bodyPr/>
        <a:lstStyle/>
        <a:p>
          <a:r>
            <a:rPr lang="en-GB" dirty="0"/>
            <a:t>All depends on the circumstances.</a:t>
          </a:r>
        </a:p>
        <a:p>
          <a:r>
            <a:rPr lang="en-GB" dirty="0"/>
            <a:t>R v Sharp [1987] – Criminal gang – Guns used – explained tried to withdraw – convicted – defence not available. </a:t>
          </a:r>
          <a:endParaRPr lang="en-US" dirty="0"/>
        </a:p>
      </dgm:t>
    </dgm:pt>
    <dgm:pt modelId="{0A9BB33C-8759-4B94-BC48-03525CCA0C31}" type="parTrans" cxnId="{6A56CDA0-33B1-4E0D-8E33-24FEFDC4AE7C}">
      <dgm:prSet/>
      <dgm:spPr/>
      <dgm:t>
        <a:bodyPr/>
        <a:lstStyle/>
        <a:p>
          <a:endParaRPr lang="en-US"/>
        </a:p>
      </dgm:t>
    </dgm:pt>
    <dgm:pt modelId="{22387CFD-A6E3-4B11-BD6B-B473638A7C49}" type="sibTrans" cxnId="{6A56CDA0-33B1-4E0D-8E33-24FEFDC4AE7C}">
      <dgm:prSet/>
      <dgm:spPr/>
      <dgm:t>
        <a:bodyPr/>
        <a:lstStyle/>
        <a:p>
          <a:endParaRPr lang="en-US"/>
        </a:p>
      </dgm:t>
    </dgm:pt>
    <dgm:pt modelId="{7F1B52E1-E4B1-4821-89C7-C1B0BEA628CC}" type="pres">
      <dgm:prSet presAssocID="{4130A4BE-D8E9-4A8B-B9A5-34A4001EAB5C}" presName="linear" presStyleCnt="0">
        <dgm:presLayoutVars>
          <dgm:animLvl val="lvl"/>
          <dgm:resizeHandles val="exact"/>
        </dgm:presLayoutVars>
      </dgm:prSet>
      <dgm:spPr/>
    </dgm:pt>
    <dgm:pt modelId="{8AA8CD0F-96FB-45C1-A171-7167CF5D0E09}" type="pres">
      <dgm:prSet presAssocID="{9D51A193-D741-4A1A-B597-63949508E83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A9A27BD-6889-4222-BE7C-B168C8D2AB45}" type="pres">
      <dgm:prSet presAssocID="{368DADDF-D75A-4FBB-947B-3F9508E82AF2}" presName="spacer" presStyleCnt="0"/>
      <dgm:spPr/>
    </dgm:pt>
    <dgm:pt modelId="{7E4E940F-4DD6-439F-9FA1-301DBC8A6FEE}" type="pres">
      <dgm:prSet presAssocID="{B3575B02-3AAA-413F-A4B0-5ED0DBA4C91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77409D3-3120-4FB9-BF5B-8DD8D2B880A4}" type="pres">
      <dgm:prSet presAssocID="{8BD61153-3FFF-4734-8E27-CB0D7FEB15AC}" presName="spacer" presStyleCnt="0"/>
      <dgm:spPr/>
    </dgm:pt>
    <dgm:pt modelId="{85DC0F71-0DB3-4807-AFA0-717C1CDA59AF}" type="pres">
      <dgm:prSet presAssocID="{4D4C387F-85A9-4B18-8640-BC969229D68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5F61065-D2DB-452A-96CC-73C59C0F2166}" type="presOf" srcId="{9D51A193-D741-4A1A-B597-63949508E83D}" destId="{8AA8CD0F-96FB-45C1-A171-7167CF5D0E09}" srcOrd="0" destOrd="0" presId="urn:microsoft.com/office/officeart/2005/8/layout/vList2"/>
    <dgm:cxn modelId="{F6950F59-FAD1-4995-AD78-AB3280B45FEF}" srcId="{4130A4BE-D8E9-4A8B-B9A5-34A4001EAB5C}" destId="{B3575B02-3AAA-413F-A4B0-5ED0DBA4C918}" srcOrd="1" destOrd="0" parTransId="{339A6E2B-9048-490E-B211-F2CB4CBB79EF}" sibTransId="{8BD61153-3FFF-4734-8E27-CB0D7FEB15AC}"/>
    <dgm:cxn modelId="{06ACA085-F3A2-4649-95CC-A78BC19B22F7}" srcId="{4130A4BE-D8E9-4A8B-B9A5-34A4001EAB5C}" destId="{9D51A193-D741-4A1A-B597-63949508E83D}" srcOrd="0" destOrd="0" parTransId="{0EFF60AF-F145-4AFF-8BFC-A1D2368322A2}" sibTransId="{368DADDF-D75A-4FBB-947B-3F9508E82AF2}"/>
    <dgm:cxn modelId="{D7618B89-9726-4FA6-9DEC-4F4E0B92D60A}" type="presOf" srcId="{4D4C387F-85A9-4B18-8640-BC969229D686}" destId="{85DC0F71-0DB3-4807-AFA0-717C1CDA59AF}" srcOrd="0" destOrd="0" presId="urn:microsoft.com/office/officeart/2005/8/layout/vList2"/>
    <dgm:cxn modelId="{6A56CDA0-33B1-4E0D-8E33-24FEFDC4AE7C}" srcId="{4130A4BE-D8E9-4A8B-B9A5-34A4001EAB5C}" destId="{4D4C387F-85A9-4B18-8640-BC969229D686}" srcOrd="2" destOrd="0" parTransId="{0A9BB33C-8759-4B94-BC48-03525CCA0C31}" sibTransId="{22387CFD-A6E3-4B11-BD6B-B473638A7C49}"/>
    <dgm:cxn modelId="{F700C8C5-3197-4B7C-9A14-E411E776A834}" type="presOf" srcId="{B3575B02-3AAA-413F-A4B0-5ED0DBA4C918}" destId="{7E4E940F-4DD6-439F-9FA1-301DBC8A6FEE}" srcOrd="0" destOrd="0" presId="urn:microsoft.com/office/officeart/2005/8/layout/vList2"/>
    <dgm:cxn modelId="{A07F02EA-C111-490E-A90F-0FC42F77F72F}" type="presOf" srcId="{4130A4BE-D8E9-4A8B-B9A5-34A4001EAB5C}" destId="{7F1B52E1-E4B1-4821-89C7-C1B0BEA628CC}" srcOrd="0" destOrd="0" presId="urn:microsoft.com/office/officeart/2005/8/layout/vList2"/>
    <dgm:cxn modelId="{161540DE-7A2E-492B-994D-7B41FACC88B6}" type="presParOf" srcId="{7F1B52E1-E4B1-4821-89C7-C1B0BEA628CC}" destId="{8AA8CD0F-96FB-45C1-A171-7167CF5D0E09}" srcOrd="0" destOrd="0" presId="urn:microsoft.com/office/officeart/2005/8/layout/vList2"/>
    <dgm:cxn modelId="{A2779524-594A-4F38-8190-E7C6474B77EC}" type="presParOf" srcId="{7F1B52E1-E4B1-4821-89C7-C1B0BEA628CC}" destId="{7A9A27BD-6889-4222-BE7C-B168C8D2AB45}" srcOrd="1" destOrd="0" presId="urn:microsoft.com/office/officeart/2005/8/layout/vList2"/>
    <dgm:cxn modelId="{D84B1C1A-CC52-4B0E-AA56-A4FA5C4E80FA}" type="presParOf" srcId="{7F1B52E1-E4B1-4821-89C7-C1B0BEA628CC}" destId="{7E4E940F-4DD6-439F-9FA1-301DBC8A6FEE}" srcOrd="2" destOrd="0" presId="urn:microsoft.com/office/officeart/2005/8/layout/vList2"/>
    <dgm:cxn modelId="{99DF96D1-FA9A-4FB4-AB9B-0B3ADEFDFBBB}" type="presParOf" srcId="{7F1B52E1-E4B1-4821-89C7-C1B0BEA628CC}" destId="{777409D3-3120-4FB9-BF5B-8DD8D2B880A4}" srcOrd="3" destOrd="0" presId="urn:microsoft.com/office/officeart/2005/8/layout/vList2"/>
    <dgm:cxn modelId="{27DDFB37-A455-4740-991B-19EF43A0B633}" type="presParOf" srcId="{7F1B52E1-E4B1-4821-89C7-C1B0BEA628CC}" destId="{85DC0F71-0DB3-4807-AFA0-717C1CDA59AF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DC3A259-A523-4C74-AA86-674E924D2F8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C80B1F6-3B04-4CFE-BF38-ABA36F5EBC31}">
      <dgm:prSet/>
      <dgm:spPr/>
      <dgm:t>
        <a:bodyPr/>
        <a:lstStyle/>
        <a:p>
          <a:r>
            <a:rPr lang="en-GB" dirty="0"/>
            <a:t>Do the circumstances mean that you need to commit a criminal offence? </a:t>
          </a:r>
          <a:endParaRPr lang="en-US" dirty="0"/>
        </a:p>
      </dgm:t>
    </dgm:pt>
    <dgm:pt modelId="{58019EE5-B47C-4C67-8238-778D2CDDFAAE}" type="parTrans" cxnId="{64A531F2-A948-4F6C-A98F-07F9FDB30B01}">
      <dgm:prSet/>
      <dgm:spPr/>
      <dgm:t>
        <a:bodyPr/>
        <a:lstStyle/>
        <a:p>
          <a:endParaRPr lang="en-US"/>
        </a:p>
      </dgm:t>
    </dgm:pt>
    <dgm:pt modelId="{79986E1D-BE20-4843-AE02-FD4287667AFA}" type="sibTrans" cxnId="{64A531F2-A948-4F6C-A98F-07F9FDB30B01}">
      <dgm:prSet/>
      <dgm:spPr/>
      <dgm:t>
        <a:bodyPr/>
        <a:lstStyle/>
        <a:p>
          <a:endParaRPr lang="en-US"/>
        </a:p>
      </dgm:t>
    </dgm:pt>
    <dgm:pt modelId="{EAD7C352-9C65-498C-8B21-6F492FB10248}">
      <dgm:prSet/>
      <dgm:spPr/>
      <dgm:t>
        <a:bodyPr/>
        <a:lstStyle/>
        <a:p>
          <a:r>
            <a:rPr lang="en-GB"/>
            <a:t>Are the circumstances forcing you to do something?</a:t>
          </a:r>
          <a:endParaRPr lang="en-US"/>
        </a:p>
      </dgm:t>
    </dgm:pt>
    <dgm:pt modelId="{5E097C60-9A1C-4DA3-B0CC-68E4646F6D2E}" type="parTrans" cxnId="{620F59DA-EC3D-4903-86C8-697BCF3CFF1F}">
      <dgm:prSet/>
      <dgm:spPr/>
      <dgm:t>
        <a:bodyPr/>
        <a:lstStyle/>
        <a:p>
          <a:endParaRPr lang="en-US"/>
        </a:p>
      </dgm:t>
    </dgm:pt>
    <dgm:pt modelId="{28689597-F0EB-4CEC-B397-470E7C5EA39C}" type="sibTrans" cxnId="{620F59DA-EC3D-4903-86C8-697BCF3CFF1F}">
      <dgm:prSet/>
      <dgm:spPr/>
      <dgm:t>
        <a:bodyPr/>
        <a:lstStyle/>
        <a:p>
          <a:endParaRPr lang="en-US"/>
        </a:p>
      </dgm:t>
    </dgm:pt>
    <dgm:pt modelId="{0136FC1A-66F6-49E9-AB80-380C0A0E4CE7}">
      <dgm:prSet/>
      <dgm:spPr/>
      <dgm:t>
        <a:bodyPr/>
        <a:lstStyle/>
        <a:p>
          <a:r>
            <a:rPr lang="en-GB"/>
            <a:t>This is duress by Circumstances. </a:t>
          </a:r>
          <a:endParaRPr lang="en-US"/>
        </a:p>
      </dgm:t>
    </dgm:pt>
    <dgm:pt modelId="{369B037E-5E1F-4777-B74F-AF7A774FFDCA}" type="parTrans" cxnId="{B45722F2-7A09-4490-8776-555F5F026F25}">
      <dgm:prSet/>
      <dgm:spPr/>
      <dgm:t>
        <a:bodyPr/>
        <a:lstStyle/>
        <a:p>
          <a:endParaRPr lang="en-US"/>
        </a:p>
      </dgm:t>
    </dgm:pt>
    <dgm:pt modelId="{1BF8F375-347E-4456-9350-3FCA84774807}" type="sibTrans" cxnId="{B45722F2-7A09-4490-8776-555F5F026F25}">
      <dgm:prSet/>
      <dgm:spPr/>
      <dgm:t>
        <a:bodyPr/>
        <a:lstStyle/>
        <a:p>
          <a:endParaRPr lang="en-US"/>
        </a:p>
      </dgm:t>
    </dgm:pt>
    <dgm:pt modelId="{B88DBE1D-5DAC-4256-846B-C6AB140B97AC}" type="pres">
      <dgm:prSet presAssocID="{ADC3A259-A523-4C74-AA86-674E924D2F85}" presName="linear" presStyleCnt="0">
        <dgm:presLayoutVars>
          <dgm:animLvl val="lvl"/>
          <dgm:resizeHandles val="exact"/>
        </dgm:presLayoutVars>
      </dgm:prSet>
      <dgm:spPr/>
    </dgm:pt>
    <dgm:pt modelId="{191E593F-C4E7-4B9F-882F-B6DBEE8976B9}" type="pres">
      <dgm:prSet presAssocID="{AC80B1F6-3B04-4CFE-BF38-ABA36F5EBC3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C60B011-A72C-4A4C-82F6-5F433003E915}" type="pres">
      <dgm:prSet presAssocID="{79986E1D-BE20-4843-AE02-FD4287667AFA}" presName="spacer" presStyleCnt="0"/>
      <dgm:spPr/>
    </dgm:pt>
    <dgm:pt modelId="{2E0216A5-A5EB-436F-9E5E-40C650B7ED85}" type="pres">
      <dgm:prSet presAssocID="{EAD7C352-9C65-498C-8B21-6F492FB1024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3AF36D0-B2BB-426A-9E14-197717A4CAE7}" type="pres">
      <dgm:prSet presAssocID="{28689597-F0EB-4CEC-B397-470E7C5EA39C}" presName="spacer" presStyleCnt="0"/>
      <dgm:spPr/>
    </dgm:pt>
    <dgm:pt modelId="{FFF4BCD6-50E2-4F03-9021-BBE4BEAEA743}" type="pres">
      <dgm:prSet presAssocID="{0136FC1A-66F6-49E9-AB80-380C0A0E4CE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8D9BA74-799E-48B2-80C1-98F373A0ADC4}" type="presOf" srcId="{EAD7C352-9C65-498C-8B21-6F492FB10248}" destId="{2E0216A5-A5EB-436F-9E5E-40C650B7ED85}" srcOrd="0" destOrd="0" presId="urn:microsoft.com/office/officeart/2005/8/layout/vList2"/>
    <dgm:cxn modelId="{38D74D8F-14A9-41F1-B1AD-A6AFC8057286}" type="presOf" srcId="{AC80B1F6-3B04-4CFE-BF38-ABA36F5EBC31}" destId="{191E593F-C4E7-4B9F-882F-B6DBEE8976B9}" srcOrd="0" destOrd="0" presId="urn:microsoft.com/office/officeart/2005/8/layout/vList2"/>
    <dgm:cxn modelId="{515F21AA-A228-400E-A0EB-F8DC884123F2}" type="presOf" srcId="{ADC3A259-A523-4C74-AA86-674E924D2F85}" destId="{B88DBE1D-5DAC-4256-846B-C6AB140B97AC}" srcOrd="0" destOrd="0" presId="urn:microsoft.com/office/officeart/2005/8/layout/vList2"/>
    <dgm:cxn modelId="{E8F344BC-E810-43D5-BAB6-68CE18B53A73}" type="presOf" srcId="{0136FC1A-66F6-49E9-AB80-380C0A0E4CE7}" destId="{FFF4BCD6-50E2-4F03-9021-BBE4BEAEA743}" srcOrd="0" destOrd="0" presId="urn:microsoft.com/office/officeart/2005/8/layout/vList2"/>
    <dgm:cxn modelId="{620F59DA-EC3D-4903-86C8-697BCF3CFF1F}" srcId="{ADC3A259-A523-4C74-AA86-674E924D2F85}" destId="{EAD7C352-9C65-498C-8B21-6F492FB10248}" srcOrd="1" destOrd="0" parTransId="{5E097C60-9A1C-4DA3-B0CC-68E4646F6D2E}" sibTransId="{28689597-F0EB-4CEC-B397-470E7C5EA39C}"/>
    <dgm:cxn modelId="{B45722F2-7A09-4490-8776-555F5F026F25}" srcId="{ADC3A259-A523-4C74-AA86-674E924D2F85}" destId="{0136FC1A-66F6-49E9-AB80-380C0A0E4CE7}" srcOrd="2" destOrd="0" parTransId="{369B037E-5E1F-4777-B74F-AF7A774FFDCA}" sibTransId="{1BF8F375-347E-4456-9350-3FCA84774807}"/>
    <dgm:cxn modelId="{64A531F2-A948-4F6C-A98F-07F9FDB30B01}" srcId="{ADC3A259-A523-4C74-AA86-674E924D2F85}" destId="{AC80B1F6-3B04-4CFE-BF38-ABA36F5EBC31}" srcOrd="0" destOrd="0" parTransId="{58019EE5-B47C-4C67-8238-778D2CDDFAAE}" sibTransId="{79986E1D-BE20-4843-AE02-FD4287667AFA}"/>
    <dgm:cxn modelId="{A1C35B1E-EB2E-46EF-9F1A-A7A1AC89E0C6}" type="presParOf" srcId="{B88DBE1D-5DAC-4256-846B-C6AB140B97AC}" destId="{191E593F-C4E7-4B9F-882F-B6DBEE8976B9}" srcOrd="0" destOrd="0" presId="urn:microsoft.com/office/officeart/2005/8/layout/vList2"/>
    <dgm:cxn modelId="{C84611B0-616A-451A-86C1-610EBF40D1F4}" type="presParOf" srcId="{B88DBE1D-5DAC-4256-846B-C6AB140B97AC}" destId="{3C60B011-A72C-4A4C-82F6-5F433003E915}" srcOrd="1" destOrd="0" presId="urn:microsoft.com/office/officeart/2005/8/layout/vList2"/>
    <dgm:cxn modelId="{7B5E340F-0C03-418E-AAA4-E9371B6F73F3}" type="presParOf" srcId="{B88DBE1D-5DAC-4256-846B-C6AB140B97AC}" destId="{2E0216A5-A5EB-436F-9E5E-40C650B7ED85}" srcOrd="2" destOrd="0" presId="urn:microsoft.com/office/officeart/2005/8/layout/vList2"/>
    <dgm:cxn modelId="{10BC9F55-8148-4F50-A25B-9FB7B3FC91FE}" type="presParOf" srcId="{B88DBE1D-5DAC-4256-846B-C6AB140B97AC}" destId="{E3AF36D0-B2BB-426A-9E14-197717A4CAE7}" srcOrd="3" destOrd="0" presId="urn:microsoft.com/office/officeart/2005/8/layout/vList2"/>
    <dgm:cxn modelId="{95CF9CBF-7A12-4BEA-B31C-2B83CF99BEBD}" type="presParOf" srcId="{B88DBE1D-5DAC-4256-846B-C6AB140B97AC}" destId="{FFF4BCD6-50E2-4F03-9021-BBE4BEAEA74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87CCD54-A2CC-459D-B395-2348E0933EE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4694135-C893-40F3-892F-1FB9E4A0F4C9}">
      <dgm:prSet/>
      <dgm:spPr/>
      <dgm:t>
        <a:bodyPr/>
        <a:lstStyle/>
        <a:p>
          <a:r>
            <a:rPr lang="en-GB"/>
            <a:t>‘’ D was impelled to act out of a reasonable fear that the circumstances would kill him or cause him serious injury. </a:t>
          </a:r>
          <a:endParaRPr lang="en-US"/>
        </a:p>
      </dgm:t>
    </dgm:pt>
    <dgm:pt modelId="{FEC5571F-51BB-43DE-A68D-9EBEE8D1C264}" type="parTrans" cxnId="{7C5CD22E-E88A-4B7D-8981-AFA0BF052940}">
      <dgm:prSet/>
      <dgm:spPr/>
      <dgm:t>
        <a:bodyPr/>
        <a:lstStyle/>
        <a:p>
          <a:endParaRPr lang="en-US"/>
        </a:p>
      </dgm:t>
    </dgm:pt>
    <dgm:pt modelId="{C64E46C4-4A7A-4D22-B444-C62E76DBD41D}" type="sibTrans" cxnId="{7C5CD22E-E88A-4B7D-8981-AFA0BF052940}">
      <dgm:prSet/>
      <dgm:spPr/>
      <dgm:t>
        <a:bodyPr/>
        <a:lstStyle/>
        <a:p>
          <a:endParaRPr lang="en-US"/>
        </a:p>
      </dgm:t>
    </dgm:pt>
    <dgm:pt modelId="{4ED1B6E3-AC98-49FB-82A1-00B8BE715CCF}">
      <dgm:prSet/>
      <dgm:spPr/>
      <dgm:t>
        <a:bodyPr/>
        <a:lstStyle/>
        <a:p>
          <a:r>
            <a:rPr lang="en-GB"/>
            <a:t>A sober person of reasonable firmness, sharing D’s Characteristics, would have responded in the same way’’. </a:t>
          </a:r>
          <a:endParaRPr lang="en-US"/>
        </a:p>
      </dgm:t>
    </dgm:pt>
    <dgm:pt modelId="{AB961CC3-8FDF-437C-8DB3-E857B97E0BC9}" type="parTrans" cxnId="{641CD3E8-D23B-4AF7-9F09-FEE10303FB40}">
      <dgm:prSet/>
      <dgm:spPr/>
      <dgm:t>
        <a:bodyPr/>
        <a:lstStyle/>
        <a:p>
          <a:endParaRPr lang="en-US"/>
        </a:p>
      </dgm:t>
    </dgm:pt>
    <dgm:pt modelId="{12583CD9-C999-438B-A2F0-D1D3CEFA9125}" type="sibTrans" cxnId="{641CD3E8-D23B-4AF7-9F09-FEE10303FB40}">
      <dgm:prSet/>
      <dgm:spPr/>
      <dgm:t>
        <a:bodyPr/>
        <a:lstStyle/>
        <a:p>
          <a:endParaRPr lang="en-US"/>
        </a:p>
      </dgm:t>
    </dgm:pt>
    <dgm:pt modelId="{FFB840D9-E6AE-41C3-AD8E-598EC6ADF55E}" type="pres">
      <dgm:prSet presAssocID="{787CCD54-A2CC-459D-B395-2348E0933EE4}" presName="linear" presStyleCnt="0">
        <dgm:presLayoutVars>
          <dgm:animLvl val="lvl"/>
          <dgm:resizeHandles val="exact"/>
        </dgm:presLayoutVars>
      </dgm:prSet>
      <dgm:spPr/>
    </dgm:pt>
    <dgm:pt modelId="{60E2649C-4850-4BB4-847E-57C5DC4AE6BC}" type="pres">
      <dgm:prSet presAssocID="{04694135-C893-40F3-892F-1FB9E4A0F4C9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67FF7AA-6CE6-4A91-A2E3-3C6B9BF12AED}" type="pres">
      <dgm:prSet presAssocID="{C64E46C4-4A7A-4D22-B444-C62E76DBD41D}" presName="spacer" presStyleCnt="0"/>
      <dgm:spPr/>
    </dgm:pt>
    <dgm:pt modelId="{17667F25-6177-4725-A873-409610C7BBB1}" type="pres">
      <dgm:prSet presAssocID="{4ED1B6E3-AC98-49FB-82A1-00B8BE715CCF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C5CD22E-E88A-4B7D-8981-AFA0BF052940}" srcId="{787CCD54-A2CC-459D-B395-2348E0933EE4}" destId="{04694135-C893-40F3-892F-1FB9E4A0F4C9}" srcOrd="0" destOrd="0" parTransId="{FEC5571F-51BB-43DE-A68D-9EBEE8D1C264}" sibTransId="{C64E46C4-4A7A-4D22-B444-C62E76DBD41D}"/>
    <dgm:cxn modelId="{0485C992-76AE-44F9-B5C3-B3A5B30FA032}" type="presOf" srcId="{787CCD54-A2CC-459D-B395-2348E0933EE4}" destId="{FFB840D9-E6AE-41C3-AD8E-598EC6ADF55E}" srcOrd="0" destOrd="0" presId="urn:microsoft.com/office/officeart/2005/8/layout/vList2"/>
    <dgm:cxn modelId="{42D62AA0-6FE8-4EBB-B42D-EB61F1A9AE71}" type="presOf" srcId="{04694135-C893-40F3-892F-1FB9E4A0F4C9}" destId="{60E2649C-4850-4BB4-847E-57C5DC4AE6BC}" srcOrd="0" destOrd="0" presId="urn:microsoft.com/office/officeart/2005/8/layout/vList2"/>
    <dgm:cxn modelId="{641CD3E8-D23B-4AF7-9F09-FEE10303FB40}" srcId="{787CCD54-A2CC-459D-B395-2348E0933EE4}" destId="{4ED1B6E3-AC98-49FB-82A1-00B8BE715CCF}" srcOrd="1" destOrd="0" parTransId="{AB961CC3-8FDF-437C-8DB3-E857B97E0BC9}" sibTransId="{12583CD9-C999-438B-A2F0-D1D3CEFA9125}"/>
    <dgm:cxn modelId="{0199A9E9-161E-47F3-ADB1-336511A65640}" type="presOf" srcId="{4ED1B6E3-AC98-49FB-82A1-00B8BE715CCF}" destId="{17667F25-6177-4725-A873-409610C7BBB1}" srcOrd="0" destOrd="0" presId="urn:microsoft.com/office/officeart/2005/8/layout/vList2"/>
    <dgm:cxn modelId="{FD032658-D3D5-45E5-8F80-653F459DBCC5}" type="presParOf" srcId="{FFB840D9-E6AE-41C3-AD8E-598EC6ADF55E}" destId="{60E2649C-4850-4BB4-847E-57C5DC4AE6BC}" srcOrd="0" destOrd="0" presId="urn:microsoft.com/office/officeart/2005/8/layout/vList2"/>
    <dgm:cxn modelId="{2BFA08B4-9D44-4156-8F41-2F35BCA6D6E3}" type="presParOf" srcId="{FFB840D9-E6AE-41C3-AD8E-598EC6ADF55E}" destId="{767FF7AA-6CE6-4A91-A2E3-3C6B9BF12AED}" srcOrd="1" destOrd="0" presId="urn:microsoft.com/office/officeart/2005/8/layout/vList2"/>
    <dgm:cxn modelId="{4DD42EAF-B21C-40C8-96CF-8E965E2D867E}" type="presParOf" srcId="{FFB840D9-E6AE-41C3-AD8E-598EC6ADF55E}" destId="{17667F25-6177-4725-A873-409610C7BBB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025707F4-77B8-4DEF-863F-040E09921C63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3C012D1D-3B9C-4988-AF29-A5A74B5E8903}">
      <dgm:prSet/>
      <dgm:spPr/>
      <dgm:t>
        <a:bodyPr/>
        <a:lstStyle/>
        <a:p>
          <a:r>
            <a:rPr lang="en-GB"/>
            <a:t>A number of pieces of case law relate to duress by Circumstances. </a:t>
          </a:r>
          <a:endParaRPr lang="en-US"/>
        </a:p>
      </dgm:t>
    </dgm:pt>
    <dgm:pt modelId="{E1F33644-5C13-4A40-BEC2-7E5B66EBD5AA}" type="parTrans" cxnId="{6ACB3B0E-1DD6-4505-AE9D-E1AC523D6D64}">
      <dgm:prSet/>
      <dgm:spPr/>
      <dgm:t>
        <a:bodyPr/>
        <a:lstStyle/>
        <a:p>
          <a:endParaRPr lang="en-US"/>
        </a:p>
      </dgm:t>
    </dgm:pt>
    <dgm:pt modelId="{C034C084-0356-4624-934E-3B2E50BEC419}" type="sibTrans" cxnId="{6ACB3B0E-1DD6-4505-AE9D-E1AC523D6D64}">
      <dgm:prSet/>
      <dgm:spPr/>
      <dgm:t>
        <a:bodyPr/>
        <a:lstStyle/>
        <a:p>
          <a:endParaRPr lang="en-US"/>
        </a:p>
      </dgm:t>
    </dgm:pt>
    <dgm:pt modelId="{7DFE15BD-A99A-45A4-8517-2D7C857738EA}">
      <dgm:prSet/>
      <dgm:spPr/>
      <dgm:t>
        <a:bodyPr/>
        <a:lstStyle/>
        <a:p>
          <a:r>
            <a:rPr lang="en-GB"/>
            <a:t>This includes the cases of; </a:t>
          </a:r>
          <a:endParaRPr lang="en-US"/>
        </a:p>
      </dgm:t>
    </dgm:pt>
    <dgm:pt modelId="{14C221A7-5BD8-4BE6-BB6E-CB4A0813DE82}" type="parTrans" cxnId="{C2DCC887-594E-4D18-8A35-13961A39C19B}">
      <dgm:prSet/>
      <dgm:spPr/>
      <dgm:t>
        <a:bodyPr/>
        <a:lstStyle/>
        <a:p>
          <a:endParaRPr lang="en-US"/>
        </a:p>
      </dgm:t>
    </dgm:pt>
    <dgm:pt modelId="{F17473EA-D166-43C1-B21F-89987602BAF6}" type="sibTrans" cxnId="{C2DCC887-594E-4D18-8A35-13961A39C19B}">
      <dgm:prSet/>
      <dgm:spPr/>
      <dgm:t>
        <a:bodyPr/>
        <a:lstStyle/>
        <a:p>
          <a:endParaRPr lang="en-US"/>
        </a:p>
      </dgm:t>
    </dgm:pt>
    <dgm:pt modelId="{F1E99095-282E-498C-BD3F-8DCEA166FB5C}">
      <dgm:prSet/>
      <dgm:spPr/>
      <dgm:t>
        <a:bodyPr/>
        <a:lstStyle/>
        <a:p>
          <a:r>
            <a:rPr lang="en-GB" dirty="0"/>
            <a:t>1. R v Willer [1986] </a:t>
          </a:r>
          <a:endParaRPr lang="en-US" dirty="0"/>
        </a:p>
      </dgm:t>
    </dgm:pt>
    <dgm:pt modelId="{02B09F82-67AB-4799-AE15-2DCD835103EF}" type="parTrans" cxnId="{4635E862-6682-4775-817A-CC365CA88397}">
      <dgm:prSet/>
      <dgm:spPr/>
      <dgm:t>
        <a:bodyPr/>
        <a:lstStyle/>
        <a:p>
          <a:endParaRPr lang="en-US"/>
        </a:p>
      </dgm:t>
    </dgm:pt>
    <dgm:pt modelId="{8A977753-8ED9-4C7E-A491-4FB709FEBD27}" type="sibTrans" cxnId="{4635E862-6682-4775-817A-CC365CA88397}">
      <dgm:prSet/>
      <dgm:spPr/>
      <dgm:t>
        <a:bodyPr/>
        <a:lstStyle/>
        <a:p>
          <a:endParaRPr lang="en-US"/>
        </a:p>
      </dgm:t>
    </dgm:pt>
    <dgm:pt modelId="{F65D088D-114A-45FF-9C11-7703A66566F8}">
      <dgm:prSet/>
      <dgm:spPr/>
      <dgm:t>
        <a:bodyPr/>
        <a:lstStyle/>
        <a:p>
          <a:r>
            <a:rPr lang="en-GB" dirty="0"/>
            <a:t>2. R v Conway </a:t>
          </a:r>
          <a:endParaRPr lang="en-US" dirty="0"/>
        </a:p>
      </dgm:t>
    </dgm:pt>
    <dgm:pt modelId="{830C36A4-91B5-4047-945D-DB1EDF991652}" type="parTrans" cxnId="{D96B9EC4-B79A-497E-BE9A-DCA287D70111}">
      <dgm:prSet/>
      <dgm:spPr/>
      <dgm:t>
        <a:bodyPr/>
        <a:lstStyle/>
        <a:p>
          <a:endParaRPr lang="en-US"/>
        </a:p>
      </dgm:t>
    </dgm:pt>
    <dgm:pt modelId="{1668195D-2061-4E75-AE64-1540D393F62F}" type="sibTrans" cxnId="{D96B9EC4-B79A-497E-BE9A-DCA287D70111}">
      <dgm:prSet/>
      <dgm:spPr/>
      <dgm:t>
        <a:bodyPr/>
        <a:lstStyle/>
        <a:p>
          <a:endParaRPr lang="en-US"/>
        </a:p>
      </dgm:t>
    </dgm:pt>
    <dgm:pt modelId="{10CF4D40-47F6-4198-92E0-CB473043D318}">
      <dgm:prSet/>
      <dgm:spPr/>
      <dgm:t>
        <a:bodyPr/>
        <a:lstStyle/>
        <a:p>
          <a:r>
            <a:rPr lang="en-GB" dirty="0"/>
            <a:t>3. R v Martin [1989] </a:t>
          </a:r>
          <a:endParaRPr lang="en-US" dirty="0"/>
        </a:p>
      </dgm:t>
    </dgm:pt>
    <dgm:pt modelId="{2074F32D-6166-4EDA-9F40-4D73A08033FC}" type="parTrans" cxnId="{DEADEEE7-6563-4A36-9071-BDC2013A7CBC}">
      <dgm:prSet/>
      <dgm:spPr/>
      <dgm:t>
        <a:bodyPr/>
        <a:lstStyle/>
        <a:p>
          <a:endParaRPr lang="en-US"/>
        </a:p>
      </dgm:t>
    </dgm:pt>
    <dgm:pt modelId="{6B382D00-5EB0-4AA6-8D31-5EA2C744995A}" type="sibTrans" cxnId="{DEADEEE7-6563-4A36-9071-BDC2013A7CBC}">
      <dgm:prSet/>
      <dgm:spPr/>
      <dgm:t>
        <a:bodyPr/>
        <a:lstStyle/>
        <a:p>
          <a:endParaRPr lang="en-US"/>
        </a:p>
      </dgm:t>
    </dgm:pt>
    <dgm:pt modelId="{C2DF14E5-E3FC-4989-AC74-6C27223D7F3B}" type="pres">
      <dgm:prSet presAssocID="{025707F4-77B8-4DEF-863F-040E09921C63}" presName="Name0" presStyleCnt="0">
        <dgm:presLayoutVars>
          <dgm:dir/>
          <dgm:resizeHandles val="exact"/>
        </dgm:presLayoutVars>
      </dgm:prSet>
      <dgm:spPr/>
    </dgm:pt>
    <dgm:pt modelId="{13D509D5-58D6-40BA-9684-0AAACB92414D}" type="pres">
      <dgm:prSet presAssocID="{3C012D1D-3B9C-4988-AF29-A5A74B5E8903}" presName="node" presStyleLbl="node1" presStyleIdx="0" presStyleCnt="5">
        <dgm:presLayoutVars>
          <dgm:bulletEnabled val="1"/>
        </dgm:presLayoutVars>
      </dgm:prSet>
      <dgm:spPr/>
    </dgm:pt>
    <dgm:pt modelId="{530F527C-3A46-4462-8376-0558BC0A2F5E}" type="pres">
      <dgm:prSet presAssocID="{C034C084-0356-4624-934E-3B2E50BEC419}" presName="sibTrans" presStyleLbl="sibTrans1D1" presStyleIdx="0" presStyleCnt="4"/>
      <dgm:spPr/>
    </dgm:pt>
    <dgm:pt modelId="{3211EC46-DBF6-4C3A-AD3C-AA42C33D02F8}" type="pres">
      <dgm:prSet presAssocID="{C034C084-0356-4624-934E-3B2E50BEC419}" presName="connectorText" presStyleLbl="sibTrans1D1" presStyleIdx="0" presStyleCnt="4"/>
      <dgm:spPr/>
    </dgm:pt>
    <dgm:pt modelId="{9031804D-F753-47EA-B5FB-E87B21BE111E}" type="pres">
      <dgm:prSet presAssocID="{7DFE15BD-A99A-45A4-8517-2D7C857738EA}" presName="node" presStyleLbl="node1" presStyleIdx="1" presStyleCnt="5">
        <dgm:presLayoutVars>
          <dgm:bulletEnabled val="1"/>
        </dgm:presLayoutVars>
      </dgm:prSet>
      <dgm:spPr/>
    </dgm:pt>
    <dgm:pt modelId="{57671BCC-88C9-49F5-8F52-5FBA9A86A4EC}" type="pres">
      <dgm:prSet presAssocID="{F17473EA-D166-43C1-B21F-89987602BAF6}" presName="sibTrans" presStyleLbl="sibTrans1D1" presStyleIdx="1" presStyleCnt="4"/>
      <dgm:spPr/>
    </dgm:pt>
    <dgm:pt modelId="{4C28888C-C51B-4D87-AECA-6A63556FD5F4}" type="pres">
      <dgm:prSet presAssocID="{F17473EA-D166-43C1-B21F-89987602BAF6}" presName="connectorText" presStyleLbl="sibTrans1D1" presStyleIdx="1" presStyleCnt="4"/>
      <dgm:spPr/>
    </dgm:pt>
    <dgm:pt modelId="{1CA5E100-67E0-45E6-B8B3-A6D81CD3FBEA}" type="pres">
      <dgm:prSet presAssocID="{F1E99095-282E-498C-BD3F-8DCEA166FB5C}" presName="node" presStyleLbl="node1" presStyleIdx="2" presStyleCnt="5">
        <dgm:presLayoutVars>
          <dgm:bulletEnabled val="1"/>
        </dgm:presLayoutVars>
      </dgm:prSet>
      <dgm:spPr/>
    </dgm:pt>
    <dgm:pt modelId="{404B8F44-5775-4121-989D-78B3E1A06AD3}" type="pres">
      <dgm:prSet presAssocID="{8A977753-8ED9-4C7E-A491-4FB709FEBD27}" presName="sibTrans" presStyleLbl="sibTrans1D1" presStyleIdx="2" presStyleCnt="4"/>
      <dgm:spPr/>
    </dgm:pt>
    <dgm:pt modelId="{D2DC803A-FA7A-4A7B-A476-B586E8BFF617}" type="pres">
      <dgm:prSet presAssocID="{8A977753-8ED9-4C7E-A491-4FB709FEBD27}" presName="connectorText" presStyleLbl="sibTrans1D1" presStyleIdx="2" presStyleCnt="4"/>
      <dgm:spPr/>
    </dgm:pt>
    <dgm:pt modelId="{E1C313FF-3FCA-47B8-908D-17E4735084B8}" type="pres">
      <dgm:prSet presAssocID="{F65D088D-114A-45FF-9C11-7703A66566F8}" presName="node" presStyleLbl="node1" presStyleIdx="3" presStyleCnt="5">
        <dgm:presLayoutVars>
          <dgm:bulletEnabled val="1"/>
        </dgm:presLayoutVars>
      </dgm:prSet>
      <dgm:spPr/>
    </dgm:pt>
    <dgm:pt modelId="{F9A01133-E426-43B2-B5A4-FB72E8C4EF99}" type="pres">
      <dgm:prSet presAssocID="{1668195D-2061-4E75-AE64-1540D393F62F}" presName="sibTrans" presStyleLbl="sibTrans1D1" presStyleIdx="3" presStyleCnt="4"/>
      <dgm:spPr/>
    </dgm:pt>
    <dgm:pt modelId="{03631AB7-999D-4ED4-ABB1-52AEE7A17112}" type="pres">
      <dgm:prSet presAssocID="{1668195D-2061-4E75-AE64-1540D393F62F}" presName="connectorText" presStyleLbl="sibTrans1D1" presStyleIdx="3" presStyleCnt="4"/>
      <dgm:spPr/>
    </dgm:pt>
    <dgm:pt modelId="{662F2E3B-CEA3-41C9-95C0-EF4ED87D2CDD}" type="pres">
      <dgm:prSet presAssocID="{10CF4D40-47F6-4198-92E0-CB473043D318}" presName="node" presStyleLbl="node1" presStyleIdx="4" presStyleCnt="5">
        <dgm:presLayoutVars>
          <dgm:bulletEnabled val="1"/>
        </dgm:presLayoutVars>
      </dgm:prSet>
      <dgm:spPr/>
    </dgm:pt>
  </dgm:ptLst>
  <dgm:cxnLst>
    <dgm:cxn modelId="{6ACB3B0E-1DD6-4505-AE9D-E1AC523D6D64}" srcId="{025707F4-77B8-4DEF-863F-040E09921C63}" destId="{3C012D1D-3B9C-4988-AF29-A5A74B5E8903}" srcOrd="0" destOrd="0" parTransId="{E1F33644-5C13-4A40-BEC2-7E5B66EBD5AA}" sibTransId="{C034C084-0356-4624-934E-3B2E50BEC419}"/>
    <dgm:cxn modelId="{4635E862-6682-4775-817A-CC365CA88397}" srcId="{025707F4-77B8-4DEF-863F-040E09921C63}" destId="{F1E99095-282E-498C-BD3F-8DCEA166FB5C}" srcOrd="2" destOrd="0" parTransId="{02B09F82-67AB-4799-AE15-2DCD835103EF}" sibTransId="{8A977753-8ED9-4C7E-A491-4FB709FEBD27}"/>
    <dgm:cxn modelId="{D467AE48-E24D-460B-9285-5EC45E4E3A1B}" type="presOf" srcId="{10CF4D40-47F6-4198-92E0-CB473043D318}" destId="{662F2E3B-CEA3-41C9-95C0-EF4ED87D2CDD}" srcOrd="0" destOrd="0" presId="urn:microsoft.com/office/officeart/2016/7/layout/RepeatingBendingProcessNew"/>
    <dgm:cxn modelId="{55585549-015E-40A9-AA1E-4E2868126F1E}" type="presOf" srcId="{8A977753-8ED9-4C7E-A491-4FB709FEBD27}" destId="{D2DC803A-FA7A-4A7B-A476-B586E8BFF617}" srcOrd="1" destOrd="0" presId="urn:microsoft.com/office/officeart/2016/7/layout/RepeatingBendingProcessNew"/>
    <dgm:cxn modelId="{38B9796A-E6B0-485E-AEA1-C5A430B06A26}" type="presOf" srcId="{8A977753-8ED9-4C7E-A491-4FB709FEBD27}" destId="{404B8F44-5775-4121-989D-78B3E1A06AD3}" srcOrd="0" destOrd="0" presId="urn:microsoft.com/office/officeart/2016/7/layout/RepeatingBendingProcessNew"/>
    <dgm:cxn modelId="{8C1C806E-7681-4AB8-ADAD-B86EA2162C38}" type="presOf" srcId="{F1E99095-282E-498C-BD3F-8DCEA166FB5C}" destId="{1CA5E100-67E0-45E6-B8B3-A6D81CD3FBEA}" srcOrd="0" destOrd="0" presId="urn:microsoft.com/office/officeart/2016/7/layout/RepeatingBendingProcessNew"/>
    <dgm:cxn modelId="{5B012370-5F78-4FFC-AF64-9C815E0F1D70}" type="presOf" srcId="{C034C084-0356-4624-934E-3B2E50BEC419}" destId="{530F527C-3A46-4462-8376-0558BC0A2F5E}" srcOrd="0" destOrd="0" presId="urn:microsoft.com/office/officeart/2016/7/layout/RepeatingBendingProcessNew"/>
    <dgm:cxn modelId="{7767E772-3230-4F7D-9792-09ABAAD6F726}" type="presOf" srcId="{1668195D-2061-4E75-AE64-1540D393F62F}" destId="{03631AB7-999D-4ED4-ABB1-52AEE7A17112}" srcOrd="1" destOrd="0" presId="urn:microsoft.com/office/officeart/2016/7/layout/RepeatingBendingProcessNew"/>
    <dgm:cxn modelId="{9F599A53-45F0-4FD6-9D36-877B2EB4327F}" type="presOf" srcId="{7DFE15BD-A99A-45A4-8517-2D7C857738EA}" destId="{9031804D-F753-47EA-B5FB-E87B21BE111E}" srcOrd="0" destOrd="0" presId="urn:microsoft.com/office/officeart/2016/7/layout/RepeatingBendingProcessNew"/>
    <dgm:cxn modelId="{C2DCC887-594E-4D18-8A35-13961A39C19B}" srcId="{025707F4-77B8-4DEF-863F-040E09921C63}" destId="{7DFE15BD-A99A-45A4-8517-2D7C857738EA}" srcOrd="1" destOrd="0" parTransId="{14C221A7-5BD8-4BE6-BB6E-CB4A0813DE82}" sibTransId="{F17473EA-D166-43C1-B21F-89987602BAF6}"/>
    <dgm:cxn modelId="{E478D491-306F-4D1C-9779-70F419DB3854}" type="presOf" srcId="{3C012D1D-3B9C-4988-AF29-A5A74B5E8903}" destId="{13D509D5-58D6-40BA-9684-0AAACB92414D}" srcOrd="0" destOrd="0" presId="urn:microsoft.com/office/officeart/2016/7/layout/RepeatingBendingProcessNew"/>
    <dgm:cxn modelId="{69B45993-5805-472F-B698-E6AC33949FEF}" type="presOf" srcId="{F17473EA-D166-43C1-B21F-89987602BAF6}" destId="{57671BCC-88C9-49F5-8F52-5FBA9A86A4EC}" srcOrd="0" destOrd="0" presId="urn:microsoft.com/office/officeart/2016/7/layout/RepeatingBendingProcessNew"/>
    <dgm:cxn modelId="{34E3FAA1-2B4F-4AFB-8ECE-A2786E3D04CB}" type="presOf" srcId="{025707F4-77B8-4DEF-863F-040E09921C63}" destId="{C2DF14E5-E3FC-4989-AC74-6C27223D7F3B}" srcOrd="0" destOrd="0" presId="urn:microsoft.com/office/officeart/2016/7/layout/RepeatingBendingProcessNew"/>
    <dgm:cxn modelId="{E0C2BAB6-CAEA-4B41-9E61-1253F03DAF21}" type="presOf" srcId="{C034C084-0356-4624-934E-3B2E50BEC419}" destId="{3211EC46-DBF6-4C3A-AD3C-AA42C33D02F8}" srcOrd="1" destOrd="0" presId="urn:microsoft.com/office/officeart/2016/7/layout/RepeatingBendingProcessNew"/>
    <dgm:cxn modelId="{D96B9EC4-B79A-497E-BE9A-DCA287D70111}" srcId="{025707F4-77B8-4DEF-863F-040E09921C63}" destId="{F65D088D-114A-45FF-9C11-7703A66566F8}" srcOrd="3" destOrd="0" parTransId="{830C36A4-91B5-4047-945D-DB1EDF991652}" sibTransId="{1668195D-2061-4E75-AE64-1540D393F62F}"/>
    <dgm:cxn modelId="{84CFF7CB-B661-480B-8011-5A191B48826D}" type="presOf" srcId="{1668195D-2061-4E75-AE64-1540D393F62F}" destId="{F9A01133-E426-43B2-B5A4-FB72E8C4EF99}" srcOrd="0" destOrd="0" presId="urn:microsoft.com/office/officeart/2016/7/layout/RepeatingBendingProcessNew"/>
    <dgm:cxn modelId="{DD0C93E1-9890-4365-9040-1DFD76F02C69}" type="presOf" srcId="{F17473EA-D166-43C1-B21F-89987602BAF6}" destId="{4C28888C-C51B-4D87-AECA-6A63556FD5F4}" srcOrd="1" destOrd="0" presId="urn:microsoft.com/office/officeart/2016/7/layout/RepeatingBendingProcessNew"/>
    <dgm:cxn modelId="{C11D66E5-52C4-4726-AB93-32D10FD68A18}" type="presOf" srcId="{F65D088D-114A-45FF-9C11-7703A66566F8}" destId="{E1C313FF-3FCA-47B8-908D-17E4735084B8}" srcOrd="0" destOrd="0" presId="urn:microsoft.com/office/officeart/2016/7/layout/RepeatingBendingProcessNew"/>
    <dgm:cxn modelId="{DEADEEE7-6563-4A36-9071-BDC2013A7CBC}" srcId="{025707F4-77B8-4DEF-863F-040E09921C63}" destId="{10CF4D40-47F6-4198-92E0-CB473043D318}" srcOrd="4" destOrd="0" parTransId="{2074F32D-6166-4EDA-9F40-4D73A08033FC}" sibTransId="{6B382D00-5EB0-4AA6-8D31-5EA2C744995A}"/>
    <dgm:cxn modelId="{4F9544DD-5D77-406A-87A4-A8330A95C9A3}" type="presParOf" srcId="{C2DF14E5-E3FC-4989-AC74-6C27223D7F3B}" destId="{13D509D5-58D6-40BA-9684-0AAACB92414D}" srcOrd="0" destOrd="0" presId="urn:microsoft.com/office/officeart/2016/7/layout/RepeatingBendingProcessNew"/>
    <dgm:cxn modelId="{F2150197-578A-44C5-82E0-FF7C665E8C40}" type="presParOf" srcId="{C2DF14E5-E3FC-4989-AC74-6C27223D7F3B}" destId="{530F527C-3A46-4462-8376-0558BC0A2F5E}" srcOrd="1" destOrd="0" presId="urn:microsoft.com/office/officeart/2016/7/layout/RepeatingBendingProcessNew"/>
    <dgm:cxn modelId="{83A4B6D4-6EE2-4256-902C-08D77D690FD7}" type="presParOf" srcId="{530F527C-3A46-4462-8376-0558BC0A2F5E}" destId="{3211EC46-DBF6-4C3A-AD3C-AA42C33D02F8}" srcOrd="0" destOrd="0" presId="urn:microsoft.com/office/officeart/2016/7/layout/RepeatingBendingProcessNew"/>
    <dgm:cxn modelId="{FAA59923-8F72-42F8-8A75-FF00514AB618}" type="presParOf" srcId="{C2DF14E5-E3FC-4989-AC74-6C27223D7F3B}" destId="{9031804D-F753-47EA-B5FB-E87B21BE111E}" srcOrd="2" destOrd="0" presId="urn:microsoft.com/office/officeart/2016/7/layout/RepeatingBendingProcessNew"/>
    <dgm:cxn modelId="{B4C93D3B-6CFF-4AA6-9363-A75228BBE0E3}" type="presParOf" srcId="{C2DF14E5-E3FC-4989-AC74-6C27223D7F3B}" destId="{57671BCC-88C9-49F5-8F52-5FBA9A86A4EC}" srcOrd="3" destOrd="0" presId="urn:microsoft.com/office/officeart/2016/7/layout/RepeatingBendingProcessNew"/>
    <dgm:cxn modelId="{7EE6E4E9-F00A-4CB3-BD2E-D00E19E7C8DA}" type="presParOf" srcId="{57671BCC-88C9-49F5-8F52-5FBA9A86A4EC}" destId="{4C28888C-C51B-4D87-AECA-6A63556FD5F4}" srcOrd="0" destOrd="0" presId="urn:microsoft.com/office/officeart/2016/7/layout/RepeatingBendingProcessNew"/>
    <dgm:cxn modelId="{A8FEE2CD-CF28-42CD-9A29-B34F1AD514E8}" type="presParOf" srcId="{C2DF14E5-E3FC-4989-AC74-6C27223D7F3B}" destId="{1CA5E100-67E0-45E6-B8B3-A6D81CD3FBEA}" srcOrd="4" destOrd="0" presId="urn:microsoft.com/office/officeart/2016/7/layout/RepeatingBendingProcessNew"/>
    <dgm:cxn modelId="{245B6B1E-3250-4F67-8E1E-83A2BC3377B9}" type="presParOf" srcId="{C2DF14E5-E3FC-4989-AC74-6C27223D7F3B}" destId="{404B8F44-5775-4121-989D-78B3E1A06AD3}" srcOrd="5" destOrd="0" presId="urn:microsoft.com/office/officeart/2016/7/layout/RepeatingBendingProcessNew"/>
    <dgm:cxn modelId="{3F14EFC2-ACCF-4982-85F5-3D6D2FB4AC7E}" type="presParOf" srcId="{404B8F44-5775-4121-989D-78B3E1A06AD3}" destId="{D2DC803A-FA7A-4A7B-A476-B586E8BFF617}" srcOrd="0" destOrd="0" presId="urn:microsoft.com/office/officeart/2016/7/layout/RepeatingBendingProcessNew"/>
    <dgm:cxn modelId="{4B3B8E8F-BDC8-42F1-BCDC-4773BE604937}" type="presParOf" srcId="{C2DF14E5-E3FC-4989-AC74-6C27223D7F3B}" destId="{E1C313FF-3FCA-47B8-908D-17E4735084B8}" srcOrd="6" destOrd="0" presId="urn:microsoft.com/office/officeart/2016/7/layout/RepeatingBendingProcessNew"/>
    <dgm:cxn modelId="{A153CFE8-6C10-410E-A241-A5B812FEAA18}" type="presParOf" srcId="{C2DF14E5-E3FC-4989-AC74-6C27223D7F3B}" destId="{F9A01133-E426-43B2-B5A4-FB72E8C4EF99}" srcOrd="7" destOrd="0" presId="urn:microsoft.com/office/officeart/2016/7/layout/RepeatingBendingProcessNew"/>
    <dgm:cxn modelId="{AEC36FC4-0253-4948-B0F3-29BE4B3F32F9}" type="presParOf" srcId="{F9A01133-E426-43B2-B5A4-FB72E8C4EF99}" destId="{03631AB7-999D-4ED4-ABB1-52AEE7A17112}" srcOrd="0" destOrd="0" presId="urn:microsoft.com/office/officeart/2016/7/layout/RepeatingBendingProcessNew"/>
    <dgm:cxn modelId="{A965E50D-E2EF-41DE-80E5-E81B60C3D367}" type="presParOf" srcId="{C2DF14E5-E3FC-4989-AC74-6C27223D7F3B}" destId="{662F2E3B-CEA3-41C9-95C0-EF4ED87D2CDD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94791F4-896F-4778-92FE-B8EE69D4D7D5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1595FB8-DCFD-4809-B58A-CCC5F7B3F49C}">
      <dgm:prSet/>
      <dgm:spPr/>
      <dgm:t>
        <a:bodyPr/>
        <a:lstStyle/>
        <a:p>
          <a:r>
            <a:rPr lang="en-GB" b="1" u="sng"/>
            <a:t>R v Willer </a:t>
          </a:r>
          <a:r>
            <a:rPr lang="en-GB"/>
            <a:t>-  Car set on by 20-30 youths – fear – drove over pavement – duress of circumstances. </a:t>
          </a:r>
          <a:endParaRPr lang="en-US"/>
        </a:p>
      </dgm:t>
    </dgm:pt>
    <dgm:pt modelId="{E6961B8C-4F39-4675-AE2A-6684C8695FF7}" type="parTrans" cxnId="{C5269D4E-02F2-418D-AC93-722C23AE140B}">
      <dgm:prSet/>
      <dgm:spPr/>
      <dgm:t>
        <a:bodyPr/>
        <a:lstStyle/>
        <a:p>
          <a:endParaRPr lang="en-US"/>
        </a:p>
      </dgm:t>
    </dgm:pt>
    <dgm:pt modelId="{6BDAB1A8-8E85-42CB-B3D4-8E1EC1D52D63}" type="sibTrans" cxnId="{C5269D4E-02F2-418D-AC93-722C23AE140B}">
      <dgm:prSet/>
      <dgm:spPr/>
      <dgm:t>
        <a:bodyPr/>
        <a:lstStyle/>
        <a:p>
          <a:endParaRPr lang="en-US"/>
        </a:p>
      </dgm:t>
    </dgm:pt>
    <dgm:pt modelId="{64789157-11EC-4D35-8868-ED66CCC0717F}">
      <dgm:prSet/>
      <dgm:spPr/>
      <dgm:t>
        <a:bodyPr/>
        <a:lstStyle/>
        <a:p>
          <a:r>
            <a:rPr lang="en-GB" b="1" u="sng"/>
            <a:t>R v Conway </a:t>
          </a:r>
          <a:r>
            <a:rPr lang="en-GB"/>
            <a:t>– Passenger shot two weeks previously, 2 people approaching car, fear – Duress of circumstances.</a:t>
          </a:r>
          <a:endParaRPr lang="en-US"/>
        </a:p>
      </dgm:t>
    </dgm:pt>
    <dgm:pt modelId="{E88BAF1F-9843-429E-A3D7-D5C913019C05}" type="parTrans" cxnId="{7C646F4E-8401-44F5-98BF-46E78AB71B89}">
      <dgm:prSet/>
      <dgm:spPr/>
      <dgm:t>
        <a:bodyPr/>
        <a:lstStyle/>
        <a:p>
          <a:endParaRPr lang="en-US"/>
        </a:p>
      </dgm:t>
    </dgm:pt>
    <dgm:pt modelId="{8544E9EE-8F25-4345-BB67-E6EB48E14595}" type="sibTrans" cxnId="{7C646F4E-8401-44F5-98BF-46E78AB71B89}">
      <dgm:prSet/>
      <dgm:spPr/>
      <dgm:t>
        <a:bodyPr/>
        <a:lstStyle/>
        <a:p>
          <a:endParaRPr lang="en-US"/>
        </a:p>
      </dgm:t>
    </dgm:pt>
    <dgm:pt modelId="{B8E54956-84EB-48F4-A043-25B3FBF13387}">
      <dgm:prSet/>
      <dgm:spPr/>
      <dgm:t>
        <a:bodyPr/>
        <a:lstStyle/>
        <a:p>
          <a:r>
            <a:rPr lang="en-GB" b="1" u="sng"/>
            <a:t>R v Martin </a:t>
          </a:r>
          <a:r>
            <a:rPr lang="en-GB"/>
            <a:t>– Wife threatened to commit suicide if the husband did not take son to work. Husband was disqualified from driving – Conviction quashed on the grounds of duress of circumstances. </a:t>
          </a:r>
          <a:endParaRPr lang="en-US"/>
        </a:p>
      </dgm:t>
    </dgm:pt>
    <dgm:pt modelId="{4D077892-43D2-497E-A482-CCA23D458DFF}" type="parTrans" cxnId="{CE232616-E2A6-4A4B-BFA9-E2FB37C5F6A8}">
      <dgm:prSet/>
      <dgm:spPr/>
      <dgm:t>
        <a:bodyPr/>
        <a:lstStyle/>
        <a:p>
          <a:endParaRPr lang="en-US"/>
        </a:p>
      </dgm:t>
    </dgm:pt>
    <dgm:pt modelId="{EB566897-514A-4865-8EA7-73401D85C749}" type="sibTrans" cxnId="{CE232616-E2A6-4A4B-BFA9-E2FB37C5F6A8}">
      <dgm:prSet/>
      <dgm:spPr/>
      <dgm:t>
        <a:bodyPr/>
        <a:lstStyle/>
        <a:p>
          <a:endParaRPr lang="en-US"/>
        </a:p>
      </dgm:t>
    </dgm:pt>
    <dgm:pt modelId="{234E2893-50DB-4030-934C-F82C218EF54D}" type="pres">
      <dgm:prSet presAssocID="{594791F4-896F-4778-92FE-B8EE69D4D7D5}" presName="Name0" presStyleCnt="0">
        <dgm:presLayoutVars>
          <dgm:dir/>
          <dgm:animLvl val="lvl"/>
          <dgm:resizeHandles val="exact"/>
        </dgm:presLayoutVars>
      </dgm:prSet>
      <dgm:spPr/>
    </dgm:pt>
    <dgm:pt modelId="{1E15D6CE-1516-463F-9911-BEA24B8B70F8}" type="pres">
      <dgm:prSet presAssocID="{B8E54956-84EB-48F4-A043-25B3FBF13387}" presName="boxAndChildren" presStyleCnt="0"/>
      <dgm:spPr/>
    </dgm:pt>
    <dgm:pt modelId="{306EBCEA-B025-4FCB-B177-4265B151400E}" type="pres">
      <dgm:prSet presAssocID="{B8E54956-84EB-48F4-A043-25B3FBF13387}" presName="parentTextBox" presStyleLbl="node1" presStyleIdx="0" presStyleCnt="3"/>
      <dgm:spPr/>
    </dgm:pt>
    <dgm:pt modelId="{5CF71D96-E0EA-4341-87A6-2C27C9417C28}" type="pres">
      <dgm:prSet presAssocID="{8544E9EE-8F25-4345-BB67-E6EB48E14595}" presName="sp" presStyleCnt="0"/>
      <dgm:spPr/>
    </dgm:pt>
    <dgm:pt modelId="{A773556B-E922-4B57-AE33-9ECDB7EC4116}" type="pres">
      <dgm:prSet presAssocID="{64789157-11EC-4D35-8868-ED66CCC0717F}" presName="arrowAndChildren" presStyleCnt="0"/>
      <dgm:spPr/>
    </dgm:pt>
    <dgm:pt modelId="{DA961E2A-BB62-4BA2-BDAC-689666E545A3}" type="pres">
      <dgm:prSet presAssocID="{64789157-11EC-4D35-8868-ED66CCC0717F}" presName="parentTextArrow" presStyleLbl="node1" presStyleIdx="1" presStyleCnt="3"/>
      <dgm:spPr/>
    </dgm:pt>
    <dgm:pt modelId="{7D08683E-F54C-4B40-8DD7-D46D26C62572}" type="pres">
      <dgm:prSet presAssocID="{6BDAB1A8-8E85-42CB-B3D4-8E1EC1D52D63}" presName="sp" presStyleCnt="0"/>
      <dgm:spPr/>
    </dgm:pt>
    <dgm:pt modelId="{A72A5721-1D0F-4BD4-904D-66E8570A9B8E}" type="pres">
      <dgm:prSet presAssocID="{C1595FB8-DCFD-4809-B58A-CCC5F7B3F49C}" presName="arrowAndChildren" presStyleCnt="0"/>
      <dgm:spPr/>
    </dgm:pt>
    <dgm:pt modelId="{44EF8E31-2A0C-4382-B876-FE4AFF81AF75}" type="pres">
      <dgm:prSet presAssocID="{C1595FB8-DCFD-4809-B58A-CCC5F7B3F49C}" presName="parentTextArrow" presStyleLbl="node1" presStyleIdx="2" presStyleCnt="3"/>
      <dgm:spPr/>
    </dgm:pt>
  </dgm:ptLst>
  <dgm:cxnLst>
    <dgm:cxn modelId="{A6705003-5EBA-4C5B-88BD-2B78F20E2415}" type="presOf" srcId="{B8E54956-84EB-48F4-A043-25B3FBF13387}" destId="{306EBCEA-B025-4FCB-B177-4265B151400E}" srcOrd="0" destOrd="0" presId="urn:microsoft.com/office/officeart/2005/8/layout/process4"/>
    <dgm:cxn modelId="{CE232616-E2A6-4A4B-BFA9-E2FB37C5F6A8}" srcId="{594791F4-896F-4778-92FE-B8EE69D4D7D5}" destId="{B8E54956-84EB-48F4-A043-25B3FBF13387}" srcOrd="2" destOrd="0" parTransId="{4D077892-43D2-497E-A482-CCA23D458DFF}" sibTransId="{EB566897-514A-4865-8EA7-73401D85C749}"/>
    <dgm:cxn modelId="{7C646F4E-8401-44F5-98BF-46E78AB71B89}" srcId="{594791F4-896F-4778-92FE-B8EE69D4D7D5}" destId="{64789157-11EC-4D35-8868-ED66CCC0717F}" srcOrd="1" destOrd="0" parTransId="{E88BAF1F-9843-429E-A3D7-D5C913019C05}" sibTransId="{8544E9EE-8F25-4345-BB67-E6EB48E14595}"/>
    <dgm:cxn modelId="{C5269D4E-02F2-418D-AC93-722C23AE140B}" srcId="{594791F4-896F-4778-92FE-B8EE69D4D7D5}" destId="{C1595FB8-DCFD-4809-B58A-CCC5F7B3F49C}" srcOrd="0" destOrd="0" parTransId="{E6961B8C-4F39-4675-AE2A-6684C8695FF7}" sibTransId="{6BDAB1A8-8E85-42CB-B3D4-8E1EC1D52D63}"/>
    <dgm:cxn modelId="{1541D155-D950-4A33-9EE5-B8A75254E165}" type="presOf" srcId="{64789157-11EC-4D35-8868-ED66CCC0717F}" destId="{DA961E2A-BB62-4BA2-BDAC-689666E545A3}" srcOrd="0" destOrd="0" presId="urn:microsoft.com/office/officeart/2005/8/layout/process4"/>
    <dgm:cxn modelId="{A352A284-2C7D-4387-8A20-EA9D72A826DB}" type="presOf" srcId="{C1595FB8-DCFD-4809-B58A-CCC5F7B3F49C}" destId="{44EF8E31-2A0C-4382-B876-FE4AFF81AF75}" srcOrd="0" destOrd="0" presId="urn:microsoft.com/office/officeart/2005/8/layout/process4"/>
    <dgm:cxn modelId="{5562858C-27D4-4285-8634-FD01B7A5D19A}" type="presOf" srcId="{594791F4-896F-4778-92FE-B8EE69D4D7D5}" destId="{234E2893-50DB-4030-934C-F82C218EF54D}" srcOrd="0" destOrd="0" presId="urn:microsoft.com/office/officeart/2005/8/layout/process4"/>
    <dgm:cxn modelId="{7A5287D5-F072-4341-B983-75305E1A11D4}" type="presParOf" srcId="{234E2893-50DB-4030-934C-F82C218EF54D}" destId="{1E15D6CE-1516-463F-9911-BEA24B8B70F8}" srcOrd="0" destOrd="0" presId="urn:microsoft.com/office/officeart/2005/8/layout/process4"/>
    <dgm:cxn modelId="{AE02C38E-D79E-41C5-B853-39D3C14F4994}" type="presParOf" srcId="{1E15D6CE-1516-463F-9911-BEA24B8B70F8}" destId="{306EBCEA-B025-4FCB-B177-4265B151400E}" srcOrd="0" destOrd="0" presId="urn:microsoft.com/office/officeart/2005/8/layout/process4"/>
    <dgm:cxn modelId="{1256FE37-FFB1-41DE-BD51-0AED83418E9C}" type="presParOf" srcId="{234E2893-50DB-4030-934C-F82C218EF54D}" destId="{5CF71D96-E0EA-4341-87A6-2C27C9417C28}" srcOrd="1" destOrd="0" presId="urn:microsoft.com/office/officeart/2005/8/layout/process4"/>
    <dgm:cxn modelId="{DE3DC393-CF45-4A94-8889-8288ADA88DFA}" type="presParOf" srcId="{234E2893-50DB-4030-934C-F82C218EF54D}" destId="{A773556B-E922-4B57-AE33-9ECDB7EC4116}" srcOrd="2" destOrd="0" presId="urn:microsoft.com/office/officeart/2005/8/layout/process4"/>
    <dgm:cxn modelId="{AF90CA23-9493-4E84-80D4-BA79BD077919}" type="presParOf" srcId="{A773556B-E922-4B57-AE33-9ECDB7EC4116}" destId="{DA961E2A-BB62-4BA2-BDAC-689666E545A3}" srcOrd="0" destOrd="0" presId="urn:microsoft.com/office/officeart/2005/8/layout/process4"/>
    <dgm:cxn modelId="{83B369AA-1276-401B-8158-2BD641FCAFDD}" type="presParOf" srcId="{234E2893-50DB-4030-934C-F82C218EF54D}" destId="{7D08683E-F54C-4B40-8DD7-D46D26C62572}" srcOrd="3" destOrd="0" presId="urn:microsoft.com/office/officeart/2005/8/layout/process4"/>
    <dgm:cxn modelId="{1C90C3D2-1034-4A75-8B50-843ADED7A0E7}" type="presParOf" srcId="{234E2893-50DB-4030-934C-F82C218EF54D}" destId="{A72A5721-1D0F-4BD4-904D-66E8570A9B8E}" srcOrd="4" destOrd="0" presId="urn:microsoft.com/office/officeart/2005/8/layout/process4"/>
    <dgm:cxn modelId="{39BE8DC0-B471-4D09-BE9D-D7E28CF297B3}" type="presParOf" srcId="{A72A5721-1D0F-4BD4-904D-66E8570A9B8E}" destId="{44EF8E31-2A0C-4382-B876-FE4AFF81AF7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DEC1F1E-8289-4DF6-AF8B-8DB0ED308512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819B4CB-CEED-496F-B348-A94B03113DC4}">
      <dgm:prSet/>
      <dgm:spPr/>
      <dgm:t>
        <a:bodyPr/>
        <a:lstStyle/>
        <a:p>
          <a:r>
            <a:rPr lang="en-GB"/>
            <a:t>Done voluntarily. </a:t>
          </a:r>
          <a:endParaRPr lang="en-US"/>
        </a:p>
      </dgm:t>
    </dgm:pt>
    <dgm:pt modelId="{AFA8B013-DA03-441F-AC11-912B2C0702D0}" type="parTrans" cxnId="{8C8CC58C-4612-44C7-8537-11A98C354BB8}">
      <dgm:prSet/>
      <dgm:spPr/>
      <dgm:t>
        <a:bodyPr/>
        <a:lstStyle/>
        <a:p>
          <a:endParaRPr lang="en-US"/>
        </a:p>
      </dgm:t>
    </dgm:pt>
    <dgm:pt modelId="{3BFD8E75-86A8-4757-A555-0DC2F1B2687B}" type="sibTrans" cxnId="{8C8CC58C-4612-44C7-8537-11A98C354BB8}">
      <dgm:prSet/>
      <dgm:spPr/>
      <dgm:t>
        <a:bodyPr/>
        <a:lstStyle/>
        <a:p>
          <a:endParaRPr lang="en-US"/>
        </a:p>
      </dgm:t>
    </dgm:pt>
    <dgm:pt modelId="{05D57D6B-8108-4DDC-987E-0B3E9D371DB6}">
      <dgm:prSet/>
      <dgm:spPr/>
      <dgm:t>
        <a:bodyPr/>
        <a:lstStyle/>
        <a:p>
          <a:r>
            <a:rPr lang="en-GB"/>
            <a:t>No defence to a criminal offence which is a basic intent offence. </a:t>
          </a:r>
          <a:endParaRPr lang="en-US" dirty="0"/>
        </a:p>
      </dgm:t>
    </dgm:pt>
    <dgm:pt modelId="{7BDDEDFA-373E-423A-9469-6CC5D1742818}" type="parTrans" cxnId="{4C45C467-4799-4DED-AED8-51B5B67627D1}">
      <dgm:prSet/>
      <dgm:spPr/>
      <dgm:t>
        <a:bodyPr/>
        <a:lstStyle/>
        <a:p>
          <a:endParaRPr lang="en-US"/>
        </a:p>
      </dgm:t>
    </dgm:pt>
    <dgm:pt modelId="{49EFCD38-2926-4133-B7D0-012190B7B68C}" type="sibTrans" cxnId="{4C45C467-4799-4DED-AED8-51B5B67627D1}">
      <dgm:prSet/>
      <dgm:spPr/>
      <dgm:t>
        <a:bodyPr/>
        <a:lstStyle/>
        <a:p>
          <a:endParaRPr lang="en-US"/>
        </a:p>
      </dgm:t>
    </dgm:pt>
    <dgm:pt modelId="{51B021D8-2469-4EC6-8095-25795B1BE76C}">
      <dgm:prSet/>
      <dgm:spPr/>
      <dgm:t>
        <a:bodyPr/>
        <a:lstStyle/>
        <a:p>
          <a:r>
            <a:rPr lang="en-GB"/>
            <a:t>Dpp v Majewski. </a:t>
          </a:r>
          <a:endParaRPr lang="en-US"/>
        </a:p>
      </dgm:t>
    </dgm:pt>
    <dgm:pt modelId="{B27FD8A5-9363-422C-A99E-750C02FC0C32}" type="parTrans" cxnId="{3C360116-7331-45E7-8FA1-F8BA98381636}">
      <dgm:prSet/>
      <dgm:spPr/>
      <dgm:t>
        <a:bodyPr/>
        <a:lstStyle/>
        <a:p>
          <a:endParaRPr lang="en-US"/>
        </a:p>
      </dgm:t>
    </dgm:pt>
    <dgm:pt modelId="{38B1BDBB-EEDE-41AA-A6F3-E18E6F0F29CD}" type="sibTrans" cxnId="{3C360116-7331-45E7-8FA1-F8BA98381636}">
      <dgm:prSet/>
      <dgm:spPr/>
      <dgm:t>
        <a:bodyPr/>
        <a:lstStyle/>
        <a:p>
          <a:endParaRPr lang="en-US"/>
        </a:p>
      </dgm:t>
    </dgm:pt>
    <dgm:pt modelId="{A34EA1E3-29AB-4C94-BFB2-D22C25DB1913}">
      <dgm:prSet/>
      <dgm:spPr/>
      <dgm:t>
        <a:bodyPr/>
        <a:lstStyle/>
        <a:p>
          <a:r>
            <a:rPr lang="en-GB" dirty="0"/>
            <a:t>Can be used for a specific intent offence. </a:t>
          </a:r>
          <a:endParaRPr lang="en-US" dirty="0"/>
        </a:p>
      </dgm:t>
    </dgm:pt>
    <dgm:pt modelId="{B4910394-0D12-4C58-BC53-A117C955FF8B}" type="parTrans" cxnId="{9678163D-033A-4FFE-A796-826D6862285D}">
      <dgm:prSet/>
      <dgm:spPr/>
      <dgm:t>
        <a:bodyPr/>
        <a:lstStyle/>
        <a:p>
          <a:endParaRPr lang="en-US"/>
        </a:p>
      </dgm:t>
    </dgm:pt>
    <dgm:pt modelId="{9C4185FA-18F9-4A22-8DDA-622FB9634041}" type="sibTrans" cxnId="{9678163D-033A-4FFE-A796-826D6862285D}">
      <dgm:prSet/>
      <dgm:spPr/>
      <dgm:t>
        <a:bodyPr/>
        <a:lstStyle/>
        <a:p>
          <a:endParaRPr lang="en-US"/>
        </a:p>
      </dgm:t>
    </dgm:pt>
    <dgm:pt modelId="{3A6F8AF1-F67A-48A9-8AD0-61F3AFA364F4}">
      <dgm:prSet/>
      <dgm:spPr/>
      <dgm:t>
        <a:bodyPr/>
        <a:lstStyle/>
        <a:p>
          <a:r>
            <a:rPr lang="en-GB" dirty="0"/>
            <a:t>This means that it can be used to show that did not form the men’s rea of intention of the offence because they were intoxicated. </a:t>
          </a:r>
          <a:endParaRPr lang="en-US" dirty="0"/>
        </a:p>
      </dgm:t>
    </dgm:pt>
    <dgm:pt modelId="{350F2D30-506F-4B5A-9226-2216217014F4}" type="parTrans" cxnId="{44A01598-8207-48DF-B605-C307C3E99332}">
      <dgm:prSet/>
      <dgm:spPr/>
      <dgm:t>
        <a:bodyPr/>
        <a:lstStyle/>
        <a:p>
          <a:endParaRPr lang="en-US"/>
        </a:p>
      </dgm:t>
    </dgm:pt>
    <dgm:pt modelId="{C7FF7F96-73D4-4DD6-8EA4-898E25B2A2F6}" type="sibTrans" cxnId="{44A01598-8207-48DF-B605-C307C3E99332}">
      <dgm:prSet/>
      <dgm:spPr/>
      <dgm:t>
        <a:bodyPr/>
        <a:lstStyle/>
        <a:p>
          <a:endParaRPr lang="en-US"/>
        </a:p>
      </dgm:t>
    </dgm:pt>
    <dgm:pt modelId="{3601B5AE-829C-4A1F-AEAF-FE1EFBA69040}" type="pres">
      <dgm:prSet presAssocID="{7DEC1F1E-8289-4DF6-AF8B-8DB0ED308512}" presName="outerComposite" presStyleCnt="0">
        <dgm:presLayoutVars>
          <dgm:chMax val="5"/>
          <dgm:dir/>
          <dgm:resizeHandles val="exact"/>
        </dgm:presLayoutVars>
      </dgm:prSet>
      <dgm:spPr/>
    </dgm:pt>
    <dgm:pt modelId="{51B22069-51D7-4FC1-A5D7-FEE9AF56A6ED}" type="pres">
      <dgm:prSet presAssocID="{7DEC1F1E-8289-4DF6-AF8B-8DB0ED308512}" presName="dummyMaxCanvas" presStyleCnt="0">
        <dgm:presLayoutVars/>
      </dgm:prSet>
      <dgm:spPr/>
    </dgm:pt>
    <dgm:pt modelId="{B5CB9245-9879-4CF2-96E1-9E35104EAC7F}" type="pres">
      <dgm:prSet presAssocID="{7DEC1F1E-8289-4DF6-AF8B-8DB0ED308512}" presName="FiveNodes_1" presStyleLbl="node1" presStyleIdx="0" presStyleCnt="5">
        <dgm:presLayoutVars>
          <dgm:bulletEnabled val="1"/>
        </dgm:presLayoutVars>
      </dgm:prSet>
      <dgm:spPr/>
    </dgm:pt>
    <dgm:pt modelId="{3DDEDFE9-58B9-4BD4-B65F-E20631871D0A}" type="pres">
      <dgm:prSet presAssocID="{7DEC1F1E-8289-4DF6-AF8B-8DB0ED308512}" presName="FiveNodes_2" presStyleLbl="node1" presStyleIdx="1" presStyleCnt="5">
        <dgm:presLayoutVars>
          <dgm:bulletEnabled val="1"/>
        </dgm:presLayoutVars>
      </dgm:prSet>
      <dgm:spPr/>
    </dgm:pt>
    <dgm:pt modelId="{5740B66E-EA8E-4F96-A322-8981B6E7949A}" type="pres">
      <dgm:prSet presAssocID="{7DEC1F1E-8289-4DF6-AF8B-8DB0ED308512}" presName="FiveNodes_3" presStyleLbl="node1" presStyleIdx="2" presStyleCnt="5">
        <dgm:presLayoutVars>
          <dgm:bulletEnabled val="1"/>
        </dgm:presLayoutVars>
      </dgm:prSet>
      <dgm:spPr/>
    </dgm:pt>
    <dgm:pt modelId="{E31BAA57-D46B-485C-918E-0A46D4142034}" type="pres">
      <dgm:prSet presAssocID="{7DEC1F1E-8289-4DF6-AF8B-8DB0ED308512}" presName="FiveNodes_4" presStyleLbl="node1" presStyleIdx="3" presStyleCnt="5">
        <dgm:presLayoutVars>
          <dgm:bulletEnabled val="1"/>
        </dgm:presLayoutVars>
      </dgm:prSet>
      <dgm:spPr/>
    </dgm:pt>
    <dgm:pt modelId="{9C270946-5215-42B1-A011-4339049C6FB7}" type="pres">
      <dgm:prSet presAssocID="{7DEC1F1E-8289-4DF6-AF8B-8DB0ED308512}" presName="FiveNodes_5" presStyleLbl="node1" presStyleIdx="4" presStyleCnt="5">
        <dgm:presLayoutVars>
          <dgm:bulletEnabled val="1"/>
        </dgm:presLayoutVars>
      </dgm:prSet>
      <dgm:spPr/>
    </dgm:pt>
    <dgm:pt modelId="{82F5DAD7-CAEB-4D9E-B4E7-7C1B178FEAEC}" type="pres">
      <dgm:prSet presAssocID="{7DEC1F1E-8289-4DF6-AF8B-8DB0ED308512}" presName="FiveConn_1-2" presStyleLbl="fgAccFollowNode1" presStyleIdx="0" presStyleCnt="4">
        <dgm:presLayoutVars>
          <dgm:bulletEnabled val="1"/>
        </dgm:presLayoutVars>
      </dgm:prSet>
      <dgm:spPr/>
    </dgm:pt>
    <dgm:pt modelId="{9FCA74D2-E5CC-4CDA-968C-56053F223919}" type="pres">
      <dgm:prSet presAssocID="{7DEC1F1E-8289-4DF6-AF8B-8DB0ED308512}" presName="FiveConn_2-3" presStyleLbl="fgAccFollowNode1" presStyleIdx="1" presStyleCnt="4">
        <dgm:presLayoutVars>
          <dgm:bulletEnabled val="1"/>
        </dgm:presLayoutVars>
      </dgm:prSet>
      <dgm:spPr/>
    </dgm:pt>
    <dgm:pt modelId="{6BD69B3A-D74C-4D68-9201-F48293989372}" type="pres">
      <dgm:prSet presAssocID="{7DEC1F1E-8289-4DF6-AF8B-8DB0ED308512}" presName="FiveConn_3-4" presStyleLbl="fgAccFollowNode1" presStyleIdx="2" presStyleCnt="4">
        <dgm:presLayoutVars>
          <dgm:bulletEnabled val="1"/>
        </dgm:presLayoutVars>
      </dgm:prSet>
      <dgm:spPr/>
    </dgm:pt>
    <dgm:pt modelId="{96A0B378-39DF-4079-9C7B-4D8B0422B696}" type="pres">
      <dgm:prSet presAssocID="{7DEC1F1E-8289-4DF6-AF8B-8DB0ED308512}" presName="FiveConn_4-5" presStyleLbl="fgAccFollowNode1" presStyleIdx="3" presStyleCnt="4">
        <dgm:presLayoutVars>
          <dgm:bulletEnabled val="1"/>
        </dgm:presLayoutVars>
      </dgm:prSet>
      <dgm:spPr/>
    </dgm:pt>
    <dgm:pt modelId="{0EF8C113-50BC-44BE-BA71-5264F525F2F8}" type="pres">
      <dgm:prSet presAssocID="{7DEC1F1E-8289-4DF6-AF8B-8DB0ED308512}" presName="FiveNodes_1_text" presStyleLbl="node1" presStyleIdx="4" presStyleCnt="5">
        <dgm:presLayoutVars>
          <dgm:bulletEnabled val="1"/>
        </dgm:presLayoutVars>
      </dgm:prSet>
      <dgm:spPr/>
    </dgm:pt>
    <dgm:pt modelId="{AFDCA173-11DD-49A0-A987-53CDB0C53F2F}" type="pres">
      <dgm:prSet presAssocID="{7DEC1F1E-8289-4DF6-AF8B-8DB0ED308512}" presName="FiveNodes_2_text" presStyleLbl="node1" presStyleIdx="4" presStyleCnt="5">
        <dgm:presLayoutVars>
          <dgm:bulletEnabled val="1"/>
        </dgm:presLayoutVars>
      </dgm:prSet>
      <dgm:spPr/>
    </dgm:pt>
    <dgm:pt modelId="{4F519237-67B5-4057-8CD8-C550E6CF870E}" type="pres">
      <dgm:prSet presAssocID="{7DEC1F1E-8289-4DF6-AF8B-8DB0ED308512}" presName="FiveNodes_3_text" presStyleLbl="node1" presStyleIdx="4" presStyleCnt="5">
        <dgm:presLayoutVars>
          <dgm:bulletEnabled val="1"/>
        </dgm:presLayoutVars>
      </dgm:prSet>
      <dgm:spPr/>
    </dgm:pt>
    <dgm:pt modelId="{A4ED9B74-6F0A-4E5B-8AA6-D6919DC5F30A}" type="pres">
      <dgm:prSet presAssocID="{7DEC1F1E-8289-4DF6-AF8B-8DB0ED308512}" presName="FiveNodes_4_text" presStyleLbl="node1" presStyleIdx="4" presStyleCnt="5">
        <dgm:presLayoutVars>
          <dgm:bulletEnabled val="1"/>
        </dgm:presLayoutVars>
      </dgm:prSet>
      <dgm:spPr/>
    </dgm:pt>
    <dgm:pt modelId="{20A88994-6CF3-473D-A9CC-1F4D68661A90}" type="pres">
      <dgm:prSet presAssocID="{7DEC1F1E-8289-4DF6-AF8B-8DB0ED30851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C360116-7331-45E7-8FA1-F8BA98381636}" srcId="{7DEC1F1E-8289-4DF6-AF8B-8DB0ED308512}" destId="{51B021D8-2469-4EC6-8095-25795B1BE76C}" srcOrd="2" destOrd="0" parTransId="{B27FD8A5-9363-422C-A99E-750C02FC0C32}" sibTransId="{38B1BDBB-EEDE-41AA-A6F3-E18E6F0F29CD}"/>
    <dgm:cxn modelId="{6F922A1D-315F-4670-9B76-AB927FC05D0A}" type="presOf" srcId="{3A6F8AF1-F67A-48A9-8AD0-61F3AFA364F4}" destId="{20A88994-6CF3-473D-A9CC-1F4D68661A90}" srcOrd="1" destOrd="0" presId="urn:microsoft.com/office/officeart/2005/8/layout/vProcess5"/>
    <dgm:cxn modelId="{A8999128-5F9F-4416-973F-B53BD9172B7E}" type="presOf" srcId="{7DEC1F1E-8289-4DF6-AF8B-8DB0ED308512}" destId="{3601B5AE-829C-4A1F-AEAF-FE1EFBA69040}" srcOrd="0" destOrd="0" presId="urn:microsoft.com/office/officeart/2005/8/layout/vProcess5"/>
    <dgm:cxn modelId="{62DF6B37-6210-4024-BB1A-A6F1EDB95468}" type="presOf" srcId="{2819B4CB-CEED-496F-B348-A94B03113DC4}" destId="{0EF8C113-50BC-44BE-BA71-5264F525F2F8}" srcOrd="1" destOrd="0" presId="urn:microsoft.com/office/officeart/2005/8/layout/vProcess5"/>
    <dgm:cxn modelId="{9678163D-033A-4FFE-A796-826D6862285D}" srcId="{7DEC1F1E-8289-4DF6-AF8B-8DB0ED308512}" destId="{A34EA1E3-29AB-4C94-BFB2-D22C25DB1913}" srcOrd="3" destOrd="0" parTransId="{B4910394-0D12-4C58-BC53-A117C955FF8B}" sibTransId="{9C4185FA-18F9-4A22-8DDA-622FB9634041}"/>
    <dgm:cxn modelId="{1BA22E44-0714-4943-8CF4-27E8F97C4BB1}" type="presOf" srcId="{9C4185FA-18F9-4A22-8DDA-622FB9634041}" destId="{96A0B378-39DF-4079-9C7B-4D8B0422B696}" srcOrd="0" destOrd="0" presId="urn:microsoft.com/office/officeart/2005/8/layout/vProcess5"/>
    <dgm:cxn modelId="{4C45C467-4799-4DED-AED8-51B5B67627D1}" srcId="{7DEC1F1E-8289-4DF6-AF8B-8DB0ED308512}" destId="{05D57D6B-8108-4DDC-987E-0B3E9D371DB6}" srcOrd="1" destOrd="0" parTransId="{7BDDEDFA-373E-423A-9469-6CC5D1742818}" sibTransId="{49EFCD38-2926-4133-B7D0-012190B7B68C}"/>
    <dgm:cxn modelId="{612E5F4C-2910-43F9-913C-165A0046A857}" type="presOf" srcId="{3A6F8AF1-F67A-48A9-8AD0-61F3AFA364F4}" destId="{9C270946-5215-42B1-A011-4339049C6FB7}" srcOrd="0" destOrd="0" presId="urn:microsoft.com/office/officeart/2005/8/layout/vProcess5"/>
    <dgm:cxn modelId="{F3965F52-BCAB-4787-89A9-4B3BE4FB4A37}" type="presOf" srcId="{A34EA1E3-29AB-4C94-BFB2-D22C25DB1913}" destId="{E31BAA57-D46B-485C-918E-0A46D4142034}" srcOrd="0" destOrd="0" presId="urn:microsoft.com/office/officeart/2005/8/layout/vProcess5"/>
    <dgm:cxn modelId="{8C618355-B28B-477E-852E-2B30BFFFFF29}" type="presOf" srcId="{38B1BDBB-EEDE-41AA-A6F3-E18E6F0F29CD}" destId="{6BD69B3A-D74C-4D68-9201-F48293989372}" srcOrd="0" destOrd="0" presId="urn:microsoft.com/office/officeart/2005/8/layout/vProcess5"/>
    <dgm:cxn modelId="{56F4D080-DBF4-4149-959C-0623C28DF04C}" type="presOf" srcId="{51B021D8-2469-4EC6-8095-25795B1BE76C}" destId="{4F519237-67B5-4057-8CD8-C550E6CF870E}" srcOrd="1" destOrd="0" presId="urn:microsoft.com/office/officeart/2005/8/layout/vProcess5"/>
    <dgm:cxn modelId="{F68F6D86-91D9-44B8-A9BD-71964266748F}" type="presOf" srcId="{51B021D8-2469-4EC6-8095-25795B1BE76C}" destId="{5740B66E-EA8E-4F96-A322-8981B6E7949A}" srcOrd="0" destOrd="0" presId="urn:microsoft.com/office/officeart/2005/8/layout/vProcess5"/>
    <dgm:cxn modelId="{8C8CC58C-4612-44C7-8537-11A98C354BB8}" srcId="{7DEC1F1E-8289-4DF6-AF8B-8DB0ED308512}" destId="{2819B4CB-CEED-496F-B348-A94B03113DC4}" srcOrd="0" destOrd="0" parTransId="{AFA8B013-DA03-441F-AC11-912B2C0702D0}" sibTransId="{3BFD8E75-86A8-4757-A555-0DC2F1B2687B}"/>
    <dgm:cxn modelId="{CCD91990-CF3A-4B59-B717-9926FC551FF5}" type="presOf" srcId="{2819B4CB-CEED-496F-B348-A94B03113DC4}" destId="{B5CB9245-9879-4CF2-96E1-9E35104EAC7F}" srcOrd="0" destOrd="0" presId="urn:microsoft.com/office/officeart/2005/8/layout/vProcess5"/>
    <dgm:cxn modelId="{44A01598-8207-48DF-B605-C307C3E99332}" srcId="{7DEC1F1E-8289-4DF6-AF8B-8DB0ED308512}" destId="{3A6F8AF1-F67A-48A9-8AD0-61F3AFA364F4}" srcOrd="4" destOrd="0" parTransId="{350F2D30-506F-4B5A-9226-2216217014F4}" sibTransId="{C7FF7F96-73D4-4DD6-8EA4-898E25B2A2F6}"/>
    <dgm:cxn modelId="{AAF74AD4-3065-479A-81BC-7AA1814FB228}" type="presOf" srcId="{05D57D6B-8108-4DDC-987E-0B3E9D371DB6}" destId="{3DDEDFE9-58B9-4BD4-B65F-E20631871D0A}" srcOrd="0" destOrd="0" presId="urn:microsoft.com/office/officeart/2005/8/layout/vProcess5"/>
    <dgm:cxn modelId="{93C67EE3-8F2E-4AA4-9676-0BAC7496F696}" type="presOf" srcId="{A34EA1E3-29AB-4C94-BFB2-D22C25DB1913}" destId="{A4ED9B74-6F0A-4E5B-8AA6-D6919DC5F30A}" srcOrd="1" destOrd="0" presId="urn:microsoft.com/office/officeart/2005/8/layout/vProcess5"/>
    <dgm:cxn modelId="{8E6A26EE-A5DC-4DDA-895D-1AF90AAA9067}" type="presOf" srcId="{49EFCD38-2926-4133-B7D0-012190B7B68C}" destId="{9FCA74D2-E5CC-4CDA-968C-56053F223919}" srcOrd="0" destOrd="0" presId="urn:microsoft.com/office/officeart/2005/8/layout/vProcess5"/>
    <dgm:cxn modelId="{63EC99F4-6A16-4DEF-A8F0-69947B8F3422}" type="presOf" srcId="{05D57D6B-8108-4DDC-987E-0B3E9D371DB6}" destId="{AFDCA173-11DD-49A0-A987-53CDB0C53F2F}" srcOrd="1" destOrd="0" presId="urn:microsoft.com/office/officeart/2005/8/layout/vProcess5"/>
    <dgm:cxn modelId="{2C634EF8-A133-42F1-8663-1790A471A0C1}" type="presOf" srcId="{3BFD8E75-86A8-4757-A555-0DC2F1B2687B}" destId="{82F5DAD7-CAEB-4D9E-B4E7-7C1B178FEAEC}" srcOrd="0" destOrd="0" presId="urn:microsoft.com/office/officeart/2005/8/layout/vProcess5"/>
    <dgm:cxn modelId="{BF84BAF7-02EA-43FF-9EDB-DB00066FD0B3}" type="presParOf" srcId="{3601B5AE-829C-4A1F-AEAF-FE1EFBA69040}" destId="{51B22069-51D7-4FC1-A5D7-FEE9AF56A6ED}" srcOrd="0" destOrd="0" presId="urn:microsoft.com/office/officeart/2005/8/layout/vProcess5"/>
    <dgm:cxn modelId="{D05BB1AA-7E4C-44A7-981E-790B230BE1AC}" type="presParOf" srcId="{3601B5AE-829C-4A1F-AEAF-FE1EFBA69040}" destId="{B5CB9245-9879-4CF2-96E1-9E35104EAC7F}" srcOrd="1" destOrd="0" presId="urn:microsoft.com/office/officeart/2005/8/layout/vProcess5"/>
    <dgm:cxn modelId="{BA24DFD1-E4F6-425B-BA72-6A0B04CFBF76}" type="presParOf" srcId="{3601B5AE-829C-4A1F-AEAF-FE1EFBA69040}" destId="{3DDEDFE9-58B9-4BD4-B65F-E20631871D0A}" srcOrd="2" destOrd="0" presId="urn:microsoft.com/office/officeart/2005/8/layout/vProcess5"/>
    <dgm:cxn modelId="{9962F78D-54A5-445C-93DE-F5108E38BB34}" type="presParOf" srcId="{3601B5AE-829C-4A1F-AEAF-FE1EFBA69040}" destId="{5740B66E-EA8E-4F96-A322-8981B6E7949A}" srcOrd="3" destOrd="0" presId="urn:microsoft.com/office/officeart/2005/8/layout/vProcess5"/>
    <dgm:cxn modelId="{3DE668EA-8EE9-4DA6-977E-2C220B19D6E9}" type="presParOf" srcId="{3601B5AE-829C-4A1F-AEAF-FE1EFBA69040}" destId="{E31BAA57-D46B-485C-918E-0A46D4142034}" srcOrd="4" destOrd="0" presId="urn:microsoft.com/office/officeart/2005/8/layout/vProcess5"/>
    <dgm:cxn modelId="{F96E18A2-58F1-46E7-8FEA-C86387080E13}" type="presParOf" srcId="{3601B5AE-829C-4A1F-AEAF-FE1EFBA69040}" destId="{9C270946-5215-42B1-A011-4339049C6FB7}" srcOrd="5" destOrd="0" presId="urn:microsoft.com/office/officeart/2005/8/layout/vProcess5"/>
    <dgm:cxn modelId="{9715BA8A-11BB-461D-8CE0-F27C7992E820}" type="presParOf" srcId="{3601B5AE-829C-4A1F-AEAF-FE1EFBA69040}" destId="{82F5DAD7-CAEB-4D9E-B4E7-7C1B178FEAEC}" srcOrd="6" destOrd="0" presId="urn:microsoft.com/office/officeart/2005/8/layout/vProcess5"/>
    <dgm:cxn modelId="{251E5D2B-E148-4A07-95CD-A14E40BCB9B0}" type="presParOf" srcId="{3601B5AE-829C-4A1F-AEAF-FE1EFBA69040}" destId="{9FCA74D2-E5CC-4CDA-968C-56053F223919}" srcOrd="7" destOrd="0" presId="urn:microsoft.com/office/officeart/2005/8/layout/vProcess5"/>
    <dgm:cxn modelId="{758C01FB-345D-4F48-9BA8-97654CAAA36F}" type="presParOf" srcId="{3601B5AE-829C-4A1F-AEAF-FE1EFBA69040}" destId="{6BD69B3A-D74C-4D68-9201-F48293989372}" srcOrd="8" destOrd="0" presId="urn:microsoft.com/office/officeart/2005/8/layout/vProcess5"/>
    <dgm:cxn modelId="{47707FB3-0538-45A5-8E7B-5269497D1C65}" type="presParOf" srcId="{3601B5AE-829C-4A1F-AEAF-FE1EFBA69040}" destId="{96A0B378-39DF-4079-9C7B-4D8B0422B696}" srcOrd="9" destOrd="0" presId="urn:microsoft.com/office/officeart/2005/8/layout/vProcess5"/>
    <dgm:cxn modelId="{4DE48A39-2014-469E-9E09-04BED6FBC7E7}" type="presParOf" srcId="{3601B5AE-829C-4A1F-AEAF-FE1EFBA69040}" destId="{0EF8C113-50BC-44BE-BA71-5264F525F2F8}" srcOrd="10" destOrd="0" presId="urn:microsoft.com/office/officeart/2005/8/layout/vProcess5"/>
    <dgm:cxn modelId="{6548CCB5-4952-4D99-BCB3-851DF6C07CFF}" type="presParOf" srcId="{3601B5AE-829C-4A1F-AEAF-FE1EFBA69040}" destId="{AFDCA173-11DD-49A0-A987-53CDB0C53F2F}" srcOrd="11" destOrd="0" presId="urn:microsoft.com/office/officeart/2005/8/layout/vProcess5"/>
    <dgm:cxn modelId="{E7A1AE68-7615-4CB8-BC27-C7D5F38C95A1}" type="presParOf" srcId="{3601B5AE-829C-4A1F-AEAF-FE1EFBA69040}" destId="{4F519237-67B5-4057-8CD8-C550E6CF870E}" srcOrd="12" destOrd="0" presId="urn:microsoft.com/office/officeart/2005/8/layout/vProcess5"/>
    <dgm:cxn modelId="{15C7C3FF-F5C4-4778-88FB-A7850A2952E3}" type="presParOf" srcId="{3601B5AE-829C-4A1F-AEAF-FE1EFBA69040}" destId="{A4ED9B74-6F0A-4E5B-8AA6-D6919DC5F30A}" srcOrd="13" destOrd="0" presId="urn:microsoft.com/office/officeart/2005/8/layout/vProcess5"/>
    <dgm:cxn modelId="{B05320F3-4B71-4885-A1AF-B80FC9A0028B}" type="presParOf" srcId="{3601B5AE-829C-4A1F-AEAF-FE1EFBA69040}" destId="{20A88994-6CF3-473D-A9CC-1F4D68661A9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D4E0D629-8B60-4CC5-AC2E-D75E70B0C11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9E70BD9-0FB6-444C-9824-9419303B42F0}">
      <dgm:prSet/>
      <dgm:spPr/>
      <dgm:t>
        <a:bodyPr/>
        <a:lstStyle/>
        <a:p>
          <a:r>
            <a:rPr lang="en-GB"/>
            <a:t>Not voluntary in certain circumstances.</a:t>
          </a:r>
          <a:endParaRPr lang="en-US"/>
        </a:p>
      </dgm:t>
    </dgm:pt>
    <dgm:pt modelId="{028A6905-091B-4C6B-9682-782D7FA46F61}" type="parTrans" cxnId="{30FA8077-EC73-4E78-93FF-64B0BB0E6B61}">
      <dgm:prSet/>
      <dgm:spPr/>
      <dgm:t>
        <a:bodyPr/>
        <a:lstStyle/>
        <a:p>
          <a:endParaRPr lang="en-US"/>
        </a:p>
      </dgm:t>
    </dgm:pt>
    <dgm:pt modelId="{05A5633E-C409-4265-A34A-4CA9AC0984FF}" type="sibTrans" cxnId="{30FA8077-EC73-4E78-93FF-64B0BB0E6B61}">
      <dgm:prSet/>
      <dgm:spPr/>
      <dgm:t>
        <a:bodyPr/>
        <a:lstStyle/>
        <a:p>
          <a:endParaRPr lang="en-US"/>
        </a:p>
      </dgm:t>
    </dgm:pt>
    <dgm:pt modelId="{705A07E7-DDBB-4B39-854B-F487067215E2}">
      <dgm:prSet/>
      <dgm:spPr/>
      <dgm:t>
        <a:bodyPr/>
        <a:lstStyle/>
        <a:p>
          <a:r>
            <a:rPr lang="en-GB"/>
            <a:t>1. When prescribed by a doctor. </a:t>
          </a:r>
          <a:endParaRPr lang="en-US"/>
        </a:p>
      </dgm:t>
    </dgm:pt>
    <dgm:pt modelId="{C7A8A079-26D5-4169-B9BB-375569192205}" type="parTrans" cxnId="{721C6891-4850-47A4-8148-20484BDE5896}">
      <dgm:prSet/>
      <dgm:spPr/>
      <dgm:t>
        <a:bodyPr/>
        <a:lstStyle/>
        <a:p>
          <a:endParaRPr lang="en-US"/>
        </a:p>
      </dgm:t>
    </dgm:pt>
    <dgm:pt modelId="{1D7F0F9E-0A7F-42FA-9C64-DAD4CABBDD3E}" type="sibTrans" cxnId="{721C6891-4850-47A4-8148-20484BDE5896}">
      <dgm:prSet/>
      <dgm:spPr/>
      <dgm:t>
        <a:bodyPr/>
        <a:lstStyle/>
        <a:p>
          <a:endParaRPr lang="en-US"/>
        </a:p>
      </dgm:t>
    </dgm:pt>
    <dgm:pt modelId="{275ADF0C-143B-40D3-BF6D-4B69F0359E81}">
      <dgm:prSet/>
      <dgm:spPr/>
      <dgm:t>
        <a:bodyPr/>
        <a:lstStyle/>
        <a:p>
          <a:r>
            <a:rPr lang="en-GB"/>
            <a:t>2. When given drink and drugs without your knowledge or consent.</a:t>
          </a:r>
          <a:endParaRPr lang="en-US"/>
        </a:p>
      </dgm:t>
    </dgm:pt>
    <dgm:pt modelId="{2E05DA6C-0C9B-4F78-B360-4BC428EBAEBB}" type="parTrans" cxnId="{80173DF8-6DE9-47F7-9474-70E3CBD0BD70}">
      <dgm:prSet/>
      <dgm:spPr/>
      <dgm:t>
        <a:bodyPr/>
        <a:lstStyle/>
        <a:p>
          <a:endParaRPr lang="en-US"/>
        </a:p>
      </dgm:t>
    </dgm:pt>
    <dgm:pt modelId="{BB01D233-E003-44CC-A7F6-C2DDD1AA496F}" type="sibTrans" cxnId="{80173DF8-6DE9-47F7-9474-70E3CBD0BD70}">
      <dgm:prSet/>
      <dgm:spPr/>
      <dgm:t>
        <a:bodyPr/>
        <a:lstStyle/>
        <a:p>
          <a:endParaRPr lang="en-US"/>
        </a:p>
      </dgm:t>
    </dgm:pt>
    <dgm:pt modelId="{561A83F5-6992-4262-B7D6-4DC1BEFC7E69}" type="pres">
      <dgm:prSet presAssocID="{D4E0D629-8B60-4CC5-AC2E-D75E70B0C11D}" presName="linear" presStyleCnt="0">
        <dgm:presLayoutVars>
          <dgm:animLvl val="lvl"/>
          <dgm:resizeHandles val="exact"/>
        </dgm:presLayoutVars>
      </dgm:prSet>
      <dgm:spPr/>
    </dgm:pt>
    <dgm:pt modelId="{6C910DAE-F002-4F2A-90D3-E8992DEADBD5}" type="pres">
      <dgm:prSet presAssocID="{89E70BD9-0FB6-444C-9824-9419303B42F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1F89D62-B49B-42D2-A78E-E96A9631A71E}" type="pres">
      <dgm:prSet presAssocID="{05A5633E-C409-4265-A34A-4CA9AC0984FF}" presName="spacer" presStyleCnt="0"/>
      <dgm:spPr/>
    </dgm:pt>
    <dgm:pt modelId="{584F977E-A2FB-4D7B-B7AE-C4478CC41FFB}" type="pres">
      <dgm:prSet presAssocID="{705A07E7-DDBB-4B39-854B-F487067215E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CD4DA31-88F7-49FE-A17D-55EAA83092DD}" type="pres">
      <dgm:prSet presAssocID="{1D7F0F9E-0A7F-42FA-9C64-DAD4CABBDD3E}" presName="spacer" presStyleCnt="0"/>
      <dgm:spPr/>
    </dgm:pt>
    <dgm:pt modelId="{14B29042-21CA-43F8-8335-C82CF3E06197}" type="pres">
      <dgm:prSet presAssocID="{275ADF0C-143B-40D3-BF6D-4B69F0359E8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E59151A-918B-4B41-A5B1-628618E26232}" type="presOf" srcId="{D4E0D629-8B60-4CC5-AC2E-D75E70B0C11D}" destId="{561A83F5-6992-4262-B7D6-4DC1BEFC7E69}" srcOrd="0" destOrd="0" presId="urn:microsoft.com/office/officeart/2005/8/layout/vList2"/>
    <dgm:cxn modelId="{30FA8077-EC73-4E78-93FF-64B0BB0E6B61}" srcId="{D4E0D629-8B60-4CC5-AC2E-D75E70B0C11D}" destId="{89E70BD9-0FB6-444C-9824-9419303B42F0}" srcOrd="0" destOrd="0" parTransId="{028A6905-091B-4C6B-9682-782D7FA46F61}" sibTransId="{05A5633E-C409-4265-A34A-4CA9AC0984FF}"/>
    <dgm:cxn modelId="{0D10BB80-5B1C-45E6-8C38-0C622789D9B2}" type="presOf" srcId="{89E70BD9-0FB6-444C-9824-9419303B42F0}" destId="{6C910DAE-F002-4F2A-90D3-E8992DEADBD5}" srcOrd="0" destOrd="0" presId="urn:microsoft.com/office/officeart/2005/8/layout/vList2"/>
    <dgm:cxn modelId="{1283D58A-96CF-4443-9192-F975F105F6B9}" type="presOf" srcId="{275ADF0C-143B-40D3-BF6D-4B69F0359E81}" destId="{14B29042-21CA-43F8-8335-C82CF3E06197}" srcOrd="0" destOrd="0" presId="urn:microsoft.com/office/officeart/2005/8/layout/vList2"/>
    <dgm:cxn modelId="{721C6891-4850-47A4-8148-20484BDE5896}" srcId="{D4E0D629-8B60-4CC5-AC2E-D75E70B0C11D}" destId="{705A07E7-DDBB-4B39-854B-F487067215E2}" srcOrd="1" destOrd="0" parTransId="{C7A8A079-26D5-4169-B9BB-375569192205}" sibTransId="{1D7F0F9E-0A7F-42FA-9C64-DAD4CABBDD3E}"/>
    <dgm:cxn modelId="{80173DF8-6DE9-47F7-9474-70E3CBD0BD70}" srcId="{D4E0D629-8B60-4CC5-AC2E-D75E70B0C11D}" destId="{275ADF0C-143B-40D3-BF6D-4B69F0359E81}" srcOrd="2" destOrd="0" parTransId="{2E05DA6C-0C9B-4F78-B360-4BC428EBAEBB}" sibTransId="{BB01D233-E003-44CC-A7F6-C2DDD1AA496F}"/>
    <dgm:cxn modelId="{D0F93EF9-0B65-4566-8B3A-BB00F8812FF9}" type="presOf" srcId="{705A07E7-DDBB-4B39-854B-F487067215E2}" destId="{584F977E-A2FB-4D7B-B7AE-C4478CC41FFB}" srcOrd="0" destOrd="0" presId="urn:microsoft.com/office/officeart/2005/8/layout/vList2"/>
    <dgm:cxn modelId="{09B9CD41-B8E3-4205-8CD8-848DDFC89227}" type="presParOf" srcId="{561A83F5-6992-4262-B7D6-4DC1BEFC7E69}" destId="{6C910DAE-F002-4F2A-90D3-E8992DEADBD5}" srcOrd="0" destOrd="0" presId="urn:microsoft.com/office/officeart/2005/8/layout/vList2"/>
    <dgm:cxn modelId="{D58C8F65-F7DA-421C-B2BF-24AAAC6C4D41}" type="presParOf" srcId="{561A83F5-6992-4262-B7D6-4DC1BEFC7E69}" destId="{01F89D62-B49B-42D2-A78E-E96A9631A71E}" srcOrd="1" destOrd="0" presId="urn:microsoft.com/office/officeart/2005/8/layout/vList2"/>
    <dgm:cxn modelId="{34E933CD-8D31-4B52-A1EB-4DF27EF8934B}" type="presParOf" srcId="{561A83F5-6992-4262-B7D6-4DC1BEFC7E69}" destId="{584F977E-A2FB-4D7B-B7AE-C4478CC41FFB}" srcOrd="2" destOrd="0" presId="urn:microsoft.com/office/officeart/2005/8/layout/vList2"/>
    <dgm:cxn modelId="{52DE4A12-3BCB-4637-A0BE-6FC3E9EA754F}" type="presParOf" srcId="{561A83F5-6992-4262-B7D6-4DC1BEFC7E69}" destId="{2CD4DA31-88F7-49FE-A17D-55EAA83092DD}" srcOrd="3" destOrd="0" presId="urn:microsoft.com/office/officeart/2005/8/layout/vList2"/>
    <dgm:cxn modelId="{049814E0-5422-4F8E-AE2B-DDD302B74755}" type="presParOf" srcId="{561A83F5-6992-4262-B7D6-4DC1BEFC7E69}" destId="{14B29042-21CA-43F8-8335-C82CF3E0619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F2A51E50-2A7B-4FD3-9514-6C1F922147C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3E0791B-FA1A-4B34-B78E-106F343B781C}">
      <dgm:prSet/>
      <dgm:spPr/>
      <dgm:t>
        <a:bodyPr/>
        <a:lstStyle/>
        <a:p>
          <a:r>
            <a:rPr lang="en-GB" dirty="0"/>
            <a:t>Several elements that need to be taken into consideration. </a:t>
          </a:r>
          <a:endParaRPr lang="en-US" dirty="0"/>
        </a:p>
      </dgm:t>
    </dgm:pt>
    <dgm:pt modelId="{AE76BC6A-F717-4E93-9C45-E3348E7E634A}" type="parTrans" cxnId="{78A6D7BA-6F19-4C70-97EC-98A3813979F0}">
      <dgm:prSet/>
      <dgm:spPr/>
      <dgm:t>
        <a:bodyPr/>
        <a:lstStyle/>
        <a:p>
          <a:endParaRPr lang="en-US"/>
        </a:p>
      </dgm:t>
    </dgm:pt>
    <dgm:pt modelId="{CAC10363-F911-4C6A-898C-C4E5A240764D}" type="sibTrans" cxnId="{78A6D7BA-6F19-4C70-97EC-98A3813979F0}">
      <dgm:prSet/>
      <dgm:spPr/>
      <dgm:t>
        <a:bodyPr/>
        <a:lstStyle/>
        <a:p>
          <a:endParaRPr lang="en-US"/>
        </a:p>
      </dgm:t>
    </dgm:pt>
    <dgm:pt modelId="{B566C5F4-7F49-4287-A4CA-8B0714B9811B}">
      <dgm:prSet/>
      <dgm:spPr/>
      <dgm:t>
        <a:bodyPr/>
        <a:lstStyle/>
        <a:p>
          <a:r>
            <a:rPr lang="en-GB"/>
            <a:t>Just because someone is drunk does not mean that they do not commit or form the mens rea. </a:t>
          </a:r>
          <a:endParaRPr lang="en-US"/>
        </a:p>
      </dgm:t>
    </dgm:pt>
    <dgm:pt modelId="{F1AEFC8F-D220-4293-AD4B-AECAA6A06B38}" type="parTrans" cxnId="{440AE6F3-9873-4E07-B524-99473A009A02}">
      <dgm:prSet/>
      <dgm:spPr/>
      <dgm:t>
        <a:bodyPr/>
        <a:lstStyle/>
        <a:p>
          <a:endParaRPr lang="en-US"/>
        </a:p>
      </dgm:t>
    </dgm:pt>
    <dgm:pt modelId="{16D359AE-2BB0-4787-B85C-B70210D143CA}" type="sibTrans" cxnId="{440AE6F3-9873-4E07-B524-99473A009A02}">
      <dgm:prSet/>
      <dgm:spPr/>
      <dgm:t>
        <a:bodyPr/>
        <a:lstStyle/>
        <a:p>
          <a:endParaRPr lang="en-US"/>
        </a:p>
      </dgm:t>
    </dgm:pt>
    <dgm:pt modelId="{DD3B514E-079F-44D3-AEB6-563F49F6616F}">
      <dgm:prSet/>
      <dgm:spPr/>
      <dgm:t>
        <a:bodyPr/>
        <a:lstStyle/>
        <a:p>
          <a:r>
            <a:rPr lang="en-GB"/>
            <a:t>R v Kingston [1995] – Indecent exposure- 15 year old boy- drunk- but drunk intent is still intent. </a:t>
          </a:r>
          <a:endParaRPr lang="en-US"/>
        </a:p>
      </dgm:t>
    </dgm:pt>
    <dgm:pt modelId="{4ED23A20-7A96-48A1-B184-8C57DE7F8785}" type="parTrans" cxnId="{105637F8-F276-486E-B77D-D788ED667837}">
      <dgm:prSet/>
      <dgm:spPr/>
      <dgm:t>
        <a:bodyPr/>
        <a:lstStyle/>
        <a:p>
          <a:endParaRPr lang="en-US"/>
        </a:p>
      </dgm:t>
    </dgm:pt>
    <dgm:pt modelId="{08B27E9F-3EE0-48FA-92E2-CD6228BACBC9}" type="sibTrans" cxnId="{105637F8-F276-486E-B77D-D788ED667837}">
      <dgm:prSet/>
      <dgm:spPr/>
      <dgm:t>
        <a:bodyPr/>
        <a:lstStyle/>
        <a:p>
          <a:endParaRPr lang="en-US"/>
        </a:p>
      </dgm:t>
    </dgm:pt>
    <dgm:pt modelId="{240CCEEF-FB1E-4164-8D2C-8BA01E8BDE69}">
      <dgm:prSet/>
      <dgm:spPr/>
      <dgm:t>
        <a:bodyPr/>
        <a:lstStyle/>
        <a:p>
          <a:r>
            <a:rPr lang="en-GB"/>
            <a:t>Depends on the facts of the case. </a:t>
          </a:r>
          <a:endParaRPr lang="en-US"/>
        </a:p>
      </dgm:t>
    </dgm:pt>
    <dgm:pt modelId="{D4910953-B7B8-42FE-ABC8-039930BE7666}" type="parTrans" cxnId="{985BD64B-6A21-4299-BE83-90762DF78A89}">
      <dgm:prSet/>
      <dgm:spPr/>
      <dgm:t>
        <a:bodyPr/>
        <a:lstStyle/>
        <a:p>
          <a:endParaRPr lang="en-US"/>
        </a:p>
      </dgm:t>
    </dgm:pt>
    <dgm:pt modelId="{EF6F8522-0C05-494D-B9D6-F92AA9737E02}" type="sibTrans" cxnId="{985BD64B-6A21-4299-BE83-90762DF78A89}">
      <dgm:prSet/>
      <dgm:spPr/>
      <dgm:t>
        <a:bodyPr/>
        <a:lstStyle/>
        <a:p>
          <a:endParaRPr lang="en-US"/>
        </a:p>
      </dgm:t>
    </dgm:pt>
    <dgm:pt modelId="{B9052738-705A-4EAF-94D2-0479E2C97B44}" type="pres">
      <dgm:prSet presAssocID="{F2A51E50-2A7B-4FD3-9514-6C1F922147CD}" presName="linear" presStyleCnt="0">
        <dgm:presLayoutVars>
          <dgm:animLvl val="lvl"/>
          <dgm:resizeHandles val="exact"/>
        </dgm:presLayoutVars>
      </dgm:prSet>
      <dgm:spPr/>
    </dgm:pt>
    <dgm:pt modelId="{F0194F45-F8D5-4292-ACA5-CEEF524E3689}" type="pres">
      <dgm:prSet presAssocID="{93E0791B-FA1A-4B34-B78E-106F343B781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7331FCD-8AD3-478F-8254-CF119B89BCF3}" type="pres">
      <dgm:prSet presAssocID="{CAC10363-F911-4C6A-898C-C4E5A240764D}" presName="spacer" presStyleCnt="0"/>
      <dgm:spPr/>
    </dgm:pt>
    <dgm:pt modelId="{227E3A10-8B5A-430B-835C-5905B1D6A029}" type="pres">
      <dgm:prSet presAssocID="{B566C5F4-7F49-4287-A4CA-8B0714B9811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635C0B8-6E99-4F84-8DA4-72FF2EC5C9F3}" type="pres">
      <dgm:prSet presAssocID="{16D359AE-2BB0-4787-B85C-B70210D143CA}" presName="spacer" presStyleCnt="0"/>
      <dgm:spPr/>
    </dgm:pt>
    <dgm:pt modelId="{2AE40954-97D5-4D87-AC80-62726513CC6D}" type="pres">
      <dgm:prSet presAssocID="{DD3B514E-079F-44D3-AEB6-563F49F6616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C5718402-79BD-443F-BCA3-6685E50DEC0D}" type="pres">
      <dgm:prSet presAssocID="{08B27E9F-3EE0-48FA-92E2-CD6228BACBC9}" presName="spacer" presStyleCnt="0"/>
      <dgm:spPr/>
    </dgm:pt>
    <dgm:pt modelId="{1ACE7EAF-7EAA-403C-ACCD-7708CE197D07}" type="pres">
      <dgm:prSet presAssocID="{240CCEEF-FB1E-4164-8D2C-8BA01E8BDE6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F8124F0A-7D82-46D3-AAD8-1DBC177BFE69}" type="presOf" srcId="{240CCEEF-FB1E-4164-8D2C-8BA01E8BDE69}" destId="{1ACE7EAF-7EAA-403C-ACCD-7708CE197D07}" srcOrd="0" destOrd="0" presId="urn:microsoft.com/office/officeart/2005/8/layout/vList2"/>
    <dgm:cxn modelId="{369D7122-8E8C-4063-A1E0-A2640791C5B4}" type="presOf" srcId="{93E0791B-FA1A-4B34-B78E-106F343B781C}" destId="{F0194F45-F8D5-4292-ACA5-CEEF524E3689}" srcOrd="0" destOrd="0" presId="urn:microsoft.com/office/officeart/2005/8/layout/vList2"/>
    <dgm:cxn modelId="{E330255C-724D-48F7-A208-75F356F6472D}" type="presOf" srcId="{B566C5F4-7F49-4287-A4CA-8B0714B9811B}" destId="{227E3A10-8B5A-430B-835C-5905B1D6A029}" srcOrd="0" destOrd="0" presId="urn:microsoft.com/office/officeart/2005/8/layout/vList2"/>
    <dgm:cxn modelId="{985BD64B-6A21-4299-BE83-90762DF78A89}" srcId="{F2A51E50-2A7B-4FD3-9514-6C1F922147CD}" destId="{240CCEEF-FB1E-4164-8D2C-8BA01E8BDE69}" srcOrd="3" destOrd="0" parTransId="{D4910953-B7B8-42FE-ABC8-039930BE7666}" sibTransId="{EF6F8522-0C05-494D-B9D6-F92AA9737E02}"/>
    <dgm:cxn modelId="{44570E6F-EA61-4364-931A-7C3CEF150DD9}" type="presOf" srcId="{DD3B514E-079F-44D3-AEB6-563F49F6616F}" destId="{2AE40954-97D5-4D87-AC80-62726513CC6D}" srcOrd="0" destOrd="0" presId="urn:microsoft.com/office/officeart/2005/8/layout/vList2"/>
    <dgm:cxn modelId="{3FDDC950-01CE-4CE5-B02C-F62B95382B67}" type="presOf" srcId="{F2A51E50-2A7B-4FD3-9514-6C1F922147CD}" destId="{B9052738-705A-4EAF-94D2-0479E2C97B44}" srcOrd="0" destOrd="0" presId="urn:microsoft.com/office/officeart/2005/8/layout/vList2"/>
    <dgm:cxn modelId="{78A6D7BA-6F19-4C70-97EC-98A3813979F0}" srcId="{F2A51E50-2A7B-4FD3-9514-6C1F922147CD}" destId="{93E0791B-FA1A-4B34-B78E-106F343B781C}" srcOrd="0" destOrd="0" parTransId="{AE76BC6A-F717-4E93-9C45-E3348E7E634A}" sibTransId="{CAC10363-F911-4C6A-898C-C4E5A240764D}"/>
    <dgm:cxn modelId="{440AE6F3-9873-4E07-B524-99473A009A02}" srcId="{F2A51E50-2A7B-4FD3-9514-6C1F922147CD}" destId="{B566C5F4-7F49-4287-A4CA-8B0714B9811B}" srcOrd="1" destOrd="0" parTransId="{F1AEFC8F-D220-4293-AD4B-AECAA6A06B38}" sibTransId="{16D359AE-2BB0-4787-B85C-B70210D143CA}"/>
    <dgm:cxn modelId="{105637F8-F276-486E-B77D-D788ED667837}" srcId="{F2A51E50-2A7B-4FD3-9514-6C1F922147CD}" destId="{DD3B514E-079F-44D3-AEB6-563F49F6616F}" srcOrd="2" destOrd="0" parTransId="{4ED23A20-7A96-48A1-B184-8C57DE7F8785}" sibTransId="{08B27E9F-3EE0-48FA-92E2-CD6228BACBC9}"/>
    <dgm:cxn modelId="{0485C725-3700-45D8-90C6-915BA13D0675}" type="presParOf" srcId="{B9052738-705A-4EAF-94D2-0479E2C97B44}" destId="{F0194F45-F8D5-4292-ACA5-CEEF524E3689}" srcOrd="0" destOrd="0" presId="urn:microsoft.com/office/officeart/2005/8/layout/vList2"/>
    <dgm:cxn modelId="{934CF74B-D70F-4F18-A1D8-E1FC722F74F7}" type="presParOf" srcId="{B9052738-705A-4EAF-94D2-0479E2C97B44}" destId="{D7331FCD-8AD3-478F-8254-CF119B89BCF3}" srcOrd="1" destOrd="0" presId="urn:microsoft.com/office/officeart/2005/8/layout/vList2"/>
    <dgm:cxn modelId="{5A840B92-D63C-425F-B69A-30BC76B93B59}" type="presParOf" srcId="{B9052738-705A-4EAF-94D2-0479E2C97B44}" destId="{227E3A10-8B5A-430B-835C-5905B1D6A029}" srcOrd="2" destOrd="0" presId="urn:microsoft.com/office/officeart/2005/8/layout/vList2"/>
    <dgm:cxn modelId="{B90CFDA4-BF99-493D-B9A7-F5788BCF956B}" type="presParOf" srcId="{B9052738-705A-4EAF-94D2-0479E2C97B44}" destId="{0635C0B8-6E99-4F84-8DA4-72FF2EC5C9F3}" srcOrd="3" destOrd="0" presId="urn:microsoft.com/office/officeart/2005/8/layout/vList2"/>
    <dgm:cxn modelId="{616B871B-BE7A-4974-98DA-42FD9BD028B5}" type="presParOf" srcId="{B9052738-705A-4EAF-94D2-0479E2C97B44}" destId="{2AE40954-97D5-4D87-AC80-62726513CC6D}" srcOrd="4" destOrd="0" presId="urn:microsoft.com/office/officeart/2005/8/layout/vList2"/>
    <dgm:cxn modelId="{1A4A3BD1-7731-4F9E-A6C3-AEA40BF3F610}" type="presParOf" srcId="{B9052738-705A-4EAF-94D2-0479E2C97B44}" destId="{C5718402-79BD-443F-BCA3-6685E50DEC0D}" srcOrd="5" destOrd="0" presId="urn:microsoft.com/office/officeart/2005/8/layout/vList2"/>
    <dgm:cxn modelId="{3BC10235-28E8-446F-95C9-F9144643851A}" type="presParOf" srcId="{B9052738-705A-4EAF-94D2-0479E2C97B44}" destId="{1ACE7EAF-7EAA-403C-ACCD-7708CE197D0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10636192-3631-4237-875E-11A72B982C9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7013217-5C34-4868-80AC-E282BCE353B9}">
      <dgm:prSet/>
      <dgm:spPr/>
      <dgm:t>
        <a:bodyPr/>
        <a:lstStyle/>
        <a:p>
          <a:r>
            <a:rPr lang="en-GB"/>
            <a:t>Prescribed medication can be classed as involuntary intoxication – only if you follow the instructions on the medication. </a:t>
          </a:r>
          <a:endParaRPr lang="en-US"/>
        </a:p>
      </dgm:t>
    </dgm:pt>
    <dgm:pt modelId="{E1C859C8-417D-44A3-BF5F-0C789F5658CB}" type="parTrans" cxnId="{FBFC4AAC-0C31-4E02-9BBE-8B08A7733468}">
      <dgm:prSet/>
      <dgm:spPr/>
      <dgm:t>
        <a:bodyPr/>
        <a:lstStyle/>
        <a:p>
          <a:endParaRPr lang="en-US"/>
        </a:p>
      </dgm:t>
    </dgm:pt>
    <dgm:pt modelId="{08767CE1-4915-43FD-B7AD-55ABE10330C3}" type="sibTrans" cxnId="{FBFC4AAC-0C31-4E02-9BBE-8B08A7733468}">
      <dgm:prSet/>
      <dgm:spPr/>
      <dgm:t>
        <a:bodyPr/>
        <a:lstStyle/>
        <a:p>
          <a:endParaRPr lang="en-US"/>
        </a:p>
      </dgm:t>
    </dgm:pt>
    <dgm:pt modelId="{B6CD7480-DAEE-4A2C-AC4C-A38BEE64D310}">
      <dgm:prSet/>
      <dgm:spPr/>
      <dgm:t>
        <a:bodyPr/>
        <a:lstStyle/>
        <a:p>
          <a:r>
            <a:rPr lang="en-GB" dirty="0"/>
            <a:t>R v Hardie [1985] – Valium not prescribed to him. He took it and set fire to a wardrobe. He could not use the defence of intoxication because the medication was not prescribed to him. </a:t>
          </a:r>
          <a:endParaRPr lang="en-US" dirty="0"/>
        </a:p>
      </dgm:t>
    </dgm:pt>
    <dgm:pt modelId="{5B4A3D6E-5AFB-4DCD-8D38-AFD06EAC6D18}" type="parTrans" cxnId="{74EB9C7B-4A6A-4249-BFDB-C2A495295240}">
      <dgm:prSet/>
      <dgm:spPr/>
      <dgm:t>
        <a:bodyPr/>
        <a:lstStyle/>
        <a:p>
          <a:endParaRPr lang="en-US"/>
        </a:p>
      </dgm:t>
    </dgm:pt>
    <dgm:pt modelId="{F42AC126-D9FF-412D-8BED-27332B2871B9}" type="sibTrans" cxnId="{74EB9C7B-4A6A-4249-BFDB-C2A495295240}">
      <dgm:prSet/>
      <dgm:spPr/>
      <dgm:t>
        <a:bodyPr/>
        <a:lstStyle/>
        <a:p>
          <a:endParaRPr lang="en-US"/>
        </a:p>
      </dgm:t>
    </dgm:pt>
    <dgm:pt modelId="{3FE17735-DD89-4520-992B-D6B42C5B8F8C}" type="pres">
      <dgm:prSet presAssocID="{10636192-3631-4237-875E-11A72B982C9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7284186-65F0-4083-84EF-CED33EF1613C}" type="pres">
      <dgm:prSet presAssocID="{B7013217-5C34-4868-80AC-E282BCE353B9}" presName="hierRoot1" presStyleCnt="0"/>
      <dgm:spPr/>
    </dgm:pt>
    <dgm:pt modelId="{83EDB8CD-0995-432C-A0AB-235221E8241B}" type="pres">
      <dgm:prSet presAssocID="{B7013217-5C34-4868-80AC-E282BCE353B9}" presName="composite" presStyleCnt="0"/>
      <dgm:spPr/>
    </dgm:pt>
    <dgm:pt modelId="{872E0366-0650-4FAC-B8B3-ACCAAA9ACE82}" type="pres">
      <dgm:prSet presAssocID="{B7013217-5C34-4868-80AC-E282BCE353B9}" presName="background" presStyleLbl="node0" presStyleIdx="0" presStyleCnt="2"/>
      <dgm:spPr/>
    </dgm:pt>
    <dgm:pt modelId="{2948369E-F940-4339-B343-FFE0ACF9D92B}" type="pres">
      <dgm:prSet presAssocID="{B7013217-5C34-4868-80AC-E282BCE353B9}" presName="text" presStyleLbl="fgAcc0" presStyleIdx="0" presStyleCnt="2">
        <dgm:presLayoutVars>
          <dgm:chPref val="3"/>
        </dgm:presLayoutVars>
      </dgm:prSet>
      <dgm:spPr/>
    </dgm:pt>
    <dgm:pt modelId="{781B0AB6-C092-41F2-AEFD-DF31676768D4}" type="pres">
      <dgm:prSet presAssocID="{B7013217-5C34-4868-80AC-E282BCE353B9}" presName="hierChild2" presStyleCnt="0"/>
      <dgm:spPr/>
    </dgm:pt>
    <dgm:pt modelId="{FACA5A49-ED11-48CD-A6DB-19CD36D90E59}" type="pres">
      <dgm:prSet presAssocID="{B6CD7480-DAEE-4A2C-AC4C-A38BEE64D310}" presName="hierRoot1" presStyleCnt="0"/>
      <dgm:spPr/>
    </dgm:pt>
    <dgm:pt modelId="{32AEE406-5D1D-4015-BE60-5D79D8375F55}" type="pres">
      <dgm:prSet presAssocID="{B6CD7480-DAEE-4A2C-AC4C-A38BEE64D310}" presName="composite" presStyleCnt="0"/>
      <dgm:spPr/>
    </dgm:pt>
    <dgm:pt modelId="{B5CC1142-1B20-4014-88A3-5ABED9B53F29}" type="pres">
      <dgm:prSet presAssocID="{B6CD7480-DAEE-4A2C-AC4C-A38BEE64D310}" presName="background" presStyleLbl="node0" presStyleIdx="1" presStyleCnt="2"/>
      <dgm:spPr/>
    </dgm:pt>
    <dgm:pt modelId="{118635DE-57B8-438C-8CCC-35EE15C32223}" type="pres">
      <dgm:prSet presAssocID="{B6CD7480-DAEE-4A2C-AC4C-A38BEE64D310}" presName="text" presStyleLbl="fgAcc0" presStyleIdx="1" presStyleCnt="2">
        <dgm:presLayoutVars>
          <dgm:chPref val="3"/>
        </dgm:presLayoutVars>
      </dgm:prSet>
      <dgm:spPr/>
    </dgm:pt>
    <dgm:pt modelId="{D94FF231-21E6-4CB1-96F5-9BB1EFD55785}" type="pres">
      <dgm:prSet presAssocID="{B6CD7480-DAEE-4A2C-AC4C-A38BEE64D310}" presName="hierChild2" presStyleCnt="0"/>
      <dgm:spPr/>
    </dgm:pt>
  </dgm:ptLst>
  <dgm:cxnLst>
    <dgm:cxn modelId="{31113440-F4EC-4DC4-AA3C-D4863AA1B39A}" type="presOf" srcId="{B6CD7480-DAEE-4A2C-AC4C-A38BEE64D310}" destId="{118635DE-57B8-438C-8CCC-35EE15C32223}" srcOrd="0" destOrd="0" presId="urn:microsoft.com/office/officeart/2005/8/layout/hierarchy1"/>
    <dgm:cxn modelId="{9474C671-217F-4918-BC41-C0BC827AFB7B}" type="presOf" srcId="{B7013217-5C34-4868-80AC-E282BCE353B9}" destId="{2948369E-F940-4339-B343-FFE0ACF9D92B}" srcOrd="0" destOrd="0" presId="urn:microsoft.com/office/officeart/2005/8/layout/hierarchy1"/>
    <dgm:cxn modelId="{74EB9C7B-4A6A-4249-BFDB-C2A495295240}" srcId="{10636192-3631-4237-875E-11A72B982C94}" destId="{B6CD7480-DAEE-4A2C-AC4C-A38BEE64D310}" srcOrd="1" destOrd="0" parTransId="{5B4A3D6E-5AFB-4DCD-8D38-AFD06EAC6D18}" sibTransId="{F42AC126-D9FF-412D-8BED-27332B2871B9}"/>
    <dgm:cxn modelId="{F16F4A8C-920D-4CB7-A638-7289F7A6F9DC}" type="presOf" srcId="{10636192-3631-4237-875E-11A72B982C94}" destId="{3FE17735-DD89-4520-992B-D6B42C5B8F8C}" srcOrd="0" destOrd="0" presId="urn:microsoft.com/office/officeart/2005/8/layout/hierarchy1"/>
    <dgm:cxn modelId="{FBFC4AAC-0C31-4E02-9BBE-8B08A7733468}" srcId="{10636192-3631-4237-875E-11A72B982C94}" destId="{B7013217-5C34-4868-80AC-E282BCE353B9}" srcOrd="0" destOrd="0" parTransId="{E1C859C8-417D-44A3-BF5F-0C789F5658CB}" sibTransId="{08767CE1-4915-43FD-B7AD-55ABE10330C3}"/>
    <dgm:cxn modelId="{8A7CAD22-F246-4A46-8EE2-BBC27F283F9C}" type="presParOf" srcId="{3FE17735-DD89-4520-992B-D6B42C5B8F8C}" destId="{17284186-65F0-4083-84EF-CED33EF1613C}" srcOrd="0" destOrd="0" presId="urn:microsoft.com/office/officeart/2005/8/layout/hierarchy1"/>
    <dgm:cxn modelId="{BAB4D6FA-3818-4A40-B427-CF3AA7F2091C}" type="presParOf" srcId="{17284186-65F0-4083-84EF-CED33EF1613C}" destId="{83EDB8CD-0995-432C-A0AB-235221E8241B}" srcOrd="0" destOrd="0" presId="urn:microsoft.com/office/officeart/2005/8/layout/hierarchy1"/>
    <dgm:cxn modelId="{212589E6-6B5E-46C0-B30D-424E6AED6A50}" type="presParOf" srcId="{83EDB8CD-0995-432C-A0AB-235221E8241B}" destId="{872E0366-0650-4FAC-B8B3-ACCAAA9ACE82}" srcOrd="0" destOrd="0" presId="urn:microsoft.com/office/officeart/2005/8/layout/hierarchy1"/>
    <dgm:cxn modelId="{0324A9E7-41B4-45CC-95FD-1D3193755CD7}" type="presParOf" srcId="{83EDB8CD-0995-432C-A0AB-235221E8241B}" destId="{2948369E-F940-4339-B343-FFE0ACF9D92B}" srcOrd="1" destOrd="0" presId="urn:microsoft.com/office/officeart/2005/8/layout/hierarchy1"/>
    <dgm:cxn modelId="{EA232165-EB42-4E51-96A3-8E5CFA4E1B3D}" type="presParOf" srcId="{17284186-65F0-4083-84EF-CED33EF1613C}" destId="{781B0AB6-C092-41F2-AEFD-DF31676768D4}" srcOrd="1" destOrd="0" presId="urn:microsoft.com/office/officeart/2005/8/layout/hierarchy1"/>
    <dgm:cxn modelId="{0C24B415-638E-4304-BE77-071688F41F69}" type="presParOf" srcId="{3FE17735-DD89-4520-992B-D6B42C5B8F8C}" destId="{FACA5A49-ED11-48CD-A6DB-19CD36D90E59}" srcOrd="1" destOrd="0" presId="urn:microsoft.com/office/officeart/2005/8/layout/hierarchy1"/>
    <dgm:cxn modelId="{FF746608-00E4-4689-96AB-774C269C3F0E}" type="presParOf" srcId="{FACA5A49-ED11-48CD-A6DB-19CD36D90E59}" destId="{32AEE406-5D1D-4015-BE60-5D79D8375F55}" srcOrd="0" destOrd="0" presId="urn:microsoft.com/office/officeart/2005/8/layout/hierarchy1"/>
    <dgm:cxn modelId="{B672695E-1FCF-4274-A0B9-2111E64BEF69}" type="presParOf" srcId="{32AEE406-5D1D-4015-BE60-5D79D8375F55}" destId="{B5CC1142-1B20-4014-88A3-5ABED9B53F29}" srcOrd="0" destOrd="0" presId="urn:microsoft.com/office/officeart/2005/8/layout/hierarchy1"/>
    <dgm:cxn modelId="{A4E71877-313D-4635-B3F1-99FF0AD379B9}" type="presParOf" srcId="{32AEE406-5D1D-4015-BE60-5D79D8375F55}" destId="{118635DE-57B8-438C-8CCC-35EE15C32223}" srcOrd="1" destOrd="0" presId="urn:microsoft.com/office/officeart/2005/8/layout/hierarchy1"/>
    <dgm:cxn modelId="{E59A7FD0-A9D0-407A-91E9-95F8C52215D9}" type="presParOf" srcId="{FACA5A49-ED11-48CD-A6DB-19CD36D90E59}" destId="{D94FF231-21E6-4CB1-96F5-9BB1EFD5578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4E3080FF-E963-424C-8CC8-A6913952D3C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E6A2029-075F-46FF-A572-3560B8C983EF}">
      <dgm:prSet/>
      <dgm:spPr/>
      <dgm:t>
        <a:bodyPr/>
        <a:lstStyle/>
        <a:p>
          <a:r>
            <a:rPr lang="en-GB"/>
            <a:t>Was it necessary to avoid a worser evil. </a:t>
          </a:r>
          <a:endParaRPr lang="en-US"/>
        </a:p>
      </dgm:t>
    </dgm:pt>
    <dgm:pt modelId="{C76ADD62-9448-48F4-9C24-1429BA10F93C}" type="parTrans" cxnId="{75E4E14A-7F77-4AE7-B1AD-FD9CC88A466B}">
      <dgm:prSet/>
      <dgm:spPr/>
      <dgm:t>
        <a:bodyPr/>
        <a:lstStyle/>
        <a:p>
          <a:endParaRPr lang="en-US"/>
        </a:p>
      </dgm:t>
    </dgm:pt>
    <dgm:pt modelId="{E40052EB-0D6D-4C71-AF7E-8C96B0B73DC4}" type="sibTrans" cxnId="{75E4E14A-7F77-4AE7-B1AD-FD9CC88A466B}">
      <dgm:prSet/>
      <dgm:spPr/>
      <dgm:t>
        <a:bodyPr/>
        <a:lstStyle/>
        <a:p>
          <a:endParaRPr lang="en-US"/>
        </a:p>
      </dgm:t>
    </dgm:pt>
    <dgm:pt modelId="{B5F03B11-97EE-46D0-A75E-457344E42492}">
      <dgm:prSet/>
      <dgm:spPr/>
      <dgm:t>
        <a:bodyPr/>
        <a:lstStyle/>
        <a:p>
          <a:r>
            <a:rPr lang="en-GB"/>
            <a:t>Usually used in Medical Cases. </a:t>
          </a:r>
          <a:endParaRPr lang="en-US"/>
        </a:p>
      </dgm:t>
    </dgm:pt>
    <dgm:pt modelId="{E509701A-B347-4D70-A664-C5A78E5535F2}" type="parTrans" cxnId="{74A91389-2CDB-490E-8959-27AA010E4FBB}">
      <dgm:prSet/>
      <dgm:spPr/>
      <dgm:t>
        <a:bodyPr/>
        <a:lstStyle/>
        <a:p>
          <a:endParaRPr lang="en-US"/>
        </a:p>
      </dgm:t>
    </dgm:pt>
    <dgm:pt modelId="{4268CE89-866E-45A6-9DDA-70379AB1508E}" type="sibTrans" cxnId="{74A91389-2CDB-490E-8959-27AA010E4FBB}">
      <dgm:prSet/>
      <dgm:spPr/>
      <dgm:t>
        <a:bodyPr/>
        <a:lstStyle/>
        <a:p>
          <a:endParaRPr lang="en-US"/>
        </a:p>
      </dgm:t>
    </dgm:pt>
    <dgm:pt modelId="{02FD49E7-B895-4809-A233-55B63C3A6F0D}">
      <dgm:prSet/>
      <dgm:spPr/>
      <dgm:t>
        <a:bodyPr/>
        <a:lstStyle/>
        <a:p>
          <a:r>
            <a:rPr lang="en-GB"/>
            <a:t>A few cases include the case of; </a:t>
          </a:r>
          <a:endParaRPr lang="en-US"/>
        </a:p>
      </dgm:t>
    </dgm:pt>
    <dgm:pt modelId="{7D0EE5E8-2930-47FE-A9FD-3CD426EE5943}" type="parTrans" cxnId="{EF596603-1DC8-42C9-8898-CB48E799AD2E}">
      <dgm:prSet/>
      <dgm:spPr/>
      <dgm:t>
        <a:bodyPr/>
        <a:lstStyle/>
        <a:p>
          <a:endParaRPr lang="en-US"/>
        </a:p>
      </dgm:t>
    </dgm:pt>
    <dgm:pt modelId="{FF1DD11F-5C4F-4061-8EEC-71ECA2889FEC}" type="sibTrans" cxnId="{EF596603-1DC8-42C9-8898-CB48E799AD2E}">
      <dgm:prSet/>
      <dgm:spPr/>
      <dgm:t>
        <a:bodyPr/>
        <a:lstStyle/>
        <a:p>
          <a:endParaRPr lang="en-US"/>
        </a:p>
      </dgm:t>
    </dgm:pt>
    <dgm:pt modelId="{23CB75F7-2F31-4F44-9762-387BE6534EFC}">
      <dgm:prSet/>
      <dgm:spPr/>
      <dgm:t>
        <a:bodyPr/>
        <a:lstStyle/>
        <a:p>
          <a:r>
            <a:rPr lang="en-GB"/>
            <a:t>Conjoined Twins. </a:t>
          </a:r>
          <a:endParaRPr lang="en-US"/>
        </a:p>
      </dgm:t>
    </dgm:pt>
    <dgm:pt modelId="{B75C7718-2883-448C-A775-C69EE0E5491A}" type="parTrans" cxnId="{92CCF5F5-427C-4214-B675-D88926125841}">
      <dgm:prSet/>
      <dgm:spPr/>
      <dgm:t>
        <a:bodyPr/>
        <a:lstStyle/>
        <a:p>
          <a:endParaRPr lang="en-US"/>
        </a:p>
      </dgm:t>
    </dgm:pt>
    <dgm:pt modelId="{4972059E-136D-4EFC-881C-A4B65F674701}" type="sibTrans" cxnId="{92CCF5F5-427C-4214-B675-D88926125841}">
      <dgm:prSet/>
      <dgm:spPr/>
      <dgm:t>
        <a:bodyPr/>
        <a:lstStyle/>
        <a:p>
          <a:endParaRPr lang="en-US"/>
        </a:p>
      </dgm:t>
    </dgm:pt>
    <dgm:pt modelId="{CF8C298D-9105-4F99-925A-224FEB2AF1A6}" type="pres">
      <dgm:prSet presAssocID="{4E3080FF-E963-424C-8CC8-A6913952D3C2}" presName="root" presStyleCnt="0">
        <dgm:presLayoutVars>
          <dgm:dir/>
          <dgm:resizeHandles val="exact"/>
        </dgm:presLayoutVars>
      </dgm:prSet>
      <dgm:spPr/>
    </dgm:pt>
    <dgm:pt modelId="{376685BE-C007-4253-BA6C-FEAB8FD61EDE}" type="pres">
      <dgm:prSet presAssocID="{CE6A2029-075F-46FF-A572-3560B8C983EF}" presName="compNode" presStyleCnt="0"/>
      <dgm:spPr/>
    </dgm:pt>
    <dgm:pt modelId="{23B4355E-D93B-4343-AE66-6ECBB221F94F}" type="pres">
      <dgm:prSet presAssocID="{CE6A2029-075F-46FF-A572-3560B8C983EF}" presName="bgRect" presStyleLbl="bgShp" presStyleIdx="0" presStyleCnt="4"/>
      <dgm:spPr/>
    </dgm:pt>
    <dgm:pt modelId="{51113A2A-EF1A-4811-B409-6010A5C166FD}" type="pres">
      <dgm:prSet presAssocID="{CE6A2029-075F-46FF-A572-3560B8C983E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vil Face Outline"/>
        </a:ext>
      </dgm:extLst>
    </dgm:pt>
    <dgm:pt modelId="{E8724E27-4FA0-49DF-A386-24D31C46624C}" type="pres">
      <dgm:prSet presAssocID="{CE6A2029-075F-46FF-A572-3560B8C983EF}" presName="spaceRect" presStyleCnt="0"/>
      <dgm:spPr/>
    </dgm:pt>
    <dgm:pt modelId="{89E11A2E-9614-4EF1-A886-D579B68C1F50}" type="pres">
      <dgm:prSet presAssocID="{CE6A2029-075F-46FF-A572-3560B8C983EF}" presName="parTx" presStyleLbl="revTx" presStyleIdx="0" presStyleCnt="4">
        <dgm:presLayoutVars>
          <dgm:chMax val="0"/>
          <dgm:chPref val="0"/>
        </dgm:presLayoutVars>
      </dgm:prSet>
      <dgm:spPr/>
    </dgm:pt>
    <dgm:pt modelId="{C272422A-F495-4B83-9EB6-DF3A3C88730B}" type="pres">
      <dgm:prSet presAssocID="{E40052EB-0D6D-4C71-AF7E-8C96B0B73DC4}" presName="sibTrans" presStyleCnt="0"/>
      <dgm:spPr/>
    </dgm:pt>
    <dgm:pt modelId="{71E3339D-D49C-4727-8346-3A4DF969BE26}" type="pres">
      <dgm:prSet presAssocID="{B5F03B11-97EE-46D0-A75E-457344E42492}" presName="compNode" presStyleCnt="0"/>
      <dgm:spPr/>
    </dgm:pt>
    <dgm:pt modelId="{19F7C5DF-2CBE-418D-8216-60A0154988C4}" type="pres">
      <dgm:prSet presAssocID="{B5F03B11-97EE-46D0-A75E-457344E42492}" presName="bgRect" presStyleLbl="bgShp" presStyleIdx="1" presStyleCnt="4"/>
      <dgm:spPr/>
    </dgm:pt>
    <dgm:pt modelId="{6AB4CEE2-1D7B-4797-82D8-0907E060D183}" type="pres">
      <dgm:prSet presAssocID="{B5F03B11-97EE-46D0-A75E-457344E42492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E79E3E6F-13AE-4472-ADD1-4D8E2796C89A}" type="pres">
      <dgm:prSet presAssocID="{B5F03B11-97EE-46D0-A75E-457344E42492}" presName="spaceRect" presStyleCnt="0"/>
      <dgm:spPr/>
    </dgm:pt>
    <dgm:pt modelId="{DE3862CB-53AF-40DE-84C2-7370B80CFED0}" type="pres">
      <dgm:prSet presAssocID="{B5F03B11-97EE-46D0-A75E-457344E42492}" presName="parTx" presStyleLbl="revTx" presStyleIdx="1" presStyleCnt="4">
        <dgm:presLayoutVars>
          <dgm:chMax val="0"/>
          <dgm:chPref val="0"/>
        </dgm:presLayoutVars>
      </dgm:prSet>
      <dgm:spPr/>
    </dgm:pt>
    <dgm:pt modelId="{D612BA0F-2E41-4CA5-900E-1CF2FF6064BD}" type="pres">
      <dgm:prSet presAssocID="{4268CE89-866E-45A6-9DDA-70379AB1508E}" presName="sibTrans" presStyleCnt="0"/>
      <dgm:spPr/>
    </dgm:pt>
    <dgm:pt modelId="{C482899E-2086-4D23-A925-E4F90DC9D905}" type="pres">
      <dgm:prSet presAssocID="{02FD49E7-B895-4809-A233-55B63C3A6F0D}" presName="compNode" presStyleCnt="0"/>
      <dgm:spPr/>
    </dgm:pt>
    <dgm:pt modelId="{C27A3F7A-4384-48B4-8693-7A6479BF8D18}" type="pres">
      <dgm:prSet presAssocID="{02FD49E7-B895-4809-A233-55B63C3A6F0D}" presName="bgRect" presStyleLbl="bgShp" presStyleIdx="2" presStyleCnt="4"/>
      <dgm:spPr/>
    </dgm:pt>
    <dgm:pt modelId="{49616648-A1C7-4A8E-8566-46ECE430FC5D}" type="pres">
      <dgm:prSet presAssocID="{02FD49E7-B895-4809-A233-55B63C3A6F0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D854CBCC-D142-4140-8BCC-6BC634ED2D2B}" type="pres">
      <dgm:prSet presAssocID="{02FD49E7-B895-4809-A233-55B63C3A6F0D}" presName="spaceRect" presStyleCnt="0"/>
      <dgm:spPr/>
    </dgm:pt>
    <dgm:pt modelId="{B10630C4-CC12-49DA-A0C2-50479D8AF2A1}" type="pres">
      <dgm:prSet presAssocID="{02FD49E7-B895-4809-A233-55B63C3A6F0D}" presName="parTx" presStyleLbl="revTx" presStyleIdx="2" presStyleCnt="4">
        <dgm:presLayoutVars>
          <dgm:chMax val="0"/>
          <dgm:chPref val="0"/>
        </dgm:presLayoutVars>
      </dgm:prSet>
      <dgm:spPr/>
    </dgm:pt>
    <dgm:pt modelId="{8CA6AB24-EC88-45D0-947C-1992EBFED2DB}" type="pres">
      <dgm:prSet presAssocID="{FF1DD11F-5C4F-4061-8EEC-71ECA2889FEC}" presName="sibTrans" presStyleCnt="0"/>
      <dgm:spPr/>
    </dgm:pt>
    <dgm:pt modelId="{DA951225-6D5A-490E-958D-FA5297D373E2}" type="pres">
      <dgm:prSet presAssocID="{23CB75F7-2F31-4F44-9762-387BE6534EFC}" presName="compNode" presStyleCnt="0"/>
      <dgm:spPr/>
    </dgm:pt>
    <dgm:pt modelId="{2154CAFC-46EF-4976-9B1F-71EA2369F24D}" type="pres">
      <dgm:prSet presAssocID="{23CB75F7-2F31-4F44-9762-387BE6534EFC}" presName="bgRect" presStyleLbl="bgShp" presStyleIdx="3" presStyleCnt="4"/>
      <dgm:spPr/>
    </dgm:pt>
    <dgm:pt modelId="{5B57FD40-9EE7-47E1-BD1E-5A1194A87000}" type="pres">
      <dgm:prSet presAssocID="{23CB75F7-2F31-4F44-9762-387BE6534EF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dding Rings"/>
        </a:ext>
      </dgm:extLst>
    </dgm:pt>
    <dgm:pt modelId="{93BA43A5-F6F7-4E86-A822-9364F0E077CA}" type="pres">
      <dgm:prSet presAssocID="{23CB75F7-2F31-4F44-9762-387BE6534EFC}" presName="spaceRect" presStyleCnt="0"/>
      <dgm:spPr/>
    </dgm:pt>
    <dgm:pt modelId="{A315DCDA-3AED-4562-BAD7-12E17F87637D}" type="pres">
      <dgm:prSet presAssocID="{23CB75F7-2F31-4F44-9762-387BE6534EF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F596603-1DC8-42C9-8898-CB48E799AD2E}" srcId="{4E3080FF-E963-424C-8CC8-A6913952D3C2}" destId="{02FD49E7-B895-4809-A233-55B63C3A6F0D}" srcOrd="2" destOrd="0" parTransId="{7D0EE5E8-2930-47FE-A9FD-3CD426EE5943}" sibTransId="{FF1DD11F-5C4F-4061-8EEC-71ECA2889FEC}"/>
    <dgm:cxn modelId="{C0ADF45E-A0B2-472E-9295-C89D31515493}" type="presOf" srcId="{02FD49E7-B895-4809-A233-55B63C3A6F0D}" destId="{B10630C4-CC12-49DA-A0C2-50479D8AF2A1}" srcOrd="0" destOrd="0" presId="urn:microsoft.com/office/officeart/2018/2/layout/IconVerticalSolidList"/>
    <dgm:cxn modelId="{75E4E14A-7F77-4AE7-B1AD-FD9CC88A466B}" srcId="{4E3080FF-E963-424C-8CC8-A6913952D3C2}" destId="{CE6A2029-075F-46FF-A572-3560B8C983EF}" srcOrd="0" destOrd="0" parTransId="{C76ADD62-9448-48F4-9C24-1429BA10F93C}" sibTransId="{E40052EB-0D6D-4C71-AF7E-8C96B0B73DC4}"/>
    <dgm:cxn modelId="{56E0CF5A-3F15-4D9E-8348-9C20942A0054}" type="presOf" srcId="{4E3080FF-E963-424C-8CC8-A6913952D3C2}" destId="{CF8C298D-9105-4F99-925A-224FEB2AF1A6}" srcOrd="0" destOrd="0" presId="urn:microsoft.com/office/officeart/2018/2/layout/IconVerticalSolidList"/>
    <dgm:cxn modelId="{74A91389-2CDB-490E-8959-27AA010E4FBB}" srcId="{4E3080FF-E963-424C-8CC8-A6913952D3C2}" destId="{B5F03B11-97EE-46D0-A75E-457344E42492}" srcOrd="1" destOrd="0" parTransId="{E509701A-B347-4D70-A664-C5A78E5535F2}" sibTransId="{4268CE89-866E-45A6-9DDA-70379AB1508E}"/>
    <dgm:cxn modelId="{FCB6D4A8-263B-44A0-B746-E53B081165B7}" type="presOf" srcId="{23CB75F7-2F31-4F44-9762-387BE6534EFC}" destId="{A315DCDA-3AED-4562-BAD7-12E17F87637D}" srcOrd="0" destOrd="0" presId="urn:microsoft.com/office/officeart/2018/2/layout/IconVerticalSolidList"/>
    <dgm:cxn modelId="{BDFAF4C6-E78D-4C65-A476-711830012CF1}" type="presOf" srcId="{B5F03B11-97EE-46D0-A75E-457344E42492}" destId="{DE3862CB-53AF-40DE-84C2-7370B80CFED0}" srcOrd="0" destOrd="0" presId="urn:microsoft.com/office/officeart/2018/2/layout/IconVerticalSolidList"/>
    <dgm:cxn modelId="{92CCF5F5-427C-4214-B675-D88926125841}" srcId="{4E3080FF-E963-424C-8CC8-A6913952D3C2}" destId="{23CB75F7-2F31-4F44-9762-387BE6534EFC}" srcOrd="3" destOrd="0" parTransId="{B75C7718-2883-448C-A775-C69EE0E5491A}" sibTransId="{4972059E-136D-4EFC-881C-A4B65F674701}"/>
    <dgm:cxn modelId="{129B37FD-B68A-415E-9770-3173873620C7}" type="presOf" srcId="{CE6A2029-075F-46FF-A572-3560B8C983EF}" destId="{89E11A2E-9614-4EF1-A886-D579B68C1F50}" srcOrd="0" destOrd="0" presId="urn:microsoft.com/office/officeart/2018/2/layout/IconVerticalSolidList"/>
    <dgm:cxn modelId="{61B3E75C-806B-4990-A847-17A4E0E95FFF}" type="presParOf" srcId="{CF8C298D-9105-4F99-925A-224FEB2AF1A6}" destId="{376685BE-C007-4253-BA6C-FEAB8FD61EDE}" srcOrd="0" destOrd="0" presId="urn:microsoft.com/office/officeart/2018/2/layout/IconVerticalSolidList"/>
    <dgm:cxn modelId="{680BC32C-C65A-463A-B6E3-B2C3370723B0}" type="presParOf" srcId="{376685BE-C007-4253-BA6C-FEAB8FD61EDE}" destId="{23B4355E-D93B-4343-AE66-6ECBB221F94F}" srcOrd="0" destOrd="0" presId="urn:microsoft.com/office/officeart/2018/2/layout/IconVerticalSolidList"/>
    <dgm:cxn modelId="{36BE374E-3282-4D47-BEB6-E576F6F05CC1}" type="presParOf" srcId="{376685BE-C007-4253-BA6C-FEAB8FD61EDE}" destId="{51113A2A-EF1A-4811-B409-6010A5C166FD}" srcOrd="1" destOrd="0" presId="urn:microsoft.com/office/officeart/2018/2/layout/IconVerticalSolidList"/>
    <dgm:cxn modelId="{B456C345-CEA2-4EAC-A4A7-67ECCA9D33EA}" type="presParOf" srcId="{376685BE-C007-4253-BA6C-FEAB8FD61EDE}" destId="{E8724E27-4FA0-49DF-A386-24D31C46624C}" srcOrd="2" destOrd="0" presId="urn:microsoft.com/office/officeart/2018/2/layout/IconVerticalSolidList"/>
    <dgm:cxn modelId="{F6B5B5C5-7669-4EC3-B650-6E68155C5234}" type="presParOf" srcId="{376685BE-C007-4253-BA6C-FEAB8FD61EDE}" destId="{89E11A2E-9614-4EF1-A886-D579B68C1F50}" srcOrd="3" destOrd="0" presId="urn:microsoft.com/office/officeart/2018/2/layout/IconVerticalSolidList"/>
    <dgm:cxn modelId="{3E630482-AC61-4A56-9DF6-1592DCEFB8AA}" type="presParOf" srcId="{CF8C298D-9105-4F99-925A-224FEB2AF1A6}" destId="{C272422A-F495-4B83-9EB6-DF3A3C88730B}" srcOrd="1" destOrd="0" presId="urn:microsoft.com/office/officeart/2018/2/layout/IconVerticalSolidList"/>
    <dgm:cxn modelId="{96F091EE-ACAB-4CD9-A4ED-C78F91B1FA6A}" type="presParOf" srcId="{CF8C298D-9105-4F99-925A-224FEB2AF1A6}" destId="{71E3339D-D49C-4727-8346-3A4DF969BE26}" srcOrd="2" destOrd="0" presId="urn:microsoft.com/office/officeart/2018/2/layout/IconVerticalSolidList"/>
    <dgm:cxn modelId="{EE5BA36A-68BB-4CB9-8A55-0D684C584B1C}" type="presParOf" srcId="{71E3339D-D49C-4727-8346-3A4DF969BE26}" destId="{19F7C5DF-2CBE-418D-8216-60A0154988C4}" srcOrd="0" destOrd="0" presId="urn:microsoft.com/office/officeart/2018/2/layout/IconVerticalSolidList"/>
    <dgm:cxn modelId="{C6335A67-EBD7-4948-AD91-A116B44BB829}" type="presParOf" srcId="{71E3339D-D49C-4727-8346-3A4DF969BE26}" destId="{6AB4CEE2-1D7B-4797-82D8-0907E060D183}" srcOrd="1" destOrd="0" presId="urn:microsoft.com/office/officeart/2018/2/layout/IconVerticalSolidList"/>
    <dgm:cxn modelId="{C57F2C14-77AA-489B-A778-ADA7C90CA121}" type="presParOf" srcId="{71E3339D-D49C-4727-8346-3A4DF969BE26}" destId="{E79E3E6F-13AE-4472-ADD1-4D8E2796C89A}" srcOrd="2" destOrd="0" presId="urn:microsoft.com/office/officeart/2018/2/layout/IconVerticalSolidList"/>
    <dgm:cxn modelId="{B71D0B06-5746-434B-BB67-92DED246E315}" type="presParOf" srcId="{71E3339D-D49C-4727-8346-3A4DF969BE26}" destId="{DE3862CB-53AF-40DE-84C2-7370B80CFED0}" srcOrd="3" destOrd="0" presId="urn:microsoft.com/office/officeart/2018/2/layout/IconVerticalSolidList"/>
    <dgm:cxn modelId="{3D600EA2-B255-4F64-A698-92199EF7BD7F}" type="presParOf" srcId="{CF8C298D-9105-4F99-925A-224FEB2AF1A6}" destId="{D612BA0F-2E41-4CA5-900E-1CF2FF6064BD}" srcOrd="3" destOrd="0" presId="urn:microsoft.com/office/officeart/2018/2/layout/IconVerticalSolidList"/>
    <dgm:cxn modelId="{75647662-1E34-4700-8560-CB45D8E16CBE}" type="presParOf" srcId="{CF8C298D-9105-4F99-925A-224FEB2AF1A6}" destId="{C482899E-2086-4D23-A925-E4F90DC9D905}" srcOrd="4" destOrd="0" presId="urn:microsoft.com/office/officeart/2018/2/layout/IconVerticalSolidList"/>
    <dgm:cxn modelId="{9CD01283-B37B-4919-A400-6B7BEBF235C7}" type="presParOf" srcId="{C482899E-2086-4D23-A925-E4F90DC9D905}" destId="{C27A3F7A-4384-48B4-8693-7A6479BF8D18}" srcOrd="0" destOrd="0" presId="urn:microsoft.com/office/officeart/2018/2/layout/IconVerticalSolidList"/>
    <dgm:cxn modelId="{A60025B6-1F48-4149-A235-245AF043ED35}" type="presParOf" srcId="{C482899E-2086-4D23-A925-E4F90DC9D905}" destId="{49616648-A1C7-4A8E-8566-46ECE430FC5D}" srcOrd="1" destOrd="0" presId="urn:microsoft.com/office/officeart/2018/2/layout/IconVerticalSolidList"/>
    <dgm:cxn modelId="{228B8A85-89B9-4994-8E4F-E763286948D9}" type="presParOf" srcId="{C482899E-2086-4D23-A925-E4F90DC9D905}" destId="{D854CBCC-D142-4140-8BCC-6BC634ED2D2B}" srcOrd="2" destOrd="0" presId="urn:microsoft.com/office/officeart/2018/2/layout/IconVerticalSolidList"/>
    <dgm:cxn modelId="{6FF26CEC-E600-4EA3-916A-64AC4F29033A}" type="presParOf" srcId="{C482899E-2086-4D23-A925-E4F90DC9D905}" destId="{B10630C4-CC12-49DA-A0C2-50479D8AF2A1}" srcOrd="3" destOrd="0" presId="urn:microsoft.com/office/officeart/2018/2/layout/IconVerticalSolidList"/>
    <dgm:cxn modelId="{55B1647C-228A-46BD-86E3-5747937DB3A5}" type="presParOf" srcId="{CF8C298D-9105-4F99-925A-224FEB2AF1A6}" destId="{8CA6AB24-EC88-45D0-947C-1992EBFED2DB}" srcOrd="5" destOrd="0" presId="urn:microsoft.com/office/officeart/2018/2/layout/IconVerticalSolidList"/>
    <dgm:cxn modelId="{A1F75168-1031-4054-9023-5FEBD7733B36}" type="presParOf" srcId="{CF8C298D-9105-4F99-925A-224FEB2AF1A6}" destId="{DA951225-6D5A-490E-958D-FA5297D373E2}" srcOrd="6" destOrd="0" presId="urn:microsoft.com/office/officeart/2018/2/layout/IconVerticalSolidList"/>
    <dgm:cxn modelId="{028A9E24-13CF-42DF-8BEE-27A18A963932}" type="presParOf" srcId="{DA951225-6D5A-490E-958D-FA5297D373E2}" destId="{2154CAFC-46EF-4976-9B1F-71EA2369F24D}" srcOrd="0" destOrd="0" presId="urn:microsoft.com/office/officeart/2018/2/layout/IconVerticalSolidList"/>
    <dgm:cxn modelId="{6986E3BC-EABC-46C7-8D6B-D29C4E5B1110}" type="presParOf" srcId="{DA951225-6D5A-490E-958D-FA5297D373E2}" destId="{5B57FD40-9EE7-47E1-BD1E-5A1194A87000}" srcOrd="1" destOrd="0" presId="urn:microsoft.com/office/officeart/2018/2/layout/IconVerticalSolidList"/>
    <dgm:cxn modelId="{A97BC9A8-7A6C-495A-9EE3-EA0DF55F4941}" type="presParOf" srcId="{DA951225-6D5A-490E-958D-FA5297D373E2}" destId="{93BA43A5-F6F7-4E86-A822-9364F0E077CA}" srcOrd="2" destOrd="0" presId="urn:microsoft.com/office/officeart/2018/2/layout/IconVerticalSolidList"/>
    <dgm:cxn modelId="{10ADEC3D-BDB8-4411-8F5B-CBF2D19BA5E9}" type="presParOf" srcId="{DA951225-6D5A-490E-958D-FA5297D373E2}" destId="{A315DCDA-3AED-4562-BAD7-12E17F87637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5EDF2EE-DCF8-433D-B51A-A0E0A55FD65D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EB501F1-85A2-4CA1-881B-31CCC856EEB3}">
      <dgm:prSet/>
      <dgm:spPr/>
      <dgm:t>
        <a:bodyPr/>
        <a:lstStyle/>
        <a:p>
          <a:r>
            <a:rPr lang="en-GB" dirty="0"/>
            <a:t>Brooke LJ in the conjoined twin's case; </a:t>
          </a:r>
          <a:endParaRPr lang="en-US" dirty="0"/>
        </a:p>
      </dgm:t>
    </dgm:pt>
    <dgm:pt modelId="{67714ADC-536C-45BD-8252-385C6B6CAAFC}" type="parTrans" cxnId="{507DE18D-A05A-4B4C-9141-034B85E62155}">
      <dgm:prSet/>
      <dgm:spPr/>
      <dgm:t>
        <a:bodyPr/>
        <a:lstStyle/>
        <a:p>
          <a:endParaRPr lang="en-US"/>
        </a:p>
      </dgm:t>
    </dgm:pt>
    <dgm:pt modelId="{2470F358-C679-4C3D-9F6B-D704620AD5C1}" type="sibTrans" cxnId="{507DE18D-A05A-4B4C-9141-034B85E62155}">
      <dgm:prSet/>
      <dgm:spPr/>
      <dgm:t>
        <a:bodyPr/>
        <a:lstStyle/>
        <a:p>
          <a:endParaRPr lang="en-US"/>
        </a:p>
      </dgm:t>
    </dgm:pt>
    <dgm:pt modelId="{27CDBD2D-3972-4909-88DF-9C1CD518E277}">
      <dgm:prSet/>
      <dgm:spPr/>
      <dgm:t>
        <a:bodyPr/>
        <a:lstStyle/>
        <a:p>
          <a:r>
            <a:rPr lang="en-GB" dirty="0"/>
            <a:t>‘’ A. The act is needed to avoid inevitable and irreparable evil. </a:t>
          </a:r>
          <a:endParaRPr lang="en-US" dirty="0"/>
        </a:p>
      </dgm:t>
    </dgm:pt>
    <dgm:pt modelId="{666976C8-0AEF-4858-A1D8-D1118BB5652E}" type="parTrans" cxnId="{5304CF2D-CE1C-4896-8112-FFC6E3208E7C}">
      <dgm:prSet/>
      <dgm:spPr/>
      <dgm:t>
        <a:bodyPr/>
        <a:lstStyle/>
        <a:p>
          <a:endParaRPr lang="en-US"/>
        </a:p>
      </dgm:t>
    </dgm:pt>
    <dgm:pt modelId="{DB071C1F-EEC9-4438-9B01-C968FA01FFCC}" type="sibTrans" cxnId="{5304CF2D-CE1C-4896-8112-FFC6E3208E7C}">
      <dgm:prSet/>
      <dgm:spPr/>
      <dgm:t>
        <a:bodyPr/>
        <a:lstStyle/>
        <a:p>
          <a:endParaRPr lang="en-US"/>
        </a:p>
      </dgm:t>
    </dgm:pt>
    <dgm:pt modelId="{893F6750-8CDC-4618-8FCA-C5DBCC89E828}">
      <dgm:prSet/>
      <dgm:spPr/>
      <dgm:t>
        <a:bodyPr/>
        <a:lstStyle/>
        <a:p>
          <a:r>
            <a:rPr lang="en-GB"/>
            <a:t>B. No more should be done than is reasonably necessary for the purpose to be achieved</a:t>
          </a:r>
          <a:endParaRPr lang="en-US"/>
        </a:p>
      </dgm:t>
    </dgm:pt>
    <dgm:pt modelId="{2D2AB0D8-BF4E-4DE9-B77F-2E6E4A201730}" type="parTrans" cxnId="{BE35D691-DA83-41F1-8535-FDE67FE8E74D}">
      <dgm:prSet/>
      <dgm:spPr/>
      <dgm:t>
        <a:bodyPr/>
        <a:lstStyle/>
        <a:p>
          <a:endParaRPr lang="en-US"/>
        </a:p>
      </dgm:t>
    </dgm:pt>
    <dgm:pt modelId="{98ED2608-D021-496A-828B-240B99BF2562}" type="sibTrans" cxnId="{BE35D691-DA83-41F1-8535-FDE67FE8E74D}">
      <dgm:prSet/>
      <dgm:spPr/>
      <dgm:t>
        <a:bodyPr/>
        <a:lstStyle/>
        <a:p>
          <a:endParaRPr lang="en-US"/>
        </a:p>
      </dgm:t>
    </dgm:pt>
    <dgm:pt modelId="{A7400EF4-00B1-4AAC-A6CC-DC507057B2A3}">
      <dgm:prSet/>
      <dgm:spPr/>
      <dgm:t>
        <a:bodyPr/>
        <a:lstStyle/>
        <a:p>
          <a:r>
            <a:rPr lang="en-GB" dirty="0"/>
            <a:t>C. the evil inflicted is not disproportionate to the evil avoided’’.</a:t>
          </a:r>
          <a:endParaRPr lang="en-US" dirty="0"/>
        </a:p>
      </dgm:t>
    </dgm:pt>
    <dgm:pt modelId="{7354903F-3A89-4A9C-9A09-3EEBE154D229}" type="parTrans" cxnId="{82FD55C1-397E-462C-81D1-29CAE0B2850D}">
      <dgm:prSet/>
      <dgm:spPr/>
      <dgm:t>
        <a:bodyPr/>
        <a:lstStyle/>
        <a:p>
          <a:endParaRPr lang="en-US"/>
        </a:p>
      </dgm:t>
    </dgm:pt>
    <dgm:pt modelId="{BAD59725-6A51-4C1D-96E5-FB863DCBAADA}" type="sibTrans" cxnId="{82FD55C1-397E-462C-81D1-29CAE0B2850D}">
      <dgm:prSet/>
      <dgm:spPr/>
      <dgm:t>
        <a:bodyPr/>
        <a:lstStyle/>
        <a:p>
          <a:endParaRPr lang="en-US"/>
        </a:p>
      </dgm:t>
    </dgm:pt>
    <dgm:pt modelId="{CE74119D-FBFA-46F4-AF2F-D25919DD8F74}" type="pres">
      <dgm:prSet presAssocID="{65EDF2EE-DCF8-433D-B51A-A0E0A55FD65D}" presName="linear" presStyleCnt="0">
        <dgm:presLayoutVars>
          <dgm:animLvl val="lvl"/>
          <dgm:resizeHandles val="exact"/>
        </dgm:presLayoutVars>
      </dgm:prSet>
      <dgm:spPr/>
    </dgm:pt>
    <dgm:pt modelId="{EA14D4DA-2072-4640-BCB7-EB4F18711CDD}" type="pres">
      <dgm:prSet presAssocID="{8EB501F1-85A2-4CA1-881B-31CCC856EEB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682ACA8-43F7-4FC6-96DF-7AA8C3E72192}" type="pres">
      <dgm:prSet presAssocID="{2470F358-C679-4C3D-9F6B-D704620AD5C1}" presName="spacer" presStyleCnt="0"/>
      <dgm:spPr/>
    </dgm:pt>
    <dgm:pt modelId="{D20F5537-5D0F-4B02-9041-9D907642593F}" type="pres">
      <dgm:prSet presAssocID="{27CDBD2D-3972-4909-88DF-9C1CD518E27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0703E9C-66D6-437E-B328-01E7E19A6ADD}" type="pres">
      <dgm:prSet presAssocID="{DB071C1F-EEC9-4438-9B01-C968FA01FFCC}" presName="spacer" presStyleCnt="0"/>
      <dgm:spPr/>
    </dgm:pt>
    <dgm:pt modelId="{6C16DFCC-838D-4F3B-ABC6-E03065D7F760}" type="pres">
      <dgm:prSet presAssocID="{893F6750-8CDC-4618-8FCA-C5DBCC89E82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5B36C0E-5ECF-418E-849F-28750A606087}" type="pres">
      <dgm:prSet presAssocID="{98ED2608-D021-496A-828B-240B99BF2562}" presName="spacer" presStyleCnt="0"/>
      <dgm:spPr/>
    </dgm:pt>
    <dgm:pt modelId="{E83B354A-B535-4A4E-97FB-4D3F61E8C46F}" type="pres">
      <dgm:prSet presAssocID="{A7400EF4-00B1-4AAC-A6CC-DC507057B2A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304CF2D-CE1C-4896-8112-FFC6E3208E7C}" srcId="{65EDF2EE-DCF8-433D-B51A-A0E0A55FD65D}" destId="{27CDBD2D-3972-4909-88DF-9C1CD518E277}" srcOrd="1" destOrd="0" parTransId="{666976C8-0AEF-4858-A1D8-D1118BB5652E}" sibTransId="{DB071C1F-EEC9-4438-9B01-C968FA01FFCC}"/>
    <dgm:cxn modelId="{01193D49-7748-45CC-8910-0E117E02B5D9}" type="presOf" srcId="{893F6750-8CDC-4618-8FCA-C5DBCC89E828}" destId="{6C16DFCC-838D-4F3B-ABC6-E03065D7F760}" srcOrd="0" destOrd="0" presId="urn:microsoft.com/office/officeart/2005/8/layout/vList2"/>
    <dgm:cxn modelId="{507DE18D-A05A-4B4C-9141-034B85E62155}" srcId="{65EDF2EE-DCF8-433D-B51A-A0E0A55FD65D}" destId="{8EB501F1-85A2-4CA1-881B-31CCC856EEB3}" srcOrd="0" destOrd="0" parTransId="{67714ADC-536C-45BD-8252-385C6B6CAAFC}" sibTransId="{2470F358-C679-4C3D-9F6B-D704620AD5C1}"/>
    <dgm:cxn modelId="{BE35D691-DA83-41F1-8535-FDE67FE8E74D}" srcId="{65EDF2EE-DCF8-433D-B51A-A0E0A55FD65D}" destId="{893F6750-8CDC-4618-8FCA-C5DBCC89E828}" srcOrd="2" destOrd="0" parTransId="{2D2AB0D8-BF4E-4DE9-B77F-2E6E4A201730}" sibTransId="{98ED2608-D021-496A-828B-240B99BF2562}"/>
    <dgm:cxn modelId="{A445FA91-93DB-4DC6-9BFD-4433C772DA08}" type="presOf" srcId="{A7400EF4-00B1-4AAC-A6CC-DC507057B2A3}" destId="{E83B354A-B535-4A4E-97FB-4D3F61E8C46F}" srcOrd="0" destOrd="0" presId="urn:microsoft.com/office/officeart/2005/8/layout/vList2"/>
    <dgm:cxn modelId="{82FD55C1-397E-462C-81D1-29CAE0B2850D}" srcId="{65EDF2EE-DCF8-433D-B51A-A0E0A55FD65D}" destId="{A7400EF4-00B1-4AAC-A6CC-DC507057B2A3}" srcOrd="3" destOrd="0" parTransId="{7354903F-3A89-4A9C-9A09-3EEBE154D229}" sibTransId="{BAD59725-6A51-4C1D-96E5-FB863DCBAADA}"/>
    <dgm:cxn modelId="{38039DC1-A347-4026-8A39-E34B170A66B4}" type="presOf" srcId="{8EB501F1-85A2-4CA1-881B-31CCC856EEB3}" destId="{EA14D4DA-2072-4640-BCB7-EB4F18711CDD}" srcOrd="0" destOrd="0" presId="urn:microsoft.com/office/officeart/2005/8/layout/vList2"/>
    <dgm:cxn modelId="{00282AD4-1BD0-42FB-A01E-F2FC95999366}" type="presOf" srcId="{27CDBD2D-3972-4909-88DF-9C1CD518E277}" destId="{D20F5537-5D0F-4B02-9041-9D907642593F}" srcOrd="0" destOrd="0" presId="urn:microsoft.com/office/officeart/2005/8/layout/vList2"/>
    <dgm:cxn modelId="{440834D6-4EB6-4F3B-A2F8-E967AE390F15}" type="presOf" srcId="{65EDF2EE-DCF8-433D-B51A-A0E0A55FD65D}" destId="{CE74119D-FBFA-46F4-AF2F-D25919DD8F74}" srcOrd="0" destOrd="0" presId="urn:microsoft.com/office/officeart/2005/8/layout/vList2"/>
    <dgm:cxn modelId="{86D23CD3-5135-4683-8A4F-BC9543BEDBF1}" type="presParOf" srcId="{CE74119D-FBFA-46F4-AF2F-D25919DD8F74}" destId="{EA14D4DA-2072-4640-BCB7-EB4F18711CDD}" srcOrd="0" destOrd="0" presId="urn:microsoft.com/office/officeart/2005/8/layout/vList2"/>
    <dgm:cxn modelId="{FA5635A6-9BB5-4FFC-AE72-23FB2248CD9C}" type="presParOf" srcId="{CE74119D-FBFA-46F4-AF2F-D25919DD8F74}" destId="{4682ACA8-43F7-4FC6-96DF-7AA8C3E72192}" srcOrd="1" destOrd="0" presId="urn:microsoft.com/office/officeart/2005/8/layout/vList2"/>
    <dgm:cxn modelId="{D74EEA02-3F33-490D-BFF2-48407D20DC6F}" type="presParOf" srcId="{CE74119D-FBFA-46F4-AF2F-D25919DD8F74}" destId="{D20F5537-5D0F-4B02-9041-9D907642593F}" srcOrd="2" destOrd="0" presId="urn:microsoft.com/office/officeart/2005/8/layout/vList2"/>
    <dgm:cxn modelId="{5ABE173D-0188-4A3C-9DF1-784A663BFA41}" type="presParOf" srcId="{CE74119D-FBFA-46F4-AF2F-D25919DD8F74}" destId="{60703E9C-66D6-437E-B328-01E7E19A6ADD}" srcOrd="3" destOrd="0" presId="urn:microsoft.com/office/officeart/2005/8/layout/vList2"/>
    <dgm:cxn modelId="{E42BCE2F-CA1C-4983-9C47-5219ADAC363C}" type="presParOf" srcId="{CE74119D-FBFA-46F4-AF2F-D25919DD8F74}" destId="{6C16DFCC-838D-4F3B-ABC6-E03065D7F760}" srcOrd="4" destOrd="0" presId="urn:microsoft.com/office/officeart/2005/8/layout/vList2"/>
    <dgm:cxn modelId="{B1C7A4DD-CF95-4E0F-BEF6-DD4C3F1D3E1E}" type="presParOf" srcId="{CE74119D-FBFA-46F4-AF2F-D25919DD8F74}" destId="{D5B36C0E-5ECF-418E-849F-28750A606087}" srcOrd="5" destOrd="0" presId="urn:microsoft.com/office/officeart/2005/8/layout/vList2"/>
    <dgm:cxn modelId="{1D0D5073-CFB5-4366-96A1-CAD2B3A1EC3F}" type="presParOf" srcId="{CE74119D-FBFA-46F4-AF2F-D25919DD8F74}" destId="{E83B354A-B535-4A4E-97FB-4D3F61E8C46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1053095D-8138-42CA-9B4E-808483C8D65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2072676-2BF4-4758-A3C4-42F1132DE9F7}">
      <dgm:prSet/>
      <dgm:spPr/>
      <dgm:t>
        <a:bodyPr/>
        <a:lstStyle/>
        <a:p>
          <a:r>
            <a:rPr lang="en-GB" dirty="0"/>
            <a:t>Dudley and Stephens – Shipwrecked – decided to eat the cabin body. When rescued arrested for murder. Could not use the defence of necessity because it would lead to setting a bad precedent. </a:t>
          </a:r>
          <a:endParaRPr lang="en-US" dirty="0"/>
        </a:p>
      </dgm:t>
    </dgm:pt>
    <dgm:pt modelId="{4C63A77F-EEC2-4D19-AB17-BA1C9655A747}" type="parTrans" cxnId="{67D6F640-078B-4A2A-AC59-A49785F3BC73}">
      <dgm:prSet/>
      <dgm:spPr/>
      <dgm:t>
        <a:bodyPr/>
        <a:lstStyle/>
        <a:p>
          <a:endParaRPr lang="en-US"/>
        </a:p>
      </dgm:t>
    </dgm:pt>
    <dgm:pt modelId="{7C324B8F-01D6-4636-AB62-6E5C83B71651}" type="sibTrans" cxnId="{67D6F640-078B-4A2A-AC59-A49785F3BC73}">
      <dgm:prSet/>
      <dgm:spPr/>
      <dgm:t>
        <a:bodyPr/>
        <a:lstStyle/>
        <a:p>
          <a:endParaRPr lang="en-US"/>
        </a:p>
      </dgm:t>
    </dgm:pt>
    <dgm:pt modelId="{9BD7BE40-4B7C-46C9-A21E-818F54B11291}">
      <dgm:prSet/>
      <dgm:spPr/>
      <dgm:t>
        <a:bodyPr/>
        <a:lstStyle/>
        <a:p>
          <a:r>
            <a:rPr lang="en-GB"/>
            <a:t>Not a defence to the offence of murder. </a:t>
          </a:r>
          <a:endParaRPr lang="en-US"/>
        </a:p>
      </dgm:t>
    </dgm:pt>
    <dgm:pt modelId="{AE133B99-B0A8-49C1-9F8F-0E81205A89B6}" type="parTrans" cxnId="{84AF2847-4D7E-49AC-AA4F-2E620DEB370C}">
      <dgm:prSet/>
      <dgm:spPr/>
      <dgm:t>
        <a:bodyPr/>
        <a:lstStyle/>
        <a:p>
          <a:endParaRPr lang="en-US"/>
        </a:p>
      </dgm:t>
    </dgm:pt>
    <dgm:pt modelId="{50545590-FFC6-4957-9197-56FC5D0E11BB}" type="sibTrans" cxnId="{84AF2847-4D7E-49AC-AA4F-2E620DEB370C}">
      <dgm:prSet/>
      <dgm:spPr/>
      <dgm:t>
        <a:bodyPr/>
        <a:lstStyle/>
        <a:p>
          <a:endParaRPr lang="en-US"/>
        </a:p>
      </dgm:t>
    </dgm:pt>
    <dgm:pt modelId="{FB1DCF0D-5085-425A-A5FA-79959DF93F5D}">
      <dgm:prSet/>
      <dgm:spPr/>
      <dgm:t>
        <a:bodyPr/>
        <a:lstStyle/>
        <a:p>
          <a:r>
            <a:rPr lang="en-GB"/>
            <a:t>Not readily used. </a:t>
          </a:r>
          <a:endParaRPr lang="en-US"/>
        </a:p>
      </dgm:t>
    </dgm:pt>
    <dgm:pt modelId="{F7434EF2-033A-4301-822B-8E501E140E7F}" type="parTrans" cxnId="{C05A548E-4251-47A3-90AE-971D1F68FCC8}">
      <dgm:prSet/>
      <dgm:spPr/>
      <dgm:t>
        <a:bodyPr/>
        <a:lstStyle/>
        <a:p>
          <a:endParaRPr lang="en-US"/>
        </a:p>
      </dgm:t>
    </dgm:pt>
    <dgm:pt modelId="{BC9DEA9C-8CDB-4139-8E26-A59B6FC39EA1}" type="sibTrans" cxnId="{C05A548E-4251-47A3-90AE-971D1F68FCC8}">
      <dgm:prSet/>
      <dgm:spPr/>
      <dgm:t>
        <a:bodyPr/>
        <a:lstStyle/>
        <a:p>
          <a:endParaRPr lang="en-US"/>
        </a:p>
      </dgm:t>
    </dgm:pt>
    <dgm:pt modelId="{C44D14C0-5F2A-4C20-8112-BF1B924404A4}" type="pres">
      <dgm:prSet presAssocID="{1053095D-8138-42CA-9B4E-808483C8D650}" presName="linear" presStyleCnt="0">
        <dgm:presLayoutVars>
          <dgm:animLvl val="lvl"/>
          <dgm:resizeHandles val="exact"/>
        </dgm:presLayoutVars>
      </dgm:prSet>
      <dgm:spPr/>
    </dgm:pt>
    <dgm:pt modelId="{727E739E-A7CE-41E4-90D9-1FD5E7155ED1}" type="pres">
      <dgm:prSet presAssocID="{82072676-2BF4-4758-A3C4-42F1132DE9F7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EC00979-C3B4-46F4-A760-C3933530593A}" type="pres">
      <dgm:prSet presAssocID="{7C324B8F-01D6-4636-AB62-6E5C83B71651}" presName="spacer" presStyleCnt="0"/>
      <dgm:spPr/>
    </dgm:pt>
    <dgm:pt modelId="{11EBBDD7-B132-46C6-8BB3-C21E8C533A83}" type="pres">
      <dgm:prSet presAssocID="{9BD7BE40-4B7C-46C9-A21E-818F54B1129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E3D1DAF-88B1-4C5C-8E7E-B01E85220A58}" type="pres">
      <dgm:prSet presAssocID="{50545590-FFC6-4957-9197-56FC5D0E11BB}" presName="spacer" presStyleCnt="0"/>
      <dgm:spPr/>
    </dgm:pt>
    <dgm:pt modelId="{0739D28D-4B1B-4898-94AB-8F06DAAE776E}" type="pres">
      <dgm:prSet presAssocID="{FB1DCF0D-5085-425A-A5FA-79959DF93F5D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A1EA73D-6298-4E8E-AAC0-BD5DC380AF6F}" type="presOf" srcId="{9BD7BE40-4B7C-46C9-A21E-818F54B11291}" destId="{11EBBDD7-B132-46C6-8BB3-C21E8C533A83}" srcOrd="0" destOrd="0" presId="urn:microsoft.com/office/officeart/2005/8/layout/vList2"/>
    <dgm:cxn modelId="{67D6F640-078B-4A2A-AC59-A49785F3BC73}" srcId="{1053095D-8138-42CA-9B4E-808483C8D650}" destId="{82072676-2BF4-4758-A3C4-42F1132DE9F7}" srcOrd="0" destOrd="0" parTransId="{4C63A77F-EEC2-4D19-AB17-BA1C9655A747}" sibTransId="{7C324B8F-01D6-4636-AB62-6E5C83B71651}"/>
    <dgm:cxn modelId="{03C93C61-67A2-48AB-B7A6-F842C49DAE99}" type="presOf" srcId="{FB1DCF0D-5085-425A-A5FA-79959DF93F5D}" destId="{0739D28D-4B1B-4898-94AB-8F06DAAE776E}" srcOrd="0" destOrd="0" presId="urn:microsoft.com/office/officeart/2005/8/layout/vList2"/>
    <dgm:cxn modelId="{84AF2847-4D7E-49AC-AA4F-2E620DEB370C}" srcId="{1053095D-8138-42CA-9B4E-808483C8D650}" destId="{9BD7BE40-4B7C-46C9-A21E-818F54B11291}" srcOrd="1" destOrd="0" parTransId="{AE133B99-B0A8-49C1-9F8F-0E81205A89B6}" sibTransId="{50545590-FFC6-4957-9197-56FC5D0E11BB}"/>
    <dgm:cxn modelId="{C05A548E-4251-47A3-90AE-971D1F68FCC8}" srcId="{1053095D-8138-42CA-9B4E-808483C8D650}" destId="{FB1DCF0D-5085-425A-A5FA-79959DF93F5D}" srcOrd="2" destOrd="0" parTransId="{F7434EF2-033A-4301-822B-8E501E140E7F}" sibTransId="{BC9DEA9C-8CDB-4139-8E26-A59B6FC39EA1}"/>
    <dgm:cxn modelId="{74EB709E-16F1-4DFB-93A2-12127B11AA81}" type="presOf" srcId="{82072676-2BF4-4758-A3C4-42F1132DE9F7}" destId="{727E739E-A7CE-41E4-90D9-1FD5E7155ED1}" srcOrd="0" destOrd="0" presId="urn:microsoft.com/office/officeart/2005/8/layout/vList2"/>
    <dgm:cxn modelId="{8AA8AEEC-800B-4DE8-9EFA-363E1FBB08A6}" type="presOf" srcId="{1053095D-8138-42CA-9B4E-808483C8D650}" destId="{C44D14C0-5F2A-4C20-8112-BF1B924404A4}" srcOrd="0" destOrd="0" presId="urn:microsoft.com/office/officeart/2005/8/layout/vList2"/>
    <dgm:cxn modelId="{6BAD21FC-9F12-4C7F-BB18-65AAE0684A43}" type="presParOf" srcId="{C44D14C0-5F2A-4C20-8112-BF1B924404A4}" destId="{727E739E-A7CE-41E4-90D9-1FD5E7155ED1}" srcOrd="0" destOrd="0" presId="urn:microsoft.com/office/officeart/2005/8/layout/vList2"/>
    <dgm:cxn modelId="{8CD0957A-9A35-48ED-8FA8-4E447097E774}" type="presParOf" srcId="{C44D14C0-5F2A-4C20-8112-BF1B924404A4}" destId="{8EC00979-C3B4-46F4-A760-C3933530593A}" srcOrd="1" destOrd="0" presId="urn:microsoft.com/office/officeart/2005/8/layout/vList2"/>
    <dgm:cxn modelId="{EA881911-29F5-4759-98B2-EAC2C69AB834}" type="presParOf" srcId="{C44D14C0-5F2A-4C20-8112-BF1B924404A4}" destId="{11EBBDD7-B132-46C6-8BB3-C21E8C533A83}" srcOrd="2" destOrd="0" presId="urn:microsoft.com/office/officeart/2005/8/layout/vList2"/>
    <dgm:cxn modelId="{514F80F9-E8D6-4D52-8952-397193FEE9C4}" type="presParOf" srcId="{C44D14C0-5F2A-4C20-8112-BF1B924404A4}" destId="{CE3D1DAF-88B1-4C5C-8E7E-B01E85220A58}" srcOrd="3" destOrd="0" presId="urn:microsoft.com/office/officeart/2005/8/layout/vList2"/>
    <dgm:cxn modelId="{0F3A5A13-79E9-4763-B74E-C4E631997C84}" type="presParOf" srcId="{C44D14C0-5F2A-4C20-8112-BF1B924404A4}" destId="{0739D28D-4B1B-4898-94AB-8F06DAAE776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9D984F9F-F2BE-4312-9EF8-FC91780A4AA4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E9542E6-9BF6-431A-8CA7-7AD456D6E865}">
      <dgm:prSet/>
      <dgm:spPr/>
      <dgm:t>
        <a:bodyPr/>
        <a:lstStyle/>
        <a:p>
          <a:r>
            <a:rPr lang="en-GB" dirty="0"/>
            <a:t>Research 2 cases regarding the defence of necessity. </a:t>
          </a:r>
          <a:endParaRPr lang="en-US" dirty="0"/>
        </a:p>
      </dgm:t>
    </dgm:pt>
    <dgm:pt modelId="{A9522CB9-1580-46E7-B734-77D889D98390}" type="parTrans" cxnId="{DE262B06-E548-4B54-87A4-7A7D61DD9A34}">
      <dgm:prSet/>
      <dgm:spPr/>
      <dgm:t>
        <a:bodyPr/>
        <a:lstStyle/>
        <a:p>
          <a:endParaRPr lang="en-US"/>
        </a:p>
      </dgm:t>
    </dgm:pt>
    <dgm:pt modelId="{071FE934-D76B-4221-B544-4E82397D3F42}" type="sibTrans" cxnId="{DE262B06-E548-4B54-87A4-7A7D61DD9A34}">
      <dgm:prSet/>
      <dgm:spPr/>
      <dgm:t>
        <a:bodyPr/>
        <a:lstStyle/>
        <a:p>
          <a:endParaRPr lang="en-US"/>
        </a:p>
      </dgm:t>
    </dgm:pt>
    <dgm:pt modelId="{5E9C5780-19AD-4C9C-8DC7-4C1733336980}">
      <dgm:prSet/>
      <dgm:spPr/>
      <dgm:t>
        <a:bodyPr/>
        <a:lstStyle/>
        <a:p>
          <a:r>
            <a:rPr lang="en-GB"/>
            <a:t>Cannot be the ones we have discussed in this lesson. </a:t>
          </a:r>
          <a:endParaRPr lang="en-US"/>
        </a:p>
      </dgm:t>
    </dgm:pt>
    <dgm:pt modelId="{EB193FD4-E06A-4C24-98F9-C87CF2CE7F1C}" type="parTrans" cxnId="{FC5EC8A9-35E6-4CE7-895B-ABDD23AF49FA}">
      <dgm:prSet/>
      <dgm:spPr/>
      <dgm:t>
        <a:bodyPr/>
        <a:lstStyle/>
        <a:p>
          <a:endParaRPr lang="en-US"/>
        </a:p>
      </dgm:t>
    </dgm:pt>
    <dgm:pt modelId="{C6FCAAE2-A7A1-421A-9AA7-5DAB3EB8789D}" type="sibTrans" cxnId="{FC5EC8A9-35E6-4CE7-895B-ABDD23AF49FA}">
      <dgm:prSet/>
      <dgm:spPr/>
      <dgm:t>
        <a:bodyPr/>
        <a:lstStyle/>
        <a:p>
          <a:endParaRPr lang="en-US"/>
        </a:p>
      </dgm:t>
    </dgm:pt>
    <dgm:pt modelId="{BD43BBFC-FC60-41C4-9A0F-F70307BFF4D9}">
      <dgm:prSet/>
      <dgm:spPr/>
      <dgm:t>
        <a:bodyPr/>
        <a:lstStyle/>
        <a:p>
          <a:r>
            <a:rPr lang="en-GB"/>
            <a:t>Prepare to feedback to the class. </a:t>
          </a:r>
          <a:endParaRPr lang="en-US"/>
        </a:p>
      </dgm:t>
    </dgm:pt>
    <dgm:pt modelId="{2B354A9E-2185-4A13-94E1-926FDBF7FBE2}" type="parTrans" cxnId="{C7C3790D-3BD5-45AC-AB58-23E4F7BEE38D}">
      <dgm:prSet/>
      <dgm:spPr/>
      <dgm:t>
        <a:bodyPr/>
        <a:lstStyle/>
        <a:p>
          <a:endParaRPr lang="en-US"/>
        </a:p>
      </dgm:t>
    </dgm:pt>
    <dgm:pt modelId="{898C8A79-3CC0-4750-863C-2C74701D02EE}" type="sibTrans" cxnId="{C7C3790D-3BD5-45AC-AB58-23E4F7BEE38D}">
      <dgm:prSet/>
      <dgm:spPr/>
      <dgm:t>
        <a:bodyPr/>
        <a:lstStyle/>
        <a:p>
          <a:endParaRPr lang="en-US"/>
        </a:p>
      </dgm:t>
    </dgm:pt>
    <dgm:pt modelId="{26BF6A78-B8D7-4458-99DD-096E8756D8A5}" type="pres">
      <dgm:prSet presAssocID="{9D984F9F-F2BE-4312-9EF8-FC91780A4AA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62AFC64-3A00-4835-8FA7-85D2B0C21327}" type="pres">
      <dgm:prSet presAssocID="{9E9542E6-9BF6-431A-8CA7-7AD456D6E865}" presName="hierRoot1" presStyleCnt="0"/>
      <dgm:spPr/>
    </dgm:pt>
    <dgm:pt modelId="{B95F987D-4FBD-4281-9428-8EF14C99E056}" type="pres">
      <dgm:prSet presAssocID="{9E9542E6-9BF6-431A-8CA7-7AD456D6E865}" presName="composite" presStyleCnt="0"/>
      <dgm:spPr/>
    </dgm:pt>
    <dgm:pt modelId="{3CBF8254-F2E7-4672-8BE9-70C6507D6A2D}" type="pres">
      <dgm:prSet presAssocID="{9E9542E6-9BF6-431A-8CA7-7AD456D6E865}" presName="background" presStyleLbl="node0" presStyleIdx="0" presStyleCnt="3"/>
      <dgm:spPr/>
    </dgm:pt>
    <dgm:pt modelId="{84FE73ED-49D6-4114-8386-CA582A61E936}" type="pres">
      <dgm:prSet presAssocID="{9E9542E6-9BF6-431A-8CA7-7AD456D6E865}" presName="text" presStyleLbl="fgAcc0" presStyleIdx="0" presStyleCnt="3">
        <dgm:presLayoutVars>
          <dgm:chPref val="3"/>
        </dgm:presLayoutVars>
      </dgm:prSet>
      <dgm:spPr/>
    </dgm:pt>
    <dgm:pt modelId="{116FF206-A008-4D4C-9085-D03900F715B9}" type="pres">
      <dgm:prSet presAssocID="{9E9542E6-9BF6-431A-8CA7-7AD456D6E865}" presName="hierChild2" presStyleCnt="0"/>
      <dgm:spPr/>
    </dgm:pt>
    <dgm:pt modelId="{D41E4489-BC4D-4BCE-AD0F-8FA1F8FFAB9B}" type="pres">
      <dgm:prSet presAssocID="{5E9C5780-19AD-4C9C-8DC7-4C1733336980}" presName="hierRoot1" presStyleCnt="0"/>
      <dgm:spPr/>
    </dgm:pt>
    <dgm:pt modelId="{009CFEF0-7DE8-4FBC-AAD6-EF7D238FCF3C}" type="pres">
      <dgm:prSet presAssocID="{5E9C5780-19AD-4C9C-8DC7-4C1733336980}" presName="composite" presStyleCnt="0"/>
      <dgm:spPr/>
    </dgm:pt>
    <dgm:pt modelId="{068E7371-5E37-4968-A646-8B66E782B46F}" type="pres">
      <dgm:prSet presAssocID="{5E9C5780-19AD-4C9C-8DC7-4C1733336980}" presName="background" presStyleLbl="node0" presStyleIdx="1" presStyleCnt="3"/>
      <dgm:spPr/>
    </dgm:pt>
    <dgm:pt modelId="{A3FAB9BA-0FCB-4DA8-8F7D-A79B6EA30732}" type="pres">
      <dgm:prSet presAssocID="{5E9C5780-19AD-4C9C-8DC7-4C1733336980}" presName="text" presStyleLbl="fgAcc0" presStyleIdx="1" presStyleCnt="3">
        <dgm:presLayoutVars>
          <dgm:chPref val="3"/>
        </dgm:presLayoutVars>
      </dgm:prSet>
      <dgm:spPr/>
    </dgm:pt>
    <dgm:pt modelId="{CFE8CB04-45EE-407B-9543-E21526D74F0C}" type="pres">
      <dgm:prSet presAssocID="{5E9C5780-19AD-4C9C-8DC7-4C1733336980}" presName="hierChild2" presStyleCnt="0"/>
      <dgm:spPr/>
    </dgm:pt>
    <dgm:pt modelId="{28A6007C-12D9-4F74-98BB-C04E1C77934C}" type="pres">
      <dgm:prSet presAssocID="{BD43BBFC-FC60-41C4-9A0F-F70307BFF4D9}" presName="hierRoot1" presStyleCnt="0"/>
      <dgm:spPr/>
    </dgm:pt>
    <dgm:pt modelId="{B2B7341A-A9D4-400E-8016-DAA63ED8863B}" type="pres">
      <dgm:prSet presAssocID="{BD43BBFC-FC60-41C4-9A0F-F70307BFF4D9}" presName="composite" presStyleCnt="0"/>
      <dgm:spPr/>
    </dgm:pt>
    <dgm:pt modelId="{E3610FB2-1405-4783-B902-0B0B2D442B5F}" type="pres">
      <dgm:prSet presAssocID="{BD43BBFC-FC60-41C4-9A0F-F70307BFF4D9}" presName="background" presStyleLbl="node0" presStyleIdx="2" presStyleCnt="3"/>
      <dgm:spPr/>
    </dgm:pt>
    <dgm:pt modelId="{3EEE2F24-F645-480F-AD53-00BD484D8965}" type="pres">
      <dgm:prSet presAssocID="{BD43BBFC-FC60-41C4-9A0F-F70307BFF4D9}" presName="text" presStyleLbl="fgAcc0" presStyleIdx="2" presStyleCnt="3">
        <dgm:presLayoutVars>
          <dgm:chPref val="3"/>
        </dgm:presLayoutVars>
      </dgm:prSet>
      <dgm:spPr/>
    </dgm:pt>
    <dgm:pt modelId="{0D6E2D69-24F8-4823-99EF-9F4231BCE662}" type="pres">
      <dgm:prSet presAssocID="{BD43BBFC-FC60-41C4-9A0F-F70307BFF4D9}" presName="hierChild2" presStyleCnt="0"/>
      <dgm:spPr/>
    </dgm:pt>
  </dgm:ptLst>
  <dgm:cxnLst>
    <dgm:cxn modelId="{DE262B06-E548-4B54-87A4-7A7D61DD9A34}" srcId="{9D984F9F-F2BE-4312-9EF8-FC91780A4AA4}" destId="{9E9542E6-9BF6-431A-8CA7-7AD456D6E865}" srcOrd="0" destOrd="0" parTransId="{A9522CB9-1580-46E7-B734-77D889D98390}" sibTransId="{071FE934-D76B-4221-B544-4E82397D3F42}"/>
    <dgm:cxn modelId="{C7C3790D-3BD5-45AC-AB58-23E4F7BEE38D}" srcId="{9D984F9F-F2BE-4312-9EF8-FC91780A4AA4}" destId="{BD43BBFC-FC60-41C4-9A0F-F70307BFF4D9}" srcOrd="2" destOrd="0" parTransId="{2B354A9E-2185-4A13-94E1-926FDBF7FBE2}" sibTransId="{898C8A79-3CC0-4750-863C-2C74701D02EE}"/>
    <dgm:cxn modelId="{E5319862-DA38-4E27-A2AA-8ACD969981B7}" type="presOf" srcId="{9D984F9F-F2BE-4312-9EF8-FC91780A4AA4}" destId="{26BF6A78-B8D7-4458-99DD-096E8756D8A5}" srcOrd="0" destOrd="0" presId="urn:microsoft.com/office/officeart/2005/8/layout/hierarchy1"/>
    <dgm:cxn modelId="{32389D7B-BE3E-4C09-B9A5-5ED7C3F1507C}" type="presOf" srcId="{9E9542E6-9BF6-431A-8CA7-7AD456D6E865}" destId="{84FE73ED-49D6-4114-8386-CA582A61E936}" srcOrd="0" destOrd="0" presId="urn:microsoft.com/office/officeart/2005/8/layout/hierarchy1"/>
    <dgm:cxn modelId="{4F490F8F-C94E-40F1-B8CD-8007F9E78CDE}" type="presOf" srcId="{5E9C5780-19AD-4C9C-8DC7-4C1733336980}" destId="{A3FAB9BA-0FCB-4DA8-8F7D-A79B6EA30732}" srcOrd="0" destOrd="0" presId="urn:microsoft.com/office/officeart/2005/8/layout/hierarchy1"/>
    <dgm:cxn modelId="{FC5EC8A9-35E6-4CE7-895B-ABDD23AF49FA}" srcId="{9D984F9F-F2BE-4312-9EF8-FC91780A4AA4}" destId="{5E9C5780-19AD-4C9C-8DC7-4C1733336980}" srcOrd="1" destOrd="0" parTransId="{EB193FD4-E06A-4C24-98F9-C87CF2CE7F1C}" sibTransId="{C6FCAAE2-A7A1-421A-9AA7-5DAB3EB8789D}"/>
    <dgm:cxn modelId="{934D0CDF-9933-46EB-B82E-38C2C34D6384}" type="presOf" srcId="{BD43BBFC-FC60-41C4-9A0F-F70307BFF4D9}" destId="{3EEE2F24-F645-480F-AD53-00BD484D8965}" srcOrd="0" destOrd="0" presId="urn:microsoft.com/office/officeart/2005/8/layout/hierarchy1"/>
    <dgm:cxn modelId="{2D3FFF75-1F6F-4D3E-9F1F-7D8532496CB2}" type="presParOf" srcId="{26BF6A78-B8D7-4458-99DD-096E8756D8A5}" destId="{462AFC64-3A00-4835-8FA7-85D2B0C21327}" srcOrd="0" destOrd="0" presId="urn:microsoft.com/office/officeart/2005/8/layout/hierarchy1"/>
    <dgm:cxn modelId="{DDE5DDEE-3E44-4606-A28F-895EE5B743D9}" type="presParOf" srcId="{462AFC64-3A00-4835-8FA7-85D2B0C21327}" destId="{B95F987D-4FBD-4281-9428-8EF14C99E056}" srcOrd="0" destOrd="0" presId="urn:microsoft.com/office/officeart/2005/8/layout/hierarchy1"/>
    <dgm:cxn modelId="{7F5B9D2C-33BC-41D3-AC47-DD9793F84B8D}" type="presParOf" srcId="{B95F987D-4FBD-4281-9428-8EF14C99E056}" destId="{3CBF8254-F2E7-4672-8BE9-70C6507D6A2D}" srcOrd="0" destOrd="0" presId="urn:microsoft.com/office/officeart/2005/8/layout/hierarchy1"/>
    <dgm:cxn modelId="{2186AEB7-FB6B-4A2C-8F9C-D9E6C4B0A490}" type="presParOf" srcId="{B95F987D-4FBD-4281-9428-8EF14C99E056}" destId="{84FE73ED-49D6-4114-8386-CA582A61E936}" srcOrd="1" destOrd="0" presId="urn:microsoft.com/office/officeart/2005/8/layout/hierarchy1"/>
    <dgm:cxn modelId="{E1F30DBF-6DE0-404D-8782-A5ED5055E945}" type="presParOf" srcId="{462AFC64-3A00-4835-8FA7-85D2B0C21327}" destId="{116FF206-A008-4D4C-9085-D03900F715B9}" srcOrd="1" destOrd="0" presId="urn:microsoft.com/office/officeart/2005/8/layout/hierarchy1"/>
    <dgm:cxn modelId="{86F97AEB-9C4F-40BF-8A53-578CBAE51C24}" type="presParOf" srcId="{26BF6A78-B8D7-4458-99DD-096E8756D8A5}" destId="{D41E4489-BC4D-4BCE-AD0F-8FA1F8FFAB9B}" srcOrd="1" destOrd="0" presId="urn:microsoft.com/office/officeart/2005/8/layout/hierarchy1"/>
    <dgm:cxn modelId="{AD8AEB19-7D3D-4745-BFF9-C0D6B0CE8ABF}" type="presParOf" srcId="{D41E4489-BC4D-4BCE-AD0F-8FA1F8FFAB9B}" destId="{009CFEF0-7DE8-4FBC-AAD6-EF7D238FCF3C}" srcOrd="0" destOrd="0" presId="urn:microsoft.com/office/officeart/2005/8/layout/hierarchy1"/>
    <dgm:cxn modelId="{878905A7-59D9-4695-92A5-FA67327A9F10}" type="presParOf" srcId="{009CFEF0-7DE8-4FBC-AAD6-EF7D238FCF3C}" destId="{068E7371-5E37-4968-A646-8B66E782B46F}" srcOrd="0" destOrd="0" presId="urn:microsoft.com/office/officeart/2005/8/layout/hierarchy1"/>
    <dgm:cxn modelId="{71DCF6B4-3D22-4A9E-AEB0-78580568E77F}" type="presParOf" srcId="{009CFEF0-7DE8-4FBC-AAD6-EF7D238FCF3C}" destId="{A3FAB9BA-0FCB-4DA8-8F7D-A79B6EA30732}" srcOrd="1" destOrd="0" presId="urn:microsoft.com/office/officeart/2005/8/layout/hierarchy1"/>
    <dgm:cxn modelId="{61445CD7-AA2A-4A7D-8743-1FB7827DF34B}" type="presParOf" srcId="{D41E4489-BC4D-4BCE-AD0F-8FA1F8FFAB9B}" destId="{CFE8CB04-45EE-407B-9543-E21526D74F0C}" srcOrd="1" destOrd="0" presId="urn:microsoft.com/office/officeart/2005/8/layout/hierarchy1"/>
    <dgm:cxn modelId="{360DB42A-C561-4FF2-AD95-4E675B4F47DD}" type="presParOf" srcId="{26BF6A78-B8D7-4458-99DD-096E8756D8A5}" destId="{28A6007C-12D9-4F74-98BB-C04E1C77934C}" srcOrd="2" destOrd="0" presId="urn:microsoft.com/office/officeart/2005/8/layout/hierarchy1"/>
    <dgm:cxn modelId="{745BB49A-F4B6-4B74-A378-071E0051C1B8}" type="presParOf" srcId="{28A6007C-12D9-4F74-98BB-C04E1C77934C}" destId="{B2B7341A-A9D4-400E-8016-DAA63ED8863B}" srcOrd="0" destOrd="0" presId="urn:microsoft.com/office/officeart/2005/8/layout/hierarchy1"/>
    <dgm:cxn modelId="{5F7033A5-7944-4969-AEA8-8F6800209A35}" type="presParOf" srcId="{B2B7341A-A9D4-400E-8016-DAA63ED8863B}" destId="{E3610FB2-1405-4783-B902-0B0B2D442B5F}" srcOrd="0" destOrd="0" presId="urn:microsoft.com/office/officeart/2005/8/layout/hierarchy1"/>
    <dgm:cxn modelId="{83223BB7-F856-41C8-9DB0-D87A04B2EDEB}" type="presParOf" srcId="{B2B7341A-A9D4-400E-8016-DAA63ED8863B}" destId="{3EEE2F24-F645-480F-AD53-00BD484D8965}" srcOrd="1" destOrd="0" presId="urn:microsoft.com/office/officeart/2005/8/layout/hierarchy1"/>
    <dgm:cxn modelId="{1EC75319-34F4-4E34-9574-B6666C82DD49}" type="presParOf" srcId="{28A6007C-12D9-4F74-98BB-C04E1C77934C}" destId="{0D6E2D69-24F8-4823-99EF-9F4231BCE66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2063DAC2-2C0D-4E9A-8C78-D74470463D1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0D09973-D9C0-4CED-86DE-6E41FEB9F5CF}">
      <dgm:prSet/>
      <dgm:spPr/>
      <dgm:t>
        <a:bodyPr/>
        <a:lstStyle/>
        <a:p>
          <a:r>
            <a:rPr lang="en-GB"/>
            <a:t>Answer the scenario questions on your desk. </a:t>
          </a:r>
          <a:endParaRPr lang="en-US"/>
        </a:p>
      </dgm:t>
    </dgm:pt>
    <dgm:pt modelId="{73163059-C385-4606-9DA1-895FCA8244D3}" type="parTrans" cxnId="{3DA5DC3C-E641-4A39-8DCF-DA6AB46B8EEF}">
      <dgm:prSet/>
      <dgm:spPr/>
      <dgm:t>
        <a:bodyPr/>
        <a:lstStyle/>
        <a:p>
          <a:endParaRPr lang="en-US"/>
        </a:p>
      </dgm:t>
    </dgm:pt>
    <dgm:pt modelId="{2CA4F1B5-6F2A-43C5-9562-F9E161FB46A4}" type="sibTrans" cxnId="{3DA5DC3C-E641-4A39-8DCF-DA6AB46B8EEF}">
      <dgm:prSet/>
      <dgm:spPr/>
      <dgm:t>
        <a:bodyPr/>
        <a:lstStyle/>
        <a:p>
          <a:endParaRPr lang="en-US"/>
        </a:p>
      </dgm:t>
    </dgm:pt>
    <dgm:pt modelId="{1F6691DE-DB4C-4D8F-87F5-C411C95CE5B8}">
      <dgm:prSet/>
      <dgm:spPr/>
      <dgm:t>
        <a:bodyPr/>
        <a:lstStyle/>
        <a:p>
          <a:r>
            <a:rPr lang="en-GB"/>
            <a:t>However, you need to support your answers with case law. </a:t>
          </a:r>
          <a:endParaRPr lang="en-US"/>
        </a:p>
      </dgm:t>
    </dgm:pt>
    <dgm:pt modelId="{47279532-5D9A-4299-9B96-D639644A4A6F}" type="parTrans" cxnId="{60C6F574-16A2-4DA9-B6D3-5415BE1E8031}">
      <dgm:prSet/>
      <dgm:spPr/>
      <dgm:t>
        <a:bodyPr/>
        <a:lstStyle/>
        <a:p>
          <a:endParaRPr lang="en-US"/>
        </a:p>
      </dgm:t>
    </dgm:pt>
    <dgm:pt modelId="{372B5E9C-3E1A-4319-A40C-5CB3361D0457}" type="sibTrans" cxnId="{60C6F574-16A2-4DA9-B6D3-5415BE1E8031}">
      <dgm:prSet/>
      <dgm:spPr/>
      <dgm:t>
        <a:bodyPr/>
        <a:lstStyle/>
        <a:p>
          <a:endParaRPr lang="en-US"/>
        </a:p>
      </dgm:t>
    </dgm:pt>
    <dgm:pt modelId="{738EDB86-483E-4432-8C82-83764F378978}">
      <dgm:prSet/>
      <dgm:spPr/>
      <dgm:t>
        <a:bodyPr/>
        <a:lstStyle/>
        <a:p>
          <a:r>
            <a:rPr lang="en-GB"/>
            <a:t>Work in groups. </a:t>
          </a:r>
          <a:endParaRPr lang="en-US"/>
        </a:p>
      </dgm:t>
    </dgm:pt>
    <dgm:pt modelId="{92204C47-EA22-400F-BF80-BE3D5F97AA70}" type="parTrans" cxnId="{E204B5C3-E324-46E9-AFC6-C6838B3D0E92}">
      <dgm:prSet/>
      <dgm:spPr/>
      <dgm:t>
        <a:bodyPr/>
        <a:lstStyle/>
        <a:p>
          <a:endParaRPr lang="en-US"/>
        </a:p>
      </dgm:t>
    </dgm:pt>
    <dgm:pt modelId="{9A524DA2-5A3A-4FB7-B63A-8B70BAB03A00}" type="sibTrans" cxnId="{E204B5C3-E324-46E9-AFC6-C6838B3D0E92}">
      <dgm:prSet/>
      <dgm:spPr/>
      <dgm:t>
        <a:bodyPr/>
        <a:lstStyle/>
        <a:p>
          <a:endParaRPr lang="en-US"/>
        </a:p>
      </dgm:t>
    </dgm:pt>
    <dgm:pt modelId="{5F250BFD-86EB-4914-BA60-72BD06EE572A}">
      <dgm:prSet/>
      <dgm:spPr/>
      <dgm:t>
        <a:bodyPr/>
        <a:lstStyle/>
        <a:p>
          <a:r>
            <a:rPr lang="en-GB"/>
            <a:t>20 minutes to create an answer. </a:t>
          </a:r>
          <a:endParaRPr lang="en-US"/>
        </a:p>
      </dgm:t>
    </dgm:pt>
    <dgm:pt modelId="{1CA48354-C276-4A9F-B17C-0DA39301DF7B}" type="parTrans" cxnId="{CA4B90AA-7E0E-4630-B74A-476CC8A43B03}">
      <dgm:prSet/>
      <dgm:spPr/>
      <dgm:t>
        <a:bodyPr/>
        <a:lstStyle/>
        <a:p>
          <a:endParaRPr lang="en-US"/>
        </a:p>
      </dgm:t>
    </dgm:pt>
    <dgm:pt modelId="{A4DC73C2-B487-4CE2-AA88-100A586CA4BB}" type="sibTrans" cxnId="{CA4B90AA-7E0E-4630-B74A-476CC8A43B03}">
      <dgm:prSet/>
      <dgm:spPr/>
      <dgm:t>
        <a:bodyPr/>
        <a:lstStyle/>
        <a:p>
          <a:endParaRPr lang="en-US"/>
        </a:p>
      </dgm:t>
    </dgm:pt>
    <dgm:pt modelId="{BD705636-E933-44EB-B74B-3F8CEB722D24}" type="pres">
      <dgm:prSet presAssocID="{2063DAC2-2C0D-4E9A-8C78-D74470463D13}" presName="root" presStyleCnt="0">
        <dgm:presLayoutVars>
          <dgm:dir/>
          <dgm:resizeHandles val="exact"/>
        </dgm:presLayoutVars>
      </dgm:prSet>
      <dgm:spPr/>
    </dgm:pt>
    <dgm:pt modelId="{910B146B-6B29-4E04-AA40-230D58705F08}" type="pres">
      <dgm:prSet presAssocID="{50D09973-D9C0-4CED-86DE-6E41FEB9F5CF}" presName="compNode" presStyleCnt="0"/>
      <dgm:spPr/>
    </dgm:pt>
    <dgm:pt modelId="{B1A2E76D-770F-4BD2-BF07-DC01CCC57BAC}" type="pres">
      <dgm:prSet presAssocID="{50D09973-D9C0-4CED-86DE-6E41FEB9F5C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641397C2-BD2A-41F1-8D67-0BC0E1F8A24B}" type="pres">
      <dgm:prSet presAssocID="{50D09973-D9C0-4CED-86DE-6E41FEB9F5CF}" presName="spaceRect" presStyleCnt="0"/>
      <dgm:spPr/>
    </dgm:pt>
    <dgm:pt modelId="{ADCA302C-7CED-4582-AC4A-69989BAC3C0C}" type="pres">
      <dgm:prSet presAssocID="{50D09973-D9C0-4CED-86DE-6E41FEB9F5CF}" presName="textRect" presStyleLbl="revTx" presStyleIdx="0" presStyleCnt="4">
        <dgm:presLayoutVars>
          <dgm:chMax val="1"/>
          <dgm:chPref val="1"/>
        </dgm:presLayoutVars>
      </dgm:prSet>
      <dgm:spPr/>
    </dgm:pt>
    <dgm:pt modelId="{C7782036-BF90-44CB-B561-2576CB99866C}" type="pres">
      <dgm:prSet presAssocID="{2CA4F1B5-6F2A-43C5-9562-F9E161FB46A4}" presName="sibTrans" presStyleCnt="0"/>
      <dgm:spPr/>
    </dgm:pt>
    <dgm:pt modelId="{49950D9F-B005-4E90-ABB7-058B6476DA9A}" type="pres">
      <dgm:prSet presAssocID="{1F6691DE-DB4C-4D8F-87F5-C411C95CE5B8}" presName="compNode" presStyleCnt="0"/>
      <dgm:spPr/>
    </dgm:pt>
    <dgm:pt modelId="{0BCDFA60-B2D9-4E1D-963A-FADFB6AB92FC}" type="pres">
      <dgm:prSet presAssocID="{1F6691DE-DB4C-4D8F-87F5-C411C95CE5B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13F8BB45-F7B5-47CB-A376-A244822A37DD}" type="pres">
      <dgm:prSet presAssocID="{1F6691DE-DB4C-4D8F-87F5-C411C95CE5B8}" presName="spaceRect" presStyleCnt="0"/>
      <dgm:spPr/>
    </dgm:pt>
    <dgm:pt modelId="{4FF86442-9F18-4CFB-A622-8AB4E3F4E6A1}" type="pres">
      <dgm:prSet presAssocID="{1F6691DE-DB4C-4D8F-87F5-C411C95CE5B8}" presName="textRect" presStyleLbl="revTx" presStyleIdx="1" presStyleCnt="4">
        <dgm:presLayoutVars>
          <dgm:chMax val="1"/>
          <dgm:chPref val="1"/>
        </dgm:presLayoutVars>
      </dgm:prSet>
      <dgm:spPr/>
    </dgm:pt>
    <dgm:pt modelId="{AA65C7B9-45D8-4C53-B15E-A85BD07DF3B3}" type="pres">
      <dgm:prSet presAssocID="{372B5E9C-3E1A-4319-A40C-5CB3361D0457}" presName="sibTrans" presStyleCnt="0"/>
      <dgm:spPr/>
    </dgm:pt>
    <dgm:pt modelId="{E9B67D86-07FD-4136-871A-9263B93F92E8}" type="pres">
      <dgm:prSet presAssocID="{738EDB86-483E-4432-8C82-83764F378978}" presName="compNode" presStyleCnt="0"/>
      <dgm:spPr/>
    </dgm:pt>
    <dgm:pt modelId="{105AEB1B-9AA2-40BC-BC10-985EC806C80A}" type="pres">
      <dgm:prSet presAssocID="{738EDB86-483E-4432-8C82-83764F37897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C0CC19C9-240E-4CB3-A9D6-3F5AB5FBD376}" type="pres">
      <dgm:prSet presAssocID="{738EDB86-483E-4432-8C82-83764F378978}" presName="spaceRect" presStyleCnt="0"/>
      <dgm:spPr/>
    </dgm:pt>
    <dgm:pt modelId="{1D76D2A4-F86B-4BB2-AE22-B1CF01A263DB}" type="pres">
      <dgm:prSet presAssocID="{738EDB86-483E-4432-8C82-83764F378978}" presName="textRect" presStyleLbl="revTx" presStyleIdx="2" presStyleCnt="4">
        <dgm:presLayoutVars>
          <dgm:chMax val="1"/>
          <dgm:chPref val="1"/>
        </dgm:presLayoutVars>
      </dgm:prSet>
      <dgm:spPr/>
    </dgm:pt>
    <dgm:pt modelId="{B98062EC-B587-4D5A-9580-796BB792923C}" type="pres">
      <dgm:prSet presAssocID="{9A524DA2-5A3A-4FB7-B63A-8B70BAB03A00}" presName="sibTrans" presStyleCnt="0"/>
      <dgm:spPr/>
    </dgm:pt>
    <dgm:pt modelId="{E45B106F-4EA3-4F1F-972E-B07A2E8E3C5A}" type="pres">
      <dgm:prSet presAssocID="{5F250BFD-86EB-4914-BA60-72BD06EE572A}" presName="compNode" presStyleCnt="0"/>
      <dgm:spPr/>
    </dgm:pt>
    <dgm:pt modelId="{9BABBA83-42D1-4478-A50D-C60545960A5B}" type="pres">
      <dgm:prSet presAssocID="{5F250BFD-86EB-4914-BA60-72BD06EE572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00103F6-34C6-4A57-A735-7DC5508EB411}" type="pres">
      <dgm:prSet presAssocID="{5F250BFD-86EB-4914-BA60-72BD06EE572A}" presName="spaceRect" presStyleCnt="0"/>
      <dgm:spPr/>
    </dgm:pt>
    <dgm:pt modelId="{88F3F8E3-19F3-4A53-A22F-F4BDF64E159A}" type="pres">
      <dgm:prSet presAssocID="{5F250BFD-86EB-4914-BA60-72BD06EE572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555B637-FE90-43D8-9564-323E08428CE1}" type="presOf" srcId="{5F250BFD-86EB-4914-BA60-72BD06EE572A}" destId="{88F3F8E3-19F3-4A53-A22F-F4BDF64E159A}" srcOrd="0" destOrd="0" presId="urn:microsoft.com/office/officeart/2018/2/layout/IconLabelList"/>
    <dgm:cxn modelId="{3DA5DC3C-E641-4A39-8DCF-DA6AB46B8EEF}" srcId="{2063DAC2-2C0D-4E9A-8C78-D74470463D13}" destId="{50D09973-D9C0-4CED-86DE-6E41FEB9F5CF}" srcOrd="0" destOrd="0" parTransId="{73163059-C385-4606-9DA1-895FCA8244D3}" sibTransId="{2CA4F1B5-6F2A-43C5-9562-F9E161FB46A4}"/>
    <dgm:cxn modelId="{70FA4769-2190-49C7-AC20-96CE0276F245}" type="presOf" srcId="{1F6691DE-DB4C-4D8F-87F5-C411C95CE5B8}" destId="{4FF86442-9F18-4CFB-A622-8AB4E3F4E6A1}" srcOrd="0" destOrd="0" presId="urn:microsoft.com/office/officeart/2018/2/layout/IconLabelList"/>
    <dgm:cxn modelId="{60C6F574-16A2-4DA9-B6D3-5415BE1E8031}" srcId="{2063DAC2-2C0D-4E9A-8C78-D74470463D13}" destId="{1F6691DE-DB4C-4D8F-87F5-C411C95CE5B8}" srcOrd="1" destOrd="0" parTransId="{47279532-5D9A-4299-9B96-D639644A4A6F}" sibTransId="{372B5E9C-3E1A-4319-A40C-5CB3361D0457}"/>
    <dgm:cxn modelId="{FFC4CE7C-4C45-4F06-94F0-951C87533B03}" type="presOf" srcId="{50D09973-D9C0-4CED-86DE-6E41FEB9F5CF}" destId="{ADCA302C-7CED-4582-AC4A-69989BAC3C0C}" srcOrd="0" destOrd="0" presId="urn:microsoft.com/office/officeart/2018/2/layout/IconLabelList"/>
    <dgm:cxn modelId="{AF280F8B-2FA1-408F-A96C-EE7DFA2CE038}" type="presOf" srcId="{2063DAC2-2C0D-4E9A-8C78-D74470463D13}" destId="{BD705636-E933-44EB-B74B-3F8CEB722D24}" srcOrd="0" destOrd="0" presId="urn:microsoft.com/office/officeart/2018/2/layout/IconLabelList"/>
    <dgm:cxn modelId="{CA4B90AA-7E0E-4630-B74A-476CC8A43B03}" srcId="{2063DAC2-2C0D-4E9A-8C78-D74470463D13}" destId="{5F250BFD-86EB-4914-BA60-72BD06EE572A}" srcOrd="3" destOrd="0" parTransId="{1CA48354-C276-4A9F-B17C-0DA39301DF7B}" sibTransId="{A4DC73C2-B487-4CE2-AA88-100A586CA4BB}"/>
    <dgm:cxn modelId="{E204B5C3-E324-46E9-AFC6-C6838B3D0E92}" srcId="{2063DAC2-2C0D-4E9A-8C78-D74470463D13}" destId="{738EDB86-483E-4432-8C82-83764F378978}" srcOrd="2" destOrd="0" parTransId="{92204C47-EA22-400F-BF80-BE3D5F97AA70}" sibTransId="{9A524DA2-5A3A-4FB7-B63A-8B70BAB03A00}"/>
    <dgm:cxn modelId="{84F36CEB-2CB3-49E8-B0D9-51ED46948848}" type="presOf" srcId="{738EDB86-483E-4432-8C82-83764F378978}" destId="{1D76D2A4-F86B-4BB2-AE22-B1CF01A263DB}" srcOrd="0" destOrd="0" presId="urn:microsoft.com/office/officeart/2018/2/layout/IconLabelList"/>
    <dgm:cxn modelId="{33717C5A-D14B-49BB-93AC-6D97AF97EB01}" type="presParOf" srcId="{BD705636-E933-44EB-B74B-3F8CEB722D24}" destId="{910B146B-6B29-4E04-AA40-230D58705F08}" srcOrd="0" destOrd="0" presId="urn:microsoft.com/office/officeart/2018/2/layout/IconLabelList"/>
    <dgm:cxn modelId="{F4BA78AE-6E10-4248-B752-7F9ECBB7124D}" type="presParOf" srcId="{910B146B-6B29-4E04-AA40-230D58705F08}" destId="{B1A2E76D-770F-4BD2-BF07-DC01CCC57BAC}" srcOrd="0" destOrd="0" presId="urn:microsoft.com/office/officeart/2018/2/layout/IconLabelList"/>
    <dgm:cxn modelId="{CCDFC018-A832-458D-A69F-FD2EE34F49C5}" type="presParOf" srcId="{910B146B-6B29-4E04-AA40-230D58705F08}" destId="{641397C2-BD2A-41F1-8D67-0BC0E1F8A24B}" srcOrd="1" destOrd="0" presId="urn:microsoft.com/office/officeart/2018/2/layout/IconLabelList"/>
    <dgm:cxn modelId="{97B1FAD8-7064-4BAD-AE4E-E9EE981F59D9}" type="presParOf" srcId="{910B146B-6B29-4E04-AA40-230D58705F08}" destId="{ADCA302C-7CED-4582-AC4A-69989BAC3C0C}" srcOrd="2" destOrd="0" presId="urn:microsoft.com/office/officeart/2018/2/layout/IconLabelList"/>
    <dgm:cxn modelId="{1E905359-8716-4EFD-A81C-DA79149F5493}" type="presParOf" srcId="{BD705636-E933-44EB-B74B-3F8CEB722D24}" destId="{C7782036-BF90-44CB-B561-2576CB99866C}" srcOrd="1" destOrd="0" presId="urn:microsoft.com/office/officeart/2018/2/layout/IconLabelList"/>
    <dgm:cxn modelId="{F5484056-33CD-4625-9ECD-54468343D80E}" type="presParOf" srcId="{BD705636-E933-44EB-B74B-3F8CEB722D24}" destId="{49950D9F-B005-4E90-ABB7-058B6476DA9A}" srcOrd="2" destOrd="0" presId="urn:microsoft.com/office/officeart/2018/2/layout/IconLabelList"/>
    <dgm:cxn modelId="{2472603F-9C57-4984-B26E-64F08E69287E}" type="presParOf" srcId="{49950D9F-B005-4E90-ABB7-058B6476DA9A}" destId="{0BCDFA60-B2D9-4E1D-963A-FADFB6AB92FC}" srcOrd="0" destOrd="0" presId="urn:microsoft.com/office/officeart/2018/2/layout/IconLabelList"/>
    <dgm:cxn modelId="{70606B5C-0FDF-4F68-83C3-DF3795398E5F}" type="presParOf" srcId="{49950D9F-B005-4E90-ABB7-058B6476DA9A}" destId="{13F8BB45-F7B5-47CB-A376-A244822A37DD}" srcOrd="1" destOrd="0" presId="urn:microsoft.com/office/officeart/2018/2/layout/IconLabelList"/>
    <dgm:cxn modelId="{25E3092B-ED3D-45B7-BDB5-7DFF5E687E4E}" type="presParOf" srcId="{49950D9F-B005-4E90-ABB7-058B6476DA9A}" destId="{4FF86442-9F18-4CFB-A622-8AB4E3F4E6A1}" srcOrd="2" destOrd="0" presId="urn:microsoft.com/office/officeart/2018/2/layout/IconLabelList"/>
    <dgm:cxn modelId="{D2F7AAA2-2057-4A1A-8C9B-2B99924D8729}" type="presParOf" srcId="{BD705636-E933-44EB-B74B-3F8CEB722D24}" destId="{AA65C7B9-45D8-4C53-B15E-A85BD07DF3B3}" srcOrd="3" destOrd="0" presId="urn:microsoft.com/office/officeart/2018/2/layout/IconLabelList"/>
    <dgm:cxn modelId="{BE788D3B-C2FC-486B-AD03-EC3F680F15B3}" type="presParOf" srcId="{BD705636-E933-44EB-B74B-3F8CEB722D24}" destId="{E9B67D86-07FD-4136-871A-9263B93F92E8}" srcOrd="4" destOrd="0" presId="urn:microsoft.com/office/officeart/2018/2/layout/IconLabelList"/>
    <dgm:cxn modelId="{ACF403C0-549F-4D8F-8982-E2969C041505}" type="presParOf" srcId="{E9B67D86-07FD-4136-871A-9263B93F92E8}" destId="{105AEB1B-9AA2-40BC-BC10-985EC806C80A}" srcOrd="0" destOrd="0" presId="urn:microsoft.com/office/officeart/2018/2/layout/IconLabelList"/>
    <dgm:cxn modelId="{094B72AA-812E-492D-A654-0A983F7F9726}" type="presParOf" srcId="{E9B67D86-07FD-4136-871A-9263B93F92E8}" destId="{C0CC19C9-240E-4CB3-A9D6-3F5AB5FBD376}" srcOrd="1" destOrd="0" presId="urn:microsoft.com/office/officeart/2018/2/layout/IconLabelList"/>
    <dgm:cxn modelId="{E6139207-D2DD-496C-B06B-42F219EEDA70}" type="presParOf" srcId="{E9B67D86-07FD-4136-871A-9263B93F92E8}" destId="{1D76D2A4-F86B-4BB2-AE22-B1CF01A263DB}" srcOrd="2" destOrd="0" presId="urn:microsoft.com/office/officeart/2018/2/layout/IconLabelList"/>
    <dgm:cxn modelId="{DF59B70F-AE0C-4466-BBB9-75B6B26ECEB0}" type="presParOf" srcId="{BD705636-E933-44EB-B74B-3F8CEB722D24}" destId="{B98062EC-B587-4D5A-9580-796BB792923C}" srcOrd="5" destOrd="0" presId="urn:microsoft.com/office/officeart/2018/2/layout/IconLabelList"/>
    <dgm:cxn modelId="{DD4A70F3-6930-48E9-B28A-6CD722D6B2C1}" type="presParOf" srcId="{BD705636-E933-44EB-B74B-3F8CEB722D24}" destId="{E45B106F-4EA3-4F1F-972E-B07A2E8E3C5A}" srcOrd="6" destOrd="0" presId="urn:microsoft.com/office/officeart/2018/2/layout/IconLabelList"/>
    <dgm:cxn modelId="{B994FB9C-9F6F-4C6E-B292-6AE3E18595D2}" type="presParOf" srcId="{E45B106F-4EA3-4F1F-972E-B07A2E8E3C5A}" destId="{9BABBA83-42D1-4478-A50D-C60545960A5B}" srcOrd="0" destOrd="0" presId="urn:microsoft.com/office/officeart/2018/2/layout/IconLabelList"/>
    <dgm:cxn modelId="{AA4FDB64-5E21-47D4-92C1-320D138EBBBE}" type="presParOf" srcId="{E45B106F-4EA3-4F1F-972E-B07A2E8E3C5A}" destId="{000103F6-34C6-4A57-A735-7DC5508EB411}" srcOrd="1" destOrd="0" presId="urn:microsoft.com/office/officeart/2018/2/layout/IconLabelList"/>
    <dgm:cxn modelId="{AC35AD1F-7A8F-4EDF-8BDD-3BADF8370B77}" type="presParOf" srcId="{E45B106F-4EA3-4F1F-972E-B07A2E8E3C5A}" destId="{88F3F8E3-19F3-4A53-A22F-F4BDF64E159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5C8C8E30-7FDC-482F-8053-F69AB66822F4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F1C438B-9790-4819-BAF3-9496662D0054}">
      <dgm:prSet/>
      <dgm:spPr/>
      <dgm:t>
        <a:bodyPr/>
        <a:lstStyle/>
        <a:p>
          <a:r>
            <a:rPr lang="en-GB"/>
            <a:t>Duress. </a:t>
          </a:r>
          <a:endParaRPr lang="en-US"/>
        </a:p>
      </dgm:t>
    </dgm:pt>
    <dgm:pt modelId="{95A4982F-2E40-4D73-9DA4-9B8D47517F74}" type="parTrans" cxnId="{0AAB0C6B-1B81-4E85-9195-64BAAB13D7DF}">
      <dgm:prSet/>
      <dgm:spPr/>
      <dgm:t>
        <a:bodyPr/>
        <a:lstStyle/>
        <a:p>
          <a:endParaRPr lang="en-US"/>
        </a:p>
      </dgm:t>
    </dgm:pt>
    <dgm:pt modelId="{B5BFFB3B-6341-4085-9B92-B8B732A65D8C}" type="sibTrans" cxnId="{0AAB0C6B-1B81-4E85-9195-64BAAB13D7DF}">
      <dgm:prSet/>
      <dgm:spPr/>
      <dgm:t>
        <a:bodyPr/>
        <a:lstStyle/>
        <a:p>
          <a:endParaRPr lang="en-US"/>
        </a:p>
      </dgm:t>
    </dgm:pt>
    <dgm:pt modelId="{3B8B9C18-703E-4F5E-8362-9B8B09BD283C}">
      <dgm:prSet/>
      <dgm:spPr/>
      <dgm:t>
        <a:bodyPr/>
        <a:lstStyle/>
        <a:p>
          <a:r>
            <a:rPr lang="en-GB"/>
            <a:t>Necessity. </a:t>
          </a:r>
          <a:endParaRPr lang="en-US"/>
        </a:p>
      </dgm:t>
    </dgm:pt>
    <dgm:pt modelId="{4C0D97D5-B8DB-4502-AED5-6932868C1C00}" type="parTrans" cxnId="{3823BCFA-5741-4D4D-88C5-7F39E28A71D5}">
      <dgm:prSet/>
      <dgm:spPr/>
      <dgm:t>
        <a:bodyPr/>
        <a:lstStyle/>
        <a:p>
          <a:endParaRPr lang="en-US"/>
        </a:p>
      </dgm:t>
    </dgm:pt>
    <dgm:pt modelId="{8E1F8E61-C30C-4EF6-BA66-32A0971746FD}" type="sibTrans" cxnId="{3823BCFA-5741-4D4D-88C5-7F39E28A71D5}">
      <dgm:prSet/>
      <dgm:spPr/>
      <dgm:t>
        <a:bodyPr/>
        <a:lstStyle/>
        <a:p>
          <a:endParaRPr lang="en-US"/>
        </a:p>
      </dgm:t>
    </dgm:pt>
    <dgm:pt modelId="{B52BE88D-8FF1-417C-9ACE-6D17808EBA10}">
      <dgm:prSet/>
      <dgm:spPr/>
      <dgm:t>
        <a:bodyPr/>
        <a:lstStyle/>
        <a:p>
          <a:r>
            <a:rPr lang="en-GB"/>
            <a:t>Intoxication. </a:t>
          </a:r>
          <a:endParaRPr lang="en-US"/>
        </a:p>
      </dgm:t>
    </dgm:pt>
    <dgm:pt modelId="{154F123C-0DDA-4B70-839C-A99EECCFA7CB}" type="parTrans" cxnId="{CF318C09-E182-4FCA-8B6D-3057DF5433A5}">
      <dgm:prSet/>
      <dgm:spPr/>
      <dgm:t>
        <a:bodyPr/>
        <a:lstStyle/>
        <a:p>
          <a:endParaRPr lang="en-US"/>
        </a:p>
      </dgm:t>
    </dgm:pt>
    <dgm:pt modelId="{B2389B67-AB26-49F3-871D-3CB51C1E594F}" type="sibTrans" cxnId="{CF318C09-E182-4FCA-8B6D-3057DF5433A5}">
      <dgm:prSet/>
      <dgm:spPr/>
      <dgm:t>
        <a:bodyPr/>
        <a:lstStyle/>
        <a:p>
          <a:endParaRPr lang="en-US"/>
        </a:p>
      </dgm:t>
    </dgm:pt>
    <dgm:pt modelId="{BD19B103-1C38-44C7-9503-53ECC9650C95}">
      <dgm:prSet/>
      <dgm:spPr/>
      <dgm:t>
        <a:bodyPr/>
        <a:lstStyle/>
        <a:p>
          <a:r>
            <a:rPr lang="en-GB"/>
            <a:t>Self defence. </a:t>
          </a:r>
          <a:endParaRPr lang="en-US"/>
        </a:p>
      </dgm:t>
    </dgm:pt>
    <dgm:pt modelId="{53A254B1-AF82-4B7A-B45A-7AC9A0CEF31D}" type="parTrans" cxnId="{0D8E440C-8744-4C5C-B319-FC25389737D4}">
      <dgm:prSet/>
      <dgm:spPr/>
      <dgm:t>
        <a:bodyPr/>
        <a:lstStyle/>
        <a:p>
          <a:endParaRPr lang="en-US"/>
        </a:p>
      </dgm:t>
    </dgm:pt>
    <dgm:pt modelId="{3E71A307-1D41-4D32-AE20-9A0E4D221CE6}" type="sibTrans" cxnId="{0D8E440C-8744-4C5C-B319-FC25389737D4}">
      <dgm:prSet/>
      <dgm:spPr/>
      <dgm:t>
        <a:bodyPr/>
        <a:lstStyle/>
        <a:p>
          <a:endParaRPr lang="en-US"/>
        </a:p>
      </dgm:t>
    </dgm:pt>
    <dgm:pt modelId="{89F13E13-7EA2-4200-90FC-B3B60E0B53D7}" type="pres">
      <dgm:prSet presAssocID="{5C8C8E30-7FDC-482F-8053-F69AB66822F4}" presName="linear" presStyleCnt="0">
        <dgm:presLayoutVars>
          <dgm:dir/>
          <dgm:animLvl val="lvl"/>
          <dgm:resizeHandles val="exact"/>
        </dgm:presLayoutVars>
      </dgm:prSet>
      <dgm:spPr/>
    </dgm:pt>
    <dgm:pt modelId="{2F219F54-7719-458B-9C7A-8D400D4D5ABD}" type="pres">
      <dgm:prSet presAssocID="{9F1C438B-9790-4819-BAF3-9496662D0054}" presName="parentLin" presStyleCnt="0"/>
      <dgm:spPr/>
    </dgm:pt>
    <dgm:pt modelId="{4ADB7494-E472-4D14-B25C-D39822FBBF08}" type="pres">
      <dgm:prSet presAssocID="{9F1C438B-9790-4819-BAF3-9496662D0054}" presName="parentLeftMargin" presStyleLbl="node1" presStyleIdx="0" presStyleCnt="4"/>
      <dgm:spPr/>
    </dgm:pt>
    <dgm:pt modelId="{3C7BFB5B-13E1-454E-BD2F-0A1A0D37EA51}" type="pres">
      <dgm:prSet presAssocID="{9F1C438B-9790-4819-BAF3-9496662D005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3ACF730-87DA-4C8B-983D-1EE62EF7AA15}" type="pres">
      <dgm:prSet presAssocID="{9F1C438B-9790-4819-BAF3-9496662D0054}" presName="negativeSpace" presStyleCnt="0"/>
      <dgm:spPr/>
    </dgm:pt>
    <dgm:pt modelId="{8A3DF87C-9AEF-44EA-AA6B-6BB277FF6C1D}" type="pres">
      <dgm:prSet presAssocID="{9F1C438B-9790-4819-BAF3-9496662D0054}" presName="childText" presStyleLbl="conFgAcc1" presStyleIdx="0" presStyleCnt="4">
        <dgm:presLayoutVars>
          <dgm:bulletEnabled val="1"/>
        </dgm:presLayoutVars>
      </dgm:prSet>
      <dgm:spPr/>
    </dgm:pt>
    <dgm:pt modelId="{C8059D92-D839-4BCD-B124-D5D4E4905ADE}" type="pres">
      <dgm:prSet presAssocID="{B5BFFB3B-6341-4085-9B92-B8B732A65D8C}" presName="spaceBetweenRectangles" presStyleCnt="0"/>
      <dgm:spPr/>
    </dgm:pt>
    <dgm:pt modelId="{A9B27118-2207-4DCE-B637-B5C4E4CDD7FC}" type="pres">
      <dgm:prSet presAssocID="{3B8B9C18-703E-4F5E-8362-9B8B09BD283C}" presName="parentLin" presStyleCnt="0"/>
      <dgm:spPr/>
    </dgm:pt>
    <dgm:pt modelId="{E728698A-4E20-4E4F-92FC-DB05DB8CA2CE}" type="pres">
      <dgm:prSet presAssocID="{3B8B9C18-703E-4F5E-8362-9B8B09BD283C}" presName="parentLeftMargin" presStyleLbl="node1" presStyleIdx="0" presStyleCnt="4"/>
      <dgm:spPr/>
    </dgm:pt>
    <dgm:pt modelId="{8B33845F-B773-4664-9639-EA73B8F2733A}" type="pres">
      <dgm:prSet presAssocID="{3B8B9C18-703E-4F5E-8362-9B8B09BD283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A44EE3A-69FF-4979-A6BF-75D6778D2E4F}" type="pres">
      <dgm:prSet presAssocID="{3B8B9C18-703E-4F5E-8362-9B8B09BD283C}" presName="negativeSpace" presStyleCnt="0"/>
      <dgm:spPr/>
    </dgm:pt>
    <dgm:pt modelId="{A67E5367-2B24-4526-ADCE-06F3D49DEC08}" type="pres">
      <dgm:prSet presAssocID="{3B8B9C18-703E-4F5E-8362-9B8B09BD283C}" presName="childText" presStyleLbl="conFgAcc1" presStyleIdx="1" presStyleCnt="4">
        <dgm:presLayoutVars>
          <dgm:bulletEnabled val="1"/>
        </dgm:presLayoutVars>
      </dgm:prSet>
      <dgm:spPr/>
    </dgm:pt>
    <dgm:pt modelId="{A6EF7CC4-9ED8-4189-A9BB-541E8DD83937}" type="pres">
      <dgm:prSet presAssocID="{8E1F8E61-C30C-4EF6-BA66-32A0971746FD}" presName="spaceBetweenRectangles" presStyleCnt="0"/>
      <dgm:spPr/>
    </dgm:pt>
    <dgm:pt modelId="{658F6E3D-D099-4AB9-A5A1-791BE037743A}" type="pres">
      <dgm:prSet presAssocID="{B52BE88D-8FF1-417C-9ACE-6D17808EBA10}" presName="parentLin" presStyleCnt="0"/>
      <dgm:spPr/>
    </dgm:pt>
    <dgm:pt modelId="{6AD11E69-C703-4AFB-ABC1-A34E8644BB46}" type="pres">
      <dgm:prSet presAssocID="{B52BE88D-8FF1-417C-9ACE-6D17808EBA10}" presName="parentLeftMargin" presStyleLbl="node1" presStyleIdx="1" presStyleCnt="4"/>
      <dgm:spPr/>
    </dgm:pt>
    <dgm:pt modelId="{A62F075C-20C4-42D5-8BFE-2BD6048ABCBF}" type="pres">
      <dgm:prSet presAssocID="{B52BE88D-8FF1-417C-9ACE-6D17808EBA1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90FA69C-E7B0-44DB-A498-D65C34C016E2}" type="pres">
      <dgm:prSet presAssocID="{B52BE88D-8FF1-417C-9ACE-6D17808EBA10}" presName="negativeSpace" presStyleCnt="0"/>
      <dgm:spPr/>
    </dgm:pt>
    <dgm:pt modelId="{7475FCDF-2DF9-4826-82E3-B06C38E76A64}" type="pres">
      <dgm:prSet presAssocID="{B52BE88D-8FF1-417C-9ACE-6D17808EBA10}" presName="childText" presStyleLbl="conFgAcc1" presStyleIdx="2" presStyleCnt="4">
        <dgm:presLayoutVars>
          <dgm:bulletEnabled val="1"/>
        </dgm:presLayoutVars>
      </dgm:prSet>
      <dgm:spPr/>
    </dgm:pt>
    <dgm:pt modelId="{F64439D4-0DD5-47EA-9776-B39A6CCE3669}" type="pres">
      <dgm:prSet presAssocID="{B2389B67-AB26-49F3-871D-3CB51C1E594F}" presName="spaceBetweenRectangles" presStyleCnt="0"/>
      <dgm:spPr/>
    </dgm:pt>
    <dgm:pt modelId="{E3FCBE7C-FFA1-4922-9AE9-F169667B14DB}" type="pres">
      <dgm:prSet presAssocID="{BD19B103-1C38-44C7-9503-53ECC9650C95}" presName="parentLin" presStyleCnt="0"/>
      <dgm:spPr/>
    </dgm:pt>
    <dgm:pt modelId="{E9333866-E07E-4859-855D-E5684B52E212}" type="pres">
      <dgm:prSet presAssocID="{BD19B103-1C38-44C7-9503-53ECC9650C95}" presName="parentLeftMargin" presStyleLbl="node1" presStyleIdx="2" presStyleCnt="4"/>
      <dgm:spPr/>
    </dgm:pt>
    <dgm:pt modelId="{D5E99C85-42E6-44E8-BBE7-98A12A58FB8A}" type="pres">
      <dgm:prSet presAssocID="{BD19B103-1C38-44C7-9503-53ECC9650C9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84C858AF-349B-418A-83A0-0AD8BBAA495A}" type="pres">
      <dgm:prSet presAssocID="{BD19B103-1C38-44C7-9503-53ECC9650C95}" presName="negativeSpace" presStyleCnt="0"/>
      <dgm:spPr/>
    </dgm:pt>
    <dgm:pt modelId="{14584997-0BB5-4D72-8536-47FB8A956683}" type="pres">
      <dgm:prSet presAssocID="{BD19B103-1C38-44C7-9503-53ECC9650C9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F318C09-E182-4FCA-8B6D-3057DF5433A5}" srcId="{5C8C8E30-7FDC-482F-8053-F69AB66822F4}" destId="{B52BE88D-8FF1-417C-9ACE-6D17808EBA10}" srcOrd="2" destOrd="0" parTransId="{154F123C-0DDA-4B70-839C-A99EECCFA7CB}" sibTransId="{B2389B67-AB26-49F3-871D-3CB51C1E594F}"/>
    <dgm:cxn modelId="{0D8E440C-8744-4C5C-B319-FC25389737D4}" srcId="{5C8C8E30-7FDC-482F-8053-F69AB66822F4}" destId="{BD19B103-1C38-44C7-9503-53ECC9650C95}" srcOrd="3" destOrd="0" parTransId="{53A254B1-AF82-4B7A-B45A-7AC9A0CEF31D}" sibTransId="{3E71A307-1D41-4D32-AE20-9A0E4D221CE6}"/>
    <dgm:cxn modelId="{05875112-BB82-4770-AB8F-BD1170A053C8}" type="presOf" srcId="{3B8B9C18-703E-4F5E-8362-9B8B09BD283C}" destId="{E728698A-4E20-4E4F-92FC-DB05DB8CA2CE}" srcOrd="0" destOrd="0" presId="urn:microsoft.com/office/officeart/2005/8/layout/list1"/>
    <dgm:cxn modelId="{AB43CD2E-6546-4041-807A-04923E361657}" type="presOf" srcId="{3B8B9C18-703E-4F5E-8362-9B8B09BD283C}" destId="{8B33845F-B773-4664-9639-EA73B8F2733A}" srcOrd="1" destOrd="0" presId="urn:microsoft.com/office/officeart/2005/8/layout/list1"/>
    <dgm:cxn modelId="{567F7140-A08B-488A-9360-9420454A8C9E}" type="presOf" srcId="{B52BE88D-8FF1-417C-9ACE-6D17808EBA10}" destId="{A62F075C-20C4-42D5-8BFE-2BD6048ABCBF}" srcOrd="1" destOrd="0" presId="urn:microsoft.com/office/officeart/2005/8/layout/list1"/>
    <dgm:cxn modelId="{0AAB0C6B-1B81-4E85-9195-64BAAB13D7DF}" srcId="{5C8C8E30-7FDC-482F-8053-F69AB66822F4}" destId="{9F1C438B-9790-4819-BAF3-9496662D0054}" srcOrd="0" destOrd="0" parTransId="{95A4982F-2E40-4D73-9DA4-9B8D47517F74}" sibTransId="{B5BFFB3B-6341-4085-9B92-B8B732A65D8C}"/>
    <dgm:cxn modelId="{36CAE586-CFA0-46DF-8371-2FD779316FF1}" type="presOf" srcId="{BD19B103-1C38-44C7-9503-53ECC9650C95}" destId="{D5E99C85-42E6-44E8-BBE7-98A12A58FB8A}" srcOrd="1" destOrd="0" presId="urn:microsoft.com/office/officeart/2005/8/layout/list1"/>
    <dgm:cxn modelId="{DD79188F-D956-4693-9065-84E5D6B2334C}" type="presOf" srcId="{9F1C438B-9790-4819-BAF3-9496662D0054}" destId="{3C7BFB5B-13E1-454E-BD2F-0A1A0D37EA51}" srcOrd="1" destOrd="0" presId="urn:microsoft.com/office/officeart/2005/8/layout/list1"/>
    <dgm:cxn modelId="{F4466D9F-9117-4ED5-8866-DD8DF69B9122}" type="presOf" srcId="{9F1C438B-9790-4819-BAF3-9496662D0054}" destId="{4ADB7494-E472-4D14-B25C-D39822FBBF08}" srcOrd="0" destOrd="0" presId="urn:microsoft.com/office/officeart/2005/8/layout/list1"/>
    <dgm:cxn modelId="{06E156BA-A0C4-4D56-9BF2-621CF6FBE4C3}" type="presOf" srcId="{B52BE88D-8FF1-417C-9ACE-6D17808EBA10}" destId="{6AD11E69-C703-4AFB-ABC1-A34E8644BB46}" srcOrd="0" destOrd="0" presId="urn:microsoft.com/office/officeart/2005/8/layout/list1"/>
    <dgm:cxn modelId="{CBB204D3-A6D6-4462-ABCF-08F7544FA07D}" type="presOf" srcId="{5C8C8E30-7FDC-482F-8053-F69AB66822F4}" destId="{89F13E13-7EA2-4200-90FC-B3B60E0B53D7}" srcOrd="0" destOrd="0" presId="urn:microsoft.com/office/officeart/2005/8/layout/list1"/>
    <dgm:cxn modelId="{ABC6B4DC-F784-471C-8193-A9E6D73BE3AE}" type="presOf" srcId="{BD19B103-1C38-44C7-9503-53ECC9650C95}" destId="{E9333866-E07E-4859-855D-E5684B52E212}" srcOrd="0" destOrd="0" presId="urn:microsoft.com/office/officeart/2005/8/layout/list1"/>
    <dgm:cxn modelId="{3823BCFA-5741-4D4D-88C5-7F39E28A71D5}" srcId="{5C8C8E30-7FDC-482F-8053-F69AB66822F4}" destId="{3B8B9C18-703E-4F5E-8362-9B8B09BD283C}" srcOrd="1" destOrd="0" parTransId="{4C0D97D5-B8DB-4502-AED5-6932868C1C00}" sibTransId="{8E1F8E61-C30C-4EF6-BA66-32A0971746FD}"/>
    <dgm:cxn modelId="{EB1420F8-4BED-40AB-ABB1-642985EDC112}" type="presParOf" srcId="{89F13E13-7EA2-4200-90FC-B3B60E0B53D7}" destId="{2F219F54-7719-458B-9C7A-8D400D4D5ABD}" srcOrd="0" destOrd="0" presId="urn:microsoft.com/office/officeart/2005/8/layout/list1"/>
    <dgm:cxn modelId="{FDBDC4E7-0AF8-4B6B-ACD2-772B2C37955A}" type="presParOf" srcId="{2F219F54-7719-458B-9C7A-8D400D4D5ABD}" destId="{4ADB7494-E472-4D14-B25C-D39822FBBF08}" srcOrd="0" destOrd="0" presId="urn:microsoft.com/office/officeart/2005/8/layout/list1"/>
    <dgm:cxn modelId="{F1AF3A91-E46C-47A7-B629-8D5F97E6D97D}" type="presParOf" srcId="{2F219F54-7719-458B-9C7A-8D400D4D5ABD}" destId="{3C7BFB5B-13E1-454E-BD2F-0A1A0D37EA51}" srcOrd="1" destOrd="0" presId="urn:microsoft.com/office/officeart/2005/8/layout/list1"/>
    <dgm:cxn modelId="{935E812F-7128-4156-8FDA-034001BB0DA7}" type="presParOf" srcId="{89F13E13-7EA2-4200-90FC-B3B60E0B53D7}" destId="{F3ACF730-87DA-4C8B-983D-1EE62EF7AA15}" srcOrd="1" destOrd="0" presId="urn:microsoft.com/office/officeart/2005/8/layout/list1"/>
    <dgm:cxn modelId="{E50295F2-99BB-4819-8AFF-7DDD88BE068B}" type="presParOf" srcId="{89F13E13-7EA2-4200-90FC-B3B60E0B53D7}" destId="{8A3DF87C-9AEF-44EA-AA6B-6BB277FF6C1D}" srcOrd="2" destOrd="0" presId="urn:microsoft.com/office/officeart/2005/8/layout/list1"/>
    <dgm:cxn modelId="{DAD7CF9C-22A0-468F-9EA2-3DB9A07503F3}" type="presParOf" srcId="{89F13E13-7EA2-4200-90FC-B3B60E0B53D7}" destId="{C8059D92-D839-4BCD-B124-D5D4E4905ADE}" srcOrd="3" destOrd="0" presId="urn:microsoft.com/office/officeart/2005/8/layout/list1"/>
    <dgm:cxn modelId="{D044348C-983A-4C60-A58E-C9EF25D8B1C7}" type="presParOf" srcId="{89F13E13-7EA2-4200-90FC-B3B60E0B53D7}" destId="{A9B27118-2207-4DCE-B637-B5C4E4CDD7FC}" srcOrd="4" destOrd="0" presId="urn:microsoft.com/office/officeart/2005/8/layout/list1"/>
    <dgm:cxn modelId="{13818925-D9FE-4EDF-94FB-11A40D9BC38C}" type="presParOf" srcId="{A9B27118-2207-4DCE-B637-B5C4E4CDD7FC}" destId="{E728698A-4E20-4E4F-92FC-DB05DB8CA2CE}" srcOrd="0" destOrd="0" presId="urn:microsoft.com/office/officeart/2005/8/layout/list1"/>
    <dgm:cxn modelId="{E683C51C-0B75-4EA1-B1DC-DF861F3F5AAA}" type="presParOf" srcId="{A9B27118-2207-4DCE-B637-B5C4E4CDD7FC}" destId="{8B33845F-B773-4664-9639-EA73B8F2733A}" srcOrd="1" destOrd="0" presId="urn:microsoft.com/office/officeart/2005/8/layout/list1"/>
    <dgm:cxn modelId="{4BAD2824-F8DB-42C8-B785-2264FAD8D714}" type="presParOf" srcId="{89F13E13-7EA2-4200-90FC-B3B60E0B53D7}" destId="{DA44EE3A-69FF-4979-A6BF-75D6778D2E4F}" srcOrd="5" destOrd="0" presId="urn:microsoft.com/office/officeart/2005/8/layout/list1"/>
    <dgm:cxn modelId="{8ABEF34C-6CCB-475E-A9DF-3A283E2C6E46}" type="presParOf" srcId="{89F13E13-7EA2-4200-90FC-B3B60E0B53D7}" destId="{A67E5367-2B24-4526-ADCE-06F3D49DEC08}" srcOrd="6" destOrd="0" presId="urn:microsoft.com/office/officeart/2005/8/layout/list1"/>
    <dgm:cxn modelId="{40BC8D78-8E85-4427-B99B-3DFCD8DF89FD}" type="presParOf" srcId="{89F13E13-7EA2-4200-90FC-B3B60E0B53D7}" destId="{A6EF7CC4-9ED8-4189-A9BB-541E8DD83937}" srcOrd="7" destOrd="0" presId="urn:microsoft.com/office/officeart/2005/8/layout/list1"/>
    <dgm:cxn modelId="{9A786440-A28E-49CF-86FB-AA63E5925095}" type="presParOf" srcId="{89F13E13-7EA2-4200-90FC-B3B60E0B53D7}" destId="{658F6E3D-D099-4AB9-A5A1-791BE037743A}" srcOrd="8" destOrd="0" presId="urn:microsoft.com/office/officeart/2005/8/layout/list1"/>
    <dgm:cxn modelId="{3048350F-23C2-4D37-AC8E-6EE719F1D2A2}" type="presParOf" srcId="{658F6E3D-D099-4AB9-A5A1-791BE037743A}" destId="{6AD11E69-C703-4AFB-ABC1-A34E8644BB46}" srcOrd="0" destOrd="0" presId="urn:microsoft.com/office/officeart/2005/8/layout/list1"/>
    <dgm:cxn modelId="{E648B872-BD2E-4395-A364-E2FEACCA06DC}" type="presParOf" srcId="{658F6E3D-D099-4AB9-A5A1-791BE037743A}" destId="{A62F075C-20C4-42D5-8BFE-2BD6048ABCBF}" srcOrd="1" destOrd="0" presId="urn:microsoft.com/office/officeart/2005/8/layout/list1"/>
    <dgm:cxn modelId="{9B8665CE-CB34-4F2B-8CBB-71F6B7151725}" type="presParOf" srcId="{89F13E13-7EA2-4200-90FC-B3B60E0B53D7}" destId="{390FA69C-E7B0-44DB-A498-D65C34C016E2}" srcOrd="9" destOrd="0" presId="urn:microsoft.com/office/officeart/2005/8/layout/list1"/>
    <dgm:cxn modelId="{24922F4B-98F0-4163-B879-EA9C90270370}" type="presParOf" srcId="{89F13E13-7EA2-4200-90FC-B3B60E0B53D7}" destId="{7475FCDF-2DF9-4826-82E3-B06C38E76A64}" srcOrd="10" destOrd="0" presId="urn:microsoft.com/office/officeart/2005/8/layout/list1"/>
    <dgm:cxn modelId="{27F6437A-6F22-49CF-A61A-ABC9F8DEA9C2}" type="presParOf" srcId="{89F13E13-7EA2-4200-90FC-B3B60E0B53D7}" destId="{F64439D4-0DD5-47EA-9776-B39A6CCE3669}" srcOrd="11" destOrd="0" presId="urn:microsoft.com/office/officeart/2005/8/layout/list1"/>
    <dgm:cxn modelId="{920E71F9-4F6B-4C56-B602-E3ACAA0A00A8}" type="presParOf" srcId="{89F13E13-7EA2-4200-90FC-B3B60E0B53D7}" destId="{E3FCBE7C-FFA1-4922-9AE9-F169667B14DB}" srcOrd="12" destOrd="0" presId="urn:microsoft.com/office/officeart/2005/8/layout/list1"/>
    <dgm:cxn modelId="{59E4DCB6-2FE4-49BA-9F40-C2D1AF7019F2}" type="presParOf" srcId="{E3FCBE7C-FFA1-4922-9AE9-F169667B14DB}" destId="{E9333866-E07E-4859-855D-E5684B52E212}" srcOrd="0" destOrd="0" presId="urn:microsoft.com/office/officeart/2005/8/layout/list1"/>
    <dgm:cxn modelId="{7ECFA8F1-636A-45D7-BEC4-5F7A1EFC31D7}" type="presParOf" srcId="{E3FCBE7C-FFA1-4922-9AE9-F169667B14DB}" destId="{D5E99C85-42E6-44E8-BBE7-98A12A58FB8A}" srcOrd="1" destOrd="0" presId="urn:microsoft.com/office/officeart/2005/8/layout/list1"/>
    <dgm:cxn modelId="{9FE6E4E8-6952-4AF5-B195-87073DDDC873}" type="presParOf" srcId="{89F13E13-7EA2-4200-90FC-B3B60E0B53D7}" destId="{84C858AF-349B-418A-83A0-0AD8BBAA495A}" srcOrd="13" destOrd="0" presId="urn:microsoft.com/office/officeart/2005/8/layout/list1"/>
    <dgm:cxn modelId="{E382BDDE-3994-41D0-8821-382C55B550BC}" type="presParOf" srcId="{89F13E13-7EA2-4200-90FC-B3B60E0B53D7}" destId="{14584997-0BB5-4D72-8536-47FB8A956683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CBD10D-EC13-4491-BFAE-A16AE5BFC5F5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D254DD-4BC0-4F5C-BD19-29ED1B8C7C88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aim of today’s session is to complete our discussion surrounding defences, including self-defence, duress and intoxication. </a:t>
          </a:r>
          <a:endParaRPr lang="en-US" sz="2500" kern="1200"/>
        </a:p>
      </dsp:txBody>
      <dsp:txXfrm>
        <a:off x="560236" y="748205"/>
        <a:ext cx="4149382" cy="2576345"/>
      </dsp:txXfrm>
    </dsp:sp>
    <dsp:sp modelId="{AE7965D8-B491-4165-8697-0975FB6C869A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726FB7-ABA2-4C5D-A8C0-B120C01299DA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By the end of today’s session students should be able to demonstrate their understanding and should be able to apply the defences to a criminal offence. </a:t>
          </a:r>
          <a:endParaRPr lang="en-US" sz="2500" kern="1200"/>
        </a:p>
      </dsp:txBody>
      <dsp:txXfrm>
        <a:off x="5827635" y="748205"/>
        <a:ext cx="4149382" cy="25763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EAB9C4-05A0-41C8-991F-B0238C09BD2A}">
      <dsp:nvSpPr>
        <dsp:cNvPr id="0" name=""/>
        <dsp:cNvSpPr/>
      </dsp:nvSpPr>
      <dsp:spPr>
        <a:xfrm>
          <a:off x="0" y="340416"/>
          <a:ext cx="10058399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74AF00-221E-41E4-98F3-F8DD3DBF62BF}">
      <dsp:nvSpPr>
        <dsp:cNvPr id="0" name=""/>
        <dsp:cNvSpPr/>
      </dsp:nvSpPr>
      <dsp:spPr>
        <a:xfrm>
          <a:off x="502920" y="936"/>
          <a:ext cx="7040880" cy="6789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There are two types. </a:t>
          </a:r>
          <a:endParaRPr lang="en-US" sz="2300" kern="1200"/>
        </a:p>
      </dsp:txBody>
      <dsp:txXfrm>
        <a:off x="536064" y="34080"/>
        <a:ext cx="6974592" cy="612672"/>
      </dsp:txXfrm>
    </dsp:sp>
    <dsp:sp modelId="{42F10448-605B-4CB9-8D92-B269D026C1D4}">
      <dsp:nvSpPr>
        <dsp:cNvPr id="0" name=""/>
        <dsp:cNvSpPr/>
      </dsp:nvSpPr>
      <dsp:spPr>
        <a:xfrm>
          <a:off x="0" y="1383696"/>
          <a:ext cx="10058399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6807678"/>
              <a:satOff val="-7995"/>
              <a:lumOff val="30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692065-D393-41B3-B6DA-9C61C3443512}">
      <dsp:nvSpPr>
        <dsp:cNvPr id="0" name=""/>
        <dsp:cNvSpPr/>
      </dsp:nvSpPr>
      <dsp:spPr>
        <a:xfrm>
          <a:off x="502920" y="1044216"/>
          <a:ext cx="7040880" cy="678960"/>
        </a:xfrm>
        <a:prstGeom prst="roundRect">
          <a:avLst/>
        </a:prstGeom>
        <a:solidFill>
          <a:schemeClr val="accent4">
            <a:hueOff val="6807678"/>
            <a:satOff val="-7995"/>
            <a:lumOff val="30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Duress of Threats. </a:t>
          </a:r>
          <a:endParaRPr lang="en-US" sz="2300" kern="1200"/>
        </a:p>
      </dsp:txBody>
      <dsp:txXfrm>
        <a:off x="536064" y="1077360"/>
        <a:ext cx="6974592" cy="612672"/>
      </dsp:txXfrm>
    </dsp:sp>
    <dsp:sp modelId="{05E69AB5-5513-450D-8D87-A293EF2FEC1C}">
      <dsp:nvSpPr>
        <dsp:cNvPr id="0" name=""/>
        <dsp:cNvSpPr/>
      </dsp:nvSpPr>
      <dsp:spPr>
        <a:xfrm>
          <a:off x="0" y="2426976"/>
          <a:ext cx="10058399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13615356"/>
              <a:satOff val="-15991"/>
              <a:lumOff val="614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12684-082A-48C9-832E-D9596D90708F}">
      <dsp:nvSpPr>
        <dsp:cNvPr id="0" name=""/>
        <dsp:cNvSpPr/>
      </dsp:nvSpPr>
      <dsp:spPr>
        <a:xfrm>
          <a:off x="502920" y="2087496"/>
          <a:ext cx="7040880" cy="678960"/>
        </a:xfrm>
        <a:prstGeom prst="roundRect">
          <a:avLst/>
        </a:prstGeom>
        <a:solidFill>
          <a:schemeClr val="accent4">
            <a:hueOff val="13615356"/>
            <a:satOff val="-15991"/>
            <a:lumOff val="614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Duress of Circumstances. </a:t>
          </a:r>
          <a:endParaRPr lang="en-US" sz="2300" kern="1200"/>
        </a:p>
      </dsp:txBody>
      <dsp:txXfrm>
        <a:off x="536064" y="2120640"/>
        <a:ext cx="6974592" cy="612672"/>
      </dsp:txXfrm>
    </dsp:sp>
    <dsp:sp modelId="{DBE0EEFC-FBD3-41A5-BAA1-648FB0A8E6B4}">
      <dsp:nvSpPr>
        <dsp:cNvPr id="0" name=""/>
        <dsp:cNvSpPr/>
      </dsp:nvSpPr>
      <dsp:spPr>
        <a:xfrm>
          <a:off x="0" y="3470256"/>
          <a:ext cx="10058399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20423033"/>
              <a:satOff val="-23986"/>
              <a:lumOff val="92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4EADAD-9D6A-469A-B247-583DBC10C66D}">
      <dsp:nvSpPr>
        <dsp:cNvPr id="0" name=""/>
        <dsp:cNvSpPr/>
      </dsp:nvSpPr>
      <dsp:spPr>
        <a:xfrm>
          <a:off x="502920" y="3130776"/>
          <a:ext cx="7040880" cy="678960"/>
        </a:xfrm>
        <a:prstGeom prst="roundRect">
          <a:avLst/>
        </a:prstGeom>
        <a:solidFill>
          <a:schemeClr val="accent4">
            <a:hueOff val="20423033"/>
            <a:satOff val="-23986"/>
            <a:lumOff val="92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129" tIns="0" rIns="266129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Both are different. </a:t>
          </a:r>
          <a:endParaRPr lang="en-US" sz="2300" kern="1200"/>
        </a:p>
      </dsp:txBody>
      <dsp:txXfrm>
        <a:off x="536064" y="3163920"/>
        <a:ext cx="6974592" cy="6126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87A5EE-D335-4C72-A921-1701D6BE0A3F}">
      <dsp:nvSpPr>
        <dsp:cNvPr id="0" name=""/>
        <dsp:cNvSpPr/>
      </dsp:nvSpPr>
      <dsp:spPr>
        <a:xfrm>
          <a:off x="0" y="240634"/>
          <a:ext cx="6683374" cy="132721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Has the individual been threatened in order to commit an offence. </a:t>
          </a:r>
          <a:endParaRPr lang="en-US" sz="2500" kern="1200"/>
        </a:p>
      </dsp:txBody>
      <dsp:txXfrm>
        <a:off x="64789" y="305423"/>
        <a:ext cx="6553796" cy="1197640"/>
      </dsp:txXfrm>
    </dsp:sp>
    <dsp:sp modelId="{75F218CB-076F-4270-99FF-CB199FA435B2}">
      <dsp:nvSpPr>
        <dsp:cNvPr id="0" name=""/>
        <dsp:cNvSpPr/>
      </dsp:nvSpPr>
      <dsp:spPr>
        <a:xfrm>
          <a:off x="0" y="1639853"/>
          <a:ext cx="6683374" cy="132721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This is up to the defence to prove. </a:t>
          </a:r>
          <a:endParaRPr lang="en-US" sz="2500" kern="1200"/>
        </a:p>
      </dsp:txBody>
      <dsp:txXfrm>
        <a:off x="64789" y="1704642"/>
        <a:ext cx="6553796" cy="1197640"/>
      </dsp:txXfrm>
    </dsp:sp>
    <dsp:sp modelId="{F1021921-470B-481C-BB31-BE91D79E2F81}">
      <dsp:nvSpPr>
        <dsp:cNvPr id="0" name=""/>
        <dsp:cNvSpPr/>
      </dsp:nvSpPr>
      <dsp:spPr>
        <a:xfrm>
          <a:off x="0" y="3039071"/>
          <a:ext cx="6683374" cy="132721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Important to note that it is a criminal defence to all offences expect serious offences such as murder and manslaughter. </a:t>
          </a:r>
          <a:endParaRPr lang="en-US" sz="2500" kern="1200"/>
        </a:p>
      </dsp:txBody>
      <dsp:txXfrm>
        <a:off x="64789" y="3103860"/>
        <a:ext cx="6553796" cy="11976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1548F5-2B42-4233-841F-C0EFEC2C5CAB}">
      <dsp:nvSpPr>
        <dsp:cNvPr id="0" name=""/>
        <dsp:cNvSpPr/>
      </dsp:nvSpPr>
      <dsp:spPr>
        <a:xfrm>
          <a:off x="0" y="75608"/>
          <a:ext cx="6683374" cy="143339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If the defence is successful then the individual will be acquitted. </a:t>
          </a:r>
          <a:endParaRPr lang="en-US" sz="2700" kern="1200"/>
        </a:p>
      </dsp:txBody>
      <dsp:txXfrm>
        <a:off x="69973" y="145581"/>
        <a:ext cx="6543428" cy="1293450"/>
      </dsp:txXfrm>
    </dsp:sp>
    <dsp:sp modelId="{65AA328F-F114-4D27-A310-19216FDB4DCD}">
      <dsp:nvSpPr>
        <dsp:cNvPr id="0" name=""/>
        <dsp:cNvSpPr/>
      </dsp:nvSpPr>
      <dsp:spPr>
        <a:xfrm>
          <a:off x="0" y="1586764"/>
          <a:ext cx="6683374" cy="143339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But there is a test must be followed. </a:t>
          </a:r>
          <a:endParaRPr lang="en-US" sz="2700" kern="1200"/>
        </a:p>
      </dsp:txBody>
      <dsp:txXfrm>
        <a:off x="69973" y="1656737"/>
        <a:ext cx="6543428" cy="1293450"/>
      </dsp:txXfrm>
    </dsp:sp>
    <dsp:sp modelId="{EEA6C405-8FAB-4840-9A7E-3D8F33D36C36}">
      <dsp:nvSpPr>
        <dsp:cNvPr id="0" name=""/>
        <dsp:cNvSpPr/>
      </dsp:nvSpPr>
      <dsp:spPr>
        <a:xfrm>
          <a:off x="0" y="3097920"/>
          <a:ext cx="6683374" cy="143339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Duress by threats is shown in cases such as the case of R v Howe [1987] and R v Graham [1982]  </a:t>
          </a:r>
          <a:endParaRPr lang="en-US" sz="2700" kern="1200" dirty="0"/>
        </a:p>
      </dsp:txBody>
      <dsp:txXfrm>
        <a:off x="69973" y="3167893"/>
        <a:ext cx="6543428" cy="12934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7F5E86-CB0C-47A1-B432-4CD3C16AB59C}">
      <dsp:nvSpPr>
        <dsp:cNvPr id="0" name=""/>
        <dsp:cNvSpPr/>
      </dsp:nvSpPr>
      <dsp:spPr>
        <a:xfrm>
          <a:off x="0" y="0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Duress by threats must include serious injury or death. </a:t>
          </a:r>
          <a:endParaRPr lang="en-US" sz="2800" kern="1200"/>
        </a:p>
      </dsp:txBody>
      <dsp:txXfrm>
        <a:off x="30087" y="30087"/>
        <a:ext cx="7701319" cy="967058"/>
      </dsp:txXfrm>
    </dsp:sp>
    <dsp:sp modelId="{7CDD8929-F938-4E0D-92A4-BD1037835B97}">
      <dsp:nvSpPr>
        <dsp:cNvPr id="0" name=""/>
        <dsp:cNvSpPr/>
      </dsp:nvSpPr>
      <dsp:spPr>
        <a:xfrm>
          <a:off x="777333" y="1198437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It has to be immediate at the time that the crime is committed. </a:t>
          </a:r>
          <a:endParaRPr lang="en-US" sz="2800" kern="1200"/>
        </a:p>
      </dsp:txBody>
      <dsp:txXfrm>
        <a:off x="807420" y="1228524"/>
        <a:ext cx="7304575" cy="967058"/>
      </dsp:txXfrm>
    </dsp:sp>
    <dsp:sp modelId="{F20DC26B-A697-4E5C-8F76-2FE1AF31F0DB}">
      <dsp:nvSpPr>
        <dsp:cNvPr id="0" name=""/>
        <dsp:cNvSpPr/>
      </dsp:nvSpPr>
      <dsp:spPr>
        <a:xfrm>
          <a:off x="1554667" y="2396874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R v Hudson and Taylor.</a:t>
          </a:r>
          <a:endParaRPr lang="en-US" sz="2800" kern="1200"/>
        </a:p>
      </dsp:txBody>
      <dsp:txXfrm>
        <a:off x="1584754" y="2426961"/>
        <a:ext cx="7304575" cy="967058"/>
      </dsp:txXfrm>
    </dsp:sp>
    <dsp:sp modelId="{F46729C8-F236-40E8-9CDC-F764F1289690}">
      <dsp:nvSpPr>
        <dsp:cNvPr id="0" name=""/>
        <dsp:cNvSpPr/>
      </dsp:nvSpPr>
      <dsp:spPr>
        <a:xfrm>
          <a:off x="8142083" y="778984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292315" y="778984"/>
        <a:ext cx="367236" cy="502444"/>
      </dsp:txXfrm>
    </dsp:sp>
    <dsp:sp modelId="{A7056404-1558-4B8D-A318-3EBEE514AC4A}">
      <dsp:nvSpPr>
        <dsp:cNvPr id="0" name=""/>
        <dsp:cNvSpPr/>
      </dsp:nvSpPr>
      <dsp:spPr>
        <a:xfrm>
          <a:off x="8919417" y="1970573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9069649" y="1970573"/>
        <a:ext cx="367236" cy="5024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1C08C7-10C6-4A01-BA0B-1488729E631A}">
      <dsp:nvSpPr>
        <dsp:cNvPr id="0" name=""/>
        <dsp:cNvSpPr/>
      </dsp:nvSpPr>
      <dsp:spPr>
        <a:xfrm>
          <a:off x="0" y="0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Perjury. </a:t>
          </a:r>
          <a:endParaRPr lang="en-US" sz="2400" kern="1200"/>
        </a:p>
      </dsp:txBody>
      <dsp:txXfrm>
        <a:off x="26102" y="26102"/>
        <a:ext cx="7009768" cy="838970"/>
      </dsp:txXfrm>
    </dsp:sp>
    <dsp:sp modelId="{61DE9FE1-2858-4D98-9F27-70AB350E091E}">
      <dsp:nvSpPr>
        <dsp:cNvPr id="0" name=""/>
        <dsp:cNvSpPr/>
      </dsp:nvSpPr>
      <dsp:spPr>
        <a:xfrm>
          <a:off x="673912" y="1053205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Threats on their minds when the offence was committed. </a:t>
          </a:r>
          <a:endParaRPr lang="en-US" sz="2400" kern="1200"/>
        </a:p>
      </dsp:txBody>
      <dsp:txXfrm>
        <a:off x="700014" y="1079307"/>
        <a:ext cx="6741339" cy="838970"/>
      </dsp:txXfrm>
    </dsp:sp>
    <dsp:sp modelId="{BAE327DB-156A-48D1-BF6B-184E1347FC0E}">
      <dsp:nvSpPr>
        <dsp:cNvPr id="0" name=""/>
        <dsp:cNvSpPr/>
      </dsp:nvSpPr>
      <dsp:spPr>
        <a:xfrm>
          <a:off x="1337767" y="2106411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Conviction quashed because at this point this was classed as immediate. </a:t>
          </a:r>
          <a:endParaRPr lang="en-US" sz="2400" kern="1200"/>
        </a:p>
      </dsp:txBody>
      <dsp:txXfrm>
        <a:off x="1363869" y="2132513"/>
        <a:ext cx="6751398" cy="838970"/>
      </dsp:txXfrm>
    </dsp:sp>
    <dsp:sp modelId="{E755736B-4D12-45AC-B8F9-6839559BAE78}">
      <dsp:nvSpPr>
        <dsp:cNvPr id="0" name=""/>
        <dsp:cNvSpPr/>
      </dsp:nvSpPr>
      <dsp:spPr>
        <a:xfrm>
          <a:off x="2011680" y="3159617"/>
          <a:ext cx="8046720" cy="89117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However, this is no longer good law as expressed by the case of R v Hasan. </a:t>
          </a:r>
          <a:endParaRPr lang="en-US" sz="2400" kern="1200"/>
        </a:p>
      </dsp:txBody>
      <dsp:txXfrm>
        <a:off x="2037782" y="3185719"/>
        <a:ext cx="6741339" cy="838970"/>
      </dsp:txXfrm>
    </dsp:sp>
    <dsp:sp modelId="{4E6210CE-7A61-45AC-8072-5469A50D9913}">
      <dsp:nvSpPr>
        <dsp:cNvPr id="0" name=""/>
        <dsp:cNvSpPr/>
      </dsp:nvSpPr>
      <dsp:spPr>
        <a:xfrm>
          <a:off x="7467456" y="682558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7597790" y="682558"/>
        <a:ext cx="318595" cy="435895"/>
      </dsp:txXfrm>
    </dsp:sp>
    <dsp:sp modelId="{10B0FB90-3201-4234-AF06-257FB1F4F9AD}">
      <dsp:nvSpPr>
        <dsp:cNvPr id="0" name=""/>
        <dsp:cNvSpPr/>
      </dsp:nvSpPr>
      <dsp:spPr>
        <a:xfrm>
          <a:off x="8141369" y="1735764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1703" y="1735764"/>
        <a:ext cx="318595" cy="435895"/>
      </dsp:txXfrm>
    </dsp:sp>
    <dsp:sp modelId="{51F1CA38-AD6C-4A69-B9A1-2F470DBD1A69}">
      <dsp:nvSpPr>
        <dsp:cNvPr id="0" name=""/>
        <dsp:cNvSpPr/>
      </dsp:nvSpPr>
      <dsp:spPr>
        <a:xfrm>
          <a:off x="8805223" y="2788970"/>
          <a:ext cx="579263" cy="579263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935557" y="2788970"/>
        <a:ext cx="318595" cy="43589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14BBF-E50A-4BF1-9176-1ED740D4C4BF}">
      <dsp:nvSpPr>
        <dsp:cNvPr id="0" name=""/>
        <dsp:cNvSpPr/>
      </dsp:nvSpPr>
      <dsp:spPr>
        <a:xfrm>
          <a:off x="0" y="0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Can be towards yourself or someone that you care for or are ‘’ responsible for’’. </a:t>
          </a:r>
          <a:endParaRPr lang="en-US" sz="2000" kern="1200"/>
        </a:p>
      </dsp:txBody>
      <dsp:txXfrm>
        <a:off x="22063" y="22063"/>
        <a:ext cx="7415035" cy="709177"/>
      </dsp:txXfrm>
    </dsp:sp>
    <dsp:sp modelId="{AED2F4F6-98A4-48EC-AA76-BFDBE5E210CC}">
      <dsp:nvSpPr>
        <dsp:cNvPr id="0" name=""/>
        <dsp:cNvSpPr/>
      </dsp:nvSpPr>
      <dsp:spPr>
        <a:xfrm>
          <a:off x="694418" y="890267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 v </a:t>
          </a:r>
          <a:r>
            <a:rPr lang="en-GB" sz="2000" kern="1200" dirty="0" err="1"/>
            <a:t>Writght</a:t>
          </a:r>
          <a:r>
            <a:rPr lang="en-GB" sz="2000" kern="1200" dirty="0"/>
            <a:t> [2000]. </a:t>
          </a:r>
          <a:endParaRPr lang="en-US" sz="2000" kern="1200" dirty="0"/>
        </a:p>
      </dsp:txBody>
      <dsp:txXfrm>
        <a:off x="716481" y="912330"/>
        <a:ext cx="7063370" cy="709177"/>
      </dsp:txXfrm>
    </dsp:sp>
    <dsp:sp modelId="{84E1ACD6-66EE-46FA-BB57-D6276F981828}">
      <dsp:nvSpPr>
        <dsp:cNvPr id="0" name=""/>
        <dsp:cNvSpPr/>
      </dsp:nvSpPr>
      <dsp:spPr>
        <a:xfrm>
          <a:off x="1378472" y="1780535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It can be because of not just one threat but a wide variety. </a:t>
          </a:r>
          <a:endParaRPr lang="en-US" sz="2000" kern="1200"/>
        </a:p>
      </dsp:txBody>
      <dsp:txXfrm>
        <a:off x="1400535" y="1802598"/>
        <a:ext cx="7073734" cy="709177"/>
      </dsp:txXfrm>
    </dsp:sp>
    <dsp:sp modelId="{EC5E0E54-003D-4B14-B9ED-78C66A152E81}">
      <dsp:nvSpPr>
        <dsp:cNvPr id="0" name=""/>
        <dsp:cNvSpPr/>
      </dsp:nvSpPr>
      <dsp:spPr>
        <a:xfrm>
          <a:off x="2072890" y="2670803"/>
          <a:ext cx="8291561" cy="7533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 v Valderrama- Vega [1985].</a:t>
          </a:r>
          <a:endParaRPr lang="en-US" sz="2000" kern="1200" dirty="0"/>
        </a:p>
      </dsp:txBody>
      <dsp:txXfrm>
        <a:off x="2094953" y="2692866"/>
        <a:ext cx="7063370" cy="709177"/>
      </dsp:txXfrm>
    </dsp:sp>
    <dsp:sp modelId="{96C291E6-6FC8-4373-865E-C29B87A89DD5}">
      <dsp:nvSpPr>
        <dsp:cNvPr id="0" name=""/>
        <dsp:cNvSpPr/>
      </dsp:nvSpPr>
      <dsp:spPr>
        <a:xfrm>
          <a:off x="7801914" y="576962"/>
          <a:ext cx="489647" cy="4896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7912085" y="576962"/>
        <a:ext cx="269305" cy="368459"/>
      </dsp:txXfrm>
    </dsp:sp>
    <dsp:sp modelId="{EE5A7B46-1DF2-4B38-9BD0-A395246337E0}">
      <dsp:nvSpPr>
        <dsp:cNvPr id="0" name=""/>
        <dsp:cNvSpPr/>
      </dsp:nvSpPr>
      <dsp:spPr>
        <a:xfrm>
          <a:off x="8496332" y="1467229"/>
          <a:ext cx="489647" cy="4896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606503" y="1467229"/>
        <a:ext cx="269305" cy="368459"/>
      </dsp:txXfrm>
    </dsp:sp>
    <dsp:sp modelId="{EB274A99-46F8-4266-AE0A-BD871A6C0BF8}">
      <dsp:nvSpPr>
        <dsp:cNvPr id="0" name=""/>
        <dsp:cNvSpPr/>
      </dsp:nvSpPr>
      <dsp:spPr>
        <a:xfrm>
          <a:off x="9180386" y="2357497"/>
          <a:ext cx="489647" cy="48964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290557" y="2357497"/>
        <a:ext cx="269305" cy="36845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E7446-538C-497A-992E-560B481B0EC0}">
      <dsp:nvSpPr>
        <dsp:cNvPr id="0" name=""/>
        <dsp:cNvSpPr/>
      </dsp:nvSpPr>
      <dsp:spPr>
        <a:xfrm>
          <a:off x="12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67CBBB-EE32-4460-AA4B-9066EBA7A344}">
      <dsp:nvSpPr>
        <dsp:cNvPr id="0" name=""/>
        <dsp:cNvSpPr/>
      </dsp:nvSpPr>
      <dsp:spPr>
        <a:xfrm>
          <a:off x="480082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 v Writght [2000] – Confirmation of the fact that the threats extend to family and other people. </a:t>
          </a:r>
          <a:endParaRPr lang="en-US" sz="3100" kern="1200"/>
        </a:p>
      </dsp:txBody>
      <dsp:txXfrm>
        <a:off x="560236" y="748205"/>
        <a:ext cx="4149382" cy="2576345"/>
      </dsp:txXfrm>
    </dsp:sp>
    <dsp:sp modelId="{4969BFD8-C2E2-4847-A909-25EBA26CC8CF}">
      <dsp:nvSpPr>
        <dsp:cNvPr id="0" name=""/>
        <dsp:cNvSpPr/>
      </dsp:nvSpPr>
      <dsp:spPr>
        <a:xfrm>
          <a:off x="5268627" y="21313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0A43DD-D92A-4A64-9685-174FF08DB980}">
      <dsp:nvSpPr>
        <dsp:cNvPr id="0" name=""/>
        <dsp:cNvSpPr/>
      </dsp:nvSpPr>
      <dsp:spPr>
        <a:xfrm>
          <a:off x="5747481" y="66805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R v Valderrama- Vega [1985]- Research this case and feedback the facts and the outcome. </a:t>
          </a:r>
          <a:endParaRPr lang="en-US" sz="3100" kern="1200"/>
        </a:p>
      </dsp:txBody>
      <dsp:txXfrm>
        <a:off x="5827635" y="748205"/>
        <a:ext cx="4149382" cy="257634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96A247-5D12-4164-9E0F-46CDCD6D5383}">
      <dsp:nvSpPr>
        <dsp:cNvPr id="0" name=""/>
        <dsp:cNvSpPr/>
      </dsp:nvSpPr>
      <dsp:spPr>
        <a:xfrm>
          <a:off x="0" y="0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threat does not have to exist. But if the person believes that it does then they can bring up the defence of duress by threats. </a:t>
          </a:r>
          <a:endParaRPr lang="en-US" sz="2000" kern="1200"/>
        </a:p>
      </dsp:txBody>
      <dsp:txXfrm>
        <a:off x="30087" y="30087"/>
        <a:ext cx="7701319" cy="967058"/>
      </dsp:txXfrm>
    </dsp:sp>
    <dsp:sp modelId="{F6AD8DA4-6C01-4697-8347-067952F9572B}">
      <dsp:nvSpPr>
        <dsp:cNvPr id="0" name=""/>
        <dsp:cNvSpPr/>
      </dsp:nvSpPr>
      <dsp:spPr>
        <a:xfrm>
          <a:off x="777333" y="1198437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 v Safi [2003]. </a:t>
          </a:r>
          <a:endParaRPr lang="en-US" sz="2000" kern="1200"/>
        </a:p>
      </dsp:txBody>
      <dsp:txXfrm>
        <a:off x="807420" y="1228524"/>
        <a:ext cx="7304575" cy="967058"/>
      </dsp:txXfrm>
    </dsp:sp>
    <dsp:sp modelId="{8E2998BE-0E0E-4740-90AA-174F99B3F434}">
      <dsp:nvSpPr>
        <dsp:cNvPr id="0" name=""/>
        <dsp:cNvSpPr/>
      </dsp:nvSpPr>
      <dsp:spPr>
        <a:xfrm>
          <a:off x="1554667" y="2396874"/>
          <a:ext cx="8809784" cy="10272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Sometimes this may arise from mental health conditions, these are taken into account by the courts. R v Martin [2000].</a:t>
          </a:r>
          <a:endParaRPr lang="en-US" sz="2000" kern="1200"/>
        </a:p>
      </dsp:txBody>
      <dsp:txXfrm>
        <a:off x="1584754" y="2426961"/>
        <a:ext cx="7304575" cy="967058"/>
      </dsp:txXfrm>
    </dsp:sp>
    <dsp:sp modelId="{87D6333D-5DAB-4DF5-8A6D-9C51E728394E}">
      <dsp:nvSpPr>
        <dsp:cNvPr id="0" name=""/>
        <dsp:cNvSpPr/>
      </dsp:nvSpPr>
      <dsp:spPr>
        <a:xfrm>
          <a:off x="8142083" y="778984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292315" y="778984"/>
        <a:ext cx="367236" cy="502444"/>
      </dsp:txXfrm>
    </dsp:sp>
    <dsp:sp modelId="{84B016C1-2564-43BC-BB79-02C1AC224D63}">
      <dsp:nvSpPr>
        <dsp:cNvPr id="0" name=""/>
        <dsp:cNvSpPr/>
      </dsp:nvSpPr>
      <dsp:spPr>
        <a:xfrm>
          <a:off x="8919417" y="1970573"/>
          <a:ext cx="667700" cy="66770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9069649" y="1970573"/>
        <a:ext cx="367236" cy="50244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2F9703-E043-42F0-A1F8-5E1E0C0ED14B}">
      <dsp:nvSpPr>
        <dsp:cNvPr id="0" name=""/>
        <dsp:cNvSpPr/>
      </dsp:nvSpPr>
      <dsp:spPr>
        <a:xfrm>
          <a:off x="0" y="562"/>
          <a:ext cx="6683374" cy="13159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99D09D-84A3-4463-8C82-08E967B4A394}">
      <dsp:nvSpPr>
        <dsp:cNvPr id="0" name=""/>
        <dsp:cNvSpPr/>
      </dsp:nvSpPr>
      <dsp:spPr>
        <a:xfrm>
          <a:off x="398072" y="296649"/>
          <a:ext cx="723768" cy="7237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C7412-9C16-4B81-A021-46142422A49A}">
      <dsp:nvSpPr>
        <dsp:cNvPr id="0" name=""/>
        <dsp:cNvSpPr/>
      </dsp:nvSpPr>
      <dsp:spPr>
        <a:xfrm>
          <a:off x="1519914" y="562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Objective test. </a:t>
          </a:r>
          <a:endParaRPr lang="en-US" sz="2100" kern="1200"/>
        </a:p>
      </dsp:txBody>
      <dsp:txXfrm>
        <a:off x="1519914" y="562"/>
        <a:ext cx="5163460" cy="1315942"/>
      </dsp:txXfrm>
    </dsp:sp>
    <dsp:sp modelId="{690AA921-6EC1-4FF6-9AA9-18B38C619166}">
      <dsp:nvSpPr>
        <dsp:cNvPr id="0" name=""/>
        <dsp:cNvSpPr/>
      </dsp:nvSpPr>
      <dsp:spPr>
        <a:xfrm>
          <a:off x="0" y="1645491"/>
          <a:ext cx="6683374" cy="13159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8DBB9F-4C21-46A2-8C51-C45591F90FF8}">
      <dsp:nvSpPr>
        <dsp:cNvPr id="0" name=""/>
        <dsp:cNvSpPr/>
      </dsp:nvSpPr>
      <dsp:spPr>
        <a:xfrm>
          <a:off x="398072" y="1941578"/>
          <a:ext cx="723768" cy="7237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BA95A-B16A-4579-BF28-CA26BAF380B7}">
      <dsp:nvSpPr>
        <dsp:cNvPr id="0" name=""/>
        <dsp:cNvSpPr/>
      </dsp:nvSpPr>
      <dsp:spPr>
        <a:xfrm>
          <a:off x="1519914" y="1645491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Looks at the reasonable person. </a:t>
          </a:r>
          <a:endParaRPr lang="en-US" sz="2100" kern="1200"/>
        </a:p>
      </dsp:txBody>
      <dsp:txXfrm>
        <a:off x="1519914" y="1645491"/>
        <a:ext cx="5163460" cy="1315942"/>
      </dsp:txXfrm>
    </dsp:sp>
    <dsp:sp modelId="{CFF7E29B-A1F6-4620-A3E5-D41E4D21D369}">
      <dsp:nvSpPr>
        <dsp:cNvPr id="0" name=""/>
        <dsp:cNvSpPr/>
      </dsp:nvSpPr>
      <dsp:spPr>
        <a:xfrm>
          <a:off x="0" y="3290419"/>
          <a:ext cx="6683374" cy="13159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3BBC9-C901-4968-A3F6-F0B5329F0BAE}">
      <dsp:nvSpPr>
        <dsp:cNvPr id="0" name=""/>
        <dsp:cNvSpPr/>
      </dsp:nvSpPr>
      <dsp:spPr>
        <a:xfrm>
          <a:off x="398072" y="3586506"/>
          <a:ext cx="723768" cy="7237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37CAC0-D378-41A9-91F5-41ADD4491C02}">
      <dsp:nvSpPr>
        <dsp:cNvPr id="0" name=""/>
        <dsp:cNvSpPr/>
      </dsp:nvSpPr>
      <dsp:spPr>
        <a:xfrm>
          <a:off x="1519914" y="3290419"/>
          <a:ext cx="5163460" cy="13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9271" tIns="139271" rIns="139271" bIns="13927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Would a reasonable person with the same characteristics as the defendant have done the same thing?</a:t>
          </a:r>
          <a:endParaRPr lang="en-US" sz="2100" kern="1200"/>
        </a:p>
      </dsp:txBody>
      <dsp:txXfrm>
        <a:off x="1519914" y="3290419"/>
        <a:ext cx="5163460" cy="131594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149F57-772C-4E9C-AF15-06536CDCAA56}">
      <dsp:nvSpPr>
        <dsp:cNvPr id="0" name=""/>
        <dsp:cNvSpPr/>
      </dsp:nvSpPr>
      <dsp:spPr>
        <a:xfrm>
          <a:off x="0" y="8665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 dirty="0"/>
            <a:t>A number of elements are taken into consideration (D’s Characteristics) including; </a:t>
          </a:r>
          <a:endParaRPr lang="en-US" sz="2100" kern="1200" dirty="0"/>
        </a:p>
      </dsp:txBody>
      <dsp:txXfrm>
        <a:off x="23988" y="110641"/>
        <a:ext cx="10316476" cy="443423"/>
      </dsp:txXfrm>
    </dsp:sp>
    <dsp:sp modelId="{28713DDA-DA3D-4752-AA78-9E12F7FFA5AF}">
      <dsp:nvSpPr>
        <dsp:cNvPr id="0" name=""/>
        <dsp:cNvSpPr/>
      </dsp:nvSpPr>
      <dsp:spPr>
        <a:xfrm>
          <a:off x="0" y="63853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1. Age. </a:t>
          </a:r>
          <a:endParaRPr lang="en-US" sz="2100" kern="1200"/>
        </a:p>
      </dsp:txBody>
      <dsp:txXfrm>
        <a:off x="23988" y="662521"/>
        <a:ext cx="10316476" cy="443423"/>
      </dsp:txXfrm>
    </dsp:sp>
    <dsp:sp modelId="{787DF4DD-FD6F-4B98-BF5C-C78256171E6B}">
      <dsp:nvSpPr>
        <dsp:cNvPr id="0" name=""/>
        <dsp:cNvSpPr/>
      </dsp:nvSpPr>
      <dsp:spPr>
        <a:xfrm>
          <a:off x="0" y="119041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/>
            <a:t>2. Gender. </a:t>
          </a:r>
          <a:endParaRPr lang="en-US" sz="2100" kern="1200"/>
        </a:p>
      </dsp:txBody>
      <dsp:txXfrm>
        <a:off x="23988" y="1214401"/>
        <a:ext cx="10316476" cy="443423"/>
      </dsp:txXfrm>
    </dsp:sp>
    <dsp:sp modelId="{68CC8260-5D7F-4F9B-AB1E-C8A9698FC3CC}">
      <dsp:nvSpPr>
        <dsp:cNvPr id="0" name=""/>
        <dsp:cNvSpPr/>
      </dsp:nvSpPr>
      <dsp:spPr>
        <a:xfrm>
          <a:off x="0" y="174229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 dirty="0"/>
            <a:t>3. Pregnancy  </a:t>
          </a:r>
          <a:endParaRPr lang="en-US" sz="2100" kern="1200" dirty="0"/>
        </a:p>
      </dsp:txBody>
      <dsp:txXfrm>
        <a:off x="23988" y="1766281"/>
        <a:ext cx="10316476" cy="443423"/>
      </dsp:txXfrm>
    </dsp:sp>
    <dsp:sp modelId="{898BD2A5-5A58-4773-8420-11E5382DCB72}">
      <dsp:nvSpPr>
        <dsp:cNvPr id="0" name=""/>
        <dsp:cNvSpPr/>
      </dsp:nvSpPr>
      <dsp:spPr>
        <a:xfrm>
          <a:off x="0" y="229417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 dirty="0"/>
            <a:t>4. Physical Disability (Serious) </a:t>
          </a:r>
          <a:endParaRPr lang="en-US" sz="2100" kern="1200" dirty="0"/>
        </a:p>
      </dsp:txBody>
      <dsp:txXfrm>
        <a:off x="23988" y="2318161"/>
        <a:ext cx="10316476" cy="443423"/>
      </dsp:txXfrm>
    </dsp:sp>
    <dsp:sp modelId="{F190183B-CA83-4AFA-B549-E4445E0CC39E}">
      <dsp:nvSpPr>
        <dsp:cNvPr id="0" name=""/>
        <dsp:cNvSpPr/>
      </dsp:nvSpPr>
      <dsp:spPr>
        <a:xfrm>
          <a:off x="0" y="2846053"/>
          <a:ext cx="10364452" cy="4913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baseline="0" dirty="0"/>
            <a:t>5. Recognised Medical Mental Health Condition.  </a:t>
          </a:r>
          <a:endParaRPr lang="en-US" sz="2100" kern="1200" dirty="0"/>
        </a:p>
      </dsp:txBody>
      <dsp:txXfrm>
        <a:off x="23988" y="2870041"/>
        <a:ext cx="10316476" cy="4434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8C54E4-320F-408A-AABE-1BBF293563D5}">
      <dsp:nvSpPr>
        <dsp:cNvPr id="0" name=""/>
        <dsp:cNvSpPr/>
      </dsp:nvSpPr>
      <dsp:spPr>
        <a:xfrm>
          <a:off x="0" y="31715"/>
          <a:ext cx="10058399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Research one of the following cases; </a:t>
          </a:r>
          <a:endParaRPr lang="en-US" sz="3900" kern="1200"/>
        </a:p>
      </dsp:txBody>
      <dsp:txXfrm>
        <a:off x="44549" y="76264"/>
        <a:ext cx="9969301" cy="823502"/>
      </dsp:txXfrm>
    </dsp:sp>
    <dsp:sp modelId="{67541270-0E08-4F42-A932-9CB37CB88831}">
      <dsp:nvSpPr>
        <dsp:cNvPr id="0" name=""/>
        <dsp:cNvSpPr/>
      </dsp:nvSpPr>
      <dsp:spPr>
        <a:xfrm>
          <a:off x="0" y="1056635"/>
          <a:ext cx="10058399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1. R v Bowen [1996] </a:t>
          </a:r>
          <a:endParaRPr lang="en-US" sz="3900" kern="1200"/>
        </a:p>
      </dsp:txBody>
      <dsp:txXfrm>
        <a:off x="44549" y="1101184"/>
        <a:ext cx="9969301" cy="823502"/>
      </dsp:txXfrm>
    </dsp:sp>
    <dsp:sp modelId="{2134D9CD-CBE1-42A4-8AB0-5590235BA85D}">
      <dsp:nvSpPr>
        <dsp:cNvPr id="0" name=""/>
        <dsp:cNvSpPr/>
      </dsp:nvSpPr>
      <dsp:spPr>
        <a:xfrm>
          <a:off x="0" y="2081556"/>
          <a:ext cx="10058399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2. R v Antar [2004] </a:t>
          </a:r>
          <a:endParaRPr lang="en-US" sz="3900" kern="1200"/>
        </a:p>
      </dsp:txBody>
      <dsp:txXfrm>
        <a:off x="44549" y="2126105"/>
        <a:ext cx="9969301" cy="823502"/>
      </dsp:txXfrm>
    </dsp:sp>
    <dsp:sp modelId="{0955EA66-A649-4B6D-B432-C77E4569F8BF}">
      <dsp:nvSpPr>
        <dsp:cNvPr id="0" name=""/>
        <dsp:cNvSpPr/>
      </dsp:nvSpPr>
      <dsp:spPr>
        <a:xfrm>
          <a:off x="0" y="3106476"/>
          <a:ext cx="10058399" cy="912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3. R v Emery [1993] </a:t>
          </a:r>
          <a:endParaRPr lang="en-US" sz="3900" kern="1200"/>
        </a:p>
      </dsp:txBody>
      <dsp:txXfrm>
        <a:off x="44549" y="3151025"/>
        <a:ext cx="9969301" cy="8235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A8CD0F-96FB-45C1-A171-7167CF5D0E09}">
      <dsp:nvSpPr>
        <dsp:cNvPr id="0" name=""/>
        <dsp:cNvSpPr/>
      </dsp:nvSpPr>
      <dsp:spPr>
        <a:xfrm>
          <a:off x="0" y="25787"/>
          <a:ext cx="6683374" cy="14800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If you knowingly get involved with people who are violent, then you cannot use the defence of duress by threats as you are aware of the events. </a:t>
          </a:r>
          <a:endParaRPr lang="en-US" sz="2000" kern="1200"/>
        </a:p>
      </dsp:txBody>
      <dsp:txXfrm>
        <a:off x="72250" y="98037"/>
        <a:ext cx="6538874" cy="1335550"/>
      </dsp:txXfrm>
    </dsp:sp>
    <dsp:sp modelId="{7E4E940F-4DD6-439F-9FA1-301DBC8A6FEE}">
      <dsp:nvSpPr>
        <dsp:cNvPr id="0" name=""/>
        <dsp:cNvSpPr/>
      </dsp:nvSpPr>
      <dsp:spPr>
        <a:xfrm>
          <a:off x="0" y="1563437"/>
          <a:ext cx="6683374" cy="14800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But if you do not know that they are violent then you can use the defence of duress by threats – R v Shepherd [1987] – Shop lifting. </a:t>
          </a:r>
          <a:endParaRPr lang="en-US" sz="2000" kern="1200" dirty="0"/>
        </a:p>
      </dsp:txBody>
      <dsp:txXfrm>
        <a:off x="72250" y="1635687"/>
        <a:ext cx="6538874" cy="1335550"/>
      </dsp:txXfrm>
    </dsp:sp>
    <dsp:sp modelId="{85DC0F71-0DB3-4807-AFA0-717C1CDA59AF}">
      <dsp:nvSpPr>
        <dsp:cNvPr id="0" name=""/>
        <dsp:cNvSpPr/>
      </dsp:nvSpPr>
      <dsp:spPr>
        <a:xfrm>
          <a:off x="0" y="3101087"/>
          <a:ext cx="6683374" cy="148005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All depends on the circumstances.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R v Sharp [1987] – Criminal gang – Guns used – explained tried to withdraw – convicted – defence not available. </a:t>
          </a:r>
          <a:endParaRPr lang="en-US" sz="2000" kern="1200" dirty="0"/>
        </a:p>
      </dsp:txBody>
      <dsp:txXfrm>
        <a:off x="72250" y="3173337"/>
        <a:ext cx="6538874" cy="133555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1E593F-C4E7-4B9F-882F-B6DBEE8976B9}">
      <dsp:nvSpPr>
        <dsp:cNvPr id="0" name=""/>
        <dsp:cNvSpPr/>
      </dsp:nvSpPr>
      <dsp:spPr>
        <a:xfrm>
          <a:off x="0" y="4796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Do the circumstances mean that you need to commit a criminal offence? </a:t>
          </a:r>
          <a:endParaRPr lang="en-US" sz="3000" kern="1200" dirty="0"/>
        </a:p>
      </dsp:txBody>
      <dsp:txXfrm>
        <a:off x="56543" y="536155"/>
        <a:ext cx="6570288" cy="1045213"/>
      </dsp:txXfrm>
    </dsp:sp>
    <dsp:sp modelId="{2E0216A5-A5EB-436F-9E5E-40C650B7ED85}">
      <dsp:nvSpPr>
        <dsp:cNvPr id="0" name=""/>
        <dsp:cNvSpPr/>
      </dsp:nvSpPr>
      <dsp:spPr>
        <a:xfrm>
          <a:off x="0" y="17243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Are the circumstances forcing you to do something?</a:t>
          </a:r>
          <a:endParaRPr lang="en-US" sz="3000" kern="1200"/>
        </a:p>
      </dsp:txBody>
      <dsp:txXfrm>
        <a:off x="56543" y="1780855"/>
        <a:ext cx="6570288" cy="1045213"/>
      </dsp:txXfrm>
    </dsp:sp>
    <dsp:sp modelId="{FFF4BCD6-50E2-4F03-9021-BBE4BEAEA743}">
      <dsp:nvSpPr>
        <dsp:cNvPr id="0" name=""/>
        <dsp:cNvSpPr/>
      </dsp:nvSpPr>
      <dsp:spPr>
        <a:xfrm>
          <a:off x="0" y="29690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This is duress by Circumstances. </a:t>
          </a:r>
          <a:endParaRPr lang="en-US" sz="3000" kern="1200"/>
        </a:p>
      </dsp:txBody>
      <dsp:txXfrm>
        <a:off x="56543" y="3025555"/>
        <a:ext cx="6570288" cy="104521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E2649C-4850-4BB4-847E-57C5DC4AE6BC}">
      <dsp:nvSpPr>
        <dsp:cNvPr id="0" name=""/>
        <dsp:cNvSpPr/>
      </dsp:nvSpPr>
      <dsp:spPr>
        <a:xfrm>
          <a:off x="0" y="48422"/>
          <a:ext cx="6683374" cy="22089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‘’ D was impelled to act out of a reasonable fear that the circumstances would kill him or cause him serious injury. </a:t>
          </a:r>
          <a:endParaRPr lang="en-US" sz="3200" kern="1200"/>
        </a:p>
      </dsp:txBody>
      <dsp:txXfrm>
        <a:off x="107833" y="156255"/>
        <a:ext cx="6467708" cy="1993294"/>
      </dsp:txXfrm>
    </dsp:sp>
    <dsp:sp modelId="{17667F25-6177-4725-A873-409610C7BBB1}">
      <dsp:nvSpPr>
        <dsp:cNvPr id="0" name=""/>
        <dsp:cNvSpPr/>
      </dsp:nvSpPr>
      <dsp:spPr>
        <a:xfrm>
          <a:off x="0" y="2349542"/>
          <a:ext cx="6683374" cy="220896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A sober person of reasonable firmness, sharing D’s Characteristics, would have responded in the same way’’. </a:t>
          </a:r>
          <a:endParaRPr lang="en-US" sz="3200" kern="1200"/>
        </a:p>
      </dsp:txBody>
      <dsp:txXfrm>
        <a:off x="107833" y="2457375"/>
        <a:ext cx="6467708" cy="1993294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0F527C-3A46-4462-8376-0558BC0A2F5E}">
      <dsp:nvSpPr>
        <dsp:cNvPr id="0" name=""/>
        <dsp:cNvSpPr/>
      </dsp:nvSpPr>
      <dsp:spPr>
        <a:xfrm>
          <a:off x="3000158" y="697340"/>
          <a:ext cx="537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732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4816" y="740218"/>
        <a:ext cx="28416" cy="5683"/>
      </dsp:txXfrm>
    </dsp:sp>
    <dsp:sp modelId="{13D509D5-58D6-40BA-9684-0AAACB92414D}">
      <dsp:nvSpPr>
        <dsp:cNvPr id="0" name=""/>
        <dsp:cNvSpPr/>
      </dsp:nvSpPr>
      <dsp:spPr>
        <a:xfrm>
          <a:off x="530946" y="1756"/>
          <a:ext cx="2471011" cy="1482607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82" tIns="127097" rIns="121082" bIns="12709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 number of pieces of case law relate to duress by Circumstances. </a:t>
          </a:r>
          <a:endParaRPr lang="en-US" sz="2000" kern="1200"/>
        </a:p>
      </dsp:txBody>
      <dsp:txXfrm>
        <a:off x="530946" y="1756"/>
        <a:ext cx="2471011" cy="1482607"/>
      </dsp:txXfrm>
    </dsp:sp>
    <dsp:sp modelId="{57671BCC-88C9-49F5-8F52-5FBA9A86A4EC}">
      <dsp:nvSpPr>
        <dsp:cNvPr id="0" name=""/>
        <dsp:cNvSpPr/>
      </dsp:nvSpPr>
      <dsp:spPr>
        <a:xfrm>
          <a:off x="1766452" y="1482563"/>
          <a:ext cx="3039344" cy="537732"/>
        </a:xfrm>
        <a:custGeom>
          <a:avLst/>
          <a:gdLst/>
          <a:ahLst/>
          <a:cxnLst/>
          <a:rect l="0" t="0" r="0" b="0"/>
          <a:pathLst>
            <a:path>
              <a:moveTo>
                <a:pt x="3039344" y="0"/>
              </a:moveTo>
              <a:lnTo>
                <a:pt x="3039344" y="285966"/>
              </a:lnTo>
              <a:lnTo>
                <a:pt x="0" y="285966"/>
              </a:lnTo>
              <a:lnTo>
                <a:pt x="0" y="537732"/>
              </a:lnTo>
            </a:path>
          </a:pathLst>
        </a:custGeom>
        <a:noFill/>
        <a:ln w="6350" cap="flat" cmpd="sng" algn="ctr">
          <a:solidFill>
            <a:schemeClr val="accent5">
              <a:hueOff val="-7107707"/>
              <a:satOff val="4040"/>
              <a:lumOff val="-333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08824" y="1748588"/>
        <a:ext cx="154601" cy="5683"/>
      </dsp:txXfrm>
    </dsp:sp>
    <dsp:sp modelId="{9031804D-F753-47EA-B5FB-E87B21BE111E}">
      <dsp:nvSpPr>
        <dsp:cNvPr id="0" name=""/>
        <dsp:cNvSpPr/>
      </dsp:nvSpPr>
      <dsp:spPr>
        <a:xfrm>
          <a:off x="3570291" y="1756"/>
          <a:ext cx="2471011" cy="1482607"/>
        </a:xfrm>
        <a:prstGeom prst="rect">
          <a:avLst/>
        </a:prstGeom>
        <a:solidFill>
          <a:schemeClr val="accent5">
            <a:hueOff val="-5330780"/>
            <a:satOff val="3030"/>
            <a:lumOff val="-25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82" tIns="127097" rIns="121082" bIns="12709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This includes the cases of; </a:t>
          </a:r>
          <a:endParaRPr lang="en-US" sz="2000" kern="1200"/>
        </a:p>
      </dsp:txBody>
      <dsp:txXfrm>
        <a:off x="3570291" y="1756"/>
        <a:ext cx="2471011" cy="1482607"/>
      </dsp:txXfrm>
    </dsp:sp>
    <dsp:sp modelId="{404B8F44-5775-4121-989D-78B3E1A06AD3}">
      <dsp:nvSpPr>
        <dsp:cNvPr id="0" name=""/>
        <dsp:cNvSpPr/>
      </dsp:nvSpPr>
      <dsp:spPr>
        <a:xfrm>
          <a:off x="3000158" y="2748280"/>
          <a:ext cx="53773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7732" y="45720"/>
              </a:lnTo>
            </a:path>
          </a:pathLst>
        </a:custGeom>
        <a:noFill/>
        <a:ln w="6350" cap="flat" cmpd="sng" algn="ctr">
          <a:solidFill>
            <a:schemeClr val="accent5">
              <a:hueOff val="-14215414"/>
              <a:satOff val="8079"/>
              <a:lumOff val="-666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54816" y="2791158"/>
        <a:ext cx="28416" cy="5683"/>
      </dsp:txXfrm>
    </dsp:sp>
    <dsp:sp modelId="{1CA5E100-67E0-45E6-B8B3-A6D81CD3FBEA}">
      <dsp:nvSpPr>
        <dsp:cNvPr id="0" name=""/>
        <dsp:cNvSpPr/>
      </dsp:nvSpPr>
      <dsp:spPr>
        <a:xfrm>
          <a:off x="530946" y="2052696"/>
          <a:ext cx="2471011" cy="1482607"/>
        </a:xfrm>
        <a:prstGeom prst="rect">
          <a:avLst/>
        </a:prstGeom>
        <a:solidFill>
          <a:schemeClr val="accent5">
            <a:hueOff val="-10661560"/>
            <a:satOff val="6060"/>
            <a:lumOff val="-5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82" tIns="127097" rIns="121082" bIns="12709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1. R v Willer [1986] </a:t>
          </a:r>
          <a:endParaRPr lang="en-US" sz="2000" kern="1200" dirty="0"/>
        </a:p>
      </dsp:txBody>
      <dsp:txXfrm>
        <a:off x="530946" y="2052696"/>
        <a:ext cx="2471011" cy="1482607"/>
      </dsp:txXfrm>
    </dsp:sp>
    <dsp:sp modelId="{F9A01133-E426-43B2-B5A4-FB72E8C4EF99}">
      <dsp:nvSpPr>
        <dsp:cNvPr id="0" name=""/>
        <dsp:cNvSpPr/>
      </dsp:nvSpPr>
      <dsp:spPr>
        <a:xfrm>
          <a:off x="1766452" y="3533503"/>
          <a:ext cx="3039344" cy="537732"/>
        </a:xfrm>
        <a:custGeom>
          <a:avLst/>
          <a:gdLst/>
          <a:ahLst/>
          <a:cxnLst/>
          <a:rect l="0" t="0" r="0" b="0"/>
          <a:pathLst>
            <a:path>
              <a:moveTo>
                <a:pt x="3039344" y="0"/>
              </a:moveTo>
              <a:lnTo>
                <a:pt x="3039344" y="285966"/>
              </a:lnTo>
              <a:lnTo>
                <a:pt x="0" y="285966"/>
              </a:lnTo>
              <a:lnTo>
                <a:pt x="0" y="537732"/>
              </a:lnTo>
            </a:path>
          </a:pathLst>
        </a:custGeom>
        <a:noFill/>
        <a:ln w="6350" cap="flat" cmpd="sng" algn="ctr">
          <a:solidFill>
            <a:schemeClr val="accent5">
              <a:hueOff val="-21323121"/>
              <a:satOff val="12119"/>
              <a:lumOff val="-1000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208824" y="3799528"/>
        <a:ext cx="154601" cy="5683"/>
      </dsp:txXfrm>
    </dsp:sp>
    <dsp:sp modelId="{E1C313FF-3FCA-47B8-908D-17E4735084B8}">
      <dsp:nvSpPr>
        <dsp:cNvPr id="0" name=""/>
        <dsp:cNvSpPr/>
      </dsp:nvSpPr>
      <dsp:spPr>
        <a:xfrm>
          <a:off x="3570291" y="2052696"/>
          <a:ext cx="2471011" cy="1482607"/>
        </a:xfrm>
        <a:prstGeom prst="rect">
          <a:avLst/>
        </a:prstGeom>
        <a:solidFill>
          <a:schemeClr val="accent5">
            <a:hueOff val="-15992340"/>
            <a:satOff val="9089"/>
            <a:lumOff val="-75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82" tIns="127097" rIns="121082" bIns="12709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2. R v Conway </a:t>
          </a:r>
          <a:endParaRPr lang="en-US" sz="2000" kern="1200" dirty="0"/>
        </a:p>
      </dsp:txBody>
      <dsp:txXfrm>
        <a:off x="3570291" y="2052696"/>
        <a:ext cx="2471011" cy="1482607"/>
      </dsp:txXfrm>
    </dsp:sp>
    <dsp:sp modelId="{662F2E3B-CEA3-41C9-95C0-EF4ED87D2CDD}">
      <dsp:nvSpPr>
        <dsp:cNvPr id="0" name=""/>
        <dsp:cNvSpPr/>
      </dsp:nvSpPr>
      <dsp:spPr>
        <a:xfrm>
          <a:off x="530946" y="4103636"/>
          <a:ext cx="2471011" cy="1482607"/>
        </a:xfrm>
        <a:prstGeom prst="rect">
          <a:avLst/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082" tIns="127097" rIns="121082" bIns="127097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3. R v Martin [1989] </a:t>
          </a:r>
          <a:endParaRPr lang="en-US" sz="2000" kern="1200" dirty="0"/>
        </a:p>
      </dsp:txBody>
      <dsp:txXfrm>
        <a:off x="530946" y="4103636"/>
        <a:ext cx="2471011" cy="148260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6EBCEA-B025-4FCB-B177-4265B151400E}">
      <dsp:nvSpPr>
        <dsp:cNvPr id="0" name=""/>
        <dsp:cNvSpPr/>
      </dsp:nvSpPr>
      <dsp:spPr>
        <a:xfrm>
          <a:off x="0" y="4070153"/>
          <a:ext cx="5141912" cy="133591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/>
            <a:t>R v Martin </a:t>
          </a:r>
          <a:r>
            <a:rPr lang="en-GB" sz="1600" kern="1200"/>
            <a:t>– Wife threatened to commit suicide if the husband did not take son to work. Husband was disqualified from driving – Conviction quashed on the grounds of duress of circumstances. </a:t>
          </a:r>
          <a:endParaRPr lang="en-US" sz="1600" kern="1200"/>
        </a:p>
      </dsp:txBody>
      <dsp:txXfrm>
        <a:off x="0" y="4070153"/>
        <a:ext cx="5141912" cy="1335915"/>
      </dsp:txXfrm>
    </dsp:sp>
    <dsp:sp modelId="{DA961E2A-BB62-4BA2-BDAC-689666E545A3}">
      <dsp:nvSpPr>
        <dsp:cNvPr id="0" name=""/>
        <dsp:cNvSpPr/>
      </dsp:nvSpPr>
      <dsp:spPr>
        <a:xfrm rot="10800000">
          <a:off x="0" y="2035554"/>
          <a:ext cx="5141912" cy="2054637"/>
        </a:xfrm>
        <a:prstGeom prst="upArrowCallout">
          <a:avLst/>
        </a:prstGeom>
        <a:solidFill>
          <a:schemeClr val="accent2">
            <a:hueOff val="953895"/>
            <a:satOff val="-21764"/>
            <a:lumOff val="803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/>
            <a:t>R v Conway </a:t>
          </a:r>
          <a:r>
            <a:rPr lang="en-GB" sz="1600" kern="1200"/>
            <a:t>– Passenger shot two weeks previously, 2 people approaching car, fear – Duress of circumstances.</a:t>
          </a:r>
          <a:endParaRPr lang="en-US" sz="1600" kern="1200"/>
        </a:p>
      </dsp:txBody>
      <dsp:txXfrm rot="10800000">
        <a:off x="0" y="2035554"/>
        <a:ext cx="5141912" cy="1335041"/>
      </dsp:txXfrm>
    </dsp:sp>
    <dsp:sp modelId="{44EF8E31-2A0C-4382-B876-FE4AFF81AF75}">
      <dsp:nvSpPr>
        <dsp:cNvPr id="0" name=""/>
        <dsp:cNvSpPr/>
      </dsp:nvSpPr>
      <dsp:spPr>
        <a:xfrm rot="10800000">
          <a:off x="0" y="955"/>
          <a:ext cx="5141912" cy="2054637"/>
        </a:xfrm>
        <a:prstGeom prst="upArrowCallout">
          <a:avLst/>
        </a:prstGeom>
        <a:solidFill>
          <a:schemeClr val="accent2">
            <a:hueOff val="1907789"/>
            <a:satOff val="-43528"/>
            <a:lumOff val="1607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u="sng" kern="1200"/>
            <a:t>R v Willer </a:t>
          </a:r>
          <a:r>
            <a:rPr lang="en-GB" sz="1600" kern="1200"/>
            <a:t>-  Car set on by 20-30 youths – fear – drove over pavement – duress of circumstances. </a:t>
          </a:r>
          <a:endParaRPr lang="en-US" sz="1600" kern="1200"/>
        </a:p>
      </dsp:txBody>
      <dsp:txXfrm rot="10800000">
        <a:off x="0" y="955"/>
        <a:ext cx="5141912" cy="1335041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CB9245-9879-4CF2-96E1-9E35104EAC7F}">
      <dsp:nvSpPr>
        <dsp:cNvPr id="0" name=""/>
        <dsp:cNvSpPr/>
      </dsp:nvSpPr>
      <dsp:spPr>
        <a:xfrm>
          <a:off x="0" y="0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Done voluntarily. </a:t>
          </a:r>
          <a:endParaRPr lang="en-US" sz="1600" kern="1200"/>
        </a:p>
      </dsp:txBody>
      <dsp:txXfrm>
        <a:off x="18052" y="18052"/>
        <a:ext cx="7243438" cy="580235"/>
      </dsp:txXfrm>
    </dsp:sp>
    <dsp:sp modelId="{3DDEDFE9-58B9-4BD4-B65F-E20631871D0A}">
      <dsp:nvSpPr>
        <dsp:cNvPr id="0" name=""/>
        <dsp:cNvSpPr/>
      </dsp:nvSpPr>
      <dsp:spPr>
        <a:xfrm>
          <a:off x="595955" y="701941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No defence to a criminal offence which is a basic intent offence. </a:t>
          </a:r>
          <a:endParaRPr lang="en-US" sz="1600" kern="1200" dirty="0"/>
        </a:p>
      </dsp:txBody>
      <dsp:txXfrm>
        <a:off x="614007" y="719993"/>
        <a:ext cx="6947947" cy="580235"/>
      </dsp:txXfrm>
    </dsp:sp>
    <dsp:sp modelId="{5740B66E-EA8E-4F96-A322-8981B6E7949A}">
      <dsp:nvSpPr>
        <dsp:cNvPr id="0" name=""/>
        <dsp:cNvSpPr/>
      </dsp:nvSpPr>
      <dsp:spPr>
        <a:xfrm>
          <a:off x="1191911" y="1403883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Dpp v Majewski. </a:t>
          </a:r>
          <a:endParaRPr lang="en-US" sz="1600" kern="1200"/>
        </a:p>
      </dsp:txBody>
      <dsp:txXfrm>
        <a:off x="1209963" y="1421935"/>
        <a:ext cx="6947947" cy="580235"/>
      </dsp:txXfrm>
    </dsp:sp>
    <dsp:sp modelId="{E31BAA57-D46B-485C-918E-0A46D4142034}">
      <dsp:nvSpPr>
        <dsp:cNvPr id="0" name=""/>
        <dsp:cNvSpPr/>
      </dsp:nvSpPr>
      <dsp:spPr>
        <a:xfrm>
          <a:off x="1787867" y="2105825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Can be used for a specific intent offence. </a:t>
          </a:r>
          <a:endParaRPr lang="en-US" sz="1600" kern="1200" dirty="0"/>
        </a:p>
      </dsp:txBody>
      <dsp:txXfrm>
        <a:off x="1805919" y="2123877"/>
        <a:ext cx="6947947" cy="580235"/>
      </dsp:txXfrm>
    </dsp:sp>
    <dsp:sp modelId="{9C270946-5215-42B1-A011-4339049C6FB7}">
      <dsp:nvSpPr>
        <dsp:cNvPr id="0" name=""/>
        <dsp:cNvSpPr/>
      </dsp:nvSpPr>
      <dsp:spPr>
        <a:xfrm>
          <a:off x="2383823" y="2807767"/>
          <a:ext cx="7980628" cy="6163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This means that it can be used to show that did not form the men’s rea of intention of the offence because they were intoxicated. </a:t>
          </a:r>
          <a:endParaRPr lang="en-US" sz="1600" kern="1200" dirty="0"/>
        </a:p>
      </dsp:txBody>
      <dsp:txXfrm>
        <a:off x="2401875" y="2825819"/>
        <a:ext cx="6947947" cy="580235"/>
      </dsp:txXfrm>
    </dsp:sp>
    <dsp:sp modelId="{82F5DAD7-CAEB-4D9E-B4E7-7C1B178FEAEC}">
      <dsp:nvSpPr>
        <dsp:cNvPr id="0" name=""/>
        <dsp:cNvSpPr/>
      </dsp:nvSpPr>
      <dsp:spPr>
        <a:xfrm>
          <a:off x="7580007" y="450270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7670146" y="450270"/>
        <a:ext cx="220342" cy="301467"/>
      </dsp:txXfrm>
    </dsp:sp>
    <dsp:sp modelId="{9FCA74D2-E5CC-4CDA-968C-56053F223919}">
      <dsp:nvSpPr>
        <dsp:cNvPr id="0" name=""/>
        <dsp:cNvSpPr/>
      </dsp:nvSpPr>
      <dsp:spPr>
        <a:xfrm>
          <a:off x="8175963" y="1152212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266102" y="1152212"/>
        <a:ext cx="220342" cy="301467"/>
      </dsp:txXfrm>
    </dsp:sp>
    <dsp:sp modelId="{6BD69B3A-D74C-4D68-9201-F48293989372}">
      <dsp:nvSpPr>
        <dsp:cNvPr id="0" name=""/>
        <dsp:cNvSpPr/>
      </dsp:nvSpPr>
      <dsp:spPr>
        <a:xfrm>
          <a:off x="8771919" y="1843881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8862058" y="1843881"/>
        <a:ext cx="220342" cy="301467"/>
      </dsp:txXfrm>
    </dsp:sp>
    <dsp:sp modelId="{96A0B378-39DF-4079-9C7B-4D8B0422B696}">
      <dsp:nvSpPr>
        <dsp:cNvPr id="0" name=""/>
        <dsp:cNvSpPr/>
      </dsp:nvSpPr>
      <dsp:spPr>
        <a:xfrm>
          <a:off x="9367875" y="2552671"/>
          <a:ext cx="400620" cy="40062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>
        <a:off x="9458014" y="2552671"/>
        <a:ext cx="220342" cy="301467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910DAE-F002-4F2A-90D3-E8992DEADBD5}">
      <dsp:nvSpPr>
        <dsp:cNvPr id="0" name=""/>
        <dsp:cNvSpPr/>
      </dsp:nvSpPr>
      <dsp:spPr>
        <a:xfrm>
          <a:off x="0" y="4796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Not voluntary in certain circumstances.</a:t>
          </a:r>
          <a:endParaRPr lang="en-US" sz="3000" kern="1200"/>
        </a:p>
      </dsp:txBody>
      <dsp:txXfrm>
        <a:off x="56543" y="536155"/>
        <a:ext cx="6570288" cy="1045213"/>
      </dsp:txXfrm>
    </dsp:sp>
    <dsp:sp modelId="{584F977E-A2FB-4D7B-B7AE-C4478CC41FFB}">
      <dsp:nvSpPr>
        <dsp:cNvPr id="0" name=""/>
        <dsp:cNvSpPr/>
      </dsp:nvSpPr>
      <dsp:spPr>
        <a:xfrm>
          <a:off x="0" y="17243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1. When prescribed by a doctor. </a:t>
          </a:r>
          <a:endParaRPr lang="en-US" sz="3000" kern="1200"/>
        </a:p>
      </dsp:txBody>
      <dsp:txXfrm>
        <a:off x="56543" y="1780855"/>
        <a:ext cx="6570288" cy="1045213"/>
      </dsp:txXfrm>
    </dsp:sp>
    <dsp:sp modelId="{14B29042-21CA-43F8-8335-C82CF3E06197}">
      <dsp:nvSpPr>
        <dsp:cNvPr id="0" name=""/>
        <dsp:cNvSpPr/>
      </dsp:nvSpPr>
      <dsp:spPr>
        <a:xfrm>
          <a:off x="0" y="2969012"/>
          <a:ext cx="6683374" cy="115829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2. When given drink and drugs without your knowledge or consent.</a:t>
          </a:r>
          <a:endParaRPr lang="en-US" sz="3000" kern="1200"/>
        </a:p>
      </dsp:txBody>
      <dsp:txXfrm>
        <a:off x="56543" y="3025555"/>
        <a:ext cx="6570288" cy="1045213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194F45-F8D5-4292-ACA5-CEEF524E3689}">
      <dsp:nvSpPr>
        <dsp:cNvPr id="0" name=""/>
        <dsp:cNvSpPr/>
      </dsp:nvSpPr>
      <dsp:spPr>
        <a:xfrm>
          <a:off x="0" y="59558"/>
          <a:ext cx="6832970" cy="12741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Several elements that need to be taken into consideration. </a:t>
          </a:r>
          <a:endParaRPr lang="en-US" sz="2400" kern="1200" dirty="0"/>
        </a:p>
      </dsp:txBody>
      <dsp:txXfrm>
        <a:off x="62198" y="121756"/>
        <a:ext cx="6708574" cy="1149734"/>
      </dsp:txXfrm>
    </dsp:sp>
    <dsp:sp modelId="{227E3A10-8B5A-430B-835C-5905B1D6A029}">
      <dsp:nvSpPr>
        <dsp:cNvPr id="0" name=""/>
        <dsp:cNvSpPr/>
      </dsp:nvSpPr>
      <dsp:spPr>
        <a:xfrm>
          <a:off x="0" y="1402808"/>
          <a:ext cx="6832970" cy="12741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635930"/>
                <a:satOff val="-14509"/>
                <a:lumOff val="5360"/>
                <a:alphaOff val="0"/>
                <a:shade val="36000"/>
                <a:satMod val="120000"/>
              </a:schemeClr>
              <a:schemeClr val="accent2">
                <a:hueOff val="635930"/>
                <a:satOff val="-14509"/>
                <a:lumOff val="536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Just because someone is drunk does not mean that they do not commit or form the mens rea. </a:t>
          </a:r>
          <a:endParaRPr lang="en-US" sz="2400" kern="1200"/>
        </a:p>
      </dsp:txBody>
      <dsp:txXfrm>
        <a:off x="62198" y="1465006"/>
        <a:ext cx="6708574" cy="1149734"/>
      </dsp:txXfrm>
    </dsp:sp>
    <dsp:sp modelId="{2AE40954-97D5-4D87-AC80-62726513CC6D}">
      <dsp:nvSpPr>
        <dsp:cNvPr id="0" name=""/>
        <dsp:cNvSpPr/>
      </dsp:nvSpPr>
      <dsp:spPr>
        <a:xfrm>
          <a:off x="0" y="2746058"/>
          <a:ext cx="6832970" cy="12741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71860"/>
                <a:satOff val="-29019"/>
                <a:lumOff val="10719"/>
                <a:alphaOff val="0"/>
                <a:shade val="36000"/>
                <a:satMod val="120000"/>
              </a:schemeClr>
              <a:schemeClr val="accent2">
                <a:hueOff val="1271860"/>
                <a:satOff val="-29019"/>
                <a:lumOff val="1071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 v Kingston [1995] – Indecent exposure- 15 year old boy- drunk- but drunk intent is still intent. </a:t>
          </a:r>
          <a:endParaRPr lang="en-US" sz="2400" kern="1200"/>
        </a:p>
      </dsp:txBody>
      <dsp:txXfrm>
        <a:off x="62198" y="2808256"/>
        <a:ext cx="6708574" cy="1149734"/>
      </dsp:txXfrm>
    </dsp:sp>
    <dsp:sp modelId="{1ACE7EAF-7EAA-403C-ACCD-7708CE197D07}">
      <dsp:nvSpPr>
        <dsp:cNvPr id="0" name=""/>
        <dsp:cNvSpPr/>
      </dsp:nvSpPr>
      <dsp:spPr>
        <a:xfrm>
          <a:off x="0" y="4089308"/>
          <a:ext cx="6832970" cy="12741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Depends on the facts of the case. </a:t>
          </a:r>
          <a:endParaRPr lang="en-US" sz="2400" kern="1200"/>
        </a:p>
      </dsp:txBody>
      <dsp:txXfrm>
        <a:off x="62198" y="4151506"/>
        <a:ext cx="6708574" cy="114973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2E0366-0650-4FAC-B8B3-ACCAAA9ACE82}">
      <dsp:nvSpPr>
        <dsp:cNvPr id="0" name=""/>
        <dsp:cNvSpPr/>
      </dsp:nvSpPr>
      <dsp:spPr>
        <a:xfrm>
          <a:off x="1265" y="67715"/>
          <a:ext cx="4440823" cy="2819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48369E-F940-4339-B343-FFE0ACF9D92B}">
      <dsp:nvSpPr>
        <dsp:cNvPr id="0" name=""/>
        <dsp:cNvSpPr/>
      </dsp:nvSpPr>
      <dsp:spPr>
        <a:xfrm>
          <a:off x="494690" y="536468"/>
          <a:ext cx="4440823" cy="28199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Prescribed medication can be classed as involuntary intoxication – only if you follow the instructions on the medication. </a:t>
          </a:r>
          <a:endParaRPr lang="en-US" sz="2500" kern="1200"/>
        </a:p>
      </dsp:txBody>
      <dsp:txXfrm>
        <a:off x="577283" y="619061"/>
        <a:ext cx="4275637" cy="2654736"/>
      </dsp:txXfrm>
    </dsp:sp>
    <dsp:sp modelId="{B5CC1142-1B20-4014-88A3-5ABED9B53F29}">
      <dsp:nvSpPr>
        <dsp:cNvPr id="0" name=""/>
        <dsp:cNvSpPr/>
      </dsp:nvSpPr>
      <dsp:spPr>
        <a:xfrm>
          <a:off x="5428938" y="67715"/>
          <a:ext cx="4440823" cy="281992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8635DE-57B8-438C-8CCC-35EE15C32223}">
      <dsp:nvSpPr>
        <dsp:cNvPr id="0" name=""/>
        <dsp:cNvSpPr/>
      </dsp:nvSpPr>
      <dsp:spPr>
        <a:xfrm>
          <a:off x="5922363" y="536468"/>
          <a:ext cx="4440823" cy="28199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 v Hardie [1985] – Valium not prescribed to him. He took it and set fire to a wardrobe. He could not use the defence of intoxication because the medication was not prescribed to him. </a:t>
          </a:r>
          <a:endParaRPr lang="en-US" sz="2500" kern="1200" dirty="0"/>
        </a:p>
      </dsp:txBody>
      <dsp:txXfrm>
        <a:off x="6004956" y="619061"/>
        <a:ext cx="4275637" cy="2654736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B4355E-D93B-4343-AE66-6ECBB221F94F}">
      <dsp:nvSpPr>
        <dsp:cNvPr id="0" name=""/>
        <dsp:cNvSpPr/>
      </dsp:nvSpPr>
      <dsp:spPr>
        <a:xfrm>
          <a:off x="0" y="2261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113A2A-EF1A-4811-B409-6010A5C166FD}">
      <dsp:nvSpPr>
        <dsp:cNvPr id="0" name=""/>
        <dsp:cNvSpPr/>
      </dsp:nvSpPr>
      <dsp:spPr>
        <a:xfrm>
          <a:off x="346647" y="260097"/>
          <a:ext cx="630267" cy="630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E11A2E-9614-4EF1-A886-D579B68C1F50}">
      <dsp:nvSpPr>
        <dsp:cNvPr id="0" name=""/>
        <dsp:cNvSpPr/>
      </dsp:nvSpPr>
      <dsp:spPr>
        <a:xfrm>
          <a:off x="1323562" y="2261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Was it necessary to avoid a worser evil. </a:t>
          </a:r>
          <a:endParaRPr lang="en-US" sz="2200" kern="1200"/>
        </a:p>
      </dsp:txBody>
      <dsp:txXfrm>
        <a:off x="1323562" y="2261"/>
        <a:ext cx="4966663" cy="1145941"/>
      </dsp:txXfrm>
    </dsp:sp>
    <dsp:sp modelId="{19F7C5DF-2CBE-418D-8216-60A0154988C4}">
      <dsp:nvSpPr>
        <dsp:cNvPr id="0" name=""/>
        <dsp:cNvSpPr/>
      </dsp:nvSpPr>
      <dsp:spPr>
        <a:xfrm>
          <a:off x="0" y="1434688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4CEE2-1D7B-4797-82D8-0907E060D183}">
      <dsp:nvSpPr>
        <dsp:cNvPr id="0" name=""/>
        <dsp:cNvSpPr/>
      </dsp:nvSpPr>
      <dsp:spPr>
        <a:xfrm>
          <a:off x="346647" y="1692524"/>
          <a:ext cx="630267" cy="630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3862CB-53AF-40DE-84C2-7370B80CFED0}">
      <dsp:nvSpPr>
        <dsp:cNvPr id="0" name=""/>
        <dsp:cNvSpPr/>
      </dsp:nvSpPr>
      <dsp:spPr>
        <a:xfrm>
          <a:off x="1323562" y="1434688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Usually used in Medical Cases. </a:t>
          </a:r>
          <a:endParaRPr lang="en-US" sz="2200" kern="1200"/>
        </a:p>
      </dsp:txBody>
      <dsp:txXfrm>
        <a:off x="1323562" y="1434688"/>
        <a:ext cx="4966663" cy="1145941"/>
      </dsp:txXfrm>
    </dsp:sp>
    <dsp:sp modelId="{C27A3F7A-4384-48B4-8693-7A6479BF8D18}">
      <dsp:nvSpPr>
        <dsp:cNvPr id="0" name=""/>
        <dsp:cNvSpPr/>
      </dsp:nvSpPr>
      <dsp:spPr>
        <a:xfrm>
          <a:off x="0" y="2867115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616648-A1C7-4A8E-8566-46ECE430FC5D}">
      <dsp:nvSpPr>
        <dsp:cNvPr id="0" name=""/>
        <dsp:cNvSpPr/>
      </dsp:nvSpPr>
      <dsp:spPr>
        <a:xfrm>
          <a:off x="346647" y="3124952"/>
          <a:ext cx="630267" cy="630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0630C4-CC12-49DA-A0C2-50479D8AF2A1}">
      <dsp:nvSpPr>
        <dsp:cNvPr id="0" name=""/>
        <dsp:cNvSpPr/>
      </dsp:nvSpPr>
      <dsp:spPr>
        <a:xfrm>
          <a:off x="1323562" y="2867115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few cases include the case of; </a:t>
          </a:r>
          <a:endParaRPr lang="en-US" sz="2200" kern="1200"/>
        </a:p>
      </dsp:txBody>
      <dsp:txXfrm>
        <a:off x="1323562" y="2867115"/>
        <a:ext cx="4966663" cy="1145941"/>
      </dsp:txXfrm>
    </dsp:sp>
    <dsp:sp modelId="{2154CAFC-46EF-4976-9B1F-71EA2369F24D}">
      <dsp:nvSpPr>
        <dsp:cNvPr id="0" name=""/>
        <dsp:cNvSpPr/>
      </dsp:nvSpPr>
      <dsp:spPr>
        <a:xfrm>
          <a:off x="0" y="4299542"/>
          <a:ext cx="6290226" cy="114594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57FD40-9EE7-47E1-BD1E-5A1194A87000}">
      <dsp:nvSpPr>
        <dsp:cNvPr id="0" name=""/>
        <dsp:cNvSpPr/>
      </dsp:nvSpPr>
      <dsp:spPr>
        <a:xfrm>
          <a:off x="346647" y="4557379"/>
          <a:ext cx="630267" cy="6302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15DCDA-3AED-4562-BAD7-12E17F87637D}">
      <dsp:nvSpPr>
        <dsp:cNvPr id="0" name=""/>
        <dsp:cNvSpPr/>
      </dsp:nvSpPr>
      <dsp:spPr>
        <a:xfrm>
          <a:off x="1323562" y="4299542"/>
          <a:ext cx="4966663" cy="1145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279" tIns="121279" rIns="121279" bIns="121279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Conjoined Twins. </a:t>
          </a:r>
          <a:endParaRPr lang="en-US" sz="2200" kern="1200"/>
        </a:p>
      </dsp:txBody>
      <dsp:txXfrm>
        <a:off x="1323562" y="4299542"/>
        <a:ext cx="4966663" cy="1145941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4D4DA-2072-4640-BCB7-EB4F18711CDD}">
      <dsp:nvSpPr>
        <dsp:cNvPr id="0" name=""/>
        <dsp:cNvSpPr/>
      </dsp:nvSpPr>
      <dsp:spPr>
        <a:xfrm>
          <a:off x="0" y="58420"/>
          <a:ext cx="11582399" cy="10851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Brooke LJ in the conjoined twin's case; </a:t>
          </a:r>
          <a:endParaRPr lang="en-US" sz="2800" kern="1200" dirty="0"/>
        </a:p>
      </dsp:txBody>
      <dsp:txXfrm>
        <a:off x="52974" y="111394"/>
        <a:ext cx="11476451" cy="979226"/>
      </dsp:txXfrm>
    </dsp:sp>
    <dsp:sp modelId="{D20F5537-5D0F-4B02-9041-9D907642593F}">
      <dsp:nvSpPr>
        <dsp:cNvPr id="0" name=""/>
        <dsp:cNvSpPr/>
      </dsp:nvSpPr>
      <dsp:spPr>
        <a:xfrm>
          <a:off x="0" y="1224235"/>
          <a:ext cx="11582399" cy="10851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635930"/>
                <a:satOff val="-14509"/>
                <a:lumOff val="5360"/>
                <a:alphaOff val="0"/>
                <a:shade val="36000"/>
                <a:satMod val="120000"/>
              </a:schemeClr>
              <a:schemeClr val="accent2">
                <a:hueOff val="635930"/>
                <a:satOff val="-14509"/>
                <a:lumOff val="536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‘’ A. The act is needed to avoid inevitable and irreparable evil. </a:t>
          </a:r>
          <a:endParaRPr lang="en-US" sz="2800" kern="1200" dirty="0"/>
        </a:p>
      </dsp:txBody>
      <dsp:txXfrm>
        <a:off x="52974" y="1277209"/>
        <a:ext cx="11476451" cy="979226"/>
      </dsp:txXfrm>
    </dsp:sp>
    <dsp:sp modelId="{6C16DFCC-838D-4F3B-ABC6-E03065D7F760}">
      <dsp:nvSpPr>
        <dsp:cNvPr id="0" name=""/>
        <dsp:cNvSpPr/>
      </dsp:nvSpPr>
      <dsp:spPr>
        <a:xfrm>
          <a:off x="0" y="2390050"/>
          <a:ext cx="11582399" cy="10851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271860"/>
                <a:satOff val="-29019"/>
                <a:lumOff val="10719"/>
                <a:alphaOff val="0"/>
                <a:shade val="36000"/>
                <a:satMod val="120000"/>
              </a:schemeClr>
              <a:schemeClr val="accent2">
                <a:hueOff val="1271860"/>
                <a:satOff val="-29019"/>
                <a:lumOff val="1071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B. No more should be done than is reasonably necessary for the purpose to be achieved</a:t>
          </a:r>
          <a:endParaRPr lang="en-US" sz="2800" kern="1200"/>
        </a:p>
      </dsp:txBody>
      <dsp:txXfrm>
        <a:off x="52974" y="2443024"/>
        <a:ext cx="11476451" cy="979226"/>
      </dsp:txXfrm>
    </dsp:sp>
    <dsp:sp modelId="{E83B354A-B535-4A4E-97FB-4D3F61E8C46F}">
      <dsp:nvSpPr>
        <dsp:cNvPr id="0" name=""/>
        <dsp:cNvSpPr/>
      </dsp:nvSpPr>
      <dsp:spPr>
        <a:xfrm>
          <a:off x="0" y="3555865"/>
          <a:ext cx="11582399" cy="1085174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C. the evil inflicted is not disproportionate to the evil avoided’’.</a:t>
          </a:r>
          <a:endParaRPr lang="en-US" sz="2800" kern="1200" dirty="0"/>
        </a:p>
      </dsp:txBody>
      <dsp:txXfrm>
        <a:off x="52974" y="3608839"/>
        <a:ext cx="11476451" cy="979226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E739E-A7CE-41E4-90D9-1FD5E7155ED1}">
      <dsp:nvSpPr>
        <dsp:cNvPr id="0" name=""/>
        <dsp:cNvSpPr/>
      </dsp:nvSpPr>
      <dsp:spPr>
        <a:xfrm>
          <a:off x="0" y="9832"/>
          <a:ext cx="6290226" cy="176903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Dudley and Stephens – Shipwrecked – decided to eat the cabin body. When rescued arrested for murder. Could not use the defence of necessity because it would lead to setting a bad precedent. </a:t>
          </a:r>
          <a:endParaRPr lang="en-US" sz="2100" kern="1200" dirty="0"/>
        </a:p>
      </dsp:txBody>
      <dsp:txXfrm>
        <a:off x="86357" y="96189"/>
        <a:ext cx="6117512" cy="1596325"/>
      </dsp:txXfrm>
    </dsp:sp>
    <dsp:sp modelId="{11EBBDD7-B132-46C6-8BB3-C21E8C533A83}">
      <dsp:nvSpPr>
        <dsp:cNvPr id="0" name=""/>
        <dsp:cNvSpPr/>
      </dsp:nvSpPr>
      <dsp:spPr>
        <a:xfrm>
          <a:off x="0" y="1839352"/>
          <a:ext cx="6290226" cy="176903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953895"/>
                <a:satOff val="-21764"/>
                <a:lumOff val="8039"/>
                <a:alphaOff val="0"/>
                <a:shade val="36000"/>
                <a:satMod val="120000"/>
              </a:schemeClr>
              <a:schemeClr val="accent2">
                <a:hueOff val="953895"/>
                <a:satOff val="-21764"/>
                <a:lumOff val="803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Not a defence to the offence of murder. </a:t>
          </a:r>
          <a:endParaRPr lang="en-US" sz="2100" kern="1200"/>
        </a:p>
      </dsp:txBody>
      <dsp:txXfrm>
        <a:off x="86357" y="1925709"/>
        <a:ext cx="6117512" cy="1596325"/>
      </dsp:txXfrm>
    </dsp:sp>
    <dsp:sp modelId="{0739D28D-4B1B-4898-94AB-8F06DAAE776E}">
      <dsp:nvSpPr>
        <dsp:cNvPr id="0" name=""/>
        <dsp:cNvSpPr/>
      </dsp:nvSpPr>
      <dsp:spPr>
        <a:xfrm>
          <a:off x="0" y="3668872"/>
          <a:ext cx="6290226" cy="1769039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1907789"/>
                <a:satOff val="-43528"/>
                <a:lumOff val="16079"/>
                <a:alphaOff val="0"/>
                <a:shade val="36000"/>
                <a:satMod val="120000"/>
              </a:schemeClr>
              <a:schemeClr val="accent2">
                <a:hueOff val="1907789"/>
                <a:satOff val="-43528"/>
                <a:lumOff val="1607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Not readily used. </a:t>
          </a:r>
          <a:endParaRPr lang="en-US" sz="2100" kern="1200"/>
        </a:p>
      </dsp:txBody>
      <dsp:txXfrm>
        <a:off x="86357" y="3755229"/>
        <a:ext cx="6117512" cy="1596325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BF8254-F2E7-4672-8BE9-70C6507D6A2D}">
      <dsp:nvSpPr>
        <dsp:cNvPr id="0" name=""/>
        <dsp:cNvSpPr/>
      </dsp:nvSpPr>
      <dsp:spPr>
        <a:xfrm>
          <a:off x="0" y="885219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FE73ED-49D6-4114-8386-CA582A61E936}">
      <dsp:nvSpPr>
        <dsp:cNvPr id="0" name=""/>
        <dsp:cNvSpPr/>
      </dsp:nvSpPr>
      <dsp:spPr>
        <a:xfrm>
          <a:off x="338137" y="1206449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Research 2 cases regarding the defence of necessity. </a:t>
          </a:r>
          <a:endParaRPr lang="en-US" sz="2800" kern="1200" dirty="0"/>
        </a:p>
      </dsp:txBody>
      <dsp:txXfrm>
        <a:off x="394737" y="1263049"/>
        <a:ext cx="2930037" cy="1819255"/>
      </dsp:txXfrm>
    </dsp:sp>
    <dsp:sp modelId="{068E7371-5E37-4968-A646-8B66E782B46F}">
      <dsp:nvSpPr>
        <dsp:cNvPr id="0" name=""/>
        <dsp:cNvSpPr/>
      </dsp:nvSpPr>
      <dsp:spPr>
        <a:xfrm>
          <a:off x="3719512" y="885219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FAB9BA-0FCB-4DA8-8F7D-A79B6EA30732}">
      <dsp:nvSpPr>
        <dsp:cNvPr id="0" name=""/>
        <dsp:cNvSpPr/>
      </dsp:nvSpPr>
      <dsp:spPr>
        <a:xfrm>
          <a:off x="4057650" y="1206449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Cannot be the ones we have discussed in this lesson. </a:t>
          </a:r>
          <a:endParaRPr lang="en-US" sz="2800" kern="1200"/>
        </a:p>
      </dsp:txBody>
      <dsp:txXfrm>
        <a:off x="4114250" y="1263049"/>
        <a:ext cx="2930037" cy="1819255"/>
      </dsp:txXfrm>
    </dsp:sp>
    <dsp:sp modelId="{E3610FB2-1405-4783-B902-0B0B2D442B5F}">
      <dsp:nvSpPr>
        <dsp:cNvPr id="0" name=""/>
        <dsp:cNvSpPr/>
      </dsp:nvSpPr>
      <dsp:spPr>
        <a:xfrm>
          <a:off x="7439025" y="885219"/>
          <a:ext cx="3043237" cy="193245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EE2F24-F645-480F-AD53-00BD484D8965}">
      <dsp:nvSpPr>
        <dsp:cNvPr id="0" name=""/>
        <dsp:cNvSpPr/>
      </dsp:nvSpPr>
      <dsp:spPr>
        <a:xfrm>
          <a:off x="7777162" y="1206449"/>
          <a:ext cx="3043237" cy="193245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Prepare to feedback to the class. </a:t>
          </a:r>
          <a:endParaRPr lang="en-US" sz="2800" kern="1200"/>
        </a:p>
      </dsp:txBody>
      <dsp:txXfrm>
        <a:off x="7833762" y="1263049"/>
        <a:ext cx="2930037" cy="1819255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2E76D-770F-4BD2-BF07-DC01CCC57BAC}">
      <dsp:nvSpPr>
        <dsp:cNvPr id="0" name=""/>
        <dsp:cNvSpPr/>
      </dsp:nvSpPr>
      <dsp:spPr>
        <a:xfrm>
          <a:off x="938775" y="840541"/>
          <a:ext cx="926133" cy="9261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A302C-7CED-4582-AC4A-69989BAC3C0C}">
      <dsp:nvSpPr>
        <dsp:cNvPr id="0" name=""/>
        <dsp:cNvSpPr/>
      </dsp:nvSpPr>
      <dsp:spPr>
        <a:xfrm>
          <a:off x="372805" y="2057303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Answer the scenario questions on your desk. </a:t>
          </a:r>
          <a:endParaRPr lang="en-US" sz="1600" kern="1200"/>
        </a:p>
      </dsp:txBody>
      <dsp:txXfrm>
        <a:off x="372805" y="2057303"/>
        <a:ext cx="2058075" cy="720000"/>
      </dsp:txXfrm>
    </dsp:sp>
    <dsp:sp modelId="{0BCDFA60-B2D9-4E1D-963A-FADFB6AB92FC}">
      <dsp:nvSpPr>
        <dsp:cNvPr id="0" name=""/>
        <dsp:cNvSpPr/>
      </dsp:nvSpPr>
      <dsp:spPr>
        <a:xfrm>
          <a:off x="3357014" y="840541"/>
          <a:ext cx="926133" cy="9261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F86442-9F18-4CFB-A622-8AB4E3F4E6A1}">
      <dsp:nvSpPr>
        <dsp:cNvPr id="0" name=""/>
        <dsp:cNvSpPr/>
      </dsp:nvSpPr>
      <dsp:spPr>
        <a:xfrm>
          <a:off x="2791043" y="2057303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However, you need to support your answers with case law. </a:t>
          </a:r>
          <a:endParaRPr lang="en-US" sz="1600" kern="1200"/>
        </a:p>
      </dsp:txBody>
      <dsp:txXfrm>
        <a:off x="2791043" y="2057303"/>
        <a:ext cx="2058075" cy="720000"/>
      </dsp:txXfrm>
    </dsp:sp>
    <dsp:sp modelId="{105AEB1B-9AA2-40BC-BC10-985EC806C80A}">
      <dsp:nvSpPr>
        <dsp:cNvPr id="0" name=""/>
        <dsp:cNvSpPr/>
      </dsp:nvSpPr>
      <dsp:spPr>
        <a:xfrm>
          <a:off x="5775252" y="840541"/>
          <a:ext cx="926133" cy="9261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6D2A4-F86B-4BB2-AE22-B1CF01A263DB}">
      <dsp:nvSpPr>
        <dsp:cNvPr id="0" name=""/>
        <dsp:cNvSpPr/>
      </dsp:nvSpPr>
      <dsp:spPr>
        <a:xfrm>
          <a:off x="5209281" y="2057303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Work in groups. </a:t>
          </a:r>
          <a:endParaRPr lang="en-US" sz="1600" kern="1200"/>
        </a:p>
      </dsp:txBody>
      <dsp:txXfrm>
        <a:off x="5209281" y="2057303"/>
        <a:ext cx="2058075" cy="720000"/>
      </dsp:txXfrm>
    </dsp:sp>
    <dsp:sp modelId="{9BABBA83-42D1-4478-A50D-C60545960A5B}">
      <dsp:nvSpPr>
        <dsp:cNvPr id="0" name=""/>
        <dsp:cNvSpPr/>
      </dsp:nvSpPr>
      <dsp:spPr>
        <a:xfrm>
          <a:off x="8193490" y="840541"/>
          <a:ext cx="926133" cy="9261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F3F8E3-19F3-4A53-A22F-F4BDF64E159A}">
      <dsp:nvSpPr>
        <dsp:cNvPr id="0" name=""/>
        <dsp:cNvSpPr/>
      </dsp:nvSpPr>
      <dsp:spPr>
        <a:xfrm>
          <a:off x="7627519" y="2057303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20 minutes to create an answer. </a:t>
          </a:r>
          <a:endParaRPr lang="en-US" sz="1600" kern="1200"/>
        </a:p>
      </dsp:txBody>
      <dsp:txXfrm>
        <a:off x="7627519" y="2057303"/>
        <a:ext cx="2058075" cy="720000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3DF87C-9AEF-44EA-AA6B-6BB277FF6C1D}">
      <dsp:nvSpPr>
        <dsp:cNvPr id="0" name=""/>
        <dsp:cNvSpPr/>
      </dsp:nvSpPr>
      <dsp:spPr>
        <a:xfrm>
          <a:off x="0" y="505712"/>
          <a:ext cx="5141912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7BFB5B-13E1-454E-BD2F-0A1A0D37EA51}">
      <dsp:nvSpPr>
        <dsp:cNvPr id="0" name=""/>
        <dsp:cNvSpPr/>
      </dsp:nvSpPr>
      <dsp:spPr>
        <a:xfrm>
          <a:off x="257095" y="62912"/>
          <a:ext cx="3599338" cy="885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46" tIns="0" rIns="136046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Duress. </a:t>
          </a:r>
          <a:endParaRPr lang="en-US" sz="3000" kern="1200"/>
        </a:p>
      </dsp:txBody>
      <dsp:txXfrm>
        <a:off x="300326" y="106143"/>
        <a:ext cx="3512876" cy="799138"/>
      </dsp:txXfrm>
    </dsp:sp>
    <dsp:sp modelId="{A67E5367-2B24-4526-ADCE-06F3D49DEC08}">
      <dsp:nvSpPr>
        <dsp:cNvPr id="0" name=""/>
        <dsp:cNvSpPr/>
      </dsp:nvSpPr>
      <dsp:spPr>
        <a:xfrm>
          <a:off x="0" y="1866512"/>
          <a:ext cx="5141912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33845F-B773-4664-9639-EA73B8F2733A}">
      <dsp:nvSpPr>
        <dsp:cNvPr id="0" name=""/>
        <dsp:cNvSpPr/>
      </dsp:nvSpPr>
      <dsp:spPr>
        <a:xfrm>
          <a:off x="257095" y="1423712"/>
          <a:ext cx="3599338" cy="8856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46" tIns="0" rIns="136046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Necessity. </a:t>
          </a:r>
          <a:endParaRPr lang="en-US" sz="3000" kern="1200"/>
        </a:p>
      </dsp:txBody>
      <dsp:txXfrm>
        <a:off x="300326" y="1466943"/>
        <a:ext cx="3512876" cy="799138"/>
      </dsp:txXfrm>
    </dsp:sp>
    <dsp:sp modelId="{7475FCDF-2DF9-4826-82E3-B06C38E76A64}">
      <dsp:nvSpPr>
        <dsp:cNvPr id="0" name=""/>
        <dsp:cNvSpPr/>
      </dsp:nvSpPr>
      <dsp:spPr>
        <a:xfrm>
          <a:off x="0" y="3227312"/>
          <a:ext cx="5141912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2F075C-20C4-42D5-8BFE-2BD6048ABCBF}">
      <dsp:nvSpPr>
        <dsp:cNvPr id="0" name=""/>
        <dsp:cNvSpPr/>
      </dsp:nvSpPr>
      <dsp:spPr>
        <a:xfrm>
          <a:off x="257095" y="2784512"/>
          <a:ext cx="3599338" cy="88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46" tIns="0" rIns="136046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Intoxication. </a:t>
          </a:r>
          <a:endParaRPr lang="en-US" sz="3000" kern="1200"/>
        </a:p>
      </dsp:txBody>
      <dsp:txXfrm>
        <a:off x="300326" y="2827743"/>
        <a:ext cx="3512876" cy="799138"/>
      </dsp:txXfrm>
    </dsp:sp>
    <dsp:sp modelId="{14584997-0BB5-4D72-8536-47FB8A956683}">
      <dsp:nvSpPr>
        <dsp:cNvPr id="0" name=""/>
        <dsp:cNvSpPr/>
      </dsp:nvSpPr>
      <dsp:spPr>
        <a:xfrm>
          <a:off x="0" y="4588112"/>
          <a:ext cx="5141912" cy="756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E99C85-42E6-44E8-BBE7-98A12A58FB8A}">
      <dsp:nvSpPr>
        <dsp:cNvPr id="0" name=""/>
        <dsp:cNvSpPr/>
      </dsp:nvSpPr>
      <dsp:spPr>
        <a:xfrm>
          <a:off x="257095" y="4145312"/>
          <a:ext cx="3599338" cy="8856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6046" tIns="0" rIns="136046" bIns="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Self defence. </a:t>
          </a:r>
          <a:endParaRPr lang="en-US" sz="3000" kern="1200"/>
        </a:p>
      </dsp:txBody>
      <dsp:txXfrm>
        <a:off x="300326" y="4188543"/>
        <a:ext cx="3512876" cy="7991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230596-196C-403C-8399-7F1B4972EF0D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A836D4-675B-4EAB-9CDA-74C0F53CB34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6684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Key cases include ‘ R v Howe[ 1987] </a:t>
            </a:r>
          </a:p>
          <a:p>
            <a:r>
              <a:rPr lang="en-GB" dirty="0"/>
              <a:t>                               Lynch v DPP for Northern Ireland </a:t>
            </a:r>
          </a:p>
          <a:p>
            <a:r>
              <a:rPr lang="en-GB" dirty="0"/>
              <a:t>                               R v Gotts [1992]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224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12303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Should not have the opportunity to take other courses of actions.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9746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use the defence even if you there are other reasons u used acted and not just because of the threats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4322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Objective test.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22233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 v GAC [2013] – Learned helplessness could form part of the defence of duress depending on the circumstances.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4644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Looked at from an objective standpoint – must act reasonably and proportionally.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9421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Intoxication can prove that someone did not form the men’s rea of the defence, may be evidence to support the defence.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61743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7991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Must not have the Men’s rea of the offence.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3416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there is evidence of the men’s rea the defence is not available. </a:t>
            </a:r>
          </a:p>
          <a:p>
            <a:endParaRPr lang="en-GB" dirty="0"/>
          </a:p>
          <a:p>
            <a:r>
              <a:rPr lang="en-GB" dirty="0"/>
              <a:t>Prescribed or non dangerous drug – you can use the defence of involuntary intoxication.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8A836D4-675B-4EAB-9CDA-74C0F53CB349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6472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456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4786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7051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382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582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4319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728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2425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8062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870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351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C5D5AFB3-EF42-4502-B79D-2A91FD7D01EE}" type="datetimeFigureOut">
              <a:rPr lang="en-GB" smtClean="0"/>
              <a:t>25/10/2024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5B48EABF-9DB9-4689-A876-30028A25B2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27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ko/photo/849997" TargetMode="External"/><Relationship Id="rId7" Type="http://schemas.openxmlformats.org/officeDocument/2006/relationships/hyperlink" Target="https://pixabay.com/illustrations/martial-arts-fantasy-kungfu-fight-3114213/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microsoft.com/office/2007/relationships/hdphoto" Target="../media/hdphoto2.wdp"/><Relationship Id="rId7" Type="http://schemas.openxmlformats.org/officeDocument/2006/relationships/diagramColors" Target="../diagrams/colors8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Relationship Id="rId4" Type="http://schemas.microsoft.com/office/2007/relationships/hdphoto" Target="../media/hdphoto2.wdp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6.xml"/><Relationship Id="rId5" Type="http://schemas.openxmlformats.org/officeDocument/2006/relationships/diagramData" Target="../diagrams/data16.xml"/><Relationship Id="rId4" Type="http://schemas.openxmlformats.org/officeDocument/2006/relationships/image" Target="../media/image2.png"/><Relationship Id="rId9" Type="http://schemas.microsoft.com/office/2007/relationships/diagramDrawing" Target="../diagrams/drawing16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7.xml"/><Relationship Id="rId3" Type="http://schemas.openxmlformats.org/officeDocument/2006/relationships/image" Target="../media/image8.png"/><Relationship Id="rId7" Type="http://schemas.openxmlformats.org/officeDocument/2006/relationships/diagramData" Target="../diagrams/data1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11" Type="http://schemas.microsoft.com/office/2007/relationships/diagramDrawing" Target="../diagrams/drawing17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17.xml"/><Relationship Id="rId4" Type="http://schemas.microsoft.com/office/2007/relationships/hdphoto" Target="../media/hdphoto3.wdp"/><Relationship Id="rId9" Type="http://schemas.openxmlformats.org/officeDocument/2006/relationships/diagramQuickStyle" Target="../diagrams/quickStyle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xfuel.com/en/search?q=problems&amp;page=4" TargetMode="External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hyperlink" Target="https://www.flickr.com/photos/chaparral/305741456/" TargetMode="External"/><Relationship Id="rId4" Type="http://schemas.openxmlformats.org/officeDocument/2006/relationships/image" Target="../media/image21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hyperlink" Target="https://www.publicdomainpictures.net/en/view-image.php?image=54424&amp;picture=fist" TargetMode="External"/><Relationship Id="rId4" Type="http://schemas.openxmlformats.org/officeDocument/2006/relationships/image" Target="../media/image23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ublicdomainpictures.net/en/view-image.php?image=54424&amp;picture=fist" TargetMode="External"/><Relationship Id="rId5" Type="http://schemas.openxmlformats.org/officeDocument/2006/relationships/image" Target="../media/image23.jpg"/><Relationship Id="rId4" Type="http://schemas.microsoft.com/office/2007/relationships/hdphoto" Target="../media/hdphoto2.wdp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9.xml"/><Relationship Id="rId7" Type="http://schemas.microsoft.com/office/2007/relationships/diagramDrawing" Target="../diagrams/drawing1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9.xml"/><Relationship Id="rId5" Type="http://schemas.openxmlformats.org/officeDocument/2006/relationships/diagramQuickStyle" Target="../diagrams/quickStyle19.xml"/><Relationship Id="rId4" Type="http://schemas.openxmlformats.org/officeDocument/2006/relationships/diagramLayout" Target="../diagrams/layout1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1.wdp"/><Relationship Id="rId5" Type="http://schemas.openxmlformats.org/officeDocument/2006/relationships/image" Target="../media/image2.png"/><Relationship Id="rId4" Type="http://schemas.microsoft.com/office/2007/relationships/hdphoto" Target="../media/hdphoto2.wdp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4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6.xml"/><Relationship Id="rId3" Type="http://schemas.microsoft.com/office/2007/relationships/hdphoto" Target="../media/hdphoto2.wdp"/><Relationship Id="rId7" Type="http://schemas.openxmlformats.org/officeDocument/2006/relationships/diagramColors" Target="../diagrams/colors2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6.xml"/><Relationship Id="rId5" Type="http://schemas.openxmlformats.org/officeDocument/2006/relationships/diagramLayout" Target="../diagrams/layout26.xml"/><Relationship Id="rId4" Type="http://schemas.openxmlformats.org/officeDocument/2006/relationships/diagramData" Target="../diagrams/data26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7.xml"/><Relationship Id="rId3" Type="http://schemas.microsoft.com/office/2007/relationships/hdphoto" Target="../media/hdphoto3.wdp"/><Relationship Id="rId7" Type="http://schemas.openxmlformats.org/officeDocument/2006/relationships/diagramLayout" Target="../diagrams/layout27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7.xml"/><Relationship Id="rId5" Type="http://schemas.microsoft.com/office/2007/relationships/hdphoto" Target="../media/hdphoto2.wdp"/><Relationship Id="rId10" Type="http://schemas.microsoft.com/office/2007/relationships/diagramDrawing" Target="../diagrams/drawing27.xml"/><Relationship Id="rId4" Type="http://schemas.openxmlformats.org/officeDocument/2006/relationships/image" Target="../media/image4.png"/><Relationship Id="rId9" Type="http://schemas.openxmlformats.org/officeDocument/2006/relationships/diagramColors" Target="../diagrams/colors2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sv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72095BC-C06B-45BD-A206-0F75C6A4A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D7AAE1-3ABF-0BC0-B4C9-226BE74D2E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2806262"/>
            <a:ext cx="5532646" cy="2213477"/>
          </a:xfrm>
        </p:spPr>
        <p:txBody>
          <a:bodyPr anchor="b">
            <a:normAutofit/>
          </a:bodyPr>
          <a:lstStyle/>
          <a:p>
            <a:r>
              <a:rPr lang="en-GB" sz="6600" b="1" i="1" u="sng" dirty="0"/>
              <a:t>Defences continued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C1BD29-F1C3-CD8E-6D06-B590F8A82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1353" y="4905915"/>
            <a:ext cx="5532646" cy="1032953"/>
          </a:xfrm>
        </p:spPr>
        <p:txBody>
          <a:bodyPr>
            <a:normAutofit/>
          </a:bodyPr>
          <a:lstStyle/>
          <a:p>
            <a:pPr algn="ctr"/>
            <a:r>
              <a:rPr lang="en-GB" sz="2000" dirty="0"/>
              <a:t>By Zita Draper </a:t>
            </a:r>
          </a:p>
        </p:txBody>
      </p:sp>
      <p:pic>
        <p:nvPicPr>
          <p:cNvPr id="5" name="Picture 4" descr="A glass with a brown liquid&#10;&#10;Description automatically generated">
            <a:extLst>
              <a:ext uri="{FF2B5EF4-FFF2-40B4-BE49-F238E27FC236}">
                <a16:creationId xmlns:a16="http://schemas.microsoft.com/office/drawing/2014/main" id="{392C1F25-D154-8AF2-9084-1FA9BE2A41B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56420" r="-1" b="1451"/>
          <a:stretch/>
        </p:blipFill>
        <p:spPr>
          <a:xfrm>
            <a:off x="5233763" y="10"/>
            <a:ext cx="4480560" cy="2516773"/>
          </a:xfrm>
          <a:custGeom>
            <a:avLst/>
            <a:gdLst/>
            <a:ahLst/>
            <a:cxnLst/>
            <a:rect l="l" t="t" r="r" b="b"/>
            <a:pathLst>
              <a:path w="4480560" h="2516783">
                <a:moveTo>
                  <a:pt x="273471" y="0"/>
                </a:moveTo>
                <a:lnTo>
                  <a:pt x="4207090" y="0"/>
                </a:lnTo>
                <a:lnTo>
                  <a:pt x="4218264" y="73216"/>
                </a:lnTo>
                <a:cubicBezTo>
                  <a:pt x="4225052" y="140055"/>
                  <a:pt x="4228529" y="207873"/>
                  <a:pt x="4228529" y="276503"/>
                </a:cubicBezTo>
                <a:cubicBezTo>
                  <a:pt x="4228529" y="1374583"/>
                  <a:pt x="3338359" y="2264752"/>
                  <a:pt x="2240280" y="2264752"/>
                </a:cubicBezTo>
                <a:cubicBezTo>
                  <a:pt x="1142201" y="2264752"/>
                  <a:pt x="252032" y="1374583"/>
                  <a:pt x="252032" y="276503"/>
                </a:cubicBezTo>
                <a:cubicBezTo>
                  <a:pt x="252032" y="207873"/>
                  <a:pt x="255509" y="140055"/>
                  <a:pt x="262297" y="73216"/>
                </a:cubicBezTo>
                <a:close/>
                <a:moveTo>
                  <a:pt x="18808" y="0"/>
                </a:moveTo>
                <a:lnTo>
                  <a:pt x="216879" y="0"/>
                </a:lnTo>
                <a:lnTo>
                  <a:pt x="206579" y="67490"/>
                </a:lnTo>
                <a:cubicBezTo>
                  <a:pt x="199600" y="136212"/>
                  <a:pt x="196025" y="205940"/>
                  <a:pt x="196025" y="276503"/>
                </a:cubicBezTo>
                <a:cubicBezTo>
                  <a:pt x="196025" y="1405514"/>
                  <a:pt x="1111269" y="2320759"/>
                  <a:pt x="2240280" y="2320759"/>
                </a:cubicBezTo>
                <a:cubicBezTo>
                  <a:pt x="3369291" y="2320759"/>
                  <a:pt x="4284535" y="1405514"/>
                  <a:pt x="4284535" y="276503"/>
                </a:cubicBezTo>
                <a:cubicBezTo>
                  <a:pt x="4284535" y="205940"/>
                  <a:pt x="4280960" y="136212"/>
                  <a:pt x="4273981" y="67490"/>
                </a:cubicBezTo>
                <a:lnTo>
                  <a:pt x="4263681" y="0"/>
                </a:lnTo>
                <a:lnTo>
                  <a:pt x="4461752" y="0"/>
                </a:lnTo>
                <a:lnTo>
                  <a:pt x="4468994" y="47447"/>
                </a:lnTo>
                <a:cubicBezTo>
                  <a:pt x="4476642" y="122759"/>
                  <a:pt x="4480560" y="199173"/>
                  <a:pt x="4480560" y="276503"/>
                </a:cubicBezTo>
                <a:cubicBezTo>
                  <a:pt x="4480560" y="1513776"/>
                  <a:pt x="3477553" y="2516783"/>
                  <a:pt x="2240280" y="2516783"/>
                </a:cubicBezTo>
                <a:cubicBezTo>
                  <a:pt x="1003008" y="2516783"/>
                  <a:pt x="0" y="1513776"/>
                  <a:pt x="0" y="276503"/>
                </a:cubicBezTo>
                <a:cubicBezTo>
                  <a:pt x="0" y="199173"/>
                  <a:pt x="3918" y="122759"/>
                  <a:pt x="11567" y="47447"/>
                </a:cubicBezTo>
                <a:close/>
              </a:path>
            </a:pathLst>
          </a:cu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D40AAF3-394B-453B-8AF1-B796F8F9F9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33763" y="0"/>
            <a:ext cx="4480560" cy="2516783"/>
          </a:xfrm>
          <a:custGeom>
            <a:avLst/>
            <a:gdLst>
              <a:gd name="connsiteX0" fmla="*/ 273471 w 4480560"/>
              <a:gd name="connsiteY0" fmla="*/ 0 h 2516783"/>
              <a:gd name="connsiteX1" fmla="*/ 4207090 w 4480560"/>
              <a:gd name="connsiteY1" fmla="*/ 0 h 2516783"/>
              <a:gd name="connsiteX2" fmla="*/ 4218264 w 4480560"/>
              <a:gd name="connsiteY2" fmla="*/ 73216 h 2516783"/>
              <a:gd name="connsiteX3" fmla="*/ 4228529 w 4480560"/>
              <a:gd name="connsiteY3" fmla="*/ 276503 h 2516783"/>
              <a:gd name="connsiteX4" fmla="*/ 2240280 w 4480560"/>
              <a:gd name="connsiteY4" fmla="*/ 2264752 h 2516783"/>
              <a:gd name="connsiteX5" fmla="*/ 252032 w 4480560"/>
              <a:gd name="connsiteY5" fmla="*/ 276503 h 2516783"/>
              <a:gd name="connsiteX6" fmla="*/ 262297 w 4480560"/>
              <a:gd name="connsiteY6" fmla="*/ 73216 h 2516783"/>
              <a:gd name="connsiteX7" fmla="*/ 18808 w 4480560"/>
              <a:gd name="connsiteY7" fmla="*/ 0 h 2516783"/>
              <a:gd name="connsiteX8" fmla="*/ 216879 w 4480560"/>
              <a:gd name="connsiteY8" fmla="*/ 0 h 2516783"/>
              <a:gd name="connsiteX9" fmla="*/ 206579 w 4480560"/>
              <a:gd name="connsiteY9" fmla="*/ 67490 h 2516783"/>
              <a:gd name="connsiteX10" fmla="*/ 196025 w 4480560"/>
              <a:gd name="connsiteY10" fmla="*/ 276503 h 2516783"/>
              <a:gd name="connsiteX11" fmla="*/ 2240280 w 4480560"/>
              <a:gd name="connsiteY11" fmla="*/ 2320759 h 2516783"/>
              <a:gd name="connsiteX12" fmla="*/ 4284535 w 4480560"/>
              <a:gd name="connsiteY12" fmla="*/ 276503 h 2516783"/>
              <a:gd name="connsiteX13" fmla="*/ 4273981 w 4480560"/>
              <a:gd name="connsiteY13" fmla="*/ 67490 h 2516783"/>
              <a:gd name="connsiteX14" fmla="*/ 4263681 w 4480560"/>
              <a:gd name="connsiteY14" fmla="*/ 0 h 2516783"/>
              <a:gd name="connsiteX15" fmla="*/ 4461752 w 4480560"/>
              <a:gd name="connsiteY15" fmla="*/ 0 h 2516783"/>
              <a:gd name="connsiteX16" fmla="*/ 4468994 w 4480560"/>
              <a:gd name="connsiteY16" fmla="*/ 47447 h 2516783"/>
              <a:gd name="connsiteX17" fmla="*/ 4480560 w 4480560"/>
              <a:gd name="connsiteY17" fmla="*/ 276503 h 2516783"/>
              <a:gd name="connsiteX18" fmla="*/ 2240280 w 4480560"/>
              <a:gd name="connsiteY18" fmla="*/ 2516783 h 2516783"/>
              <a:gd name="connsiteX19" fmla="*/ 0 w 4480560"/>
              <a:gd name="connsiteY19" fmla="*/ 276503 h 2516783"/>
              <a:gd name="connsiteX20" fmla="*/ 11567 w 4480560"/>
              <a:gd name="connsiteY20" fmla="*/ 47447 h 2516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480560" h="2516783">
                <a:moveTo>
                  <a:pt x="273471" y="0"/>
                </a:moveTo>
                <a:lnTo>
                  <a:pt x="4207090" y="0"/>
                </a:lnTo>
                <a:lnTo>
                  <a:pt x="4218264" y="73216"/>
                </a:lnTo>
                <a:cubicBezTo>
                  <a:pt x="4225052" y="140055"/>
                  <a:pt x="4228529" y="207873"/>
                  <a:pt x="4228529" y="276503"/>
                </a:cubicBezTo>
                <a:cubicBezTo>
                  <a:pt x="4228529" y="1374583"/>
                  <a:pt x="3338359" y="2264752"/>
                  <a:pt x="2240280" y="2264752"/>
                </a:cubicBezTo>
                <a:cubicBezTo>
                  <a:pt x="1142201" y="2264752"/>
                  <a:pt x="252032" y="1374583"/>
                  <a:pt x="252032" y="276503"/>
                </a:cubicBezTo>
                <a:cubicBezTo>
                  <a:pt x="252032" y="207873"/>
                  <a:pt x="255509" y="140055"/>
                  <a:pt x="262297" y="73216"/>
                </a:cubicBezTo>
                <a:close/>
                <a:moveTo>
                  <a:pt x="18808" y="0"/>
                </a:moveTo>
                <a:lnTo>
                  <a:pt x="216879" y="0"/>
                </a:lnTo>
                <a:lnTo>
                  <a:pt x="206579" y="67490"/>
                </a:lnTo>
                <a:cubicBezTo>
                  <a:pt x="199600" y="136212"/>
                  <a:pt x="196025" y="205940"/>
                  <a:pt x="196025" y="276503"/>
                </a:cubicBezTo>
                <a:cubicBezTo>
                  <a:pt x="196025" y="1405514"/>
                  <a:pt x="1111269" y="2320759"/>
                  <a:pt x="2240280" y="2320759"/>
                </a:cubicBezTo>
                <a:cubicBezTo>
                  <a:pt x="3369291" y="2320759"/>
                  <a:pt x="4284535" y="1405514"/>
                  <a:pt x="4284535" y="276503"/>
                </a:cubicBezTo>
                <a:cubicBezTo>
                  <a:pt x="4284535" y="205940"/>
                  <a:pt x="4280960" y="136212"/>
                  <a:pt x="4273981" y="67490"/>
                </a:cubicBezTo>
                <a:lnTo>
                  <a:pt x="4263681" y="0"/>
                </a:lnTo>
                <a:lnTo>
                  <a:pt x="4461752" y="0"/>
                </a:lnTo>
                <a:lnTo>
                  <a:pt x="4468994" y="47447"/>
                </a:lnTo>
                <a:cubicBezTo>
                  <a:pt x="4476642" y="122759"/>
                  <a:pt x="4480560" y="199173"/>
                  <a:pt x="4480560" y="276503"/>
                </a:cubicBezTo>
                <a:cubicBezTo>
                  <a:pt x="4480560" y="1513776"/>
                  <a:pt x="3477553" y="2516783"/>
                  <a:pt x="2240280" y="2516783"/>
                </a:cubicBezTo>
                <a:cubicBezTo>
                  <a:pt x="1003008" y="2516783"/>
                  <a:pt x="0" y="1513776"/>
                  <a:pt x="0" y="276503"/>
                </a:cubicBezTo>
                <a:cubicBezTo>
                  <a:pt x="0" y="199173"/>
                  <a:pt x="3918" y="122759"/>
                  <a:pt x="11567" y="47447"/>
                </a:cubicBezTo>
                <a:close/>
              </a:path>
            </a:pathLst>
          </a:cu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7" name="Picture 6" descr="A person in black shorts and black shorts&#10;&#10;Description automatically generated">
            <a:extLst>
              <a:ext uri="{FF2B5EF4-FFF2-40B4-BE49-F238E27FC236}">
                <a16:creationId xmlns:a16="http://schemas.microsoft.com/office/drawing/2014/main" id="{868D0E9F-D7F0-B5E3-A160-8398A857100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4425" r="5688" b="1"/>
          <a:stretch/>
        </p:blipFill>
        <p:spPr>
          <a:xfrm>
            <a:off x="20" y="537668"/>
            <a:ext cx="5681184" cy="6320333"/>
          </a:xfrm>
          <a:custGeom>
            <a:avLst/>
            <a:gdLst/>
            <a:ahLst/>
            <a:cxnLst/>
            <a:rect l="l" t="t" r="r" b="b"/>
            <a:pathLst>
              <a:path w="5681204" h="6320333">
                <a:moveTo>
                  <a:pt x="0" y="5597835"/>
                </a:moveTo>
                <a:lnTo>
                  <a:pt x="39695" y="5641510"/>
                </a:lnTo>
                <a:cubicBezTo>
                  <a:pt x="322810" y="5924626"/>
                  <a:pt x="659928" y="6153739"/>
                  <a:pt x="1034272" y="6312073"/>
                </a:cubicBezTo>
                <a:lnTo>
                  <a:pt x="1056841" y="6320333"/>
                </a:lnTo>
                <a:lnTo>
                  <a:pt x="413612" y="6320333"/>
                </a:lnTo>
                <a:lnTo>
                  <a:pt x="300961" y="6249073"/>
                </a:lnTo>
                <a:cubicBezTo>
                  <a:pt x="221838" y="6194223"/>
                  <a:pt x="145134" y="6136129"/>
                  <a:pt x="71042" y="6074983"/>
                </a:cubicBezTo>
                <a:lnTo>
                  <a:pt x="0" y="6010415"/>
                </a:lnTo>
                <a:close/>
                <a:moveTo>
                  <a:pt x="2252205" y="385763"/>
                </a:moveTo>
                <a:cubicBezTo>
                  <a:pt x="3932939" y="385763"/>
                  <a:pt x="5295442" y="1748266"/>
                  <a:pt x="5295442" y="3429000"/>
                </a:cubicBezTo>
                <a:cubicBezTo>
                  <a:pt x="5295442" y="4689551"/>
                  <a:pt x="4529034" y="5771096"/>
                  <a:pt x="3436771" y="6233085"/>
                </a:cubicBezTo>
                <a:lnTo>
                  <a:pt x="3198390" y="6320333"/>
                </a:lnTo>
                <a:lnTo>
                  <a:pt x="1306021" y="6320333"/>
                </a:lnTo>
                <a:lnTo>
                  <a:pt x="1067639" y="6233085"/>
                </a:lnTo>
                <a:cubicBezTo>
                  <a:pt x="703552" y="6079088"/>
                  <a:pt x="375670" y="5856252"/>
                  <a:pt x="100311" y="5580893"/>
                </a:cubicBezTo>
                <a:lnTo>
                  <a:pt x="0" y="5470524"/>
                </a:lnTo>
                <a:lnTo>
                  <a:pt x="0" y="1387476"/>
                </a:lnTo>
                <a:lnTo>
                  <a:pt x="100311" y="1277106"/>
                </a:lnTo>
                <a:cubicBezTo>
                  <a:pt x="651028" y="726388"/>
                  <a:pt x="1411838" y="385763"/>
                  <a:pt x="2252205" y="385763"/>
                </a:cubicBezTo>
                <a:close/>
                <a:moveTo>
                  <a:pt x="2252205" y="0"/>
                </a:moveTo>
                <a:cubicBezTo>
                  <a:pt x="4145989" y="0"/>
                  <a:pt x="5681204" y="1535215"/>
                  <a:pt x="5681204" y="3429000"/>
                </a:cubicBezTo>
                <a:cubicBezTo>
                  <a:pt x="5681204" y="4612615"/>
                  <a:pt x="5081511" y="5656164"/>
                  <a:pt x="4169391" y="6272380"/>
                </a:cubicBezTo>
                <a:lnTo>
                  <a:pt x="4090458" y="6320333"/>
                </a:lnTo>
                <a:lnTo>
                  <a:pt x="3447569" y="6320333"/>
                </a:lnTo>
                <a:lnTo>
                  <a:pt x="3470138" y="6312073"/>
                </a:lnTo>
                <a:cubicBezTo>
                  <a:pt x="4593170" y="5837070"/>
                  <a:pt x="5381167" y="4725058"/>
                  <a:pt x="5381167" y="3429000"/>
                </a:cubicBezTo>
                <a:cubicBezTo>
                  <a:pt x="5381167" y="1700922"/>
                  <a:pt x="3980282" y="300038"/>
                  <a:pt x="2252205" y="300038"/>
                </a:cubicBezTo>
                <a:cubicBezTo>
                  <a:pt x="1388166" y="300038"/>
                  <a:pt x="605925" y="650259"/>
                  <a:pt x="39695" y="1216490"/>
                </a:cubicBezTo>
                <a:lnTo>
                  <a:pt x="0" y="1260165"/>
                </a:lnTo>
                <a:lnTo>
                  <a:pt x="0" y="847584"/>
                </a:lnTo>
                <a:lnTo>
                  <a:pt x="71042" y="783017"/>
                </a:lnTo>
                <a:cubicBezTo>
                  <a:pt x="663776" y="293850"/>
                  <a:pt x="1423674" y="0"/>
                  <a:pt x="2252205" y="0"/>
                </a:cubicBezTo>
                <a:close/>
              </a:path>
            </a:pathLst>
          </a:cu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4D0672D-43C7-420C-A186-48122D7CD5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7667"/>
            <a:ext cx="5681204" cy="6320333"/>
          </a:xfrm>
          <a:custGeom>
            <a:avLst/>
            <a:gdLst>
              <a:gd name="connsiteX0" fmla="*/ 0 w 5681204"/>
              <a:gd name="connsiteY0" fmla="*/ 5597835 h 6320333"/>
              <a:gd name="connsiteX1" fmla="*/ 39695 w 5681204"/>
              <a:gd name="connsiteY1" fmla="*/ 5641510 h 6320333"/>
              <a:gd name="connsiteX2" fmla="*/ 1034272 w 5681204"/>
              <a:gd name="connsiteY2" fmla="*/ 6312073 h 6320333"/>
              <a:gd name="connsiteX3" fmla="*/ 1056841 w 5681204"/>
              <a:gd name="connsiteY3" fmla="*/ 6320333 h 6320333"/>
              <a:gd name="connsiteX4" fmla="*/ 413612 w 5681204"/>
              <a:gd name="connsiteY4" fmla="*/ 6320333 h 6320333"/>
              <a:gd name="connsiteX5" fmla="*/ 300961 w 5681204"/>
              <a:gd name="connsiteY5" fmla="*/ 6249073 h 6320333"/>
              <a:gd name="connsiteX6" fmla="*/ 71042 w 5681204"/>
              <a:gd name="connsiteY6" fmla="*/ 6074983 h 6320333"/>
              <a:gd name="connsiteX7" fmla="*/ 0 w 5681204"/>
              <a:gd name="connsiteY7" fmla="*/ 6010415 h 6320333"/>
              <a:gd name="connsiteX8" fmla="*/ 2252205 w 5681204"/>
              <a:gd name="connsiteY8" fmla="*/ 385763 h 6320333"/>
              <a:gd name="connsiteX9" fmla="*/ 5295442 w 5681204"/>
              <a:gd name="connsiteY9" fmla="*/ 3429000 h 6320333"/>
              <a:gd name="connsiteX10" fmla="*/ 3436771 w 5681204"/>
              <a:gd name="connsiteY10" fmla="*/ 6233085 h 6320333"/>
              <a:gd name="connsiteX11" fmla="*/ 3198390 w 5681204"/>
              <a:gd name="connsiteY11" fmla="*/ 6320333 h 6320333"/>
              <a:gd name="connsiteX12" fmla="*/ 1306021 w 5681204"/>
              <a:gd name="connsiteY12" fmla="*/ 6320333 h 6320333"/>
              <a:gd name="connsiteX13" fmla="*/ 1067639 w 5681204"/>
              <a:gd name="connsiteY13" fmla="*/ 6233085 h 6320333"/>
              <a:gd name="connsiteX14" fmla="*/ 100311 w 5681204"/>
              <a:gd name="connsiteY14" fmla="*/ 5580893 h 6320333"/>
              <a:gd name="connsiteX15" fmla="*/ 0 w 5681204"/>
              <a:gd name="connsiteY15" fmla="*/ 5470524 h 6320333"/>
              <a:gd name="connsiteX16" fmla="*/ 0 w 5681204"/>
              <a:gd name="connsiteY16" fmla="*/ 1387476 h 6320333"/>
              <a:gd name="connsiteX17" fmla="*/ 100311 w 5681204"/>
              <a:gd name="connsiteY17" fmla="*/ 1277106 h 6320333"/>
              <a:gd name="connsiteX18" fmla="*/ 2252205 w 5681204"/>
              <a:gd name="connsiteY18" fmla="*/ 385763 h 6320333"/>
              <a:gd name="connsiteX19" fmla="*/ 2252205 w 5681204"/>
              <a:gd name="connsiteY19" fmla="*/ 0 h 6320333"/>
              <a:gd name="connsiteX20" fmla="*/ 5681204 w 5681204"/>
              <a:gd name="connsiteY20" fmla="*/ 3429000 h 6320333"/>
              <a:gd name="connsiteX21" fmla="*/ 4169391 w 5681204"/>
              <a:gd name="connsiteY21" fmla="*/ 6272380 h 6320333"/>
              <a:gd name="connsiteX22" fmla="*/ 4090458 w 5681204"/>
              <a:gd name="connsiteY22" fmla="*/ 6320333 h 6320333"/>
              <a:gd name="connsiteX23" fmla="*/ 3447569 w 5681204"/>
              <a:gd name="connsiteY23" fmla="*/ 6320333 h 6320333"/>
              <a:gd name="connsiteX24" fmla="*/ 3470138 w 5681204"/>
              <a:gd name="connsiteY24" fmla="*/ 6312073 h 6320333"/>
              <a:gd name="connsiteX25" fmla="*/ 5381167 w 5681204"/>
              <a:gd name="connsiteY25" fmla="*/ 3429000 h 6320333"/>
              <a:gd name="connsiteX26" fmla="*/ 2252205 w 5681204"/>
              <a:gd name="connsiteY26" fmla="*/ 300038 h 6320333"/>
              <a:gd name="connsiteX27" fmla="*/ 39695 w 5681204"/>
              <a:gd name="connsiteY27" fmla="*/ 1216490 h 6320333"/>
              <a:gd name="connsiteX28" fmla="*/ 0 w 5681204"/>
              <a:gd name="connsiteY28" fmla="*/ 1260165 h 6320333"/>
              <a:gd name="connsiteX29" fmla="*/ 0 w 5681204"/>
              <a:gd name="connsiteY29" fmla="*/ 847584 h 6320333"/>
              <a:gd name="connsiteX30" fmla="*/ 71042 w 5681204"/>
              <a:gd name="connsiteY30" fmla="*/ 783017 h 6320333"/>
              <a:gd name="connsiteX31" fmla="*/ 2252205 w 5681204"/>
              <a:gd name="connsiteY31" fmla="*/ 0 h 63203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5681204" h="6320333">
                <a:moveTo>
                  <a:pt x="0" y="5597835"/>
                </a:moveTo>
                <a:lnTo>
                  <a:pt x="39695" y="5641510"/>
                </a:lnTo>
                <a:cubicBezTo>
                  <a:pt x="322810" y="5924626"/>
                  <a:pt x="659928" y="6153739"/>
                  <a:pt x="1034272" y="6312073"/>
                </a:cubicBezTo>
                <a:lnTo>
                  <a:pt x="1056841" y="6320333"/>
                </a:lnTo>
                <a:lnTo>
                  <a:pt x="413612" y="6320333"/>
                </a:lnTo>
                <a:lnTo>
                  <a:pt x="300961" y="6249073"/>
                </a:lnTo>
                <a:cubicBezTo>
                  <a:pt x="221838" y="6194223"/>
                  <a:pt x="145134" y="6136129"/>
                  <a:pt x="71042" y="6074983"/>
                </a:cubicBezTo>
                <a:lnTo>
                  <a:pt x="0" y="6010415"/>
                </a:lnTo>
                <a:close/>
                <a:moveTo>
                  <a:pt x="2252205" y="385763"/>
                </a:moveTo>
                <a:cubicBezTo>
                  <a:pt x="3932939" y="385763"/>
                  <a:pt x="5295442" y="1748266"/>
                  <a:pt x="5295442" y="3429000"/>
                </a:cubicBezTo>
                <a:cubicBezTo>
                  <a:pt x="5295442" y="4689551"/>
                  <a:pt x="4529034" y="5771096"/>
                  <a:pt x="3436771" y="6233085"/>
                </a:cubicBezTo>
                <a:lnTo>
                  <a:pt x="3198390" y="6320333"/>
                </a:lnTo>
                <a:lnTo>
                  <a:pt x="1306021" y="6320333"/>
                </a:lnTo>
                <a:lnTo>
                  <a:pt x="1067639" y="6233085"/>
                </a:lnTo>
                <a:cubicBezTo>
                  <a:pt x="703552" y="6079088"/>
                  <a:pt x="375670" y="5856252"/>
                  <a:pt x="100311" y="5580893"/>
                </a:cubicBezTo>
                <a:lnTo>
                  <a:pt x="0" y="5470524"/>
                </a:lnTo>
                <a:lnTo>
                  <a:pt x="0" y="1387476"/>
                </a:lnTo>
                <a:lnTo>
                  <a:pt x="100311" y="1277106"/>
                </a:lnTo>
                <a:cubicBezTo>
                  <a:pt x="651028" y="726388"/>
                  <a:pt x="1411838" y="385763"/>
                  <a:pt x="2252205" y="385763"/>
                </a:cubicBezTo>
                <a:close/>
                <a:moveTo>
                  <a:pt x="2252205" y="0"/>
                </a:moveTo>
                <a:cubicBezTo>
                  <a:pt x="4145989" y="0"/>
                  <a:pt x="5681204" y="1535215"/>
                  <a:pt x="5681204" y="3429000"/>
                </a:cubicBezTo>
                <a:cubicBezTo>
                  <a:pt x="5681204" y="4612615"/>
                  <a:pt x="5081511" y="5656164"/>
                  <a:pt x="4169391" y="6272380"/>
                </a:cubicBezTo>
                <a:lnTo>
                  <a:pt x="4090458" y="6320333"/>
                </a:lnTo>
                <a:lnTo>
                  <a:pt x="3447569" y="6320333"/>
                </a:lnTo>
                <a:lnTo>
                  <a:pt x="3470138" y="6312073"/>
                </a:lnTo>
                <a:cubicBezTo>
                  <a:pt x="4593170" y="5837070"/>
                  <a:pt x="5381167" y="4725058"/>
                  <a:pt x="5381167" y="3429000"/>
                </a:cubicBezTo>
                <a:cubicBezTo>
                  <a:pt x="5381167" y="1700922"/>
                  <a:pt x="3980282" y="300038"/>
                  <a:pt x="2252205" y="300038"/>
                </a:cubicBezTo>
                <a:cubicBezTo>
                  <a:pt x="1388166" y="300038"/>
                  <a:pt x="605925" y="650259"/>
                  <a:pt x="39695" y="1216490"/>
                </a:cubicBezTo>
                <a:lnTo>
                  <a:pt x="0" y="1260165"/>
                </a:lnTo>
                <a:lnTo>
                  <a:pt x="0" y="847584"/>
                </a:lnTo>
                <a:lnTo>
                  <a:pt x="71042" y="783017"/>
                </a:lnTo>
                <a:cubicBezTo>
                  <a:pt x="663776" y="293850"/>
                  <a:pt x="1423674" y="0"/>
                  <a:pt x="2252205" y="0"/>
                </a:cubicBezTo>
                <a:close/>
              </a:path>
            </a:pathLst>
          </a:custGeom>
          <a:blipFill dpi="0" rotWithShape="1">
            <a:blip r:embed="rId4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58264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799C3D5-7D55-4046-808C-F290F456D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1035" y="1679569"/>
            <a:ext cx="3498864" cy="3498858"/>
            <a:chOff x="1061035" y="1679569"/>
            <a:chExt cx="3498864" cy="3498858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059D8741-EAD6-41B1-A882-70D70FC35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61035" y="1679569"/>
              <a:ext cx="3498864" cy="3498858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45444F36-3103-4D11-A25F-C054D4606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46134" y="1864667"/>
              <a:ext cx="3128666" cy="312866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2F8A6D-30D8-48AF-DAFA-2D4784DD9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 b="1" i="1" u="sng">
                <a:solidFill>
                  <a:srgbClr val="FFFFFF"/>
                </a:solidFill>
              </a:rPr>
              <a:t>Content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1D643-A085-EC80-2428-841E0116B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81089" y="725394"/>
            <a:ext cx="5142658" cy="5407212"/>
          </a:xfrm>
        </p:spPr>
        <p:txBody>
          <a:bodyPr anchor="ctr">
            <a:normAutofit/>
          </a:bodyPr>
          <a:lstStyle/>
          <a:p>
            <a:r>
              <a:rPr lang="en-GB" dirty="0"/>
              <a:t>Aims and Learning Objectives </a:t>
            </a:r>
          </a:p>
          <a:p>
            <a:r>
              <a:rPr lang="en-GB" dirty="0"/>
              <a:t>Duress </a:t>
            </a:r>
          </a:p>
          <a:p>
            <a:r>
              <a:rPr lang="en-GB" dirty="0"/>
              <a:t>Self Defence </a:t>
            </a:r>
          </a:p>
          <a:p>
            <a:r>
              <a:rPr lang="en-GB" dirty="0"/>
              <a:t>Intoxication</a:t>
            </a:r>
          </a:p>
          <a:p>
            <a:r>
              <a:rPr lang="en-GB" dirty="0"/>
              <a:t>Activities</a:t>
            </a:r>
          </a:p>
          <a:p>
            <a:r>
              <a:rPr lang="en-GB" dirty="0"/>
              <a:t>Summary </a:t>
            </a:r>
          </a:p>
          <a:p>
            <a:r>
              <a:rPr lang="en-GB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4942188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2FEE3-7DC0-4300-529A-2C16E3862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GB" b="1" i="1" u="sng"/>
              <a:t>Aims and Learning Objectives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77686C-6AA5-78C7-AB6F-57EE235CD2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2686468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508274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63E70C-E745-3F44-C91F-24DE85FDF2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13800" b="1" i="1" u="sng" dirty="0"/>
              <a:t>Duress</a:t>
            </a:r>
          </a:p>
        </p:txBody>
      </p:sp>
    </p:spTree>
    <p:extLst>
      <p:ext uri="{BB962C8B-B14F-4D97-AF65-F5344CB8AC3E}">
        <p14:creationId xmlns:p14="http://schemas.microsoft.com/office/powerpoint/2010/main" val="3384207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F7369-EC45-4C60-C959-A9382A5D98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8000" b="1" i="1" u="sng" dirty="0"/>
              <a:t>What is duress?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9126A0-86B6-F778-0A64-CECFE3814C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3455726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18542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0E2D3DCD-4716-40AA-90C0-6F2F9F116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7620" y="-1"/>
            <a:ext cx="1220724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7" name="Picture 16" descr="Killer whale fins">
            <a:extLst>
              <a:ext uri="{FF2B5EF4-FFF2-40B4-BE49-F238E27FC236}">
                <a16:creationId xmlns:a16="http://schemas.microsoft.com/office/drawing/2014/main" id="{59EBE033-5B9A-9297-C735-F92DDD5C96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5" t="12534" r="1" b="4465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037BACED-9574-4AAE-9D04-510030835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257366"/>
            <a:ext cx="12192000" cy="2610465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2B30E35-513E-5D4A-73BF-6252F220ED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4355692"/>
            <a:ext cx="9085940" cy="1472224"/>
          </a:xfrm>
        </p:spPr>
        <p:txBody>
          <a:bodyPr anchor="b">
            <a:normAutofit/>
          </a:bodyPr>
          <a:lstStyle/>
          <a:p>
            <a:r>
              <a:rPr lang="en-GB" sz="7400" b="1" i="1" u="sng" dirty="0"/>
              <a:t>Duress by Threats</a:t>
            </a:r>
          </a:p>
        </p:txBody>
      </p:sp>
      <p:grpSp>
        <p:nvGrpSpPr>
          <p:cNvPr id="28" name="Group 27">
            <a:extLst>
              <a:ext uri="{FF2B5EF4-FFF2-40B4-BE49-F238E27FC236}">
                <a16:creationId xmlns:a16="http://schemas.microsoft.com/office/drawing/2014/main" id="{FA08BC01-A289-44B6-9133-2814052F9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45590" y="5111496"/>
            <a:ext cx="1080904" cy="1080902"/>
            <a:chOff x="9685338" y="4460675"/>
            <a:chExt cx="1080904" cy="1080902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A9CD65F9-B9FF-4981-AB43-F25748584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30" name="Oval 29">
              <a:extLst>
                <a:ext uri="{FF2B5EF4-FFF2-40B4-BE49-F238E27FC236}">
                  <a16:creationId xmlns:a16="http://schemas.microsoft.com/office/drawing/2014/main" id="{782EC907-6C80-4890-9ECB-3019DBC4DF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281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66B40-759E-DD88-1CDE-9C9FF1CCA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i="1" u="sng"/>
              <a:t>Duress of 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ABD636-ED3B-7412-1B5D-7119848F60F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8335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116"/>
    </mc:Choice>
    <mc:Fallback xmlns="">
      <p:transition spd="slow" advTm="45116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4E2BA0-9989-CAC8-02D8-C5881045F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015A7B-167C-551F-189D-A8FB745C9D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099084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3191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71"/>
    </mc:Choice>
    <mc:Fallback xmlns="">
      <p:transition spd="slow" advTm="31171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A5D93AAC-5ECC-5B12-0186-2CC4340090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877" r="9619"/>
          <a:stretch/>
        </p:blipFill>
        <p:spPr>
          <a:xfrm>
            <a:off x="20" y="10"/>
            <a:ext cx="407053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A2B1528-EAAA-9A6E-342D-9C8D0CA7A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5050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b="1" i="1" u="sng"/>
              <a:t>Duress by threats test 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F9BBC12-1AF5-19C2-D645-F9A8F80CD7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048" y="2367092"/>
            <a:ext cx="6672887" cy="3424107"/>
          </a:xfrm>
        </p:spPr>
        <p:txBody>
          <a:bodyPr>
            <a:normAutofit/>
          </a:bodyPr>
          <a:lstStyle/>
          <a:p>
            <a:r>
              <a:rPr lang="en-GB"/>
              <a:t>Important case which lead to the development to the test which is as follows; </a:t>
            </a:r>
          </a:p>
          <a:p>
            <a:endParaRPr lang="en-GB"/>
          </a:p>
          <a:p>
            <a:r>
              <a:rPr lang="en-GB"/>
              <a:t>1. ‘’ D was impelled to act out of a reasonable fear that X would kill him or cause him serious injury.</a:t>
            </a:r>
          </a:p>
          <a:p>
            <a:r>
              <a:rPr lang="en-GB"/>
              <a:t>2. A sober person of reasonable firmness sharing D’s characteristics would have responded in the same way’’. </a:t>
            </a:r>
          </a:p>
        </p:txBody>
      </p:sp>
    </p:spTree>
    <p:extLst>
      <p:ext uri="{BB962C8B-B14F-4D97-AF65-F5344CB8AC3E}">
        <p14:creationId xmlns:p14="http://schemas.microsoft.com/office/powerpoint/2010/main" val="2687212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1171"/>
    </mc:Choice>
    <mc:Fallback xmlns="">
      <p:transition spd="slow" advTm="3117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8AFD15B-CF29-4306-884F-47675092F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678595-EC11-FAC8-DE77-7D544EA54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7544" y="1382165"/>
            <a:ext cx="4869179" cy="1517984"/>
          </a:xfrm>
        </p:spPr>
        <p:txBody>
          <a:bodyPr>
            <a:normAutofit/>
          </a:bodyPr>
          <a:lstStyle/>
          <a:p>
            <a:r>
              <a:rPr lang="en-GB" sz="4800" b="1" i="1" u="sng">
                <a:solidFill>
                  <a:schemeClr val="tx1"/>
                </a:solidFill>
              </a:rPr>
              <a:t>Continued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EC0D68F-F813-4414-800D-F8D4F0AB8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866" y="401980"/>
            <a:ext cx="6115733" cy="6456021"/>
          </a:xfrm>
          <a:custGeom>
            <a:avLst/>
            <a:gdLst>
              <a:gd name="connsiteX0" fmla="*/ 2259477 w 6115733"/>
              <a:gd name="connsiteY0" fmla="*/ 433395 h 6456021"/>
              <a:gd name="connsiteX1" fmla="*/ 5681904 w 6115733"/>
              <a:gd name="connsiteY1" fmla="*/ 3852396 h 6456021"/>
              <a:gd name="connsiteX2" fmla="*/ 4679499 w 6115733"/>
              <a:gd name="connsiteY2" fmla="*/ 6269995 h 6456021"/>
              <a:gd name="connsiteX3" fmla="*/ 4474613 w 6115733"/>
              <a:gd name="connsiteY3" fmla="*/ 6456021 h 6456021"/>
              <a:gd name="connsiteX4" fmla="*/ 44341 w 6115733"/>
              <a:gd name="connsiteY4" fmla="*/ 6456021 h 6456021"/>
              <a:gd name="connsiteX5" fmla="*/ 0 w 6115733"/>
              <a:gd name="connsiteY5" fmla="*/ 6415762 h 6456021"/>
              <a:gd name="connsiteX6" fmla="*/ 0 w 6115733"/>
              <a:gd name="connsiteY6" fmla="*/ 1289029 h 6456021"/>
              <a:gd name="connsiteX7" fmla="*/ 82495 w 6115733"/>
              <a:gd name="connsiteY7" fmla="*/ 1214128 h 6456021"/>
              <a:gd name="connsiteX8" fmla="*/ 2259477 w 6115733"/>
              <a:gd name="connsiteY8" fmla="*/ 433395 h 6456021"/>
              <a:gd name="connsiteX9" fmla="*/ 2259477 w 6115733"/>
              <a:gd name="connsiteY9" fmla="*/ 0 h 6456021"/>
              <a:gd name="connsiteX10" fmla="*/ 6115733 w 6115733"/>
              <a:gd name="connsiteY10" fmla="*/ 3852396 h 6456021"/>
              <a:gd name="connsiteX11" fmla="*/ 5235152 w 6115733"/>
              <a:gd name="connsiteY11" fmla="*/ 6302877 h 6456021"/>
              <a:gd name="connsiteX12" fmla="*/ 5095826 w 6115733"/>
              <a:gd name="connsiteY12" fmla="*/ 6456021 h 6456021"/>
              <a:gd name="connsiteX13" fmla="*/ 4617788 w 6115733"/>
              <a:gd name="connsiteY13" fmla="*/ 6456021 h 6456021"/>
              <a:gd name="connsiteX14" fmla="*/ 4747668 w 6115733"/>
              <a:gd name="connsiteY14" fmla="*/ 6338096 h 6456021"/>
              <a:gd name="connsiteX15" fmla="*/ 5778311 w 6115733"/>
              <a:gd name="connsiteY15" fmla="*/ 3852396 h 6456021"/>
              <a:gd name="connsiteX16" fmla="*/ 2259477 w 6115733"/>
              <a:gd name="connsiteY16" fmla="*/ 337085 h 6456021"/>
              <a:gd name="connsiteX17" fmla="*/ 21172 w 6115733"/>
              <a:gd name="connsiteY17" fmla="*/ 1139811 h 6456021"/>
              <a:gd name="connsiteX18" fmla="*/ 0 w 6115733"/>
              <a:gd name="connsiteY18" fmla="*/ 1159034 h 6456021"/>
              <a:gd name="connsiteX19" fmla="*/ 0 w 6115733"/>
              <a:gd name="connsiteY19" fmla="*/ 735177 h 6456021"/>
              <a:gd name="connsiteX20" fmla="*/ 103407 w 6115733"/>
              <a:gd name="connsiteY20" fmla="*/ 657929 h 6456021"/>
              <a:gd name="connsiteX21" fmla="*/ 2259477 w 6115733"/>
              <a:gd name="connsiteY21" fmla="*/ 0 h 645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Fingerprint">
            <a:extLst>
              <a:ext uri="{FF2B5EF4-FFF2-40B4-BE49-F238E27FC236}">
                <a16:creationId xmlns:a16="http://schemas.microsoft.com/office/drawing/2014/main" id="{2CD6C17B-25F3-1DC4-652D-198A607393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35275" y="2255301"/>
            <a:ext cx="3542527" cy="35425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3CF1E-8426-18CD-FC77-4694E26D74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7545" y="3007389"/>
            <a:ext cx="4869179" cy="3065865"/>
          </a:xfrm>
        </p:spPr>
        <p:txBody>
          <a:bodyPr anchor="t">
            <a:normAutofit/>
          </a:bodyPr>
          <a:lstStyle/>
          <a:p>
            <a:r>
              <a:rPr lang="en-GB" sz="1800"/>
              <a:t>First part and second part of the test includes a subject and objective element. </a:t>
            </a:r>
          </a:p>
          <a:p>
            <a:endParaRPr lang="en-GB" sz="1800"/>
          </a:p>
          <a:p>
            <a:r>
              <a:rPr lang="en-GB" sz="1800"/>
              <a:t>Subjective – Look at the defendant. </a:t>
            </a:r>
          </a:p>
          <a:p>
            <a:r>
              <a:rPr lang="en-GB" sz="1800"/>
              <a:t>Objective – Reasonable Person </a:t>
            </a:r>
          </a:p>
          <a:p>
            <a:endParaRPr lang="en-GB" sz="1800"/>
          </a:p>
          <a:p>
            <a:endParaRPr lang="en-GB" sz="1800"/>
          </a:p>
          <a:p>
            <a:endParaRPr lang="en-GB" sz="1800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54CA915D-BDF0-41F8-B00E-FB186EFF7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17AAC03-BF64-4E67-9032-3BD024998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A131397-5A45-4344-9983-5E400A3EA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457132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FCA88C2-C73C-4062-A097-8FBCE3090B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3981C21-E132-4402-B31B-D725C1CE77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53241"/>
            <a:ext cx="109087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A685C77-4E84-486A-9AE5-F3635BE98E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2" y="822324"/>
            <a:ext cx="5149596" cy="5228279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14819E-86B0-9B46-9403-7A1DAACFAE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1465790"/>
            <a:ext cx="3860798" cy="3941345"/>
          </a:xfrm>
        </p:spPr>
        <p:txBody>
          <a:bodyPr>
            <a:normAutofit/>
          </a:bodyPr>
          <a:lstStyle/>
          <a:p>
            <a:r>
              <a:rPr lang="en-GB" sz="6000" b="1" u="sng"/>
              <a:t>R v Hasan [2005]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EA9C6-A6EE-9A71-E181-BD4C9887C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3" y="1359090"/>
            <a:ext cx="5132665" cy="4048046"/>
          </a:xfrm>
        </p:spPr>
        <p:txBody>
          <a:bodyPr anchor="ctr">
            <a:normAutofit/>
          </a:bodyPr>
          <a:lstStyle/>
          <a:p>
            <a:r>
              <a:rPr lang="en-GB" dirty="0"/>
              <a:t>Research the above case. </a:t>
            </a:r>
          </a:p>
          <a:p>
            <a:endParaRPr lang="en-GB" dirty="0"/>
          </a:p>
          <a:p>
            <a:r>
              <a:rPr lang="en-GB" dirty="0"/>
              <a:t>Feedback to the class. </a:t>
            </a:r>
          </a:p>
          <a:p>
            <a:endParaRPr lang="en-GB" dirty="0"/>
          </a:p>
          <a:p>
            <a:r>
              <a:rPr lang="en-GB" dirty="0"/>
              <a:t>The facts and the outcome. </a:t>
            </a:r>
          </a:p>
          <a:p>
            <a:endParaRPr lang="en-GB" dirty="0"/>
          </a:p>
          <a:p>
            <a:r>
              <a:rPr lang="en-GB" dirty="0"/>
              <a:t>Could they use the defence of duress by threats.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55C1C3E-5158-47F3-8FD9-14B22C3E6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604" y="6121662"/>
            <a:ext cx="109087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05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84B3B-9512-4B2F-6C13-B682F0BCD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b="1" i="1" u="sng" dirty="0"/>
              <a:t>Duress by threats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885CD4-DFF8-8449-A92D-B854577BD4B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84894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592"/>
    </mc:Choice>
    <mc:Fallback xmlns="">
      <p:transition spd="slow" advTm="4459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F7FA5-E532-E52C-BB04-35BC64C24B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u="sng" dirty="0"/>
              <a:t>Hudson and Taylor [1971]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6233588-5D48-17BA-2798-540764836C7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77081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180E-D868-5530-6A20-3A7A41F3A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4768D5-79B7-D6B3-B642-92355CF0542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3603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909"/>
    </mc:Choice>
    <mc:Fallback xmlns="">
      <p:transition spd="slow" advTm="49909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B3890-0CAC-EB71-E29B-7FFA0E336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Key case law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01C214-796C-DC4E-0782-F7DFCC450F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2825491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461992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13E6D-B188-63E4-B22A-ADD86D9CE7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F31BEF-4D31-155A-4ACE-4FF2C2E53B3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36264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557"/>
    </mc:Choice>
    <mc:Fallback xmlns="">
      <p:transition spd="slow" advTm="30557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0C7CE-CAA2-A82A-C913-60F58731F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400" b="1" i="1" u="sng" dirty="0"/>
              <a:t>What about the second part of the test?</a:t>
            </a:r>
            <a:endParaRPr lang="en-GB" sz="4400" b="1" i="1" u="sng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8EA4D8-FFD5-E4F9-1880-72527988B6A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7369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373"/>
    </mc:Choice>
    <mc:Fallback xmlns="">
      <p:transition spd="slow" advTm="29373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83962-2B7D-DC3F-1E14-1B55FAE78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853FBE-5AF8-899B-1214-F422C19A42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3863685"/>
              </p:ext>
            </p:extLst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5656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330"/>
    </mc:Choice>
    <mc:Fallback xmlns="">
      <p:transition spd="slow" advTm="6333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41A21-4582-7FB2-B673-4C2578220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Activity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91B61306-8263-C8D6-453D-418F705AC91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433448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EC650C-ECB2-F23A-D66C-C47D52B04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3CCB41-76AB-3CE4-2EC8-96B30866CF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167263"/>
              </p:ext>
            </p:extLst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3481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230"/>
    </mc:Choice>
    <mc:Fallback xmlns="">
      <p:transition spd="slow" advTm="8323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C28659E-412C-4600-B45E-BAE370BC2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Dense fog covering the mountain">
            <a:extLst>
              <a:ext uri="{FF2B5EF4-FFF2-40B4-BE49-F238E27FC236}">
                <a16:creationId xmlns:a16="http://schemas.microsoft.com/office/drawing/2014/main" id="{09119080-B5C1-81F3-AA9E-E4B3A064E33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759" b="4971"/>
          <a:stretch/>
        </p:blipFill>
        <p:spPr>
          <a:xfrm>
            <a:off x="20" y="10"/>
            <a:ext cx="12191980" cy="685798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E95896B-6905-4618-A7DF-DED8A61FB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tx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748BD8C-4984-4138-94CA-2DC5F39DC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72D483-75C5-1DDC-C7DE-A1B2F0FFF2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b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Duress by Circumstances </a:t>
            </a:r>
          </a:p>
        </p:txBody>
      </p:sp>
    </p:spTree>
    <p:extLst>
      <p:ext uri="{BB962C8B-B14F-4D97-AF65-F5344CB8AC3E}">
        <p14:creationId xmlns:p14="http://schemas.microsoft.com/office/powerpoint/2010/main" val="794546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7FFA48-FF68-BB59-2502-56700AECB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314450"/>
            <a:ext cx="2844002" cy="3680244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3D2402C-B908-8790-90ED-94B30647848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002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130"/>
    </mc:Choice>
    <mc:Fallback xmlns="">
      <p:transition spd="slow" advTm="2113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F3630-7FC7-6EFF-CB5E-F2DB4CBF80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563" y="1314450"/>
            <a:ext cx="3760295" cy="3680244"/>
          </a:xfrm>
        </p:spPr>
        <p:txBody>
          <a:bodyPr>
            <a:normAutofit/>
          </a:bodyPr>
          <a:lstStyle/>
          <a:p>
            <a:r>
              <a:rPr lang="en-GB" b="1" i="1" u="sng" dirty="0"/>
              <a:t>Test for duress by circumstances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2DEABC-14DB-5670-E713-6F9BBEA6E26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9788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401"/>
    </mc:Choice>
    <mc:Fallback xmlns="">
      <p:transition spd="slow" advTm="32401"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CFFB95F-D901-4937-8084-8A7BAA84F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ABCB16-1230-B54B-AD30-6B19D65D3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b="1" i="1" u="sng"/>
              <a:t>Continued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0F473BD-3FD3-4548-A8F5-11D3C9CB8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91E02ED-3E2E-4396-B6DE-5F93F2F11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28F088F5-B4E7-43B9-88F4-8667026E4B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B0863F-2439-A911-5ED7-9EEED7B6BD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174803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1393639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9252"/>
    </mc:Choice>
    <mc:Fallback xmlns="">
      <p:transition spd="slow" advTm="159252"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5DCBB-3FE8-ABE8-97D0-684C64535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 b="1" i="1" u="sng">
                <a:solidFill>
                  <a:srgbClr val="FFFFFF"/>
                </a:solidFill>
              </a:rPr>
              <a:t>Let’s look at each case;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3CA590-6B9A-F8BA-9E42-5E6A05A3F5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451926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5565286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79A76B16-3D94-4E0A-BDAB-469A55D47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7620" y="-1"/>
            <a:ext cx="1220724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1AAC2E-93EE-40A9-C7FF-EE09ABBE81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25256" y="4962502"/>
            <a:ext cx="6788164" cy="1292433"/>
          </a:xfrm>
        </p:spPr>
        <p:txBody>
          <a:bodyPr anchor="ctr">
            <a:normAutofit/>
          </a:bodyPr>
          <a:lstStyle/>
          <a:p>
            <a:r>
              <a:rPr lang="en-GB" sz="5400" b="1" i="1" u="sng" dirty="0"/>
              <a:t>Intoxication </a:t>
            </a:r>
          </a:p>
        </p:txBody>
      </p:sp>
      <p:pic>
        <p:nvPicPr>
          <p:cNvPr id="8" name="Picture 7" descr="A person sleeping on a bench&#10;&#10;Description automatically generated">
            <a:extLst>
              <a:ext uri="{FF2B5EF4-FFF2-40B4-BE49-F238E27FC236}">
                <a16:creationId xmlns:a16="http://schemas.microsoft.com/office/drawing/2014/main" id="{26CEB820-3C9D-4782-FDEC-A6DD007238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728" r="3005" b="-3"/>
          <a:stretch/>
        </p:blipFill>
        <p:spPr>
          <a:xfrm>
            <a:off x="306314" y="334791"/>
            <a:ext cx="4541990" cy="6199359"/>
          </a:xfrm>
          <a:prstGeom prst="rect">
            <a:avLst/>
          </a:prstGeom>
        </p:spPr>
      </p:pic>
      <p:pic>
        <p:nvPicPr>
          <p:cNvPr id="5" name="Content Placeholder 4" descr="A person drinking from a white cup&#10;&#10;Description automatically generated">
            <a:extLst>
              <a:ext uri="{FF2B5EF4-FFF2-40B4-BE49-F238E27FC236}">
                <a16:creationId xmlns:a16="http://schemas.microsoft.com/office/drawing/2014/main" id="{CB9B1445-70B1-7B91-C8EE-D78704F6C9CD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1" b="8809"/>
          <a:stretch/>
        </p:blipFill>
        <p:spPr>
          <a:xfrm>
            <a:off x="4972050" y="334791"/>
            <a:ext cx="6896099" cy="402464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7116258-44FA-4FC2-99D1-52CCB536E8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2050" y="4497360"/>
            <a:ext cx="6894576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3DC887C-A645-4B67-AFCC-7596D232F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2050" y="6432278"/>
            <a:ext cx="6894576" cy="80683"/>
          </a:xfrm>
          <a:prstGeom prst="rect">
            <a:avLst/>
          </a:prstGeom>
          <a:blipFill dpi="0" rotWithShape="1">
            <a:blip r:embed="rId6">
              <a:alphaModFix amt="85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2033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 descr="Close-up unopened pill packets">
            <a:extLst>
              <a:ext uri="{FF2B5EF4-FFF2-40B4-BE49-F238E27FC236}">
                <a16:creationId xmlns:a16="http://schemas.microsoft.com/office/drawing/2014/main" id="{602338F2-6375-6E24-B861-23C482E4C3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513" r="27461"/>
          <a:stretch/>
        </p:blipFill>
        <p:spPr>
          <a:xfrm>
            <a:off x="8121445" y="10"/>
            <a:ext cx="407055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2AD2C9-EE58-0A36-83F3-0B07B3C19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6" y="618517"/>
            <a:ext cx="6672886" cy="1596177"/>
          </a:xfrm>
        </p:spPr>
        <p:txBody>
          <a:bodyPr>
            <a:normAutofit/>
          </a:bodyPr>
          <a:lstStyle/>
          <a:p>
            <a:r>
              <a:rPr lang="en-GB" b="1" i="1" u="sng" dirty="0"/>
              <a:t>Intoxication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9024130-EB2F-682A-6F77-512C845AED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2367092"/>
            <a:ext cx="6672887" cy="3424107"/>
          </a:xfrm>
        </p:spPr>
        <p:txBody>
          <a:bodyPr>
            <a:normAutofit/>
          </a:bodyPr>
          <a:lstStyle/>
          <a:p>
            <a:r>
              <a:rPr lang="en-GB"/>
              <a:t>Two types. </a:t>
            </a:r>
          </a:p>
          <a:p>
            <a:endParaRPr lang="en-GB"/>
          </a:p>
          <a:p>
            <a:r>
              <a:rPr lang="en-GB"/>
              <a:t>Voluntary and Involuntary intoxication. </a:t>
            </a:r>
          </a:p>
          <a:p>
            <a:endParaRPr lang="en-GB"/>
          </a:p>
          <a:p>
            <a:r>
              <a:rPr lang="en-GB"/>
              <a:t>What is the difference between the two?</a:t>
            </a:r>
          </a:p>
        </p:txBody>
      </p:sp>
    </p:spTree>
    <p:extLst>
      <p:ext uri="{BB962C8B-B14F-4D97-AF65-F5344CB8AC3E}">
        <p14:creationId xmlns:p14="http://schemas.microsoft.com/office/powerpoint/2010/main" val="3924017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839"/>
    </mc:Choice>
    <mc:Fallback xmlns="">
      <p:transition spd="slow" advTm="28839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3438EF-1229-3CA5-46EE-805EFDF37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b="1" i="1" u="sng" dirty="0"/>
              <a:t>Voluntary intoxication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D2D414-6601-3C0B-BDD5-B76476FF19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4718414"/>
              </p:ext>
            </p:extLst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391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2339"/>
    </mc:Choice>
    <mc:Fallback xmlns="">
      <p:transition spd="slow" advTm="72339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96BA40-B4C8-203F-DD25-50D521AB4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 err="1"/>
              <a:t>Dpp</a:t>
            </a:r>
            <a:r>
              <a:rPr lang="en-GB" b="1" i="1" u="sng" dirty="0"/>
              <a:t> v Majewski </a:t>
            </a:r>
          </a:p>
        </p:txBody>
      </p:sp>
      <p:pic>
        <p:nvPicPr>
          <p:cNvPr id="5" name="Picture 4" descr="A black and white image of a fist&#10;&#10;Description automatically generated">
            <a:extLst>
              <a:ext uri="{FF2B5EF4-FFF2-40B4-BE49-F238E27FC236}">
                <a16:creationId xmlns:a16="http://schemas.microsoft.com/office/drawing/2014/main" id="{107B0FD7-BD21-57A5-43F5-05E7E88724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11431" b="11790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9CC16-3BA3-EB66-1C47-78F6846CE5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216" y="2320412"/>
            <a:ext cx="4632031" cy="3851787"/>
          </a:xfrm>
        </p:spPr>
        <p:txBody>
          <a:bodyPr anchor="ctr">
            <a:normAutofit/>
          </a:bodyPr>
          <a:lstStyle/>
          <a:p>
            <a:r>
              <a:rPr lang="en-GB" sz="1300"/>
              <a:t>D was drunk and took drugs. </a:t>
            </a:r>
          </a:p>
          <a:p>
            <a:endParaRPr lang="en-GB" sz="1300"/>
          </a:p>
          <a:p>
            <a:r>
              <a:rPr lang="en-GB" sz="1300"/>
              <a:t>Fight in the pub. </a:t>
            </a:r>
          </a:p>
          <a:p>
            <a:endParaRPr lang="en-GB" sz="1300"/>
          </a:p>
          <a:p>
            <a:r>
              <a:rPr lang="en-GB" sz="1300"/>
              <a:t>1 customer punched </a:t>
            </a:r>
          </a:p>
          <a:p>
            <a:r>
              <a:rPr lang="en-GB" sz="1300"/>
              <a:t>1 landlord cut with a piece of glass. </a:t>
            </a:r>
          </a:p>
          <a:p>
            <a:r>
              <a:rPr lang="en-GB" sz="1300"/>
              <a:t>1 Police officer hit. </a:t>
            </a:r>
          </a:p>
          <a:p>
            <a:endParaRPr lang="en-GB" sz="1300"/>
          </a:p>
          <a:p>
            <a:r>
              <a:rPr lang="en-GB" sz="1300"/>
              <a:t>Charge; S.47 ABH, Assault of a police office in the execution of his duty.</a:t>
            </a:r>
          </a:p>
          <a:p>
            <a:endParaRPr lang="en-GB" sz="1300"/>
          </a:p>
          <a:p>
            <a:r>
              <a:rPr lang="en-GB" sz="1300"/>
              <a:t>At first convicted; 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6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2481844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3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DEC45C-CA01-C6EA-7E9E-15B6EE6CF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7200" b="1" i="1" u="sng" dirty="0"/>
              <a:t>Continued</a:t>
            </a:r>
          </a:p>
        </p:txBody>
      </p:sp>
      <p:pic>
        <p:nvPicPr>
          <p:cNvPr id="4" name="Picture 3" descr="A black and white image of a fist&#10;&#10;Description automatically generated">
            <a:extLst>
              <a:ext uri="{FF2B5EF4-FFF2-40B4-BE49-F238E27FC236}">
                <a16:creationId xmlns:a16="http://schemas.microsoft.com/office/drawing/2014/main" id="{53977AC1-D6E9-F8F5-1B66-9AA6E9A54F6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1431" b="11790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161CB1-59AA-6E19-89C8-C351079C2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216" y="2320412"/>
            <a:ext cx="4632031" cy="3851787"/>
          </a:xfrm>
        </p:spPr>
        <p:txBody>
          <a:bodyPr anchor="ctr">
            <a:normAutofit/>
          </a:bodyPr>
          <a:lstStyle/>
          <a:p>
            <a:r>
              <a:rPr lang="en-GB" dirty="0"/>
              <a:t>Decision appealed to the house of lords; </a:t>
            </a:r>
          </a:p>
          <a:p>
            <a:endParaRPr lang="en-GB" dirty="0"/>
          </a:p>
          <a:p>
            <a:r>
              <a:rPr lang="en-GB" dirty="0"/>
              <a:t>Who expressed; basic intent offence – no defence</a:t>
            </a:r>
          </a:p>
          <a:p>
            <a:pPr marL="0" indent="0">
              <a:buNone/>
            </a:pPr>
            <a:r>
              <a:rPr lang="en-GB" dirty="0"/>
              <a:t>                                  Specific intent offence – Defence.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Outcome; No defence because this was a basic intent offence. 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7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0203312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ront steps and columns of a majestic city building">
            <a:extLst>
              <a:ext uri="{FF2B5EF4-FFF2-40B4-BE49-F238E27FC236}">
                <a16:creationId xmlns:a16="http://schemas.microsoft.com/office/drawing/2014/main" id="{A72B3665-FA8F-CB4E-F57D-079CBDF6A0E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  <a:alphaModFix amt="25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F71541-A247-8131-46CA-EA46BB60A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66099-CBBF-1DE3-1C05-C4F16BEA70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2367092"/>
            <a:ext cx="10363826" cy="3424107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With regards to specific intent offences such as those with the </a:t>
            </a:r>
            <a:r>
              <a:rPr lang="en-GB" dirty="0" err="1"/>
              <a:t>mens</a:t>
            </a:r>
            <a:r>
              <a:rPr lang="en-GB" dirty="0"/>
              <a:t> rea of intent, if negated successfully with the defence of Voluntary intoxication; The offence will be lowered to a basic intent offence. 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pPr>
              <a:lnSpc>
                <a:spcPct val="110000"/>
              </a:lnSpc>
            </a:pPr>
            <a:r>
              <a:rPr lang="en-GB" dirty="0"/>
              <a:t>If the individual drinks for </a:t>
            </a:r>
            <a:r>
              <a:rPr lang="en-GB" dirty="0" err="1"/>
              <a:t>dutch</a:t>
            </a:r>
            <a:r>
              <a:rPr lang="en-GB" dirty="0"/>
              <a:t> courage then they cannot use the defence of intoxication.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pPr>
              <a:lnSpc>
                <a:spcPct val="110000"/>
              </a:lnSpc>
            </a:pPr>
            <a:r>
              <a:rPr lang="en-GB" dirty="0"/>
              <a:t>Attorney General for Northern Ireland v Gallagher [1963] </a:t>
            </a:r>
          </a:p>
          <a:p>
            <a:pPr>
              <a:lnSpc>
                <a:spcPct val="110000"/>
              </a:lnSpc>
            </a:pPr>
            <a:endParaRPr lang="en-GB" dirty="0"/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08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747"/>
    </mc:Choice>
    <mc:Fallback xmlns="">
      <p:transition spd="slow" advTm="42747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09A5E-2BF7-2074-16C2-EB1F6F458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99" y="1314450"/>
            <a:ext cx="4233268" cy="3680244"/>
          </a:xfrm>
        </p:spPr>
        <p:txBody>
          <a:bodyPr>
            <a:normAutofit/>
          </a:bodyPr>
          <a:lstStyle/>
          <a:p>
            <a:r>
              <a:rPr lang="en-GB" b="1" i="1" u="sng" dirty="0"/>
              <a:t>Involuntary intoxication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54A288-1D41-0EBE-8356-3812BCA076A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9796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897"/>
    </mc:Choice>
    <mc:Fallback xmlns="">
      <p:transition spd="slow" advTm="50897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90BB0-C919-0DFD-D3B5-8218F1BC2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3" y="1314450"/>
            <a:ext cx="4194587" cy="4887202"/>
          </a:xfrm>
        </p:spPr>
        <p:txBody>
          <a:bodyPr>
            <a:normAutofit/>
          </a:bodyPr>
          <a:lstStyle/>
          <a:p>
            <a:pPr algn="l"/>
            <a:r>
              <a:rPr lang="en-GB" sz="4100" b="1" i="1" u="sng" dirty="0"/>
              <a:t>Continued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26BDA9-E689-A643-5739-CDB8CF2F88C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542718" y="656348"/>
          <a:ext cx="6832970" cy="54229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62666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3470"/>
    </mc:Choice>
    <mc:Fallback xmlns="">
      <p:transition spd="slow" advTm="12347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7E8EB-2001-8E92-581A-C70239A1B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4FAEAA-EB6A-E0B9-C747-C9C2D7F51C3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13775" y="2367093"/>
          <a:ext cx="10364452" cy="34241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1380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0735"/>
    </mc:Choice>
    <mc:Fallback xmlns="">
      <p:transition spd="slow" advTm="50735"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8AFD15B-CF29-4306-884F-47675092F9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B8FFE8-C686-C76D-73B2-4DA31A11B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7545" y="837865"/>
            <a:ext cx="4869179" cy="1517984"/>
          </a:xfrm>
        </p:spPr>
        <p:txBody>
          <a:bodyPr>
            <a:normAutofit/>
          </a:bodyPr>
          <a:lstStyle/>
          <a:p>
            <a:pPr algn="ctr"/>
            <a:r>
              <a:rPr lang="en-GB" sz="3400" b="1" i="1" u="sng" dirty="0">
                <a:solidFill>
                  <a:srgbClr val="000000"/>
                </a:solidFill>
              </a:rPr>
              <a:t>Extends to not knowing how strong Alcohol is</a:t>
            </a:r>
          </a:p>
        </p:txBody>
      </p:sp>
      <p:pic>
        <p:nvPicPr>
          <p:cNvPr id="5" name="Picture 4" descr="Green glass bottles">
            <a:extLst>
              <a:ext uri="{FF2B5EF4-FFF2-40B4-BE49-F238E27FC236}">
                <a16:creationId xmlns:a16="http://schemas.microsoft.com/office/drawing/2014/main" id="{288FBD73-DEB3-E98F-984A-A300114D98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683" r="17034" b="2"/>
          <a:stretch/>
        </p:blipFill>
        <p:spPr>
          <a:xfrm>
            <a:off x="-9866" y="401980"/>
            <a:ext cx="6115733" cy="6456021"/>
          </a:xfrm>
          <a:custGeom>
            <a:avLst/>
            <a:gdLst/>
            <a:ahLst/>
            <a:cxnLst/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6349AB3-1BD3-41E1-8979-1DBDCB5CD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9866" y="401980"/>
            <a:ext cx="6115733" cy="6456021"/>
          </a:xfrm>
          <a:custGeom>
            <a:avLst/>
            <a:gdLst>
              <a:gd name="connsiteX0" fmla="*/ 2259477 w 6115733"/>
              <a:gd name="connsiteY0" fmla="*/ 433395 h 6456021"/>
              <a:gd name="connsiteX1" fmla="*/ 5681904 w 6115733"/>
              <a:gd name="connsiteY1" fmla="*/ 3852396 h 6456021"/>
              <a:gd name="connsiteX2" fmla="*/ 4679499 w 6115733"/>
              <a:gd name="connsiteY2" fmla="*/ 6269995 h 6456021"/>
              <a:gd name="connsiteX3" fmla="*/ 4474613 w 6115733"/>
              <a:gd name="connsiteY3" fmla="*/ 6456021 h 6456021"/>
              <a:gd name="connsiteX4" fmla="*/ 44341 w 6115733"/>
              <a:gd name="connsiteY4" fmla="*/ 6456021 h 6456021"/>
              <a:gd name="connsiteX5" fmla="*/ 0 w 6115733"/>
              <a:gd name="connsiteY5" fmla="*/ 6415762 h 6456021"/>
              <a:gd name="connsiteX6" fmla="*/ 0 w 6115733"/>
              <a:gd name="connsiteY6" fmla="*/ 1289029 h 6456021"/>
              <a:gd name="connsiteX7" fmla="*/ 82495 w 6115733"/>
              <a:gd name="connsiteY7" fmla="*/ 1214128 h 6456021"/>
              <a:gd name="connsiteX8" fmla="*/ 2259477 w 6115733"/>
              <a:gd name="connsiteY8" fmla="*/ 433395 h 6456021"/>
              <a:gd name="connsiteX9" fmla="*/ 2259477 w 6115733"/>
              <a:gd name="connsiteY9" fmla="*/ 0 h 6456021"/>
              <a:gd name="connsiteX10" fmla="*/ 6115733 w 6115733"/>
              <a:gd name="connsiteY10" fmla="*/ 3852396 h 6456021"/>
              <a:gd name="connsiteX11" fmla="*/ 5235152 w 6115733"/>
              <a:gd name="connsiteY11" fmla="*/ 6302877 h 6456021"/>
              <a:gd name="connsiteX12" fmla="*/ 5095826 w 6115733"/>
              <a:gd name="connsiteY12" fmla="*/ 6456021 h 6456021"/>
              <a:gd name="connsiteX13" fmla="*/ 4617788 w 6115733"/>
              <a:gd name="connsiteY13" fmla="*/ 6456021 h 6456021"/>
              <a:gd name="connsiteX14" fmla="*/ 4747668 w 6115733"/>
              <a:gd name="connsiteY14" fmla="*/ 6338096 h 6456021"/>
              <a:gd name="connsiteX15" fmla="*/ 5778311 w 6115733"/>
              <a:gd name="connsiteY15" fmla="*/ 3852396 h 6456021"/>
              <a:gd name="connsiteX16" fmla="*/ 2259477 w 6115733"/>
              <a:gd name="connsiteY16" fmla="*/ 337085 h 6456021"/>
              <a:gd name="connsiteX17" fmla="*/ 21172 w 6115733"/>
              <a:gd name="connsiteY17" fmla="*/ 1139811 h 6456021"/>
              <a:gd name="connsiteX18" fmla="*/ 0 w 6115733"/>
              <a:gd name="connsiteY18" fmla="*/ 1159034 h 6456021"/>
              <a:gd name="connsiteX19" fmla="*/ 0 w 6115733"/>
              <a:gd name="connsiteY19" fmla="*/ 735177 h 6456021"/>
              <a:gd name="connsiteX20" fmla="*/ 103407 w 6115733"/>
              <a:gd name="connsiteY20" fmla="*/ 657929 h 6456021"/>
              <a:gd name="connsiteX21" fmla="*/ 2259477 w 6115733"/>
              <a:gd name="connsiteY21" fmla="*/ 0 h 6456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115733" h="6456021">
                <a:moveTo>
                  <a:pt x="2259477" y="433395"/>
                </a:moveTo>
                <a:cubicBezTo>
                  <a:pt x="4149632" y="433395"/>
                  <a:pt x="5681904" y="1964133"/>
                  <a:pt x="5681904" y="3852396"/>
                </a:cubicBezTo>
                <a:cubicBezTo>
                  <a:pt x="5681904" y="4796527"/>
                  <a:pt x="5298836" y="5651278"/>
                  <a:pt x="4679499" y="6269995"/>
                </a:cubicBezTo>
                <a:lnTo>
                  <a:pt x="4474613" y="6456021"/>
                </a:lnTo>
                <a:lnTo>
                  <a:pt x="44341" y="6456021"/>
                </a:lnTo>
                <a:lnTo>
                  <a:pt x="0" y="6415762"/>
                </a:lnTo>
                <a:lnTo>
                  <a:pt x="0" y="1289029"/>
                </a:lnTo>
                <a:lnTo>
                  <a:pt x="82495" y="1214128"/>
                </a:lnTo>
                <a:cubicBezTo>
                  <a:pt x="674092" y="726388"/>
                  <a:pt x="1432534" y="433395"/>
                  <a:pt x="2259477" y="433395"/>
                </a:cubicBezTo>
                <a:close/>
                <a:moveTo>
                  <a:pt x="2259477" y="0"/>
                </a:moveTo>
                <a:cubicBezTo>
                  <a:pt x="4389229" y="0"/>
                  <a:pt x="6115733" y="1724776"/>
                  <a:pt x="6115733" y="3852396"/>
                </a:cubicBezTo>
                <a:cubicBezTo>
                  <a:pt x="6115733" y="4783230"/>
                  <a:pt x="5785270" y="5636956"/>
                  <a:pt x="5235152" y="6302877"/>
                </a:cubicBezTo>
                <a:lnTo>
                  <a:pt x="5095826" y="6456021"/>
                </a:lnTo>
                <a:lnTo>
                  <a:pt x="4617788" y="6456021"/>
                </a:lnTo>
                <a:lnTo>
                  <a:pt x="4747668" y="6338096"/>
                </a:lnTo>
                <a:cubicBezTo>
                  <a:pt x="5384452" y="5701950"/>
                  <a:pt x="5778311" y="4823122"/>
                  <a:pt x="5778311" y="3852396"/>
                </a:cubicBezTo>
                <a:cubicBezTo>
                  <a:pt x="5778311" y="1910944"/>
                  <a:pt x="4202875" y="337085"/>
                  <a:pt x="2259477" y="337085"/>
                </a:cubicBezTo>
                <a:cubicBezTo>
                  <a:pt x="1409240" y="337085"/>
                  <a:pt x="629434" y="638331"/>
                  <a:pt x="21172" y="1139811"/>
                </a:cubicBezTo>
                <a:lnTo>
                  <a:pt x="0" y="1159034"/>
                </a:lnTo>
                <a:lnTo>
                  <a:pt x="0" y="735177"/>
                </a:lnTo>
                <a:lnTo>
                  <a:pt x="103407" y="657929"/>
                </a:lnTo>
                <a:cubicBezTo>
                  <a:pt x="718869" y="242547"/>
                  <a:pt x="1460820" y="0"/>
                  <a:pt x="2259477" y="0"/>
                </a:cubicBezTo>
                <a:close/>
              </a:path>
            </a:pathLst>
          </a:custGeom>
          <a:blipFill dpi="0" rotWithShape="1">
            <a:blip r:embed="rId3">
              <a:alphaModFix amt="30000"/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sharpenSoften amount="61000"/>
                      </a14:imgEffect>
                      <a14:imgEffect>
                        <a14:brightnessContrast bright="-25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4CA915D-BDF0-41F8-B00E-FB186EFF7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317AAC03-BF64-4E67-9032-3BD0249980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6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A131397-5A45-4344-9983-5E400A3EA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4" name="Explosion: 8 Points 3">
            <a:extLst>
              <a:ext uri="{FF2B5EF4-FFF2-40B4-BE49-F238E27FC236}">
                <a16:creationId xmlns:a16="http://schemas.microsoft.com/office/drawing/2014/main" id="{A00208CD-61BC-1A78-6F50-3ED579E595B5}"/>
              </a:ext>
            </a:extLst>
          </p:cNvPr>
          <p:cNvSpPr/>
          <p:nvPr/>
        </p:nvSpPr>
        <p:spPr>
          <a:xfrm>
            <a:off x="6174172" y="2613544"/>
            <a:ext cx="5350858" cy="4244456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4E8C3B-D588-1072-0611-598960E9A4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7486" y="3765000"/>
            <a:ext cx="3143888" cy="1204393"/>
          </a:xfrm>
        </p:spPr>
        <p:txBody>
          <a:bodyPr anchor="t">
            <a:normAutofit fontScale="77500" lnSpcReduction="20000"/>
          </a:bodyPr>
          <a:lstStyle/>
          <a:p>
            <a:endParaRPr lang="en-GB" sz="18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</a:rPr>
              <a:t>R v Allen [1988] – Could not utilise the defence because he voluntarily drank the drink despite not knowing how strong the alcohol was. </a:t>
            </a:r>
          </a:p>
        </p:txBody>
      </p:sp>
    </p:spTree>
    <p:extLst>
      <p:ext uri="{BB962C8B-B14F-4D97-AF65-F5344CB8AC3E}">
        <p14:creationId xmlns:p14="http://schemas.microsoft.com/office/powerpoint/2010/main" val="5664781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1E19F-B22A-FCC1-87F3-67361EF105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7200" b="1" i="1" u="sng" dirty="0"/>
              <a:t>Necessity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83033533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5D1D3-1F9A-A24F-88DA-1C7EDA6CA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r>
              <a:rPr lang="en-GB" sz="4400" b="1" i="1" u="sng" dirty="0">
                <a:solidFill>
                  <a:schemeClr val="tx1"/>
                </a:solidFill>
              </a:rPr>
              <a:t>Necessity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D92FAC-56E9-8C50-9094-FC9779C2808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510385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98DAB-515F-30F3-E323-F9A9FD884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b="1" i="1" u="sng" dirty="0"/>
              <a:t>The test for necessity 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A245CC95-C023-53FA-B3B6-C77E2FA1BCE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34494559"/>
              </p:ext>
            </p:extLst>
          </p:nvPr>
        </p:nvGraphicFramePr>
        <p:xfrm>
          <a:off x="227215" y="1900844"/>
          <a:ext cx="11582399" cy="46994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032627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DBE2C8-E860-D97C-C90F-06F8F2928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066163"/>
            <a:ext cx="3306744" cy="5148371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>
                <a:solidFill>
                  <a:schemeClr val="tx1"/>
                </a:solidFill>
              </a:rPr>
              <a:t>Other key cases include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81FF09-86C4-6F19-81E1-C56391C53FC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79472" y="746125"/>
          <a:ext cx="6290226" cy="54477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56244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D3688-8D74-90FC-0E03-761A5ED92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764373"/>
            <a:ext cx="10820400" cy="1293028"/>
          </a:xfrm>
        </p:spPr>
        <p:txBody>
          <a:bodyPr/>
          <a:lstStyle/>
          <a:p>
            <a:pPr algn="ctr"/>
            <a:r>
              <a:rPr lang="en-GB" sz="6000" b="1" i="1" u="sng" dirty="0"/>
              <a:t>Activity</a:t>
            </a:r>
            <a:r>
              <a:rPr lang="en-GB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2D9384-E66B-05BC-F74D-98048C161FB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85800" y="2194560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269291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C26A88-43BC-888B-719D-20BF38E081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b="1" i="1" u="sng" dirty="0"/>
              <a:t>Activity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4252C9-8557-47DA-218C-AC46AB41CD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7367285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47903153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059D8741-EAD6-41B1-A882-70D70FC35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1035" y="1679569"/>
            <a:ext cx="3498864" cy="3498858"/>
          </a:xfrm>
          <a:prstGeom prst="ellipse">
            <a:avLst/>
          </a:prstGeom>
          <a:blipFill dpi="0" rotWithShape="1"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5444F36-3103-4D11-A25F-C054D4606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134" y="1864667"/>
            <a:ext cx="3128666" cy="3128662"/>
          </a:xfrm>
          <a:prstGeom prst="ellipse">
            <a:avLst/>
          </a:prstGeom>
          <a:noFill/>
          <a:ln w="25400" cap="flat" cmpd="sng" algn="ctr">
            <a:solidFill>
              <a:sysClr val="window" lastClr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C3490-31E0-EB91-0708-23A8D279D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0145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GB" sz="3000" b="1" i="1" u="sng">
                <a:solidFill>
                  <a:srgbClr val="FFFFFF"/>
                </a:solidFill>
              </a:rPr>
              <a:t>Summary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02277" y="3388659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77C76A-7122-B473-A4FA-E39682A68B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3259414"/>
              </p:ext>
            </p:extLst>
          </p:nvPr>
        </p:nvGraphicFramePr>
        <p:xfrm>
          <a:off x="6081713" y="725488"/>
          <a:ext cx="5141912" cy="5407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87014646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Man holding sign">
            <a:extLst>
              <a:ext uri="{FF2B5EF4-FFF2-40B4-BE49-F238E27FC236}">
                <a16:creationId xmlns:a16="http://schemas.microsoft.com/office/drawing/2014/main" id="{2CD09C77-ED24-D309-1521-F6FD13555E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856959" y="-121275"/>
            <a:ext cx="3399839" cy="7100549"/>
          </a:xfrm>
          <a:prstGeom prst="rect">
            <a:avLst/>
          </a:prstGeom>
        </p:spPr>
      </p:pic>
      <p:sp>
        <p:nvSpPr>
          <p:cNvPr id="5" name="Subtitle 4">
            <a:extLst>
              <a:ext uri="{FF2B5EF4-FFF2-40B4-BE49-F238E27FC236}">
                <a16:creationId xmlns:a16="http://schemas.microsoft.com/office/drawing/2014/main" id="{B5691647-FAAD-7D3E-A0CE-31C0E8BDBF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53875" y="2333105"/>
            <a:ext cx="2152650" cy="330485"/>
          </a:xfrm>
        </p:spPr>
        <p:txBody>
          <a:bodyPr>
            <a:normAutofit fontScale="92500" lnSpcReduction="10000"/>
          </a:bodyPr>
          <a:lstStyle/>
          <a:p>
            <a:r>
              <a:rPr lang="en-GB" sz="2000" dirty="0"/>
              <a:t>Any Questions?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2392D61-785D-1854-61F6-7B605B528D5B}"/>
              </a:ext>
            </a:extLst>
          </p:cNvPr>
          <p:cNvSpPr txBox="1"/>
          <p:nvPr/>
        </p:nvSpPr>
        <p:spPr>
          <a:xfrm>
            <a:off x="4793086" y="1871440"/>
            <a:ext cx="184046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Thank you</a:t>
            </a:r>
            <a:r>
              <a:rPr lang="en-GB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8830341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1734</Words>
  <Application>Microsoft Office PowerPoint</Application>
  <PresentationFormat>Widescreen</PresentationFormat>
  <Paragraphs>215</Paragraphs>
  <Slides>43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50" baseType="lpstr">
      <vt:lpstr>Aptos</vt:lpstr>
      <vt:lpstr>Calibri</vt:lpstr>
      <vt:lpstr>Rockwell</vt:lpstr>
      <vt:lpstr>Rockwell Condensed</vt:lpstr>
      <vt:lpstr>Rockwell Extra Bold</vt:lpstr>
      <vt:lpstr>Wingdings</vt:lpstr>
      <vt:lpstr>Wood Type</vt:lpstr>
      <vt:lpstr>Defences continued</vt:lpstr>
      <vt:lpstr>Content</vt:lpstr>
      <vt:lpstr>Aims and Learning Objectives </vt:lpstr>
      <vt:lpstr>Duress</vt:lpstr>
      <vt:lpstr>What is duress?</vt:lpstr>
      <vt:lpstr>Duress by Threats</vt:lpstr>
      <vt:lpstr>Duress of Threats</vt:lpstr>
      <vt:lpstr>Continued </vt:lpstr>
      <vt:lpstr>Duress by threats test </vt:lpstr>
      <vt:lpstr>Continued</vt:lpstr>
      <vt:lpstr>R v Hasan [2005] </vt:lpstr>
      <vt:lpstr>Duress by threats </vt:lpstr>
      <vt:lpstr>Hudson and Taylor [1971] </vt:lpstr>
      <vt:lpstr>Continued </vt:lpstr>
      <vt:lpstr>Key case law </vt:lpstr>
      <vt:lpstr>Continued </vt:lpstr>
      <vt:lpstr>What about the second part of the test?</vt:lpstr>
      <vt:lpstr>Continued</vt:lpstr>
      <vt:lpstr>Activity</vt:lpstr>
      <vt:lpstr>Continued</vt:lpstr>
      <vt:lpstr>Duress by Circumstances </vt:lpstr>
      <vt:lpstr>Continued </vt:lpstr>
      <vt:lpstr>Test for duress by circumstances </vt:lpstr>
      <vt:lpstr>Continued </vt:lpstr>
      <vt:lpstr>Let’s look at each case; </vt:lpstr>
      <vt:lpstr>Intoxication </vt:lpstr>
      <vt:lpstr>Intoxication</vt:lpstr>
      <vt:lpstr>Voluntary intoxication</vt:lpstr>
      <vt:lpstr>Dpp v Majewski </vt:lpstr>
      <vt:lpstr>Continued</vt:lpstr>
      <vt:lpstr>Continued</vt:lpstr>
      <vt:lpstr>Involuntary intoxication</vt:lpstr>
      <vt:lpstr>Continued </vt:lpstr>
      <vt:lpstr>Continued</vt:lpstr>
      <vt:lpstr>Extends to not knowing how strong Alcohol is</vt:lpstr>
      <vt:lpstr>Necessity </vt:lpstr>
      <vt:lpstr>Necessity </vt:lpstr>
      <vt:lpstr>The test for necessity </vt:lpstr>
      <vt:lpstr>Other key cases include</vt:lpstr>
      <vt:lpstr>Activity </vt:lpstr>
      <vt:lpstr>Activity</vt:lpstr>
      <vt:lpstr>Summary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2024-10-24T08:20:44Z</dcterms:created>
  <dcterms:modified xsi:type="dcterms:W3CDTF">2024-10-25T14:45:14Z</dcterms:modified>
</cp:coreProperties>
</file>