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25.05.2023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4a" /><Relationship Id="rId1" Type="http://schemas.microsoft.com/office/2007/relationships/media" Target="../media/media1.m4a" /><Relationship Id="rId4" Type="http://schemas.openxmlformats.org/officeDocument/2006/relationships/image" Target="../media/image1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143CE6CC-F933-5F7E-5FF6-AD1536221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4528" y="83813"/>
            <a:ext cx="10531151" cy="551985"/>
          </a:xfrm>
        </p:spPr>
        <p:txBody>
          <a:bodyPr>
            <a:normAutofit fontScale="90000"/>
          </a:bodyPr>
          <a:lstStyle/>
          <a:p>
            <a:br>
              <a:rPr lang="ro-RO" dirty="0">
                <a:cs typeface="Calibri Light"/>
              </a:rPr>
            </a:br>
            <a:r>
              <a:rPr lang="ro-RO" sz="2800" dirty="0" err="1">
                <a:cs typeface="Calibri Light"/>
              </a:rPr>
              <a:t>Me</a:t>
            </a:r>
            <a:r>
              <a:rPr lang="ro-RO" sz="2800" dirty="0">
                <a:cs typeface="Calibri Light"/>
              </a:rPr>
              <a:t> </a:t>
            </a:r>
            <a:r>
              <a:rPr lang="ro-RO" sz="2800" dirty="0" err="1">
                <a:cs typeface="Calibri Light"/>
              </a:rPr>
              <a:t>gustaria</a:t>
            </a:r>
            <a:r>
              <a:rPr lang="ro-RO" sz="2800" dirty="0">
                <a:cs typeface="Calibri Light"/>
              </a:rPr>
              <a:t> </a:t>
            </a:r>
            <a:r>
              <a:rPr lang="ro-RO" sz="2800" dirty="0" err="1">
                <a:cs typeface="Calibri Light"/>
              </a:rPr>
              <a:t>hacer</a:t>
            </a:r>
            <a:r>
              <a:rPr lang="ro-RO" sz="2800" dirty="0">
                <a:cs typeface="Calibri Light"/>
              </a:rPr>
              <a:t> una </a:t>
            </a:r>
            <a:r>
              <a:rPr lang="ro-RO" sz="2800" dirty="0" err="1">
                <a:cs typeface="Calibri Light"/>
              </a:rPr>
              <a:t>reserva</a:t>
            </a:r>
            <a:r>
              <a:rPr lang="ro-RO" sz="2800" dirty="0">
                <a:cs typeface="Calibri Light"/>
              </a:rPr>
              <a:t>...</a:t>
            </a:r>
            <a:br>
              <a:rPr lang="ro-RO" dirty="0">
                <a:cs typeface="Calibri Light"/>
              </a:rPr>
            </a:br>
            <a:r>
              <a:rPr lang="ro-RO" sz="2000" dirty="0">
                <a:cs typeface="Calibri Light"/>
              </a:rPr>
              <a:t>DIALOGO 1</a:t>
            </a:r>
            <a:br>
              <a:rPr lang="ro-RO" dirty="0">
                <a:cs typeface="Calibri Light"/>
              </a:rPr>
            </a:b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7D62D7E-850F-92E5-53F2-E3F4D935D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456" y="729237"/>
            <a:ext cx="13109222" cy="612707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Buenos </a:t>
            </a:r>
            <a:r>
              <a:rPr lang="ro-RO" sz="1400" dirty="0" err="1">
                <a:ea typeface="+mn-lt"/>
                <a:cs typeface="+mn-lt"/>
              </a:rPr>
              <a:t>días</a:t>
            </a:r>
            <a:r>
              <a:rPr lang="ro-RO" sz="1400" dirty="0">
                <a:ea typeface="+mn-lt"/>
                <a:cs typeface="+mn-lt"/>
              </a:rPr>
              <a:t>! Hotel Puerta America . </a:t>
            </a:r>
            <a:r>
              <a:rPr lang="ro-RO" sz="1400" dirty="0" err="1">
                <a:ea typeface="+mn-lt"/>
                <a:cs typeface="+mn-lt"/>
              </a:rPr>
              <a:t>Como</a:t>
            </a:r>
            <a:r>
              <a:rPr lang="ro-RO" sz="1400" dirty="0">
                <a:ea typeface="+mn-lt"/>
                <a:cs typeface="+mn-lt"/>
              </a:rPr>
              <a:t> le </a:t>
            </a:r>
            <a:r>
              <a:rPr lang="ro-RO" sz="1400" dirty="0" err="1">
                <a:ea typeface="+mn-lt"/>
                <a:cs typeface="+mn-lt"/>
              </a:rPr>
              <a:t>puedo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ayudar</a:t>
            </a:r>
            <a:r>
              <a:rPr lang="ro-RO" sz="1400" dirty="0">
                <a:ea typeface="+mn-lt"/>
                <a:cs typeface="+mn-lt"/>
              </a:rPr>
              <a:t>? Por favor!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:     Buenos </a:t>
            </a:r>
            <a:r>
              <a:rPr lang="ro-RO" sz="1400" dirty="0" err="1">
                <a:ea typeface="+mn-lt"/>
                <a:cs typeface="+mn-lt"/>
              </a:rPr>
              <a:t>días</a:t>
            </a:r>
            <a:r>
              <a:rPr lang="ro-RO" sz="1400" dirty="0">
                <a:ea typeface="+mn-lt"/>
                <a:cs typeface="+mn-lt"/>
              </a:rPr>
              <a:t>! </a:t>
            </a:r>
            <a:r>
              <a:rPr lang="ro-RO" sz="1400" dirty="0" err="1">
                <a:ea typeface="+mn-lt"/>
                <a:cs typeface="+mn-lt"/>
              </a:rPr>
              <a:t>Me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gustaría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reservar</a:t>
            </a:r>
            <a:r>
              <a:rPr lang="ro-RO" sz="1400" dirty="0">
                <a:ea typeface="+mn-lt"/>
                <a:cs typeface="+mn-lt"/>
              </a:rPr>
              <a:t> una </a:t>
            </a:r>
            <a:r>
              <a:rPr lang="ro-RO" sz="1400" dirty="0" err="1">
                <a:ea typeface="+mn-lt"/>
                <a:cs typeface="+mn-lt"/>
              </a:rPr>
              <a:t>habitación</a:t>
            </a:r>
            <a:r>
              <a:rPr lang="ro-RO" sz="1400" dirty="0">
                <a:ea typeface="+mn-lt"/>
                <a:cs typeface="+mn-lt"/>
              </a:rPr>
              <a:t> en el hotel. 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</a:t>
            </a:r>
            <a:r>
              <a:rPr lang="ro-RO" sz="1400" dirty="0" err="1">
                <a:ea typeface="+mn-lt"/>
                <a:cs typeface="+mn-lt"/>
              </a:rPr>
              <a:t>Muy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bien</a:t>
            </a:r>
            <a:r>
              <a:rPr lang="ro-RO" sz="1400" dirty="0">
                <a:ea typeface="+mn-lt"/>
                <a:cs typeface="+mn-lt"/>
              </a:rPr>
              <a:t>. </a:t>
            </a:r>
            <a:r>
              <a:rPr lang="ro-RO" sz="1400" dirty="0" err="1">
                <a:ea typeface="+mn-lt"/>
                <a:cs typeface="+mn-lt"/>
              </a:rPr>
              <a:t>Como</a:t>
            </a:r>
            <a:r>
              <a:rPr lang="ro-RO" sz="1400" dirty="0">
                <a:ea typeface="+mn-lt"/>
                <a:cs typeface="+mn-lt"/>
              </a:rPr>
              <a:t> se </a:t>
            </a:r>
            <a:r>
              <a:rPr lang="ro-RO" sz="1400" dirty="0" err="1">
                <a:ea typeface="+mn-lt"/>
                <a:cs typeface="+mn-lt"/>
              </a:rPr>
              <a:t>llama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usted</a:t>
            </a:r>
            <a:r>
              <a:rPr lang="ro-RO" sz="1400" dirty="0">
                <a:ea typeface="+mn-lt"/>
                <a:cs typeface="+mn-lt"/>
              </a:rPr>
              <a:t>?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    </a:t>
            </a:r>
            <a:r>
              <a:rPr lang="ro-RO" sz="1400" dirty="0" err="1">
                <a:ea typeface="+mn-lt"/>
                <a:cs typeface="+mn-lt"/>
              </a:rPr>
              <a:t>Me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llama</a:t>
            </a:r>
            <a:r>
              <a:rPr lang="ro-RO" sz="1400" dirty="0">
                <a:ea typeface="+mn-lt"/>
                <a:cs typeface="+mn-lt"/>
              </a:rPr>
              <a:t> Sofia Maria </a:t>
            </a:r>
            <a:r>
              <a:rPr lang="ro-RO" sz="1400" dirty="0" err="1">
                <a:ea typeface="+mn-lt"/>
                <a:cs typeface="+mn-lt"/>
              </a:rPr>
              <a:t>santana</a:t>
            </a:r>
            <a:r>
              <a:rPr lang="ro-RO" sz="1400" dirty="0">
                <a:ea typeface="+mn-lt"/>
                <a:cs typeface="+mn-lt"/>
              </a:rPr>
              <a:t> .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</a:t>
            </a:r>
            <a:r>
              <a:rPr lang="ro-RO" sz="1400" dirty="0" err="1">
                <a:ea typeface="+mn-lt"/>
                <a:cs typeface="+mn-lt"/>
              </a:rPr>
              <a:t>Muy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bien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Señora</a:t>
            </a:r>
            <a:r>
              <a:rPr lang="ro-RO" sz="1400" dirty="0">
                <a:ea typeface="+mn-lt"/>
                <a:cs typeface="+mn-lt"/>
              </a:rPr>
              <a:t> Santana. Para </a:t>
            </a:r>
            <a:r>
              <a:rPr lang="ro-RO" sz="1400" dirty="0" err="1">
                <a:ea typeface="+mn-lt"/>
                <a:cs typeface="+mn-lt"/>
              </a:rPr>
              <a:t>cuantas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personas</a:t>
            </a:r>
            <a:r>
              <a:rPr lang="ro-RO" sz="1400" dirty="0">
                <a:ea typeface="+mn-lt"/>
                <a:cs typeface="+mn-lt"/>
              </a:rPr>
              <a:t>?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    Para </a:t>
            </a:r>
            <a:r>
              <a:rPr lang="ro-RO" sz="1400" dirty="0" err="1">
                <a:ea typeface="+mn-lt"/>
                <a:cs typeface="+mn-lt"/>
              </a:rPr>
              <a:t>cinco</a:t>
            </a:r>
            <a:r>
              <a:rPr lang="ro-RO" sz="1400" dirty="0">
                <a:ea typeface="+mn-lt"/>
                <a:cs typeface="+mn-lt"/>
              </a:rPr>
              <a:t> </a:t>
            </a:r>
            <a:r>
              <a:rPr lang="ro-RO" sz="1400" dirty="0" err="1">
                <a:ea typeface="+mn-lt"/>
                <a:cs typeface="+mn-lt"/>
              </a:rPr>
              <a:t>personas</a:t>
            </a:r>
            <a:r>
              <a:rPr lang="ro-RO" sz="1400" dirty="0">
                <a:ea typeface="+mn-lt"/>
                <a:cs typeface="+mn-lt"/>
              </a:rPr>
              <a:t>.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    </a:t>
            </a:r>
            <a:r>
              <a:rPr lang="ro-RO" sz="1400" dirty="0" err="1">
                <a:ea typeface="+mn-lt"/>
                <a:cs typeface="+mn-lt"/>
              </a:rPr>
              <a:t>Tres</a:t>
            </a:r>
            <a:r>
              <a:rPr lang="ro-RO" sz="1400" dirty="0">
                <a:ea typeface="+mn-lt"/>
                <a:cs typeface="+mn-lt"/>
              </a:rPr>
              <a:t> o dos </a:t>
            </a:r>
            <a:r>
              <a:rPr lang="ro-RO" sz="1400" dirty="0" err="1">
                <a:ea typeface="+mn-lt"/>
                <a:cs typeface="+mn-lt"/>
              </a:rPr>
              <a:t>habitaciones</a:t>
            </a:r>
            <a:r>
              <a:rPr lang="ro-RO" sz="1400" dirty="0">
                <a:ea typeface="+mn-lt"/>
                <a:cs typeface="+mn-lt"/>
              </a:rPr>
              <a:t>?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    </a:t>
            </a:r>
            <a:r>
              <a:rPr lang="ro-RO" sz="1400" dirty="0" err="1">
                <a:ea typeface="+mn-lt"/>
                <a:cs typeface="+mn-lt"/>
              </a:rPr>
              <a:t>Tres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habitaciónes</a:t>
            </a:r>
            <a:r>
              <a:rPr lang="ro-RO" sz="1400" dirty="0">
                <a:ea typeface="+mn-lt"/>
                <a:cs typeface="+mn-lt"/>
              </a:rPr>
              <a:t>.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Cama </a:t>
            </a:r>
            <a:r>
              <a:rPr lang="ro-RO" sz="1400" dirty="0" err="1">
                <a:ea typeface="+mn-lt"/>
                <a:cs typeface="+mn-lt"/>
              </a:rPr>
              <a:t>doble</a:t>
            </a:r>
            <a:r>
              <a:rPr lang="ro-RO" sz="1400" dirty="0">
                <a:ea typeface="+mn-lt"/>
                <a:cs typeface="+mn-lt"/>
              </a:rPr>
              <a:t> o dos </a:t>
            </a:r>
            <a:r>
              <a:rPr lang="ro-RO" sz="1400" dirty="0" err="1">
                <a:ea typeface="+mn-lt"/>
                <a:cs typeface="+mn-lt"/>
              </a:rPr>
              <a:t>ndividuales</a:t>
            </a:r>
            <a:r>
              <a:rPr lang="ro-RO" sz="1400" dirty="0">
                <a:ea typeface="+mn-lt"/>
                <a:cs typeface="+mn-lt"/>
              </a:rPr>
              <a:t>? </a:t>
            </a: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    Dos cama </a:t>
            </a:r>
            <a:r>
              <a:rPr lang="ro-RO" sz="1400" dirty="0" err="1">
                <a:ea typeface="+mn-lt"/>
                <a:cs typeface="+mn-lt"/>
              </a:rPr>
              <a:t>dobles</a:t>
            </a:r>
            <a:r>
              <a:rPr lang="ro-RO" sz="1400" dirty="0">
                <a:ea typeface="+mn-lt"/>
                <a:cs typeface="+mn-lt"/>
              </a:rPr>
              <a:t>  y una </a:t>
            </a:r>
            <a:r>
              <a:rPr lang="ro-RO" sz="1400" dirty="0" err="1">
                <a:ea typeface="+mn-lt"/>
                <a:cs typeface="+mn-lt"/>
              </a:rPr>
              <a:t>individuales</a:t>
            </a:r>
            <a:r>
              <a:rPr lang="ro-RO" sz="1400" dirty="0">
                <a:ea typeface="+mn-lt"/>
                <a:cs typeface="+mn-lt"/>
              </a:rPr>
              <a:t>.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Para </a:t>
            </a:r>
            <a:r>
              <a:rPr lang="ro-RO" sz="1400" dirty="0" err="1">
                <a:ea typeface="+mn-lt"/>
                <a:cs typeface="+mn-lt"/>
              </a:rPr>
              <a:t>que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fecha</a:t>
            </a:r>
            <a:r>
              <a:rPr lang="ro-RO" sz="1400" dirty="0">
                <a:ea typeface="+mn-lt"/>
                <a:cs typeface="+mn-lt"/>
              </a:rPr>
              <a:t>?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    Para el </a:t>
            </a:r>
            <a:r>
              <a:rPr lang="ro-RO" sz="1400" dirty="0" err="1">
                <a:ea typeface="+mn-lt"/>
                <a:cs typeface="+mn-lt"/>
              </a:rPr>
              <a:t>cinco</a:t>
            </a:r>
            <a:r>
              <a:rPr lang="ro-RO" sz="1400" dirty="0">
                <a:ea typeface="+mn-lt"/>
                <a:cs typeface="+mn-lt"/>
              </a:rPr>
              <a:t> de </a:t>
            </a:r>
            <a:r>
              <a:rPr lang="ro-RO" sz="1400" dirty="0" err="1">
                <a:ea typeface="+mn-lt"/>
                <a:cs typeface="+mn-lt"/>
              </a:rPr>
              <a:t>febrero</a:t>
            </a:r>
            <a:r>
              <a:rPr lang="ro-RO" sz="1400" dirty="0">
                <a:ea typeface="+mn-lt"/>
                <a:cs typeface="+mn-lt"/>
              </a:rPr>
              <a:t> de 2023</a:t>
            </a:r>
            <a:endParaRPr lang="ro-RO" sz="1400" dirty="0">
              <a:cs typeface="Calibri"/>
            </a:endParaRPr>
          </a:p>
          <a:p>
            <a:r>
              <a:rPr lang="ro-RO" sz="140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Por </a:t>
            </a:r>
            <a:r>
              <a:rPr lang="ro-RO" sz="1400" err="1">
                <a:ea typeface="+mn-lt"/>
                <a:cs typeface="+mn-lt"/>
              </a:rPr>
              <a:t>cuantas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err="1">
                <a:ea typeface="+mn-lt"/>
                <a:cs typeface="+mn-lt"/>
              </a:rPr>
              <a:t>noches</a:t>
            </a:r>
            <a:r>
              <a:rPr lang="ro-RO" sz="1400" dirty="0">
                <a:ea typeface="+mn-lt"/>
                <a:cs typeface="+mn-lt"/>
              </a:rPr>
              <a:t>? 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    Por </a:t>
            </a:r>
            <a:r>
              <a:rPr lang="ro-RO" sz="1400" dirty="0" err="1">
                <a:ea typeface="+mn-lt"/>
                <a:cs typeface="+mn-lt"/>
              </a:rPr>
              <a:t>tres</a:t>
            </a:r>
            <a:r>
              <a:rPr lang="ro-RO" sz="1400" dirty="0">
                <a:ea typeface="+mn-lt"/>
                <a:cs typeface="+mn-lt"/>
              </a:rPr>
              <a:t> </a:t>
            </a:r>
            <a:r>
              <a:rPr lang="ro-RO" sz="1400" dirty="0" err="1">
                <a:ea typeface="+mn-lt"/>
                <a:cs typeface="+mn-lt"/>
              </a:rPr>
              <a:t>noches</a:t>
            </a:r>
            <a:r>
              <a:rPr lang="ro-RO" sz="1400" dirty="0">
                <a:ea typeface="+mn-lt"/>
                <a:cs typeface="+mn-lt"/>
              </a:rPr>
              <a:t>.</a:t>
            </a:r>
            <a:endParaRPr lang="ro-RO" sz="1400" dirty="0">
              <a:cs typeface="Calibri"/>
            </a:endParaRPr>
          </a:p>
          <a:p>
            <a:r>
              <a:rPr lang="ro-RO" sz="140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</a:t>
            </a:r>
            <a:r>
              <a:rPr lang="ro-RO" sz="1400" err="1">
                <a:ea typeface="+mn-lt"/>
                <a:cs typeface="+mn-lt"/>
              </a:rPr>
              <a:t>Bueno</a:t>
            </a:r>
            <a:r>
              <a:rPr lang="ro-RO" sz="1400" dirty="0">
                <a:ea typeface="+mn-lt"/>
                <a:cs typeface="+mn-lt"/>
              </a:rPr>
              <a:t>. </a:t>
            </a:r>
            <a:r>
              <a:rPr lang="ro-RO" sz="1400" err="1">
                <a:ea typeface="+mn-lt"/>
                <a:cs typeface="+mn-lt"/>
              </a:rPr>
              <a:t>Todo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err="1">
                <a:ea typeface="+mn-lt"/>
                <a:cs typeface="+mn-lt"/>
              </a:rPr>
              <a:t>esta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err="1">
                <a:ea typeface="+mn-lt"/>
                <a:cs typeface="+mn-lt"/>
              </a:rPr>
              <a:t>reservado</a:t>
            </a:r>
            <a:r>
              <a:rPr lang="ro-RO" sz="1400" dirty="0">
                <a:ea typeface="+mn-lt"/>
                <a:cs typeface="+mn-lt"/>
              </a:rPr>
              <a:t>. </a:t>
            </a:r>
            <a:endParaRPr lang="ro-RO" sz="1400" dirty="0">
              <a:cs typeface="Calibri"/>
            </a:endParaRPr>
          </a:p>
          <a:p>
            <a:r>
              <a:rPr lang="ro-RO" sz="1400" dirty="0" err="1">
                <a:ea typeface="+mn-lt"/>
                <a:cs typeface="+mn-lt"/>
              </a:rPr>
              <a:t>Sra.Sofia</a:t>
            </a:r>
            <a:r>
              <a:rPr lang="ro-RO" sz="1400" dirty="0">
                <a:ea typeface="+mn-lt"/>
                <a:cs typeface="+mn-lt"/>
              </a:rPr>
              <a:t> :     Genial! </a:t>
            </a:r>
            <a:r>
              <a:rPr lang="ro-RO" sz="1400" dirty="0" err="1">
                <a:ea typeface="+mn-lt"/>
                <a:cs typeface="+mn-lt"/>
              </a:rPr>
              <a:t>Muchas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dirty="0" err="1">
                <a:ea typeface="+mn-lt"/>
                <a:cs typeface="+mn-lt"/>
              </a:rPr>
              <a:t>Gracias</a:t>
            </a:r>
            <a:r>
              <a:rPr lang="ro-RO" sz="1400" dirty="0">
                <a:ea typeface="+mn-lt"/>
                <a:cs typeface="+mn-lt"/>
              </a:rPr>
              <a:t>. </a:t>
            </a:r>
            <a:r>
              <a:rPr lang="ro-RO" sz="1400" dirty="0" err="1">
                <a:ea typeface="+mn-lt"/>
                <a:cs typeface="+mn-lt"/>
              </a:rPr>
              <a:t>Adiós</a:t>
            </a:r>
            <a:r>
              <a:rPr lang="ro-RO" sz="1400" dirty="0">
                <a:ea typeface="+mn-lt"/>
                <a:cs typeface="+mn-lt"/>
              </a:rPr>
              <a:t>.</a:t>
            </a:r>
            <a:endParaRPr lang="ro-RO" sz="1400" dirty="0">
              <a:cs typeface="Calibri"/>
            </a:endParaRPr>
          </a:p>
          <a:p>
            <a:r>
              <a:rPr lang="ro-RO" sz="1400" err="1">
                <a:ea typeface="+mn-lt"/>
                <a:cs typeface="+mn-lt"/>
              </a:rPr>
              <a:t>Recepcionista</a:t>
            </a:r>
            <a:r>
              <a:rPr lang="ro-RO" sz="1400" dirty="0">
                <a:ea typeface="+mn-lt"/>
                <a:cs typeface="+mn-lt"/>
              </a:rPr>
              <a:t>:     </a:t>
            </a:r>
            <a:r>
              <a:rPr lang="ro-RO" sz="1400" err="1">
                <a:ea typeface="+mn-lt"/>
                <a:cs typeface="+mn-lt"/>
              </a:rPr>
              <a:t>Muchas</a:t>
            </a:r>
            <a:r>
              <a:rPr lang="ro-RO" sz="1400" dirty="0">
                <a:ea typeface="+mn-lt"/>
                <a:cs typeface="+mn-lt"/>
              </a:rPr>
              <a:t> </a:t>
            </a:r>
            <a:r>
              <a:rPr lang="ro-RO" sz="1400" err="1">
                <a:ea typeface="+mn-lt"/>
                <a:cs typeface="+mn-lt"/>
              </a:rPr>
              <a:t>gracias</a:t>
            </a:r>
            <a:r>
              <a:rPr lang="ro-RO" sz="1400" dirty="0">
                <a:ea typeface="+mn-lt"/>
                <a:cs typeface="+mn-lt"/>
              </a:rPr>
              <a:t>. </a:t>
            </a:r>
            <a:r>
              <a:rPr lang="ro-RO" sz="1400" err="1">
                <a:ea typeface="+mn-lt"/>
                <a:cs typeface="+mn-lt"/>
              </a:rPr>
              <a:t>Adiós</a:t>
            </a:r>
            <a:r>
              <a:rPr lang="ro-RO" sz="1400" dirty="0">
                <a:ea typeface="+mn-lt"/>
                <a:cs typeface="+mn-lt"/>
              </a:rPr>
              <a:t>. </a:t>
            </a:r>
            <a:endParaRPr lang="ro-RO" sz="1400" dirty="0">
              <a:cs typeface="Calibri"/>
            </a:endParaRPr>
          </a:p>
        </p:txBody>
      </p:sp>
      <p:pic>
        <p:nvPicPr>
          <p:cNvPr id="4" name="Recording">
            <a:hlinkClick r:id="" action="ppaction://media"/>
            <a:extLst>
              <a:ext uri="{FF2B5EF4-FFF2-40B4-BE49-F238E27FC236}">
                <a16:creationId xmlns:a16="http://schemas.microsoft.com/office/drawing/2014/main" id="{31CA3A0A-CBB7-CF86-8443-366EA09DEA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0309" y="2690064"/>
            <a:ext cx="1377231" cy="1104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41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2" baseType="lpstr">
      <vt:lpstr>Temă Office</vt:lpstr>
      <vt:lpstr> Me gustaria hacer una reserva... DIALOGO 1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Liviu Zaharia (2122725)</cp:lastModifiedBy>
  <cp:revision>88</cp:revision>
  <dcterms:created xsi:type="dcterms:W3CDTF">2023-02-14T16:29:55Z</dcterms:created>
  <dcterms:modified xsi:type="dcterms:W3CDTF">2023-05-25T19:24:32Z</dcterms:modified>
</cp:coreProperties>
</file>