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9" r:id="rId4"/>
  </p:sldMasterIdLst>
  <p:notesMasterIdLst>
    <p:notesMasterId r:id="rId16"/>
  </p:notesMasterIdLst>
  <p:handoutMasterIdLst>
    <p:handoutMasterId r:id="rId17"/>
  </p:handoutMasterIdLst>
  <p:sldIdLst>
    <p:sldId id="1497" r:id="rId5"/>
    <p:sldId id="1514" r:id="rId6"/>
    <p:sldId id="1519" r:id="rId7"/>
    <p:sldId id="1499" r:id="rId8"/>
    <p:sldId id="1515" r:id="rId9"/>
    <p:sldId id="1520" r:id="rId10"/>
    <p:sldId id="1521" r:id="rId11"/>
    <p:sldId id="1516" r:id="rId12"/>
    <p:sldId id="1502" r:id="rId13"/>
    <p:sldId id="1522" r:id="rId14"/>
    <p:sldId id="151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48E95B-F44F-43B2-BC10-66B8201DD0FE}" v="86" dt="2026-10-01T18:47:24.409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Themed Style 2 –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619" autoAdjust="0"/>
    <p:restoredTop sz="90079" autoAdjust="0"/>
  </p:normalViewPr>
  <p:slideViewPr>
    <p:cSldViewPr snapToGrid="0">
      <p:cViewPr varScale="1">
        <p:scale>
          <a:sx n="52" d="100"/>
          <a:sy n="52" d="100"/>
        </p:scale>
        <p:origin x="5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10/1/2026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their services how long they been going.</a:t>
            </a:r>
          </a:p>
          <a:p>
            <a:r>
              <a:rPr lang="en-GB" dirty="0"/>
              <a:t>Good afternoon today our group has the privilege in presenting a digital solution for Ashford Community Care Service. Ashford Community care operates across users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74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23275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54118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34582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70641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15766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FA73-4BE2-4237-90E8-28123CE1B9FA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551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1E88-22B3-4091-902C-19D6AD2267FE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188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C53A-E163-43E4-9309-C62B24E59229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95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37212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15230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728723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63436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455722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57094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10745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50507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4711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3795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10/1/2026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7131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3262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0713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9909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3701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5DFBE8-81F4-46A1-BB38-C49D79C4F68D}" type="datetime1">
              <a:rPr lang="en-US" smtClean="0"/>
              <a:t>10/1/2026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501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0" r:id="rId1"/>
    <p:sldLayoutId id="2147484051" r:id="rId2"/>
    <p:sldLayoutId id="2147484052" r:id="rId3"/>
    <p:sldLayoutId id="2147484053" r:id="rId4"/>
    <p:sldLayoutId id="2147484054" r:id="rId5"/>
    <p:sldLayoutId id="2147484055" r:id="rId6"/>
    <p:sldLayoutId id="2147484056" r:id="rId7"/>
    <p:sldLayoutId id="2147484057" r:id="rId8"/>
    <p:sldLayoutId id="2147484058" r:id="rId9"/>
    <p:sldLayoutId id="2147484059" r:id="rId10"/>
    <p:sldLayoutId id="2147484060" r:id="rId11"/>
    <p:sldLayoutId id="2147484061" r:id="rId12"/>
    <p:sldLayoutId id="2147484062" r:id="rId13"/>
    <p:sldLayoutId id="2147484063" r:id="rId14"/>
    <p:sldLayoutId id="2147484064" r:id="rId15"/>
    <p:sldLayoutId id="2147484065" r:id="rId16"/>
    <p:sldLayoutId id="2147484066" r:id="rId17"/>
    <p:sldLayoutId id="2147484067" r:id="rId18"/>
    <p:sldLayoutId id="2147484068" r:id="rId19"/>
    <p:sldLayoutId id="2147484069" r:id="rId20"/>
    <p:sldLayoutId id="2147484070" r:id="rId21"/>
    <p:sldLayoutId id="2147484072" r:id="rId22"/>
    <p:sldLayoutId id="2147484075" r:id="rId23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337" y="2225722"/>
            <a:ext cx="8686801" cy="2565902"/>
          </a:xfrm>
        </p:spPr>
        <p:txBody>
          <a:bodyPr>
            <a:normAutofit/>
          </a:bodyPr>
          <a:lstStyle/>
          <a:p>
            <a:r>
              <a:rPr lang="en-US" dirty="0"/>
              <a:t>Component 1:</a:t>
            </a:r>
            <a:br>
              <a:rPr lang="en-US" dirty="0"/>
            </a:br>
            <a:r>
              <a:rPr lang="en-US" dirty="0"/>
              <a:t>Staff Communications and daily updates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91446" y="5007613"/>
            <a:ext cx="6323754" cy="1322833"/>
          </a:xfrm>
        </p:spPr>
        <p:txBody>
          <a:bodyPr>
            <a:normAutofit fontScale="77500" lnSpcReduction="20000"/>
          </a:bodyPr>
          <a:lstStyle/>
          <a:p>
            <a:r>
              <a:rPr lang="en-US" sz="2100" b="1" dirty="0">
                <a:solidFill>
                  <a:schemeClr val="accent1">
                    <a:lumMod val="75000"/>
                  </a:schemeClr>
                </a:solidFill>
              </a:rPr>
              <a:t>Presented to you by :Neelam Ali             2607937</a:t>
            </a:r>
          </a:p>
          <a:p>
            <a:r>
              <a:rPr lang="en-US" sz="2100" b="1" dirty="0">
                <a:solidFill>
                  <a:schemeClr val="accent1">
                    <a:lumMod val="75000"/>
                  </a:schemeClr>
                </a:solidFill>
              </a:rPr>
              <a:t>                                 Nargis Ali               2608664</a:t>
            </a:r>
          </a:p>
          <a:p>
            <a:r>
              <a:rPr lang="en-US" sz="2100" b="1" dirty="0">
                <a:solidFill>
                  <a:schemeClr val="accent1">
                    <a:lumMod val="75000"/>
                  </a:schemeClr>
                </a:solidFill>
              </a:rPr>
              <a:t>                                 Summer</a:t>
            </a:r>
          </a:p>
          <a:p>
            <a:r>
              <a:rPr lang="en-US" sz="2100" b="1" dirty="0">
                <a:solidFill>
                  <a:schemeClr val="accent1">
                    <a:lumMod val="75000"/>
                  </a:schemeClr>
                </a:solidFill>
              </a:rPr>
              <a:t>                                 </a:t>
            </a:r>
            <a:r>
              <a:rPr lang="en-US" sz="2100" b="1" dirty="0" err="1">
                <a:solidFill>
                  <a:schemeClr val="accent1">
                    <a:lumMod val="75000"/>
                  </a:schemeClr>
                </a:solidFill>
              </a:rPr>
              <a:t>Maniza</a:t>
            </a:r>
            <a:r>
              <a:rPr lang="en-US" sz="2100" b="1" dirty="0">
                <a:solidFill>
                  <a:schemeClr val="accent1">
                    <a:lumMod val="75000"/>
                  </a:schemeClr>
                </a:solidFill>
              </a:rPr>
              <a:t> Begum       2618430</a:t>
            </a:r>
          </a:p>
          <a:p>
            <a:endParaRPr lang="en-US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EDA9EF-413F-077B-FA27-5406E990701A}"/>
              </a:ext>
            </a:extLst>
          </p:cNvPr>
          <p:cNvSpPr txBox="1"/>
          <p:nvPr/>
        </p:nvSpPr>
        <p:spPr>
          <a:xfrm>
            <a:off x="2309091" y="387927"/>
            <a:ext cx="6761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Digital Skills and Research Methods</a:t>
            </a:r>
          </a:p>
          <a:p>
            <a:r>
              <a:rPr lang="en-GB">
                <a:solidFill>
                  <a:schemeClr val="accent1"/>
                </a:solidFill>
              </a:rPr>
              <a:t>Lecturer: Raza  </a:t>
            </a: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DE34F1C-D8AE-6AEB-EF99-99A177EA6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37" y="104733"/>
            <a:ext cx="1905000" cy="190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4160" y="1474610"/>
            <a:ext cx="4331864" cy="470451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/>
            <a:endParaRPr lang="en-US" dirty="0"/>
          </a:p>
          <a:p>
            <a:pPr marL="0" indent="0"/>
            <a:endParaRPr lang="en-US" sz="2800" dirty="0"/>
          </a:p>
          <a:p>
            <a:r>
              <a:rPr lang="en-US" sz="2800" dirty="0">
                <a:solidFill>
                  <a:schemeClr val="accent2">
                    <a:lumMod val="75000"/>
                  </a:schemeClr>
                </a:solidFill>
              </a:rPr>
              <a:t>Background information about Ashford Community Care Services </a:t>
            </a:r>
          </a:p>
          <a:p>
            <a:r>
              <a:rPr lang="en-US" sz="2800" dirty="0">
                <a:solidFill>
                  <a:schemeClr val="accent2">
                    <a:lumMod val="75000"/>
                  </a:schemeClr>
                </a:solidFill>
              </a:rPr>
              <a:t>Ashford Community Care Service having issues </a:t>
            </a:r>
          </a:p>
          <a:p>
            <a:endParaRPr lang="en-US" dirty="0"/>
          </a:p>
          <a:p>
            <a:pPr marL="0" indent="0"/>
            <a:endParaRPr lang="en-US" dirty="0"/>
          </a:p>
          <a:p>
            <a:pPr marL="0" indent="0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B5496F-E0D2-32D7-48FA-EC2A8760D0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4542" y="1181638"/>
            <a:ext cx="4068426" cy="375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2583F-E270-8B83-91A5-186A2FB60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5" y="907302"/>
            <a:ext cx="4366917" cy="2112989"/>
          </a:xfrm>
        </p:spPr>
        <p:txBody>
          <a:bodyPr>
            <a:normAutofit fontScale="90000"/>
          </a:bodyPr>
          <a:lstStyle/>
          <a:p>
            <a:r>
              <a:rPr lang="en-GB" dirty="0"/>
              <a:t>What Ashford Community Care needs help with from us?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578F3-2794-F5C9-0C94-6C391801678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3214399"/>
            <a:ext cx="4366917" cy="3512152"/>
          </a:xfrm>
        </p:spPr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56082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Staff Communications and Daily updates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56082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What Microsoft 365 can we use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56082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E97132">
                    <a:lumMod val="75000"/>
                  </a:srgb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How can we help?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78CC92-C6E8-4516-D2E9-9BDC71E81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694892"/>
            <a:ext cx="2752725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758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7BF0948-8962-9715-EBF7-C7EBCF76D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10" y="2653737"/>
            <a:ext cx="2547737" cy="27515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5163" y="320039"/>
            <a:ext cx="7370895" cy="1370215"/>
          </a:xfrm>
        </p:spPr>
        <p:txBody>
          <a:bodyPr anchor="b"/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Staff Communication and Daily Updates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5E9C2C-3B05-FCB8-FF45-C278EF012220}"/>
              </a:ext>
            </a:extLst>
          </p:cNvPr>
          <p:cNvSpPr txBox="1"/>
          <p:nvPr/>
        </p:nvSpPr>
        <p:spPr>
          <a:xfrm>
            <a:off x="2577221" y="2780146"/>
            <a:ext cx="781396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/>
                </a:solidFill>
              </a:rPr>
              <a:t>Our group recommend that Ashford Community Care uses Microsoft Teams </a:t>
            </a:r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2CC9C-AE86-D77D-2F74-8B39860A8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877" y="754934"/>
            <a:ext cx="7525512" cy="732121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accent2"/>
                </a:solidFill>
              </a:rPr>
              <a:t>Why Microsoft Teams?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1D8C85-123D-3454-6672-83C4112B5426}"/>
              </a:ext>
            </a:extLst>
          </p:cNvPr>
          <p:cNvSpPr txBox="1"/>
          <p:nvPr/>
        </p:nvSpPr>
        <p:spPr>
          <a:xfrm>
            <a:off x="1071418" y="1366982"/>
            <a:ext cx="7740073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600" dirty="0"/>
              <a:t>Once colleagues get familiar with application it’s easy to use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600" dirty="0"/>
              <a:t> Many Reminder functions</a:t>
            </a:r>
          </a:p>
          <a:p>
            <a:endParaRPr lang="en-GB" sz="2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600" dirty="0"/>
              <a:t>Chat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600" dirty="0"/>
              <a:t>Calls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600" dirty="0"/>
              <a:t>Meetings</a:t>
            </a:r>
          </a:p>
          <a:p>
            <a:endParaRPr lang="en-GB" sz="2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600" dirty="0"/>
              <a:t>Shared work places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C1091B49-EA42-98D0-02AD-FFE79EF02300}"/>
              </a:ext>
            </a:extLst>
          </p:cNvPr>
          <p:cNvSpPr/>
          <p:nvPr/>
        </p:nvSpPr>
        <p:spPr>
          <a:xfrm>
            <a:off x="5358063" y="2022764"/>
            <a:ext cx="6288505" cy="408030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Communication is the basic understanding of human interaction. Where two or more individuals can exchange information and ideas. </a:t>
            </a:r>
          </a:p>
          <a:p>
            <a:pPr algn="ctr"/>
            <a:r>
              <a:rPr lang="en-GB" dirty="0"/>
              <a:t>Cooper, N. (2023).</a:t>
            </a:r>
          </a:p>
          <a:p>
            <a:pPr algn="ctr"/>
            <a:r>
              <a:rPr lang="en-GB" dirty="0"/>
              <a:t>Instead of staff relying on different communication methods. Teams can provide a more organised central space for workplace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E5226-BBF7-EC7E-22A8-413473C17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9097264" cy="1386965"/>
          </a:xfrm>
        </p:spPr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Create unique Channels On 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898AF-6FA1-FC4E-6758-5DAFF38EEDA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8016609" cy="2272000"/>
          </a:xfrm>
        </p:spPr>
        <p:txBody>
          <a:bodyPr/>
          <a:lstStyle/>
          <a:p>
            <a:r>
              <a:rPr lang="en-GB" dirty="0"/>
              <a:t>Ashford Community Care can make their own channels for example: </a:t>
            </a:r>
          </a:p>
          <a:p>
            <a:r>
              <a:rPr lang="en-GB" dirty="0"/>
              <a:t> Ashford Staff Announcements</a:t>
            </a:r>
          </a:p>
          <a:p>
            <a:r>
              <a:rPr lang="en-GB" dirty="0"/>
              <a:t>(meetings taking place, Events, family and carers workshops)</a:t>
            </a:r>
          </a:p>
          <a:p>
            <a:r>
              <a:rPr lang="en-GB" dirty="0"/>
              <a:t>Team meetings</a:t>
            </a:r>
          </a:p>
          <a:p>
            <a:r>
              <a:rPr lang="en-GB" dirty="0"/>
              <a:t>Daily Staff updates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406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58AB60D4-A971-0AD7-E0C4-5C2AE7F53CED}"/>
              </a:ext>
            </a:extLst>
          </p:cNvPr>
          <p:cNvSpPr/>
          <p:nvPr/>
        </p:nvSpPr>
        <p:spPr>
          <a:xfrm>
            <a:off x="3309588" y="2296559"/>
            <a:ext cx="3491346" cy="2161309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Other Reasons why Microsoft teams is appropriate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9F32CBB-9B41-77E4-CFDC-2AF1442B259B}"/>
              </a:ext>
            </a:extLst>
          </p:cNvPr>
          <p:cNvCxnSpPr>
            <a:cxnSpLocks/>
          </p:cNvCxnSpPr>
          <p:nvPr/>
        </p:nvCxnSpPr>
        <p:spPr>
          <a:xfrm flipH="1" flipV="1">
            <a:off x="2512290" y="1819563"/>
            <a:ext cx="1099128" cy="9975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87E6F670-1F1D-0569-D4A2-0C875E231A16}"/>
              </a:ext>
            </a:extLst>
          </p:cNvPr>
          <p:cNvSpPr/>
          <p:nvPr/>
        </p:nvSpPr>
        <p:spPr>
          <a:xfrm>
            <a:off x="314037" y="803563"/>
            <a:ext cx="2660073" cy="1016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Improve communication with staff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FD46F39-A622-D41B-F822-C6D08651ACC2}"/>
              </a:ext>
            </a:extLst>
          </p:cNvPr>
          <p:cNvCxnSpPr>
            <a:cxnSpLocks/>
            <a:stCxn id="4" idx="7"/>
          </p:cNvCxnSpPr>
          <p:nvPr/>
        </p:nvCxnSpPr>
        <p:spPr>
          <a:xfrm flipV="1">
            <a:off x="6289638" y="1513778"/>
            <a:ext cx="349660" cy="10992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1D88EDDA-FF35-BA2E-B6CE-3858E7620BEB}"/>
              </a:ext>
            </a:extLst>
          </p:cNvPr>
          <p:cNvSpPr/>
          <p:nvPr/>
        </p:nvSpPr>
        <p:spPr>
          <a:xfrm>
            <a:off x="6622472" y="438727"/>
            <a:ext cx="2595418" cy="1016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Make information easier to find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88F04A0-E653-12F4-B51B-D7A7CE0BD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777660">
            <a:off x="5060618" y="4574110"/>
            <a:ext cx="1232498" cy="1114808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8368654-3164-84C3-83ED-BBDAB0D5F7D8}"/>
              </a:ext>
            </a:extLst>
          </p:cNvPr>
          <p:cNvSpPr/>
          <p:nvPr/>
        </p:nvSpPr>
        <p:spPr>
          <a:xfrm>
            <a:off x="6146038" y="5347686"/>
            <a:ext cx="3121890" cy="85898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Staff and managers can collectively work on a piece of work in one place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D0534D1-2A39-772A-E2A3-349D831FE3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055541">
            <a:off x="2528106" y="3947910"/>
            <a:ext cx="1049511" cy="949294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1662BABE-B375-575E-0B68-97E7F0192956}"/>
              </a:ext>
            </a:extLst>
          </p:cNvPr>
          <p:cNvSpPr/>
          <p:nvPr/>
        </p:nvSpPr>
        <p:spPr>
          <a:xfrm>
            <a:off x="841596" y="4859375"/>
            <a:ext cx="3121890" cy="13472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Accessibility is ensuring people of all backgrounds can use teams effectively. Accessibility manual. (2025). </a:t>
            </a:r>
          </a:p>
        </p:txBody>
      </p:sp>
    </p:spTree>
    <p:extLst>
      <p:ext uri="{BB962C8B-B14F-4D97-AF65-F5344CB8AC3E}">
        <p14:creationId xmlns:p14="http://schemas.microsoft.com/office/powerpoint/2010/main" val="1189180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ED606A75-7943-4569-FCE4-0193BD7EB12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978996089"/>
              </p:ext>
            </p:extLst>
          </p:nvPr>
        </p:nvGraphicFramePr>
        <p:xfrm>
          <a:off x="511465" y="1678842"/>
          <a:ext cx="8662738" cy="4964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31369">
                  <a:extLst>
                    <a:ext uri="{9D8B030D-6E8A-4147-A177-3AD203B41FA5}">
                      <a16:colId xmlns:a16="http://schemas.microsoft.com/office/drawing/2014/main" val="2829973167"/>
                    </a:ext>
                  </a:extLst>
                </a:gridCol>
                <a:gridCol w="4331369">
                  <a:extLst>
                    <a:ext uri="{9D8B030D-6E8A-4147-A177-3AD203B41FA5}">
                      <a16:colId xmlns:a16="http://schemas.microsoft.com/office/drawing/2014/main" val="1651819503"/>
                    </a:ext>
                  </a:extLst>
                </a:gridCol>
              </a:tblGrid>
              <a:tr h="43112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Advantages (Pros)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Disadvantages (Cons)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8137007"/>
                  </a:ext>
                </a:extLst>
              </a:tr>
              <a:tr h="754466">
                <a:tc>
                  <a:txBody>
                    <a:bodyPr/>
                    <a:lstStyle/>
                    <a:p>
                      <a:r>
                        <a:rPr lang="en-GB" dirty="0"/>
                        <a:t>Microsoft Teams is part of tool available in Microsoft 365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Some people may find it hard to navigate 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1452290"/>
                  </a:ext>
                </a:extLst>
              </a:tr>
              <a:tr h="844964">
                <a:tc>
                  <a:txBody>
                    <a:bodyPr/>
                    <a:lstStyle/>
                    <a:p>
                      <a:r>
                        <a:rPr lang="en-GB" dirty="0"/>
                        <a:t>Allows you to record and store meetings for future reference 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be pricey if you do not have Microsoft 365. You must sign up. Rieth, E. (2024). 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6031924"/>
                  </a:ext>
                </a:extLst>
              </a:tr>
              <a:tr h="1077809">
                <a:tc>
                  <a:txBody>
                    <a:bodyPr/>
                    <a:lstStyle/>
                    <a:p>
                      <a:endParaRPr lang="en-GB"/>
                    </a:p>
                    <a:p>
                      <a:r>
                        <a:rPr lang="en-GB"/>
                        <a:t>If you already have Microsoft 365 package, then it comes free </a:t>
                      </a:r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Microsoft teams requires stable high quality internet connection. If unavailable, flow of communication and effectiveness is reduced of remote meetings. Raymond, D. (2023). 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6452961"/>
                  </a:ext>
                </a:extLst>
              </a:tr>
              <a:tr h="1401151">
                <a:tc>
                  <a:txBody>
                    <a:bodyPr/>
                    <a:lstStyle/>
                    <a:p>
                      <a:r>
                        <a:rPr lang="en-GB"/>
                        <a:t>Microsoft Teams is available on desktop aswell as Mobile phone or tablet as long as you are connected to Wifi 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Duplicate of channels can be an issue 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267398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8BEC9A1-7AAF-A0D2-8A74-53F8BF35DD98}"/>
              </a:ext>
            </a:extLst>
          </p:cNvPr>
          <p:cNvSpPr txBox="1"/>
          <p:nvPr/>
        </p:nvSpPr>
        <p:spPr>
          <a:xfrm>
            <a:off x="1856509" y="277207"/>
            <a:ext cx="84789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</a:rPr>
              <a:t>Some of the Pros &amp; Cons</a:t>
            </a:r>
            <a:endParaRPr lang="en-GB" sz="4000" b="1" dirty="0">
              <a:solidFill>
                <a:schemeClr val="accent2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8E5618-BBB9-D0E1-275B-244EA4658F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465" y="152845"/>
            <a:ext cx="1313384" cy="140163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B0DD289-232A-183C-6FB7-54CA38AE03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9454" y="152845"/>
            <a:ext cx="1313384" cy="1374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2800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Where do we go from here?</a:t>
            </a:r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B27DB-07E3-4321-7F57-CFF2C6C6C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073" y="1089891"/>
            <a:ext cx="9274879" cy="5265189"/>
          </a:xfrm>
        </p:spPr>
        <p:txBody>
          <a:bodyPr>
            <a:normAutofit/>
          </a:bodyPr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6F8D02-5555-4665-0E88-CDDBDC64DEB2}"/>
              </a:ext>
            </a:extLst>
          </p:cNvPr>
          <p:cNvSpPr txBox="1"/>
          <p:nvPr/>
        </p:nvSpPr>
        <p:spPr>
          <a:xfrm>
            <a:off x="628073" y="535907"/>
            <a:ext cx="8218054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Our Recommendation Ashford Community Care Service should use Microsoft Teams as its central tool for staff communication and daily updates.</a:t>
            </a:r>
          </a:p>
          <a:p>
            <a:endParaRPr lang="en-GB" sz="2000" dirty="0"/>
          </a:p>
          <a:p>
            <a:r>
              <a:rPr lang="en-GB" sz="2000" b="1" u="sng" dirty="0"/>
              <a:t>Why???</a:t>
            </a:r>
          </a:p>
          <a:p>
            <a:endParaRPr lang="en-GB" sz="2000" b="1" u="sng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Team communication is when information is exchanged and ideas as well as feedback among members of a group working toward shared goals. Asana (2024). Teams allow for team communication to be used effectively remotely.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Microsoft Teams is useful for daily updates in a community care service as staff are working out in the community can easily be put in touch with daily updates without need of everyone constantly phoning each other.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7620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3418" y="2209637"/>
            <a:ext cx="9079346" cy="46483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Rieth, E. (2024). </a:t>
            </a:r>
            <a:r>
              <a:rPr lang="en-GB" i="1" dirty="0"/>
              <a:t>The pros and cons of Microsoft Teams</a:t>
            </a:r>
            <a:r>
              <a:rPr lang="en-GB" dirty="0"/>
              <a:t>. [online] </a:t>
            </a:r>
            <a:r>
              <a:rPr lang="en-GB" dirty="0" err="1"/>
              <a:t>Jotform</a:t>
            </a:r>
            <a:r>
              <a:rPr lang="en-GB" dirty="0"/>
              <a:t>. Available at: https://www.jotform.com/blog/microsoft-teams-pros-and-cons/ [Accessed 1 Oct. 2026].</a:t>
            </a:r>
          </a:p>
          <a:p>
            <a:r>
              <a:rPr lang="en-GB" dirty="0"/>
              <a:t>Asana (2024). </a:t>
            </a:r>
            <a:r>
              <a:rPr lang="en-GB" i="1" dirty="0"/>
              <a:t>How to Improve Team Communication: 6 Strategies and Tips</a:t>
            </a:r>
            <a:r>
              <a:rPr lang="en-GB" dirty="0"/>
              <a:t>. [online] Asana. Available at: https://asana.com/resources/team-communication [Accessed 1 Oct. 2026].</a:t>
            </a:r>
          </a:p>
          <a:p>
            <a:r>
              <a:rPr lang="en-GB" dirty="0"/>
              <a:t>Accessibility manual. (2025). </a:t>
            </a:r>
            <a:r>
              <a:rPr lang="en-GB" i="1" dirty="0"/>
              <a:t>What accessibility means</a:t>
            </a:r>
            <a:r>
              <a:rPr lang="en-GB" dirty="0"/>
              <a:t>. [online] Available at: https://accessibility.education.gov.uk/training/accessibility-inclusion/page-1 [Accessed 1 Oct. 2026].</a:t>
            </a:r>
          </a:p>
          <a:p>
            <a:r>
              <a:rPr lang="en-GB" dirty="0"/>
              <a:t>Cooper, N. (2023). </a:t>
            </a:r>
            <a:r>
              <a:rPr lang="en-GB" i="1" dirty="0"/>
              <a:t>Different Communication Methods: How You Can Learn to Communicate Better</a:t>
            </a:r>
            <a:r>
              <a:rPr lang="en-GB" dirty="0"/>
              <a:t>. [online] NCC Blog. Available at: https://www.ncchomelearning.co.uk/blog/different-communication-methods/ [Accessed 1 Oct. 2026].</a:t>
            </a:r>
          </a:p>
          <a:p>
            <a:r>
              <a:rPr lang="en-GB" dirty="0"/>
              <a:t>Raymond, D. (2023). </a:t>
            </a:r>
            <a:r>
              <a:rPr lang="en-GB" i="1" dirty="0"/>
              <a:t>Top 10 Cons or Disadvantages of Microsoft Teams</a:t>
            </a:r>
            <a:r>
              <a:rPr lang="en-GB" dirty="0"/>
              <a:t>. [online] Articles for Project Managers - The Project Management Network. Available at: https://projectmanagers.net/top-10-cons-or-disadvantages-of-microsoft-teams/ [Accessed 1 Oct. 2026].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474E86C-5D62-1407-A610-A248AEC211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814" y="269993"/>
            <a:ext cx="4222117" cy="1392552"/>
          </a:xfrm>
        </p:spPr>
        <p:txBody>
          <a:bodyPr/>
          <a:lstStyle/>
          <a:p>
            <a:r>
              <a:rPr lang="en-GB" dirty="0"/>
              <a:t>Referencing </a:t>
            </a: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316</TotalTime>
  <Words>748</Words>
  <Application>Microsoft Office PowerPoint</Application>
  <PresentationFormat>Widescreen</PresentationFormat>
  <Paragraphs>80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Playfair Display Black</vt:lpstr>
      <vt:lpstr>Trebuchet MS</vt:lpstr>
      <vt:lpstr>Wingdings</vt:lpstr>
      <vt:lpstr>Wingdings 3</vt:lpstr>
      <vt:lpstr>Facet</vt:lpstr>
      <vt:lpstr>Component 1: Staff Communications and daily updates</vt:lpstr>
      <vt:lpstr>Welcome</vt:lpstr>
      <vt:lpstr>What Ashford Community Care needs help with from us?</vt:lpstr>
      <vt:lpstr>Staff Communication and Daily Updates </vt:lpstr>
      <vt:lpstr>Why Microsoft Teams?      </vt:lpstr>
      <vt:lpstr>Create unique Channels On Microsoft Teams </vt:lpstr>
      <vt:lpstr>PowerPoint Presentation</vt:lpstr>
      <vt:lpstr>PowerPoint Presentation</vt:lpstr>
      <vt:lpstr>Where do we go from here?</vt:lpstr>
      <vt:lpstr>  </vt:lpstr>
      <vt:lpstr>Referencing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Neelam Ali</dc:creator>
  <cp:lastModifiedBy>Neelam Ali</cp:lastModifiedBy>
  <cp:revision>3</cp:revision>
  <dcterms:created xsi:type="dcterms:W3CDTF">2026-09-26T17:21:29Z</dcterms:created>
  <dcterms:modified xsi:type="dcterms:W3CDTF">2026-10-01T18:54:59Z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