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596" r:id="rId7"/>
    <p:sldId id="597" r:id="rId8"/>
    <p:sldId id="598" r:id="rId9"/>
    <p:sldId id="599" r:id="rId10"/>
    <p:sldId id="600" r:id="rId11"/>
    <p:sldId id="601" r:id="rId12"/>
    <p:sldId id="602" r:id="rId13"/>
    <p:sldId id="603" r:id="rId14"/>
    <p:sldId id="60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81908" autoAdjust="0"/>
  </p:normalViewPr>
  <p:slideViewPr>
    <p:cSldViewPr snapToGrid="0">
      <p:cViewPr>
        <p:scale>
          <a:sx n="75" d="100"/>
          <a:sy n="75" d="100"/>
        </p:scale>
        <p:origin x="1022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581D3F6-2176-7F55-5B23-46C21169C7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260" y="3376886"/>
            <a:ext cx="3481114" cy="34811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9614" y="2273354"/>
            <a:ext cx="9144000" cy="1155646"/>
          </a:xfrm>
        </p:spPr>
        <p:txBody>
          <a:bodyPr>
            <a:normAutofit fontScale="90000"/>
          </a:bodyPr>
          <a:lstStyle/>
          <a:p>
            <a:r>
              <a:rPr b="1" dirty="0" err="1">
                <a:latin typeface="Arial" panose="020B0604020202020204" pitchFamily="34" charset="0"/>
                <a:cs typeface="Arial" panose="020B0604020202020204" pitchFamily="34" charset="0"/>
              </a:rPr>
              <a:t>PredictaPlay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 AI – Business Plan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39520" y="3990915"/>
            <a:ext cx="9144000" cy="1655762"/>
          </a:xfrm>
        </p:spPr>
        <p:txBody>
          <a:bodyPr>
            <a:noAutofit/>
          </a:bodyPr>
          <a:lstStyle/>
          <a:p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: Enterprise and Entrepreneurship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Module: Managing Enterprise in the 21st Century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Assignment: Business Plan Presentation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David Brescan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2439097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Lecturer: Charles </a:t>
            </a:r>
            <a:r>
              <a:rPr sz="2000" dirty="0" err="1">
                <a:latin typeface="Arial" panose="020B0604020202020204" pitchFamily="34" charset="0"/>
                <a:cs typeface="Arial" panose="020B0604020202020204" pitchFamily="34" charset="0"/>
              </a:rPr>
              <a:t>Obinawa</a:t>
            </a:r>
            <a:endParaRPr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240221" y="519028"/>
            <a:ext cx="95433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Enterprise and 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027" y="0"/>
            <a:ext cx="10515600" cy="1325563"/>
          </a:xfrm>
        </p:spPr>
        <p:txBody>
          <a:bodyPr>
            <a:normAutofit/>
          </a:bodyPr>
          <a:lstStyle/>
          <a:p>
            <a:r>
              <a:rPr sz="5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55335"/>
            <a:ext cx="10515600" cy="26728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Introduction</a:t>
            </a:r>
          </a:p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Overview of the Business Idea</a:t>
            </a:r>
          </a:p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Product &amp; Unique Selling Points</a:t>
            </a:r>
          </a:p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Legal Format &amp; Management Structure</a:t>
            </a:r>
          </a:p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PESTEL Analysis</a:t>
            </a:r>
          </a:p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Marketing Strategies</a:t>
            </a:r>
          </a:p>
          <a:p>
            <a:pPr marL="0" indent="0">
              <a:buNone/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• Funding &amp; Break-even Analysis</a:t>
            </a:r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This presentation outlines the business plan for PredictaPlay AI.</a:t>
            </a:r>
          </a:p>
          <a:p>
            <a:r>
              <a:rPr lang="en-US" sz="2000"/>
              <a:t>It explains the business idea, strategy, and financial feasibility.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562A14-F939-F0EA-D0F9-305E70EC0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1795" y="643234"/>
            <a:ext cx="3205928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t>Overview of the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PredictaPlay AI is a UK-based football analytics mobile application.</a:t>
            </a:r>
          </a:p>
          <a:p>
            <a:r>
              <a:rPr lang="en-US" sz="2000"/>
              <a:t>It measures how accurate AI football predictions are in real matches.</a:t>
            </a:r>
          </a:p>
          <a:p>
            <a:r>
              <a:rPr lang="en-US" sz="2000"/>
              <a:t>Predictions are tracked across leagues and betting markets.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C83525-FBDC-C5FF-BFB8-53D30821FD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794" y="643234"/>
            <a:ext cx="3135930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4100"/>
              <a:t>Product &amp; Unique Selling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AI-generated probabilistic football predictions.</a:t>
            </a:r>
          </a:p>
          <a:p>
            <a:r>
              <a:rPr lang="en-US" sz="2000"/>
              <a:t>Automatic tracking of prediction accuracy.</a:t>
            </a:r>
          </a:p>
          <a:p>
            <a:r>
              <a:rPr lang="en-US" sz="2000"/>
              <a:t>Clear statistics by league and market type.</a:t>
            </a:r>
          </a:p>
          <a:p>
            <a:r>
              <a:rPr lang="en-US" sz="2000"/>
              <a:t>No betting – focus on transparency and insight.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ED759A-85D7-B6DB-675D-1B306CAD4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9795" y="643234"/>
            <a:ext cx="3149929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4100"/>
              <a:t>Legal Format &amp; Management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Legal structure: Sole Trader.</a:t>
            </a:r>
          </a:p>
          <a:p>
            <a:r>
              <a:rPr lang="en-US" sz="2000"/>
              <a:t>Chosen for low cost and ease of setup.</a:t>
            </a:r>
          </a:p>
          <a:p>
            <a:r>
              <a:rPr lang="en-US" sz="2000"/>
              <a:t>Owned and managed by David Brescan.</a:t>
            </a:r>
          </a:p>
          <a:p>
            <a:r>
              <a:rPr lang="en-US" sz="2000"/>
              <a:t>Marketing role planned for future growth.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093DFD-88B0-80D8-07A4-C7119870D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795" y="643234"/>
            <a:ext cx="3163929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US" sz="4100"/>
              <a:t>PESTEL Analysis – Key External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Political: UK support for AI innovation.</a:t>
            </a:r>
          </a:p>
          <a:p>
            <a:r>
              <a:rPr lang="en-US" sz="2000"/>
              <a:t>Social: High football engagement and demand for transparency.</a:t>
            </a:r>
          </a:p>
          <a:p>
            <a:r>
              <a:rPr lang="en-US" sz="2000"/>
              <a:t>Legal: GDPR compliance and non-gambling positioning.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35ED17-F814-6B65-35AF-F0F453E2E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794" y="643234"/>
            <a:ext cx="3121930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4100"/>
              <a:t>Marketing Strategy 1 – Social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Platforms: TikTok, Instagram, YouTube.</a:t>
            </a:r>
          </a:p>
          <a:p>
            <a:r>
              <a:rPr lang="en-US" sz="2000"/>
              <a:t>Short-form AI accuracy and match insight videos.</a:t>
            </a:r>
          </a:p>
          <a:p>
            <a:r>
              <a:rPr lang="en-US" sz="2000"/>
              <a:t>Focus on organic reach and trust building.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B6DF7A-DF98-2F36-64A3-682EABA129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6794" y="643234"/>
            <a:ext cx="3135930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US" sz="4100"/>
              <a:t>Marketing Strategy 2 – Free Trial &amp;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100 free predictions with no time limit.</a:t>
            </a:r>
          </a:p>
          <a:p>
            <a:r>
              <a:rPr lang="en-US" sz="2000"/>
              <a:t>AI accuracy reports shared online.</a:t>
            </a:r>
          </a:p>
          <a:p>
            <a:r>
              <a:rPr lang="en-US" sz="2000"/>
              <a:t>Collaboration with football content creators.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69E0B1-5EDB-BD0C-F5E1-0A655E9065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5793" y="643234"/>
            <a:ext cx="3037932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4100"/>
              <a:t>Funding Requirements &amp;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Total startup funding: £2,225 (self-funded).</a:t>
            </a:r>
          </a:p>
          <a:p>
            <a:r>
              <a:rPr lang="en-US" sz="2000"/>
              <a:t>App development: £2,000.</a:t>
            </a:r>
          </a:p>
          <a:p>
            <a:r>
              <a:rPr lang="en-US" sz="2000"/>
              <a:t>Platform fees and promotion: £225.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DE032B-8990-CF96-0248-07379616B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0795" y="643234"/>
            <a:ext cx="3247928" cy="559987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US" sz="2000"/>
              <a:t>Subscription price: £10 per user/month.</a:t>
            </a:r>
          </a:p>
          <a:p>
            <a:r>
              <a:rPr lang="en-US" sz="2000"/>
              <a:t>Variable cost: £2 per user.</a:t>
            </a:r>
          </a:p>
          <a:p>
            <a:r>
              <a:rPr lang="en-US" sz="2000"/>
              <a:t>Break-even at 14 paying users.</a:t>
            </a:r>
          </a:p>
          <a:p>
            <a:r>
              <a:rPr lang="en-US" sz="2000"/>
              <a:t>Expected in month 3.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68124D-4341-7E79-EB7D-B82A63F513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796" y="643234"/>
            <a:ext cx="3275927" cy="559987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9" ma:contentTypeDescription="Create a new document." ma:contentTypeScope="" ma:versionID="c59279fec7586584f2e16f020713baf1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b309165f5371959fb55774bdffc8e4da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Props1.xml><?xml version="1.0" encoding="utf-8"?>
<ds:datastoreItem xmlns:ds="http://schemas.openxmlformats.org/officeDocument/2006/customXml" ds:itemID="{D652FF8E-0935-4F51-9114-ED4C23CB54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1C5456B-82AA-4A6D-BEA9-8C6AB9CBA5B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6DD9AE-7B56-4A97-8550-B62F69E2CD64}">
  <ds:schemaRefs>
    <ds:schemaRef ds:uri="http://purl.org/dc/dcmitype/"/>
    <ds:schemaRef ds:uri="http://schemas.microsoft.com/office/2006/documentManagement/types"/>
    <ds:schemaRef ds:uri="http://www.w3.org/XML/1998/namespace"/>
    <ds:schemaRef ds:uri="aff4f36f-8ef1-4cda-9937-423737be097f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348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PredictaPlay AI – Business Plan Presentation</vt:lpstr>
      <vt:lpstr>Table of Contents</vt:lpstr>
      <vt:lpstr>Introduction</vt:lpstr>
      <vt:lpstr>Overview of the Business Idea</vt:lpstr>
      <vt:lpstr>Product &amp; Unique Selling Points</vt:lpstr>
      <vt:lpstr>Legal Format &amp; Management Structure</vt:lpstr>
      <vt:lpstr>PESTEL Analysis – Key External Factors</vt:lpstr>
      <vt:lpstr>Marketing Strategy 1 – Social Media</vt:lpstr>
      <vt:lpstr>Marketing Strategy 2 – Free Trial &amp; Content</vt:lpstr>
      <vt:lpstr>Funding Requirements &amp; Allocation</vt:lpstr>
      <vt:lpstr>Break-even Analysis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David Brescan (2439097)</cp:lastModifiedBy>
  <cp:revision>53</cp:revision>
  <dcterms:created xsi:type="dcterms:W3CDTF">2023-07-31T07:37:43Z</dcterms:created>
  <dcterms:modified xsi:type="dcterms:W3CDTF">2026-04-14T19:07:57Z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