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309" r:id="rId3"/>
    <p:sldId id="312" r:id="rId4"/>
    <p:sldId id="311" r:id="rId5"/>
    <p:sldId id="310" r:id="rId6"/>
    <p:sldId id="316" r:id="rId7"/>
    <p:sldId id="315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0"/>
    <p:restoredTop sz="95897"/>
  </p:normalViewPr>
  <p:slideViewPr>
    <p:cSldViewPr snapToGrid="0" snapToObjects="1">
      <p:cViewPr varScale="1">
        <p:scale>
          <a:sx n="121" d="100"/>
          <a:sy n="121" d="100"/>
        </p:scale>
        <p:origin x="200" y="2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854A6-4B1E-D34A-8FBD-DA3B4D73AA38}" type="datetimeFigureOut">
              <a:rPr lang="en-US" smtClean="0"/>
              <a:t>10/3/23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F26D59-6343-294D-B261-DCF4839A20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58570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854A6-4B1E-D34A-8FBD-DA3B4D73AA38}" type="datetimeFigureOut">
              <a:rPr lang="en-US" smtClean="0"/>
              <a:t>10/3/23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F26D59-6343-294D-B261-DCF4839A20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15353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854A6-4B1E-D34A-8FBD-DA3B4D73AA38}" type="datetimeFigureOut">
              <a:rPr lang="en-US" smtClean="0"/>
              <a:t>10/3/23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F26D59-6343-294D-B261-DCF4839A20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36662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854A6-4B1E-D34A-8FBD-DA3B4D73AA38}" type="datetimeFigureOut">
              <a:rPr lang="en-US" smtClean="0"/>
              <a:t>10/3/23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F26D59-6343-294D-B261-DCF4839A20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33421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854A6-4B1E-D34A-8FBD-DA3B4D73AA38}" type="datetimeFigureOut">
              <a:rPr lang="en-US" smtClean="0"/>
              <a:t>10/3/23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F26D59-6343-294D-B261-DCF4839A20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43567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854A6-4B1E-D34A-8FBD-DA3B4D73AA38}" type="datetimeFigureOut">
              <a:rPr lang="en-US" smtClean="0"/>
              <a:t>10/3/23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F26D59-6343-294D-B261-DCF4839A20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83028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854A6-4B1E-D34A-8FBD-DA3B4D73AA38}" type="datetimeFigureOut">
              <a:rPr lang="en-US" smtClean="0"/>
              <a:t>10/3/23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F26D59-6343-294D-B261-DCF4839A20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78753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854A6-4B1E-D34A-8FBD-DA3B4D73AA38}" type="datetimeFigureOut">
              <a:rPr lang="en-US" smtClean="0"/>
              <a:t>10/3/23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F26D59-6343-294D-B261-DCF4839A20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04390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854A6-4B1E-D34A-8FBD-DA3B4D73AA38}" type="datetimeFigureOut">
              <a:rPr lang="en-US" smtClean="0"/>
              <a:t>10/3/23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F26D59-6343-294D-B261-DCF4839A20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90406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854A6-4B1E-D34A-8FBD-DA3B4D73AA38}" type="datetimeFigureOut">
              <a:rPr lang="en-US" smtClean="0"/>
              <a:t>10/3/23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F26D59-6343-294D-B261-DCF4839A20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83407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854A6-4B1E-D34A-8FBD-DA3B4D73AA38}" type="datetimeFigureOut">
              <a:rPr lang="en-US" smtClean="0"/>
              <a:t>10/3/23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F26D59-6343-294D-B261-DCF4839A20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00357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A854A6-4B1E-D34A-8FBD-DA3B4D73AA38}" type="datetimeFigureOut">
              <a:rPr lang="en-US" smtClean="0"/>
              <a:t>10/3/23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F26D59-6343-294D-B261-DCF4839A20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69900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BD7830-41FE-9345-9A0B-2CA54B0DDD7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05582"/>
            <a:ext cx="9144000" cy="1449387"/>
          </a:xfrm>
        </p:spPr>
        <p:txBody>
          <a:bodyPr/>
          <a:lstStyle/>
          <a:p>
            <a:r>
              <a:rPr lang="en-GB" dirty="0"/>
              <a:t>WAYS OF THINKING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D6F8C75-9D00-374E-AEFE-CA8F92E37AF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1773238"/>
            <a:ext cx="9144000" cy="1655762"/>
          </a:xfrm>
        </p:spPr>
        <p:txBody>
          <a:bodyPr/>
          <a:lstStyle/>
          <a:p>
            <a:r>
              <a:rPr lang="en-US" dirty="0"/>
              <a:t>INTRODUCTION</a:t>
            </a:r>
          </a:p>
          <a:p>
            <a:r>
              <a:rPr lang="en-US" dirty="0" err="1"/>
              <a:t>chris.harrendence@uwtsd.ac.uk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42890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95B7E0-B7C2-4147-B1AE-34800BAE51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Lecture Rules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F53608-E25D-0941-9A7A-3B99F8CE21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59051" y="2785501"/>
            <a:ext cx="7673898" cy="1286997"/>
          </a:xfrm>
        </p:spPr>
        <p:txBody>
          <a:bodyPr/>
          <a:lstStyle/>
          <a:p>
            <a:pPr marL="0" indent="0" algn="ctr">
              <a:buNone/>
            </a:pPr>
            <a:r>
              <a:rPr lang="en-US" dirty="0"/>
              <a:t>You should arrive on time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35259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95B7E0-B7C2-4147-B1AE-34800BAE51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Lecture Rules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F53608-E25D-0941-9A7A-3B99F8CE21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59051" y="2785501"/>
            <a:ext cx="7673898" cy="1286997"/>
          </a:xfrm>
        </p:spPr>
        <p:txBody>
          <a:bodyPr/>
          <a:lstStyle/>
          <a:p>
            <a:pPr marL="0" indent="0" algn="ctr">
              <a:buNone/>
            </a:pPr>
            <a:r>
              <a:rPr lang="en-US" dirty="0"/>
              <a:t>No Mobile Phones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2331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95B7E0-B7C2-4147-B1AE-34800BAE51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Lecture Rules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F53608-E25D-0941-9A7A-3B99F8CE21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59051" y="2785501"/>
            <a:ext cx="7673898" cy="1286997"/>
          </a:xfrm>
        </p:spPr>
        <p:txBody>
          <a:bodyPr/>
          <a:lstStyle/>
          <a:p>
            <a:pPr marL="0" indent="0" algn="ctr">
              <a:buNone/>
            </a:pPr>
            <a:r>
              <a:rPr lang="en-US" dirty="0"/>
              <a:t>Buy a notebook and make notes on ideas discussed.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83787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95B7E0-B7C2-4147-B1AE-34800BAE51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Lecture Rules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F53608-E25D-0941-9A7A-3B99F8CE21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59051" y="2785501"/>
            <a:ext cx="7673898" cy="1286997"/>
          </a:xfrm>
        </p:spPr>
        <p:txBody>
          <a:bodyPr>
            <a:normAutofit fontScale="77500" lnSpcReduction="20000"/>
          </a:bodyPr>
          <a:lstStyle/>
          <a:p>
            <a:pPr marL="0" indent="0" algn="ctr">
              <a:buNone/>
            </a:pPr>
            <a:r>
              <a:rPr lang="en-US" dirty="0"/>
              <a:t>If you are in a TEAMS session</a:t>
            </a:r>
          </a:p>
          <a:p>
            <a:pPr marL="0" indent="0" algn="ctr">
              <a:buNone/>
            </a:pPr>
            <a:endParaRPr lang="en-US" dirty="0"/>
          </a:p>
          <a:p>
            <a:pPr marL="0" indent="0" algn="ctr">
              <a:buNone/>
            </a:pPr>
            <a:r>
              <a:rPr lang="en-US" dirty="0"/>
              <a:t>To avoid interference please keep microphones off unless you wish to ask a question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05803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95B7E0-B7C2-4147-B1AE-34800BAE51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Lecture Rules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F53608-E25D-0941-9A7A-3B99F8CE21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36234" y="2272061"/>
            <a:ext cx="8519531" cy="231387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dirty="0"/>
              <a:t>Remember to use Moodle (Ways of Thinking)</a:t>
            </a:r>
          </a:p>
          <a:p>
            <a:pPr marL="0" indent="0" algn="ctr">
              <a:buNone/>
            </a:pPr>
            <a:endParaRPr lang="en-US" dirty="0"/>
          </a:p>
          <a:p>
            <a:pPr marL="0" indent="0" algn="ctr">
              <a:buNone/>
            </a:pPr>
            <a:r>
              <a:rPr lang="en-US" dirty="0"/>
              <a:t>The Moodle page contains useful information, lecture notes and it’s where you will submit your portfolio of writing at the end of the Module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82974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95B7E0-B7C2-4147-B1AE-34800BAE51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Lecture Rules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F53608-E25D-0941-9A7A-3B99F8CE21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59051" y="2621348"/>
            <a:ext cx="7673898" cy="161530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b="1" dirty="0"/>
              <a:t>ATTEND ALL SESSIONS</a:t>
            </a:r>
          </a:p>
          <a:p>
            <a:pPr marL="0" indent="0" algn="ctr">
              <a:buNone/>
            </a:pPr>
            <a:r>
              <a:rPr lang="en-US" dirty="0"/>
              <a:t>And if you cannot please inform your tutor as soon as possible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3218363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98</TotalTime>
  <Words>119</Words>
  <Application>Microsoft Macintosh PowerPoint</Application>
  <PresentationFormat>Widescreen</PresentationFormat>
  <Paragraphs>20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Office Theme</vt:lpstr>
      <vt:lpstr>WAYS OF THINKING</vt:lpstr>
      <vt:lpstr>Lecture Rules </vt:lpstr>
      <vt:lpstr>Lecture Rules </vt:lpstr>
      <vt:lpstr>Lecture Rules </vt:lpstr>
      <vt:lpstr>Lecture Rules </vt:lpstr>
      <vt:lpstr>Lecture Rules </vt:lpstr>
      <vt:lpstr>Lecture Rules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WAYS OF THINKING</dc:title>
  <dc:creator>Gwenllian Beynon</dc:creator>
  <cp:lastModifiedBy>Chris Harrendence</cp:lastModifiedBy>
  <cp:revision>8</cp:revision>
  <dcterms:created xsi:type="dcterms:W3CDTF">2021-09-27T23:47:48Z</dcterms:created>
  <dcterms:modified xsi:type="dcterms:W3CDTF">2023-10-03T08:05:55Z</dcterms:modified>
</cp:coreProperties>
</file>