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78" r:id="rId4"/>
    <p:sldId id="266" r:id="rId5"/>
    <p:sldId id="267" r:id="rId6"/>
    <p:sldId id="268" r:id="rId7"/>
    <p:sldId id="270" r:id="rId8"/>
    <p:sldId id="271" r:id="rId9"/>
    <p:sldId id="272" r:id="rId10"/>
    <p:sldId id="275" r:id="rId11"/>
    <p:sldId id="277" r:id="rId12"/>
    <p:sldId id="258" r:id="rId13"/>
    <p:sldId id="259" r:id="rId14"/>
    <p:sldId id="260" r:id="rId15"/>
    <p:sldId id="261" r:id="rId16"/>
    <p:sldId id="264" r:id="rId17"/>
    <p:sldId id="262" r:id="rId18"/>
    <p:sldId id="276" r:id="rId19"/>
    <p:sldId id="265" r:id="rId20"/>
    <p:sldId id="26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ED5B89-AB07-4400-B39B-7D47E3EB3F81}" v="37" dt="2026-04-16T10:25:47.1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72" autoAdjust="0"/>
    <p:restoredTop sz="94660"/>
  </p:normalViewPr>
  <p:slideViewPr>
    <p:cSldViewPr snapToGrid="0">
      <p:cViewPr>
        <p:scale>
          <a:sx n="93" d="100"/>
          <a:sy n="93" d="100"/>
        </p:scale>
        <p:origin x="17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Ferraraccio" userId="c9694aeb-2f50-401b-8abf-67f8a7106701" providerId="ADAL" clId="{728671C3-614E-440E-8F04-5DA1EFA065FD}"/>
    <pc:docChg chg="undo custSel addSld modSld">
      <pc:chgData name="Simona Ferraraccio" userId="c9694aeb-2f50-401b-8abf-67f8a7106701" providerId="ADAL" clId="{728671C3-614E-440E-8F04-5DA1EFA065FD}" dt="2026-04-16T10:25:54.487" v="251" actId="14100"/>
      <pc:docMkLst>
        <pc:docMk/>
      </pc:docMkLst>
      <pc:sldChg chg="delSp modSp mod">
        <pc:chgData name="Simona Ferraraccio" userId="c9694aeb-2f50-401b-8abf-67f8a7106701" providerId="ADAL" clId="{728671C3-614E-440E-8F04-5DA1EFA065FD}" dt="2026-04-16T10:23:15.928" v="120" actId="1076"/>
        <pc:sldMkLst>
          <pc:docMk/>
          <pc:sldMk cId="1422270734" sldId="256"/>
        </pc:sldMkLst>
        <pc:spChg chg="mod">
          <ac:chgData name="Simona Ferraraccio" userId="c9694aeb-2f50-401b-8abf-67f8a7106701" providerId="ADAL" clId="{728671C3-614E-440E-8F04-5DA1EFA065FD}" dt="2026-04-15T15:34:42.719" v="0" actId="1076"/>
          <ac:spMkLst>
            <pc:docMk/>
            <pc:sldMk cId="1422270734" sldId="256"/>
            <ac:spMk id="10" creationId="{ECAC09F8-277D-DF63-E8A9-116948FC7C7E}"/>
          </ac:spMkLst>
        </pc:spChg>
        <pc:picChg chg="del">
          <ac:chgData name="Simona Ferraraccio" userId="c9694aeb-2f50-401b-8abf-67f8a7106701" providerId="ADAL" clId="{728671C3-614E-440E-8F04-5DA1EFA065FD}" dt="2026-04-16T10:22:49.759" v="118" actId="478"/>
          <ac:picMkLst>
            <pc:docMk/>
            <pc:sldMk cId="1422270734" sldId="256"/>
            <ac:picMk id="7" creationId="{E9D8AB4C-30D6-5633-CD4E-121C0339AE6E}"/>
          </ac:picMkLst>
        </pc:picChg>
        <pc:picChg chg="mod">
          <ac:chgData name="Simona Ferraraccio" userId="c9694aeb-2f50-401b-8abf-67f8a7106701" providerId="ADAL" clId="{728671C3-614E-440E-8F04-5DA1EFA065FD}" dt="2026-04-16T10:23:15.928" v="120" actId="1076"/>
          <ac:picMkLst>
            <pc:docMk/>
            <pc:sldMk cId="1422270734" sldId="256"/>
            <ac:picMk id="8" creationId="{56816B34-836C-9BBD-7E30-0EACDA43E08A}"/>
          </ac:picMkLst>
        </pc:picChg>
      </pc:sldChg>
      <pc:sldChg chg="addSp delSp modSp mod modAnim">
        <pc:chgData name="Simona Ferraraccio" userId="c9694aeb-2f50-401b-8abf-67f8a7106701" providerId="ADAL" clId="{728671C3-614E-440E-8F04-5DA1EFA065FD}" dt="2026-04-16T10:22:21.078" v="107" actId="1076"/>
        <pc:sldMkLst>
          <pc:docMk/>
          <pc:sldMk cId="1704425949" sldId="257"/>
        </pc:sldMkLst>
        <pc:graphicFrameChg chg="add del mod">
          <ac:chgData name="Simona Ferraraccio" userId="c9694aeb-2f50-401b-8abf-67f8a7106701" providerId="ADAL" clId="{728671C3-614E-440E-8F04-5DA1EFA065FD}" dt="2026-04-16T10:12:40.661" v="5" actId="478"/>
          <ac:graphicFrameMkLst>
            <pc:docMk/>
            <pc:sldMk cId="1704425949" sldId="257"/>
            <ac:graphicFrameMk id="11" creationId="{53763134-58C8-EC1F-5AF8-A30B9F2A249A}"/>
          </ac:graphicFrameMkLst>
        </pc:graphicFrameChg>
        <pc:picChg chg="mod">
          <ac:chgData name="Simona Ferraraccio" userId="c9694aeb-2f50-401b-8abf-67f8a7106701" providerId="ADAL" clId="{728671C3-614E-440E-8F04-5DA1EFA065FD}" dt="2026-04-16T10:22:21.078" v="107" actId="1076"/>
          <ac:picMkLst>
            <pc:docMk/>
            <pc:sldMk cId="1704425949" sldId="257"/>
            <ac:picMk id="7" creationId="{48E7F4E2-195A-AD8A-1C0C-636D9FC45CAC}"/>
          </ac:picMkLst>
        </pc:picChg>
        <pc:picChg chg="del">
          <ac:chgData name="Simona Ferraraccio" userId="c9694aeb-2f50-401b-8abf-67f8a7106701" providerId="ADAL" clId="{728671C3-614E-440E-8F04-5DA1EFA065FD}" dt="2026-04-16T10:22:18.828" v="106" actId="478"/>
          <ac:picMkLst>
            <pc:docMk/>
            <pc:sldMk cId="1704425949" sldId="257"/>
            <ac:picMk id="8" creationId="{E160A2AB-2A1F-3444-5C34-49CDA0DFC4D9}"/>
          </ac:picMkLst>
        </pc:picChg>
        <pc:cxnChg chg="add mod">
          <ac:chgData name="Simona Ferraraccio" userId="c9694aeb-2f50-401b-8abf-67f8a7106701" providerId="ADAL" clId="{728671C3-614E-440E-8F04-5DA1EFA065FD}" dt="2026-04-16T10:12:34.674" v="2" actId="208"/>
          <ac:cxnSpMkLst>
            <pc:docMk/>
            <pc:sldMk cId="1704425949" sldId="257"/>
            <ac:cxnSpMk id="3" creationId="{45D6E357-5B15-CBA6-842F-F452CEC02AF3}"/>
          </ac:cxnSpMkLst>
        </pc:cxnChg>
        <pc:cxnChg chg="add mod">
          <ac:chgData name="Simona Ferraraccio" userId="c9694aeb-2f50-401b-8abf-67f8a7106701" providerId="ADAL" clId="{728671C3-614E-440E-8F04-5DA1EFA065FD}" dt="2026-04-16T10:12:45.150" v="7" actId="1076"/>
          <ac:cxnSpMkLst>
            <pc:docMk/>
            <pc:sldMk cId="1704425949" sldId="257"/>
            <ac:cxnSpMk id="12" creationId="{1B2D450C-7C70-F6CF-9CEB-355F194E1CA0}"/>
          </ac:cxnSpMkLst>
        </pc:cxnChg>
        <pc:cxnChg chg="add mod">
          <ac:chgData name="Simona Ferraraccio" userId="c9694aeb-2f50-401b-8abf-67f8a7106701" providerId="ADAL" clId="{728671C3-614E-440E-8F04-5DA1EFA065FD}" dt="2026-04-16T10:12:48.418" v="9" actId="1076"/>
          <ac:cxnSpMkLst>
            <pc:docMk/>
            <pc:sldMk cId="1704425949" sldId="257"/>
            <ac:cxnSpMk id="13" creationId="{EC54A3C0-DAB7-5D3C-6547-5E6F399AD445}"/>
          </ac:cxnSpMkLst>
        </pc:cxnChg>
        <pc:cxnChg chg="add mod">
          <ac:chgData name="Simona Ferraraccio" userId="c9694aeb-2f50-401b-8abf-67f8a7106701" providerId="ADAL" clId="{728671C3-614E-440E-8F04-5DA1EFA065FD}" dt="2026-04-16T10:12:54.772" v="11" actId="1076"/>
          <ac:cxnSpMkLst>
            <pc:docMk/>
            <pc:sldMk cId="1704425949" sldId="257"/>
            <ac:cxnSpMk id="14" creationId="{54C5339D-8A28-5D6F-8062-FBF53D9D4914}"/>
          </ac:cxnSpMkLst>
        </pc:cxnChg>
      </pc:sldChg>
      <pc:sldChg chg="addSp delSp modSp mod">
        <pc:chgData name="Simona Ferraraccio" userId="c9694aeb-2f50-401b-8abf-67f8a7106701" providerId="ADAL" clId="{728671C3-614E-440E-8F04-5DA1EFA065FD}" dt="2026-04-16T10:25:54.487" v="251" actId="14100"/>
        <pc:sldMkLst>
          <pc:docMk/>
          <pc:sldMk cId="212061049" sldId="258"/>
        </pc:sldMkLst>
        <pc:spChg chg="mod">
          <ac:chgData name="Simona Ferraraccio" userId="c9694aeb-2f50-401b-8abf-67f8a7106701" providerId="ADAL" clId="{728671C3-614E-440E-8F04-5DA1EFA065FD}" dt="2026-04-16T10:25:54.487" v="251" actId="14100"/>
          <ac:spMkLst>
            <pc:docMk/>
            <pc:sldMk cId="212061049" sldId="258"/>
            <ac:spMk id="2" creationId="{F43EBB8C-93F6-541B-0E8A-4A422256C5D5}"/>
          </ac:spMkLst>
        </pc:spChg>
        <pc:spChg chg="mod">
          <ac:chgData name="Simona Ferraraccio" userId="c9694aeb-2f50-401b-8abf-67f8a7106701" providerId="ADAL" clId="{728671C3-614E-440E-8F04-5DA1EFA065FD}" dt="2026-04-16T10:25:37.739" v="246" actId="14100"/>
          <ac:spMkLst>
            <pc:docMk/>
            <pc:sldMk cId="212061049" sldId="258"/>
            <ac:spMk id="3" creationId="{1DA9548C-C0AE-5DCC-5B37-8888ADDDCC6B}"/>
          </ac:spMkLst>
        </pc:spChg>
        <pc:spChg chg="mod">
          <ac:chgData name="Simona Ferraraccio" userId="c9694aeb-2f50-401b-8abf-67f8a7106701" providerId="ADAL" clId="{728671C3-614E-440E-8F04-5DA1EFA065FD}" dt="2026-04-16T10:25:37.739" v="246" actId="14100"/>
          <ac:spMkLst>
            <pc:docMk/>
            <pc:sldMk cId="212061049" sldId="258"/>
            <ac:spMk id="12" creationId="{475218E1-9B42-2B1C-CED0-B82F33D559ED}"/>
          </ac:spMkLst>
        </pc:spChg>
        <pc:picChg chg="mod">
          <ac:chgData name="Simona Ferraraccio" userId="c9694aeb-2f50-401b-8abf-67f8a7106701" providerId="ADAL" clId="{728671C3-614E-440E-8F04-5DA1EFA065FD}" dt="2026-04-16T10:16:26.131" v="64" actId="1076"/>
          <ac:picMkLst>
            <pc:docMk/>
            <pc:sldMk cId="212061049" sldId="258"/>
            <ac:picMk id="6" creationId="{A6D428C2-F89B-A961-07DA-2E43A1ED74C6}"/>
          </ac:picMkLst>
        </pc:picChg>
        <pc:picChg chg="del">
          <ac:chgData name="Simona Ferraraccio" userId="c9694aeb-2f50-401b-8abf-67f8a7106701" providerId="ADAL" clId="{728671C3-614E-440E-8F04-5DA1EFA065FD}" dt="2026-04-16T10:16:24.343" v="63" actId="478"/>
          <ac:picMkLst>
            <pc:docMk/>
            <pc:sldMk cId="212061049" sldId="258"/>
            <ac:picMk id="7" creationId="{FFF7D04F-605E-907A-4C0D-4328C1F0A50E}"/>
          </ac:picMkLst>
        </pc:picChg>
        <pc:picChg chg="add del mod">
          <ac:chgData name="Simona Ferraraccio" userId="c9694aeb-2f50-401b-8abf-67f8a7106701" providerId="ADAL" clId="{728671C3-614E-440E-8F04-5DA1EFA065FD}" dt="2026-04-16T10:25:39.969" v="248" actId="478"/>
          <ac:picMkLst>
            <pc:docMk/>
            <pc:sldMk cId="212061049" sldId="258"/>
            <ac:picMk id="8" creationId="{37CAEE73-602B-4BEA-79E4-D9C46BFFE30E}"/>
          </ac:picMkLst>
        </pc:picChg>
        <pc:picChg chg="add mod">
          <ac:chgData name="Simona Ferraraccio" userId="c9694aeb-2f50-401b-8abf-67f8a7106701" providerId="ADAL" clId="{728671C3-614E-440E-8F04-5DA1EFA065FD}" dt="2026-04-16T10:25:47.187" v="249"/>
          <ac:picMkLst>
            <pc:docMk/>
            <pc:sldMk cId="212061049" sldId="258"/>
            <ac:picMk id="9" creationId="{7E43057D-E0F6-1CD9-B686-FB5AA8449AC3}"/>
          </ac:picMkLst>
        </pc:picChg>
      </pc:sldChg>
      <pc:sldChg chg="delSp modSp mod">
        <pc:chgData name="Simona Ferraraccio" userId="c9694aeb-2f50-401b-8abf-67f8a7106701" providerId="ADAL" clId="{728671C3-614E-440E-8F04-5DA1EFA065FD}" dt="2026-04-16T10:16:21.451" v="62" actId="1076"/>
        <pc:sldMkLst>
          <pc:docMk/>
          <pc:sldMk cId="3584815410" sldId="259"/>
        </pc:sldMkLst>
        <pc:picChg chg="mod">
          <ac:chgData name="Simona Ferraraccio" userId="c9694aeb-2f50-401b-8abf-67f8a7106701" providerId="ADAL" clId="{728671C3-614E-440E-8F04-5DA1EFA065FD}" dt="2026-04-16T10:16:21.451" v="62" actId="1076"/>
          <ac:picMkLst>
            <pc:docMk/>
            <pc:sldMk cId="3584815410" sldId="259"/>
            <ac:picMk id="6" creationId="{D418681F-2C16-AD0C-530F-409AA58E3D91}"/>
          </ac:picMkLst>
        </pc:picChg>
        <pc:picChg chg="del">
          <ac:chgData name="Simona Ferraraccio" userId="c9694aeb-2f50-401b-8abf-67f8a7106701" providerId="ADAL" clId="{728671C3-614E-440E-8F04-5DA1EFA065FD}" dt="2026-04-16T10:16:19.640" v="61" actId="478"/>
          <ac:picMkLst>
            <pc:docMk/>
            <pc:sldMk cId="3584815410" sldId="259"/>
            <ac:picMk id="7" creationId="{8EFDF9E7-068A-38AD-2C54-E3F2320AE36C}"/>
          </ac:picMkLst>
        </pc:picChg>
      </pc:sldChg>
      <pc:sldChg chg="delSp modSp mod">
        <pc:chgData name="Simona Ferraraccio" userId="c9694aeb-2f50-401b-8abf-67f8a7106701" providerId="ADAL" clId="{728671C3-614E-440E-8F04-5DA1EFA065FD}" dt="2026-04-16T10:16:16.197" v="60" actId="1076"/>
        <pc:sldMkLst>
          <pc:docMk/>
          <pc:sldMk cId="2850215089" sldId="260"/>
        </pc:sldMkLst>
        <pc:picChg chg="mod">
          <ac:chgData name="Simona Ferraraccio" userId="c9694aeb-2f50-401b-8abf-67f8a7106701" providerId="ADAL" clId="{728671C3-614E-440E-8F04-5DA1EFA065FD}" dt="2026-04-16T10:16:16.197" v="60" actId="1076"/>
          <ac:picMkLst>
            <pc:docMk/>
            <pc:sldMk cId="2850215089" sldId="260"/>
            <ac:picMk id="6" creationId="{72E6A940-FA8A-46A6-7C10-2974BDC19DF3}"/>
          </ac:picMkLst>
        </pc:picChg>
        <pc:picChg chg="del">
          <ac:chgData name="Simona Ferraraccio" userId="c9694aeb-2f50-401b-8abf-67f8a7106701" providerId="ADAL" clId="{728671C3-614E-440E-8F04-5DA1EFA065FD}" dt="2026-04-16T10:16:13.692" v="59" actId="478"/>
          <ac:picMkLst>
            <pc:docMk/>
            <pc:sldMk cId="2850215089" sldId="260"/>
            <ac:picMk id="7" creationId="{8697DB18-4D97-5756-330A-48336AAF62F4}"/>
          </ac:picMkLst>
        </pc:picChg>
      </pc:sldChg>
      <pc:sldChg chg="delSp modSp mod">
        <pc:chgData name="Simona Ferraraccio" userId="c9694aeb-2f50-401b-8abf-67f8a7106701" providerId="ADAL" clId="{728671C3-614E-440E-8F04-5DA1EFA065FD}" dt="2026-04-16T10:16:11.038" v="58" actId="1076"/>
        <pc:sldMkLst>
          <pc:docMk/>
          <pc:sldMk cId="1501226125" sldId="261"/>
        </pc:sldMkLst>
        <pc:picChg chg="mod">
          <ac:chgData name="Simona Ferraraccio" userId="c9694aeb-2f50-401b-8abf-67f8a7106701" providerId="ADAL" clId="{728671C3-614E-440E-8F04-5DA1EFA065FD}" dt="2026-04-16T10:16:11.038" v="58" actId="1076"/>
          <ac:picMkLst>
            <pc:docMk/>
            <pc:sldMk cId="1501226125" sldId="261"/>
            <ac:picMk id="8" creationId="{769A9041-CDEB-443A-4BFC-AFCDD4266653}"/>
          </ac:picMkLst>
        </pc:picChg>
        <pc:picChg chg="del">
          <ac:chgData name="Simona Ferraraccio" userId="c9694aeb-2f50-401b-8abf-67f8a7106701" providerId="ADAL" clId="{728671C3-614E-440E-8F04-5DA1EFA065FD}" dt="2026-04-16T10:16:06.429" v="56" actId="478"/>
          <ac:picMkLst>
            <pc:docMk/>
            <pc:sldMk cId="1501226125" sldId="261"/>
            <ac:picMk id="9" creationId="{9BFF3524-0A29-AF7F-8D76-8133AD7EECD6}"/>
          </ac:picMkLst>
        </pc:picChg>
      </pc:sldChg>
      <pc:sldChg chg="delSp modSp mod">
        <pc:chgData name="Simona Ferraraccio" userId="c9694aeb-2f50-401b-8abf-67f8a7106701" providerId="ADAL" clId="{728671C3-614E-440E-8F04-5DA1EFA065FD}" dt="2026-04-16T10:15:56.584" v="53" actId="1076"/>
        <pc:sldMkLst>
          <pc:docMk/>
          <pc:sldMk cId="1928786731" sldId="262"/>
        </pc:sldMkLst>
        <pc:picChg chg="mod">
          <ac:chgData name="Simona Ferraraccio" userId="c9694aeb-2f50-401b-8abf-67f8a7106701" providerId="ADAL" clId="{728671C3-614E-440E-8F04-5DA1EFA065FD}" dt="2026-04-16T10:15:56.584" v="53" actId="1076"/>
          <ac:picMkLst>
            <pc:docMk/>
            <pc:sldMk cId="1928786731" sldId="262"/>
            <ac:picMk id="6" creationId="{D809CFBA-00FC-8B3A-AF12-A25A45A6FBFA}"/>
          </ac:picMkLst>
        </pc:picChg>
        <pc:picChg chg="del">
          <ac:chgData name="Simona Ferraraccio" userId="c9694aeb-2f50-401b-8abf-67f8a7106701" providerId="ADAL" clId="{728671C3-614E-440E-8F04-5DA1EFA065FD}" dt="2026-04-16T10:15:54.495" v="52" actId="478"/>
          <ac:picMkLst>
            <pc:docMk/>
            <pc:sldMk cId="1928786731" sldId="262"/>
            <ac:picMk id="7" creationId="{A58DB97B-91E6-FFA0-169D-81033AD7B934}"/>
          </ac:picMkLst>
        </pc:picChg>
      </pc:sldChg>
      <pc:sldChg chg="delSp modSp mod">
        <pc:chgData name="Simona Ferraraccio" userId="c9694aeb-2f50-401b-8abf-67f8a7106701" providerId="ADAL" clId="{728671C3-614E-440E-8F04-5DA1EFA065FD}" dt="2026-04-16T10:15:42.094" v="49" actId="1076"/>
        <pc:sldMkLst>
          <pc:docMk/>
          <pc:sldMk cId="2916022212" sldId="263"/>
        </pc:sldMkLst>
        <pc:picChg chg="mod">
          <ac:chgData name="Simona Ferraraccio" userId="c9694aeb-2f50-401b-8abf-67f8a7106701" providerId="ADAL" clId="{728671C3-614E-440E-8F04-5DA1EFA065FD}" dt="2026-04-16T10:15:42.094" v="49" actId="1076"/>
          <ac:picMkLst>
            <pc:docMk/>
            <pc:sldMk cId="2916022212" sldId="263"/>
            <ac:picMk id="6" creationId="{E240BD9C-0BC5-9202-529F-70D3370084DE}"/>
          </ac:picMkLst>
        </pc:picChg>
        <pc:picChg chg="del">
          <ac:chgData name="Simona Ferraraccio" userId="c9694aeb-2f50-401b-8abf-67f8a7106701" providerId="ADAL" clId="{728671C3-614E-440E-8F04-5DA1EFA065FD}" dt="2026-04-16T10:15:39.915" v="48" actId="478"/>
          <ac:picMkLst>
            <pc:docMk/>
            <pc:sldMk cId="2916022212" sldId="263"/>
            <ac:picMk id="7" creationId="{10806DCD-137F-1EE8-B1A1-5C0485289BE3}"/>
          </ac:picMkLst>
        </pc:picChg>
      </pc:sldChg>
      <pc:sldChg chg="delSp modSp mod">
        <pc:chgData name="Simona Ferraraccio" userId="c9694aeb-2f50-401b-8abf-67f8a7106701" providerId="ADAL" clId="{728671C3-614E-440E-8F04-5DA1EFA065FD}" dt="2026-04-16T10:16:01.116" v="55" actId="1076"/>
        <pc:sldMkLst>
          <pc:docMk/>
          <pc:sldMk cId="316759789" sldId="264"/>
        </pc:sldMkLst>
        <pc:picChg chg="mod">
          <ac:chgData name="Simona Ferraraccio" userId="c9694aeb-2f50-401b-8abf-67f8a7106701" providerId="ADAL" clId="{728671C3-614E-440E-8F04-5DA1EFA065FD}" dt="2026-04-16T10:16:01.116" v="55" actId="1076"/>
          <ac:picMkLst>
            <pc:docMk/>
            <pc:sldMk cId="316759789" sldId="264"/>
            <ac:picMk id="8" creationId="{AAF3010D-9441-BA1B-513B-1869444D5212}"/>
          </ac:picMkLst>
        </pc:picChg>
        <pc:picChg chg="del">
          <ac:chgData name="Simona Ferraraccio" userId="c9694aeb-2f50-401b-8abf-67f8a7106701" providerId="ADAL" clId="{728671C3-614E-440E-8F04-5DA1EFA065FD}" dt="2026-04-16T10:15:58.756" v="54" actId="478"/>
          <ac:picMkLst>
            <pc:docMk/>
            <pc:sldMk cId="316759789" sldId="264"/>
            <ac:picMk id="9" creationId="{FC74A2B3-B5E9-B7F0-6BCD-6687F4F3CCF7}"/>
          </ac:picMkLst>
        </pc:picChg>
      </pc:sldChg>
      <pc:sldChg chg="addSp delSp modSp mod setBg">
        <pc:chgData name="Simona Ferraraccio" userId="c9694aeb-2f50-401b-8abf-67f8a7106701" providerId="ADAL" clId="{728671C3-614E-440E-8F04-5DA1EFA065FD}" dt="2026-04-16T10:15:36.635" v="47" actId="1076"/>
        <pc:sldMkLst>
          <pc:docMk/>
          <pc:sldMk cId="2029684336" sldId="265"/>
        </pc:sldMkLst>
        <pc:spChg chg="mod">
          <ac:chgData name="Simona Ferraraccio" userId="c9694aeb-2f50-401b-8abf-67f8a7106701" providerId="ADAL" clId="{728671C3-614E-440E-8F04-5DA1EFA065FD}" dt="2026-04-16T10:15:13.966" v="43" actId="26606"/>
          <ac:spMkLst>
            <pc:docMk/>
            <pc:sldMk cId="2029684336" sldId="265"/>
            <ac:spMk id="2" creationId="{D0196554-6CBB-B64A-3BAA-FF89B2DC1C23}"/>
          </ac:spMkLst>
        </pc:spChg>
        <pc:spChg chg="mod">
          <ac:chgData name="Simona Ferraraccio" userId="c9694aeb-2f50-401b-8abf-67f8a7106701" providerId="ADAL" clId="{728671C3-614E-440E-8F04-5DA1EFA065FD}" dt="2026-04-16T10:15:13.966" v="43" actId="26606"/>
          <ac:spMkLst>
            <pc:docMk/>
            <pc:sldMk cId="2029684336" sldId="265"/>
            <ac:spMk id="3" creationId="{E537FDF7-C78E-ED4A-C86D-3798BED798B4}"/>
          </ac:spMkLst>
        </pc:spChg>
        <pc:spChg chg="mod">
          <ac:chgData name="Simona Ferraraccio" userId="c9694aeb-2f50-401b-8abf-67f8a7106701" providerId="ADAL" clId="{728671C3-614E-440E-8F04-5DA1EFA065FD}" dt="2026-04-16T10:15:13.966" v="43" actId="26606"/>
          <ac:spMkLst>
            <pc:docMk/>
            <pc:sldMk cId="2029684336" sldId="265"/>
            <ac:spMk id="4" creationId="{2C882E40-DCD1-C649-95C1-AEA6C65CE1B8}"/>
          </ac:spMkLst>
        </pc:spChg>
        <pc:spChg chg="mod">
          <ac:chgData name="Simona Ferraraccio" userId="c9694aeb-2f50-401b-8abf-67f8a7106701" providerId="ADAL" clId="{728671C3-614E-440E-8F04-5DA1EFA065FD}" dt="2026-04-16T10:15:13.966" v="43" actId="26606"/>
          <ac:spMkLst>
            <pc:docMk/>
            <pc:sldMk cId="2029684336" sldId="265"/>
            <ac:spMk id="5" creationId="{E2743E7E-CB6B-7117-25B5-19BAD3E228FD}"/>
          </ac:spMkLst>
        </pc:spChg>
        <pc:spChg chg="add">
          <ac:chgData name="Simona Ferraraccio" userId="c9694aeb-2f50-401b-8abf-67f8a7106701" providerId="ADAL" clId="{728671C3-614E-440E-8F04-5DA1EFA065FD}" dt="2026-04-16T10:15:13.966" v="43" actId="26606"/>
          <ac:spMkLst>
            <pc:docMk/>
            <pc:sldMk cId="2029684336" sldId="265"/>
            <ac:spMk id="10" creationId="{B6CDA21F-E7AF-4C75-8395-33F58D5B0E45}"/>
          </ac:spMkLst>
        </pc:spChg>
        <pc:spChg chg="add">
          <ac:chgData name="Simona Ferraraccio" userId="c9694aeb-2f50-401b-8abf-67f8a7106701" providerId="ADAL" clId="{728671C3-614E-440E-8F04-5DA1EFA065FD}" dt="2026-04-16T10:15:13.966" v="43" actId="26606"/>
          <ac:spMkLst>
            <pc:docMk/>
            <pc:sldMk cId="2029684336" sldId="265"/>
            <ac:spMk id="17" creationId="{D5B0017B-2ECA-49AF-B397-DC140825DF8D}"/>
          </ac:spMkLst>
        </pc:spChg>
        <pc:grpChg chg="add">
          <ac:chgData name="Simona Ferraraccio" userId="c9694aeb-2f50-401b-8abf-67f8a7106701" providerId="ADAL" clId="{728671C3-614E-440E-8F04-5DA1EFA065FD}" dt="2026-04-16T10:15:13.966" v="43" actId="26606"/>
          <ac:grpSpMkLst>
            <pc:docMk/>
            <pc:sldMk cId="2029684336" sldId="265"/>
            <ac:grpSpMk id="12" creationId="{AE1C45F0-260A-458C-96ED-C1F6D2151219}"/>
          </ac:grpSpMkLst>
        </pc:grpChg>
        <pc:picChg chg="del">
          <ac:chgData name="Simona Ferraraccio" userId="c9694aeb-2f50-401b-8abf-67f8a7106701" providerId="ADAL" clId="{728671C3-614E-440E-8F04-5DA1EFA065FD}" dt="2026-04-16T10:14:37.037" v="42" actId="21"/>
          <ac:picMkLst>
            <pc:docMk/>
            <pc:sldMk cId="2029684336" sldId="265"/>
            <ac:picMk id="6" creationId="{5B57F5E0-EA2A-B330-DBFF-3624CFDD2973}"/>
          </ac:picMkLst>
        </pc:picChg>
        <pc:picChg chg="del">
          <ac:chgData name="Simona Ferraraccio" userId="c9694aeb-2f50-401b-8abf-67f8a7106701" providerId="ADAL" clId="{728671C3-614E-440E-8F04-5DA1EFA065FD}" dt="2026-04-16T10:14:37.037" v="42" actId="21"/>
          <ac:picMkLst>
            <pc:docMk/>
            <pc:sldMk cId="2029684336" sldId="265"/>
            <ac:picMk id="7" creationId="{86A96810-1F80-A103-CA94-5618413061C7}"/>
          </ac:picMkLst>
        </pc:picChg>
        <pc:picChg chg="add mod">
          <ac:chgData name="Simona Ferraraccio" userId="c9694aeb-2f50-401b-8abf-67f8a7106701" providerId="ADAL" clId="{728671C3-614E-440E-8F04-5DA1EFA065FD}" dt="2026-04-16T10:15:36.635" v="47" actId="1076"/>
          <ac:picMkLst>
            <pc:docMk/>
            <pc:sldMk cId="2029684336" sldId="265"/>
            <ac:picMk id="8" creationId="{5B57F5E0-EA2A-B330-DBFF-3624CFDD2973}"/>
          </ac:picMkLst>
        </pc:picChg>
        <pc:picChg chg="add del mod">
          <ac:chgData name="Simona Ferraraccio" userId="c9694aeb-2f50-401b-8abf-67f8a7106701" providerId="ADAL" clId="{728671C3-614E-440E-8F04-5DA1EFA065FD}" dt="2026-04-16T10:15:33.775" v="46" actId="478"/>
          <ac:picMkLst>
            <pc:docMk/>
            <pc:sldMk cId="2029684336" sldId="265"/>
            <ac:picMk id="9" creationId="{86A96810-1F80-A103-CA94-5618413061C7}"/>
          </ac:picMkLst>
        </pc:picChg>
        <pc:cxnChg chg="add">
          <ac:chgData name="Simona Ferraraccio" userId="c9694aeb-2f50-401b-8abf-67f8a7106701" providerId="ADAL" clId="{728671C3-614E-440E-8F04-5DA1EFA065FD}" dt="2026-04-16T10:15:13.966" v="43" actId="26606"/>
          <ac:cxnSpMkLst>
            <pc:docMk/>
            <pc:sldMk cId="2029684336" sldId="265"/>
            <ac:cxnSpMk id="19" creationId="{6CF1BAF6-AD41-4082-B212-8A1F9A2E8779}"/>
          </ac:cxnSpMkLst>
        </pc:cxnChg>
      </pc:sldChg>
      <pc:sldChg chg="modSp mod">
        <pc:chgData name="Simona Ferraraccio" userId="c9694aeb-2f50-401b-8abf-67f8a7106701" providerId="ADAL" clId="{728671C3-614E-440E-8F04-5DA1EFA065FD}" dt="2026-04-16T10:22:39.182" v="117" actId="20577"/>
        <pc:sldMkLst>
          <pc:docMk/>
          <pc:sldMk cId="1849214897" sldId="266"/>
        </pc:sldMkLst>
        <pc:spChg chg="mod">
          <ac:chgData name="Simona Ferraraccio" userId="c9694aeb-2f50-401b-8abf-67f8a7106701" providerId="ADAL" clId="{728671C3-614E-440E-8F04-5DA1EFA065FD}" dt="2026-04-16T10:22:39.182" v="117" actId="20577"/>
          <ac:spMkLst>
            <pc:docMk/>
            <pc:sldMk cId="1849214897" sldId="266"/>
            <ac:spMk id="10" creationId="{11CFE5FD-731C-F1B7-B52F-227D643AA2D4}"/>
          </ac:spMkLst>
        </pc:spChg>
      </pc:sldChg>
      <pc:sldChg chg="delSp modSp mod">
        <pc:chgData name="Simona Ferraraccio" userId="c9694aeb-2f50-401b-8abf-67f8a7106701" providerId="ADAL" clId="{728671C3-614E-440E-8F04-5DA1EFA065FD}" dt="2026-04-16T10:21:52.132" v="105" actId="1076"/>
        <pc:sldMkLst>
          <pc:docMk/>
          <pc:sldMk cId="435509342" sldId="267"/>
        </pc:sldMkLst>
        <pc:picChg chg="mod">
          <ac:chgData name="Simona Ferraraccio" userId="c9694aeb-2f50-401b-8abf-67f8a7106701" providerId="ADAL" clId="{728671C3-614E-440E-8F04-5DA1EFA065FD}" dt="2026-04-16T10:21:52.132" v="105" actId="1076"/>
          <ac:picMkLst>
            <pc:docMk/>
            <pc:sldMk cId="435509342" sldId="267"/>
            <ac:picMk id="6" creationId="{1C7AC128-23D8-172C-F427-8E701BEDE745}"/>
          </ac:picMkLst>
        </pc:picChg>
        <pc:picChg chg="del">
          <ac:chgData name="Simona Ferraraccio" userId="c9694aeb-2f50-401b-8abf-67f8a7106701" providerId="ADAL" clId="{728671C3-614E-440E-8F04-5DA1EFA065FD}" dt="2026-04-16T10:21:50.010" v="104" actId="478"/>
          <ac:picMkLst>
            <pc:docMk/>
            <pc:sldMk cId="435509342" sldId="267"/>
            <ac:picMk id="7" creationId="{9B7E4734-F2DC-BCAD-1AD8-6FF1DCC638D4}"/>
          </ac:picMkLst>
        </pc:picChg>
      </pc:sldChg>
      <pc:sldChg chg="delSp modSp mod">
        <pc:chgData name="Simona Ferraraccio" userId="c9694aeb-2f50-401b-8abf-67f8a7106701" providerId="ADAL" clId="{728671C3-614E-440E-8F04-5DA1EFA065FD}" dt="2026-04-16T10:21:45.288" v="103" actId="1076"/>
        <pc:sldMkLst>
          <pc:docMk/>
          <pc:sldMk cId="109044236" sldId="268"/>
        </pc:sldMkLst>
        <pc:picChg chg="mod">
          <ac:chgData name="Simona Ferraraccio" userId="c9694aeb-2f50-401b-8abf-67f8a7106701" providerId="ADAL" clId="{728671C3-614E-440E-8F04-5DA1EFA065FD}" dt="2026-04-16T10:21:45.288" v="103" actId="1076"/>
          <ac:picMkLst>
            <pc:docMk/>
            <pc:sldMk cId="109044236" sldId="268"/>
            <ac:picMk id="6" creationId="{6E2EDB6E-D0D9-068A-C12D-68843E4C98EF}"/>
          </ac:picMkLst>
        </pc:picChg>
        <pc:picChg chg="del">
          <ac:chgData name="Simona Ferraraccio" userId="c9694aeb-2f50-401b-8abf-67f8a7106701" providerId="ADAL" clId="{728671C3-614E-440E-8F04-5DA1EFA065FD}" dt="2026-04-16T10:21:43.293" v="102" actId="478"/>
          <ac:picMkLst>
            <pc:docMk/>
            <pc:sldMk cId="109044236" sldId="268"/>
            <ac:picMk id="7" creationId="{97F75794-3EF4-9E23-9C86-78E01356DA35}"/>
          </ac:picMkLst>
        </pc:picChg>
      </pc:sldChg>
      <pc:sldChg chg="delSp modSp mod">
        <pc:chgData name="Simona Ferraraccio" userId="c9694aeb-2f50-401b-8abf-67f8a7106701" providerId="ADAL" clId="{728671C3-614E-440E-8F04-5DA1EFA065FD}" dt="2026-04-16T10:21:32.044" v="101" actId="1076"/>
        <pc:sldMkLst>
          <pc:docMk/>
          <pc:sldMk cId="3244603412" sldId="270"/>
        </pc:sldMkLst>
        <pc:picChg chg="mod">
          <ac:chgData name="Simona Ferraraccio" userId="c9694aeb-2f50-401b-8abf-67f8a7106701" providerId="ADAL" clId="{728671C3-614E-440E-8F04-5DA1EFA065FD}" dt="2026-04-16T10:21:32.044" v="101" actId="1076"/>
          <ac:picMkLst>
            <pc:docMk/>
            <pc:sldMk cId="3244603412" sldId="270"/>
            <ac:picMk id="6" creationId="{7B9309C6-43DC-86DB-FC9D-68C99A127F4B}"/>
          </ac:picMkLst>
        </pc:picChg>
        <pc:picChg chg="del">
          <ac:chgData name="Simona Ferraraccio" userId="c9694aeb-2f50-401b-8abf-67f8a7106701" providerId="ADAL" clId="{728671C3-614E-440E-8F04-5DA1EFA065FD}" dt="2026-04-16T10:21:30.119" v="100" actId="478"/>
          <ac:picMkLst>
            <pc:docMk/>
            <pc:sldMk cId="3244603412" sldId="270"/>
            <ac:picMk id="7" creationId="{54678A27-1AC3-D69F-9F20-97AED518F612}"/>
          </ac:picMkLst>
        </pc:picChg>
      </pc:sldChg>
      <pc:sldChg chg="delSp modSp mod">
        <pc:chgData name="Simona Ferraraccio" userId="c9694aeb-2f50-401b-8abf-67f8a7106701" providerId="ADAL" clId="{728671C3-614E-440E-8F04-5DA1EFA065FD}" dt="2026-04-16T10:21:25.522" v="99" actId="1076"/>
        <pc:sldMkLst>
          <pc:docMk/>
          <pc:sldMk cId="987210732" sldId="271"/>
        </pc:sldMkLst>
        <pc:graphicFrameChg chg="mod">
          <ac:chgData name="Simona Ferraraccio" userId="c9694aeb-2f50-401b-8abf-67f8a7106701" providerId="ADAL" clId="{728671C3-614E-440E-8F04-5DA1EFA065FD}" dt="2026-04-16T10:21:25.522" v="99" actId="1076"/>
          <ac:graphicFrameMkLst>
            <pc:docMk/>
            <pc:sldMk cId="987210732" sldId="271"/>
            <ac:graphicFrameMk id="8" creationId="{5C6126D8-ED84-2155-6FC4-7144304D0785}"/>
          </ac:graphicFrameMkLst>
        </pc:graphicFrameChg>
        <pc:picChg chg="mod">
          <ac:chgData name="Simona Ferraraccio" userId="c9694aeb-2f50-401b-8abf-67f8a7106701" providerId="ADAL" clId="{728671C3-614E-440E-8F04-5DA1EFA065FD}" dt="2026-04-16T10:21:22.239" v="98" actId="1076"/>
          <ac:picMkLst>
            <pc:docMk/>
            <pc:sldMk cId="987210732" sldId="271"/>
            <ac:picMk id="6" creationId="{682A0532-7372-B26E-B777-EBC760597E13}"/>
          </ac:picMkLst>
        </pc:picChg>
        <pc:picChg chg="del">
          <ac:chgData name="Simona Ferraraccio" userId="c9694aeb-2f50-401b-8abf-67f8a7106701" providerId="ADAL" clId="{728671C3-614E-440E-8F04-5DA1EFA065FD}" dt="2026-04-16T10:21:20.668" v="97" actId="478"/>
          <ac:picMkLst>
            <pc:docMk/>
            <pc:sldMk cId="987210732" sldId="271"/>
            <ac:picMk id="7" creationId="{418F06F9-CDCF-5C8E-C8E1-42B3515533E8}"/>
          </ac:picMkLst>
        </pc:picChg>
      </pc:sldChg>
      <pc:sldChg chg="delSp modSp mod">
        <pc:chgData name="Simona Ferraraccio" userId="c9694aeb-2f50-401b-8abf-67f8a7106701" providerId="ADAL" clId="{728671C3-614E-440E-8F04-5DA1EFA065FD}" dt="2026-04-16T10:21:16.126" v="96" actId="1076"/>
        <pc:sldMkLst>
          <pc:docMk/>
          <pc:sldMk cId="955827303" sldId="272"/>
        </pc:sldMkLst>
        <pc:picChg chg="mod">
          <ac:chgData name="Simona Ferraraccio" userId="c9694aeb-2f50-401b-8abf-67f8a7106701" providerId="ADAL" clId="{728671C3-614E-440E-8F04-5DA1EFA065FD}" dt="2026-04-16T10:21:16.126" v="96" actId="1076"/>
          <ac:picMkLst>
            <pc:docMk/>
            <pc:sldMk cId="955827303" sldId="272"/>
            <ac:picMk id="6" creationId="{D5D444D2-223A-8614-F9B0-33B52C433601}"/>
          </ac:picMkLst>
        </pc:picChg>
        <pc:picChg chg="del">
          <ac:chgData name="Simona Ferraraccio" userId="c9694aeb-2f50-401b-8abf-67f8a7106701" providerId="ADAL" clId="{728671C3-614E-440E-8F04-5DA1EFA065FD}" dt="2026-04-16T10:21:13.638" v="95" actId="478"/>
          <ac:picMkLst>
            <pc:docMk/>
            <pc:sldMk cId="955827303" sldId="272"/>
            <ac:picMk id="7" creationId="{9FC96A58-CAA2-2E33-59DC-97B4939599DB}"/>
          </ac:picMkLst>
        </pc:picChg>
      </pc:sldChg>
      <pc:sldChg chg="addSp delSp modSp mod">
        <pc:chgData name="Simona Ferraraccio" userId="c9694aeb-2f50-401b-8abf-67f8a7106701" providerId="ADAL" clId="{728671C3-614E-440E-8F04-5DA1EFA065FD}" dt="2026-04-16T10:21:08.894" v="94" actId="1076"/>
        <pc:sldMkLst>
          <pc:docMk/>
          <pc:sldMk cId="2672836451" sldId="275"/>
        </pc:sldMkLst>
        <pc:spChg chg="mod">
          <ac:chgData name="Simona Ferraraccio" userId="c9694aeb-2f50-401b-8abf-67f8a7106701" providerId="ADAL" clId="{728671C3-614E-440E-8F04-5DA1EFA065FD}" dt="2026-04-16T10:18:40.183" v="84" actId="1076"/>
          <ac:spMkLst>
            <pc:docMk/>
            <pc:sldMk cId="2672836451" sldId="275"/>
            <ac:spMk id="2" creationId="{186FF5D0-CA26-D484-B85E-46ACBB56367B}"/>
          </ac:spMkLst>
        </pc:spChg>
        <pc:spChg chg="del mod">
          <ac:chgData name="Simona Ferraraccio" userId="c9694aeb-2f50-401b-8abf-67f8a7106701" providerId="ADAL" clId="{728671C3-614E-440E-8F04-5DA1EFA065FD}" dt="2026-04-16T10:16:59.657" v="73" actId="478"/>
          <ac:spMkLst>
            <pc:docMk/>
            <pc:sldMk cId="2672836451" sldId="275"/>
            <ac:spMk id="3" creationId="{CB196E5C-A2D0-D49E-8CD4-B608E23CDD7D}"/>
          </ac:spMkLst>
        </pc:spChg>
        <pc:spChg chg="add del mod topLvl">
          <ac:chgData name="Simona Ferraraccio" userId="c9694aeb-2f50-401b-8abf-67f8a7106701" providerId="ADAL" clId="{728671C3-614E-440E-8F04-5DA1EFA065FD}" dt="2026-04-16T10:19:07.338" v="89" actId="1076"/>
          <ac:spMkLst>
            <pc:docMk/>
            <pc:sldMk cId="2672836451" sldId="275"/>
            <ac:spMk id="11" creationId="{E02E1EA1-167C-1632-B797-078EEFD834B1}"/>
          </ac:spMkLst>
        </pc:spChg>
        <pc:spChg chg="mod topLvl">
          <ac:chgData name="Simona Ferraraccio" userId="c9694aeb-2f50-401b-8abf-67f8a7106701" providerId="ADAL" clId="{728671C3-614E-440E-8F04-5DA1EFA065FD}" dt="2026-04-16T10:21:03.696" v="93" actId="1076"/>
          <ac:spMkLst>
            <pc:docMk/>
            <pc:sldMk cId="2672836451" sldId="275"/>
            <ac:spMk id="12" creationId="{E734530B-E9B0-76DA-9778-3DBFBA7DB108}"/>
          </ac:spMkLst>
        </pc:spChg>
        <pc:spChg chg="mod topLvl">
          <ac:chgData name="Simona Ferraraccio" userId="c9694aeb-2f50-401b-8abf-67f8a7106701" providerId="ADAL" clId="{728671C3-614E-440E-8F04-5DA1EFA065FD}" dt="2026-04-16T10:21:03.696" v="93" actId="1076"/>
          <ac:spMkLst>
            <pc:docMk/>
            <pc:sldMk cId="2672836451" sldId="275"/>
            <ac:spMk id="13" creationId="{747AD1D1-49E6-D78C-9B06-5C3DE7829218}"/>
          </ac:spMkLst>
        </pc:spChg>
        <pc:spChg chg="mod topLvl">
          <ac:chgData name="Simona Ferraraccio" userId="c9694aeb-2f50-401b-8abf-67f8a7106701" providerId="ADAL" clId="{728671C3-614E-440E-8F04-5DA1EFA065FD}" dt="2026-04-16T10:21:03.696" v="93" actId="1076"/>
          <ac:spMkLst>
            <pc:docMk/>
            <pc:sldMk cId="2672836451" sldId="275"/>
            <ac:spMk id="14" creationId="{2D5C8EFE-096B-DE8E-F64E-E867E16A1C1C}"/>
          </ac:spMkLst>
        </pc:spChg>
        <pc:spChg chg="mod topLvl">
          <ac:chgData name="Simona Ferraraccio" userId="c9694aeb-2f50-401b-8abf-67f8a7106701" providerId="ADAL" clId="{728671C3-614E-440E-8F04-5DA1EFA065FD}" dt="2026-04-16T10:21:03.696" v="93" actId="1076"/>
          <ac:spMkLst>
            <pc:docMk/>
            <pc:sldMk cId="2672836451" sldId="275"/>
            <ac:spMk id="15" creationId="{AED74CEC-F867-C445-9965-0FB1DBF6D907}"/>
          </ac:spMkLst>
        </pc:spChg>
        <pc:spChg chg="mod topLvl">
          <ac:chgData name="Simona Ferraraccio" userId="c9694aeb-2f50-401b-8abf-67f8a7106701" providerId="ADAL" clId="{728671C3-614E-440E-8F04-5DA1EFA065FD}" dt="2026-04-16T10:21:03.696" v="93" actId="1076"/>
          <ac:spMkLst>
            <pc:docMk/>
            <pc:sldMk cId="2672836451" sldId="275"/>
            <ac:spMk id="16" creationId="{082FEA6A-72BF-C5C0-C8DB-A581E902255A}"/>
          </ac:spMkLst>
        </pc:spChg>
        <pc:spChg chg="mod topLvl">
          <ac:chgData name="Simona Ferraraccio" userId="c9694aeb-2f50-401b-8abf-67f8a7106701" providerId="ADAL" clId="{728671C3-614E-440E-8F04-5DA1EFA065FD}" dt="2026-04-16T10:21:03.696" v="93" actId="1076"/>
          <ac:spMkLst>
            <pc:docMk/>
            <pc:sldMk cId="2672836451" sldId="275"/>
            <ac:spMk id="17" creationId="{F5E1A1B1-5F8C-0A3A-A9BE-CAA1B5273C19}"/>
          </ac:spMkLst>
        </pc:spChg>
        <pc:spChg chg="mod topLvl">
          <ac:chgData name="Simona Ferraraccio" userId="c9694aeb-2f50-401b-8abf-67f8a7106701" providerId="ADAL" clId="{728671C3-614E-440E-8F04-5DA1EFA065FD}" dt="2026-04-16T10:21:03.696" v="93" actId="1076"/>
          <ac:spMkLst>
            <pc:docMk/>
            <pc:sldMk cId="2672836451" sldId="275"/>
            <ac:spMk id="18" creationId="{1C183F66-5A96-F94F-08D2-71390A3A1F53}"/>
          </ac:spMkLst>
        </pc:spChg>
        <pc:spChg chg="mod topLvl">
          <ac:chgData name="Simona Ferraraccio" userId="c9694aeb-2f50-401b-8abf-67f8a7106701" providerId="ADAL" clId="{728671C3-614E-440E-8F04-5DA1EFA065FD}" dt="2026-04-16T10:21:03.696" v="93" actId="1076"/>
          <ac:spMkLst>
            <pc:docMk/>
            <pc:sldMk cId="2672836451" sldId="275"/>
            <ac:spMk id="19" creationId="{49EF2AAE-C3B3-CB3E-5DF5-92EE9806E8F2}"/>
          </ac:spMkLst>
        </pc:spChg>
        <pc:spChg chg="add del mod">
          <ac:chgData name="Simona Ferraraccio" userId="c9694aeb-2f50-401b-8abf-67f8a7106701" providerId="ADAL" clId="{728671C3-614E-440E-8F04-5DA1EFA065FD}" dt="2026-04-16T10:17:01.808" v="74" actId="478"/>
          <ac:spMkLst>
            <pc:docMk/>
            <pc:sldMk cId="2672836451" sldId="275"/>
            <ac:spMk id="20" creationId="{47E2929D-48A4-39E7-C841-489673FCCFA6}"/>
          </ac:spMkLst>
        </pc:spChg>
        <pc:grpChg chg="del mod">
          <ac:chgData name="Simona Ferraraccio" userId="c9694aeb-2f50-401b-8abf-67f8a7106701" providerId="ADAL" clId="{728671C3-614E-440E-8F04-5DA1EFA065FD}" dt="2026-04-16T10:17:36.190" v="79" actId="165"/>
          <ac:grpSpMkLst>
            <pc:docMk/>
            <pc:sldMk cId="2672836451" sldId="275"/>
            <ac:grpSpMk id="10" creationId="{B161278A-25FD-FDEE-94EF-9B0B42D0A007}"/>
          </ac:grpSpMkLst>
        </pc:grpChg>
        <pc:picChg chg="mod">
          <ac:chgData name="Simona Ferraraccio" userId="c9694aeb-2f50-401b-8abf-67f8a7106701" providerId="ADAL" clId="{728671C3-614E-440E-8F04-5DA1EFA065FD}" dt="2026-04-16T10:16:37.427" v="68" actId="1076"/>
          <ac:picMkLst>
            <pc:docMk/>
            <pc:sldMk cId="2672836451" sldId="275"/>
            <ac:picMk id="6" creationId="{7104B8B7-F4BA-80D3-E7C0-D520B036509A}"/>
          </ac:picMkLst>
        </pc:picChg>
        <pc:picChg chg="del">
          <ac:chgData name="Simona Ferraraccio" userId="c9694aeb-2f50-401b-8abf-67f8a7106701" providerId="ADAL" clId="{728671C3-614E-440E-8F04-5DA1EFA065FD}" dt="2026-04-16T10:16:35.488" v="67" actId="478"/>
          <ac:picMkLst>
            <pc:docMk/>
            <pc:sldMk cId="2672836451" sldId="275"/>
            <ac:picMk id="7" creationId="{820D47B6-4AE6-3B1D-F070-1AC7E52FDD04}"/>
          </ac:picMkLst>
        </pc:picChg>
        <pc:picChg chg="add mod">
          <ac:chgData name="Simona Ferraraccio" userId="c9694aeb-2f50-401b-8abf-67f8a7106701" providerId="ADAL" clId="{728671C3-614E-440E-8F04-5DA1EFA065FD}" dt="2026-04-16T10:21:08.894" v="94" actId="1076"/>
          <ac:picMkLst>
            <pc:docMk/>
            <pc:sldMk cId="2672836451" sldId="275"/>
            <ac:picMk id="2050" creationId="{1AB88F74-7955-4815-66D0-D93CC9788E69}"/>
          </ac:picMkLst>
        </pc:picChg>
      </pc:sldChg>
      <pc:sldChg chg="delSp modSp mod">
        <pc:chgData name="Simona Ferraraccio" userId="c9694aeb-2f50-401b-8abf-67f8a7106701" providerId="ADAL" clId="{728671C3-614E-440E-8F04-5DA1EFA065FD}" dt="2026-04-16T10:15:52.153" v="51" actId="1076"/>
        <pc:sldMkLst>
          <pc:docMk/>
          <pc:sldMk cId="160717899" sldId="276"/>
        </pc:sldMkLst>
        <pc:picChg chg="mod">
          <ac:chgData name="Simona Ferraraccio" userId="c9694aeb-2f50-401b-8abf-67f8a7106701" providerId="ADAL" clId="{728671C3-614E-440E-8F04-5DA1EFA065FD}" dt="2026-04-16T10:15:52.153" v="51" actId="1076"/>
          <ac:picMkLst>
            <pc:docMk/>
            <pc:sldMk cId="160717899" sldId="276"/>
            <ac:picMk id="6" creationId="{5B9C0C1A-C8E3-8480-9DC7-C7BF1F419DF5}"/>
          </ac:picMkLst>
        </pc:picChg>
        <pc:picChg chg="del">
          <ac:chgData name="Simona Ferraraccio" userId="c9694aeb-2f50-401b-8abf-67f8a7106701" providerId="ADAL" clId="{728671C3-614E-440E-8F04-5DA1EFA065FD}" dt="2026-04-16T10:15:49.330" v="50" actId="478"/>
          <ac:picMkLst>
            <pc:docMk/>
            <pc:sldMk cId="160717899" sldId="276"/>
            <ac:picMk id="7" creationId="{F5935737-444F-8027-C141-ACB21227642A}"/>
          </ac:picMkLst>
        </pc:picChg>
      </pc:sldChg>
      <pc:sldChg chg="addSp delSp modSp new mod">
        <pc:chgData name="Simona Ferraraccio" userId="c9694aeb-2f50-401b-8abf-67f8a7106701" providerId="ADAL" clId="{728671C3-614E-440E-8F04-5DA1EFA065FD}" dt="2026-04-16T10:16:32.165" v="66" actId="1076"/>
        <pc:sldMkLst>
          <pc:docMk/>
          <pc:sldMk cId="4015743837" sldId="277"/>
        </pc:sldMkLst>
        <pc:spChg chg="mod">
          <ac:chgData name="Simona Ferraraccio" userId="c9694aeb-2f50-401b-8abf-67f8a7106701" providerId="ADAL" clId="{728671C3-614E-440E-8F04-5DA1EFA065FD}" dt="2026-04-16T10:14:09.542" v="41" actId="14100"/>
          <ac:spMkLst>
            <pc:docMk/>
            <pc:sldMk cId="4015743837" sldId="277"/>
            <ac:spMk id="2" creationId="{21C5828A-F952-7271-8D74-ED604AAD4E9A}"/>
          </ac:spMkLst>
        </pc:spChg>
        <pc:spChg chg="del">
          <ac:chgData name="Simona Ferraraccio" userId="c9694aeb-2f50-401b-8abf-67f8a7106701" providerId="ADAL" clId="{728671C3-614E-440E-8F04-5DA1EFA065FD}" dt="2026-04-16T10:13:17.698" v="32" actId="478"/>
          <ac:spMkLst>
            <pc:docMk/>
            <pc:sldMk cId="4015743837" sldId="277"/>
            <ac:spMk id="3" creationId="{AE7BD83A-CE32-5AEE-6B0E-2BA97E3ECA60}"/>
          </ac:spMkLst>
        </pc:spChg>
        <pc:spChg chg="add del mod">
          <ac:chgData name="Simona Ferraraccio" userId="c9694aeb-2f50-401b-8abf-67f8a7106701" providerId="ADAL" clId="{728671C3-614E-440E-8F04-5DA1EFA065FD}" dt="2026-04-16T10:14:02.899" v="39" actId="478"/>
          <ac:spMkLst>
            <pc:docMk/>
            <pc:sldMk cId="4015743837" sldId="277"/>
            <ac:spMk id="10" creationId="{23CFAC3D-3388-4953-F528-CF52113666EE}"/>
          </ac:spMkLst>
        </pc:spChg>
        <pc:picChg chg="add mod">
          <ac:chgData name="Simona Ferraraccio" userId="c9694aeb-2f50-401b-8abf-67f8a7106701" providerId="ADAL" clId="{728671C3-614E-440E-8F04-5DA1EFA065FD}" dt="2026-04-16T10:16:32.165" v="66" actId="1076"/>
          <ac:picMkLst>
            <pc:docMk/>
            <pc:sldMk cId="4015743837" sldId="277"/>
            <ac:picMk id="6" creationId="{61B71CE7-5DEC-BF8C-1E44-98859844A9B0}"/>
          </ac:picMkLst>
        </pc:picChg>
        <pc:picChg chg="add del mod">
          <ac:chgData name="Simona Ferraraccio" userId="c9694aeb-2f50-401b-8abf-67f8a7106701" providerId="ADAL" clId="{728671C3-614E-440E-8F04-5DA1EFA065FD}" dt="2026-04-16T10:16:30.058" v="65" actId="478"/>
          <ac:picMkLst>
            <pc:docMk/>
            <pc:sldMk cId="4015743837" sldId="277"/>
            <ac:picMk id="7" creationId="{1A0FD757-F473-9882-E9C4-E75930D90008}"/>
          </ac:picMkLst>
        </pc:picChg>
        <pc:picChg chg="add mod">
          <ac:chgData name="Simona Ferraraccio" userId="c9694aeb-2f50-401b-8abf-67f8a7106701" providerId="ADAL" clId="{728671C3-614E-440E-8F04-5DA1EFA065FD}" dt="2026-04-16T10:14:00.390" v="38" actId="1076"/>
          <ac:picMkLst>
            <pc:docMk/>
            <pc:sldMk cId="4015743837" sldId="277"/>
            <ac:picMk id="9" creationId="{6E0CD655-B28C-BAD1-3B08-D95DB2456C5F}"/>
          </ac:picMkLst>
        </pc:picChg>
      </pc:sldChg>
      <pc:sldChg chg="addSp modSp new mod setBg">
        <pc:chgData name="Simona Ferraraccio" userId="c9694aeb-2f50-401b-8abf-67f8a7106701" providerId="ADAL" clId="{728671C3-614E-440E-8F04-5DA1EFA065FD}" dt="2026-04-16T10:24:50.975" v="235" actId="26606"/>
        <pc:sldMkLst>
          <pc:docMk/>
          <pc:sldMk cId="1553122624" sldId="278"/>
        </pc:sldMkLst>
        <pc:spChg chg="mod">
          <ac:chgData name="Simona Ferraraccio" userId="c9694aeb-2f50-401b-8abf-67f8a7106701" providerId="ADAL" clId="{728671C3-614E-440E-8F04-5DA1EFA065FD}" dt="2026-04-16T10:24:50.975" v="235" actId="26606"/>
          <ac:spMkLst>
            <pc:docMk/>
            <pc:sldMk cId="1553122624" sldId="278"/>
            <ac:spMk id="2" creationId="{BE9618C3-AC88-49C5-0D45-6F7BAE3148A0}"/>
          </ac:spMkLst>
        </pc:spChg>
        <pc:spChg chg="mod">
          <ac:chgData name="Simona Ferraraccio" userId="c9694aeb-2f50-401b-8abf-67f8a7106701" providerId="ADAL" clId="{728671C3-614E-440E-8F04-5DA1EFA065FD}" dt="2026-04-16T10:24:50.975" v="235" actId="26606"/>
          <ac:spMkLst>
            <pc:docMk/>
            <pc:sldMk cId="1553122624" sldId="278"/>
            <ac:spMk id="3" creationId="{C5E24563-AF43-A347-04F5-BBF617328C40}"/>
          </ac:spMkLst>
        </pc:spChg>
        <pc:spChg chg="mod">
          <ac:chgData name="Simona Ferraraccio" userId="c9694aeb-2f50-401b-8abf-67f8a7106701" providerId="ADAL" clId="{728671C3-614E-440E-8F04-5DA1EFA065FD}" dt="2026-04-16T10:24:50.975" v="235" actId="26606"/>
          <ac:spMkLst>
            <pc:docMk/>
            <pc:sldMk cId="1553122624" sldId="278"/>
            <ac:spMk id="4" creationId="{C4D7EE6C-9879-26EF-ADBC-3178202D8582}"/>
          </ac:spMkLst>
        </pc:spChg>
        <pc:spChg chg="mod">
          <ac:chgData name="Simona Ferraraccio" userId="c9694aeb-2f50-401b-8abf-67f8a7106701" providerId="ADAL" clId="{728671C3-614E-440E-8F04-5DA1EFA065FD}" dt="2026-04-16T10:24:50.975" v="235" actId="26606"/>
          <ac:spMkLst>
            <pc:docMk/>
            <pc:sldMk cId="1553122624" sldId="278"/>
            <ac:spMk id="5" creationId="{6367F1B8-FC8B-FADC-EC69-1D1F2E96E2E4}"/>
          </ac:spMkLst>
        </pc:spChg>
        <pc:spChg chg="add">
          <ac:chgData name="Simona Ferraraccio" userId="c9694aeb-2f50-401b-8abf-67f8a7106701" providerId="ADAL" clId="{728671C3-614E-440E-8F04-5DA1EFA065FD}" dt="2026-04-16T10:24:50.975" v="235" actId="26606"/>
          <ac:spMkLst>
            <pc:docMk/>
            <pc:sldMk cId="1553122624" sldId="278"/>
            <ac:spMk id="12" creationId="{B6CDA21F-E7AF-4C75-8395-33F58D5B0E45}"/>
          </ac:spMkLst>
        </pc:spChg>
        <pc:spChg chg="add">
          <ac:chgData name="Simona Ferraraccio" userId="c9694aeb-2f50-401b-8abf-67f8a7106701" providerId="ADAL" clId="{728671C3-614E-440E-8F04-5DA1EFA065FD}" dt="2026-04-16T10:24:50.975" v="235" actId="26606"/>
          <ac:spMkLst>
            <pc:docMk/>
            <pc:sldMk cId="1553122624" sldId="278"/>
            <ac:spMk id="19" creationId="{D5B0017B-2ECA-49AF-B397-DC140825DF8D}"/>
          </ac:spMkLst>
        </pc:spChg>
        <pc:grpChg chg="add">
          <ac:chgData name="Simona Ferraraccio" userId="c9694aeb-2f50-401b-8abf-67f8a7106701" providerId="ADAL" clId="{728671C3-614E-440E-8F04-5DA1EFA065FD}" dt="2026-04-16T10:24:50.975" v="235" actId="26606"/>
          <ac:grpSpMkLst>
            <pc:docMk/>
            <pc:sldMk cId="1553122624" sldId="278"/>
            <ac:grpSpMk id="14" creationId="{AE1C45F0-260A-458C-96ED-C1F6D2151219}"/>
          </ac:grpSpMkLst>
        </pc:grpChg>
        <pc:picChg chg="add mod">
          <ac:chgData name="Simona Ferraraccio" userId="c9694aeb-2f50-401b-8abf-67f8a7106701" providerId="ADAL" clId="{728671C3-614E-440E-8F04-5DA1EFA065FD}" dt="2026-04-16T10:24:22.174" v="229"/>
          <ac:picMkLst>
            <pc:docMk/>
            <pc:sldMk cId="1553122624" sldId="278"/>
            <ac:picMk id="6" creationId="{CD167224-D7A4-EBB8-95F0-97C8B6DF95A2}"/>
          </ac:picMkLst>
        </pc:picChg>
        <pc:picChg chg="add mod">
          <ac:chgData name="Simona Ferraraccio" userId="c9694aeb-2f50-401b-8abf-67f8a7106701" providerId="ADAL" clId="{728671C3-614E-440E-8F04-5DA1EFA065FD}" dt="2026-04-16T10:24:46.662" v="234"/>
          <ac:picMkLst>
            <pc:docMk/>
            <pc:sldMk cId="1553122624" sldId="278"/>
            <ac:picMk id="7" creationId="{525E3574-F835-1941-028B-F0D588DC0891}"/>
          </ac:picMkLst>
        </pc:picChg>
        <pc:cxnChg chg="add">
          <ac:chgData name="Simona Ferraraccio" userId="c9694aeb-2f50-401b-8abf-67f8a7106701" providerId="ADAL" clId="{728671C3-614E-440E-8F04-5DA1EFA065FD}" dt="2026-04-16T10:24:50.975" v="235" actId="26606"/>
          <ac:cxnSpMkLst>
            <pc:docMk/>
            <pc:sldMk cId="1553122624" sldId="278"/>
            <ac:cxnSpMk id="21" creationId="{6CF1BAF6-AD41-4082-B212-8A1F9A2E8779}"/>
          </ac:cxnSpMkLst>
        </pc:cxn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ADA35F-0F0F-4E27-811F-B1BEDDAFE5D8}" type="doc">
      <dgm:prSet loTypeId="urn:microsoft.com/office/officeart/2005/8/layout/chevron1" loCatId="process" qsTypeId="urn:microsoft.com/office/officeart/2005/8/quickstyle/simple1" qsCatId="simple" csTypeId="urn:microsoft.com/office/officeart/2005/8/colors/accent4_4" csCatId="accent4" phldr="1"/>
      <dgm:spPr/>
      <dgm:t>
        <a:bodyPr/>
        <a:lstStyle/>
        <a:p>
          <a:endParaRPr lang="en-GB"/>
        </a:p>
      </dgm:t>
    </dgm:pt>
    <dgm:pt modelId="{F73DF197-93C7-45BE-A33B-8D997B286D8F}">
      <dgm:prSet phldrT="[Text]" custT="1"/>
      <dgm:spPr/>
      <dgm:t>
        <a:bodyPr/>
        <a:lstStyle/>
        <a:p>
          <a:r>
            <a:rPr lang="en-GB" sz="1600" dirty="0"/>
            <a:t>Stakeholder identification</a:t>
          </a:r>
        </a:p>
      </dgm:t>
    </dgm:pt>
    <dgm:pt modelId="{899AEE01-8262-4C3F-AC6C-1DE59213706C}" type="parTrans" cxnId="{B85A33CC-0643-4B4B-887B-5EB689E2B60D}">
      <dgm:prSet/>
      <dgm:spPr/>
      <dgm:t>
        <a:bodyPr/>
        <a:lstStyle/>
        <a:p>
          <a:endParaRPr lang="en-GB" sz="1600"/>
        </a:p>
      </dgm:t>
    </dgm:pt>
    <dgm:pt modelId="{AC54B8C3-3150-4AF3-867D-B18CD2632F93}" type="sibTrans" cxnId="{B85A33CC-0643-4B4B-887B-5EB689E2B60D}">
      <dgm:prSet/>
      <dgm:spPr/>
      <dgm:t>
        <a:bodyPr/>
        <a:lstStyle/>
        <a:p>
          <a:endParaRPr lang="en-GB" sz="1600"/>
        </a:p>
      </dgm:t>
    </dgm:pt>
    <dgm:pt modelId="{9C7B6F5F-9B23-4CD5-BFDE-B604AC97A22C}">
      <dgm:prSet phldrT="[Text]" custT="1"/>
      <dgm:spPr/>
      <dgm:t>
        <a:bodyPr/>
        <a:lstStyle/>
        <a:p>
          <a:r>
            <a:rPr lang="en-GB" sz="1600" dirty="0"/>
            <a:t>Stakeholder analysis</a:t>
          </a:r>
        </a:p>
      </dgm:t>
    </dgm:pt>
    <dgm:pt modelId="{0A54D816-3C3B-4455-B4AB-611173C50DEF}" type="parTrans" cxnId="{130FEC97-CEA0-4A27-BE8F-FE6A2ADBC8EA}">
      <dgm:prSet/>
      <dgm:spPr/>
      <dgm:t>
        <a:bodyPr/>
        <a:lstStyle/>
        <a:p>
          <a:endParaRPr lang="en-GB" sz="1600"/>
        </a:p>
      </dgm:t>
    </dgm:pt>
    <dgm:pt modelId="{F052B279-5F80-4493-B2B7-639DC804BA9B}" type="sibTrans" cxnId="{130FEC97-CEA0-4A27-BE8F-FE6A2ADBC8EA}">
      <dgm:prSet/>
      <dgm:spPr/>
      <dgm:t>
        <a:bodyPr/>
        <a:lstStyle/>
        <a:p>
          <a:endParaRPr lang="en-GB" sz="1600"/>
        </a:p>
      </dgm:t>
    </dgm:pt>
    <dgm:pt modelId="{3D70FEF4-4E5F-48F6-B508-909F824FAEAC}">
      <dgm:prSet phldrT="[Text]" custT="1"/>
      <dgm:spPr/>
      <dgm:t>
        <a:bodyPr/>
        <a:lstStyle/>
        <a:p>
          <a:r>
            <a:rPr lang="en-GB" sz="1600" dirty="0"/>
            <a:t>Developing an engaging strategy</a:t>
          </a:r>
        </a:p>
      </dgm:t>
    </dgm:pt>
    <dgm:pt modelId="{0CCDCC7C-C8F6-4EE4-9E62-88EFCAC95DBE}" type="parTrans" cxnId="{96C4576D-F4CE-4058-B830-0C513D8548B9}">
      <dgm:prSet/>
      <dgm:spPr/>
      <dgm:t>
        <a:bodyPr/>
        <a:lstStyle/>
        <a:p>
          <a:endParaRPr lang="en-GB" sz="1600"/>
        </a:p>
      </dgm:t>
    </dgm:pt>
    <dgm:pt modelId="{5F7852B5-F460-4021-9C9F-2ACE57124E28}" type="sibTrans" cxnId="{96C4576D-F4CE-4058-B830-0C513D8548B9}">
      <dgm:prSet/>
      <dgm:spPr/>
      <dgm:t>
        <a:bodyPr/>
        <a:lstStyle/>
        <a:p>
          <a:endParaRPr lang="en-GB" sz="1600"/>
        </a:p>
      </dgm:t>
    </dgm:pt>
    <dgm:pt modelId="{CDC99ADE-8563-4107-B3B4-C947327A6E78}">
      <dgm:prSet custT="1"/>
      <dgm:spPr/>
      <dgm:t>
        <a:bodyPr/>
        <a:lstStyle/>
        <a:p>
          <a:r>
            <a:rPr lang="en-GB" sz="1600" dirty="0"/>
            <a:t>Establish regular feedback loops</a:t>
          </a:r>
        </a:p>
      </dgm:t>
    </dgm:pt>
    <dgm:pt modelId="{7267A791-2456-489F-BB2D-E9789BC37256}" type="parTrans" cxnId="{004BAB04-28B9-4F0A-AB00-198E517EA42D}">
      <dgm:prSet/>
      <dgm:spPr/>
      <dgm:t>
        <a:bodyPr/>
        <a:lstStyle/>
        <a:p>
          <a:endParaRPr lang="en-GB" sz="1600"/>
        </a:p>
      </dgm:t>
    </dgm:pt>
    <dgm:pt modelId="{E5A28485-C7FB-440F-959F-D324E23A84D6}" type="sibTrans" cxnId="{004BAB04-28B9-4F0A-AB00-198E517EA42D}">
      <dgm:prSet/>
      <dgm:spPr/>
      <dgm:t>
        <a:bodyPr/>
        <a:lstStyle/>
        <a:p>
          <a:endParaRPr lang="en-GB" sz="1600"/>
        </a:p>
      </dgm:t>
    </dgm:pt>
    <dgm:pt modelId="{FFEDAE1C-F166-4ECC-8999-23CE98EF5EDC}">
      <dgm:prSet custT="1"/>
      <dgm:spPr/>
      <dgm:t>
        <a:bodyPr/>
        <a:lstStyle/>
        <a:p>
          <a:r>
            <a:rPr lang="en-GB" sz="1600" dirty="0"/>
            <a:t>Continuously monitor stakeholder relationships</a:t>
          </a:r>
        </a:p>
      </dgm:t>
    </dgm:pt>
    <dgm:pt modelId="{536438CB-B53D-4E73-A018-D843A380C8A1}" type="parTrans" cxnId="{6E26F855-9EFA-48E3-A0DC-6C02489B6FAC}">
      <dgm:prSet/>
      <dgm:spPr/>
      <dgm:t>
        <a:bodyPr/>
        <a:lstStyle/>
        <a:p>
          <a:endParaRPr lang="en-GB" sz="1600"/>
        </a:p>
      </dgm:t>
    </dgm:pt>
    <dgm:pt modelId="{D1BFE57F-5EFF-42FC-9FB3-ADE3DF19E64E}" type="sibTrans" cxnId="{6E26F855-9EFA-48E3-A0DC-6C02489B6FAC}">
      <dgm:prSet/>
      <dgm:spPr/>
      <dgm:t>
        <a:bodyPr/>
        <a:lstStyle/>
        <a:p>
          <a:endParaRPr lang="en-GB" sz="1600"/>
        </a:p>
      </dgm:t>
    </dgm:pt>
    <dgm:pt modelId="{B34FAA46-C55F-49CC-B5A8-C5BF6FE5B954}" type="pres">
      <dgm:prSet presAssocID="{03ADA35F-0F0F-4E27-811F-B1BEDDAFE5D8}" presName="Name0" presStyleCnt="0">
        <dgm:presLayoutVars>
          <dgm:dir/>
          <dgm:animLvl val="lvl"/>
          <dgm:resizeHandles val="exact"/>
        </dgm:presLayoutVars>
      </dgm:prSet>
      <dgm:spPr/>
    </dgm:pt>
    <dgm:pt modelId="{4A70B337-EFFF-47AB-B838-C3EC8A852A2D}" type="pres">
      <dgm:prSet presAssocID="{F73DF197-93C7-45BE-A33B-8D997B286D8F}" presName="parTxOnly" presStyleLbl="node1" presStyleIdx="0" presStyleCnt="5">
        <dgm:presLayoutVars>
          <dgm:chMax val="0"/>
          <dgm:chPref val="0"/>
          <dgm:bulletEnabled val="1"/>
        </dgm:presLayoutVars>
      </dgm:prSet>
      <dgm:spPr/>
    </dgm:pt>
    <dgm:pt modelId="{45291820-3AE3-48B7-A037-0239E952FF5B}" type="pres">
      <dgm:prSet presAssocID="{AC54B8C3-3150-4AF3-867D-B18CD2632F93}" presName="parTxOnlySpace" presStyleCnt="0"/>
      <dgm:spPr/>
    </dgm:pt>
    <dgm:pt modelId="{1017BEFC-2B59-45D7-82D6-7B7710598BAC}" type="pres">
      <dgm:prSet presAssocID="{9C7B6F5F-9B23-4CD5-BFDE-B604AC97A22C}" presName="parTxOnly" presStyleLbl="node1" presStyleIdx="1" presStyleCnt="5">
        <dgm:presLayoutVars>
          <dgm:chMax val="0"/>
          <dgm:chPref val="0"/>
          <dgm:bulletEnabled val="1"/>
        </dgm:presLayoutVars>
      </dgm:prSet>
      <dgm:spPr/>
    </dgm:pt>
    <dgm:pt modelId="{894D0800-F208-4F1F-BB7C-0FB968873585}" type="pres">
      <dgm:prSet presAssocID="{F052B279-5F80-4493-B2B7-639DC804BA9B}" presName="parTxOnlySpace" presStyleCnt="0"/>
      <dgm:spPr/>
    </dgm:pt>
    <dgm:pt modelId="{1016E0F3-2958-49BB-A317-4FAFB5EF063B}" type="pres">
      <dgm:prSet presAssocID="{3D70FEF4-4E5F-48F6-B508-909F824FAEAC}" presName="parTxOnly" presStyleLbl="node1" presStyleIdx="2" presStyleCnt="5">
        <dgm:presLayoutVars>
          <dgm:chMax val="0"/>
          <dgm:chPref val="0"/>
          <dgm:bulletEnabled val="1"/>
        </dgm:presLayoutVars>
      </dgm:prSet>
      <dgm:spPr/>
    </dgm:pt>
    <dgm:pt modelId="{76662398-9840-4EFD-8006-57ACB9EF02DD}" type="pres">
      <dgm:prSet presAssocID="{5F7852B5-F460-4021-9C9F-2ACE57124E28}" presName="parTxOnlySpace" presStyleCnt="0"/>
      <dgm:spPr/>
    </dgm:pt>
    <dgm:pt modelId="{373690C4-2561-4F18-88C8-D3CE05ED0288}" type="pres">
      <dgm:prSet presAssocID="{CDC99ADE-8563-4107-B3B4-C947327A6E78}" presName="parTxOnly" presStyleLbl="node1" presStyleIdx="3" presStyleCnt="5">
        <dgm:presLayoutVars>
          <dgm:chMax val="0"/>
          <dgm:chPref val="0"/>
          <dgm:bulletEnabled val="1"/>
        </dgm:presLayoutVars>
      </dgm:prSet>
      <dgm:spPr/>
    </dgm:pt>
    <dgm:pt modelId="{80D18B05-0615-45A5-B52E-076F063C25C1}" type="pres">
      <dgm:prSet presAssocID="{E5A28485-C7FB-440F-959F-D324E23A84D6}" presName="parTxOnlySpace" presStyleCnt="0"/>
      <dgm:spPr/>
    </dgm:pt>
    <dgm:pt modelId="{54573FA5-3225-4D77-A6B9-ABD68DBB2620}" type="pres">
      <dgm:prSet presAssocID="{FFEDAE1C-F166-4ECC-8999-23CE98EF5EDC}" presName="parTxOnly" presStyleLbl="node1" presStyleIdx="4" presStyleCnt="5">
        <dgm:presLayoutVars>
          <dgm:chMax val="0"/>
          <dgm:chPref val="0"/>
          <dgm:bulletEnabled val="1"/>
        </dgm:presLayoutVars>
      </dgm:prSet>
      <dgm:spPr/>
    </dgm:pt>
  </dgm:ptLst>
  <dgm:cxnLst>
    <dgm:cxn modelId="{004BAB04-28B9-4F0A-AB00-198E517EA42D}" srcId="{03ADA35F-0F0F-4E27-811F-B1BEDDAFE5D8}" destId="{CDC99ADE-8563-4107-B3B4-C947327A6E78}" srcOrd="3" destOrd="0" parTransId="{7267A791-2456-489F-BB2D-E9789BC37256}" sibTransId="{E5A28485-C7FB-440F-959F-D324E23A84D6}"/>
    <dgm:cxn modelId="{6C06700B-63D3-47FB-A280-BA82C5D459E2}" type="presOf" srcId="{9C7B6F5F-9B23-4CD5-BFDE-B604AC97A22C}" destId="{1017BEFC-2B59-45D7-82D6-7B7710598BAC}" srcOrd="0" destOrd="0" presId="urn:microsoft.com/office/officeart/2005/8/layout/chevron1"/>
    <dgm:cxn modelId="{8635512A-C4D6-42FF-8341-07D122285055}" type="presOf" srcId="{3D70FEF4-4E5F-48F6-B508-909F824FAEAC}" destId="{1016E0F3-2958-49BB-A317-4FAFB5EF063B}" srcOrd="0" destOrd="0" presId="urn:microsoft.com/office/officeart/2005/8/layout/chevron1"/>
    <dgm:cxn modelId="{732B5C48-83C6-47CE-B8E2-4873BDC71661}" type="presOf" srcId="{CDC99ADE-8563-4107-B3B4-C947327A6E78}" destId="{373690C4-2561-4F18-88C8-D3CE05ED0288}" srcOrd="0" destOrd="0" presId="urn:microsoft.com/office/officeart/2005/8/layout/chevron1"/>
    <dgm:cxn modelId="{96C4576D-F4CE-4058-B830-0C513D8548B9}" srcId="{03ADA35F-0F0F-4E27-811F-B1BEDDAFE5D8}" destId="{3D70FEF4-4E5F-48F6-B508-909F824FAEAC}" srcOrd="2" destOrd="0" parTransId="{0CCDCC7C-C8F6-4EE4-9E62-88EFCAC95DBE}" sibTransId="{5F7852B5-F460-4021-9C9F-2ACE57124E28}"/>
    <dgm:cxn modelId="{6E26F855-9EFA-48E3-A0DC-6C02489B6FAC}" srcId="{03ADA35F-0F0F-4E27-811F-B1BEDDAFE5D8}" destId="{FFEDAE1C-F166-4ECC-8999-23CE98EF5EDC}" srcOrd="4" destOrd="0" parTransId="{536438CB-B53D-4E73-A018-D843A380C8A1}" sibTransId="{D1BFE57F-5EFF-42FC-9FB3-ADE3DF19E64E}"/>
    <dgm:cxn modelId="{F1FAE589-B19E-4BB5-9B0F-BDB90CB6B0F1}" type="presOf" srcId="{F73DF197-93C7-45BE-A33B-8D997B286D8F}" destId="{4A70B337-EFFF-47AB-B838-C3EC8A852A2D}" srcOrd="0" destOrd="0" presId="urn:microsoft.com/office/officeart/2005/8/layout/chevron1"/>
    <dgm:cxn modelId="{600BC68D-638F-4C93-8A3D-2F2B41A7E265}" type="presOf" srcId="{03ADA35F-0F0F-4E27-811F-B1BEDDAFE5D8}" destId="{B34FAA46-C55F-49CC-B5A8-C5BF6FE5B954}" srcOrd="0" destOrd="0" presId="urn:microsoft.com/office/officeart/2005/8/layout/chevron1"/>
    <dgm:cxn modelId="{130FEC97-CEA0-4A27-BE8F-FE6A2ADBC8EA}" srcId="{03ADA35F-0F0F-4E27-811F-B1BEDDAFE5D8}" destId="{9C7B6F5F-9B23-4CD5-BFDE-B604AC97A22C}" srcOrd="1" destOrd="0" parTransId="{0A54D816-3C3B-4455-B4AB-611173C50DEF}" sibTransId="{F052B279-5F80-4493-B2B7-639DC804BA9B}"/>
    <dgm:cxn modelId="{B85A33CC-0643-4B4B-887B-5EB689E2B60D}" srcId="{03ADA35F-0F0F-4E27-811F-B1BEDDAFE5D8}" destId="{F73DF197-93C7-45BE-A33B-8D997B286D8F}" srcOrd="0" destOrd="0" parTransId="{899AEE01-8262-4C3F-AC6C-1DE59213706C}" sibTransId="{AC54B8C3-3150-4AF3-867D-B18CD2632F93}"/>
    <dgm:cxn modelId="{D5538ED8-3845-4511-B04C-E2B53FD5C276}" type="presOf" srcId="{FFEDAE1C-F166-4ECC-8999-23CE98EF5EDC}" destId="{54573FA5-3225-4D77-A6B9-ABD68DBB2620}" srcOrd="0" destOrd="0" presId="urn:microsoft.com/office/officeart/2005/8/layout/chevron1"/>
    <dgm:cxn modelId="{FA1E55F0-2DE5-480D-9530-E0376283987A}" type="presParOf" srcId="{B34FAA46-C55F-49CC-B5A8-C5BF6FE5B954}" destId="{4A70B337-EFFF-47AB-B838-C3EC8A852A2D}" srcOrd="0" destOrd="0" presId="urn:microsoft.com/office/officeart/2005/8/layout/chevron1"/>
    <dgm:cxn modelId="{4A369980-411B-4F7A-950D-38E30B86CA53}" type="presParOf" srcId="{B34FAA46-C55F-49CC-B5A8-C5BF6FE5B954}" destId="{45291820-3AE3-48B7-A037-0239E952FF5B}" srcOrd="1" destOrd="0" presId="urn:microsoft.com/office/officeart/2005/8/layout/chevron1"/>
    <dgm:cxn modelId="{DCA84B48-9537-4140-9668-067A040DF4F3}" type="presParOf" srcId="{B34FAA46-C55F-49CC-B5A8-C5BF6FE5B954}" destId="{1017BEFC-2B59-45D7-82D6-7B7710598BAC}" srcOrd="2" destOrd="0" presId="urn:microsoft.com/office/officeart/2005/8/layout/chevron1"/>
    <dgm:cxn modelId="{8265BD01-0FA9-4EB4-92EB-9E5D8334DC53}" type="presParOf" srcId="{B34FAA46-C55F-49CC-B5A8-C5BF6FE5B954}" destId="{894D0800-F208-4F1F-BB7C-0FB968873585}" srcOrd="3" destOrd="0" presId="urn:microsoft.com/office/officeart/2005/8/layout/chevron1"/>
    <dgm:cxn modelId="{53391C5C-4895-4F23-915C-E692EE0E1764}" type="presParOf" srcId="{B34FAA46-C55F-49CC-B5A8-C5BF6FE5B954}" destId="{1016E0F3-2958-49BB-A317-4FAFB5EF063B}" srcOrd="4" destOrd="0" presId="urn:microsoft.com/office/officeart/2005/8/layout/chevron1"/>
    <dgm:cxn modelId="{B26F7F98-9D34-473D-B9D8-059EAED1DBE2}" type="presParOf" srcId="{B34FAA46-C55F-49CC-B5A8-C5BF6FE5B954}" destId="{76662398-9840-4EFD-8006-57ACB9EF02DD}" srcOrd="5" destOrd="0" presId="urn:microsoft.com/office/officeart/2005/8/layout/chevron1"/>
    <dgm:cxn modelId="{EEA9D024-3E26-44B6-A32A-67634ECCDDCC}" type="presParOf" srcId="{B34FAA46-C55F-49CC-B5A8-C5BF6FE5B954}" destId="{373690C4-2561-4F18-88C8-D3CE05ED0288}" srcOrd="6" destOrd="0" presId="urn:microsoft.com/office/officeart/2005/8/layout/chevron1"/>
    <dgm:cxn modelId="{ED91435D-F1C3-45CF-BD0B-B587B9125A6E}" type="presParOf" srcId="{B34FAA46-C55F-49CC-B5A8-C5BF6FE5B954}" destId="{80D18B05-0615-45A5-B52E-076F063C25C1}" srcOrd="7" destOrd="0" presId="urn:microsoft.com/office/officeart/2005/8/layout/chevron1"/>
    <dgm:cxn modelId="{0BFB02D5-6153-4B83-8FD8-8DFF6D084099}" type="presParOf" srcId="{B34FAA46-C55F-49CC-B5A8-C5BF6FE5B954}" destId="{54573FA5-3225-4D77-A6B9-ABD68DBB2620}" srcOrd="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AE9AC5-14B8-4C7D-AA08-9E6F251495DD}" type="doc">
      <dgm:prSet loTypeId="urn:microsoft.com/office/officeart/2005/8/layout/vList3" loCatId="list" qsTypeId="urn:microsoft.com/office/officeart/2005/8/quickstyle/simple1" qsCatId="simple" csTypeId="urn:microsoft.com/office/officeart/2005/8/colors/accent1_3" csCatId="accent1" phldr="1"/>
      <dgm:spPr/>
      <dgm:t>
        <a:bodyPr/>
        <a:lstStyle/>
        <a:p>
          <a:endParaRPr lang="en-GB"/>
        </a:p>
      </dgm:t>
    </dgm:pt>
    <dgm:pt modelId="{D668B186-50A3-4602-A6EF-B83BD823209C}">
      <dgm:prSet phldrT="[Text]"/>
      <dgm:spPr/>
      <dgm:t>
        <a:bodyPr/>
        <a:lstStyle/>
        <a:p>
          <a:r>
            <a:rPr lang="en-GB" dirty="0"/>
            <a:t>To better understand your audience</a:t>
          </a:r>
        </a:p>
      </dgm:t>
    </dgm:pt>
    <dgm:pt modelId="{37885F06-C9D1-412D-8614-07C402A33C63}" type="parTrans" cxnId="{6F71FD29-1613-48DE-87D3-E130D43682C1}">
      <dgm:prSet/>
      <dgm:spPr/>
      <dgm:t>
        <a:bodyPr/>
        <a:lstStyle/>
        <a:p>
          <a:endParaRPr lang="en-GB"/>
        </a:p>
      </dgm:t>
    </dgm:pt>
    <dgm:pt modelId="{F42AB4B9-D554-48EB-A2F3-550EFF9BDD64}" type="sibTrans" cxnId="{6F71FD29-1613-48DE-87D3-E130D43682C1}">
      <dgm:prSet/>
      <dgm:spPr/>
      <dgm:t>
        <a:bodyPr/>
        <a:lstStyle/>
        <a:p>
          <a:endParaRPr lang="en-GB"/>
        </a:p>
      </dgm:t>
    </dgm:pt>
    <dgm:pt modelId="{4E8DC1EE-1929-47BE-8178-16BD271E339C}">
      <dgm:prSet phldrT="[Text]"/>
      <dgm:spPr/>
      <dgm:t>
        <a:bodyPr/>
        <a:lstStyle/>
        <a:p>
          <a:r>
            <a:rPr lang="en-GB" dirty="0"/>
            <a:t>To secure key support</a:t>
          </a:r>
        </a:p>
      </dgm:t>
    </dgm:pt>
    <dgm:pt modelId="{22E9D57A-698B-428F-BC3D-64D2CD6E6209}" type="parTrans" cxnId="{24A16503-D927-44F3-8FC1-6B6436A724C6}">
      <dgm:prSet/>
      <dgm:spPr/>
      <dgm:t>
        <a:bodyPr/>
        <a:lstStyle/>
        <a:p>
          <a:endParaRPr lang="en-GB"/>
        </a:p>
      </dgm:t>
    </dgm:pt>
    <dgm:pt modelId="{2D391742-41DE-4128-80C3-FF75D19D5DFC}" type="sibTrans" cxnId="{24A16503-D927-44F3-8FC1-6B6436A724C6}">
      <dgm:prSet/>
      <dgm:spPr/>
      <dgm:t>
        <a:bodyPr/>
        <a:lstStyle/>
        <a:p>
          <a:endParaRPr lang="en-GB"/>
        </a:p>
      </dgm:t>
    </dgm:pt>
    <dgm:pt modelId="{83F7FEE4-2D26-4D20-921D-23B212ADCA24}">
      <dgm:prSet phldrT="[Text]"/>
      <dgm:spPr/>
      <dgm:t>
        <a:bodyPr/>
        <a:lstStyle/>
        <a:p>
          <a:r>
            <a:rPr lang="en-GB" dirty="0"/>
            <a:t>To gain early alignment on goals</a:t>
          </a:r>
        </a:p>
      </dgm:t>
    </dgm:pt>
    <dgm:pt modelId="{0572FACA-1174-456A-9106-00E195A848B9}" type="parTrans" cxnId="{E2A5A24E-A2BD-4048-B80E-A8051A2CE2FA}">
      <dgm:prSet/>
      <dgm:spPr/>
      <dgm:t>
        <a:bodyPr/>
        <a:lstStyle/>
        <a:p>
          <a:endParaRPr lang="en-GB"/>
        </a:p>
      </dgm:t>
    </dgm:pt>
    <dgm:pt modelId="{7A6DA062-F9CE-4F82-AAA6-B213A2649CDA}" type="sibTrans" cxnId="{E2A5A24E-A2BD-4048-B80E-A8051A2CE2FA}">
      <dgm:prSet/>
      <dgm:spPr/>
      <dgm:t>
        <a:bodyPr/>
        <a:lstStyle/>
        <a:p>
          <a:endParaRPr lang="en-GB"/>
        </a:p>
      </dgm:t>
    </dgm:pt>
    <dgm:pt modelId="{D7A3333E-E701-4057-A1F4-F22BEA260938}">
      <dgm:prSet/>
      <dgm:spPr/>
      <dgm:t>
        <a:bodyPr/>
        <a:lstStyle/>
        <a:p>
          <a:r>
            <a:rPr lang="en-GB" dirty="0"/>
            <a:t>To health address conflicts or issues early on</a:t>
          </a:r>
        </a:p>
      </dgm:t>
    </dgm:pt>
    <dgm:pt modelId="{E8C550D9-2D87-419F-A516-26562DF06DAC}" type="parTrans" cxnId="{D87312E6-BE95-44C7-9989-D6A7CA799249}">
      <dgm:prSet/>
      <dgm:spPr/>
      <dgm:t>
        <a:bodyPr/>
        <a:lstStyle/>
        <a:p>
          <a:endParaRPr lang="en-GB"/>
        </a:p>
      </dgm:t>
    </dgm:pt>
    <dgm:pt modelId="{42794790-AB10-42D6-820D-BDCEEE95E378}" type="sibTrans" cxnId="{D87312E6-BE95-44C7-9989-D6A7CA799249}">
      <dgm:prSet/>
      <dgm:spPr/>
      <dgm:t>
        <a:bodyPr/>
        <a:lstStyle/>
        <a:p>
          <a:endParaRPr lang="en-GB"/>
        </a:p>
      </dgm:t>
    </dgm:pt>
    <dgm:pt modelId="{CC8F93FD-1B0D-4583-9AB0-972B96F9267C}" type="pres">
      <dgm:prSet presAssocID="{25AE9AC5-14B8-4C7D-AA08-9E6F251495DD}" presName="linearFlow" presStyleCnt="0">
        <dgm:presLayoutVars>
          <dgm:dir/>
          <dgm:resizeHandles val="exact"/>
        </dgm:presLayoutVars>
      </dgm:prSet>
      <dgm:spPr/>
    </dgm:pt>
    <dgm:pt modelId="{656A7AAB-7C94-433E-97FF-D71564E3E6D1}" type="pres">
      <dgm:prSet presAssocID="{D668B186-50A3-4602-A6EF-B83BD823209C}" presName="composite" presStyleCnt="0"/>
      <dgm:spPr/>
    </dgm:pt>
    <dgm:pt modelId="{62375633-C63D-43A9-B064-F2170F1AE9B7}" type="pres">
      <dgm:prSet presAssocID="{D668B186-50A3-4602-A6EF-B83BD823209C}" presName="imgShp" presStyleLbl="fgImgPlac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dge 1 outline"/>
        </a:ext>
      </dgm:extLst>
    </dgm:pt>
    <dgm:pt modelId="{42A73360-04F3-4FC0-9179-DAEEF057DAB9}" type="pres">
      <dgm:prSet presAssocID="{D668B186-50A3-4602-A6EF-B83BD823209C}" presName="txShp" presStyleLbl="node1" presStyleIdx="0" presStyleCnt="4">
        <dgm:presLayoutVars>
          <dgm:bulletEnabled val="1"/>
        </dgm:presLayoutVars>
      </dgm:prSet>
      <dgm:spPr/>
    </dgm:pt>
    <dgm:pt modelId="{00B85467-C8CC-4AAF-9E12-D751F7A84B6F}" type="pres">
      <dgm:prSet presAssocID="{F42AB4B9-D554-48EB-A2F3-550EFF9BDD64}" presName="spacing" presStyleCnt="0"/>
      <dgm:spPr/>
    </dgm:pt>
    <dgm:pt modelId="{41CAF4B8-CDC1-49F9-B967-1F1DCC10C148}" type="pres">
      <dgm:prSet presAssocID="{4E8DC1EE-1929-47BE-8178-16BD271E339C}" presName="composite" presStyleCnt="0"/>
      <dgm:spPr/>
    </dgm:pt>
    <dgm:pt modelId="{BDEC3559-14DF-474A-B321-171D2664F512}" type="pres">
      <dgm:prSet presAssocID="{4E8DC1EE-1929-47BE-8178-16BD271E339C}" presName="imgShp" presStyleLbl="fgImgPlac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dge outline"/>
        </a:ext>
      </dgm:extLst>
    </dgm:pt>
    <dgm:pt modelId="{D5EB7D2D-84DF-44DE-875D-DE2E4937005B}" type="pres">
      <dgm:prSet presAssocID="{4E8DC1EE-1929-47BE-8178-16BD271E339C}" presName="txShp" presStyleLbl="node1" presStyleIdx="1" presStyleCnt="4">
        <dgm:presLayoutVars>
          <dgm:bulletEnabled val="1"/>
        </dgm:presLayoutVars>
      </dgm:prSet>
      <dgm:spPr/>
    </dgm:pt>
    <dgm:pt modelId="{99103F1D-34B7-4F06-855D-45AB5CDABFCD}" type="pres">
      <dgm:prSet presAssocID="{2D391742-41DE-4128-80C3-FF75D19D5DFC}" presName="spacing" presStyleCnt="0"/>
      <dgm:spPr/>
    </dgm:pt>
    <dgm:pt modelId="{1AA060BA-E17C-4534-A6ED-DABBDAB6070C}" type="pres">
      <dgm:prSet presAssocID="{83F7FEE4-2D26-4D20-921D-23B212ADCA24}" presName="composite" presStyleCnt="0"/>
      <dgm:spPr/>
    </dgm:pt>
    <dgm:pt modelId="{DA19604D-908B-48EC-9FC8-F39DD041D776}" type="pres">
      <dgm:prSet presAssocID="{83F7FEE4-2D26-4D20-921D-23B212ADCA24}" presName="imgShp" presStyleLbl="fgImgPlac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adge 3 outline"/>
        </a:ext>
      </dgm:extLst>
    </dgm:pt>
    <dgm:pt modelId="{59B67035-3A48-4317-93ED-BB6E69E6807E}" type="pres">
      <dgm:prSet presAssocID="{83F7FEE4-2D26-4D20-921D-23B212ADCA24}" presName="txShp" presStyleLbl="node1" presStyleIdx="2" presStyleCnt="4">
        <dgm:presLayoutVars>
          <dgm:bulletEnabled val="1"/>
        </dgm:presLayoutVars>
      </dgm:prSet>
      <dgm:spPr/>
    </dgm:pt>
    <dgm:pt modelId="{11355426-7F2B-41F3-B6C8-5091065A103C}" type="pres">
      <dgm:prSet presAssocID="{7A6DA062-F9CE-4F82-AAA6-B213A2649CDA}" presName="spacing" presStyleCnt="0"/>
      <dgm:spPr/>
    </dgm:pt>
    <dgm:pt modelId="{C806AE57-AA53-4CF0-BEB5-67E58A38A23A}" type="pres">
      <dgm:prSet presAssocID="{D7A3333E-E701-4057-A1F4-F22BEA260938}" presName="composite" presStyleCnt="0"/>
      <dgm:spPr/>
    </dgm:pt>
    <dgm:pt modelId="{0AB38173-D10E-4A27-930D-4DE9936460C4}" type="pres">
      <dgm:prSet presAssocID="{D7A3333E-E701-4057-A1F4-F22BEA260938}" presName="imgShp" presStyleLbl="fgImgPlac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Badge 4 outline"/>
        </a:ext>
      </dgm:extLst>
    </dgm:pt>
    <dgm:pt modelId="{7239C32F-3601-4CE3-8628-D66D422DEC67}" type="pres">
      <dgm:prSet presAssocID="{D7A3333E-E701-4057-A1F4-F22BEA260938}" presName="txShp" presStyleLbl="node1" presStyleIdx="3" presStyleCnt="4">
        <dgm:presLayoutVars>
          <dgm:bulletEnabled val="1"/>
        </dgm:presLayoutVars>
      </dgm:prSet>
      <dgm:spPr/>
    </dgm:pt>
  </dgm:ptLst>
  <dgm:cxnLst>
    <dgm:cxn modelId="{24A16503-D927-44F3-8FC1-6B6436A724C6}" srcId="{25AE9AC5-14B8-4C7D-AA08-9E6F251495DD}" destId="{4E8DC1EE-1929-47BE-8178-16BD271E339C}" srcOrd="1" destOrd="0" parTransId="{22E9D57A-698B-428F-BC3D-64D2CD6E6209}" sibTransId="{2D391742-41DE-4128-80C3-FF75D19D5DFC}"/>
    <dgm:cxn modelId="{9FAD4805-38E6-4A97-AE6D-6718F4EACA59}" type="presOf" srcId="{D668B186-50A3-4602-A6EF-B83BD823209C}" destId="{42A73360-04F3-4FC0-9179-DAEEF057DAB9}" srcOrd="0" destOrd="0" presId="urn:microsoft.com/office/officeart/2005/8/layout/vList3"/>
    <dgm:cxn modelId="{75788113-CA05-4A72-96D9-EAB655827B8B}" type="presOf" srcId="{4E8DC1EE-1929-47BE-8178-16BD271E339C}" destId="{D5EB7D2D-84DF-44DE-875D-DE2E4937005B}" srcOrd="0" destOrd="0" presId="urn:microsoft.com/office/officeart/2005/8/layout/vList3"/>
    <dgm:cxn modelId="{25846A23-D996-4ADB-875E-8E098E7D36DA}" type="presOf" srcId="{83F7FEE4-2D26-4D20-921D-23B212ADCA24}" destId="{59B67035-3A48-4317-93ED-BB6E69E6807E}" srcOrd="0" destOrd="0" presId="urn:microsoft.com/office/officeart/2005/8/layout/vList3"/>
    <dgm:cxn modelId="{6F71FD29-1613-48DE-87D3-E130D43682C1}" srcId="{25AE9AC5-14B8-4C7D-AA08-9E6F251495DD}" destId="{D668B186-50A3-4602-A6EF-B83BD823209C}" srcOrd="0" destOrd="0" parTransId="{37885F06-C9D1-412D-8614-07C402A33C63}" sibTransId="{F42AB4B9-D554-48EB-A2F3-550EFF9BDD64}"/>
    <dgm:cxn modelId="{E2A5A24E-A2BD-4048-B80E-A8051A2CE2FA}" srcId="{25AE9AC5-14B8-4C7D-AA08-9E6F251495DD}" destId="{83F7FEE4-2D26-4D20-921D-23B212ADCA24}" srcOrd="2" destOrd="0" parTransId="{0572FACA-1174-456A-9106-00E195A848B9}" sibTransId="{7A6DA062-F9CE-4F82-AAA6-B213A2649CDA}"/>
    <dgm:cxn modelId="{CD671E7A-F040-470C-92D1-CDDEF9BB30CE}" type="presOf" srcId="{25AE9AC5-14B8-4C7D-AA08-9E6F251495DD}" destId="{CC8F93FD-1B0D-4583-9AB0-972B96F9267C}" srcOrd="0" destOrd="0" presId="urn:microsoft.com/office/officeart/2005/8/layout/vList3"/>
    <dgm:cxn modelId="{3B2BDFD7-7283-404F-85C8-541005C05B21}" type="presOf" srcId="{D7A3333E-E701-4057-A1F4-F22BEA260938}" destId="{7239C32F-3601-4CE3-8628-D66D422DEC67}" srcOrd="0" destOrd="0" presId="urn:microsoft.com/office/officeart/2005/8/layout/vList3"/>
    <dgm:cxn modelId="{D87312E6-BE95-44C7-9989-D6A7CA799249}" srcId="{25AE9AC5-14B8-4C7D-AA08-9E6F251495DD}" destId="{D7A3333E-E701-4057-A1F4-F22BEA260938}" srcOrd="3" destOrd="0" parTransId="{E8C550D9-2D87-419F-A516-26562DF06DAC}" sibTransId="{42794790-AB10-42D6-820D-BDCEEE95E378}"/>
    <dgm:cxn modelId="{E00CC78B-40FF-4628-A453-EBBB5C206016}" type="presParOf" srcId="{CC8F93FD-1B0D-4583-9AB0-972B96F9267C}" destId="{656A7AAB-7C94-433E-97FF-D71564E3E6D1}" srcOrd="0" destOrd="0" presId="urn:microsoft.com/office/officeart/2005/8/layout/vList3"/>
    <dgm:cxn modelId="{A5E25670-1C98-4A04-A55A-68C0980E39E2}" type="presParOf" srcId="{656A7AAB-7C94-433E-97FF-D71564E3E6D1}" destId="{62375633-C63D-43A9-B064-F2170F1AE9B7}" srcOrd="0" destOrd="0" presId="urn:microsoft.com/office/officeart/2005/8/layout/vList3"/>
    <dgm:cxn modelId="{82BCECF9-2B08-46FB-9274-03ED74B27295}" type="presParOf" srcId="{656A7AAB-7C94-433E-97FF-D71564E3E6D1}" destId="{42A73360-04F3-4FC0-9179-DAEEF057DAB9}" srcOrd="1" destOrd="0" presId="urn:microsoft.com/office/officeart/2005/8/layout/vList3"/>
    <dgm:cxn modelId="{FBFFED21-9788-44B9-A350-7EBB5BE767A2}" type="presParOf" srcId="{CC8F93FD-1B0D-4583-9AB0-972B96F9267C}" destId="{00B85467-C8CC-4AAF-9E12-D751F7A84B6F}" srcOrd="1" destOrd="0" presId="urn:microsoft.com/office/officeart/2005/8/layout/vList3"/>
    <dgm:cxn modelId="{7E99F851-8975-4AEA-A9D9-5DDD5BFF8E38}" type="presParOf" srcId="{CC8F93FD-1B0D-4583-9AB0-972B96F9267C}" destId="{41CAF4B8-CDC1-49F9-B967-1F1DCC10C148}" srcOrd="2" destOrd="0" presId="urn:microsoft.com/office/officeart/2005/8/layout/vList3"/>
    <dgm:cxn modelId="{EA997AFE-3493-4DF0-A0C1-DCBC3392E5F3}" type="presParOf" srcId="{41CAF4B8-CDC1-49F9-B967-1F1DCC10C148}" destId="{BDEC3559-14DF-474A-B321-171D2664F512}" srcOrd="0" destOrd="0" presId="urn:microsoft.com/office/officeart/2005/8/layout/vList3"/>
    <dgm:cxn modelId="{4447F59C-D704-4965-A500-B4070A1BF86B}" type="presParOf" srcId="{41CAF4B8-CDC1-49F9-B967-1F1DCC10C148}" destId="{D5EB7D2D-84DF-44DE-875D-DE2E4937005B}" srcOrd="1" destOrd="0" presId="urn:microsoft.com/office/officeart/2005/8/layout/vList3"/>
    <dgm:cxn modelId="{C89ED0DA-EAB1-4AC9-83A4-DFB17CCFE417}" type="presParOf" srcId="{CC8F93FD-1B0D-4583-9AB0-972B96F9267C}" destId="{99103F1D-34B7-4F06-855D-45AB5CDABFCD}" srcOrd="3" destOrd="0" presId="urn:microsoft.com/office/officeart/2005/8/layout/vList3"/>
    <dgm:cxn modelId="{332AB3E3-5840-4610-92D6-3F9BD56C9A57}" type="presParOf" srcId="{CC8F93FD-1B0D-4583-9AB0-972B96F9267C}" destId="{1AA060BA-E17C-4534-A6ED-DABBDAB6070C}" srcOrd="4" destOrd="0" presId="urn:microsoft.com/office/officeart/2005/8/layout/vList3"/>
    <dgm:cxn modelId="{8076489D-2B39-4BF6-BCBE-4993C1EFBA57}" type="presParOf" srcId="{1AA060BA-E17C-4534-A6ED-DABBDAB6070C}" destId="{DA19604D-908B-48EC-9FC8-F39DD041D776}" srcOrd="0" destOrd="0" presId="urn:microsoft.com/office/officeart/2005/8/layout/vList3"/>
    <dgm:cxn modelId="{61123295-3C48-4520-8773-0E5F0D0B4A78}" type="presParOf" srcId="{1AA060BA-E17C-4534-A6ED-DABBDAB6070C}" destId="{59B67035-3A48-4317-93ED-BB6E69E6807E}" srcOrd="1" destOrd="0" presId="urn:microsoft.com/office/officeart/2005/8/layout/vList3"/>
    <dgm:cxn modelId="{927D10E4-9074-4DDB-95B1-95D60E341B69}" type="presParOf" srcId="{CC8F93FD-1B0D-4583-9AB0-972B96F9267C}" destId="{11355426-7F2B-41F3-B6C8-5091065A103C}" srcOrd="5" destOrd="0" presId="urn:microsoft.com/office/officeart/2005/8/layout/vList3"/>
    <dgm:cxn modelId="{694521CD-8031-42FB-BFD5-62144C77E944}" type="presParOf" srcId="{CC8F93FD-1B0D-4583-9AB0-972B96F9267C}" destId="{C806AE57-AA53-4CF0-BEB5-67E58A38A23A}" srcOrd="6" destOrd="0" presId="urn:microsoft.com/office/officeart/2005/8/layout/vList3"/>
    <dgm:cxn modelId="{D9FDEBDA-794D-4491-907B-B7716C4DE80C}" type="presParOf" srcId="{C806AE57-AA53-4CF0-BEB5-67E58A38A23A}" destId="{0AB38173-D10E-4A27-930D-4DE9936460C4}" srcOrd="0" destOrd="0" presId="urn:microsoft.com/office/officeart/2005/8/layout/vList3"/>
    <dgm:cxn modelId="{045025F3-E24D-49F1-9726-3766BB78000A}" type="presParOf" srcId="{C806AE57-AA53-4CF0-BEB5-67E58A38A23A}" destId="{7239C32F-3601-4CE3-8628-D66D422DEC67}"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5EBCB5-2B74-4BAA-85BF-9AD129C6A98C}" type="doc">
      <dgm:prSet loTypeId="urn:microsoft.com/office/officeart/2005/8/layout/vList6" loCatId="list" qsTypeId="urn:microsoft.com/office/officeart/2005/8/quickstyle/simple1" qsCatId="simple" csTypeId="urn:microsoft.com/office/officeart/2005/8/colors/colorful2" csCatId="colorful" phldr="1"/>
      <dgm:spPr/>
      <dgm:t>
        <a:bodyPr/>
        <a:lstStyle/>
        <a:p>
          <a:endParaRPr lang="en-GB"/>
        </a:p>
      </dgm:t>
    </dgm:pt>
    <dgm:pt modelId="{7E6A991A-E6AC-4D9E-A7C6-10D718167698}">
      <dgm:prSet phldrT="[Text]" custT="1"/>
      <dgm:spPr/>
      <dgm:t>
        <a:bodyPr/>
        <a:lstStyle/>
        <a:p>
          <a:r>
            <a:rPr lang="en-GB" sz="2400" dirty="0"/>
            <a:t>Reflection in action </a:t>
          </a:r>
        </a:p>
        <a:p>
          <a:r>
            <a:rPr lang="en-GB" sz="2400" dirty="0"/>
            <a:t>(at the time the event is happening)</a:t>
          </a:r>
        </a:p>
      </dgm:t>
    </dgm:pt>
    <dgm:pt modelId="{1403982A-83B6-44EA-B593-48CD73F8FA44}" type="parTrans" cxnId="{852E8FFB-9AAD-40DB-88B1-21702044082B}">
      <dgm:prSet/>
      <dgm:spPr/>
      <dgm:t>
        <a:bodyPr/>
        <a:lstStyle/>
        <a:p>
          <a:endParaRPr lang="en-GB"/>
        </a:p>
      </dgm:t>
    </dgm:pt>
    <dgm:pt modelId="{F56D11C4-9F43-4BBE-876C-165380035465}" type="sibTrans" cxnId="{852E8FFB-9AAD-40DB-88B1-21702044082B}">
      <dgm:prSet/>
      <dgm:spPr/>
      <dgm:t>
        <a:bodyPr/>
        <a:lstStyle/>
        <a:p>
          <a:endParaRPr lang="en-GB"/>
        </a:p>
      </dgm:t>
    </dgm:pt>
    <dgm:pt modelId="{A8533BEC-40DE-4954-82FD-72D79E042743}">
      <dgm:prSet phldrT="[Text]" custT="1"/>
      <dgm:spPr/>
      <dgm:t>
        <a:bodyPr/>
        <a:lstStyle/>
        <a:p>
          <a:r>
            <a:rPr lang="en-GB" sz="2400" dirty="0"/>
            <a:t>Reflection on practice </a:t>
          </a:r>
        </a:p>
        <a:p>
          <a:r>
            <a:rPr lang="en-GB" sz="2400" dirty="0"/>
            <a:t>(after the event happened)</a:t>
          </a:r>
        </a:p>
      </dgm:t>
    </dgm:pt>
    <dgm:pt modelId="{579029C4-60F8-4644-A332-43BFBB6ED3B7}" type="parTrans" cxnId="{13FAD822-90C7-4CC0-A678-183717ED2C1D}">
      <dgm:prSet/>
      <dgm:spPr/>
      <dgm:t>
        <a:bodyPr/>
        <a:lstStyle/>
        <a:p>
          <a:endParaRPr lang="en-GB"/>
        </a:p>
      </dgm:t>
    </dgm:pt>
    <dgm:pt modelId="{AD349C8D-4AA3-4AEF-A4C3-F01BCA90619C}" type="sibTrans" cxnId="{13FAD822-90C7-4CC0-A678-183717ED2C1D}">
      <dgm:prSet/>
      <dgm:spPr/>
      <dgm:t>
        <a:bodyPr/>
        <a:lstStyle/>
        <a:p>
          <a:endParaRPr lang="en-GB"/>
        </a:p>
      </dgm:t>
    </dgm:pt>
    <dgm:pt modelId="{9D5852F9-56BD-4B5D-B5D6-872B87591DB7}">
      <dgm:prSet phldrT="[Text]"/>
      <dgm:spPr/>
      <dgm:t>
        <a:bodyPr/>
        <a:lstStyle/>
        <a:p>
          <a:r>
            <a:rPr lang="en-GB" dirty="0"/>
            <a:t>Reflecting on something that has already happened</a:t>
          </a:r>
        </a:p>
      </dgm:t>
    </dgm:pt>
    <dgm:pt modelId="{FC8FE910-D9F3-4124-85FA-560F605A5F2A}" type="parTrans" cxnId="{10EE0A61-F5E7-4A9E-B7A9-F5E5A36803E4}">
      <dgm:prSet/>
      <dgm:spPr/>
      <dgm:t>
        <a:bodyPr/>
        <a:lstStyle/>
        <a:p>
          <a:endParaRPr lang="en-GB"/>
        </a:p>
      </dgm:t>
    </dgm:pt>
    <dgm:pt modelId="{B4D3025A-B461-4801-A205-C6702781FD37}" type="sibTrans" cxnId="{10EE0A61-F5E7-4A9E-B7A9-F5E5A36803E4}">
      <dgm:prSet/>
      <dgm:spPr/>
      <dgm:t>
        <a:bodyPr/>
        <a:lstStyle/>
        <a:p>
          <a:endParaRPr lang="en-GB"/>
        </a:p>
      </dgm:t>
    </dgm:pt>
    <dgm:pt modelId="{FD195BEE-63F7-4563-AE21-0DA7DE559E87}">
      <dgm:prSet phldrT="[Text]"/>
      <dgm:spPr/>
      <dgm:t>
        <a:bodyPr/>
        <a:lstStyle/>
        <a:p>
          <a:r>
            <a:rPr lang="en-GB" dirty="0"/>
            <a:t>Thinking about what you would differently if it happened again</a:t>
          </a:r>
        </a:p>
      </dgm:t>
    </dgm:pt>
    <dgm:pt modelId="{AC807CF7-23F8-4BA8-BFED-F67254055D87}" type="parTrans" cxnId="{0F9C56AC-7743-4B42-B13C-D5499FA5E278}">
      <dgm:prSet/>
      <dgm:spPr/>
      <dgm:t>
        <a:bodyPr/>
        <a:lstStyle/>
        <a:p>
          <a:endParaRPr lang="en-GB"/>
        </a:p>
      </dgm:t>
    </dgm:pt>
    <dgm:pt modelId="{994A48C2-682D-4C20-B463-F158B9F011E5}" type="sibTrans" cxnId="{0F9C56AC-7743-4B42-B13C-D5499FA5E278}">
      <dgm:prSet/>
      <dgm:spPr/>
      <dgm:t>
        <a:bodyPr/>
        <a:lstStyle/>
        <a:p>
          <a:endParaRPr lang="en-GB"/>
        </a:p>
      </dgm:t>
    </dgm:pt>
    <dgm:pt modelId="{B08C3066-946A-4AFD-9B29-09DEF4541BD3}">
      <dgm:prSet phldrT="[Text]"/>
      <dgm:spPr/>
      <dgm:t>
        <a:bodyPr/>
        <a:lstStyle/>
        <a:p>
          <a:r>
            <a:rPr lang="en-GB" dirty="0"/>
            <a:t>New information and/or theoretical perspectives from study that inform the reflector’s experience are used to process feelings and actions</a:t>
          </a:r>
        </a:p>
      </dgm:t>
    </dgm:pt>
    <dgm:pt modelId="{5DD48404-BB49-4E1A-8DCF-FB832886DF4B}" type="parTrans" cxnId="{99E8F8DC-731F-4CF2-9F03-D1729D21ED1E}">
      <dgm:prSet/>
      <dgm:spPr/>
      <dgm:t>
        <a:bodyPr/>
        <a:lstStyle/>
        <a:p>
          <a:endParaRPr lang="en-GB"/>
        </a:p>
      </dgm:t>
    </dgm:pt>
    <dgm:pt modelId="{91E17184-E3BB-4461-ADF2-020592E1A876}" type="sibTrans" cxnId="{99E8F8DC-731F-4CF2-9F03-D1729D21ED1E}">
      <dgm:prSet/>
      <dgm:spPr/>
      <dgm:t>
        <a:bodyPr/>
        <a:lstStyle/>
        <a:p>
          <a:endParaRPr lang="en-GB"/>
        </a:p>
      </dgm:t>
    </dgm:pt>
    <dgm:pt modelId="{16299E7F-5538-4BE5-8A46-07D3B0D0CAAF}">
      <dgm:prSet phldrT="[Text]"/>
      <dgm:spPr/>
      <dgm:t>
        <a:bodyPr/>
        <a:lstStyle/>
        <a:p>
          <a:r>
            <a:rPr lang="en-GB" dirty="0"/>
            <a:t>Thinking about it during the event </a:t>
          </a:r>
        </a:p>
      </dgm:t>
    </dgm:pt>
    <dgm:pt modelId="{EB2854A9-107E-438D-A131-7A12EAA5F59D}" type="parTrans" cxnId="{C01A2B2E-4143-43B3-9E7E-9561026D6499}">
      <dgm:prSet/>
      <dgm:spPr/>
      <dgm:t>
        <a:bodyPr/>
        <a:lstStyle/>
        <a:p>
          <a:endParaRPr lang="en-GB"/>
        </a:p>
      </dgm:t>
    </dgm:pt>
    <dgm:pt modelId="{57543DEC-B3C8-403E-9B43-3DA0DA54807D}" type="sibTrans" cxnId="{C01A2B2E-4143-43B3-9E7E-9561026D6499}">
      <dgm:prSet/>
      <dgm:spPr/>
      <dgm:t>
        <a:bodyPr/>
        <a:lstStyle/>
        <a:p>
          <a:endParaRPr lang="en-GB"/>
        </a:p>
      </dgm:t>
    </dgm:pt>
    <dgm:pt modelId="{4770D909-C1F7-435F-B059-FC88BC452026}">
      <dgm:prSet phldrT="[Text]"/>
      <dgm:spPr/>
      <dgm:t>
        <a:bodyPr/>
        <a:lstStyle/>
        <a:p>
          <a:r>
            <a:rPr lang="en-GB" dirty="0"/>
            <a:t>Deciding how to act at the time</a:t>
          </a:r>
        </a:p>
      </dgm:t>
    </dgm:pt>
    <dgm:pt modelId="{416013D8-31C2-48C7-A454-2F1518BC6419}" type="parTrans" cxnId="{18528E70-6851-4CE7-9F39-9B65AB8D119A}">
      <dgm:prSet/>
      <dgm:spPr/>
      <dgm:t>
        <a:bodyPr/>
        <a:lstStyle/>
        <a:p>
          <a:endParaRPr lang="en-GB"/>
        </a:p>
      </dgm:t>
    </dgm:pt>
    <dgm:pt modelId="{EDC438FC-CE20-40FC-97E8-A9273570A483}" type="sibTrans" cxnId="{18528E70-6851-4CE7-9F39-9B65AB8D119A}">
      <dgm:prSet/>
      <dgm:spPr/>
      <dgm:t>
        <a:bodyPr/>
        <a:lstStyle/>
        <a:p>
          <a:endParaRPr lang="en-GB"/>
        </a:p>
      </dgm:t>
    </dgm:pt>
    <dgm:pt modelId="{2B9402E1-AEDD-43A1-AD93-ED84E91BC94D}">
      <dgm:prSet phldrT="[Text]"/>
      <dgm:spPr/>
      <dgm:t>
        <a:bodyPr/>
        <a:lstStyle/>
        <a:p>
          <a:r>
            <a:rPr lang="en-GB" dirty="0"/>
            <a:t>Acting immediately</a:t>
          </a:r>
        </a:p>
      </dgm:t>
    </dgm:pt>
    <dgm:pt modelId="{08B9BC69-2DDE-499F-9C37-03FB09981EAA}" type="parTrans" cxnId="{76C166ED-1806-44DF-A575-B54FB3FE92F1}">
      <dgm:prSet/>
      <dgm:spPr/>
      <dgm:t>
        <a:bodyPr/>
        <a:lstStyle/>
        <a:p>
          <a:endParaRPr lang="en-GB"/>
        </a:p>
      </dgm:t>
    </dgm:pt>
    <dgm:pt modelId="{E6DD18AF-7576-481A-B2D3-1457F0079E80}" type="sibTrans" cxnId="{76C166ED-1806-44DF-A575-B54FB3FE92F1}">
      <dgm:prSet/>
      <dgm:spPr/>
      <dgm:t>
        <a:bodyPr/>
        <a:lstStyle/>
        <a:p>
          <a:endParaRPr lang="en-GB"/>
        </a:p>
      </dgm:t>
    </dgm:pt>
    <dgm:pt modelId="{52953F32-4DE8-4DD7-9BD9-2803A410FCCD}">
      <dgm:prSet phldrT="[Text]"/>
      <dgm:spPr/>
      <dgm:t>
        <a:bodyPr/>
        <a:lstStyle/>
        <a:p>
          <a:endParaRPr lang="en-GB" dirty="0"/>
        </a:p>
      </dgm:t>
    </dgm:pt>
    <dgm:pt modelId="{215BC04B-69E3-440E-928A-DC7BDE9E4DB6}" type="parTrans" cxnId="{FC850179-AEEB-4F62-B52D-A1F5054B41BD}">
      <dgm:prSet/>
      <dgm:spPr/>
      <dgm:t>
        <a:bodyPr/>
        <a:lstStyle/>
        <a:p>
          <a:endParaRPr lang="en-GB"/>
        </a:p>
      </dgm:t>
    </dgm:pt>
    <dgm:pt modelId="{C9521DB6-2044-4FD9-BE85-DA45911FDCD8}" type="sibTrans" cxnId="{FC850179-AEEB-4F62-B52D-A1F5054B41BD}">
      <dgm:prSet/>
      <dgm:spPr/>
      <dgm:t>
        <a:bodyPr/>
        <a:lstStyle/>
        <a:p>
          <a:endParaRPr lang="en-GB"/>
        </a:p>
      </dgm:t>
    </dgm:pt>
    <dgm:pt modelId="{BA17000D-30D3-4BC9-94F7-E2BEE1143A50}">
      <dgm:prSet phldrT="[Text]"/>
      <dgm:spPr/>
      <dgm:t>
        <a:bodyPr/>
        <a:lstStyle/>
        <a:p>
          <a:r>
            <a:rPr lang="en-GB" dirty="0"/>
            <a:t>The experience itself</a:t>
          </a:r>
        </a:p>
      </dgm:t>
    </dgm:pt>
    <dgm:pt modelId="{CA9E9C76-7312-4E8F-8317-E489F8F5B749}" type="parTrans" cxnId="{0FA7C335-850A-415B-8C3B-E1BD97E1541C}">
      <dgm:prSet/>
      <dgm:spPr/>
      <dgm:t>
        <a:bodyPr/>
        <a:lstStyle/>
        <a:p>
          <a:endParaRPr lang="en-GB"/>
        </a:p>
      </dgm:t>
    </dgm:pt>
    <dgm:pt modelId="{F589D16E-9EAE-4606-BB32-9064799DE6B8}" type="sibTrans" cxnId="{0FA7C335-850A-415B-8C3B-E1BD97E1541C}">
      <dgm:prSet/>
      <dgm:spPr/>
      <dgm:t>
        <a:bodyPr/>
        <a:lstStyle/>
        <a:p>
          <a:endParaRPr lang="en-GB"/>
        </a:p>
      </dgm:t>
    </dgm:pt>
    <dgm:pt modelId="{B0C54973-EF12-4D7A-B631-89F58A671529}" type="pres">
      <dgm:prSet presAssocID="{2A5EBCB5-2B74-4BAA-85BF-9AD129C6A98C}" presName="Name0" presStyleCnt="0">
        <dgm:presLayoutVars>
          <dgm:dir/>
          <dgm:animLvl val="lvl"/>
          <dgm:resizeHandles/>
        </dgm:presLayoutVars>
      </dgm:prSet>
      <dgm:spPr/>
    </dgm:pt>
    <dgm:pt modelId="{52124949-95E4-4165-9270-A48D5D6D542F}" type="pres">
      <dgm:prSet presAssocID="{7E6A991A-E6AC-4D9E-A7C6-10D718167698}" presName="linNode" presStyleCnt="0"/>
      <dgm:spPr/>
    </dgm:pt>
    <dgm:pt modelId="{F871D3EC-39AE-4B76-8FD2-9CA52ECD7B83}" type="pres">
      <dgm:prSet presAssocID="{7E6A991A-E6AC-4D9E-A7C6-10D718167698}" presName="parentShp" presStyleLbl="node1" presStyleIdx="0" presStyleCnt="2">
        <dgm:presLayoutVars>
          <dgm:bulletEnabled val="1"/>
        </dgm:presLayoutVars>
      </dgm:prSet>
      <dgm:spPr/>
    </dgm:pt>
    <dgm:pt modelId="{26473DD4-5D43-429F-9C71-AA45F6E0B133}" type="pres">
      <dgm:prSet presAssocID="{7E6A991A-E6AC-4D9E-A7C6-10D718167698}" presName="childShp" presStyleLbl="bgAccFollowNode1" presStyleIdx="0" presStyleCnt="2">
        <dgm:presLayoutVars>
          <dgm:bulletEnabled val="1"/>
        </dgm:presLayoutVars>
      </dgm:prSet>
      <dgm:spPr/>
    </dgm:pt>
    <dgm:pt modelId="{5E79526A-24B7-4595-8B3A-849DB048E4A3}" type="pres">
      <dgm:prSet presAssocID="{F56D11C4-9F43-4BBE-876C-165380035465}" presName="spacing" presStyleCnt="0"/>
      <dgm:spPr/>
    </dgm:pt>
    <dgm:pt modelId="{68A9469C-0873-44A8-A5E0-0AE474BDD3C7}" type="pres">
      <dgm:prSet presAssocID="{A8533BEC-40DE-4954-82FD-72D79E042743}" presName="linNode" presStyleCnt="0"/>
      <dgm:spPr/>
    </dgm:pt>
    <dgm:pt modelId="{5C7CA8C5-E386-4C03-B479-D86623D7FA6A}" type="pres">
      <dgm:prSet presAssocID="{A8533BEC-40DE-4954-82FD-72D79E042743}" presName="parentShp" presStyleLbl="node1" presStyleIdx="1" presStyleCnt="2">
        <dgm:presLayoutVars>
          <dgm:bulletEnabled val="1"/>
        </dgm:presLayoutVars>
      </dgm:prSet>
      <dgm:spPr/>
    </dgm:pt>
    <dgm:pt modelId="{469AEA37-91A9-4A5E-9766-C148A57925EA}" type="pres">
      <dgm:prSet presAssocID="{A8533BEC-40DE-4954-82FD-72D79E042743}" presName="childShp" presStyleLbl="bgAccFollowNode1" presStyleIdx="1" presStyleCnt="2">
        <dgm:presLayoutVars>
          <dgm:bulletEnabled val="1"/>
        </dgm:presLayoutVars>
      </dgm:prSet>
      <dgm:spPr/>
    </dgm:pt>
  </dgm:ptLst>
  <dgm:cxnLst>
    <dgm:cxn modelId="{71258E00-A9C4-40BE-A905-8DFF6143261E}" type="presOf" srcId="{52953F32-4DE8-4DD7-9BD9-2803A410FCCD}" destId="{26473DD4-5D43-429F-9C71-AA45F6E0B133}" srcOrd="0" destOrd="0" presId="urn:microsoft.com/office/officeart/2005/8/layout/vList6"/>
    <dgm:cxn modelId="{0C911213-F2F1-4596-A27E-65727EA66664}" type="presOf" srcId="{A8533BEC-40DE-4954-82FD-72D79E042743}" destId="{5C7CA8C5-E386-4C03-B479-D86623D7FA6A}" srcOrd="0" destOrd="0" presId="urn:microsoft.com/office/officeart/2005/8/layout/vList6"/>
    <dgm:cxn modelId="{D3E2461F-E86A-4B2C-B62F-F8434F7D5C0C}" type="presOf" srcId="{4770D909-C1F7-435F-B059-FC88BC452026}" destId="{26473DD4-5D43-429F-9C71-AA45F6E0B133}" srcOrd="0" destOrd="3" presId="urn:microsoft.com/office/officeart/2005/8/layout/vList6"/>
    <dgm:cxn modelId="{13FAD822-90C7-4CC0-A678-183717ED2C1D}" srcId="{2A5EBCB5-2B74-4BAA-85BF-9AD129C6A98C}" destId="{A8533BEC-40DE-4954-82FD-72D79E042743}" srcOrd="1" destOrd="0" parTransId="{579029C4-60F8-4644-A332-43BFBB6ED3B7}" sibTransId="{AD349C8D-4AA3-4AEF-A4C3-F01BCA90619C}"/>
    <dgm:cxn modelId="{A6FCD929-ACA9-4EB7-AAAE-0C07A0C1D1E2}" type="presOf" srcId="{2A5EBCB5-2B74-4BAA-85BF-9AD129C6A98C}" destId="{B0C54973-EF12-4D7A-B631-89F58A671529}" srcOrd="0" destOrd="0" presId="urn:microsoft.com/office/officeart/2005/8/layout/vList6"/>
    <dgm:cxn modelId="{FC87AE2B-6053-4343-BDBC-8B6F3A834375}" type="presOf" srcId="{2B9402E1-AEDD-43A1-AD93-ED84E91BC94D}" destId="{26473DD4-5D43-429F-9C71-AA45F6E0B133}" srcOrd="0" destOrd="4" presId="urn:microsoft.com/office/officeart/2005/8/layout/vList6"/>
    <dgm:cxn modelId="{C01A2B2E-4143-43B3-9E7E-9561026D6499}" srcId="{7E6A991A-E6AC-4D9E-A7C6-10D718167698}" destId="{16299E7F-5538-4BE5-8A46-07D3B0D0CAAF}" srcOrd="2" destOrd="0" parTransId="{EB2854A9-107E-438D-A131-7A12EAA5F59D}" sibTransId="{57543DEC-B3C8-403E-9B43-3DA0DA54807D}"/>
    <dgm:cxn modelId="{0FA7C335-850A-415B-8C3B-E1BD97E1541C}" srcId="{7E6A991A-E6AC-4D9E-A7C6-10D718167698}" destId="{BA17000D-30D3-4BC9-94F7-E2BEE1143A50}" srcOrd="1" destOrd="0" parTransId="{CA9E9C76-7312-4E8F-8317-E489F8F5B749}" sibTransId="{F589D16E-9EAE-4606-BB32-9064799DE6B8}"/>
    <dgm:cxn modelId="{10EE0A61-F5E7-4A9E-B7A9-F5E5A36803E4}" srcId="{A8533BEC-40DE-4954-82FD-72D79E042743}" destId="{9D5852F9-56BD-4B5D-B5D6-872B87591DB7}" srcOrd="0" destOrd="0" parTransId="{FC8FE910-D9F3-4124-85FA-560F605A5F2A}" sibTransId="{B4D3025A-B461-4801-A205-C6702781FD37}"/>
    <dgm:cxn modelId="{D1D0B167-753A-40F3-AEF8-3DEA6D4ED711}" type="presOf" srcId="{7E6A991A-E6AC-4D9E-A7C6-10D718167698}" destId="{F871D3EC-39AE-4B76-8FD2-9CA52ECD7B83}" srcOrd="0" destOrd="0" presId="urn:microsoft.com/office/officeart/2005/8/layout/vList6"/>
    <dgm:cxn modelId="{18528E70-6851-4CE7-9F39-9B65AB8D119A}" srcId="{7E6A991A-E6AC-4D9E-A7C6-10D718167698}" destId="{4770D909-C1F7-435F-B059-FC88BC452026}" srcOrd="3" destOrd="0" parTransId="{416013D8-31C2-48C7-A454-2F1518BC6419}" sibTransId="{EDC438FC-CE20-40FC-97E8-A9273570A483}"/>
    <dgm:cxn modelId="{FC850179-AEEB-4F62-B52D-A1F5054B41BD}" srcId="{7E6A991A-E6AC-4D9E-A7C6-10D718167698}" destId="{52953F32-4DE8-4DD7-9BD9-2803A410FCCD}" srcOrd="0" destOrd="0" parTransId="{215BC04B-69E3-440E-928A-DC7BDE9E4DB6}" sibTransId="{C9521DB6-2044-4FD9-BE85-DA45911FDCD8}"/>
    <dgm:cxn modelId="{3CB3437C-6DDD-4467-A07E-33626620997A}" type="presOf" srcId="{BA17000D-30D3-4BC9-94F7-E2BEE1143A50}" destId="{26473DD4-5D43-429F-9C71-AA45F6E0B133}" srcOrd="0" destOrd="1" presId="urn:microsoft.com/office/officeart/2005/8/layout/vList6"/>
    <dgm:cxn modelId="{F0845B8A-9556-4E49-8A68-1419E6449FA5}" type="presOf" srcId="{9D5852F9-56BD-4B5D-B5D6-872B87591DB7}" destId="{469AEA37-91A9-4A5E-9766-C148A57925EA}" srcOrd="0" destOrd="0" presId="urn:microsoft.com/office/officeart/2005/8/layout/vList6"/>
    <dgm:cxn modelId="{0F9C56AC-7743-4B42-B13C-D5499FA5E278}" srcId="{A8533BEC-40DE-4954-82FD-72D79E042743}" destId="{FD195BEE-63F7-4563-AE21-0DA7DE559E87}" srcOrd="1" destOrd="0" parTransId="{AC807CF7-23F8-4BA8-BFED-F67254055D87}" sibTransId="{994A48C2-682D-4C20-B463-F158B9F011E5}"/>
    <dgm:cxn modelId="{FDDD77BA-93F7-4C02-ABDF-5D3035E9BB04}" type="presOf" srcId="{FD195BEE-63F7-4563-AE21-0DA7DE559E87}" destId="{469AEA37-91A9-4A5E-9766-C148A57925EA}" srcOrd="0" destOrd="1" presId="urn:microsoft.com/office/officeart/2005/8/layout/vList6"/>
    <dgm:cxn modelId="{002C20BD-AA55-4F7F-8838-970B3397A89F}" type="presOf" srcId="{16299E7F-5538-4BE5-8A46-07D3B0D0CAAF}" destId="{26473DD4-5D43-429F-9C71-AA45F6E0B133}" srcOrd="0" destOrd="2" presId="urn:microsoft.com/office/officeart/2005/8/layout/vList6"/>
    <dgm:cxn modelId="{99E8F8DC-731F-4CF2-9F03-D1729D21ED1E}" srcId="{A8533BEC-40DE-4954-82FD-72D79E042743}" destId="{B08C3066-946A-4AFD-9B29-09DEF4541BD3}" srcOrd="2" destOrd="0" parTransId="{5DD48404-BB49-4E1A-8DCF-FB832886DF4B}" sibTransId="{91E17184-E3BB-4461-ADF2-020592E1A876}"/>
    <dgm:cxn modelId="{76C166ED-1806-44DF-A575-B54FB3FE92F1}" srcId="{7E6A991A-E6AC-4D9E-A7C6-10D718167698}" destId="{2B9402E1-AEDD-43A1-AD93-ED84E91BC94D}" srcOrd="4" destOrd="0" parTransId="{08B9BC69-2DDE-499F-9C37-03FB09981EAA}" sibTransId="{E6DD18AF-7576-481A-B2D3-1457F0079E80}"/>
    <dgm:cxn modelId="{852E8FFB-9AAD-40DB-88B1-21702044082B}" srcId="{2A5EBCB5-2B74-4BAA-85BF-9AD129C6A98C}" destId="{7E6A991A-E6AC-4D9E-A7C6-10D718167698}" srcOrd="0" destOrd="0" parTransId="{1403982A-83B6-44EA-B593-48CD73F8FA44}" sibTransId="{F56D11C4-9F43-4BBE-876C-165380035465}"/>
    <dgm:cxn modelId="{570072FC-DA49-46BD-8B12-3CD8D381FC4C}" type="presOf" srcId="{B08C3066-946A-4AFD-9B29-09DEF4541BD3}" destId="{469AEA37-91A9-4A5E-9766-C148A57925EA}" srcOrd="0" destOrd="2" presId="urn:microsoft.com/office/officeart/2005/8/layout/vList6"/>
    <dgm:cxn modelId="{84E6B790-BE97-46CA-931B-61E9972A185A}" type="presParOf" srcId="{B0C54973-EF12-4D7A-B631-89F58A671529}" destId="{52124949-95E4-4165-9270-A48D5D6D542F}" srcOrd="0" destOrd="0" presId="urn:microsoft.com/office/officeart/2005/8/layout/vList6"/>
    <dgm:cxn modelId="{0293BD43-9688-4934-A071-2FDB88119ABA}" type="presParOf" srcId="{52124949-95E4-4165-9270-A48D5D6D542F}" destId="{F871D3EC-39AE-4B76-8FD2-9CA52ECD7B83}" srcOrd="0" destOrd="0" presId="urn:microsoft.com/office/officeart/2005/8/layout/vList6"/>
    <dgm:cxn modelId="{0C7367F8-7A54-4182-86F3-D8BE2BBEFC25}" type="presParOf" srcId="{52124949-95E4-4165-9270-A48D5D6D542F}" destId="{26473DD4-5D43-429F-9C71-AA45F6E0B133}" srcOrd="1" destOrd="0" presId="urn:microsoft.com/office/officeart/2005/8/layout/vList6"/>
    <dgm:cxn modelId="{F56A521B-9DF0-4B09-B70D-9AAF5725266F}" type="presParOf" srcId="{B0C54973-EF12-4D7A-B631-89F58A671529}" destId="{5E79526A-24B7-4595-8B3A-849DB048E4A3}" srcOrd="1" destOrd="0" presId="urn:microsoft.com/office/officeart/2005/8/layout/vList6"/>
    <dgm:cxn modelId="{C6A078E6-0418-433A-8667-95F237673BBC}" type="presParOf" srcId="{B0C54973-EF12-4D7A-B631-89F58A671529}" destId="{68A9469C-0873-44A8-A5E0-0AE474BDD3C7}" srcOrd="2" destOrd="0" presId="urn:microsoft.com/office/officeart/2005/8/layout/vList6"/>
    <dgm:cxn modelId="{3D591E8B-B060-4412-9117-F362E70C03F3}" type="presParOf" srcId="{68A9469C-0873-44A8-A5E0-0AE474BDD3C7}" destId="{5C7CA8C5-E386-4C03-B479-D86623D7FA6A}" srcOrd="0" destOrd="0" presId="urn:microsoft.com/office/officeart/2005/8/layout/vList6"/>
    <dgm:cxn modelId="{BFBC6ABD-060A-43B5-9BC1-F3CFBCBF5E02}" type="presParOf" srcId="{68A9469C-0873-44A8-A5E0-0AE474BDD3C7}" destId="{469AEA37-91A9-4A5E-9766-C148A57925EA}"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70B337-EFFF-47AB-B838-C3EC8A852A2D}">
      <dsp:nvSpPr>
        <dsp:cNvPr id="0" name=""/>
        <dsp:cNvSpPr/>
      </dsp:nvSpPr>
      <dsp:spPr>
        <a:xfrm>
          <a:off x="2977" y="2179358"/>
          <a:ext cx="2649874" cy="1059949"/>
        </a:xfrm>
        <a:prstGeom prst="chevron">
          <a:avLst/>
        </a:prstGeom>
        <a:solidFill>
          <a:schemeClr val="accent4">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Stakeholder identification</a:t>
          </a:r>
        </a:p>
      </dsp:txBody>
      <dsp:txXfrm>
        <a:off x="532952" y="2179358"/>
        <a:ext cx="1589925" cy="1059949"/>
      </dsp:txXfrm>
    </dsp:sp>
    <dsp:sp modelId="{1017BEFC-2B59-45D7-82D6-7B7710598BAC}">
      <dsp:nvSpPr>
        <dsp:cNvPr id="0" name=""/>
        <dsp:cNvSpPr/>
      </dsp:nvSpPr>
      <dsp:spPr>
        <a:xfrm>
          <a:off x="2387864" y="2179358"/>
          <a:ext cx="2649874" cy="1059949"/>
        </a:xfrm>
        <a:prstGeom prst="chevron">
          <a:avLst/>
        </a:prstGeom>
        <a:solidFill>
          <a:schemeClr val="accent4">
            <a:shade val="50000"/>
            <a:hueOff val="243813"/>
            <a:satOff val="-14088"/>
            <a:lumOff val="1949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Stakeholder analysis</a:t>
          </a:r>
        </a:p>
      </dsp:txBody>
      <dsp:txXfrm>
        <a:off x="2917839" y="2179358"/>
        <a:ext cx="1589925" cy="1059949"/>
      </dsp:txXfrm>
    </dsp:sp>
    <dsp:sp modelId="{1016E0F3-2958-49BB-A317-4FAFB5EF063B}">
      <dsp:nvSpPr>
        <dsp:cNvPr id="0" name=""/>
        <dsp:cNvSpPr/>
      </dsp:nvSpPr>
      <dsp:spPr>
        <a:xfrm>
          <a:off x="4772752" y="2179358"/>
          <a:ext cx="2649874" cy="1059949"/>
        </a:xfrm>
        <a:prstGeom prst="chevron">
          <a:avLst/>
        </a:prstGeom>
        <a:solidFill>
          <a:schemeClr val="accent4">
            <a:shade val="50000"/>
            <a:hueOff val="487627"/>
            <a:satOff val="-28175"/>
            <a:lumOff val="3898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Developing an engaging strategy</a:t>
          </a:r>
        </a:p>
      </dsp:txBody>
      <dsp:txXfrm>
        <a:off x="5302727" y="2179358"/>
        <a:ext cx="1589925" cy="1059949"/>
      </dsp:txXfrm>
    </dsp:sp>
    <dsp:sp modelId="{373690C4-2561-4F18-88C8-D3CE05ED0288}">
      <dsp:nvSpPr>
        <dsp:cNvPr id="0" name=""/>
        <dsp:cNvSpPr/>
      </dsp:nvSpPr>
      <dsp:spPr>
        <a:xfrm>
          <a:off x="7157639" y="2179358"/>
          <a:ext cx="2649874" cy="1059949"/>
        </a:xfrm>
        <a:prstGeom prst="chevron">
          <a:avLst/>
        </a:prstGeom>
        <a:solidFill>
          <a:schemeClr val="accent4">
            <a:shade val="50000"/>
            <a:hueOff val="487627"/>
            <a:satOff val="-28175"/>
            <a:lumOff val="3898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Establish regular feedback loops</a:t>
          </a:r>
        </a:p>
      </dsp:txBody>
      <dsp:txXfrm>
        <a:off x="7687614" y="2179358"/>
        <a:ext cx="1589925" cy="1059949"/>
      </dsp:txXfrm>
    </dsp:sp>
    <dsp:sp modelId="{54573FA5-3225-4D77-A6B9-ABD68DBB2620}">
      <dsp:nvSpPr>
        <dsp:cNvPr id="0" name=""/>
        <dsp:cNvSpPr/>
      </dsp:nvSpPr>
      <dsp:spPr>
        <a:xfrm>
          <a:off x="9542526" y="2179358"/>
          <a:ext cx="2649874" cy="1059949"/>
        </a:xfrm>
        <a:prstGeom prst="chevron">
          <a:avLst/>
        </a:prstGeom>
        <a:solidFill>
          <a:schemeClr val="accent4">
            <a:shade val="50000"/>
            <a:hueOff val="243813"/>
            <a:satOff val="-14088"/>
            <a:lumOff val="1949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Continuously monitor stakeholder relationships</a:t>
          </a:r>
        </a:p>
      </dsp:txBody>
      <dsp:txXfrm>
        <a:off x="10072501" y="2179358"/>
        <a:ext cx="1589925" cy="10599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A73360-04F3-4FC0-9179-DAEEF057DAB9}">
      <dsp:nvSpPr>
        <dsp:cNvPr id="0" name=""/>
        <dsp:cNvSpPr/>
      </dsp:nvSpPr>
      <dsp:spPr>
        <a:xfrm rot="10800000">
          <a:off x="1539264" y="2512"/>
          <a:ext cx="5405120" cy="711299"/>
        </a:xfrm>
        <a:prstGeom prst="homePlate">
          <a:avLst/>
        </a:prstGeom>
        <a:solidFill>
          <a:schemeClr val="accent1">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663" tIns="72390" rIns="135128" bIns="72390" numCol="1" spcCol="1270" anchor="ctr" anchorCtr="0">
          <a:noAutofit/>
        </a:bodyPr>
        <a:lstStyle/>
        <a:p>
          <a:pPr marL="0" lvl="0" indent="0" algn="ctr" defTabSz="844550">
            <a:lnSpc>
              <a:spcPct val="90000"/>
            </a:lnSpc>
            <a:spcBef>
              <a:spcPct val="0"/>
            </a:spcBef>
            <a:spcAft>
              <a:spcPct val="35000"/>
            </a:spcAft>
            <a:buNone/>
          </a:pPr>
          <a:r>
            <a:rPr lang="en-GB" sz="1900" kern="1200" dirty="0"/>
            <a:t>To better understand your audience</a:t>
          </a:r>
        </a:p>
      </dsp:txBody>
      <dsp:txXfrm rot="10800000">
        <a:off x="1717089" y="2512"/>
        <a:ext cx="5227295" cy="711299"/>
      </dsp:txXfrm>
    </dsp:sp>
    <dsp:sp modelId="{62375633-C63D-43A9-B064-F2170F1AE9B7}">
      <dsp:nvSpPr>
        <dsp:cNvPr id="0" name=""/>
        <dsp:cNvSpPr/>
      </dsp:nvSpPr>
      <dsp:spPr>
        <a:xfrm>
          <a:off x="1183615" y="2512"/>
          <a:ext cx="711299" cy="711299"/>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5EB7D2D-84DF-44DE-875D-DE2E4937005B}">
      <dsp:nvSpPr>
        <dsp:cNvPr id="0" name=""/>
        <dsp:cNvSpPr/>
      </dsp:nvSpPr>
      <dsp:spPr>
        <a:xfrm rot="10800000">
          <a:off x="1539264" y="926140"/>
          <a:ext cx="5405120" cy="711299"/>
        </a:xfrm>
        <a:prstGeom prst="homePlate">
          <a:avLst/>
        </a:prstGeom>
        <a:solidFill>
          <a:schemeClr val="accent1">
            <a:shade val="80000"/>
            <a:hueOff val="181866"/>
            <a:satOff val="-18964"/>
            <a:lumOff val="127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663" tIns="72390" rIns="135128" bIns="72390" numCol="1" spcCol="1270" anchor="ctr" anchorCtr="0">
          <a:noAutofit/>
        </a:bodyPr>
        <a:lstStyle/>
        <a:p>
          <a:pPr marL="0" lvl="0" indent="0" algn="ctr" defTabSz="844550">
            <a:lnSpc>
              <a:spcPct val="90000"/>
            </a:lnSpc>
            <a:spcBef>
              <a:spcPct val="0"/>
            </a:spcBef>
            <a:spcAft>
              <a:spcPct val="35000"/>
            </a:spcAft>
            <a:buNone/>
          </a:pPr>
          <a:r>
            <a:rPr lang="en-GB" sz="1900" kern="1200" dirty="0"/>
            <a:t>To secure key support</a:t>
          </a:r>
        </a:p>
      </dsp:txBody>
      <dsp:txXfrm rot="10800000">
        <a:off x="1717089" y="926140"/>
        <a:ext cx="5227295" cy="711299"/>
      </dsp:txXfrm>
    </dsp:sp>
    <dsp:sp modelId="{BDEC3559-14DF-474A-B321-171D2664F512}">
      <dsp:nvSpPr>
        <dsp:cNvPr id="0" name=""/>
        <dsp:cNvSpPr/>
      </dsp:nvSpPr>
      <dsp:spPr>
        <a:xfrm>
          <a:off x="1183615" y="926140"/>
          <a:ext cx="711299" cy="711299"/>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B67035-3A48-4317-93ED-BB6E69E6807E}">
      <dsp:nvSpPr>
        <dsp:cNvPr id="0" name=""/>
        <dsp:cNvSpPr/>
      </dsp:nvSpPr>
      <dsp:spPr>
        <a:xfrm rot="10800000">
          <a:off x="1539264" y="1849767"/>
          <a:ext cx="5405120" cy="711299"/>
        </a:xfrm>
        <a:prstGeom prst="homePlate">
          <a:avLst/>
        </a:prstGeom>
        <a:solidFill>
          <a:schemeClr val="accent1">
            <a:shade val="80000"/>
            <a:hueOff val="363732"/>
            <a:satOff val="-37928"/>
            <a:lumOff val="254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663" tIns="72390" rIns="135128" bIns="72390" numCol="1" spcCol="1270" anchor="ctr" anchorCtr="0">
          <a:noAutofit/>
        </a:bodyPr>
        <a:lstStyle/>
        <a:p>
          <a:pPr marL="0" lvl="0" indent="0" algn="ctr" defTabSz="844550">
            <a:lnSpc>
              <a:spcPct val="90000"/>
            </a:lnSpc>
            <a:spcBef>
              <a:spcPct val="0"/>
            </a:spcBef>
            <a:spcAft>
              <a:spcPct val="35000"/>
            </a:spcAft>
            <a:buNone/>
          </a:pPr>
          <a:r>
            <a:rPr lang="en-GB" sz="1900" kern="1200" dirty="0"/>
            <a:t>To gain early alignment on goals</a:t>
          </a:r>
        </a:p>
      </dsp:txBody>
      <dsp:txXfrm rot="10800000">
        <a:off x="1717089" y="1849767"/>
        <a:ext cx="5227295" cy="711299"/>
      </dsp:txXfrm>
    </dsp:sp>
    <dsp:sp modelId="{DA19604D-908B-48EC-9FC8-F39DD041D776}">
      <dsp:nvSpPr>
        <dsp:cNvPr id="0" name=""/>
        <dsp:cNvSpPr/>
      </dsp:nvSpPr>
      <dsp:spPr>
        <a:xfrm>
          <a:off x="1183615" y="1849767"/>
          <a:ext cx="711299" cy="711299"/>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239C32F-3601-4CE3-8628-D66D422DEC67}">
      <dsp:nvSpPr>
        <dsp:cNvPr id="0" name=""/>
        <dsp:cNvSpPr/>
      </dsp:nvSpPr>
      <dsp:spPr>
        <a:xfrm rot="10800000">
          <a:off x="1539264" y="2773394"/>
          <a:ext cx="5405120" cy="711299"/>
        </a:xfrm>
        <a:prstGeom prst="homePlate">
          <a:avLst/>
        </a:prstGeom>
        <a:solidFill>
          <a:schemeClr val="accent1">
            <a:shade val="80000"/>
            <a:hueOff val="545598"/>
            <a:satOff val="-56892"/>
            <a:lumOff val="382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663" tIns="72390" rIns="135128" bIns="72390" numCol="1" spcCol="1270" anchor="ctr" anchorCtr="0">
          <a:noAutofit/>
        </a:bodyPr>
        <a:lstStyle/>
        <a:p>
          <a:pPr marL="0" lvl="0" indent="0" algn="ctr" defTabSz="844550">
            <a:lnSpc>
              <a:spcPct val="90000"/>
            </a:lnSpc>
            <a:spcBef>
              <a:spcPct val="0"/>
            </a:spcBef>
            <a:spcAft>
              <a:spcPct val="35000"/>
            </a:spcAft>
            <a:buNone/>
          </a:pPr>
          <a:r>
            <a:rPr lang="en-GB" sz="1900" kern="1200" dirty="0"/>
            <a:t>To health address conflicts or issues early on</a:t>
          </a:r>
        </a:p>
      </dsp:txBody>
      <dsp:txXfrm rot="10800000">
        <a:off x="1717089" y="2773394"/>
        <a:ext cx="5227295" cy="711299"/>
      </dsp:txXfrm>
    </dsp:sp>
    <dsp:sp modelId="{0AB38173-D10E-4A27-930D-4DE9936460C4}">
      <dsp:nvSpPr>
        <dsp:cNvPr id="0" name=""/>
        <dsp:cNvSpPr/>
      </dsp:nvSpPr>
      <dsp:spPr>
        <a:xfrm>
          <a:off x="1183615" y="2773394"/>
          <a:ext cx="711299" cy="711299"/>
        </a:xfrm>
        <a:prstGeom prst="ellipse">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73DD4-5D43-429F-9C71-AA45F6E0B133}">
      <dsp:nvSpPr>
        <dsp:cNvPr id="0" name=""/>
        <dsp:cNvSpPr/>
      </dsp:nvSpPr>
      <dsp:spPr>
        <a:xfrm>
          <a:off x="4175201" y="661"/>
          <a:ext cx="6262803" cy="2579687"/>
        </a:xfrm>
        <a:prstGeom prst="rightArrow">
          <a:avLst>
            <a:gd name="adj1" fmla="val 75000"/>
            <a:gd name="adj2" fmla="val 5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endParaRPr lang="en-GB" sz="1800" kern="1200" dirty="0"/>
        </a:p>
        <a:p>
          <a:pPr marL="171450" lvl="1" indent="-171450" algn="l" defTabSz="800100">
            <a:lnSpc>
              <a:spcPct val="90000"/>
            </a:lnSpc>
            <a:spcBef>
              <a:spcPct val="0"/>
            </a:spcBef>
            <a:spcAft>
              <a:spcPct val="15000"/>
            </a:spcAft>
            <a:buChar char="•"/>
          </a:pPr>
          <a:r>
            <a:rPr lang="en-GB" sz="1800" kern="1200" dirty="0"/>
            <a:t>The experience itself</a:t>
          </a:r>
        </a:p>
        <a:p>
          <a:pPr marL="171450" lvl="1" indent="-171450" algn="l" defTabSz="800100">
            <a:lnSpc>
              <a:spcPct val="90000"/>
            </a:lnSpc>
            <a:spcBef>
              <a:spcPct val="0"/>
            </a:spcBef>
            <a:spcAft>
              <a:spcPct val="15000"/>
            </a:spcAft>
            <a:buChar char="•"/>
          </a:pPr>
          <a:r>
            <a:rPr lang="en-GB" sz="1800" kern="1200" dirty="0"/>
            <a:t>Thinking about it during the event </a:t>
          </a:r>
        </a:p>
        <a:p>
          <a:pPr marL="171450" lvl="1" indent="-171450" algn="l" defTabSz="800100">
            <a:lnSpc>
              <a:spcPct val="90000"/>
            </a:lnSpc>
            <a:spcBef>
              <a:spcPct val="0"/>
            </a:spcBef>
            <a:spcAft>
              <a:spcPct val="15000"/>
            </a:spcAft>
            <a:buChar char="•"/>
          </a:pPr>
          <a:r>
            <a:rPr lang="en-GB" sz="1800" kern="1200" dirty="0"/>
            <a:t>Deciding how to act at the time</a:t>
          </a:r>
        </a:p>
        <a:p>
          <a:pPr marL="171450" lvl="1" indent="-171450" algn="l" defTabSz="800100">
            <a:lnSpc>
              <a:spcPct val="90000"/>
            </a:lnSpc>
            <a:spcBef>
              <a:spcPct val="0"/>
            </a:spcBef>
            <a:spcAft>
              <a:spcPct val="15000"/>
            </a:spcAft>
            <a:buChar char="•"/>
          </a:pPr>
          <a:r>
            <a:rPr lang="en-GB" sz="1800" kern="1200" dirty="0"/>
            <a:t>Acting immediately</a:t>
          </a:r>
        </a:p>
      </dsp:txBody>
      <dsp:txXfrm>
        <a:off x="4175201" y="323122"/>
        <a:ext cx="5295420" cy="1934765"/>
      </dsp:txXfrm>
    </dsp:sp>
    <dsp:sp modelId="{F871D3EC-39AE-4B76-8FD2-9CA52ECD7B83}">
      <dsp:nvSpPr>
        <dsp:cNvPr id="0" name=""/>
        <dsp:cNvSpPr/>
      </dsp:nvSpPr>
      <dsp:spPr>
        <a:xfrm>
          <a:off x="0" y="661"/>
          <a:ext cx="4175202" cy="2579687"/>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Reflection in action </a:t>
          </a:r>
        </a:p>
        <a:p>
          <a:pPr marL="0" lvl="0" indent="0" algn="ctr" defTabSz="1066800">
            <a:lnSpc>
              <a:spcPct val="90000"/>
            </a:lnSpc>
            <a:spcBef>
              <a:spcPct val="0"/>
            </a:spcBef>
            <a:spcAft>
              <a:spcPct val="35000"/>
            </a:spcAft>
            <a:buNone/>
          </a:pPr>
          <a:r>
            <a:rPr lang="en-GB" sz="2400" kern="1200" dirty="0"/>
            <a:t>(at the time the event is happening)</a:t>
          </a:r>
        </a:p>
      </dsp:txBody>
      <dsp:txXfrm>
        <a:off x="125930" y="126591"/>
        <a:ext cx="3923342" cy="2327827"/>
      </dsp:txXfrm>
    </dsp:sp>
    <dsp:sp modelId="{469AEA37-91A9-4A5E-9766-C148A57925EA}">
      <dsp:nvSpPr>
        <dsp:cNvPr id="0" name=""/>
        <dsp:cNvSpPr/>
      </dsp:nvSpPr>
      <dsp:spPr>
        <a:xfrm>
          <a:off x="4175201" y="2838317"/>
          <a:ext cx="6262803" cy="2579687"/>
        </a:xfrm>
        <a:prstGeom prst="rightArrow">
          <a:avLst>
            <a:gd name="adj1" fmla="val 75000"/>
            <a:gd name="adj2" fmla="val 50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GB" sz="1800" kern="1200" dirty="0"/>
            <a:t>Reflecting on something that has already happened</a:t>
          </a:r>
        </a:p>
        <a:p>
          <a:pPr marL="171450" lvl="1" indent="-171450" algn="l" defTabSz="800100">
            <a:lnSpc>
              <a:spcPct val="90000"/>
            </a:lnSpc>
            <a:spcBef>
              <a:spcPct val="0"/>
            </a:spcBef>
            <a:spcAft>
              <a:spcPct val="15000"/>
            </a:spcAft>
            <a:buChar char="•"/>
          </a:pPr>
          <a:r>
            <a:rPr lang="en-GB" sz="1800" kern="1200" dirty="0"/>
            <a:t>Thinking about what you would differently if it happened again</a:t>
          </a:r>
        </a:p>
        <a:p>
          <a:pPr marL="171450" lvl="1" indent="-171450" algn="l" defTabSz="800100">
            <a:lnSpc>
              <a:spcPct val="90000"/>
            </a:lnSpc>
            <a:spcBef>
              <a:spcPct val="0"/>
            </a:spcBef>
            <a:spcAft>
              <a:spcPct val="15000"/>
            </a:spcAft>
            <a:buChar char="•"/>
          </a:pPr>
          <a:r>
            <a:rPr lang="en-GB" sz="1800" kern="1200" dirty="0"/>
            <a:t>New information and/or theoretical perspectives from study that inform the reflector’s experience are used to process feelings and actions</a:t>
          </a:r>
        </a:p>
      </dsp:txBody>
      <dsp:txXfrm>
        <a:off x="4175201" y="3160778"/>
        <a:ext cx="5295420" cy="1934765"/>
      </dsp:txXfrm>
    </dsp:sp>
    <dsp:sp modelId="{5C7CA8C5-E386-4C03-B479-D86623D7FA6A}">
      <dsp:nvSpPr>
        <dsp:cNvPr id="0" name=""/>
        <dsp:cNvSpPr/>
      </dsp:nvSpPr>
      <dsp:spPr>
        <a:xfrm>
          <a:off x="0" y="2838317"/>
          <a:ext cx="4175202" cy="2579687"/>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Reflection on practice </a:t>
          </a:r>
        </a:p>
        <a:p>
          <a:pPr marL="0" lvl="0" indent="0" algn="ctr" defTabSz="1066800">
            <a:lnSpc>
              <a:spcPct val="90000"/>
            </a:lnSpc>
            <a:spcBef>
              <a:spcPct val="0"/>
            </a:spcBef>
            <a:spcAft>
              <a:spcPct val="35000"/>
            </a:spcAft>
            <a:buNone/>
          </a:pPr>
          <a:r>
            <a:rPr lang="en-GB" sz="2400" kern="1200" dirty="0"/>
            <a:t>(after the event happened)</a:t>
          </a:r>
        </a:p>
      </dsp:txBody>
      <dsp:txXfrm>
        <a:off x="125930" y="2964247"/>
        <a:ext cx="3923342" cy="2327827"/>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052547-7B4F-45D8-8541-4E51F6B3AEA5}" type="datetimeFigureOut">
              <a:rPr lang="en-GB" smtClean="0"/>
              <a:t>15/04/2026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1C7B1E-01DF-411A-AC88-73E61B2A37D2}" type="slidenum">
              <a:rPr lang="en-GB" smtClean="0"/>
              <a:t>‹#›</a:t>
            </a:fld>
            <a:endParaRPr lang="en-GB"/>
          </a:p>
        </p:txBody>
      </p:sp>
    </p:spTree>
    <p:extLst>
      <p:ext uri="{BB962C8B-B14F-4D97-AF65-F5344CB8AC3E}">
        <p14:creationId xmlns:p14="http://schemas.microsoft.com/office/powerpoint/2010/main" val="1949757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1C7B1E-01DF-411A-AC88-73E61B2A37D2}" type="slidenum">
              <a:rPr lang="en-GB" smtClean="0"/>
              <a:t>10</a:t>
            </a:fld>
            <a:endParaRPr lang="en-GB"/>
          </a:p>
        </p:txBody>
      </p:sp>
    </p:spTree>
    <p:extLst>
      <p:ext uri="{BB962C8B-B14F-4D97-AF65-F5344CB8AC3E}">
        <p14:creationId xmlns:p14="http://schemas.microsoft.com/office/powerpoint/2010/main" val="4445566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84A5C-8ECB-BC4B-F8AD-CCEB9BCB656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ECF1A97-FB1F-C1E5-3198-87CACA9FBC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EBE16F-56DB-4F6C-86C4-790FC83A4E60}"/>
              </a:ext>
            </a:extLst>
          </p:cNvPr>
          <p:cNvSpPr>
            <a:spLocks noGrp="1"/>
          </p:cNvSpPr>
          <p:nvPr>
            <p:ph type="dt" sz="half" idx="10"/>
          </p:nvPr>
        </p:nvSpPr>
        <p:spPr/>
        <p:txBody>
          <a:bodyPr/>
          <a:lstStyle/>
          <a:p>
            <a:fld id="{2E2B415F-4ABC-4171-BF31-E948F73D67E0}" type="datetime1">
              <a:rPr lang="en-GB" smtClean="0"/>
              <a:t>15/04/2026</a:t>
            </a:fld>
            <a:endParaRPr lang="en-GB"/>
          </a:p>
        </p:txBody>
      </p:sp>
      <p:sp>
        <p:nvSpPr>
          <p:cNvPr id="5" name="Footer Placeholder 4">
            <a:extLst>
              <a:ext uri="{FF2B5EF4-FFF2-40B4-BE49-F238E27FC236}">
                <a16:creationId xmlns:a16="http://schemas.microsoft.com/office/drawing/2014/main" id="{4A543E0E-228E-5DBB-487D-D938A2006650}"/>
              </a:ext>
            </a:extLst>
          </p:cNvPr>
          <p:cNvSpPr>
            <a:spLocks noGrp="1"/>
          </p:cNvSpPr>
          <p:nvPr>
            <p:ph type="ftr" sz="quarter" idx="11"/>
          </p:nvPr>
        </p:nvSpPr>
        <p:spPr/>
        <p:txBody>
          <a:bodyPr/>
          <a:lstStyle/>
          <a:p>
            <a:r>
              <a:rPr lang="en-GB"/>
              <a:t>BMDS7007</a:t>
            </a:r>
          </a:p>
        </p:txBody>
      </p:sp>
      <p:sp>
        <p:nvSpPr>
          <p:cNvPr id="6" name="Slide Number Placeholder 5">
            <a:extLst>
              <a:ext uri="{FF2B5EF4-FFF2-40B4-BE49-F238E27FC236}">
                <a16:creationId xmlns:a16="http://schemas.microsoft.com/office/drawing/2014/main" id="{0AB64DB2-40D8-DCD7-95B0-679A3DAEC035}"/>
              </a:ext>
            </a:extLst>
          </p:cNvPr>
          <p:cNvSpPr>
            <a:spLocks noGrp="1"/>
          </p:cNvSpPr>
          <p:nvPr>
            <p:ph type="sldNum" sz="quarter" idx="12"/>
          </p:nvPr>
        </p:nvSpPr>
        <p:spPr/>
        <p:txBody>
          <a:bodyPr/>
          <a:lstStyle/>
          <a:p>
            <a:fld id="{633A8352-1229-4B94-BA68-C2B1F6F26210}" type="slidenum">
              <a:rPr lang="en-GB" smtClean="0"/>
              <a:t>‹#›</a:t>
            </a:fld>
            <a:endParaRPr lang="en-GB"/>
          </a:p>
        </p:txBody>
      </p:sp>
    </p:spTree>
    <p:extLst>
      <p:ext uri="{BB962C8B-B14F-4D97-AF65-F5344CB8AC3E}">
        <p14:creationId xmlns:p14="http://schemas.microsoft.com/office/powerpoint/2010/main" val="4011672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97E25-28AE-2926-F3E6-7313C9A210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1AC8DA-B427-4335-A3FF-D0355647C8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715AC4-6DE1-9B1D-2F74-E04F86ABF52B}"/>
              </a:ext>
            </a:extLst>
          </p:cNvPr>
          <p:cNvSpPr>
            <a:spLocks noGrp="1"/>
          </p:cNvSpPr>
          <p:nvPr>
            <p:ph type="dt" sz="half" idx="10"/>
          </p:nvPr>
        </p:nvSpPr>
        <p:spPr/>
        <p:txBody>
          <a:bodyPr/>
          <a:lstStyle/>
          <a:p>
            <a:fld id="{E65BC77D-966A-4785-8A8F-9D2E7C48823D}" type="datetime1">
              <a:rPr lang="en-GB" smtClean="0"/>
              <a:t>15/04/2026</a:t>
            </a:fld>
            <a:endParaRPr lang="en-GB"/>
          </a:p>
        </p:txBody>
      </p:sp>
      <p:sp>
        <p:nvSpPr>
          <p:cNvPr id="5" name="Footer Placeholder 4">
            <a:extLst>
              <a:ext uri="{FF2B5EF4-FFF2-40B4-BE49-F238E27FC236}">
                <a16:creationId xmlns:a16="http://schemas.microsoft.com/office/drawing/2014/main" id="{1062B0C6-A919-10FE-9FE8-2DD50C75ECDD}"/>
              </a:ext>
            </a:extLst>
          </p:cNvPr>
          <p:cNvSpPr>
            <a:spLocks noGrp="1"/>
          </p:cNvSpPr>
          <p:nvPr>
            <p:ph type="ftr" sz="quarter" idx="11"/>
          </p:nvPr>
        </p:nvSpPr>
        <p:spPr/>
        <p:txBody>
          <a:bodyPr/>
          <a:lstStyle/>
          <a:p>
            <a:r>
              <a:rPr lang="en-GB"/>
              <a:t>BMDS7007</a:t>
            </a:r>
          </a:p>
        </p:txBody>
      </p:sp>
      <p:sp>
        <p:nvSpPr>
          <p:cNvPr id="6" name="Slide Number Placeholder 5">
            <a:extLst>
              <a:ext uri="{FF2B5EF4-FFF2-40B4-BE49-F238E27FC236}">
                <a16:creationId xmlns:a16="http://schemas.microsoft.com/office/drawing/2014/main" id="{85153B0B-32DA-082D-E6F2-44EC5E9E1C9C}"/>
              </a:ext>
            </a:extLst>
          </p:cNvPr>
          <p:cNvSpPr>
            <a:spLocks noGrp="1"/>
          </p:cNvSpPr>
          <p:nvPr>
            <p:ph type="sldNum" sz="quarter" idx="12"/>
          </p:nvPr>
        </p:nvSpPr>
        <p:spPr/>
        <p:txBody>
          <a:bodyPr/>
          <a:lstStyle/>
          <a:p>
            <a:fld id="{633A8352-1229-4B94-BA68-C2B1F6F26210}" type="slidenum">
              <a:rPr lang="en-GB" smtClean="0"/>
              <a:t>‹#›</a:t>
            </a:fld>
            <a:endParaRPr lang="en-GB"/>
          </a:p>
        </p:txBody>
      </p:sp>
    </p:spTree>
    <p:extLst>
      <p:ext uri="{BB962C8B-B14F-4D97-AF65-F5344CB8AC3E}">
        <p14:creationId xmlns:p14="http://schemas.microsoft.com/office/powerpoint/2010/main" val="207354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BD961-9DAD-AC6A-4AB3-104D839B1C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687A9A2-8944-616A-51F9-468F4A125C3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07E67F-C4C4-192D-76EC-9656E9BF1A36}"/>
              </a:ext>
            </a:extLst>
          </p:cNvPr>
          <p:cNvSpPr>
            <a:spLocks noGrp="1"/>
          </p:cNvSpPr>
          <p:nvPr>
            <p:ph type="dt" sz="half" idx="10"/>
          </p:nvPr>
        </p:nvSpPr>
        <p:spPr/>
        <p:txBody>
          <a:bodyPr/>
          <a:lstStyle/>
          <a:p>
            <a:fld id="{170986C5-35A9-461D-B929-EB0F735CB48C}" type="datetime1">
              <a:rPr lang="en-GB" smtClean="0"/>
              <a:t>15/04/2026</a:t>
            </a:fld>
            <a:endParaRPr lang="en-GB"/>
          </a:p>
        </p:txBody>
      </p:sp>
      <p:sp>
        <p:nvSpPr>
          <p:cNvPr id="5" name="Footer Placeholder 4">
            <a:extLst>
              <a:ext uri="{FF2B5EF4-FFF2-40B4-BE49-F238E27FC236}">
                <a16:creationId xmlns:a16="http://schemas.microsoft.com/office/drawing/2014/main" id="{A14CD972-C3A4-FE01-939C-031F36F9CF8B}"/>
              </a:ext>
            </a:extLst>
          </p:cNvPr>
          <p:cNvSpPr>
            <a:spLocks noGrp="1"/>
          </p:cNvSpPr>
          <p:nvPr>
            <p:ph type="ftr" sz="quarter" idx="11"/>
          </p:nvPr>
        </p:nvSpPr>
        <p:spPr/>
        <p:txBody>
          <a:bodyPr/>
          <a:lstStyle/>
          <a:p>
            <a:r>
              <a:rPr lang="en-GB"/>
              <a:t>BMDS7007</a:t>
            </a:r>
          </a:p>
        </p:txBody>
      </p:sp>
      <p:sp>
        <p:nvSpPr>
          <p:cNvPr id="6" name="Slide Number Placeholder 5">
            <a:extLst>
              <a:ext uri="{FF2B5EF4-FFF2-40B4-BE49-F238E27FC236}">
                <a16:creationId xmlns:a16="http://schemas.microsoft.com/office/drawing/2014/main" id="{121B59E4-B3F3-C736-F822-192AC2B2A95A}"/>
              </a:ext>
            </a:extLst>
          </p:cNvPr>
          <p:cNvSpPr>
            <a:spLocks noGrp="1"/>
          </p:cNvSpPr>
          <p:nvPr>
            <p:ph type="sldNum" sz="quarter" idx="12"/>
          </p:nvPr>
        </p:nvSpPr>
        <p:spPr/>
        <p:txBody>
          <a:bodyPr/>
          <a:lstStyle/>
          <a:p>
            <a:fld id="{633A8352-1229-4B94-BA68-C2B1F6F26210}" type="slidenum">
              <a:rPr lang="en-GB" smtClean="0"/>
              <a:t>‹#›</a:t>
            </a:fld>
            <a:endParaRPr lang="en-GB"/>
          </a:p>
        </p:txBody>
      </p:sp>
    </p:spTree>
    <p:extLst>
      <p:ext uri="{BB962C8B-B14F-4D97-AF65-F5344CB8AC3E}">
        <p14:creationId xmlns:p14="http://schemas.microsoft.com/office/powerpoint/2010/main" val="1635165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E565C-8820-A627-79F6-C5D1BEF05B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A488EF-1584-93DF-9328-E20E4C7C4B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6DAABFC-F7C0-E3C1-5779-48D22B98F6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1BFC7A-A56D-966A-D907-B4CFA2026DC6}"/>
              </a:ext>
            </a:extLst>
          </p:cNvPr>
          <p:cNvSpPr>
            <a:spLocks noGrp="1"/>
          </p:cNvSpPr>
          <p:nvPr>
            <p:ph type="dt" sz="half" idx="10"/>
          </p:nvPr>
        </p:nvSpPr>
        <p:spPr/>
        <p:txBody>
          <a:bodyPr/>
          <a:lstStyle/>
          <a:p>
            <a:fld id="{EC2B6D3A-86E8-4B75-9EE0-FA1C32423A67}" type="datetime1">
              <a:rPr lang="en-GB" smtClean="0"/>
              <a:t>15/04/2026</a:t>
            </a:fld>
            <a:endParaRPr lang="en-GB"/>
          </a:p>
        </p:txBody>
      </p:sp>
      <p:sp>
        <p:nvSpPr>
          <p:cNvPr id="6" name="Footer Placeholder 5">
            <a:extLst>
              <a:ext uri="{FF2B5EF4-FFF2-40B4-BE49-F238E27FC236}">
                <a16:creationId xmlns:a16="http://schemas.microsoft.com/office/drawing/2014/main" id="{E6C4D1E9-97ED-0465-E916-B6657397EFFE}"/>
              </a:ext>
            </a:extLst>
          </p:cNvPr>
          <p:cNvSpPr>
            <a:spLocks noGrp="1"/>
          </p:cNvSpPr>
          <p:nvPr>
            <p:ph type="ftr" sz="quarter" idx="11"/>
          </p:nvPr>
        </p:nvSpPr>
        <p:spPr/>
        <p:txBody>
          <a:bodyPr/>
          <a:lstStyle/>
          <a:p>
            <a:r>
              <a:rPr lang="en-GB"/>
              <a:t>BMDS7007</a:t>
            </a:r>
          </a:p>
        </p:txBody>
      </p:sp>
      <p:sp>
        <p:nvSpPr>
          <p:cNvPr id="7" name="Slide Number Placeholder 6">
            <a:extLst>
              <a:ext uri="{FF2B5EF4-FFF2-40B4-BE49-F238E27FC236}">
                <a16:creationId xmlns:a16="http://schemas.microsoft.com/office/drawing/2014/main" id="{E246BA04-1AFD-7291-BD90-652CBD26BAE1}"/>
              </a:ext>
            </a:extLst>
          </p:cNvPr>
          <p:cNvSpPr>
            <a:spLocks noGrp="1"/>
          </p:cNvSpPr>
          <p:nvPr>
            <p:ph type="sldNum" sz="quarter" idx="12"/>
          </p:nvPr>
        </p:nvSpPr>
        <p:spPr/>
        <p:txBody>
          <a:bodyPr/>
          <a:lstStyle/>
          <a:p>
            <a:fld id="{633A8352-1229-4B94-BA68-C2B1F6F26210}" type="slidenum">
              <a:rPr lang="en-GB" smtClean="0"/>
              <a:t>‹#›</a:t>
            </a:fld>
            <a:endParaRPr lang="en-GB"/>
          </a:p>
        </p:txBody>
      </p:sp>
    </p:spTree>
    <p:extLst>
      <p:ext uri="{BB962C8B-B14F-4D97-AF65-F5344CB8AC3E}">
        <p14:creationId xmlns:p14="http://schemas.microsoft.com/office/powerpoint/2010/main" val="2502326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9EA2E-3AB1-181A-A673-BDB53994701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D5B344-005A-9E5E-0BA5-E741647E56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8401E9C-B76E-4775-B527-F7EE18706FC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5EC7C15-EF60-0F9B-AE07-1FD109ADC9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E44213-F782-9561-2C24-44EBD687F9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2EEEB28-9607-E85C-513C-116E73CC51EA}"/>
              </a:ext>
            </a:extLst>
          </p:cNvPr>
          <p:cNvSpPr>
            <a:spLocks noGrp="1"/>
          </p:cNvSpPr>
          <p:nvPr>
            <p:ph type="dt" sz="half" idx="10"/>
          </p:nvPr>
        </p:nvSpPr>
        <p:spPr/>
        <p:txBody>
          <a:bodyPr/>
          <a:lstStyle/>
          <a:p>
            <a:fld id="{79C83AD4-2803-453A-ABFE-BAC12C1E39AD}" type="datetime1">
              <a:rPr lang="en-GB" smtClean="0"/>
              <a:t>15/04/2026</a:t>
            </a:fld>
            <a:endParaRPr lang="en-GB"/>
          </a:p>
        </p:txBody>
      </p:sp>
      <p:sp>
        <p:nvSpPr>
          <p:cNvPr id="8" name="Footer Placeholder 7">
            <a:extLst>
              <a:ext uri="{FF2B5EF4-FFF2-40B4-BE49-F238E27FC236}">
                <a16:creationId xmlns:a16="http://schemas.microsoft.com/office/drawing/2014/main" id="{029A3EA1-2811-DBD8-6C89-35AEEE35C79F}"/>
              </a:ext>
            </a:extLst>
          </p:cNvPr>
          <p:cNvSpPr>
            <a:spLocks noGrp="1"/>
          </p:cNvSpPr>
          <p:nvPr>
            <p:ph type="ftr" sz="quarter" idx="11"/>
          </p:nvPr>
        </p:nvSpPr>
        <p:spPr/>
        <p:txBody>
          <a:bodyPr/>
          <a:lstStyle/>
          <a:p>
            <a:r>
              <a:rPr lang="en-GB"/>
              <a:t>BMDS7007</a:t>
            </a:r>
          </a:p>
        </p:txBody>
      </p:sp>
      <p:sp>
        <p:nvSpPr>
          <p:cNvPr id="9" name="Slide Number Placeholder 8">
            <a:extLst>
              <a:ext uri="{FF2B5EF4-FFF2-40B4-BE49-F238E27FC236}">
                <a16:creationId xmlns:a16="http://schemas.microsoft.com/office/drawing/2014/main" id="{424BC8E7-E991-BEED-C466-4F9F2E99296D}"/>
              </a:ext>
            </a:extLst>
          </p:cNvPr>
          <p:cNvSpPr>
            <a:spLocks noGrp="1"/>
          </p:cNvSpPr>
          <p:nvPr>
            <p:ph type="sldNum" sz="quarter" idx="12"/>
          </p:nvPr>
        </p:nvSpPr>
        <p:spPr/>
        <p:txBody>
          <a:bodyPr/>
          <a:lstStyle/>
          <a:p>
            <a:fld id="{633A8352-1229-4B94-BA68-C2B1F6F26210}" type="slidenum">
              <a:rPr lang="en-GB" smtClean="0"/>
              <a:t>‹#›</a:t>
            </a:fld>
            <a:endParaRPr lang="en-GB"/>
          </a:p>
        </p:txBody>
      </p:sp>
    </p:spTree>
    <p:extLst>
      <p:ext uri="{BB962C8B-B14F-4D97-AF65-F5344CB8AC3E}">
        <p14:creationId xmlns:p14="http://schemas.microsoft.com/office/powerpoint/2010/main" val="2344142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CB7AC-2E25-842A-E60D-3EF773C447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DFF7341-CB7F-C149-953C-ED04930E5B87}"/>
              </a:ext>
            </a:extLst>
          </p:cNvPr>
          <p:cNvSpPr>
            <a:spLocks noGrp="1"/>
          </p:cNvSpPr>
          <p:nvPr>
            <p:ph type="dt" sz="half" idx="10"/>
          </p:nvPr>
        </p:nvSpPr>
        <p:spPr/>
        <p:txBody>
          <a:bodyPr/>
          <a:lstStyle/>
          <a:p>
            <a:fld id="{10596FAD-37FB-47C1-BC26-9328EB7DFBAA}" type="datetime1">
              <a:rPr lang="en-GB" smtClean="0"/>
              <a:t>15/04/2026</a:t>
            </a:fld>
            <a:endParaRPr lang="en-GB"/>
          </a:p>
        </p:txBody>
      </p:sp>
      <p:sp>
        <p:nvSpPr>
          <p:cNvPr id="4" name="Footer Placeholder 3">
            <a:extLst>
              <a:ext uri="{FF2B5EF4-FFF2-40B4-BE49-F238E27FC236}">
                <a16:creationId xmlns:a16="http://schemas.microsoft.com/office/drawing/2014/main" id="{32A0BCF4-AE38-BBFA-0DC4-3E22F688CF31}"/>
              </a:ext>
            </a:extLst>
          </p:cNvPr>
          <p:cNvSpPr>
            <a:spLocks noGrp="1"/>
          </p:cNvSpPr>
          <p:nvPr>
            <p:ph type="ftr" sz="quarter" idx="11"/>
          </p:nvPr>
        </p:nvSpPr>
        <p:spPr/>
        <p:txBody>
          <a:bodyPr/>
          <a:lstStyle/>
          <a:p>
            <a:r>
              <a:rPr lang="en-GB"/>
              <a:t>BMDS7007</a:t>
            </a:r>
          </a:p>
        </p:txBody>
      </p:sp>
      <p:sp>
        <p:nvSpPr>
          <p:cNvPr id="5" name="Slide Number Placeholder 4">
            <a:extLst>
              <a:ext uri="{FF2B5EF4-FFF2-40B4-BE49-F238E27FC236}">
                <a16:creationId xmlns:a16="http://schemas.microsoft.com/office/drawing/2014/main" id="{CF2E8997-D448-282A-5DA4-08350979017B}"/>
              </a:ext>
            </a:extLst>
          </p:cNvPr>
          <p:cNvSpPr>
            <a:spLocks noGrp="1"/>
          </p:cNvSpPr>
          <p:nvPr>
            <p:ph type="sldNum" sz="quarter" idx="12"/>
          </p:nvPr>
        </p:nvSpPr>
        <p:spPr/>
        <p:txBody>
          <a:bodyPr/>
          <a:lstStyle/>
          <a:p>
            <a:fld id="{633A8352-1229-4B94-BA68-C2B1F6F26210}" type="slidenum">
              <a:rPr lang="en-GB" smtClean="0"/>
              <a:t>‹#›</a:t>
            </a:fld>
            <a:endParaRPr lang="en-GB"/>
          </a:p>
        </p:txBody>
      </p:sp>
    </p:spTree>
    <p:extLst>
      <p:ext uri="{BB962C8B-B14F-4D97-AF65-F5344CB8AC3E}">
        <p14:creationId xmlns:p14="http://schemas.microsoft.com/office/powerpoint/2010/main" val="1511798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0DF629-4EFA-CA89-4AE1-0EB034325A98}"/>
              </a:ext>
            </a:extLst>
          </p:cNvPr>
          <p:cNvSpPr>
            <a:spLocks noGrp="1"/>
          </p:cNvSpPr>
          <p:nvPr>
            <p:ph type="dt" sz="half" idx="10"/>
          </p:nvPr>
        </p:nvSpPr>
        <p:spPr/>
        <p:txBody>
          <a:bodyPr/>
          <a:lstStyle/>
          <a:p>
            <a:fld id="{2E0B151C-BC1F-46C6-8317-FD65949A23C4}" type="datetime1">
              <a:rPr lang="en-GB" smtClean="0"/>
              <a:t>15/04/2026</a:t>
            </a:fld>
            <a:endParaRPr lang="en-GB"/>
          </a:p>
        </p:txBody>
      </p:sp>
      <p:sp>
        <p:nvSpPr>
          <p:cNvPr id="3" name="Footer Placeholder 2">
            <a:extLst>
              <a:ext uri="{FF2B5EF4-FFF2-40B4-BE49-F238E27FC236}">
                <a16:creationId xmlns:a16="http://schemas.microsoft.com/office/drawing/2014/main" id="{8527E735-382E-6932-FDA8-DE905486018D}"/>
              </a:ext>
            </a:extLst>
          </p:cNvPr>
          <p:cNvSpPr>
            <a:spLocks noGrp="1"/>
          </p:cNvSpPr>
          <p:nvPr>
            <p:ph type="ftr" sz="quarter" idx="11"/>
          </p:nvPr>
        </p:nvSpPr>
        <p:spPr/>
        <p:txBody>
          <a:bodyPr/>
          <a:lstStyle/>
          <a:p>
            <a:r>
              <a:rPr lang="en-GB"/>
              <a:t>BMDS7007</a:t>
            </a:r>
          </a:p>
        </p:txBody>
      </p:sp>
      <p:sp>
        <p:nvSpPr>
          <p:cNvPr id="4" name="Slide Number Placeholder 3">
            <a:extLst>
              <a:ext uri="{FF2B5EF4-FFF2-40B4-BE49-F238E27FC236}">
                <a16:creationId xmlns:a16="http://schemas.microsoft.com/office/drawing/2014/main" id="{BD3936B7-A6B0-F87B-67DD-BBC881EC02F8}"/>
              </a:ext>
            </a:extLst>
          </p:cNvPr>
          <p:cNvSpPr>
            <a:spLocks noGrp="1"/>
          </p:cNvSpPr>
          <p:nvPr>
            <p:ph type="sldNum" sz="quarter" idx="12"/>
          </p:nvPr>
        </p:nvSpPr>
        <p:spPr/>
        <p:txBody>
          <a:bodyPr/>
          <a:lstStyle/>
          <a:p>
            <a:fld id="{633A8352-1229-4B94-BA68-C2B1F6F26210}" type="slidenum">
              <a:rPr lang="en-GB" smtClean="0"/>
              <a:t>‹#›</a:t>
            </a:fld>
            <a:endParaRPr lang="en-GB"/>
          </a:p>
        </p:txBody>
      </p:sp>
    </p:spTree>
    <p:extLst>
      <p:ext uri="{BB962C8B-B14F-4D97-AF65-F5344CB8AC3E}">
        <p14:creationId xmlns:p14="http://schemas.microsoft.com/office/powerpoint/2010/main" val="3949067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C4D51-4A3D-3FDD-E6D0-BD2B6F5ECF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F460F7-4CD4-1923-D62C-BDB2FAB4D4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BE2ED3-ACBA-E32B-A6D2-BB477A0443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5483CA-D97E-5992-18A5-67B25D4624F4}"/>
              </a:ext>
            </a:extLst>
          </p:cNvPr>
          <p:cNvSpPr>
            <a:spLocks noGrp="1"/>
          </p:cNvSpPr>
          <p:nvPr>
            <p:ph type="dt" sz="half" idx="10"/>
          </p:nvPr>
        </p:nvSpPr>
        <p:spPr/>
        <p:txBody>
          <a:bodyPr/>
          <a:lstStyle/>
          <a:p>
            <a:fld id="{FBD79E76-8454-422C-BD11-997341E02889}" type="datetime1">
              <a:rPr lang="en-GB" smtClean="0"/>
              <a:t>15/04/2026</a:t>
            </a:fld>
            <a:endParaRPr lang="en-GB"/>
          </a:p>
        </p:txBody>
      </p:sp>
      <p:sp>
        <p:nvSpPr>
          <p:cNvPr id="6" name="Footer Placeholder 5">
            <a:extLst>
              <a:ext uri="{FF2B5EF4-FFF2-40B4-BE49-F238E27FC236}">
                <a16:creationId xmlns:a16="http://schemas.microsoft.com/office/drawing/2014/main" id="{C5FEA0EC-D812-877B-7BFF-0EAFD9D74FB9}"/>
              </a:ext>
            </a:extLst>
          </p:cNvPr>
          <p:cNvSpPr>
            <a:spLocks noGrp="1"/>
          </p:cNvSpPr>
          <p:nvPr>
            <p:ph type="ftr" sz="quarter" idx="11"/>
          </p:nvPr>
        </p:nvSpPr>
        <p:spPr/>
        <p:txBody>
          <a:bodyPr/>
          <a:lstStyle/>
          <a:p>
            <a:r>
              <a:rPr lang="en-GB"/>
              <a:t>BMDS7007</a:t>
            </a:r>
          </a:p>
        </p:txBody>
      </p:sp>
      <p:sp>
        <p:nvSpPr>
          <p:cNvPr id="7" name="Slide Number Placeholder 6">
            <a:extLst>
              <a:ext uri="{FF2B5EF4-FFF2-40B4-BE49-F238E27FC236}">
                <a16:creationId xmlns:a16="http://schemas.microsoft.com/office/drawing/2014/main" id="{E395376D-0E89-7561-E86B-7892A9AEE973}"/>
              </a:ext>
            </a:extLst>
          </p:cNvPr>
          <p:cNvSpPr>
            <a:spLocks noGrp="1"/>
          </p:cNvSpPr>
          <p:nvPr>
            <p:ph type="sldNum" sz="quarter" idx="12"/>
          </p:nvPr>
        </p:nvSpPr>
        <p:spPr/>
        <p:txBody>
          <a:bodyPr/>
          <a:lstStyle/>
          <a:p>
            <a:fld id="{633A8352-1229-4B94-BA68-C2B1F6F26210}" type="slidenum">
              <a:rPr lang="en-GB" smtClean="0"/>
              <a:t>‹#›</a:t>
            </a:fld>
            <a:endParaRPr lang="en-GB"/>
          </a:p>
        </p:txBody>
      </p:sp>
    </p:spTree>
    <p:extLst>
      <p:ext uri="{BB962C8B-B14F-4D97-AF65-F5344CB8AC3E}">
        <p14:creationId xmlns:p14="http://schemas.microsoft.com/office/powerpoint/2010/main" val="48851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CD871-9BC7-7D19-08B6-F9E3BC9534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9A3DF4-2940-C30E-8869-788705EDCD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3718471-6CB3-78F9-F4FF-2C835A8D3B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F3EF91-6F6C-484F-7A8A-5CF350511976}"/>
              </a:ext>
            </a:extLst>
          </p:cNvPr>
          <p:cNvSpPr>
            <a:spLocks noGrp="1"/>
          </p:cNvSpPr>
          <p:nvPr>
            <p:ph type="dt" sz="half" idx="10"/>
          </p:nvPr>
        </p:nvSpPr>
        <p:spPr/>
        <p:txBody>
          <a:bodyPr/>
          <a:lstStyle/>
          <a:p>
            <a:fld id="{D091D24E-AF02-449D-853E-5AC25732419C}" type="datetime1">
              <a:rPr lang="en-GB" smtClean="0"/>
              <a:t>15/04/2026</a:t>
            </a:fld>
            <a:endParaRPr lang="en-GB"/>
          </a:p>
        </p:txBody>
      </p:sp>
      <p:sp>
        <p:nvSpPr>
          <p:cNvPr id="6" name="Footer Placeholder 5">
            <a:extLst>
              <a:ext uri="{FF2B5EF4-FFF2-40B4-BE49-F238E27FC236}">
                <a16:creationId xmlns:a16="http://schemas.microsoft.com/office/drawing/2014/main" id="{8B5E8EFB-8042-5756-39E4-175D685FEF73}"/>
              </a:ext>
            </a:extLst>
          </p:cNvPr>
          <p:cNvSpPr>
            <a:spLocks noGrp="1"/>
          </p:cNvSpPr>
          <p:nvPr>
            <p:ph type="ftr" sz="quarter" idx="11"/>
          </p:nvPr>
        </p:nvSpPr>
        <p:spPr/>
        <p:txBody>
          <a:bodyPr/>
          <a:lstStyle/>
          <a:p>
            <a:r>
              <a:rPr lang="en-GB"/>
              <a:t>BMDS7007</a:t>
            </a:r>
          </a:p>
        </p:txBody>
      </p:sp>
      <p:sp>
        <p:nvSpPr>
          <p:cNvPr id="7" name="Slide Number Placeholder 6">
            <a:extLst>
              <a:ext uri="{FF2B5EF4-FFF2-40B4-BE49-F238E27FC236}">
                <a16:creationId xmlns:a16="http://schemas.microsoft.com/office/drawing/2014/main" id="{3DD5C9B5-272A-8273-CF6F-DD6C75C87802}"/>
              </a:ext>
            </a:extLst>
          </p:cNvPr>
          <p:cNvSpPr>
            <a:spLocks noGrp="1"/>
          </p:cNvSpPr>
          <p:nvPr>
            <p:ph type="sldNum" sz="quarter" idx="12"/>
          </p:nvPr>
        </p:nvSpPr>
        <p:spPr/>
        <p:txBody>
          <a:bodyPr/>
          <a:lstStyle/>
          <a:p>
            <a:fld id="{633A8352-1229-4B94-BA68-C2B1F6F26210}" type="slidenum">
              <a:rPr lang="en-GB" smtClean="0"/>
              <a:t>‹#›</a:t>
            </a:fld>
            <a:endParaRPr lang="en-GB"/>
          </a:p>
        </p:txBody>
      </p:sp>
    </p:spTree>
    <p:extLst>
      <p:ext uri="{BB962C8B-B14F-4D97-AF65-F5344CB8AC3E}">
        <p14:creationId xmlns:p14="http://schemas.microsoft.com/office/powerpoint/2010/main" val="1940330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2DC1C-319E-139A-7FA3-B745F6ABC32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2A0E25-4247-11E5-0869-0DB8D7A1AE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72A8D1-B3F8-7601-6059-087065EE5403}"/>
              </a:ext>
            </a:extLst>
          </p:cNvPr>
          <p:cNvSpPr>
            <a:spLocks noGrp="1"/>
          </p:cNvSpPr>
          <p:nvPr>
            <p:ph type="dt" sz="half" idx="10"/>
          </p:nvPr>
        </p:nvSpPr>
        <p:spPr/>
        <p:txBody>
          <a:bodyPr/>
          <a:lstStyle/>
          <a:p>
            <a:fld id="{EFA7CE69-07B9-4D2D-BCCA-703918FED537}" type="datetime1">
              <a:rPr lang="en-GB" smtClean="0"/>
              <a:t>15/04/2026</a:t>
            </a:fld>
            <a:endParaRPr lang="en-GB"/>
          </a:p>
        </p:txBody>
      </p:sp>
      <p:sp>
        <p:nvSpPr>
          <p:cNvPr id="5" name="Footer Placeholder 4">
            <a:extLst>
              <a:ext uri="{FF2B5EF4-FFF2-40B4-BE49-F238E27FC236}">
                <a16:creationId xmlns:a16="http://schemas.microsoft.com/office/drawing/2014/main" id="{5A5DB421-5E31-77A2-5E4D-217C06D7323A}"/>
              </a:ext>
            </a:extLst>
          </p:cNvPr>
          <p:cNvSpPr>
            <a:spLocks noGrp="1"/>
          </p:cNvSpPr>
          <p:nvPr>
            <p:ph type="ftr" sz="quarter" idx="11"/>
          </p:nvPr>
        </p:nvSpPr>
        <p:spPr/>
        <p:txBody>
          <a:bodyPr/>
          <a:lstStyle/>
          <a:p>
            <a:r>
              <a:rPr lang="en-GB"/>
              <a:t>BMDS7007</a:t>
            </a:r>
          </a:p>
        </p:txBody>
      </p:sp>
      <p:sp>
        <p:nvSpPr>
          <p:cNvPr id="6" name="Slide Number Placeholder 5">
            <a:extLst>
              <a:ext uri="{FF2B5EF4-FFF2-40B4-BE49-F238E27FC236}">
                <a16:creationId xmlns:a16="http://schemas.microsoft.com/office/drawing/2014/main" id="{AC689E7B-C8A2-B24C-D87B-FF0DF9F1D94C}"/>
              </a:ext>
            </a:extLst>
          </p:cNvPr>
          <p:cNvSpPr>
            <a:spLocks noGrp="1"/>
          </p:cNvSpPr>
          <p:nvPr>
            <p:ph type="sldNum" sz="quarter" idx="12"/>
          </p:nvPr>
        </p:nvSpPr>
        <p:spPr/>
        <p:txBody>
          <a:bodyPr/>
          <a:lstStyle/>
          <a:p>
            <a:fld id="{633A8352-1229-4B94-BA68-C2B1F6F26210}" type="slidenum">
              <a:rPr lang="en-GB" smtClean="0"/>
              <a:t>‹#›</a:t>
            </a:fld>
            <a:endParaRPr lang="en-GB"/>
          </a:p>
        </p:txBody>
      </p:sp>
    </p:spTree>
    <p:extLst>
      <p:ext uri="{BB962C8B-B14F-4D97-AF65-F5344CB8AC3E}">
        <p14:creationId xmlns:p14="http://schemas.microsoft.com/office/powerpoint/2010/main" val="3185338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9D5674-150E-C4B5-8334-2448C294F5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5B1102-9C5E-A73F-EE81-9B95E9831E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7E1932-49CE-7B2B-7B87-D263D641FD9C}"/>
              </a:ext>
            </a:extLst>
          </p:cNvPr>
          <p:cNvSpPr>
            <a:spLocks noGrp="1"/>
          </p:cNvSpPr>
          <p:nvPr>
            <p:ph type="dt" sz="half" idx="10"/>
          </p:nvPr>
        </p:nvSpPr>
        <p:spPr/>
        <p:txBody>
          <a:bodyPr/>
          <a:lstStyle/>
          <a:p>
            <a:fld id="{CDDDB7ED-EC6C-4A28-B63B-46ABDB37CBED}" type="datetime1">
              <a:rPr lang="en-GB" smtClean="0"/>
              <a:t>15/04/2026</a:t>
            </a:fld>
            <a:endParaRPr lang="en-GB"/>
          </a:p>
        </p:txBody>
      </p:sp>
      <p:sp>
        <p:nvSpPr>
          <p:cNvPr id="5" name="Footer Placeholder 4">
            <a:extLst>
              <a:ext uri="{FF2B5EF4-FFF2-40B4-BE49-F238E27FC236}">
                <a16:creationId xmlns:a16="http://schemas.microsoft.com/office/drawing/2014/main" id="{2ADEC8B2-B29A-82BA-3002-EA4787A6F077}"/>
              </a:ext>
            </a:extLst>
          </p:cNvPr>
          <p:cNvSpPr>
            <a:spLocks noGrp="1"/>
          </p:cNvSpPr>
          <p:nvPr>
            <p:ph type="ftr" sz="quarter" idx="11"/>
          </p:nvPr>
        </p:nvSpPr>
        <p:spPr/>
        <p:txBody>
          <a:bodyPr/>
          <a:lstStyle/>
          <a:p>
            <a:r>
              <a:rPr lang="en-GB"/>
              <a:t>BMDS7007</a:t>
            </a:r>
          </a:p>
        </p:txBody>
      </p:sp>
      <p:sp>
        <p:nvSpPr>
          <p:cNvPr id="6" name="Slide Number Placeholder 5">
            <a:extLst>
              <a:ext uri="{FF2B5EF4-FFF2-40B4-BE49-F238E27FC236}">
                <a16:creationId xmlns:a16="http://schemas.microsoft.com/office/drawing/2014/main" id="{D3CC772B-C1A9-9151-2AFE-B4BD0852A2E8}"/>
              </a:ext>
            </a:extLst>
          </p:cNvPr>
          <p:cNvSpPr>
            <a:spLocks noGrp="1"/>
          </p:cNvSpPr>
          <p:nvPr>
            <p:ph type="sldNum" sz="quarter" idx="12"/>
          </p:nvPr>
        </p:nvSpPr>
        <p:spPr/>
        <p:txBody>
          <a:bodyPr/>
          <a:lstStyle/>
          <a:p>
            <a:fld id="{633A8352-1229-4B94-BA68-C2B1F6F26210}" type="slidenum">
              <a:rPr lang="en-GB" smtClean="0"/>
              <a:t>‹#›</a:t>
            </a:fld>
            <a:endParaRPr lang="en-GB"/>
          </a:p>
        </p:txBody>
      </p:sp>
    </p:spTree>
    <p:extLst>
      <p:ext uri="{BB962C8B-B14F-4D97-AF65-F5344CB8AC3E}">
        <p14:creationId xmlns:p14="http://schemas.microsoft.com/office/powerpoint/2010/main" val="1151513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D52B24-E927-A829-FDD9-0018C7E2F4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027C74-64E0-E7ED-1AFA-7E6046F3B1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B55CF1-A1A2-A52E-1D30-D6FAE3EFC2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6A6652C-34C9-4914-9925-5638AE551C7D}" type="datetime1">
              <a:rPr lang="en-GB" smtClean="0"/>
              <a:t>15/04/2026</a:t>
            </a:fld>
            <a:endParaRPr lang="en-GB"/>
          </a:p>
        </p:txBody>
      </p:sp>
      <p:sp>
        <p:nvSpPr>
          <p:cNvPr id="5" name="Footer Placeholder 4">
            <a:extLst>
              <a:ext uri="{FF2B5EF4-FFF2-40B4-BE49-F238E27FC236}">
                <a16:creationId xmlns:a16="http://schemas.microsoft.com/office/drawing/2014/main" id="{4A32FF24-631C-52DD-692B-3CF03D4361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BMDS7007</a:t>
            </a:r>
          </a:p>
        </p:txBody>
      </p:sp>
      <p:sp>
        <p:nvSpPr>
          <p:cNvPr id="6" name="Slide Number Placeholder 5">
            <a:extLst>
              <a:ext uri="{FF2B5EF4-FFF2-40B4-BE49-F238E27FC236}">
                <a16:creationId xmlns:a16="http://schemas.microsoft.com/office/drawing/2014/main" id="{2BE73144-D285-37C1-9A4D-F236863AE5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33A8352-1229-4B94-BA68-C2B1F6F26210}" type="slidenum">
              <a:rPr lang="en-GB" smtClean="0"/>
              <a:t>‹#›</a:t>
            </a:fld>
            <a:endParaRPr lang="en-GB"/>
          </a:p>
        </p:txBody>
      </p:sp>
    </p:spTree>
    <p:extLst>
      <p:ext uri="{BB962C8B-B14F-4D97-AF65-F5344CB8AC3E}">
        <p14:creationId xmlns:p14="http://schemas.microsoft.com/office/powerpoint/2010/main" val="25965888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hyperlink" Target="https://www.etymonline.com/word/stake-holder" TargetMode="Externa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svg"/><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media/image13.png"/><Relationship Id="rId17" Type="http://schemas.openxmlformats.org/officeDocument/2006/relationships/image" Target="../media/image18.svg"/><Relationship Id="rId2" Type="http://schemas.openxmlformats.org/officeDocument/2006/relationships/image" Target="../media/image3.png"/><Relationship Id="rId16"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image" Target="../media/image12.svg"/><Relationship Id="rId5" Type="http://schemas.openxmlformats.org/officeDocument/2006/relationships/diagramQuickStyle" Target="../diagrams/quickStyle1.xml"/><Relationship Id="rId15" Type="http://schemas.openxmlformats.org/officeDocument/2006/relationships/image" Target="../media/image16.svg"/><Relationship Id="rId10" Type="http://schemas.openxmlformats.org/officeDocument/2006/relationships/image" Target="../media/image11.png"/><Relationship Id="rId4" Type="http://schemas.openxmlformats.org/officeDocument/2006/relationships/diagramLayout" Target="../diagrams/layout1.xml"/><Relationship Id="rId9" Type="http://schemas.openxmlformats.org/officeDocument/2006/relationships/image" Target="../media/image10.svg"/><Relationship Id="rId1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8.sv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6.svg"/></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hyperlink" Target="https://instituteprojectmanagement.com/blog/what-is-stakeholder-management/" TargetMode="External"/><Relationship Id="rId4" Type="http://schemas.openxmlformats.org/officeDocument/2006/relationships/image" Target="../media/image29.jp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png"/><Relationship Id="rId4" Type="http://schemas.openxmlformats.org/officeDocument/2006/relationships/image" Target="../media/image14.svg"/></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educatormusing.blogspot.com/2012/05/parent-revolutions-two-petition.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rudai23.blogspot.com/2017/10/thing-9-reflective-practice.html"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helpmyassignment.com/blog/understanding-driscoll-s-reflective-model-for-personal-growth" TargetMode="External"/><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hyperlink" Target="https://skillsearthsciences.sites.uu.nl/studying/how-did-it-go-self-reflection/models-and-stages-of-reflection/" TargetMode="External"/><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subjectguides.york.ac.uk/academic-writing/reflective" TargetMode="External"/><Relationship Id="rId2" Type="http://schemas.openxmlformats.org/officeDocument/2006/relationships/hyperlink" Target="https://libguides.cam.ac.uk/reflectivepracticetoolkit/reflectivewriting"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libguides.cam.ac.uk/reflectivepracticetoolkit/whatisreflectivepractice" TargetMode="External"/><Relationship Id="rId2" Type="http://schemas.openxmlformats.org/officeDocument/2006/relationships/hyperlink" Target="https://reflection.ed.ac.uk/reflectors-toolkit/reflecting-on-experience"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hyperlink" Target="https://libguides.cam.ac.uk/reflectivepracticetoolkit/reflectivewri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person, computer&#10;&#10;Description automatically generated">
            <a:extLst>
              <a:ext uri="{FF2B5EF4-FFF2-40B4-BE49-F238E27FC236}">
                <a16:creationId xmlns:a16="http://schemas.microsoft.com/office/drawing/2014/main" id="{DEA35D76-4C75-1253-4EEF-3F86C8144196}"/>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5436" r="4130"/>
          <a:stretch/>
        </p:blipFill>
        <p:spPr>
          <a:xfrm>
            <a:off x="0" y="0"/>
            <a:ext cx="7010400" cy="6858000"/>
          </a:xfrm>
          <a:prstGeom prst="rect">
            <a:avLst/>
          </a:prstGeom>
        </p:spPr>
      </p:pic>
      <p:sp>
        <p:nvSpPr>
          <p:cNvPr id="5" name="Subtitle 2">
            <a:extLst>
              <a:ext uri="{FF2B5EF4-FFF2-40B4-BE49-F238E27FC236}">
                <a16:creationId xmlns:a16="http://schemas.microsoft.com/office/drawing/2014/main" id="{1014EB7D-B97B-E6FA-7650-63A6123F67EE}"/>
              </a:ext>
            </a:extLst>
          </p:cNvPr>
          <p:cNvSpPr txBox="1">
            <a:spLocks/>
          </p:cNvSpPr>
          <p:nvPr/>
        </p:nvSpPr>
        <p:spPr>
          <a:xfrm>
            <a:off x="7010400" y="3024118"/>
            <a:ext cx="5181600"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Dr Simona Ferraraccio</a:t>
            </a:r>
          </a:p>
          <a:p>
            <a:r>
              <a:rPr lang="en-GB" dirty="0"/>
              <a:t>16 April 2026</a:t>
            </a:r>
          </a:p>
        </p:txBody>
      </p:sp>
      <p:pic>
        <p:nvPicPr>
          <p:cNvPr id="6" name="Picture 5" descr="A picture containing outdoor, light, hanging, photo&#10;&#10;Description automatically generated">
            <a:extLst>
              <a:ext uri="{FF2B5EF4-FFF2-40B4-BE49-F238E27FC236}">
                <a16:creationId xmlns:a16="http://schemas.microsoft.com/office/drawing/2014/main" id="{BFBB7E58-78D6-B85B-75AE-8BD235DEB3F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0" y="0"/>
            <a:ext cx="2047496" cy="6858000"/>
          </a:xfrm>
          <a:prstGeom prst="rect">
            <a:avLst/>
          </a:prstGeom>
        </p:spPr>
      </p:pic>
      <p:pic>
        <p:nvPicPr>
          <p:cNvPr id="8" name="Picture 7">
            <a:extLst>
              <a:ext uri="{FF2B5EF4-FFF2-40B4-BE49-F238E27FC236}">
                <a16:creationId xmlns:a16="http://schemas.microsoft.com/office/drawing/2014/main" id="{56816B34-836C-9BBD-7E30-0EACDA43E0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33712" y="4999796"/>
            <a:ext cx="2692400" cy="1036638"/>
          </a:xfrm>
          <a:prstGeom prst="rect">
            <a:avLst/>
          </a:prstGeom>
        </p:spPr>
      </p:pic>
      <p:sp>
        <p:nvSpPr>
          <p:cNvPr id="9" name="TextBox 8">
            <a:extLst>
              <a:ext uri="{FF2B5EF4-FFF2-40B4-BE49-F238E27FC236}">
                <a16:creationId xmlns:a16="http://schemas.microsoft.com/office/drawing/2014/main" id="{E964481B-05E9-135E-55F6-B6403CF65283}"/>
              </a:ext>
            </a:extLst>
          </p:cNvPr>
          <p:cNvSpPr txBox="1"/>
          <p:nvPr/>
        </p:nvSpPr>
        <p:spPr>
          <a:xfrm>
            <a:off x="8464510" y="420366"/>
            <a:ext cx="2273379" cy="584775"/>
          </a:xfrm>
          <a:prstGeom prst="rect">
            <a:avLst/>
          </a:prstGeom>
          <a:noFill/>
        </p:spPr>
        <p:txBody>
          <a:bodyPr wrap="none" rtlCol="0">
            <a:spAutoFit/>
          </a:bodyPr>
          <a:lstStyle/>
          <a:p>
            <a:r>
              <a:rPr lang="en-GB" sz="3200" b="1" dirty="0"/>
              <a:t>BMDS7007 </a:t>
            </a:r>
          </a:p>
        </p:txBody>
      </p:sp>
      <p:sp>
        <p:nvSpPr>
          <p:cNvPr id="10" name="TextBox 9">
            <a:extLst>
              <a:ext uri="{FF2B5EF4-FFF2-40B4-BE49-F238E27FC236}">
                <a16:creationId xmlns:a16="http://schemas.microsoft.com/office/drawing/2014/main" id="{ECAC09F8-277D-DF63-E8A9-116948FC7C7E}"/>
              </a:ext>
            </a:extLst>
          </p:cNvPr>
          <p:cNvSpPr txBox="1"/>
          <p:nvPr/>
        </p:nvSpPr>
        <p:spPr>
          <a:xfrm>
            <a:off x="7167824" y="1565578"/>
            <a:ext cx="5024176" cy="954107"/>
          </a:xfrm>
          <a:prstGeom prst="rect">
            <a:avLst/>
          </a:prstGeom>
          <a:noFill/>
        </p:spPr>
        <p:txBody>
          <a:bodyPr wrap="square" rtlCol="0">
            <a:spAutoFit/>
          </a:bodyPr>
          <a:lstStyle/>
          <a:p>
            <a:pPr algn="ctr"/>
            <a:r>
              <a:rPr lang="en-GB" sz="2800" b="1" dirty="0"/>
              <a:t>Assignment part 2 overview and reflective writing</a:t>
            </a:r>
          </a:p>
        </p:txBody>
      </p:sp>
      <p:sp>
        <p:nvSpPr>
          <p:cNvPr id="11" name="Footer Placeholder 10">
            <a:extLst>
              <a:ext uri="{FF2B5EF4-FFF2-40B4-BE49-F238E27FC236}">
                <a16:creationId xmlns:a16="http://schemas.microsoft.com/office/drawing/2014/main" id="{01D786FC-6855-2D8A-6F84-D13D52481716}"/>
              </a:ext>
            </a:extLst>
          </p:cNvPr>
          <p:cNvSpPr>
            <a:spLocks noGrp="1"/>
          </p:cNvSpPr>
          <p:nvPr>
            <p:ph type="ftr" sz="quarter" idx="11"/>
          </p:nvPr>
        </p:nvSpPr>
        <p:spPr/>
        <p:txBody>
          <a:bodyPr/>
          <a:lstStyle/>
          <a:p>
            <a:r>
              <a:rPr lang="en-GB"/>
              <a:t>BMDS7007</a:t>
            </a:r>
          </a:p>
        </p:txBody>
      </p:sp>
      <p:sp>
        <p:nvSpPr>
          <p:cNvPr id="12" name="Slide Number Placeholder 11">
            <a:extLst>
              <a:ext uri="{FF2B5EF4-FFF2-40B4-BE49-F238E27FC236}">
                <a16:creationId xmlns:a16="http://schemas.microsoft.com/office/drawing/2014/main" id="{CCDB360F-4D8C-8FD0-DB5A-36F9BF771D90}"/>
              </a:ext>
            </a:extLst>
          </p:cNvPr>
          <p:cNvSpPr>
            <a:spLocks noGrp="1"/>
          </p:cNvSpPr>
          <p:nvPr>
            <p:ph type="sldNum" sz="quarter" idx="12"/>
          </p:nvPr>
        </p:nvSpPr>
        <p:spPr/>
        <p:txBody>
          <a:bodyPr/>
          <a:lstStyle/>
          <a:p>
            <a:fld id="{633A8352-1229-4B94-BA68-C2B1F6F26210}" type="slidenum">
              <a:rPr lang="en-GB" smtClean="0"/>
              <a:t>1</a:t>
            </a:fld>
            <a:endParaRPr lang="en-GB"/>
          </a:p>
        </p:txBody>
      </p:sp>
    </p:spTree>
    <p:extLst>
      <p:ext uri="{BB962C8B-B14F-4D97-AF65-F5344CB8AC3E}">
        <p14:creationId xmlns:p14="http://schemas.microsoft.com/office/powerpoint/2010/main" val="14222707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5ECAF65-F841-2B4D-63DB-B73DDD5DBCD0}"/>
              </a:ext>
            </a:extLst>
          </p:cNvPr>
          <p:cNvSpPr>
            <a:spLocks noGrp="1"/>
          </p:cNvSpPr>
          <p:nvPr>
            <p:ph type="ftr" sz="quarter" idx="11"/>
          </p:nvPr>
        </p:nvSpPr>
        <p:spPr/>
        <p:txBody>
          <a:bodyPr/>
          <a:lstStyle/>
          <a:p>
            <a:r>
              <a:rPr lang="en-GB"/>
              <a:t>BMDS7007</a:t>
            </a:r>
          </a:p>
        </p:txBody>
      </p:sp>
      <p:sp>
        <p:nvSpPr>
          <p:cNvPr id="5" name="Slide Number Placeholder 4">
            <a:extLst>
              <a:ext uri="{FF2B5EF4-FFF2-40B4-BE49-F238E27FC236}">
                <a16:creationId xmlns:a16="http://schemas.microsoft.com/office/drawing/2014/main" id="{689F5B3E-5B6E-3ED0-483C-471A84A68737}"/>
              </a:ext>
            </a:extLst>
          </p:cNvPr>
          <p:cNvSpPr>
            <a:spLocks noGrp="1"/>
          </p:cNvSpPr>
          <p:nvPr>
            <p:ph type="sldNum" sz="quarter" idx="12"/>
          </p:nvPr>
        </p:nvSpPr>
        <p:spPr/>
        <p:txBody>
          <a:bodyPr/>
          <a:lstStyle/>
          <a:p>
            <a:fld id="{633A8352-1229-4B94-BA68-C2B1F6F26210}" type="slidenum">
              <a:rPr lang="en-GB" smtClean="0"/>
              <a:t>2</a:t>
            </a:fld>
            <a:endParaRPr lang="en-GB"/>
          </a:p>
        </p:txBody>
      </p:sp>
      <p:sp>
        <p:nvSpPr>
          <p:cNvPr id="6" name="Title 1">
            <a:extLst>
              <a:ext uri="{FF2B5EF4-FFF2-40B4-BE49-F238E27FC236}">
                <a16:creationId xmlns:a16="http://schemas.microsoft.com/office/drawing/2014/main" id="{8DB919E7-829F-DED7-CC01-73AE7D8B8635}"/>
              </a:ext>
            </a:extLst>
          </p:cNvPr>
          <p:cNvSpPr txBox="1">
            <a:spLocks/>
          </p:cNvSpPr>
          <p:nvPr/>
        </p:nvSpPr>
        <p:spPr>
          <a:xfrm>
            <a:off x="94622" y="2585811"/>
            <a:ext cx="368206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a:t>From CW2 specifications</a:t>
            </a:r>
            <a:endParaRPr lang="en-GB" sz="4000" b="1" dirty="0"/>
          </a:p>
        </p:txBody>
      </p:sp>
      <p:pic>
        <p:nvPicPr>
          <p:cNvPr id="7" name="Picture 6">
            <a:extLst>
              <a:ext uri="{FF2B5EF4-FFF2-40B4-BE49-F238E27FC236}">
                <a16:creationId xmlns:a16="http://schemas.microsoft.com/office/drawing/2014/main" id="{48E7F4E2-195A-AD8A-1C0C-636D9FC45C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036" y="6101877"/>
            <a:ext cx="1609247" cy="619598"/>
          </a:xfrm>
          <a:prstGeom prst="rect">
            <a:avLst/>
          </a:prstGeom>
        </p:spPr>
      </p:pic>
      <p:pic>
        <p:nvPicPr>
          <p:cNvPr id="9" name="Picture 8">
            <a:extLst>
              <a:ext uri="{FF2B5EF4-FFF2-40B4-BE49-F238E27FC236}">
                <a16:creationId xmlns:a16="http://schemas.microsoft.com/office/drawing/2014/main" id="{2ACCBC3D-05F8-112E-D1D0-B367C3E52EE9}"/>
              </a:ext>
            </a:extLst>
          </p:cNvPr>
          <p:cNvPicPr>
            <a:picLocks noChangeAspect="1"/>
          </p:cNvPicPr>
          <p:nvPr/>
        </p:nvPicPr>
        <p:blipFill>
          <a:blip r:embed="rId3"/>
          <a:srcRect l="7747" t="19604" r="63736" b="13934"/>
          <a:stretch/>
        </p:blipFill>
        <p:spPr>
          <a:xfrm>
            <a:off x="3385944" y="22564"/>
            <a:ext cx="8696386" cy="6333785"/>
          </a:xfrm>
          <a:prstGeom prst="rect">
            <a:avLst/>
          </a:prstGeom>
        </p:spPr>
      </p:pic>
      <p:cxnSp>
        <p:nvCxnSpPr>
          <p:cNvPr id="3" name="Straight Arrow Connector 2">
            <a:extLst>
              <a:ext uri="{FF2B5EF4-FFF2-40B4-BE49-F238E27FC236}">
                <a16:creationId xmlns:a16="http://schemas.microsoft.com/office/drawing/2014/main" id="{45D6E357-5B15-CBA6-842F-F452CEC02AF3}"/>
              </a:ext>
            </a:extLst>
          </p:cNvPr>
          <p:cNvCxnSpPr/>
          <p:nvPr/>
        </p:nvCxnSpPr>
        <p:spPr>
          <a:xfrm>
            <a:off x="2823587" y="1657978"/>
            <a:ext cx="1095270" cy="0"/>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1B2D450C-7C70-F6CF-9CEB-355F194E1CA0}"/>
              </a:ext>
            </a:extLst>
          </p:cNvPr>
          <p:cNvCxnSpPr/>
          <p:nvPr/>
        </p:nvCxnSpPr>
        <p:spPr>
          <a:xfrm>
            <a:off x="2838309" y="2071635"/>
            <a:ext cx="1095270" cy="0"/>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EC54A3C0-DAB7-5D3C-6547-5E6F399AD445}"/>
              </a:ext>
            </a:extLst>
          </p:cNvPr>
          <p:cNvCxnSpPr/>
          <p:nvPr/>
        </p:nvCxnSpPr>
        <p:spPr>
          <a:xfrm>
            <a:off x="2823587" y="2455147"/>
            <a:ext cx="1095270" cy="0"/>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54C5339D-8A28-5D6F-8062-FBF53D9D4914}"/>
              </a:ext>
            </a:extLst>
          </p:cNvPr>
          <p:cNvCxnSpPr/>
          <p:nvPr/>
        </p:nvCxnSpPr>
        <p:spPr>
          <a:xfrm>
            <a:off x="2823587" y="3059723"/>
            <a:ext cx="1095270" cy="0"/>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4425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47496"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7500" y="1216597"/>
            <a:ext cx="731521" cy="673460"/>
            <a:chOff x="3940602" y="308034"/>
            <a:chExt cx="2116791" cy="3428999"/>
          </a:xfrm>
          <a:solidFill>
            <a:schemeClr val="accent4"/>
          </a:solidFill>
        </p:grpSpPr>
        <p:sp>
          <p:nvSpPr>
            <p:cNvPr id="15" name="Rectangle 1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87575"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9618C3-AC88-49C5-0D45-6F7BAE3148A0}"/>
              </a:ext>
            </a:extLst>
          </p:cNvPr>
          <p:cNvSpPr>
            <a:spLocks noGrp="1"/>
          </p:cNvSpPr>
          <p:nvPr>
            <p:ph type="title"/>
          </p:nvPr>
        </p:nvSpPr>
        <p:spPr>
          <a:xfrm>
            <a:off x="3091127" y="809898"/>
            <a:ext cx="9942716" cy="1554480"/>
          </a:xfrm>
        </p:spPr>
        <p:txBody>
          <a:bodyPr anchor="ctr">
            <a:normAutofit/>
          </a:bodyPr>
          <a:lstStyle/>
          <a:p>
            <a:r>
              <a:rPr lang="en-GB" sz="4800" b="1"/>
              <a:t>Contents</a:t>
            </a:r>
          </a:p>
        </p:txBody>
      </p:sp>
      <p:sp>
        <p:nvSpPr>
          <p:cNvPr id="3" name="Content Placeholder 2">
            <a:extLst>
              <a:ext uri="{FF2B5EF4-FFF2-40B4-BE49-F238E27FC236}">
                <a16:creationId xmlns:a16="http://schemas.microsoft.com/office/drawing/2014/main" id="{C5E24563-AF43-A347-04F5-BBF617328C40}"/>
              </a:ext>
            </a:extLst>
          </p:cNvPr>
          <p:cNvSpPr>
            <a:spLocks noGrp="1"/>
          </p:cNvSpPr>
          <p:nvPr>
            <p:ph idx="1"/>
          </p:nvPr>
        </p:nvSpPr>
        <p:spPr>
          <a:xfrm>
            <a:off x="3092524" y="3017522"/>
            <a:ext cx="9941319" cy="3124658"/>
          </a:xfrm>
        </p:spPr>
        <p:txBody>
          <a:bodyPr anchor="ctr">
            <a:normAutofit/>
          </a:bodyPr>
          <a:lstStyle/>
          <a:p>
            <a:r>
              <a:rPr lang="en-GB" sz="2400"/>
              <a:t>CW2 overview</a:t>
            </a:r>
          </a:p>
          <a:p>
            <a:r>
              <a:rPr lang="en-GB" sz="2400"/>
              <a:t>Summary of stakeholder theory</a:t>
            </a:r>
          </a:p>
          <a:p>
            <a:r>
              <a:rPr lang="en-GB" sz="2400"/>
              <a:t>Reflective practice and writing</a:t>
            </a:r>
          </a:p>
        </p:txBody>
      </p:sp>
      <p:cxnSp>
        <p:nvCxnSpPr>
          <p:cNvPr id="21" name="Straight Connector 2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885696"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C4D7EE6C-9879-26EF-ADBC-3178202D8582}"/>
              </a:ext>
            </a:extLst>
          </p:cNvPr>
          <p:cNvSpPr>
            <a:spLocks noGrp="1"/>
          </p:cNvSpPr>
          <p:nvPr>
            <p:ph type="ftr" sz="quarter" idx="11"/>
          </p:nvPr>
        </p:nvSpPr>
        <p:spPr>
          <a:xfrm>
            <a:off x="6086096" y="6492240"/>
            <a:ext cx="4114800" cy="365125"/>
          </a:xfrm>
        </p:spPr>
        <p:txBody>
          <a:bodyPr>
            <a:normAutofit/>
          </a:bodyPr>
          <a:lstStyle/>
          <a:p>
            <a:pPr>
              <a:spcAft>
                <a:spcPts val="600"/>
              </a:spcAft>
            </a:pPr>
            <a:r>
              <a:rPr lang="en-GB"/>
              <a:t>BMDS7007</a:t>
            </a:r>
          </a:p>
        </p:txBody>
      </p:sp>
      <p:sp>
        <p:nvSpPr>
          <p:cNvPr id="5" name="Slide Number Placeholder 4">
            <a:extLst>
              <a:ext uri="{FF2B5EF4-FFF2-40B4-BE49-F238E27FC236}">
                <a16:creationId xmlns:a16="http://schemas.microsoft.com/office/drawing/2014/main" id="{6367F1B8-FC8B-FADC-EC69-1D1F2E96E2E4}"/>
              </a:ext>
            </a:extLst>
          </p:cNvPr>
          <p:cNvSpPr>
            <a:spLocks noGrp="1"/>
          </p:cNvSpPr>
          <p:nvPr>
            <p:ph type="sldNum" sz="quarter" idx="12"/>
          </p:nvPr>
        </p:nvSpPr>
        <p:spPr>
          <a:xfrm>
            <a:off x="10658096" y="6492240"/>
            <a:ext cx="2743200" cy="365125"/>
          </a:xfrm>
        </p:spPr>
        <p:txBody>
          <a:bodyPr>
            <a:normAutofit/>
          </a:bodyPr>
          <a:lstStyle/>
          <a:p>
            <a:pPr>
              <a:spcAft>
                <a:spcPts val="600"/>
              </a:spcAft>
            </a:pPr>
            <a:fld id="{633A8352-1229-4B94-BA68-C2B1F6F26210}" type="slidenum">
              <a:rPr lang="en-GB" smtClean="0"/>
              <a:pPr>
                <a:spcAft>
                  <a:spcPts val="600"/>
                </a:spcAft>
              </a:pPr>
              <a:t>3</a:t>
            </a:fld>
            <a:endParaRPr lang="en-GB"/>
          </a:p>
        </p:txBody>
      </p:sp>
      <p:pic>
        <p:nvPicPr>
          <p:cNvPr id="6" name="Picture 5" descr="A picture containing outdoor, light, hanging, photo&#10;&#10;Description automatically generated">
            <a:extLst>
              <a:ext uri="{FF2B5EF4-FFF2-40B4-BE49-F238E27FC236}">
                <a16:creationId xmlns:a16="http://schemas.microsoft.com/office/drawing/2014/main" id="{CD167224-D7A4-EBB8-95F0-97C8B6DF95A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0" y="0"/>
            <a:ext cx="2047496" cy="6858000"/>
          </a:xfrm>
          <a:prstGeom prst="rect">
            <a:avLst/>
          </a:prstGeom>
        </p:spPr>
      </p:pic>
      <p:pic>
        <p:nvPicPr>
          <p:cNvPr id="7" name="Picture 6">
            <a:extLst>
              <a:ext uri="{FF2B5EF4-FFF2-40B4-BE49-F238E27FC236}">
                <a16:creationId xmlns:a16="http://schemas.microsoft.com/office/drawing/2014/main" id="{525E3574-F835-1941-028B-F0D588DC08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036" y="6101877"/>
            <a:ext cx="1609247" cy="619598"/>
          </a:xfrm>
          <a:prstGeom prst="rect">
            <a:avLst/>
          </a:prstGeom>
        </p:spPr>
      </p:pic>
    </p:spTree>
    <p:extLst>
      <p:ext uri="{BB962C8B-B14F-4D97-AF65-F5344CB8AC3E}">
        <p14:creationId xmlns:p14="http://schemas.microsoft.com/office/powerpoint/2010/main" val="15531226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89790-C750-0D1D-06CC-EA2D8D7110C2}"/>
              </a:ext>
            </a:extLst>
          </p:cNvPr>
          <p:cNvSpPr>
            <a:spLocks noGrp="1"/>
          </p:cNvSpPr>
          <p:nvPr>
            <p:ph type="title"/>
          </p:nvPr>
        </p:nvSpPr>
        <p:spPr>
          <a:xfrm>
            <a:off x="210207" y="948355"/>
            <a:ext cx="6243145" cy="743921"/>
          </a:xfrm>
        </p:spPr>
        <p:txBody>
          <a:bodyPr>
            <a:normAutofit fontScale="90000"/>
          </a:bodyPr>
          <a:lstStyle/>
          <a:p>
            <a:r>
              <a:rPr lang="en-GB" sz="3600" b="1" dirty="0"/>
              <a:t>Summary of Stakeholder management </a:t>
            </a:r>
          </a:p>
        </p:txBody>
      </p:sp>
      <p:sp>
        <p:nvSpPr>
          <p:cNvPr id="4" name="Footer Placeholder 3">
            <a:extLst>
              <a:ext uri="{FF2B5EF4-FFF2-40B4-BE49-F238E27FC236}">
                <a16:creationId xmlns:a16="http://schemas.microsoft.com/office/drawing/2014/main" id="{233F2101-180E-3C62-D0A7-289F445C3E4F}"/>
              </a:ext>
            </a:extLst>
          </p:cNvPr>
          <p:cNvSpPr>
            <a:spLocks noGrp="1"/>
          </p:cNvSpPr>
          <p:nvPr>
            <p:ph type="ftr" sz="quarter" idx="11"/>
          </p:nvPr>
        </p:nvSpPr>
        <p:spPr/>
        <p:txBody>
          <a:bodyPr/>
          <a:lstStyle/>
          <a:p>
            <a:r>
              <a:rPr lang="en-GB" dirty="0"/>
              <a:t>BMDS7007</a:t>
            </a:r>
          </a:p>
        </p:txBody>
      </p:sp>
      <p:sp>
        <p:nvSpPr>
          <p:cNvPr id="5" name="Slide Number Placeholder 4">
            <a:extLst>
              <a:ext uri="{FF2B5EF4-FFF2-40B4-BE49-F238E27FC236}">
                <a16:creationId xmlns:a16="http://schemas.microsoft.com/office/drawing/2014/main" id="{7053B035-8529-ED7A-37C7-AC47A05F4CFF}"/>
              </a:ext>
            </a:extLst>
          </p:cNvPr>
          <p:cNvSpPr>
            <a:spLocks noGrp="1"/>
          </p:cNvSpPr>
          <p:nvPr>
            <p:ph type="sldNum" sz="quarter" idx="12"/>
          </p:nvPr>
        </p:nvSpPr>
        <p:spPr/>
        <p:txBody>
          <a:bodyPr/>
          <a:lstStyle/>
          <a:p>
            <a:fld id="{633A8352-1229-4B94-BA68-C2B1F6F26210}" type="slidenum">
              <a:rPr lang="en-GB" smtClean="0"/>
              <a:t>4</a:t>
            </a:fld>
            <a:endParaRPr lang="en-GB"/>
          </a:p>
        </p:txBody>
      </p:sp>
      <p:pic>
        <p:nvPicPr>
          <p:cNvPr id="7" name="Picture 6">
            <a:extLst>
              <a:ext uri="{FF2B5EF4-FFF2-40B4-BE49-F238E27FC236}">
                <a16:creationId xmlns:a16="http://schemas.microsoft.com/office/drawing/2014/main" id="{043FB86E-AE96-0056-48DF-644DC245CB5E}"/>
              </a:ext>
            </a:extLst>
          </p:cNvPr>
          <p:cNvPicPr>
            <a:picLocks noChangeAspect="1"/>
          </p:cNvPicPr>
          <p:nvPr/>
        </p:nvPicPr>
        <p:blipFill>
          <a:blip r:embed="rId2"/>
          <a:srcRect l="56209" t="42550" r="22362" b="33450"/>
          <a:stretch/>
        </p:blipFill>
        <p:spPr>
          <a:xfrm>
            <a:off x="6096000" y="89599"/>
            <a:ext cx="6059339" cy="2120769"/>
          </a:xfrm>
          <a:prstGeom prst="rect">
            <a:avLst/>
          </a:prstGeom>
        </p:spPr>
      </p:pic>
      <p:pic>
        <p:nvPicPr>
          <p:cNvPr id="8" name="Picture 7">
            <a:extLst>
              <a:ext uri="{FF2B5EF4-FFF2-40B4-BE49-F238E27FC236}">
                <a16:creationId xmlns:a16="http://schemas.microsoft.com/office/drawing/2014/main" id="{FB4C9F65-DC1E-2880-F166-7A50474C5F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255071"/>
            <a:ext cx="1609247" cy="619598"/>
          </a:xfrm>
          <a:prstGeom prst="rect">
            <a:avLst/>
          </a:prstGeom>
        </p:spPr>
      </p:pic>
      <p:pic>
        <p:nvPicPr>
          <p:cNvPr id="9" name="Picture 8" descr="image001">
            <a:extLst>
              <a:ext uri="{FF2B5EF4-FFF2-40B4-BE49-F238E27FC236}">
                <a16:creationId xmlns:a16="http://schemas.microsoft.com/office/drawing/2014/main" id="{90C50B59-90A7-6666-3308-920AF5DEC6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66447" y="6272628"/>
            <a:ext cx="3390374" cy="56280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Content Placeholder 2">
            <a:extLst>
              <a:ext uri="{FF2B5EF4-FFF2-40B4-BE49-F238E27FC236}">
                <a16:creationId xmlns:a16="http://schemas.microsoft.com/office/drawing/2014/main" id="{11CFE5FD-731C-F1B7-B52F-227D643AA2D4}"/>
              </a:ext>
            </a:extLst>
          </p:cNvPr>
          <p:cNvSpPr>
            <a:spLocks noGrp="1"/>
          </p:cNvSpPr>
          <p:nvPr>
            <p:ph idx="1"/>
          </p:nvPr>
        </p:nvSpPr>
        <p:spPr>
          <a:xfrm>
            <a:off x="30144" y="2555795"/>
            <a:ext cx="5978769" cy="3353850"/>
          </a:xfrm>
        </p:spPr>
        <p:txBody>
          <a:bodyPr>
            <a:normAutofit/>
          </a:bodyPr>
          <a:lstStyle/>
          <a:p>
            <a:pPr marL="0" indent="0" algn="ctr">
              <a:buNone/>
            </a:pPr>
            <a:r>
              <a:rPr lang="en-GB" sz="2000" b="1" dirty="0"/>
              <a:t>Stakeholder</a:t>
            </a:r>
          </a:p>
          <a:p>
            <a:pPr marL="0" indent="0" algn="ctr">
              <a:buNone/>
            </a:pPr>
            <a:endParaRPr lang="en-GB" sz="2000" dirty="0"/>
          </a:p>
          <a:p>
            <a:pPr marL="0" indent="0">
              <a:buNone/>
            </a:pPr>
            <a:r>
              <a:rPr lang="en-GB" sz="2000" b="1" dirty="0"/>
              <a:t>Who?</a:t>
            </a:r>
            <a:r>
              <a:rPr lang="en-GB" sz="2000" dirty="0"/>
              <a:t> </a:t>
            </a:r>
            <a:r>
              <a:rPr lang="en-GB" sz="2000" b="0" i="0" dirty="0">
                <a:solidFill>
                  <a:srgbClr val="111111"/>
                </a:solidFill>
                <a:effectLst/>
              </a:rPr>
              <a:t>Someone who either affect or are affected by a project or company.</a:t>
            </a:r>
          </a:p>
          <a:p>
            <a:pPr marL="0" indent="0">
              <a:buNone/>
            </a:pPr>
            <a:endParaRPr lang="en-GB" sz="2000" dirty="0">
              <a:solidFill>
                <a:srgbClr val="111111"/>
              </a:solidFill>
            </a:endParaRPr>
          </a:p>
          <a:p>
            <a:pPr marL="0" indent="0">
              <a:buNone/>
            </a:pPr>
            <a:r>
              <a:rPr lang="en-GB" sz="2000" b="1" dirty="0">
                <a:solidFill>
                  <a:srgbClr val="111111"/>
                </a:solidFill>
              </a:rPr>
              <a:t>Interest</a:t>
            </a:r>
            <a:r>
              <a:rPr lang="en-GB" sz="2000" dirty="0">
                <a:solidFill>
                  <a:srgbClr val="111111"/>
                </a:solidFill>
              </a:rPr>
              <a:t>: </a:t>
            </a:r>
            <a:r>
              <a:rPr lang="en-GB" sz="2000" b="0" i="0" dirty="0">
                <a:solidFill>
                  <a:srgbClr val="111111"/>
                </a:solidFill>
                <a:effectLst/>
              </a:rPr>
              <a:t>in the performance of a company</a:t>
            </a:r>
            <a:endParaRPr lang="en-GB" sz="2000" dirty="0"/>
          </a:p>
          <a:p>
            <a:pPr marL="0" indent="0" algn="just">
              <a:buNone/>
            </a:pPr>
            <a:endParaRPr lang="en-GB" sz="1600" dirty="0">
              <a:hlinkClick r:id="rId5"/>
            </a:endParaRPr>
          </a:p>
          <a:p>
            <a:pPr marL="0" indent="0" algn="ctr">
              <a:buNone/>
            </a:pPr>
            <a:r>
              <a:rPr lang="en-GB" sz="2000" dirty="0">
                <a:solidFill>
                  <a:srgbClr val="111111"/>
                </a:solidFill>
              </a:rPr>
              <a:t>S</a:t>
            </a:r>
            <a:r>
              <a:rPr lang="en-GB" sz="2000" b="0" i="0" dirty="0">
                <a:solidFill>
                  <a:srgbClr val="111111"/>
                </a:solidFill>
                <a:effectLst/>
              </a:rPr>
              <a:t>takeholders are not always shareholders</a:t>
            </a:r>
            <a:endParaRPr lang="en-GB" sz="1600" dirty="0">
              <a:hlinkClick r:id=""/>
            </a:endParaRPr>
          </a:p>
          <a:p>
            <a:pPr marL="0" indent="0" algn="r">
              <a:buNone/>
            </a:pPr>
            <a:endParaRPr lang="en-GB" sz="1600" dirty="0">
              <a:hlinkClick r:id=""/>
            </a:endParaRPr>
          </a:p>
          <a:p>
            <a:pPr marL="0" indent="0" algn="r">
              <a:buNone/>
            </a:pPr>
            <a:endParaRPr lang="en-GB" sz="1600" dirty="0">
              <a:hlinkClick r:id=""/>
            </a:endParaRPr>
          </a:p>
          <a:p>
            <a:pPr marL="0" indent="0" algn="r">
              <a:buNone/>
            </a:pPr>
            <a:endParaRPr lang="en-GB" sz="1600" dirty="0">
              <a:hlinkClick r:id=""/>
            </a:endParaRPr>
          </a:p>
          <a:p>
            <a:pPr marL="0" indent="0" algn="r">
              <a:buNone/>
            </a:pPr>
            <a:endParaRPr lang="en-GB" sz="1600" dirty="0">
              <a:hlinkClick r:id=""/>
            </a:endParaRPr>
          </a:p>
        </p:txBody>
      </p:sp>
      <p:sp>
        <p:nvSpPr>
          <p:cNvPr id="11" name="TextBox 10">
            <a:extLst>
              <a:ext uri="{FF2B5EF4-FFF2-40B4-BE49-F238E27FC236}">
                <a16:creationId xmlns:a16="http://schemas.microsoft.com/office/drawing/2014/main" id="{F89EF7FC-0443-645D-79D2-55B78412514D}"/>
              </a:ext>
            </a:extLst>
          </p:cNvPr>
          <p:cNvSpPr txBox="1"/>
          <p:nvPr/>
        </p:nvSpPr>
        <p:spPr>
          <a:xfrm>
            <a:off x="8611055" y="1772143"/>
            <a:ext cx="3305907" cy="369332"/>
          </a:xfrm>
          <a:prstGeom prst="rect">
            <a:avLst/>
          </a:prstGeom>
          <a:noFill/>
        </p:spPr>
        <p:txBody>
          <a:bodyPr wrap="square">
            <a:spAutoFit/>
          </a:bodyPr>
          <a:lstStyle/>
          <a:p>
            <a:pPr marL="0" indent="0" algn="r">
              <a:buNone/>
            </a:pPr>
            <a:r>
              <a:rPr lang="en-GB" sz="1800" dirty="0">
                <a:hlinkClick r:id="rId5"/>
              </a:rPr>
              <a:t>(Online etymology dictionary</a:t>
            </a:r>
            <a:r>
              <a:rPr lang="en-GB" sz="1800" dirty="0"/>
              <a:t>)</a:t>
            </a:r>
          </a:p>
        </p:txBody>
      </p:sp>
      <p:sp>
        <p:nvSpPr>
          <p:cNvPr id="12" name="Content Placeholder 2">
            <a:extLst>
              <a:ext uri="{FF2B5EF4-FFF2-40B4-BE49-F238E27FC236}">
                <a16:creationId xmlns:a16="http://schemas.microsoft.com/office/drawing/2014/main" id="{259CDB65-CF7D-9526-03EB-2DDD0AFDAA45}"/>
              </a:ext>
            </a:extLst>
          </p:cNvPr>
          <p:cNvSpPr txBox="1">
            <a:spLocks/>
          </p:cNvSpPr>
          <p:nvPr/>
        </p:nvSpPr>
        <p:spPr>
          <a:xfrm>
            <a:off x="6156295" y="2614692"/>
            <a:ext cx="5978769" cy="33538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000" b="1" dirty="0"/>
              <a:t>Stockholder</a:t>
            </a:r>
          </a:p>
          <a:p>
            <a:pPr marL="0" indent="0" algn="ctr">
              <a:buNone/>
            </a:pPr>
            <a:endParaRPr lang="en-GB" sz="2000" dirty="0"/>
          </a:p>
          <a:p>
            <a:pPr marL="0" indent="0">
              <a:buNone/>
            </a:pPr>
            <a:r>
              <a:rPr lang="en-GB" sz="2000" b="1" dirty="0"/>
              <a:t>Who? </a:t>
            </a:r>
            <a:r>
              <a:rPr lang="en-GB" sz="2000" dirty="0">
                <a:solidFill>
                  <a:srgbClr val="111111"/>
                </a:solidFill>
              </a:rPr>
              <a:t>Someone who owns part of a public company through shares of stock.</a:t>
            </a:r>
          </a:p>
          <a:p>
            <a:pPr marL="0" indent="0">
              <a:buNone/>
            </a:pPr>
            <a:endParaRPr lang="en-GB" sz="2000" b="1" dirty="0">
              <a:solidFill>
                <a:srgbClr val="111111"/>
              </a:solidFill>
            </a:endParaRPr>
          </a:p>
          <a:p>
            <a:pPr marL="0" indent="0">
              <a:buNone/>
            </a:pPr>
            <a:r>
              <a:rPr lang="en-GB" sz="2000" b="1" dirty="0">
                <a:solidFill>
                  <a:srgbClr val="111111"/>
                </a:solidFill>
              </a:rPr>
              <a:t>Interest: </a:t>
            </a:r>
            <a:r>
              <a:rPr lang="en-GB" sz="2000" b="0" i="0" dirty="0">
                <a:solidFill>
                  <a:srgbClr val="111111"/>
                </a:solidFill>
                <a:effectLst/>
                <a:latin typeface="SourceSansPro"/>
              </a:rPr>
              <a:t>in the stock’s price movement</a:t>
            </a:r>
            <a:endParaRPr lang="en-GB" sz="2000" b="1" dirty="0"/>
          </a:p>
          <a:p>
            <a:pPr marL="0" indent="0">
              <a:buNone/>
            </a:pPr>
            <a:endParaRPr lang="en-GB" sz="1600" dirty="0">
              <a:hlinkClick r:id="rId5"/>
            </a:endParaRPr>
          </a:p>
          <a:p>
            <a:pPr marL="0" indent="0" algn="ctr">
              <a:buNone/>
            </a:pPr>
            <a:r>
              <a:rPr lang="en-GB" sz="2000" b="0" i="0" dirty="0">
                <a:solidFill>
                  <a:srgbClr val="111111"/>
                </a:solidFill>
                <a:effectLst/>
              </a:rPr>
              <a:t>Shareholders are always stakeholders</a:t>
            </a:r>
            <a:endParaRPr lang="en-GB" sz="2000" dirty="0">
              <a:hlinkClick r:id="rId5"/>
            </a:endParaRPr>
          </a:p>
          <a:p>
            <a:pPr marL="0" indent="0" algn="r">
              <a:buNone/>
            </a:pPr>
            <a:endParaRPr lang="en-GB" sz="1600" dirty="0">
              <a:hlinkClick r:id=""/>
            </a:endParaRPr>
          </a:p>
          <a:p>
            <a:pPr marL="0" indent="0" algn="r">
              <a:buNone/>
            </a:pPr>
            <a:endParaRPr lang="en-GB" sz="1600" dirty="0">
              <a:hlinkClick r:id=""/>
            </a:endParaRPr>
          </a:p>
          <a:p>
            <a:pPr marL="0" indent="0" algn="r">
              <a:buNone/>
            </a:pPr>
            <a:endParaRPr lang="en-GB" sz="1600" dirty="0">
              <a:hlinkClick r:id=""/>
            </a:endParaRPr>
          </a:p>
          <a:p>
            <a:pPr marL="0" indent="0" algn="r">
              <a:buNone/>
            </a:pPr>
            <a:endParaRPr lang="en-GB" sz="1600" dirty="0">
              <a:hlinkClick r:id=""/>
            </a:endParaRPr>
          </a:p>
          <a:p>
            <a:pPr marL="0" indent="0" algn="r">
              <a:buNone/>
            </a:pPr>
            <a:endParaRPr lang="en-GB" sz="1600" dirty="0">
              <a:hlinkClick r:id=""/>
            </a:endParaRPr>
          </a:p>
          <a:p>
            <a:pPr marL="0" indent="0" algn="r">
              <a:buNone/>
            </a:pPr>
            <a:endParaRPr lang="en-GB" sz="1600" dirty="0">
              <a:hlinkClick r:id=""/>
            </a:endParaRPr>
          </a:p>
          <a:p>
            <a:pPr marL="0" indent="0" algn="r">
              <a:buNone/>
            </a:pPr>
            <a:endParaRPr lang="en-GB" sz="1600" dirty="0">
              <a:hlinkClick r:id=""/>
            </a:endParaRPr>
          </a:p>
          <a:p>
            <a:pPr marL="0" indent="0" algn="r">
              <a:buNone/>
            </a:pPr>
            <a:endParaRPr lang="en-GB" sz="1600" dirty="0">
              <a:hlinkClick r:id=""/>
            </a:endParaRPr>
          </a:p>
          <a:p>
            <a:pPr marL="0" indent="0" algn="r">
              <a:buNone/>
            </a:pPr>
            <a:endParaRPr lang="en-GB" sz="1600" dirty="0">
              <a:hlinkClick r:id=""/>
            </a:endParaRPr>
          </a:p>
          <a:p>
            <a:pPr marL="0" indent="0" algn="r">
              <a:buNone/>
            </a:pPr>
            <a:endParaRPr lang="en-GB" sz="1600" dirty="0">
              <a:hlinkClick r:id=""/>
            </a:endParaRPr>
          </a:p>
          <a:p>
            <a:pPr marL="0" indent="0" algn="r">
              <a:buNone/>
            </a:pPr>
            <a:endParaRPr lang="en-GB" sz="1600" dirty="0">
              <a:hlinkClick r:id=""/>
            </a:endParaRPr>
          </a:p>
        </p:txBody>
      </p:sp>
      <p:cxnSp>
        <p:nvCxnSpPr>
          <p:cNvPr id="13" name="Straight Connector 12">
            <a:extLst>
              <a:ext uri="{FF2B5EF4-FFF2-40B4-BE49-F238E27FC236}">
                <a16:creationId xmlns:a16="http://schemas.microsoft.com/office/drawing/2014/main" id="{65E58422-9353-ACE5-AC95-9E53226EEB7D}"/>
              </a:ext>
            </a:extLst>
          </p:cNvPr>
          <p:cNvCxnSpPr/>
          <p:nvPr/>
        </p:nvCxnSpPr>
        <p:spPr>
          <a:xfrm>
            <a:off x="6096000" y="2555795"/>
            <a:ext cx="0" cy="3346101"/>
          </a:xfrm>
          <a:prstGeom prst="line">
            <a:avLst/>
          </a:prstGeom>
          <a:ln>
            <a:solidFill>
              <a:srgbClr val="C00000"/>
            </a:solidFill>
            <a:prstDash val="dash"/>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9214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trategic Management: A Stakeholder Approach: Amazon.co.uk: Freeman, R:  9780521151740: Books">
            <a:extLst>
              <a:ext uri="{FF2B5EF4-FFF2-40B4-BE49-F238E27FC236}">
                <a16:creationId xmlns:a16="http://schemas.microsoft.com/office/drawing/2014/main" id="{23AA0C22-D9B7-6727-C64D-728D75A520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58401" y="52708"/>
            <a:ext cx="2070570" cy="311993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D64F505-CCFE-25FF-29EC-B53D57AD8895}"/>
              </a:ext>
            </a:extLst>
          </p:cNvPr>
          <p:cNvSpPr>
            <a:spLocks noGrp="1"/>
          </p:cNvSpPr>
          <p:nvPr>
            <p:ph type="title"/>
          </p:nvPr>
        </p:nvSpPr>
        <p:spPr>
          <a:xfrm>
            <a:off x="0" y="22565"/>
            <a:ext cx="10515600" cy="1325563"/>
          </a:xfrm>
        </p:spPr>
        <p:txBody>
          <a:bodyPr>
            <a:normAutofit/>
          </a:bodyPr>
          <a:lstStyle/>
          <a:p>
            <a:r>
              <a:rPr lang="en-GB" sz="3600" b="1" dirty="0"/>
              <a:t>Stakeholder Theory</a:t>
            </a:r>
          </a:p>
        </p:txBody>
      </p:sp>
      <p:sp>
        <p:nvSpPr>
          <p:cNvPr id="3" name="Content Placeholder 2">
            <a:extLst>
              <a:ext uri="{FF2B5EF4-FFF2-40B4-BE49-F238E27FC236}">
                <a16:creationId xmlns:a16="http://schemas.microsoft.com/office/drawing/2014/main" id="{3692C027-7F0D-B0D1-5CD3-982E6D89E128}"/>
              </a:ext>
            </a:extLst>
          </p:cNvPr>
          <p:cNvSpPr>
            <a:spLocks noGrp="1"/>
          </p:cNvSpPr>
          <p:nvPr>
            <p:ph idx="1"/>
          </p:nvPr>
        </p:nvSpPr>
        <p:spPr>
          <a:xfrm>
            <a:off x="0" y="1082268"/>
            <a:ext cx="10480429" cy="5160122"/>
          </a:xfrm>
        </p:spPr>
        <p:txBody>
          <a:bodyPr>
            <a:normAutofit/>
          </a:bodyPr>
          <a:lstStyle/>
          <a:p>
            <a:pPr marL="0" indent="0">
              <a:buNone/>
            </a:pPr>
            <a:endParaRPr lang="en-GB" sz="1800" dirty="0"/>
          </a:p>
          <a:p>
            <a:pPr marL="0" indent="0">
              <a:lnSpc>
                <a:spcPct val="100000"/>
              </a:lnSpc>
              <a:buNone/>
            </a:pPr>
            <a:r>
              <a:rPr lang="en-GB" sz="1800" b="0" i="0" dirty="0">
                <a:effectLst/>
              </a:rPr>
              <a:t>R. Edward Freeman published </a:t>
            </a:r>
            <a:r>
              <a:rPr lang="en-GB" sz="1800" b="0" i="1" dirty="0">
                <a:effectLst/>
              </a:rPr>
              <a:t>Strategic Management: A Stakeholder Approach</a:t>
            </a:r>
            <a:r>
              <a:rPr lang="en-GB" sz="1800" b="0" i="0" dirty="0">
                <a:effectLst/>
              </a:rPr>
              <a:t>, in which he defined a stakeholder as a group or individual “</a:t>
            </a:r>
            <a:r>
              <a:rPr lang="en-GB" sz="1800" b="0" i="0" u="sng" dirty="0">
                <a:effectLst/>
              </a:rPr>
              <a:t>who can affect or is affected by</a:t>
            </a:r>
            <a:r>
              <a:rPr lang="en-GB" sz="1800" b="0" i="0" dirty="0">
                <a:effectLst/>
              </a:rPr>
              <a:t>” the organization’s success.</a:t>
            </a:r>
          </a:p>
          <a:p>
            <a:pPr>
              <a:lnSpc>
                <a:spcPct val="100000"/>
              </a:lnSpc>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lgn="r">
              <a:buNone/>
            </a:pPr>
            <a:r>
              <a:rPr lang="en-GB" sz="1800" dirty="0"/>
              <a:t>(</a:t>
            </a:r>
            <a:r>
              <a:rPr lang="en-GB" sz="1800" dirty="0">
                <a:hlinkClick r:id="rId3" action="ppaction://hlinksldjump">
                  <a:extLst>
                    <a:ext uri="{A12FA001-AC4F-418D-AE19-62706E023703}">
                      <ahyp:hlinkClr xmlns:ahyp="http://schemas.microsoft.com/office/drawing/2018/hyperlinkcolor" val="tx"/>
                    </a:ext>
                  </a:extLst>
                </a:hlinkClick>
              </a:rPr>
              <a:t>R. N. Stacy, 2024</a:t>
            </a:r>
            <a:r>
              <a:rPr lang="en-GB" sz="1800" dirty="0"/>
              <a:t>)</a:t>
            </a:r>
          </a:p>
        </p:txBody>
      </p:sp>
      <p:sp>
        <p:nvSpPr>
          <p:cNvPr id="4" name="Footer Placeholder 3">
            <a:extLst>
              <a:ext uri="{FF2B5EF4-FFF2-40B4-BE49-F238E27FC236}">
                <a16:creationId xmlns:a16="http://schemas.microsoft.com/office/drawing/2014/main" id="{98AE11A4-DDFD-1AA5-B03D-EDA5502FA3F5}"/>
              </a:ext>
            </a:extLst>
          </p:cNvPr>
          <p:cNvSpPr>
            <a:spLocks noGrp="1"/>
          </p:cNvSpPr>
          <p:nvPr>
            <p:ph type="ftr" sz="quarter" idx="11"/>
          </p:nvPr>
        </p:nvSpPr>
        <p:spPr/>
        <p:txBody>
          <a:bodyPr/>
          <a:lstStyle/>
          <a:p>
            <a:r>
              <a:rPr lang="en-GB"/>
              <a:t>BMDS7007</a:t>
            </a:r>
          </a:p>
        </p:txBody>
      </p:sp>
      <p:sp>
        <p:nvSpPr>
          <p:cNvPr id="5" name="Slide Number Placeholder 4">
            <a:extLst>
              <a:ext uri="{FF2B5EF4-FFF2-40B4-BE49-F238E27FC236}">
                <a16:creationId xmlns:a16="http://schemas.microsoft.com/office/drawing/2014/main" id="{8E58C98A-4234-AC55-53CA-2E16CDD8BCA8}"/>
              </a:ext>
            </a:extLst>
          </p:cNvPr>
          <p:cNvSpPr>
            <a:spLocks noGrp="1"/>
          </p:cNvSpPr>
          <p:nvPr>
            <p:ph type="sldNum" sz="quarter" idx="12"/>
          </p:nvPr>
        </p:nvSpPr>
        <p:spPr/>
        <p:txBody>
          <a:bodyPr/>
          <a:lstStyle/>
          <a:p>
            <a:fld id="{EAEAEB00-BD7B-4A62-9C7B-2C1983870878}" type="slidenum">
              <a:rPr lang="en-GB" smtClean="0"/>
              <a:t>5</a:t>
            </a:fld>
            <a:endParaRPr lang="en-GB"/>
          </a:p>
        </p:txBody>
      </p:sp>
      <p:pic>
        <p:nvPicPr>
          <p:cNvPr id="6" name="Picture 5">
            <a:extLst>
              <a:ext uri="{FF2B5EF4-FFF2-40B4-BE49-F238E27FC236}">
                <a16:creationId xmlns:a16="http://schemas.microsoft.com/office/drawing/2014/main" id="{1C7AC128-23D8-172C-F427-8E701BEDE74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7403" y="6101877"/>
            <a:ext cx="1609247" cy="619598"/>
          </a:xfrm>
          <a:prstGeom prst="rect">
            <a:avLst/>
          </a:prstGeom>
        </p:spPr>
      </p:pic>
      <p:pic>
        <p:nvPicPr>
          <p:cNvPr id="1028" name="Picture 4" descr="Stakeholder Management 101: Collection of Resources and Tips to Help ...">
            <a:extLst>
              <a:ext uri="{FF2B5EF4-FFF2-40B4-BE49-F238E27FC236}">
                <a16:creationId xmlns:a16="http://schemas.microsoft.com/office/drawing/2014/main" id="{FF792ACC-36A9-867D-533A-8CA359D7995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81497" y="2606593"/>
            <a:ext cx="4886325" cy="3067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5509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0E4A0-EE07-FBF9-F1F6-1CBFD98BB5A3}"/>
              </a:ext>
            </a:extLst>
          </p:cNvPr>
          <p:cNvSpPr>
            <a:spLocks noGrp="1"/>
          </p:cNvSpPr>
          <p:nvPr>
            <p:ph type="title"/>
          </p:nvPr>
        </p:nvSpPr>
        <p:spPr>
          <a:xfrm>
            <a:off x="306745" y="82210"/>
            <a:ext cx="10515600" cy="1325563"/>
          </a:xfrm>
        </p:spPr>
        <p:txBody>
          <a:bodyPr>
            <a:normAutofit/>
          </a:bodyPr>
          <a:lstStyle/>
          <a:p>
            <a:r>
              <a:rPr lang="en-GB" sz="3600" b="1" dirty="0"/>
              <a:t>How to implement the stakeholder theory?</a:t>
            </a:r>
          </a:p>
        </p:txBody>
      </p:sp>
      <p:sp>
        <p:nvSpPr>
          <p:cNvPr id="4" name="Footer Placeholder 3">
            <a:extLst>
              <a:ext uri="{FF2B5EF4-FFF2-40B4-BE49-F238E27FC236}">
                <a16:creationId xmlns:a16="http://schemas.microsoft.com/office/drawing/2014/main" id="{40B248A6-1156-6163-D291-6A2FA1B2207A}"/>
              </a:ext>
            </a:extLst>
          </p:cNvPr>
          <p:cNvSpPr>
            <a:spLocks noGrp="1"/>
          </p:cNvSpPr>
          <p:nvPr>
            <p:ph type="ftr" sz="quarter" idx="11"/>
          </p:nvPr>
        </p:nvSpPr>
        <p:spPr/>
        <p:txBody>
          <a:bodyPr/>
          <a:lstStyle/>
          <a:p>
            <a:r>
              <a:rPr lang="en-GB"/>
              <a:t>BMDS7007</a:t>
            </a:r>
          </a:p>
        </p:txBody>
      </p:sp>
      <p:sp>
        <p:nvSpPr>
          <p:cNvPr id="5" name="Slide Number Placeholder 4">
            <a:extLst>
              <a:ext uri="{FF2B5EF4-FFF2-40B4-BE49-F238E27FC236}">
                <a16:creationId xmlns:a16="http://schemas.microsoft.com/office/drawing/2014/main" id="{17A02E97-B8D5-3E3D-DA43-EE67D8D1DB38}"/>
              </a:ext>
            </a:extLst>
          </p:cNvPr>
          <p:cNvSpPr>
            <a:spLocks noGrp="1"/>
          </p:cNvSpPr>
          <p:nvPr>
            <p:ph type="sldNum" sz="quarter" idx="12"/>
          </p:nvPr>
        </p:nvSpPr>
        <p:spPr/>
        <p:txBody>
          <a:bodyPr/>
          <a:lstStyle/>
          <a:p>
            <a:fld id="{EAEAEB00-BD7B-4A62-9C7B-2C1983870878}" type="slidenum">
              <a:rPr lang="en-GB" smtClean="0"/>
              <a:t>6</a:t>
            </a:fld>
            <a:endParaRPr lang="en-GB"/>
          </a:p>
        </p:txBody>
      </p:sp>
      <p:pic>
        <p:nvPicPr>
          <p:cNvPr id="6" name="Picture 5">
            <a:extLst>
              <a:ext uri="{FF2B5EF4-FFF2-40B4-BE49-F238E27FC236}">
                <a16:creationId xmlns:a16="http://schemas.microsoft.com/office/drawing/2014/main" id="{6E2EDB6E-D0D9-068A-C12D-68843E4C98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5484" y="6164986"/>
            <a:ext cx="1609247" cy="619598"/>
          </a:xfrm>
          <a:prstGeom prst="rect">
            <a:avLst/>
          </a:prstGeom>
        </p:spPr>
      </p:pic>
      <p:grpSp>
        <p:nvGrpSpPr>
          <p:cNvPr id="18" name="Group 17">
            <a:extLst>
              <a:ext uri="{FF2B5EF4-FFF2-40B4-BE49-F238E27FC236}">
                <a16:creationId xmlns:a16="http://schemas.microsoft.com/office/drawing/2014/main" id="{B7E84BD4-498A-3E9B-9AA0-0430C5D2B435}"/>
              </a:ext>
            </a:extLst>
          </p:cNvPr>
          <p:cNvGrpSpPr/>
          <p:nvPr/>
        </p:nvGrpSpPr>
        <p:grpSpPr>
          <a:xfrm>
            <a:off x="-126715" y="478506"/>
            <a:ext cx="12318715" cy="5418667"/>
            <a:chOff x="752" y="468457"/>
            <a:chExt cx="12191247" cy="5418667"/>
          </a:xfrm>
        </p:grpSpPr>
        <p:graphicFrame>
          <p:nvGraphicFramePr>
            <p:cNvPr id="8" name="Diagram 7">
              <a:extLst>
                <a:ext uri="{FF2B5EF4-FFF2-40B4-BE49-F238E27FC236}">
                  <a16:creationId xmlns:a16="http://schemas.microsoft.com/office/drawing/2014/main" id="{2295EDC8-46CD-AA6B-771E-417B19C9AE03}"/>
                </a:ext>
              </a:extLst>
            </p:cNvPr>
            <p:cNvGraphicFramePr/>
            <p:nvPr/>
          </p:nvGraphicFramePr>
          <p:xfrm>
            <a:off x="122812" y="468457"/>
            <a:ext cx="12069187"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Graphic 8" descr="Badge 5 outline">
              <a:extLst>
                <a:ext uri="{FF2B5EF4-FFF2-40B4-BE49-F238E27FC236}">
                  <a16:creationId xmlns:a16="http://schemas.microsoft.com/office/drawing/2014/main" id="{50C7DC71-834F-FB9F-8329-5ED6CDDF346D}"/>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435129" y="2057400"/>
              <a:ext cx="914400" cy="914400"/>
            </a:xfrm>
            <a:prstGeom prst="rect">
              <a:avLst/>
            </a:prstGeom>
          </p:spPr>
        </p:pic>
        <p:pic>
          <p:nvPicPr>
            <p:cNvPr id="11" name="Graphic 10" descr="Badge 4 outline">
              <a:extLst>
                <a:ext uri="{FF2B5EF4-FFF2-40B4-BE49-F238E27FC236}">
                  <a16:creationId xmlns:a16="http://schemas.microsoft.com/office/drawing/2014/main" id="{5314390D-7E56-CCDF-4924-827A3CFA8137}"/>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7114450" y="2112444"/>
              <a:ext cx="914400" cy="914400"/>
            </a:xfrm>
            <a:prstGeom prst="rect">
              <a:avLst/>
            </a:prstGeom>
          </p:spPr>
        </p:pic>
        <p:pic>
          <p:nvPicPr>
            <p:cNvPr id="13" name="Graphic 12" descr="Badge 3 outline">
              <a:extLst>
                <a:ext uri="{FF2B5EF4-FFF2-40B4-BE49-F238E27FC236}">
                  <a16:creationId xmlns:a16="http://schemas.microsoft.com/office/drawing/2014/main" id="{31962099-6639-BD7A-D5A1-5F86D7F8DA39}"/>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4713244" y="2057400"/>
              <a:ext cx="914400" cy="914400"/>
            </a:xfrm>
            <a:prstGeom prst="rect">
              <a:avLst/>
            </a:prstGeom>
          </p:spPr>
        </p:pic>
        <p:pic>
          <p:nvPicPr>
            <p:cNvPr id="15" name="Graphic 14" descr="Badge outline">
              <a:extLst>
                <a:ext uri="{FF2B5EF4-FFF2-40B4-BE49-F238E27FC236}">
                  <a16:creationId xmlns:a16="http://schemas.microsoft.com/office/drawing/2014/main" id="{212B0140-ECA9-8F1B-2C07-8C5EF2BF74A1}"/>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2348017" y="2057400"/>
              <a:ext cx="914400" cy="914400"/>
            </a:xfrm>
            <a:prstGeom prst="rect">
              <a:avLst/>
            </a:prstGeom>
          </p:spPr>
        </p:pic>
        <p:pic>
          <p:nvPicPr>
            <p:cNvPr id="17" name="Graphic 16" descr="Badge 1 outline">
              <a:extLst>
                <a:ext uri="{FF2B5EF4-FFF2-40B4-BE49-F238E27FC236}">
                  <a16:creationId xmlns:a16="http://schemas.microsoft.com/office/drawing/2014/main" id="{5B4C64A9-2102-2A19-8CE3-D41F5DBEA0C2}"/>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752" y="2057400"/>
              <a:ext cx="914400" cy="914400"/>
            </a:xfrm>
            <a:prstGeom prst="rect">
              <a:avLst/>
            </a:prstGeom>
          </p:spPr>
        </p:pic>
      </p:grpSp>
      <p:sp>
        <p:nvSpPr>
          <p:cNvPr id="22" name="TextBox 21">
            <a:extLst>
              <a:ext uri="{FF2B5EF4-FFF2-40B4-BE49-F238E27FC236}">
                <a16:creationId xmlns:a16="http://schemas.microsoft.com/office/drawing/2014/main" id="{E5B020C0-B1A3-FF43-7537-02F07CA9F808}"/>
              </a:ext>
            </a:extLst>
          </p:cNvPr>
          <p:cNvSpPr txBox="1"/>
          <p:nvPr/>
        </p:nvSpPr>
        <p:spPr>
          <a:xfrm>
            <a:off x="397695" y="4137074"/>
            <a:ext cx="1609246" cy="954107"/>
          </a:xfrm>
          <a:prstGeom prst="rect">
            <a:avLst/>
          </a:prstGeom>
          <a:noFill/>
        </p:spPr>
        <p:txBody>
          <a:bodyPr wrap="square">
            <a:spAutoFit/>
          </a:bodyPr>
          <a:lstStyle/>
          <a:p>
            <a:pPr marL="285750" indent="-285750" algn="ctr">
              <a:buFont typeface="Arial" panose="020B0604020202020204" pitchFamily="34" charset="0"/>
              <a:buChar char="•"/>
            </a:pPr>
            <a:r>
              <a:rPr lang="en-GB" sz="1400" b="0" i="0" dirty="0">
                <a:effectLst/>
              </a:rPr>
              <a:t>Who are the stakeholders? </a:t>
            </a:r>
          </a:p>
          <a:p>
            <a:pPr marL="285750" indent="-285750" algn="ctr">
              <a:buFont typeface="Arial" panose="020B0604020202020204" pitchFamily="34" charset="0"/>
              <a:buChar char="•"/>
            </a:pPr>
            <a:r>
              <a:rPr lang="en-GB" sz="1400" b="0" i="0" dirty="0">
                <a:effectLst/>
              </a:rPr>
              <a:t>What are their concerns? </a:t>
            </a:r>
            <a:endParaRPr lang="en-GB" sz="1400" dirty="0"/>
          </a:p>
        </p:txBody>
      </p:sp>
      <p:cxnSp>
        <p:nvCxnSpPr>
          <p:cNvPr id="24" name="Straight Arrow Connector 23">
            <a:extLst>
              <a:ext uri="{FF2B5EF4-FFF2-40B4-BE49-F238E27FC236}">
                <a16:creationId xmlns:a16="http://schemas.microsoft.com/office/drawing/2014/main" id="{0D9020B0-754E-1F1D-22AE-11105F8590C9}"/>
              </a:ext>
            </a:extLst>
          </p:cNvPr>
          <p:cNvCxnSpPr>
            <a:cxnSpLocks/>
          </p:cNvCxnSpPr>
          <p:nvPr/>
        </p:nvCxnSpPr>
        <p:spPr>
          <a:xfrm flipH="1">
            <a:off x="1254739" y="3696334"/>
            <a:ext cx="5137" cy="43343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6" name="TextBox 25">
            <a:extLst>
              <a:ext uri="{FF2B5EF4-FFF2-40B4-BE49-F238E27FC236}">
                <a16:creationId xmlns:a16="http://schemas.microsoft.com/office/drawing/2014/main" id="{D6ABD0D5-3489-8471-29EA-95FFE13DEE5C}"/>
              </a:ext>
            </a:extLst>
          </p:cNvPr>
          <p:cNvSpPr txBox="1"/>
          <p:nvPr/>
        </p:nvSpPr>
        <p:spPr>
          <a:xfrm>
            <a:off x="2596372" y="4137074"/>
            <a:ext cx="2024011" cy="954107"/>
          </a:xfrm>
          <a:prstGeom prst="rect">
            <a:avLst/>
          </a:prstGeom>
          <a:noFill/>
        </p:spPr>
        <p:txBody>
          <a:bodyPr wrap="square">
            <a:spAutoFit/>
          </a:bodyPr>
          <a:lstStyle/>
          <a:p>
            <a:pPr marL="285750" indent="-285750">
              <a:buFont typeface="Arial" panose="020B0604020202020204" pitchFamily="34" charset="0"/>
              <a:buChar char="•"/>
            </a:pPr>
            <a:r>
              <a:rPr lang="en-GB" sz="1400" b="0" i="0" dirty="0">
                <a:effectLst/>
              </a:rPr>
              <a:t>What motivates their actions? </a:t>
            </a:r>
          </a:p>
          <a:p>
            <a:pPr marL="285750" indent="-285750">
              <a:buFont typeface="Arial" panose="020B0604020202020204" pitchFamily="34" charset="0"/>
              <a:buChar char="•"/>
            </a:pPr>
            <a:r>
              <a:rPr lang="en-GB" sz="1400" b="0" i="0" dirty="0">
                <a:effectLst/>
              </a:rPr>
              <a:t>Can you meet their expectations? </a:t>
            </a:r>
            <a:endParaRPr lang="en-GB" sz="1400" dirty="0"/>
          </a:p>
        </p:txBody>
      </p:sp>
      <p:cxnSp>
        <p:nvCxnSpPr>
          <p:cNvPr id="28" name="Straight Arrow Connector 27">
            <a:extLst>
              <a:ext uri="{FF2B5EF4-FFF2-40B4-BE49-F238E27FC236}">
                <a16:creationId xmlns:a16="http://schemas.microsoft.com/office/drawing/2014/main" id="{4704DFB3-A74D-6DE5-8E59-8CBAA01ED1D6}"/>
              </a:ext>
            </a:extLst>
          </p:cNvPr>
          <p:cNvCxnSpPr>
            <a:cxnSpLocks/>
          </p:cNvCxnSpPr>
          <p:nvPr/>
        </p:nvCxnSpPr>
        <p:spPr>
          <a:xfrm flipH="1">
            <a:off x="3608378" y="3686127"/>
            <a:ext cx="5137" cy="43343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0" name="TextBox 29">
            <a:extLst>
              <a:ext uri="{FF2B5EF4-FFF2-40B4-BE49-F238E27FC236}">
                <a16:creationId xmlns:a16="http://schemas.microsoft.com/office/drawing/2014/main" id="{E5F18A4A-5600-8F12-7131-A06A9E8AC9B5}"/>
              </a:ext>
            </a:extLst>
          </p:cNvPr>
          <p:cNvSpPr txBox="1"/>
          <p:nvPr/>
        </p:nvSpPr>
        <p:spPr>
          <a:xfrm>
            <a:off x="5171733" y="4137074"/>
            <a:ext cx="2024011" cy="738664"/>
          </a:xfrm>
          <a:prstGeom prst="rect">
            <a:avLst/>
          </a:prstGeom>
          <a:noFill/>
        </p:spPr>
        <p:txBody>
          <a:bodyPr wrap="square">
            <a:spAutoFit/>
          </a:bodyPr>
          <a:lstStyle/>
          <a:p>
            <a:r>
              <a:rPr lang="en-GB" sz="1400" dirty="0"/>
              <a:t>Ta</a:t>
            </a:r>
            <a:r>
              <a:rPr lang="en-GB" sz="1400" b="0" i="0" dirty="0">
                <a:effectLst/>
              </a:rPr>
              <a:t>ilored engagement plans for each stakeholder category.</a:t>
            </a:r>
            <a:endParaRPr lang="en-GB" sz="1400" dirty="0"/>
          </a:p>
        </p:txBody>
      </p:sp>
      <p:cxnSp>
        <p:nvCxnSpPr>
          <p:cNvPr id="31" name="Straight Arrow Connector 30">
            <a:extLst>
              <a:ext uri="{FF2B5EF4-FFF2-40B4-BE49-F238E27FC236}">
                <a16:creationId xmlns:a16="http://schemas.microsoft.com/office/drawing/2014/main" id="{A1BD8925-AD7B-B2D3-C97E-4CDE8DE08519}"/>
              </a:ext>
            </a:extLst>
          </p:cNvPr>
          <p:cNvCxnSpPr>
            <a:cxnSpLocks/>
          </p:cNvCxnSpPr>
          <p:nvPr/>
        </p:nvCxnSpPr>
        <p:spPr>
          <a:xfrm flipH="1">
            <a:off x="6069916" y="3703637"/>
            <a:ext cx="5137" cy="43343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3" name="TextBox 32">
            <a:extLst>
              <a:ext uri="{FF2B5EF4-FFF2-40B4-BE49-F238E27FC236}">
                <a16:creationId xmlns:a16="http://schemas.microsoft.com/office/drawing/2014/main" id="{6BDBCF67-6206-2F09-B788-8AA1709B0415}"/>
              </a:ext>
            </a:extLst>
          </p:cNvPr>
          <p:cNvSpPr txBox="1"/>
          <p:nvPr/>
        </p:nvSpPr>
        <p:spPr>
          <a:xfrm>
            <a:off x="7418362" y="4137074"/>
            <a:ext cx="2233783" cy="523220"/>
          </a:xfrm>
          <a:prstGeom prst="rect">
            <a:avLst/>
          </a:prstGeom>
          <a:noFill/>
        </p:spPr>
        <p:txBody>
          <a:bodyPr wrap="square">
            <a:spAutoFit/>
          </a:bodyPr>
          <a:lstStyle/>
          <a:p>
            <a:r>
              <a:rPr lang="en-GB" sz="1400" b="0" i="0" dirty="0">
                <a:effectLst/>
              </a:rPr>
              <a:t>Stay informed with regular feedback loops. </a:t>
            </a:r>
            <a:endParaRPr lang="en-GB" sz="1400" dirty="0"/>
          </a:p>
        </p:txBody>
      </p:sp>
      <p:cxnSp>
        <p:nvCxnSpPr>
          <p:cNvPr id="34" name="Straight Arrow Connector 33">
            <a:extLst>
              <a:ext uri="{FF2B5EF4-FFF2-40B4-BE49-F238E27FC236}">
                <a16:creationId xmlns:a16="http://schemas.microsoft.com/office/drawing/2014/main" id="{A953BD19-03BB-053F-8A11-3CF88AAD6130}"/>
              </a:ext>
            </a:extLst>
          </p:cNvPr>
          <p:cNvCxnSpPr>
            <a:cxnSpLocks/>
          </p:cNvCxnSpPr>
          <p:nvPr/>
        </p:nvCxnSpPr>
        <p:spPr>
          <a:xfrm flipH="1">
            <a:off x="8526317" y="3696333"/>
            <a:ext cx="5137" cy="43343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6" name="TextBox 35">
            <a:extLst>
              <a:ext uri="{FF2B5EF4-FFF2-40B4-BE49-F238E27FC236}">
                <a16:creationId xmlns:a16="http://schemas.microsoft.com/office/drawing/2014/main" id="{0340E224-F63C-322E-4BDB-9F0A950972B3}"/>
              </a:ext>
            </a:extLst>
          </p:cNvPr>
          <p:cNvSpPr txBox="1"/>
          <p:nvPr/>
        </p:nvSpPr>
        <p:spPr>
          <a:xfrm>
            <a:off x="9663726" y="4167852"/>
            <a:ext cx="2317237" cy="523220"/>
          </a:xfrm>
          <a:prstGeom prst="rect">
            <a:avLst/>
          </a:prstGeom>
          <a:noFill/>
        </p:spPr>
        <p:txBody>
          <a:bodyPr wrap="square">
            <a:spAutoFit/>
          </a:bodyPr>
          <a:lstStyle/>
          <a:p>
            <a:pPr algn="ctr"/>
            <a:r>
              <a:rPr lang="en-GB" sz="1400" dirty="0"/>
              <a:t>M</a:t>
            </a:r>
            <a:r>
              <a:rPr lang="en-GB" sz="1400" b="0" i="0" dirty="0">
                <a:effectLst/>
              </a:rPr>
              <a:t>onitor stakeholder relationships</a:t>
            </a:r>
            <a:endParaRPr lang="en-GB" sz="1400" dirty="0"/>
          </a:p>
        </p:txBody>
      </p:sp>
      <p:cxnSp>
        <p:nvCxnSpPr>
          <p:cNvPr id="37" name="Straight Arrow Connector 36">
            <a:extLst>
              <a:ext uri="{FF2B5EF4-FFF2-40B4-BE49-F238E27FC236}">
                <a16:creationId xmlns:a16="http://schemas.microsoft.com/office/drawing/2014/main" id="{1FC1CC7E-7BD2-172E-9C32-7E248B031B28}"/>
              </a:ext>
            </a:extLst>
          </p:cNvPr>
          <p:cNvCxnSpPr>
            <a:cxnSpLocks/>
          </p:cNvCxnSpPr>
          <p:nvPr/>
        </p:nvCxnSpPr>
        <p:spPr>
          <a:xfrm flipH="1">
            <a:off x="10817207" y="3703637"/>
            <a:ext cx="5137" cy="43343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044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0547D-04AC-5CEA-A243-CDDA40A6D0DB}"/>
              </a:ext>
            </a:extLst>
          </p:cNvPr>
          <p:cNvSpPr>
            <a:spLocks noGrp="1"/>
          </p:cNvSpPr>
          <p:nvPr>
            <p:ph type="title"/>
          </p:nvPr>
        </p:nvSpPr>
        <p:spPr>
          <a:xfrm>
            <a:off x="1083276" y="136525"/>
            <a:ext cx="10515600" cy="1325563"/>
          </a:xfrm>
        </p:spPr>
        <p:txBody>
          <a:bodyPr>
            <a:normAutofit/>
          </a:bodyPr>
          <a:lstStyle/>
          <a:p>
            <a:r>
              <a:rPr lang="en-GB" sz="3600" b="1" dirty="0"/>
              <a:t>Stakeholder identification</a:t>
            </a:r>
          </a:p>
        </p:txBody>
      </p:sp>
      <p:sp>
        <p:nvSpPr>
          <p:cNvPr id="3" name="Content Placeholder 2">
            <a:extLst>
              <a:ext uri="{FF2B5EF4-FFF2-40B4-BE49-F238E27FC236}">
                <a16:creationId xmlns:a16="http://schemas.microsoft.com/office/drawing/2014/main" id="{79E32615-AA8C-783F-14EF-704F49C7571B}"/>
              </a:ext>
            </a:extLst>
          </p:cNvPr>
          <p:cNvSpPr>
            <a:spLocks noGrp="1"/>
          </p:cNvSpPr>
          <p:nvPr>
            <p:ph idx="1"/>
          </p:nvPr>
        </p:nvSpPr>
        <p:spPr>
          <a:xfrm>
            <a:off x="277520" y="1636728"/>
            <a:ext cx="4757893" cy="3906396"/>
          </a:xfrm>
        </p:spPr>
        <p:txBody>
          <a:bodyPr>
            <a:normAutofit/>
          </a:bodyPr>
          <a:lstStyle/>
          <a:p>
            <a:pPr algn="just"/>
            <a:endParaRPr lang="en-GB" sz="2000" b="1" dirty="0"/>
          </a:p>
          <a:p>
            <a:pPr algn="just"/>
            <a:endParaRPr lang="en-GB" sz="2000" b="1" dirty="0"/>
          </a:p>
          <a:p>
            <a:pPr algn="just"/>
            <a:r>
              <a:rPr lang="en-GB" sz="2000" b="1" dirty="0"/>
              <a:t>Internal stakeholder</a:t>
            </a:r>
            <a:r>
              <a:rPr lang="en-GB" sz="2000" dirty="0"/>
              <a:t>: directly within an organisation</a:t>
            </a:r>
          </a:p>
          <a:p>
            <a:pPr algn="just"/>
            <a:endParaRPr lang="en-GB" sz="2000" dirty="0"/>
          </a:p>
          <a:p>
            <a:pPr algn="just"/>
            <a:r>
              <a:rPr lang="en-GB" sz="2000" b="1" dirty="0"/>
              <a:t>External stakeholder</a:t>
            </a:r>
            <a:r>
              <a:rPr lang="en-GB" sz="2000" dirty="0"/>
              <a:t>: outside the organisation who are affected by its actions</a:t>
            </a:r>
          </a:p>
        </p:txBody>
      </p:sp>
      <p:sp>
        <p:nvSpPr>
          <p:cNvPr id="4" name="Footer Placeholder 3">
            <a:extLst>
              <a:ext uri="{FF2B5EF4-FFF2-40B4-BE49-F238E27FC236}">
                <a16:creationId xmlns:a16="http://schemas.microsoft.com/office/drawing/2014/main" id="{C2D3B072-E66F-9B27-91D8-682839A943EE}"/>
              </a:ext>
            </a:extLst>
          </p:cNvPr>
          <p:cNvSpPr>
            <a:spLocks noGrp="1"/>
          </p:cNvSpPr>
          <p:nvPr>
            <p:ph type="ftr" sz="quarter" idx="11"/>
          </p:nvPr>
        </p:nvSpPr>
        <p:spPr/>
        <p:txBody>
          <a:bodyPr/>
          <a:lstStyle/>
          <a:p>
            <a:r>
              <a:rPr lang="en-GB"/>
              <a:t>BMDS7007</a:t>
            </a:r>
          </a:p>
        </p:txBody>
      </p:sp>
      <p:sp>
        <p:nvSpPr>
          <p:cNvPr id="5" name="Slide Number Placeholder 4">
            <a:extLst>
              <a:ext uri="{FF2B5EF4-FFF2-40B4-BE49-F238E27FC236}">
                <a16:creationId xmlns:a16="http://schemas.microsoft.com/office/drawing/2014/main" id="{5BB88424-E13C-1C91-857B-840BD1CF8D58}"/>
              </a:ext>
            </a:extLst>
          </p:cNvPr>
          <p:cNvSpPr>
            <a:spLocks noGrp="1"/>
          </p:cNvSpPr>
          <p:nvPr>
            <p:ph type="sldNum" sz="quarter" idx="12"/>
          </p:nvPr>
        </p:nvSpPr>
        <p:spPr/>
        <p:txBody>
          <a:bodyPr/>
          <a:lstStyle/>
          <a:p>
            <a:fld id="{EAEAEB00-BD7B-4A62-9C7B-2C1983870878}" type="slidenum">
              <a:rPr lang="en-GB" smtClean="0"/>
              <a:t>7</a:t>
            </a:fld>
            <a:endParaRPr lang="en-GB"/>
          </a:p>
        </p:txBody>
      </p:sp>
      <p:pic>
        <p:nvPicPr>
          <p:cNvPr id="6" name="Picture 5">
            <a:extLst>
              <a:ext uri="{FF2B5EF4-FFF2-40B4-BE49-F238E27FC236}">
                <a16:creationId xmlns:a16="http://schemas.microsoft.com/office/drawing/2014/main" id="{7B9309C6-43DC-86DB-FC9D-68C99A127F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3365" y="6206095"/>
            <a:ext cx="1609247" cy="619598"/>
          </a:xfrm>
          <a:prstGeom prst="rect">
            <a:avLst/>
          </a:prstGeom>
        </p:spPr>
      </p:pic>
      <p:pic>
        <p:nvPicPr>
          <p:cNvPr id="1026" name="Picture 2" descr="undefined">
            <a:extLst>
              <a:ext uri="{FF2B5EF4-FFF2-40B4-BE49-F238E27FC236}">
                <a16:creationId xmlns:a16="http://schemas.microsoft.com/office/drawing/2014/main" id="{997798E0-F94D-DE2A-DED2-12895FC386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429" y="1462088"/>
            <a:ext cx="6924341" cy="4255677"/>
          </a:xfrm>
          <a:prstGeom prst="rect">
            <a:avLst/>
          </a:prstGeom>
          <a:noFill/>
          <a:extLst>
            <a:ext uri="{909E8E84-426E-40DD-AFC4-6F175D3DCCD1}">
              <a14:hiddenFill xmlns:a14="http://schemas.microsoft.com/office/drawing/2010/main">
                <a:solidFill>
                  <a:srgbClr val="FFFFFF"/>
                </a:solidFill>
              </a14:hiddenFill>
            </a:ext>
          </a:extLst>
        </p:spPr>
      </p:pic>
      <p:pic>
        <p:nvPicPr>
          <p:cNvPr id="8" name="Graphic 7" descr="Badge 1 outline">
            <a:extLst>
              <a:ext uri="{FF2B5EF4-FFF2-40B4-BE49-F238E27FC236}">
                <a16:creationId xmlns:a16="http://schemas.microsoft.com/office/drawing/2014/main" id="{E150227D-07F2-4E1D-8046-9A7C33201B6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68876" y="342106"/>
            <a:ext cx="914400" cy="914400"/>
          </a:xfrm>
          <a:prstGeom prst="rect">
            <a:avLst/>
          </a:prstGeom>
        </p:spPr>
      </p:pic>
    </p:spTree>
    <p:extLst>
      <p:ext uri="{BB962C8B-B14F-4D97-AF65-F5344CB8AC3E}">
        <p14:creationId xmlns:p14="http://schemas.microsoft.com/office/powerpoint/2010/main" val="3244603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53AC0-8ED2-AA4B-F0F4-4882A651F9C8}"/>
              </a:ext>
            </a:extLst>
          </p:cNvPr>
          <p:cNvSpPr>
            <a:spLocks noGrp="1"/>
          </p:cNvSpPr>
          <p:nvPr>
            <p:ph type="title"/>
          </p:nvPr>
        </p:nvSpPr>
        <p:spPr>
          <a:xfrm>
            <a:off x="1294544" y="0"/>
            <a:ext cx="10897456" cy="1325563"/>
          </a:xfrm>
        </p:spPr>
        <p:txBody>
          <a:bodyPr>
            <a:normAutofit/>
          </a:bodyPr>
          <a:lstStyle/>
          <a:p>
            <a:r>
              <a:rPr lang="en-GB" sz="3600" b="1" dirty="0"/>
              <a:t>Stakeholder analysis: what is it and why is it important?</a:t>
            </a:r>
          </a:p>
        </p:txBody>
      </p:sp>
      <p:sp>
        <p:nvSpPr>
          <p:cNvPr id="3" name="Content Placeholder 2">
            <a:extLst>
              <a:ext uri="{FF2B5EF4-FFF2-40B4-BE49-F238E27FC236}">
                <a16:creationId xmlns:a16="http://schemas.microsoft.com/office/drawing/2014/main" id="{56341A25-2C90-CEBB-D4AA-13685CB60CF2}"/>
              </a:ext>
            </a:extLst>
          </p:cNvPr>
          <p:cNvSpPr>
            <a:spLocks noGrp="1"/>
          </p:cNvSpPr>
          <p:nvPr>
            <p:ph idx="1"/>
          </p:nvPr>
        </p:nvSpPr>
        <p:spPr>
          <a:xfrm>
            <a:off x="172496" y="1174838"/>
            <a:ext cx="11847007" cy="1196573"/>
          </a:xfrm>
          <a:ln>
            <a:solidFill>
              <a:srgbClr val="C00000"/>
            </a:solidFill>
            <a:prstDash val="lgDash"/>
          </a:ln>
        </p:spPr>
        <p:txBody>
          <a:bodyPr>
            <a:normAutofit/>
          </a:bodyPr>
          <a:lstStyle/>
          <a:p>
            <a:pPr marL="0" indent="0" algn="just">
              <a:buNone/>
            </a:pPr>
            <a:r>
              <a:rPr lang="en-GB" sz="2000" b="0" i="0" dirty="0">
                <a:solidFill>
                  <a:srgbClr val="333333"/>
                </a:solidFill>
                <a:effectLst/>
              </a:rPr>
              <a:t>Process of identifying people who are involved with or have influence on or are affected by your community of practice and grouping them according to their levels of participation, interest, and influence in the community. It is also used to determine how best to involve and communicate to each of the stakeholder groups.</a:t>
            </a:r>
            <a:endParaRPr lang="en-GB" sz="2000" dirty="0"/>
          </a:p>
        </p:txBody>
      </p:sp>
      <p:sp>
        <p:nvSpPr>
          <p:cNvPr id="4" name="Footer Placeholder 3">
            <a:extLst>
              <a:ext uri="{FF2B5EF4-FFF2-40B4-BE49-F238E27FC236}">
                <a16:creationId xmlns:a16="http://schemas.microsoft.com/office/drawing/2014/main" id="{64E7A082-9686-68CA-8293-F0A14A1E8AC2}"/>
              </a:ext>
            </a:extLst>
          </p:cNvPr>
          <p:cNvSpPr>
            <a:spLocks noGrp="1"/>
          </p:cNvSpPr>
          <p:nvPr>
            <p:ph type="ftr" sz="quarter" idx="11"/>
          </p:nvPr>
        </p:nvSpPr>
        <p:spPr/>
        <p:txBody>
          <a:bodyPr/>
          <a:lstStyle/>
          <a:p>
            <a:r>
              <a:rPr lang="en-GB"/>
              <a:t>BMDS7007</a:t>
            </a:r>
          </a:p>
        </p:txBody>
      </p:sp>
      <p:sp>
        <p:nvSpPr>
          <p:cNvPr id="5" name="Slide Number Placeholder 4">
            <a:extLst>
              <a:ext uri="{FF2B5EF4-FFF2-40B4-BE49-F238E27FC236}">
                <a16:creationId xmlns:a16="http://schemas.microsoft.com/office/drawing/2014/main" id="{75649CDB-F24C-0903-AC09-3A9591B5285A}"/>
              </a:ext>
            </a:extLst>
          </p:cNvPr>
          <p:cNvSpPr>
            <a:spLocks noGrp="1"/>
          </p:cNvSpPr>
          <p:nvPr>
            <p:ph type="sldNum" sz="quarter" idx="12"/>
          </p:nvPr>
        </p:nvSpPr>
        <p:spPr/>
        <p:txBody>
          <a:bodyPr/>
          <a:lstStyle/>
          <a:p>
            <a:fld id="{EAEAEB00-BD7B-4A62-9C7B-2C1983870878}" type="slidenum">
              <a:rPr lang="en-GB" smtClean="0"/>
              <a:t>8</a:t>
            </a:fld>
            <a:endParaRPr lang="en-GB"/>
          </a:p>
        </p:txBody>
      </p:sp>
      <p:pic>
        <p:nvPicPr>
          <p:cNvPr id="6" name="Picture 5">
            <a:extLst>
              <a:ext uri="{FF2B5EF4-FFF2-40B4-BE49-F238E27FC236}">
                <a16:creationId xmlns:a16="http://schemas.microsoft.com/office/drawing/2014/main" id="{682A0532-7372-B26E-B777-EBC760597E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561" y="6101877"/>
            <a:ext cx="1609247" cy="619598"/>
          </a:xfrm>
          <a:prstGeom prst="rect">
            <a:avLst/>
          </a:prstGeom>
        </p:spPr>
      </p:pic>
      <p:graphicFrame>
        <p:nvGraphicFramePr>
          <p:cNvPr id="8" name="Diagram 7">
            <a:extLst>
              <a:ext uri="{FF2B5EF4-FFF2-40B4-BE49-F238E27FC236}">
                <a16:creationId xmlns:a16="http://schemas.microsoft.com/office/drawing/2014/main" id="{5C6126D8-ED84-2155-6FC4-7144304D0785}"/>
              </a:ext>
            </a:extLst>
          </p:cNvPr>
          <p:cNvGraphicFramePr/>
          <p:nvPr>
            <p:extLst>
              <p:ext uri="{D42A27DB-BD31-4B8C-83A1-F6EECF244321}">
                <p14:modId xmlns:p14="http://schemas.microsoft.com/office/powerpoint/2010/main" val="214952799"/>
              </p:ext>
            </p:extLst>
          </p:nvPr>
        </p:nvGraphicFramePr>
        <p:xfrm>
          <a:off x="1739808" y="2742986"/>
          <a:ext cx="8128000" cy="34872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Graphic 8" descr="Badge outline">
            <a:extLst>
              <a:ext uri="{FF2B5EF4-FFF2-40B4-BE49-F238E27FC236}">
                <a16:creationId xmlns:a16="http://schemas.microsoft.com/office/drawing/2014/main" id="{251FB2C3-1531-20F2-645C-34D4E90BF05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80144" y="205581"/>
            <a:ext cx="914400" cy="914400"/>
          </a:xfrm>
          <a:prstGeom prst="rect">
            <a:avLst/>
          </a:prstGeom>
        </p:spPr>
      </p:pic>
    </p:spTree>
    <p:extLst>
      <p:ext uri="{BB962C8B-B14F-4D97-AF65-F5344CB8AC3E}">
        <p14:creationId xmlns:p14="http://schemas.microsoft.com/office/powerpoint/2010/main" val="987210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765A8-E5AC-AEDF-EF38-39D6782655FA}"/>
              </a:ext>
            </a:extLst>
          </p:cNvPr>
          <p:cNvSpPr>
            <a:spLocks noGrp="1"/>
          </p:cNvSpPr>
          <p:nvPr>
            <p:ph type="title"/>
          </p:nvPr>
        </p:nvSpPr>
        <p:spPr>
          <a:xfrm>
            <a:off x="0" y="170977"/>
            <a:ext cx="10515600" cy="734388"/>
          </a:xfrm>
        </p:spPr>
        <p:txBody>
          <a:bodyPr>
            <a:normAutofit/>
          </a:bodyPr>
          <a:lstStyle/>
          <a:p>
            <a:r>
              <a:rPr lang="en-GB" sz="3600" b="1" dirty="0"/>
              <a:t>How to conduct a stakeholder analysis?</a:t>
            </a:r>
          </a:p>
        </p:txBody>
      </p:sp>
      <p:grpSp>
        <p:nvGrpSpPr>
          <p:cNvPr id="24" name="Group 23">
            <a:extLst>
              <a:ext uri="{FF2B5EF4-FFF2-40B4-BE49-F238E27FC236}">
                <a16:creationId xmlns:a16="http://schemas.microsoft.com/office/drawing/2014/main" id="{BA24FCE8-BE31-AA7E-B843-0E182ACC1FAD}"/>
              </a:ext>
            </a:extLst>
          </p:cNvPr>
          <p:cNvGrpSpPr/>
          <p:nvPr/>
        </p:nvGrpSpPr>
        <p:grpSpPr>
          <a:xfrm>
            <a:off x="59939" y="2189304"/>
            <a:ext cx="6843279" cy="2111392"/>
            <a:chOff x="59939" y="2189303"/>
            <a:chExt cx="7601379" cy="2479827"/>
          </a:xfrm>
        </p:grpSpPr>
        <p:sp>
          <p:nvSpPr>
            <p:cNvPr id="25" name="Oval 24">
              <a:extLst>
                <a:ext uri="{FF2B5EF4-FFF2-40B4-BE49-F238E27FC236}">
                  <a16:creationId xmlns:a16="http://schemas.microsoft.com/office/drawing/2014/main" id="{1713A6FF-1DE7-638D-C8CC-AEBFC2A645DB}"/>
                </a:ext>
              </a:extLst>
            </p:cNvPr>
            <p:cNvSpPr/>
            <p:nvPr/>
          </p:nvSpPr>
          <p:spPr>
            <a:xfrm>
              <a:off x="5181950" y="2189303"/>
              <a:ext cx="2479368" cy="2479827"/>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sz="1600"/>
            </a:p>
          </p:txBody>
        </p:sp>
        <p:sp>
          <p:nvSpPr>
            <p:cNvPr id="26" name="Freeform: Shape 25">
              <a:extLst>
                <a:ext uri="{FF2B5EF4-FFF2-40B4-BE49-F238E27FC236}">
                  <a16:creationId xmlns:a16="http://schemas.microsoft.com/office/drawing/2014/main" id="{FCF733F8-AB75-9498-F797-F2F0FC860C5A}"/>
                </a:ext>
              </a:extLst>
            </p:cNvPr>
            <p:cNvSpPr/>
            <p:nvPr/>
          </p:nvSpPr>
          <p:spPr>
            <a:xfrm>
              <a:off x="5264273" y="2271979"/>
              <a:ext cx="2314723" cy="2314476"/>
            </a:xfrm>
            <a:custGeom>
              <a:avLst/>
              <a:gdLst>
                <a:gd name="connsiteX0" fmla="*/ 0 w 2314723"/>
                <a:gd name="connsiteY0" fmla="*/ 1157238 h 2314476"/>
                <a:gd name="connsiteX1" fmla="*/ 1157362 w 2314723"/>
                <a:gd name="connsiteY1" fmla="*/ 0 h 2314476"/>
                <a:gd name="connsiteX2" fmla="*/ 2314724 w 2314723"/>
                <a:gd name="connsiteY2" fmla="*/ 1157238 h 2314476"/>
                <a:gd name="connsiteX3" fmla="*/ 1157362 w 2314723"/>
                <a:gd name="connsiteY3" fmla="*/ 2314476 h 2314476"/>
                <a:gd name="connsiteX4" fmla="*/ 0 w 2314723"/>
                <a:gd name="connsiteY4" fmla="*/ 1157238 h 23144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14723" h="2314476">
                  <a:moveTo>
                    <a:pt x="0" y="1157238"/>
                  </a:moveTo>
                  <a:cubicBezTo>
                    <a:pt x="0" y="518113"/>
                    <a:pt x="518169" y="0"/>
                    <a:pt x="1157362" y="0"/>
                  </a:cubicBezTo>
                  <a:cubicBezTo>
                    <a:pt x="1796555" y="0"/>
                    <a:pt x="2314724" y="518113"/>
                    <a:pt x="2314724" y="1157238"/>
                  </a:cubicBezTo>
                  <a:cubicBezTo>
                    <a:pt x="2314724" y="1796363"/>
                    <a:pt x="1796555" y="2314476"/>
                    <a:pt x="1157362" y="2314476"/>
                  </a:cubicBezTo>
                  <a:cubicBezTo>
                    <a:pt x="518169" y="2314476"/>
                    <a:pt x="0" y="1796363"/>
                    <a:pt x="0" y="1157238"/>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51225" tIns="351021" rIns="351226" bIns="351022" numCol="1" spcCol="1270" anchor="ctr" anchorCtr="0">
              <a:noAutofit/>
            </a:bodyPr>
            <a:lstStyle/>
            <a:p>
              <a:pPr marL="0" lvl="0" indent="0" algn="ctr" defTabSz="711200">
                <a:lnSpc>
                  <a:spcPct val="90000"/>
                </a:lnSpc>
                <a:spcBef>
                  <a:spcPct val="0"/>
                </a:spcBef>
                <a:spcAft>
                  <a:spcPct val="35000"/>
                </a:spcAft>
                <a:buNone/>
              </a:pPr>
              <a:r>
                <a:rPr lang="en-GB" sz="1400" kern="1200" dirty="0"/>
                <a:t>Determine how to communicate with them</a:t>
              </a:r>
            </a:p>
          </p:txBody>
        </p:sp>
        <p:sp>
          <p:nvSpPr>
            <p:cNvPr id="27" name="Teardrop 26">
              <a:extLst>
                <a:ext uri="{FF2B5EF4-FFF2-40B4-BE49-F238E27FC236}">
                  <a16:creationId xmlns:a16="http://schemas.microsoft.com/office/drawing/2014/main" id="{4C45ADE8-F771-42F0-5781-002BDBC7822E}"/>
                </a:ext>
              </a:extLst>
            </p:cNvPr>
            <p:cNvSpPr/>
            <p:nvPr/>
          </p:nvSpPr>
          <p:spPr>
            <a:xfrm rot="2700000">
              <a:off x="2622437" y="2192301"/>
              <a:ext cx="2473396" cy="2473396"/>
            </a:xfrm>
            <a:prstGeom prst="teardrop">
              <a:avLst>
                <a:gd name="adj" fmla="val 1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sz="1600"/>
            </a:p>
          </p:txBody>
        </p:sp>
        <p:sp>
          <p:nvSpPr>
            <p:cNvPr id="28" name="Freeform: Shape 27">
              <a:extLst>
                <a:ext uri="{FF2B5EF4-FFF2-40B4-BE49-F238E27FC236}">
                  <a16:creationId xmlns:a16="http://schemas.microsoft.com/office/drawing/2014/main" id="{FB1709A1-7A88-F864-1402-BD854B0A8FF2}"/>
                </a:ext>
              </a:extLst>
            </p:cNvPr>
            <p:cNvSpPr/>
            <p:nvPr/>
          </p:nvSpPr>
          <p:spPr>
            <a:xfrm>
              <a:off x="2701774" y="2271979"/>
              <a:ext cx="2314723" cy="2314476"/>
            </a:xfrm>
            <a:custGeom>
              <a:avLst/>
              <a:gdLst>
                <a:gd name="connsiteX0" fmla="*/ 0 w 2314723"/>
                <a:gd name="connsiteY0" fmla="*/ 1157238 h 2314476"/>
                <a:gd name="connsiteX1" fmla="*/ 1157362 w 2314723"/>
                <a:gd name="connsiteY1" fmla="*/ 0 h 2314476"/>
                <a:gd name="connsiteX2" fmla="*/ 2314724 w 2314723"/>
                <a:gd name="connsiteY2" fmla="*/ 1157238 h 2314476"/>
                <a:gd name="connsiteX3" fmla="*/ 1157362 w 2314723"/>
                <a:gd name="connsiteY3" fmla="*/ 2314476 h 2314476"/>
                <a:gd name="connsiteX4" fmla="*/ 0 w 2314723"/>
                <a:gd name="connsiteY4" fmla="*/ 1157238 h 23144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14723" h="2314476">
                  <a:moveTo>
                    <a:pt x="0" y="1157238"/>
                  </a:moveTo>
                  <a:cubicBezTo>
                    <a:pt x="0" y="518113"/>
                    <a:pt x="518169" y="0"/>
                    <a:pt x="1157362" y="0"/>
                  </a:cubicBezTo>
                  <a:cubicBezTo>
                    <a:pt x="1796555" y="0"/>
                    <a:pt x="2314724" y="518113"/>
                    <a:pt x="2314724" y="1157238"/>
                  </a:cubicBezTo>
                  <a:cubicBezTo>
                    <a:pt x="2314724" y="1796363"/>
                    <a:pt x="1796555" y="2314476"/>
                    <a:pt x="1157362" y="2314476"/>
                  </a:cubicBezTo>
                  <a:cubicBezTo>
                    <a:pt x="518169" y="2314476"/>
                    <a:pt x="0" y="1796363"/>
                    <a:pt x="0" y="1157238"/>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51225" tIns="351021" rIns="351226" bIns="351022" numCol="1" spcCol="1270" anchor="ctr" anchorCtr="0">
              <a:noAutofit/>
            </a:bodyPr>
            <a:lstStyle/>
            <a:p>
              <a:pPr marL="0" lvl="0" indent="0" algn="ctr" defTabSz="711200">
                <a:lnSpc>
                  <a:spcPct val="90000"/>
                </a:lnSpc>
                <a:spcBef>
                  <a:spcPct val="0"/>
                </a:spcBef>
                <a:spcAft>
                  <a:spcPct val="35000"/>
                </a:spcAft>
                <a:buNone/>
              </a:pPr>
              <a:r>
                <a:rPr lang="en-GB" sz="1400" kern="1200" dirty="0"/>
                <a:t>Group and prioritise these stakeholders</a:t>
              </a:r>
            </a:p>
          </p:txBody>
        </p:sp>
        <p:sp>
          <p:nvSpPr>
            <p:cNvPr id="29" name="Teardrop 28">
              <a:extLst>
                <a:ext uri="{FF2B5EF4-FFF2-40B4-BE49-F238E27FC236}">
                  <a16:creationId xmlns:a16="http://schemas.microsoft.com/office/drawing/2014/main" id="{BAD3EEC2-8310-CE3E-79F9-76EF71472297}"/>
                </a:ext>
              </a:extLst>
            </p:cNvPr>
            <p:cNvSpPr/>
            <p:nvPr/>
          </p:nvSpPr>
          <p:spPr>
            <a:xfrm rot="2700000">
              <a:off x="59939" y="2192301"/>
              <a:ext cx="2473396" cy="2473396"/>
            </a:xfrm>
            <a:prstGeom prst="teardrop">
              <a:avLst>
                <a:gd name="adj" fmla="val 1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sz="1600"/>
            </a:p>
          </p:txBody>
        </p:sp>
        <p:sp>
          <p:nvSpPr>
            <p:cNvPr id="30" name="Freeform: Shape 29">
              <a:extLst>
                <a:ext uri="{FF2B5EF4-FFF2-40B4-BE49-F238E27FC236}">
                  <a16:creationId xmlns:a16="http://schemas.microsoft.com/office/drawing/2014/main" id="{9C60FE37-A566-9BBE-B6EE-3E16EF8F3D0A}"/>
                </a:ext>
              </a:extLst>
            </p:cNvPr>
            <p:cNvSpPr/>
            <p:nvPr/>
          </p:nvSpPr>
          <p:spPr>
            <a:xfrm>
              <a:off x="139276" y="2271979"/>
              <a:ext cx="2314723" cy="2314476"/>
            </a:xfrm>
            <a:custGeom>
              <a:avLst/>
              <a:gdLst>
                <a:gd name="connsiteX0" fmla="*/ 0 w 2314723"/>
                <a:gd name="connsiteY0" fmla="*/ 1157238 h 2314476"/>
                <a:gd name="connsiteX1" fmla="*/ 1157362 w 2314723"/>
                <a:gd name="connsiteY1" fmla="*/ 0 h 2314476"/>
                <a:gd name="connsiteX2" fmla="*/ 2314724 w 2314723"/>
                <a:gd name="connsiteY2" fmla="*/ 1157238 h 2314476"/>
                <a:gd name="connsiteX3" fmla="*/ 1157362 w 2314723"/>
                <a:gd name="connsiteY3" fmla="*/ 2314476 h 2314476"/>
                <a:gd name="connsiteX4" fmla="*/ 0 w 2314723"/>
                <a:gd name="connsiteY4" fmla="*/ 1157238 h 23144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14723" h="2314476">
                  <a:moveTo>
                    <a:pt x="0" y="1157238"/>
                  </a:moveTo>
                  <a:cubicBezTo>
                    <a:pt x="0" y="518113"/>
                    <a:pt x="518169" y="0"/>
                    <a:pt x="1157362" y="0"/>
                  </a:cubicBezTo>
                  <a:cubicBezTo>
                    <a:pt x="1796555" y="0"/>
                    <a:pt x="2314724" y="518113"/>
                    <a:pt x="2314724" y="1157238"/>
                  </a:cubicBezTo>
                  <a:cubicBezTo>
                    <a:pt x="2314724" y="1796363"/>
                    <a:pt x="1796555" y="2314476"/>
                    <a:pt x="1157362" y="2314476"/>
                  </a:cubicBezTo>
                  <a:cubicBezTo>
                    <a:pt x="518169" y="2314476"/>
                    <a:pt x="0" y="1796363"/>
                    <a:pt x="0" y="1157238"/>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51225" tIns="351021" rIns="351226" bIns="351022" numCol="1" spcCol="1270" anchor="ctr" anchorCtr="0">
              <a:noAutofit/>
            </a:bodyPr>
            <a:lstStyle/>
            <a:p>
              <a:pPr marL="0" lvl="0" indent="0" algn="ctr" defTabSz="711200">
                <a:lnSpc>
                  <a:spcPct val="90000"/>
                </a:lnSpc>
                <a:spcBef>
                  <a:spcPct val="0"/>
                </a:spcBef>
                <a:spcAft>
                  <a:spcPct val="35000"/>
                </a:spcAft>
                <a:buNone/>
              </a:pPr>
              <a:r>
                <a:rPr lang="en-GB" sz="1400" kern="1200" dirty="0"/>
                <a:t>Determine who your stakeholder are</a:t>
              </a:r>
            </a:p>
          </p:txBody>
        </p:sp>
      </p:grpSp>
      <p:sp>
        <p:nvSpPr>
          <p:cNvPr id="4" name="Footer Placeholder 3">
            <a:extLst>
              <a:ext uri="{FF2B5EF4-FFF2-40B4-BE49-F238E27FC236}">
                <a16:creationId xmlns:a16="http://schemas.microsoft.com/office/drawing/2014/main" id="{FE16746A-68F3-DF4D-AA5C-112C9EC12EFA}"/>
              </a:ext>
            </a:extLst>
          </p:cNvPr>
          <p:cNvSpPr>
            <a:spLocks noGrp="1"/>
          </p:cNvSpPr>
          <p:nvPr>
            <p:ph type="ftr" sz="quarter" idx="11"/>
          </p:nvPr>
        </p:nvSpPr>
        <p:spPr/>
        <p:txBody>
          <a:bodyPr/>
          <a:lstStyle/>
          <a:p>
            <a:r>
              <a:rPr lang="en-GB"/>
              <a:t>BMDS7007</a:t>
            </a:r>
          </a:p>
        </p:txBody>
      </p:sp>
      <p:sp>
        <p:nvSpPr>
          <p:cNvPr id="5" name="Slide Number Placeholder 4">
            <a:extLst>
              <a:ext uri="{FF2B5EF4-FFF2-40B4-BE49-F238E27FC236}">
                <a16:creationId xmlns:a16="http://schemas.microsoft.com/office/drawing/2014/main" id="{E5AB4B32-0E32-6788-A92A-C1C1AE4CBC74}"/>
              </a:ext>
            </a:extLst>
          </p:cNvPr>
          <p:cNvSpPr>
            <a:spLocks noGrp="1"/>
          </p:cNvSpPr>
          <p:nvPr>
            <p:ph type="sldNum" sz="quarter" idx="12"/>
          </p:nvPr>
        </p:nvSpPr>
        <p:spPr/>
        <p:txBody>
          <a:bodyPr/>
          <a:lstStyle/>
          <a:p>
            <a:fld id="{EAEAEB00-BD7B-4A62-9C7B-2C1983870878}" type="slidenum">
              <a:rPr lang="en-GB" smtClean="0"/>
              <a:t>9</a:t>
            </a:fld>
            <a:endParaRPr lang="en-GB"/>
          </a:p>
        </p:txBody>
      </p:sp>
      <p:pic>
        <p:nvPicPr>
          <p:cNvPr id="6" name="Picture 5">
            <a:extLst>
              <a:ext uri="{FF2B5EF4-FFF2-40B4-BE49-F238E27FC236}">
                <a16:creationId xmlns:a16="http://schemas.microsoft.com/office/drawing/2014/main" id="{D5D444D2-223A-8614-F9B0-33B52C4336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032" y="6139620"/>
            <a:ext cx="1609247" cy="619598"/>
          </a:xfrm>
          <a:prstGeom prst="rect">
            <a:avLst/>
          </a:prstGeom>
        </p:spPr>
      </p:pic>
      <p:pic>
        <p:nvPicPr>
          <p:cNvPr id="13" name="Picture 2" descr="A guide to stakeholder mapping &amp; how to use it | MindManager">
            <a:extLst>
              <a:ext uri="{FF2B5EF4-FFF2-40B4-BE49-F238E27FC236}">
                <a16:creationId xmlns:a16="http://schemas.microsoft.com/office/drawing/2014/main" id="{4A38C132-899D-D32D-6BDD-4FEE7CA291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02459" y="4516799"/>
            <a:ext cx="3390374" cy="1869191"/>
          </a:xfrm>
          <a:prstGeom prst="rect">
            <a:avLst/>
          </a:prstGeom>
          <a:noFill/>
          <a:extLst>
            <a:ext uri="{909E8E84-426E-40DD-AFC4-6F175D3DCCD1}">
              <a14:hiddenFill xmlns:a14="http://schemas.microsoft.com/office/drawing/2010/main">
                <a:solidFill>
                  <a:srgbClr val="FFFFFF"/>
                </a:solidFill>
              </a14:hiddenFill>
            </a:ext>
          </a:extLst>
        </p:spPr>
      </p:pic>
      <p:sp>
        <p:nvSpPr>
          <p:cNvPr id="15" name="Content Placeholder 2">
            <a:extLst>
              <a:ext uri="{FF2B5EF4-FFF2-40B4-BE49-F238E27FC236}">
                <a16:creationId xmlns:a16="http://schemas.microsoft.com/office/drawing/2014/main" id="{DBF755EF-29DD-B7C8-9158-4DC6D5188360}"/>
              </a:ext>
            </a:extLst>
          </p:cNvPr>
          <p:cNvSpPr txBox="1">
            <a:spLocks/>
          </p:cNvSpPr>
          <p:nvPr/>
        </p:nvSpPr>
        <p:spPr>
          <a:xfrm>
            <a:off x="3314990" y="940561"/>
            <a:ext cx="10515600" cy="478240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000" dirty="0"/>
          </a:p>
          <a:p>
            <a:endParaRPr lang="en-GB" sz="2000" dirty="0"/>
          </a:p>
          <a:p>
            <a:endParaRPr lang="en-GB" sz="2000" dirty="0"/>
          </a:p>
          <a:p>
            <a:endParaRPr lang="en-GB" sz="2000" dirty="0"/>
          </a:p>
          <a:p>
            <a:pPr marL="0" indent="0">
              <a:buFont typeface="Arial" panose="020B0604020202020204" pitchFamily="34" charset="0"/>
              <a:buNone/>
            </a:pPr>
            <a:endParaRPr lang="en-GB" sz="2000" dirty="0"/>
          </a:p>
          <a:p>
            <a:endParaRPr lang="en-GB" sz="2000" dirty="0"/>
          </a:p>
          <a:p>
            <a:pPr marL="0" indent="0">
              <a:buFont typeface="Arial" panose="020B0604020202020204" pitchFamily="34" charset="0"/>
              <a:buNone/>
            </a:pPr>
            <a:endParaRPr lang="en-GB" sz="2000" dirty="0"/>
          </a:p>
          <a:p>
            <a:endParaRPr lang="en-GB" sz="2000" dirty="0"/>
          </a:p>
        </p:txBody>
      </p:sp>
      <p:pic>
        <p:nvPicPr>
          <p:cNvPr id="16" name="Picture 15" descr="A diagram of a diagram&#10;&#10;AI-generated content may be incorrect.">
            <a:extLst>
              <a:ext uri="{FF2B5EF4-FFF2-40B4-BE49-F238E27FC236}">
                <a16:creationId xmlns:a16="http://schemas.microsoft.com/office/drawing/2014/main" id="{8BFC5A19-F271-0F0D-63F1-186AF2A8355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539837" y="1066724"/>
            <a:ext cx="2355389" cy="2119850"/>
          </a:xfrm>
          <a:prstGeom prst="rect">
            <a:avLst/>
          </a:prstGeom>
        </p:spPr>
      </p:pic>
      <p:pic>
        <p:nvPicPr>
          <p:cNvPr id="17" name="Picture 16">
            <a:extLst>
              <a:ext uri="{FF2B5EF4-FFF2-40B4-BE49-F238E27FC236}">
                <a16:creationId xmlns:a16="http://schemas.microsoft.com/office/drawing/2014/main" id="{6C35FBE1-964F-86FD-D5C0-76738E42044B}"/>
              </a:ext>
            </a:extLst>
          </p:cNvPr>
          <p:cNvPicPr>
            <a:picLocks noChangeAspect="1"/>
          </p:cNvPicPr>
          <p:nvPr/>
        </p:nvPicPr>
        <p:blipFill>
          <a:blip r:embed="rId6"/>
          <a:srcRect l="17967" t="18813" r="60605" b="14198"/>
          <a:stretch/>
        </p:blipFill>
        <p:spPr>
          <a:xfrm>
            <a:off x="7166062" y="2892253"/>
            <a:ext cx="1928892" cy="1884381"/>
          </a:xfrm>
          <a:prstGeom prst="rect">
            <a:avLst/>
          </a:prstGeom>
        </p:spPr>
      </p:pic>
      <p:sp>
        <p:nvSpPr>
          <p:cNvPr id="19" name="TextBox 18">
            <a:extLst>
              <a:ext uri="{FF2B5EF4-FFF2-40B4-BE49-F238E27FC236}">
                <a16:creationId xmlns:a16="http://schemas.microsoft.com/office/drawing/2014/main" id="{7A19A5C0-ADD7-D618-95BD-0B33F1F7C518}"/>
              </a:ext>
            </a:extLst>
          </p:cNvPr>
          <p:cNvSpPr txBox="1"/>
          <p:nvPr/>
        </p:nvSpPr>
        <p:spPr>
          <a:xfrm>
            <a:off x="7795427" y="765698"/>
            <a:ext cx="4373546" cy="646331"/>
          </a:xfrm>
          <a:prstGeom prst="rect">
            <a:avLst/>
          </a:prstGeom>
          <a:noFill/>
        </p:spPr>
        <p:txBody>
          <a:bodyPr wrap="square">
            <a:spAutoFit/>
          </a:bodyPr>
          <a:lstStyle/>
          <a:p>
            <a:r>
              <a:rPr lang="en-GB" sz="1800" b="1" dirty="0"/>
              <a:t>Power-Interest matrix (Mendelow’s matrix)</a:t>
            </a:r>
          </a:p>
        </p:txBody>
      </p:sp>
      <p:sp>
        <p:nvSpPr>
          <p:cNvPr id="21" name="TextBox 20">
            <a:extLst>
              <a:ext uri="{FF2B5EF4-FFF2-40B4-BE49-F238E27FC236}">
                <a16:creationId xmlns:a16="http://schemas.microsoft.com/office/drawing/2014/main" id="{FD6D18CA-D1A7-BE46-455A-B7E21A2452AA}"/>
              </a:ext>
            </a:extLst>
          </p:cNvPr>
          <p:cNvSpPr txBox="1"/>
          <p:nvPr/>
        </p:nvSpPr>
        <p:spPr>
          <a:xfrm>
            <a:off x="7348101" y="2522921"/>
            <a:ext cx="2072473" cy="369332"/>
          </a:xfrm>
          <a:prstGeom prst="rect">
            <a:avLst/>
          </a:prstGeom>
          <a:noFill/>
        </p:spPr>
        <p:txBody>
          <a:bodyPr wrap="square">
            <a:spAutoFit/>
          </a:bodyPr>
          <a:lstStyle/>
          <a:p>
            <a:r>
              <a:rPr lang="en-GB" sz="1800" b="1" dirty="0"/>
              <a:t>Circular maps</a:t>
            </a:r>
          </a:p>
        </p:txBody>
      </p:sp>
      <p:sp>
        <p:nvSpPr>
          <p:cNvPr id="23" name="TextBox 22">
            <a:extLst>
              <a:ext uri="{FF2B5EF4-FFF2-40B4-BE49-F238E27FC236}">
                <a16:creationId xmlns:a16="http://schemas.microsoft.com/office/drawing/2014/main" id="{529988FA-7D1B-A6D6-0169-2A89BE8A11E6}"/>
              </a:ext>
            </a:extLst>
          </p:cNvPr>
          <p:cNvSpPr txBox="1"/>
          <p:nvPr/>
        </p:nvSpPr>
        <p:spPr>
          <a:xfrm>
            <a:off x="9719899" y="4085440"/>
            <a:ext cx="2162908" cy="369332"/>
          </a:xfrm>
          <a:prstGeom prst="rect">
            <a:avLst/>
          </a:prstGeom>
          <a:noFill/>
        </p:spPr>
        <p:txBody>
          <a:bodyPr wrap="square">
            <a:spAutoFit/>
          </a:bodyPr>
          <a:lstStyle/>
          <a:p>
            <a:r>
              <a:rPr lang="en-GB" sz="1800" b="1" dirty="0"/>
              <a:t>Network diagrams</a:t>
            </a:r>
          </a:p>
        </p:txBody>
      </p:sp>
    </p:spTree>
    <p:extLst>
      <p:ext uri="{BB962C8B-B14F-4D97-AF65-F5344CB8AC3E}">
        <p14:creationId xmlns:p14="http://schemas.microsoft.com/office/powerpoint/2010/main" val="955827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9"/>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1" grpId="0"/>
      <p:bldP spid="2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FF5D0-CA26-D484-B85E-46ACBB56367B}"/>
              </a:ext>
            </a:extLst>
          </p:cNvPr>
          <p:cNvSpPr>
            <a:spLocks noGrp="1"/>
          </p:cNvSpPr>
          <p:nvPr>
            <p:ph type="title"/>
          </p:nvPr>
        </p:nvSpPr>
        <p:spPr>
          <a:xfrm>
            <a:off x="1169541" y="73137"/>
            <a:ext cx="9852917" cy="1071488"/>
          </a:xfrm>
        </p:spPr>
        <p:txBody>
          <a:bodyPr>
            <a:normAutofit/>
          </a:bodyPr>
          <a:lstStyle/>
          <a:p>
            <a:r>
              <a:rPr lang="en-GB" sz="2800" b="1" i="0" dirty="0">
                <a:solidFill>
                  <a:srgbClr val="0B0C0C"/>
                </a:solidFill>
                <a:effectLst/>
                <a:latin typeface="Lato" panose="020F0502020204030203" pitchFamily="34" charset="0"/>
              </a:rPr>
              <a:t>How are you going to effectively engage with them?</a:t>
            </a:r>
            <a:endParaRPr lang="en-GB" sz="2800" dirty="0"/>
          </a:p>
        </p:txBody>
      </p:sp>
      <p:sp>
        <p:nvSpPr>
          <p:cNvPr id="4" name="Footer Placeholder 3">
            <a:extLst>
              <a:ext uri="{FF2B5EF4-FFF2-40B4-BE49-F238E27FC236}">
                <a16:creationId xmlns:a16="http://schemas.microsoft.com/office/drawing/2014/main" id="{BD245CF5-1C74-4786-B2B7-677096AC63B9}"/>
              </a:ext>
            </a:extLst>
          </p:cNvPr>
          <p:cNvSpPr>
            <a:spLocks noGrp="1"/>
          </p:cNvSpPr>
          <p:nvPr>
            <p:ph type="ftr" sz="quarter" idx="11"/>
          </p:nvPr>
        </p:nvSpPr>
        <p:spPr/>
        <p:txBody>
          <a:bodyPr/>
          <a:lstStyle/>
          <a:p>
            <a:r>
              <a:rPr lang="en-GB"/>
              <a:t>BMDS7007</a:t>
            </a:r>
          </a:p>
        </p:txBody>
      </p:sp>
      <p:sp>
        <p:nvSpPr>
          <p:cNvPr id="5" name="Slide Number Placeholder 4">
            <a:extLst>
              <a:ext uri="{FF2B5EF4-FFF2-40B4-BE49-F238E27FC236}">
                <a16:creationId xmlns:a16="http://schemas.microsoft.com/office/drawing/2014/main" id="{EEAA4615-52CE-57DC-268C-6698B06A45AB}"/>
              </a:ext>
            </a:extLst>
          </p:cNvPr>
          <p:cNvSpPr>
            <a:spLocks noGrp="1"/>
          </p:cNvSpPr>
          <p:nvPr>
            <p:ph type="sldNum" sz="quarter" idx="12"/>
          </p:nvPr>
        </p:nvSpPr>
        <p:spPr/>
        <p:txBody>
          <a:bodyPr/>
          <a:lstStyle/>
          <a:p>
            <a:fld id="{EAEAEB00-BD7B-4A62-9C7B-2C1983870878}" type="slidenum">
              <a:rPr lang="en-GB" smtClean="0"/>
              <a:t>10</a:t>
            </a:fld>
            <a:endParaRPr lang="en-GB"/>
          </a:p>
        </p:txBody>
      </p:sp>
      <p:pic>
        <p:nvPicPr>
          <p:cNvPr id="9" name="Graphic 8" descr="Badge 3 outline">
            <a:extLst>
              <a:ext uri="{FF2B5EF4-FFF2-40B4-BE49-F238E27FC236}">
                <a16:creationId xmlns:a16="http://schemas.microsoft.com/office/drawing/2014/main" id="{6CD5998B-29E1-4C32-BDF9-F1093CBF7CA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2139" y="77667"/>
            <a:ext cx="914400" cy="914400"/>
          </a:xfrm>
          <a:prstGeom prst="rect">
            <a:avLst/>
          </a:prstGeom>
        </p:spPr>
      </p:pic>
      <p:pic>
        <p:nvPicPr>
          <p:cNvPr id="6" name="Picture 5">
            <a:extLst>
              <a:ext uri="{FF2B5EF4-FFF2-40B4-BE49-F238E27FC236}">
                <a16:creationId xmlns:a16="http://schemas.microsoft.com/office/drawing/2014/main" id="{7104B8B7-F4BA-80D3-E7C0-D520B036509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4592" y="6184958"/>
            <a:ext cx="1609247" cy="619598"/>
          </a:xfrm>
          <a:prstGeom prst="rect">
            <a:avLst/>
          </a:prstGeom>
        </p:spPr>
      </p:pic>
      <p:sp>
        <p:nvSpPr>
          <p:cNvPr id="11" name="Block Arc 10">
            <a:extLst>
              <a:ext uri="{FF2B5EF4-FFF2-40B4-BE49-F238E27FC236}">
                <a16:creationId xmlns:a16="http://schemas.microsoft.com/office/drawing/2014/main" id="{E02E1EA1-167C-1632-B797-078EEFD834B1}"/>
              </a:ext>
            </a:extLst>
          </p:cNvPr>
          <p:cNvSpPr/>
          <p:nvPr/>
        </p:nvSpPr>
        <p:spPr>
          <a:xfrm>
            <a:off x="-3006456" y="602838"/>
            <a:ext cx="4521370" cy="5429562"/>
          </a:xfrm>
          <a:prstGeom prst="blockArc">
            <a:avLst>
              <a:gd name="adj1" fmla="val 18900000"/>
              <a:gd name="adj2" fmla="val 2700000"/>
              <a:gd name="adj3" fmla="val 369"/>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sz="1600"/>
          </a:p>
        </p:txBody>
      </p:sp>
      <p:sp>
        <p:nvSpPr>
          <p:cNvPr id="12" name="Freeform: Shape 11">
            <a:extLst>
              <a:ext uri="{FF2B5EF4-FFF2-40B4-BE49-F238E27FC236}">
                <a16:creationId xmlns:a16="http://schemas.microsoft.com/office/drawing/2014/main" id="{E734530B-E9B0-76DA-9778-3DBFBA7DB108}"/>
              </a:ext>
            </a:extLst>
          </p:cNvPr>
          <p:cNvSpPr/>
          <p:nvPr/>
        </p:nvSpPr>
        <p:spPr>
          <a:xfrm>
            <a:off x="517456" y="1806042"/>
            <a:ext cx="6599594" cy="620345"/>
          </a:xfrm>
          <a:custGeom>
            <a:avLst/>
            <a:gdLst>
              <a:gd name="connsiteX0" fmla="*/ 0 w 8552057"/>
              <a:gd name="connsiteY0" fmla="*/ 0 h 669409"/>
              <a:gd name="connsiteX1" fmla="*/ 8552057 w 8552057"/>
              <a:gd name="connsiteY1" fmla="*/ 0 h 669409"/>
              <a:gd name="connsiteX2" fmla="*/ 8552057 w 8552057"/>
              <a:gd name="connsiteY2" fmla="*/ 669409 h 669409"/>
              <a:gd name="connsiteX3" fmla="*/ 0 w 8552057"/>
              <a:gd name="connsiteY3" fmla="*/ 669409 h 669409"/>
              <a:gd name="connsiteX4" fmla="*/ 0 w 8552057"/>
              <a:gd name="connsiteY4" fmla="*/ 0 h 6694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52057" h="669409">
                <a:moveTo>
                  <a:pt x="0" y="0"/>
                </a:moveTo>
                <a:lnTo>
                  <a:pt x="8552057" y="0"/>
                </a:lnTo>
                <a:lnTo>
                  <a:pt x="8552057" y="669409"/>
                </a:lnTo>
                <a:lnTo>
                  <a:pt x="0" y="669409"/>
                </a:lnTo>
                <a:lnTo>
                  <a:pt x="0" y="0"/>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531344" tIns="50800" rIns="50800" bIns="50800" numCol="1" spcCol="1270" anchor="ctr" anchorCtr="0">
            <a:noAutofit/>
          </a:bodyPr>
          <a:lstStyle/>
          <a:p>
            <a:pPr marL="0" lvl="0" indent="0" algn="l" defTabSz="889000">
              <a:lnSpc>
                <a:spcPct val="90000"/>
              </a:lnSpc>
              <a:spcBef>
                <a:spcPct val="0"/>
              </a:spcBef>
              <a:spcAft>
                <a:spcPct val="35000"/>
              </a:spcAft>
              <a:buNone/>
            </a:pPr>
            <a:r>
              <a:rPr lang="en-GB" kern="1200" dirty="0"/>
              <a:t>Developing an understanding of stakeholders’ opinions, concerns and best practice to help shaping projects. </a:t>
            </a:r>
          </a:p>
        </p:txBody>
      </p:sp>
      <p:sp>
        <p:nvSpPr>
          <p:cNvPr id="13" name="Oval 12">
            <a:extLst>
              <a:ext uri="{FF2B5EF4-FFF2-40B4-BE49-F238E27FC236}">
                <a16:creationId xmlns:a16="http://schemas.microsoft.com/office/drawing/2014/main" id="{747AD1D1-49E6-D78C-9B06-5C3DE7829218}"/>
              </a:ext>
            </a:extLst>
          </p:cNvPr>
          <p:cNvSpPr/>
          <p:nvPr/>
        </p:nvSpPr>
        <p:spPr>
          <a:xfrm>
            <a:off x="194592" y="1728499"/>
            <a:ext cx="645726" cy="77543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sz="1600"/>
          </a:p>
        </p:txBody>
      </p:sp>
      <p:sp>
        <p:nvSpPr>
          <p:cNvPr id="14" name="Freeform: Shape 13">
            <a:extLst>
              <a:ext uri="{FF2B5EF4-FFF2-40B4-BE49-F238E27FC236}">
                <a16:creationId xmlns:a16="http://schemas.microsoft.com/office/drawing/2014/main" id="{2D5C8EFE-096B-DE8E-F64E-E867E16A1C1C}"/>
              </a:ext>
            </a:extLst>
          </p:cNvPr>
          <p:cNvSpPr/>
          <p:nvPr/>
        </p:nvSpPr>
        <p:spPr>
          <a:xfrm>
            <a:off x="813624" y="2736721"/>
            <a:ext cx="6303426" cy="620345"/>
          </a:xfrm>
          <a:custGeom>
            <a:avLst/>
            <a:gdLst>
              <a:gd name="connsiteX0" fmla="*/ 0 w 8168269"/>
              <a:gd name="connsiteY0" fmla="*/ 0 h 669409"/>
              <a:gd name="connsiteX1" fmla="*/ 8168269 w 8168269"/>
              <a:gd name="connsiteY1" fmla="*/ 0 h 669409"/>
              <a:gd name="connsiteX2" fmla="*/ 8168269 w 8168269"/>
              <a:gd name="connsiteY2" fmla="*/ 669409 h 669409"/>
              <a:gd name="connsiteX3" fmla="*/ 0 w 8168269"/>
              <a:gd name="connsiteY3" fmla="*/ 669409 h 669409"/>
              <a:gd name="connsiteX4" fmla="*/ 0 w 8168269"/>
              <a:gd name="connsiteY4" fmla="*/ 0 h 6694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68269" h="669409">
                <a:moveTo>
                  <a:pt x="0" y="0"/>
                </a:moveTo>
                <a:lnTo>
                  <a:pt x="8168269" y="0"/>
                </a:lnTo>
                <a:lnTo>
                  <a:pt x="8168269" y="669409"/>
                </a:lnTo>
                <a:lnTo>
                  <a:pt x="0" y="669409"/>
                </a:lnTo>
                <a:lnTo>
                  <a:pt x="0" y="0"/>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531344" tIns="50800" rIns="50800" bIns="50800" numCol="1" spcCol="1270" anchor="ctr" anchorCtr="0">
            <a:noAutofit/>
          </a:bodyPr>
          <a:lstStyle/>
          <a:p>
            <a:pPr marL="0" lvl="0" indent="0" algn="l" defTabSz="889000">
              <a:lnSpc>
                <a:spcPct val="90000"/>
              </a:lnSpc>
              <a:spcBef>
                <a:spcPct val="0"/>
              </a:spcBef>
              <a:spcAft>
                <a:spcPct val="35000"/>
              </a:spcAft>
              <a:buNone/>
            </a:pPr>
            <a:r>
              <a:rPr lang="en-GB" kern="1200" dirty="0"/>
              <a:t>Joint resources </a:t>
            </a:r>
          </a:p>
        </p:txBody>
      </p:sp>
      <p:sp>
        <p:nvSpPr>
          <p:cNvPr id="15" name="Oval 14">
            <a:extLst>
              <a:ext uri="{FF2B5EF4-FFF2-40B4-BE49-F238E27FC236}">
                <a16:creationId xmlns:a16="http://schemas.microsoft.com/office/drawing/2014/main" id="{AED74CEC-F867-C445-9965-0FB1DBF6D907}"/>
              </a:ext>
            </a:extLst>
          </p:cNvPr>
          <p:cNvSpPr/>
          <p:nvPr/>
        </p:nvSpPr>
        <p:spPr>
          <a:xfrm>
            <a:off x="490760" y="2659178"/>
            <a:ext cx="645726" cy="77543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sz="1600"/>
          </a:p>
        </p:txBody>
      </p:sp>
      <p:sp>
        <p:nvSpPr>
          <p:cNvPr id="16" name="Freeform: Shape 15">
            <a:extLst>
              <a:ext uri="{FF2B5EF4-FFF2-40B4-BE49-F238E27FC236}">
                <a16:creationId xmlns:a16="http://schemas.microsoft.com/office/drawing/2014/main" id="{082FEA6A-72BF-C5C0-C8DB-A581E902255A}"/>
              </a:ext>
            </a:extLst>
          </p:cNvPr>
          <p:cNvSpPr/>
          <p:nvPr/>
        </p:nvSpPr>
        <p:spPr>
          <a:xfrm>
            <a:off x="813624" y="3667401"/>
            <a:ext cx="6303426" cy="620345"/>
          </a:xfrm>
          <a:custGeom>
            <a:avLst/>
            <a:gdLst>
              <a:gd name="connsiteX0" fmla="*/ 0 w 8168269"/>
              <a:gd name="connsiteY0" fmla="*/ 0 h 669409"/>
              <a:gd name="connsiteX1" fmla="*/ 8168269 w 8168269"/>
              <a:gd name="connsiteY1" fmla="*/ 0 h 669409"/>
              <a:gd name="connsiteX2" fmla="*/ 8168269 w 8168269"/>
              <a:gd name="connsiteY2" fmla="*/ 669409 h 669409"/>
              <a:gd name="connsiteX3" fmla="*/ 0 w 8168269"/>
              <a:gd name="connsiteY3" fmla="*/ 669409 h 669409"/>
              <a:gd name="connsiteX4" fmla="*/ 0 w 8168269"/>
              <a:gd name="connsiteY4" fmla="*/ 0 h 6694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68269" h="669409">
                <a:moveTo>
                  <a:pt x="0" y="0"/>
                </a:moveTo>
                <a:lnTo>
                  <a:pt x="8168269" y="0"/>
                </a:lnTo>
                <a:lnTo>
                  <a:pt x="8168269" y="669409"/>
                </a:lnTo>
                <a:lnTo>
                  <a:pt x="0" y="669409"/>
                </a:lnTo>
                <a:lnTo>
                  <a:pt x="0" y="0"/>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531344" tIns="50800" rIns="50800" bIns="50800" numCol="1" spcCol="1270" anchor="ctr" anchorCtr="0">
            <a:noAutofit/>
          </a:bodyPr>
          <a:lstStyle/>
          <a:p>
            <a:pPr marL="0" lvl="0" indent="0" algn="l" defTabSz="889000">
              <a:lnSpc>
                <a:spcPct val="90000"/>
              </a:lnSpc>
              <a:spcBef>
                <a:spcPct val="0"/>
              </a:spcBef>
              <a:spcAft>
                <a:spcPct val="35000"/>
              </a:spcAft>
              <a:buNone/>
            </a:pPr>
            <a:r>
              <a:rPr lang="en-GB" kern="1200" dirty="0"/>
              <a:t>Consistent and clear communication </a:t>
            </a:r>
          </a:p>
        </p:txBody>
      </p:sp>
      <p:sp>
        <p:nvSpPr>
          <p:cNvPr id="17" name="Oval 16">
            <a:extLst>
              <a:ext uri="{FF2B5EF4-FFF2-40B4-BE49-F238E27FC236}">
                <a16:creationId xmlns:a16="http://schemas.microsoft.com/office/drawing/2014/main" id="{F5E1A1B1-5F8C-0A3A-A9BE-CAA1B5273C19}"/>
              </a:ext>
            </a:extLst>
          </p:cNvPr>
          <p:cNvSpPr/>
          <p:nvPr/>
        </p:nvSpPr>
        <p:spPr>
          <a:xfrm>
            <a:off x="490760" y="3589858"/>
            <a:ext cx="645726" cy="77543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sz="1600"/>
          </a:p>
        </p:txBody>
      </p:sp>
      <p:sp>
        <p:nvSpPr>
          <p:cNvPr id="18" name="Freeform: Shape 17">
            <a:extLst>
              <a:ext uri="{FF2B5EF4-FFF2-40B4-BE49-F238E27FC236}">
                <a16:creationId xmlns:a16="http://schemas.microsoft.com/office/drawing/2014/main" id="{1C183F66-5A96-F94F-08D2-71390A3A1F53}"/>
              </a:ext>
            </a:extLst>
          </p:cNvPr>
          <p:cNvSpPr/>
          <p:nvPr/>
        </p:nvSpPr>
        <p:spPr>
          <a:xfrm>
            <a:off x="517456" y="4598080"/>
            <a:ext cx="6599594" cy="620345"/>
          </a:xfrm>
          <a:custGeom>
            <a:avLst/>
            <a:gdLst>
              <a:gd name="connsiteX0" fmla="*/ 0 w 8552057"/>
              <a:gd name="connsiteY0" fmla="*/ 0 h 669409"/>
              <a:gd name="connsiteX1" fmla="*/ 8552057 w 8552057"/>
              <a:gd name="connsiteY1" fmla="*/ 0 h 669409"/>
              <a:gd name="connsiteX2" fmla="*/ 8552057 w 8552057"/>
              <a:gd name="connsiteY2" fmla="*/ 669409 h 669409"/>
              <a:gd name="connsiteX3" fmla="*/ 0 w 8552057"/>
              <a:gd name="connsiteY3" fmla="*/ 669409 h 669409"/>
              <a:gd name="connsiteX4" fmla="*/ 0 w 8552057"/>
              <a:gd name="connsiteY4" fmla="*/ 0 h 6694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52057" h="669409">
                <a:moveTo>
                  <a:pt x="0" y="0"/>
                </a:moveTo>
                <a:lnTo>
                  <a:pt x="8552057" y="0"/>
                </a:lnTo>
                <a:lnTo>
                  <a:pt x="8552057" y="669409"/>
                </a:lnTo>
                <a:lnTo>
                  <a:pt x="0" y="669409"/>
                </a:lnTo>
                <a:lnTo>
                  <a:pt x="0" y="0"/>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531344" tIns="50800" rIns="50800" bIns="50800" numCol="1" spcCol="1270" anchor="ctr" anchorCtr="0">
            <a:noAutofit/>
          </a:bodyPr>
          <a:lstStyle/>
          <a:p>
            <a:pPr marL="0" lvl="0" indent="0" algn="l" defTabSz="889000">
              <a:lnSpc>
                <a:spcPct val="90000"/>
              </a:lnSpc>
              <a:spcBef>
                <a:spcPct val="0"/>
              </a:spcBef>
              <a:spcAft>
                <a:spcPct val="35000"/>
              </a:spcAft>
              <a:buNone/>
            </a:pPr>
            <a:r>
              <a:rPr lang="en-GB" kern="1200" dirty="0"/>
              <a:t>Effective stakeholder management has no real beginning and end </a:t>
            </a:r>
          </a:p>
        </p:txBody>
      </p:sp>
      <p:sp>
        <p:nvSpPr>
          <p:cNvPr id="19" name="Oval 18">
            <a:extLst>
              <a:ext uri="{FF2B5EF4-FFF2-40B4-BE49-F238E27FC236}">
                <a16:creationId xmlns:a16="http://schemas.microsoft.com/office/drawing/2014/main" id="{49EF2AAE-C3B3-CB3E-5DF5-92EE9806E8F2}"/>
              </a:ext>
            </a:extLst>
          </p:cNvPr>
          <p:cNvSpPr/>
          <p:nvPr/>
        </p:nvSpPr>
        <p:spPr>
          <a:xfrm>
            <a:off x="194592" y="4520537"/>
            <a:ext cx="645726" cy="77543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sz="1600"/>
          </a:p>
        </p:txBody>
      </p:sp>
      <p:pic>
        <p:nvPicPr>
          <p:cNvPr id="2050" name="Picture 2" descr="image showing the 4 quadrants of the power vs interest matrix">
            <a:extLst>
              <a:ext uri="{FF2B5EF4-FFF2-40B4-BE49-F238E27FC236}">
                <a16:creationId xmlns:a16="http://schemas.microsoft.com/office/drawing/2014/main" id="{1AB88F74-7955-4815-66D0-D93CC9788E6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83712" y="2046674"/>
            <a:ext cx="4808288" cy="3086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28364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5828A-F952-7271-8D74-ED604AAD4E9A}"/>
              </a:ext>
            </a:extLst>
          </p:cNvPr>
          <p:cNvSpPr>
            <a:spLocks noGrp="1"/>
          </p:cNvSpPr>
          <p:nvPr>
            <p:ph type="title"/>
          </p:nvPr>
        </p:nvSpPr>
        <p:spPr>
          <a:xfrm>
            <a:off x="1828800" y="2214474"/>
            <a:ext cx="9525000" cy="1325563"/>
          </a:xfrm>
        </p:spPr>
        <p:txBody>
          <a:bodyPr/>
          <a:lstStyle/>
          <a:p>
            <a:r>
              <a:rPr lang="en-GB" b="1" dirty="0"/>
              <a:t>Questions so far?</a:t>
            </a:r>
          </a:p>
        </p:txBody>
      </p:sp>
      <p:sp>
        <p:nvSpPr>
          <p:cNvPr id="4" name="Footer Placeholder 3">
            <a:extLst>
              <a:ext uri="{FF2B5EF4-FFF2-40B4-BE49-F238E27FC236}">
                <a16:creationId xmlns:a16="http://schemas.microsoft.com/office/drawing/2014/main" id="{9019B798-1A9B-E24D-AA95-92439D77DD35}"/>
              </a:ext>
            </a:extLst>
          </p:cNvPr>
          <p:cNvSpPr>
            <a:spLocks noGrp="1"/>
          </p:cNvSpPr>
          <p:nvPr>
            <p:ph type="ftr" sz="quarter" idx="11"/>
          </p:nvPr>
        </p:nvSpPr>
        <p:spPr/>
        <p:txBody>
          <a:bodyPr/>
          <a:lstStyle/>
          <a:p>
            <a:r>
              <a:rPr lang="en-GB"/>
              <a:t>BMDS7007</a:t>
            </a:r>
          </a:p>
        </p:txBody>
      </p:sp>
      <p:sp>
        <p:nvSpPr>
          <p:cNvPr id="5" name="Slide Number Placeholder 4">
            <a:extLst>
              <a:ext uri="{FF2B5EF4-FFF2-40B4-BE49-F238E27FC236}">
                <a16:creationId xmlns:a16="http://schemas.microsoft.com/office/drawing/2014/main" id="{BF5CED5B-1CDC-3151-F8A5-2B6AAD7B8499}"/>
              </a:ext>
            </a:extLst>
          </p:cNvPr>
          <p:cNvSpPr>
            <a:spLocks noGrp="1"/>
          </p:cNvSpPr>
          <p:nvPr>
            <p:ph type="sldNum" sz="quarter" idx="12"/>
          </p:nvPr>
        </p:nvSpPr>
        <p:spPr/>
        <p:txBody>
          <a:bodyPr/>
          <a:lstStyle/>
          <a:p>
            <a:fld id="{633A8352-1229-4B94-BA68-C2B1F6F26210}" type="slidenum">
              <a:rPr lang="en-GB" smtClean="0"/>
              <a:t>11</a:t>
            </a:fld>
            <a:endParaRPr lang="en-GB"/>
          </a:p>
        </p:txBody>
      </p:sp>
      <p:pic>
        <p:nvPicPr>
          <p:cNvPr id="6" name="Picture 5">
            <a:extLst>
              <a:ext uri="{FF2B5EF4-FFF2-40B4-BE49-F238E27FC236}">
                <a16:creationId xmlns:a16="http://schemas.microsoft.com/office/drawing/2014/main" id="{61B71CE7-5DEC-BF8C-1E44-98859844A9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3838" y="6229113"/>
            <a:ext cx="1609247" cy="619598"/>
          </a:xfrm>
          <a:prstGeom prst="rect">
            <a:avLst/>
          </a:prstGeom>
        </p:spPr>
      </p:pic>
      <p:pic>
        <p:nvPicPr>
          <p:cNvPr id="9" name="Picture 8">
            <a:extLst>
              <a:ext uri="{FF2B5EF4-FFF2-40B4-BE49-F238E27FC236}">
                <a16:creationId xmlns:a16="http://schemas.microsoft.com/office/drawing/2014/main" id="{6E0CD655-B28C-BAD1-3B08-D95DB2456C5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13446" y="1212501"/>
            <a:ext cx="3314700" cy="3810000"/>
          </a:xfrm>
          <a:prstGeom prst="rect">
            <a:avLst/>
          </a:prstGeom>
        </p:spPr>
      </p:pic>
    </p:spTree>
    <p:extLst>
      <p:ext uri="{BB962C8B-B14F-4D97-AF65-F5344CB8AC3E}">
        <p14:creationId xmlns:p14="http://schemas.microsoft.com/office/powerpoint/2010/main" val="4015743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EBB8C-93F6-541B-0E8A-4A422256C5D5}"/>
              </a:ext>
            </a:extLst>
          </p:cNvPr>
          <p:cNvSpPr>
            <a:spLocks noGrp="1"/>
          </p:cNvSpPr>
          <p:nvPr>
            <p:ph type="title"/>
          </p:nvPr>
        </p:nvSpPr>
        <p:spPr>
          <a:xfrm>
            <a:off x="1684962" y="2524520"/>
            <a:ext cx="4414720" cy="1325563"/>
          </a:xfrm>
        </p:spPr>
        <p:txBody>
          <a:bodyPr>
            <a:normAutofit/>
          </a:bodyPr>
          <a:lstStyle/>
          <a:p>
            <a:r>
              <a:rPr lang="en-GB" sz="3600" b="1" dirty="0"/>
              <a:t>What is reflective practice?</a:t>
            </a:r>
          </a:p>
        </p:txBody>
      </p:sp>
      <p:sp>
        <p:nvSpPr>
          <p:cNvPr id="3" name="Content Placeholder 2">
            <a:extLst>
              <a:ext uri="{FF2B5EF4-FFF2-40B4-BE49-F238E27FC236}">
                <a16:creationId xmlns:a16="http://schemas.microsoft.com/office/drawing/2014/main" id="{1DA9548C-C0AE-5DCC-5B37-8888ADDDCC6B}"/>
              </a:ext>
            </a:extLst>
          </p:cNvPr>
          <p:cNvSpPr>
            <a:spLocks noGrp="1"/>
          </p:cNvSpPr>
          <p:nvPr>
            <p:ph idx="1"/>
          </p:nvPr>
        </p:nvSpPr>
        <p:spPr>
          <a:xfrm>
            <a:off x="6096000" y="1439298"/>
            <a:ext cx="6095999" cy="581784"/>
          </a:xfrm>
        </p:spPr>
        <p:txBody>
          <a:bodyPr>
            <a:normAutofit fontScale="92500" lnSpcReduction="10000"/>
          </a:bodyPr>
          <a:lstStyle/>
          <a:p>
            <a:pPr marL="0" indent="0" algn="just">
              <a:buNone/>
            </a:pPr>
            <a:r>
              <a:rPr lang="en-GB" sz="2000" b="0" i="0" dirty="0">
                <a:effectLst/>
              </a:rPr>
              <a:t>Ability to reflect on one’s actions so as to engage in a process of continuous learning (Schon, 1991).</a:t>
            </a:r>
          </a:p>
        </p:txBody>
      </p:sp>
      <p:sp>
        <p:nvSpPr>
          <p:cNvPr id="4" name="Footer Placeholder 3">
            <a:extLst>
              <a:ext uri="{FF2B5EF4-FFF2-40B4-BE49-F238E27FC236}">
                <a16:creationId xmlns:a16="http://schemas.microsoft.com/office/drawing/2014/main" id="{41469AD5-FEF4-1B54-7B4F-043DE2B87672}"/>
              </a:ext>
            </a:extLst>
          </p:cNvPr>
          <p:cNvSpPr>
            <a:spLocks noGrp="1"/>
          </p:cNvSpPr>
          <p:nvPr>
            <p:ph type="ftr" sz="quarter" idx="11"/>
          </p:nvPr>
        </p:nvSpPr>
        <p:spPr/>
        <p:txBody>
          <a:bodyPr/>
          <a:lstStyle/>
          <a:p>
            <a:r>
              <a:rPr lang="en-GB"/>
              <a:t>BMDS7007</a:t>
            </a:r>
          </a:p>
        </p:txBody>
      </p:sp>
      <p:sp>
        <p:nvSpPr>
          <p:cNvPr id="5" name="Slide Number Placeholder 4">
            <a:extLst>
              <a:ext uri="{FF2B5EF4-FFF2-40B4-BE49-F238E27FC236}">
                <a16:creationId xmlns:a16="http://schemas.microsoft.com/office/drawing/2014/main" id="{452F62F8-05BC-8777-2929-1E7A8C7092B7}"/>
              </a:ext>
            </a:extLst>
          </p:cNvPr>
          <p:cNvSpPr>
            <a:spLocks noGrp="1"/>
          </p:cNvSpPr>
          <p:nvPr>
            <p:ph type="sldNum" sz="quarter" idx="12"/>
          </p:nvPr>
        </p:nvSpPr>
        <p:spPr/>
        <p:txBody>
          <a:bodyPr/>
          <a:lstStyle/>
          <a:p>
            <a:fld id="{633A8352-1229-4B94-BA68-C2B1F6F26210}" type="slidenum">
              <a:rPr lang="en-GB" smtClean="0"/>
              <a:t>12</a:t>
            </a:fld>
            <a:endParaRPr lang="en-GB"/>
          </a:p>
        </p:txBody>
      </p:sp>
      <p:pic>
        <p:nvPicPr>
          <p:cNvPr id="6" name="Picture 5">
            <a:extLst>
              <a:ext uri="{FF2B5EF4-FFF2-40B4-BE49-F238E27FC236}">
                <a16:creationId xmlns:a16="http://schemas.microsoft.com/office/drawing/2014/main" id="{A6D428C2-F89B-A961-07DA-2E43A1ED74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757" y="6101877"/>
            <a:ext cx="1609247" cy="619598"/>
          </a:xfrm>
          <a:prstGeom prst="rect">
            <a:avLst/>
          </a:prstGeom>
        </p:spPr>
      </p:pic>
      <p:sp>
        <p:nvSpPr>
          <p:cNvPr id="12" name="TextBox 11">
            <a:extLst>
              <a:ext uri="{FF2B5EF4-FFF2-40B4-BE49-F238E27FC236}">
                <a16:creationId xmlns:a16="http://schemas.microsoft.com/office/drawing/2014/main" id="{475218E1-9B42-2B1C-CED0-B82F33D559ED}"/>
              </a:ext>
            </a:extLst>
          </p:cNvPr>
          <p:cNvSpPr txBox="1"/>
          <p:nvPr/>
        </p:nvSpPr>
        <p:spPr>
          <a:xfrm>
            <a:off x="6099681" y="2572811"/>
            <a:ext cx="5312607" cy="2554545"/>
          </a:xfrm>
          <a:prstGeom prst="rect">
            <a:avLst/>
          </a:prstGeom>
          <a:noFill/>
        </p:spPr>
        <p:txBody>
          <a:bodyPr wrap="square">
            <a:spAutoFit/>
          </a:bodyPr>
          <a:lstStyle/>
          <a:p>
            <a:pPr algn="l"/>
            <a:r>
              <a:rPr lang="en-GB" sz="2000" b="0" i="0" dirty="0">
                <a:effectLst/>
              </a:rPr>
              <a:t>Helpful questions:</a:t>
            </a:r>
          </a:p>
          <a:p>
            <a:pPr algn="l"/>
            <a:endParaRPr lang="en-GB" sz="2000" b="0" i="0" dirty="0">
              <a:effectLst/>
            </a:endParaRPr>
          </a:p>
          <a:p>
            <a:pPr algn="l">
              <a:buFont typeface="Arial" panose="020B0604020202020204" pitchFamily="34" charset="0"/>
              <a:buChar char="•"/>
            </a:pPr>
            <a:r>
              <a:rPr lang="en-GB" sz="2000" b="0" i="0" dirty="0">
                <a:effectLst/>
              </a:rPr>
              <a:t> When and where did it happen?</a:t>
            </a:r>
          </a:p>
          <a:p>
            <a:pPr algn="l">
              <a:buFont typeface="Arial" panose="020B0604020202020204" pitchFamily="34" charset="0"/>
              <a:buChar char="•"/>
            </a:pPr>
            <a:r>
              <a:rPr lang="en-GB" sz="2000" b="0" i="0" dirty="0">
                <a:effectLst/>
              </a:rPr>
              <a:t> Who was present?</a:t>
            </a:r>
          </a:p>
          <a:p>
            <a:pPr algn="l">
              <a:buFont typeface="Arial" panose="020B0604020202020204" pitchFamily="34" charset="0"/>
              <a:buChar char="•"/>
            </a:pPr>
            <a:r>
              <a:rPr lang="en-GB" sz="2000" b="0" i="0" dirty="0">
                <a:effectLst/>
              </a:rPr>
              <a:t> What did you and the other people do?</a:t>
            </a:r>
          </a:p>
          <a:p>
            <a:pPr algn="l">
              <a:buFont typeface="Arial" panose="020B0604020202020204" pitchFamily="34" charset="0"/>
              <a:buChar char="•"/>
            </a:pPr>
            <a:r>
              <a:rPr lang="en-GB" sz="2000" b="0" i="0" dirty="0">
                <a:effectLst/>
              </a:rPr>
              <a:t> What was the outcome of the situation?</a:t>
            </a:r>
          </a:p>
          <a:p>
            <a:pPr algn="l">
              <a:buFont typeface="Arial" panose="020B0604020202020204" pitchFamily="34" charset="0"/>
              <a:buChar char="•"/>
            </a:pPr>
            <a:r>
              <a:rPr lang="en-GB" sz="2000" b="0" i="0" dirty="0">
                <a:effectLst/>
              </a:rPr>
              <a:t> Why were you there?</a:t>
            </a:r>
          </a:p>
          <a:p>
            <a:pPr algn="l">
              <a:buFont typeface="Arial" panose="020B0604020202020204" pitchFamily="34" charset="0"/>
              <a:buChar char="•"/>
            </a:pPr>
            <a:r>
              <a:rPr lang="en-GB" sz="2000" b="0" i="0" dirty="0">
                <a:effectLst/>
              </a:rPr>
              <a:t> What did you want to happen?</a:t>
            </a:r>
          </a:p>
        </p:txBody>
      </p:sp>
      <p:pic>
        <p:nvPicPr>
          <p:cNvPr id="9" name="Picture 8" descr="A picture containing outdoor, light, hanging, photo&#10;&#10;Description automatically generated">
            <a:extLst>
              <a:ext uri="{FF2B5EF4-FFF2-40B4-BE49-F238E27FC236}">
                <a16:creationId xmlns:a16="http://schemas.microsoft.com/office/drawing/2014/main" id="{7E43057D-E0F6-1CD9-B686-FB5AA8449AC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0" y="0"/>
            <a:ext cx="2047496" cy="6858000"/>
          </a:xfrm>
          <a:prstGeom prst="rect">
            <a:avLst/>
          </a:prstGeom>
        </p:spPr>
      </p:pic>
    </p:spTree>
    <p:extLst>
      <p:ext uri="{BB962C8B-B14F-4D97-AF65-F5344CB8AC3E}">
        <p14:creationId xmlns:p14="http://schemas.microsoft.com/office/powerpoint/2010/main" val="212061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7EB2294A-E682-D710-08FE-220CCCCE6D9E}"/>
              </a:ext>
            </a:extLst>
          </p:cNvPr>
          <p:cNvSpPr>
            <a:spLocks noGrp="1"/>
          </p:cNvSpPr>
          <p:nvPr>
            <p:ph type="ftr" sz="quarter" idx="11"/>
          </p:nvPr>
        </p:nvSpPr>
        <p:spPr/>
        <p:txBody>
          <a:bodyPr/>
          <a:lstStyle/>
          <a:p>
            <a:r>
              <a:rPr lang="en-GB"/>
              <a:t>BMDS7007</a:t>
            </a:r>
          </a:p>
        </p:txBody>
      </p:sp>
      <p:sp>
        <p:nvSpPr>
          <p:cNvPr id="5" name="Slide Number Placeholder 4">
            <a:extLst>
              <a:ext uri="{FF2B5EF4-FFF2-40B4-BE49-F238E27FC236}">
                <a16:creationId xmlns:a16="http://schemas.microsoft.com/office/drawing/2014/main" id="{7C1B6894-0384-17C5-BEF5-7D17F70E94AD}"/>
              </a:ext>
            </a:extLst>
          </p:cNvPr>
          <p:cNvSpPr>
            <a:spLocks noGrp="1"/>
          </p:cNvSpPr>
          <p:nvPr>
            <p:ph type="sldNum" sz="quarter" idx="12"/>
          </p:nvPr>
        </p:nvSpPr>
        <p:spPr/>
        <p:txBody>
          <a:bodyPr/>
          <a:lstStyle/>
          <a:p>
            <a:fld id="{633A8352-1229-4B94-BA68-C2B1F6F26210}" type="slidenum">
              <a:rPr lang="en-GB" smtClean="0"/>
              <a:t>13</a:t>
            </a:fld>
            <a:endParaRPr lang="en-GB"/>
          </a:p>
        </p:txBody>
      </p:sp>
      <p:pic>
        <p:nvPicPr>
          <p:cNvPr id="6" name="Picture 5">
            <a:extLst>
              <a:ext uri="{FF2B5EF4-FFF2-40B4-BE49-F238E27FC236}">
                <a16:creationId xmlns:a16="http://schemas.microsoft.com/office/drawing/2014/main" id="{D418681F-2C16-AD0C-530F-409AA58E3D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4" y="6101877"/>
            <a:ext cx="1609247" cy="619598"/>
          </a:xfrm>
          <a:prstGeom prst="rect">
            <a:avLst/>
          </a:prstGeom>
        </p:spPr>
      </p:pic>
      <p:graphicFrame>
        <p:nvGraphicFramePr>
          <p:cNvPr id="8" name="Diagram 7">
            <a:extLst>
              <a:ext uri="{FF2B5EF4-FFF2-40B4-BE49-F238E27FC236}">
                <a16:creationId xmlns:a16="http://schemas.microsoft.com/office/drawing/2014/main" id="{177E6332-D28B-F4AD-8E1F-7F1996AFCF73}"/>
              </a:ext>
            </a:extLst>
          </p:cNvPr>
          <p:cNvGraphicFramePr/>
          <p:nvPr>
            <p:extLst>
              <p:ext uri="{D42A27DB-BD31-4B8C-83A1-F6EECF244321}">
                <p14:modId xmlns:p14="http://schemas.microsoft.com/office/powerpoint/2010/main" val="3830808150"/>
              </p:ext>
            </p:extLst>
          </p:nvPr>
        </p:nvGraphicFramePr>
        <p:xfrm>
          <a:off x="876997" y="378021"/>
          <a:ext cx="10438005"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4815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03D81-D5DF-AB51-E5F7-D29E160CF736}"/>
              </a:ext>
            </a:extLst>
          </p:cNvPr>
          <p:cNvSpPr>
            <a:spLocks noGrp="1"/>
          </p:cNvSpPr>
          <p:nvPr>
            <p:ph type="title"/>
          </p:nvPr>
        </p:nvSpPr>
        <p:spPr>
          <a:xfrm>
            <a:off x="0" y="0"/>
            <a:ext cx="5215095" cy="933737"/>
          </a:xfrm>
        </p:spPr>
        <p:txBody>
          <a:bodyPr/>
          <a:lstStyle/>
          <a:p>
            <a:r>
              <a:rPr lang="en-GB" b="1" dirty="0"/>
              <a:t>Gibbs model (1998)</a:t>
            </a:r>
          </a:p>
        </p:txBody>
      </p:sp>
      <p:sp>
        <p:nvSpPr>
          <p:cNvPr id="4" name="Footer Placeholder 3">
            <a:extLst>
              <a:ext uri="{FF2B5EF4-FFF2-40B4-BE49-F238E27FC236}">
                <a16:creationId xmlns:a16="http://schemas.microsoft.com/office/drawing/2014/main" id="{AD9EA508-7F43-2376-92BE-C2E791478F7C}"/>
              </a:ext>
            </a:extLst>
          </p:cNvPr>
          <p:cNvSpPr>
            <a:spLocks noGrp="1"/>
          </p:cNvSpPr>
          <p:nvPr>
            <p:ph type="ftr" sz="quarter" idx="11"/>
          </p:nvPr>
        </p:nvSpPr>
        <p:spPr/>
        <p:txBody>
          <a:bodyPr/>
          <a:lstStyle/>
          <a:p>
            <a:r>
              <a:rPr lang="en-GB"/>
              <a:t>BMDS7007</a:t>
            </a:r>
          </a:p>
        </p:txBody>
      </p:sp>
      <p:sp>
        <p:nvSpPr>
          <p:cNvPr id="5" name="Slide Number Placeholder 4">
            <a:extLst>
              <a:ext uri="{FF2B5EF4-FFF2-40B4-BE49-F238E27FC236}">
                <a16:creationId xmlns:a16="http://schemas.microsoft.com/office/drawing/2014/main" id="{31F83413-F704-DEFD-3419-CBAA516AEB4F}"/>
              </a:ext>
            </a:extLst>
          </p:cNvPr>
          <p:cNvSpPr>
            <a:spLocks noGrp="1"/>
          </p:cNvSpPr>
          <p:nvPr>
            <p:ph type="sldNum" sz="quarter" idx="12"/>
          </p:nvPr>
        </p:nvSpPr>
        <p:spPr/>
        <p:txBody>
          <a:bodyPr/>
          <a:lstStyle/>
          <a:p>
            <a:fld id="{633A8352-1229-4B94-BA68-C2B1F6F26210}" type="slidenum">
              <a:rPr lang="en-GB" smtClean="0"/>
              <a:t>14</a:t>
            </a:fld>
            <a:endParaRPr lang="en-GB"/>
          </a:p>
        </p:txBody>
      </p:sp>
      <p:pic>
        <p:nvPicPr>
          <p:cNvPr id="6" name="Picture 5">
            <a:extLst>
              <a:ext uri="{FF2B5EF4-FFF2-40B4-BE49-F238E27FC236}">
                <a16:creationId xmlns:a16="http://schemas.microsoft.com/office/drawing/2014/main" id="{72E6A940-FA8A-46A6-7C10-2974BDC19D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5710" y="6101877"/>
            <a:ext cx="1609247" cy="619598"/>
          </a:xfrm>
          <a:prstGeom prst="rect">
            <a:avLst/>
          </a:prstGeom>
        </p:spPr>
      </p:pic>
      <p:pic>
        <p:nvPicPr>
          <p:cNvPr id="9" name="Picture 8" descr="A diagram of a reflective cycle&#10;&#10;AI-generated content may be incorrect.">
            <a:extLst>
              <a:ext uri="{FF2B5EF4-FFF2-40B4-BE49-F238E27FC236}">
                <a16:creationId xmlns:a16="http://schemas.microsoft.com/office/drawing/2014/main" id="{58F13F43-45E4-6AE7-6A7A-20F4A5148E5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859512" y="1409285"/>
            <a:ext cx="5554680" cy="4471517"/>
          </a:xfrm>
          <a:prstGeom prst="rect">
            <a:avLst/>
          </a:prstGeom>
        </p:spPr>
      </p:pic>
      <p:sp>
        <p:nvSpPr>
          <p:cNvPr id="14" name="TextBox 13">
            <a:extLst>
              <a:ext uri="{FF2B5EF4-FFF2-40B4-BE49-F238E27FC236}">
                <a16:creationId xmlns:a16="http://schemas.microsoft.com/office/drawing/2014/main" id="{EFF26FC3-22BE-7072-688D-A1AC086CD15A}"/>
              </a:ext>
            </a:extLst>
          </p:cNvPr>
          <p:cNvSpPr txBox="1"/>
          <p:nvPr/>
        </p:nvSpPr>
        <p:spPr>
          <a:xfrm>
            <a:off x="4038600" y="848346"/>
            <a:ext cx="5109587" cy="646331"/>
          </a:xfrm>
          <a:prstGeom prst="rect">
            <a:avLst/>
          </a:prstGeom>
          <a:noFill/>
        </p:spPr>
        <p:txBody>
          <a:bodyPr wrap="square">
            <a:spAutoFit/>
          </a:bodyPr>
          <a:lstStyle/>
          <a:p>
            <a:pPr algn="ctr"/>
            <a:r>
              <a:rPr lang="en-GB" sz="1800" b="0" i="0" dirty="0">
                <a:effectLst/>
              </a:rPr>
              <a:t> What happened?</a:t>
            </a:r>
          </a:p>
          <a:p>
            <a:pPr algn="ctr"/>
            <a:r>
              <a:rPr lang="en-GB" dirty="0"/>
              <a:t> What is it that you are going to reflect upon. </a:t>
            </a:r>
            <a:r>
              <a:rPr lang="en-GB" sz="1800" b="0" i="0" dirty="0">
                <a:effectLst/>
              </a:rPr>
              <a:t> </a:t>
            </a:r>
          </a:p>
        </p:txBody>
      </p:sp>
      <p:sp>
        <p:nvSpPr>
          <p:cNvPr id="15" name="TextBox 14">
            <a:extLst>
              <a:ext uri="{FF2B5EF4-FFF2-40B4-BE49-F238E27FC236}">
                <a16:creationId xmlns:a16="http://schemas.microsoft.com/office/drawing/2014/main" id="{6767FB61-F1A8-7B29-A971-64EB6383B886}"/>
              </a:ext>
            </a:extLst>
          </p:cNvPr>
          <p:cNvSpPr txBox="1"/>
          <p:nvPr/>
        </p:nvSpPr>
        <p:spPr>
          <a:xfrm>
            <a:off x="9187130" y="2408541"/>
            <a:ext cx="2914436" cy="646331"/>
          </a:xfrm>
          <a:prstGeom prst="rect">
            <a:avLst/>
          </a:prstGeom>
          <a:noFill/>
        </p:spPr>
        <p:txBody>
          <a:bodyPr wrap="square">
            <a:spAutoFit/>
          </a:bodyPr>
          <a:lstStyle/>
          <a:p>
            <a:pPr algn="ctr"/>
            <a:r>
              <a:rPr lang="en-GB" sz="1800" b="0" i="0" dirty="0">
                <a:effectLst/>
              </a:rPr>
              <a:t>What are you thinking? </a:t>
            </a:r>
          </a:p>
          <a:p>
            <a:pPr algn="ctr"/>
            <a:r>
              <a:rPr lang="en-GB" dirty="0"/>
              <a:t>What are your reactions?</a:t>
            </a:r>
            <a:endParaRPr lang="en-GB" sz="1800" b="0" i="0" dirty="0">
              <a:effectLst/>
            </a:endParaRPr>
          </a:p>
        </p:txBody>
      </p:sp>
      <p:sp>
        <p:nvSpPr>
          <p:cNvPr id="16" name="TextBox 15">
            <a:extLst>
              <a:ext uri="{FF2B5EF4-FFF2-40B4-BE49-F238E27FC236}">
                <a16:creationId xmlns:a16="http://schemas.microsoft.com/office/drawing/2014/main" id="{90A2204A-541B-26F8-7CAF-2FC3F4F02B4F}"/>
              </a:ext>
            </a:extLst>
          </p:cNvPr>
          <p:cNvSpPr txBox="1"/>
          <p:nvPr/>
        </p:nvSpPr>
        <p:spPr>
          <a:xfrm>
            <a:off x="9051854" y="4382445"/>
            <a:ext cx="2914436" cy="646331"/>
          </a:xfrm>
          <a:prstGeom prst="rect">
            <a:avLst/>
          </a:prstGeom>
          <a:noFill/>
        </p:spPr>
        <p:txBody>
          <a:bodyPr wrap="square">
            <a:spAutoFit/>
          </a:bodyPr>
          <a:lstStyle/>
          <a:p>
            <a:pPr algn="ctr"/>
            <a:r>
              <a:rPr lang="en-GB" sz="1800" b="0" i="0" dirty="0">
                <a:effectLst/>
              </a:rPr>
              <a:t>What was good and bad about the situation?</a:t>
            </a:r>
          </a:p>
        </p:txBody>
      </p:sp>
      <p:sp>
        <p:nvSpPr>
          <p:cNvPr id="17" name="TextBox 16">
            <a:extLst>
              <a:ext uri="{FF2B5EF4-FFF2-40B4-BE49-F238E27FC236}">
                <a16:creationId xmlns:a16="http://schemas.microsoft.com/office/drawing/2014/main" id="{4A471321-8168-815F-498B-9CCF726D964D}"/>
              </a:ext>
            </a:extLst>
          </p:cNvPr>
          <p:cNvSpPr txBox="1"/>
          <p:nvPr/>
        </p:nvSpPr>
        <p:spPr>
          <a:xfrm>
            <a:off x="4653741" y="5710019"/>
            <a:ext cx="3879303" cy="646331"/>
          </a:xfrm>
          <a:prstGeom prst="rect">
            <a:avLst/>
          </a:prstGeom>
          <a:noFill/>
        </p:spPr>
        <p:txBody>
          <a:bodyPr wrap="square">
            <a:spAutoFit/>
          </a:bodyPr>
          <a:lstStyle/>
          <a:p>
            <a:pPr algn="ctr"/>
            <a:r>
              <a:rPr lang="en-GB" sz="1800" b="0" i="0" dirty="0">
                <a:effectLst/>
              </a:rPr>
              <a:t>Making sense of the situation: use sources here to support this</a:t>
            </a:r>
          </a:p>
        </p:txBody>
      </p:sp>
      <p:sp>
        <p:nvSpPr>
          <p:cNvPr id="18" name="TextBox 17">
            <a:extLst>
              <a:ext uri="{FF2B5EF4-FFF2-40B4-BE49-F238E27FC236}">
                <a16:creationId xmlns:a16="http://schemas.microsoft.com/office/drawing/2014/main" id="{B83EB645-9192-1899-0C5A-295AC35746AB}"/>
              </a:ext>
            </a:extLst>
          </p:cNvPr>
          <p:cNvSpPr txBox="1"/>
          <p:nvPr/>
        </p:nvSpPr>
        <p:spPr>
          <a:xfrm>
            <a:off x="225710" y="4382445"/>
            <a:ext cx="3879303" cy="369332"/>
          </a:xfrm>
          <a:prstGeom prst="rect">
            <a:avLst/>
          </a:prstGeom>
          <a:noFill/>
        </p:spPr>
        <p:txBody>
          <a:bodyPr wrap="square">
            <a:spAutoFit/>
          </a:bodyPr>
          <a:lstStyle/>
          <a:p>
            <a:pPr algn="ctr"/>
            <a:r>
              <a:rPr lang="en-GB" sz="1800" b="0" i="0" dirty="0">
                <a:effectLst/>
              </a:rPr>
              <a:t>What else coul</a:t>
            </a:r>
            <a:r>
              <a:rPr lang="en-GB" dirty="0"/>
              <a:t>d be done? </a:t>
            </a:r>
            <a:endParaRPr lang="en-GB" sz="1800" b="0" i="0" dirty="0">
              <a:effectLst/>
            </a:endParaRPr>
          </a:p>
        </p:txBody>
      </p:sp>
      <p:sp>
        <p:nvSpPr>
          <p:cNvPr id="19" name="TextBox 18">
            <a:extLst>
              <a:ext uri="{FF2B5EF4-FFF2-40B4-BE49-F238E27FC236}">
                <a16:creationId xmlns:a16="http://schemas.microsoft.com/office/drawing/2014/main" id="{6AD1EF9E-1E2C-D535-3C1F-9B9B0F4C4373}"/>
              </a:ext>
            </a:extLst>
          </p:cNvPr>
          <p:cNvSpPr txBox="1"/>
          <p:nvPr/>
        </p:nvSpPr>
        <p:spPr>
          <a:xfrm>
            <a:off x="225710" y="2270041"/>
            <a:ext cx="3879303" cy="923330"/>
          </a:xfrm>
          <a:prstGeom prst="rect">
            <a:avLst/>
          </a:prstGeom>
          <a:noFill/>
        </p:spPr>
        <p:txBody>
          <a:bodyPr wrap="square">
            <a:spAutoFit/>
          </a:bodyPr>
          <a:lstStyle/>
          <a:p>
            <a:pPr algn="ctr"/>
            <a:r>
              <a:rPr lang="en-GB" sz="1800" b="0" i="0" dirty="0">
                <a:effectLst/>
              </a:rPr>
              <a:t>What would you do next time? </a:t>
            </a:r>
          </a:p>
          <a:p>
            <a:pPr algn="ctr"/>
            <a:r>
              <a:rPr lang="en-GB" dirty="0"/>
              <a:t>What would you change?</a:t>
            </a:r>
          </a:p>
          <a:p>
            <a:pPr algn="ctr"/>
            <a:r>
              <a:rPr lang="en-GB" sz="1800" b="0" i="0" dirty="0">
                <a:effectLst/>
              </a:rPr>
              <a:t>How would you respond differently?</a:t>
            </a:r>
          </a:p>
        </p:txBody>
      </p:sp>
    </p:spTree>
    <p:extLst>
      <p:ext uri="{BB962C8B-B14F-4D97-AF65-F5344CB8AC3E}">
        <p14:creationId xmlns:p14="http://schemas.microsoft.com/office/powerpoint/2010/main" val="28502150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2F42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E632A6-A6F4-68C4-6962-C8F27CA76BD5}"/>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Driscoll (1990’s)</a:t>
            </a:r>
          </a:p>
        </p:txBody>
      </p:sp>
      <p:pic>
        <p:nvPicPr>
          <p:cNvPr id="7" name="Content Placeholder 6" descr="A diagram of a diagram&#10;&#10;AI-generated content may be incorrect.">
            <a:extLst>
              <a:ext uri="{FF2B5EF4-FFF2-40B4-BE49-F238E27FC236}">
                <a16:creationId xmlns:a16="http://schemas.microsoft.com/office/drawing/2014/main" id="{938DD11B-7902-6EEE-E9EB-631AE5938602}"/>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46831" y="712682"/>
            <a:ext cx="5571736" cy="4930987"/>
          </a:xfrm>
          <a:prstGeom prst="rect">
            <a:avLst/>
          </a:prstGeom>
        </p:spPr>
      </p:pic>
      <p:sp>
        <p:nvSpPr>
          <p:cNvPr id="4" name="Footer Placeholder 3">
            <a:extLst>
              <a:ext uri="{FF2B5EF4-FFF2-40B4-BE49-F238E27FC236}">
                <a16:creationId xmlns:a16="http://schemas.microsoft.com/office/drawing/2014/main" id="{71AB1F5A-A80C-6267-87FE-56032BE487B4}"/>
              </a:ext>
            </a:extLst>
          </p:cNvPr>
          <p:cNvSpPr>
            <a:spLocks noGrp="1"/>
          </p:cNvSpPr>
          <p:nvPr>
            <p:ph type="ftr" sz="quarter" idx="11"/>
          </p:nvPr>
        </p:nvSpPr>
        <p:spPr>
          <a:xfrm>
            <a:off x="4116613" y="6356350"/>
            <a:ext cx="7032172" cy="365125"/>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BMDS7007</a:t>
            </a:r>
          </a:p>
        </p:txBody>
      </p:sp>
      <p:sp>
        <p:nvSpPr>
          <p:cNvPr id="5" name="Slide Number Placeholder 4">
            <a:extLst>
              <a:ext uri="{FF2B5EF4-FFF2-40B4-BE49-F238E27FC236}">
                <a16:creationId xmlns:a16="http://schemas.microsoft.com/office/drawing/2014/main" id="{62735506-FF46-D2CF-A0C3-34BEA1D899CF}"/>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633A8352-1229-4B94-BA68-C2B1F6F26210}" type="slidenum">
              <a:rPr lang="en-US">
                <a:solidFill>
                  <a:srgbClr val="898989"/>
                </a:solidFill>
              </a:rPr>
              <a:pPr>
                <a:spcAft>
                  <a:spcPts val="600"/>
                </a:spcAft>
              </a:pPr>
              <a:t>15</a:t>
            </a:fld>
            <a:endParaRPr lang="en-US">
              <a:solidFill>
                <a:srgbClr val="898989"/>
              </a:solidFill>
            </a:endParaRPr>
          </a:p>
        </p:txBody>
      </p:sp>
      <p:pic>
        <p:nvPicPr>
          <p:cNvPr id="8" name="Picture 7">
            <a:extLst>
              <a:ext uri="{FF2B5EF4-FFF2-40B4-BE49-F238E27FC236}">
                <a16:creationId xmlns:a16="http://schemas.microsoft.com/office/drawing/2014/main" id="{769A9041-CDEB-443A-4BFC-AFCDD426665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60461" y="6101877"/>
            <a:ext cx="1609247" cy="619598"/>
          </a:xfrm>
          <a:prstGeom prst="rect">
            <a:avLst/>
          </a:prstGeom>
        </p:spPr>
      </p:pic>
    </p:spTree>
    <p:extLst>
      <p:ext uri="{BB962C8B-B14F-4D97-AF65-F5344CB8AC3E}">
        <p14:creationId xmlns:p14="http://schemas.microsoft.com/office/powerpoint/2010/main" val="15012261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1B5A2E-3D49-D579-E4FB-C65668691115}"/>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ERA Cycle (Jasper, 2013)</a:t>
            </a:r>
          </a:p>
        </p:txBody>
      </p:sp>
      <p:pic>
        <p:nvPicPr>
          <p:cNvPr id="7" name="Content Placeholder 6" descr="A diagram of a process&#10;&#10;AI-generated content may be incorrect.">
            <a:extLst>
              <a:ext uri="{FF2B5EF4-FFF2-40B4-BE49-F238E27FC236}">
                <a16:creationId xmlns:a16="http://schemas.microsoft.com/office/drawing/2014/main" id="{226E7BF9-525E-3718-A0EB-2007FE0CDCEF}"/>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038600" y="1405625"/>
            <a:ext cx="7188199" cy="4043361"/>
          </a:xfrm>
          <a:prstGeom prst="rect">
            <a:avLst/>
          </a:prstGeom>
        </p:spPr>
      </p:pic>
      <p:sp>
        <p:nvSpPr>
          <p:cNvPr id="4" name="Footer Placeholder 3">
            <a:extLst>
              <a:ext uri="{FF2B5EF4-FFF2-40B4-BE49-F238E27FC236}">
                <a16:creationId xmlns:a16="http://schemas.microsoft.com/office/drawing/2014/main" id="{0948F841-8A8E-F801-1F2E-7EA0409FA7F3}"/>
              </a:ext>
            </a:extLst>
          </p:cNvPr>
          <p:cNvSpPr>
            <a:spLocks noGrp="1"/>
          </p:cNvSpPr>
          <p:nvPr>
            <p:ph type="ftr" sz="quarter" idx="11"/>
          </p:nvPr>
        </p:nvSpPr>
        <p:spPr>
          <a:xfrm>
            <a:off x="4116613" y="6356350"/>
            <a:ext cx="7032172" cy="365125"/>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BMDS7007</a:t>
            </a:r>
          </a:p>
        </p:txBody>
      </p:sp>
      <p:sp>
        <p:nvSpPr>
          <p:cNvPr id="5" name="Slide Number Placeholder 4">
            <a:extLst>
              <a:ext uri="{FF2B5EF4-FFF2-40B4-BE49-F238E27FC236}">
                <a16:creationId xmlns:a16="http://schemas.microsoft.com/office/drawing/2014/main" id="{28BB2695-CA03-F773-7D4C-86B970FD2B1B}"/>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633A8352-1229-4B94-BA68-C2B1F6F26210}" type="slidenum">
              <a:rPr lang="en-US">
                <a:solidFill>
                  <a:srgbClr val="898989"/>
                </a:solidFill>
              </a:rPr>
              <a:pPr>
                <a:spcAft>
                  <a:spcPts val="600"/>
                </a:spcAft>
              </a:pPr>
              <a:t>16</a:t>
            </a:fld>
            <a:endParaRPr lang="en-US">
              <a:solidFill>
                <a:srgbClr val="898989"/>
              </a:solidFill>
            </a:endParaRPr>
          </a:p>
        </p:txBody>
      </p:sp>
      <p:pic>
        <p:nvPicPr>
          <p:cNvPr id="8" name="Picture 7">
            <a:extLst>
              <a:ext uri="{FF2B5EF4-FFF2-40B4-BE49-F238E27FC236}">
                <a16:creationId xmlns:a16="http://schemas.microsoft.com/office/drawing/2014/main" id="{AAF3010D-9441-BA1B-513B-1869444D521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21455" y="6101877"/>
            <a:ext cx="1609247" cy="619598"/>
          </a:xfrm>
          <a:prstGeom prst="rect">
            <a:avLst/>
          </a:prstGeom>
        </p:spPr>
      </p:pic>
    </p:spTree>
    <p:extLst>
      <p:ext uri="{BB962C8B-B14F-4D97-AF65-F5344CB8AC3E}">
        <p14:creationId xmlns:p14="http://schemas.microsoft.com/office/powerpoint/2010/main" val="3167597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5F30D-03CD-839D-2643-F2572ACA6248}"/>
              </a:ext>
            </a:extLst>
          </p:cNvPr>
          <p:cNvSpPr>
            <a:spLocks noGrp="1"/>
          </p:cNvSpPr>
          <p:nvPr>
            <p:ph type="title"/>
          </p:nvPr>
        </p:nvSpPr>
        <p:spPr>
          <a:xfrm>
            <a:off x="0" y="297864"/>
            <a:ext cx="5456821" cy="1325563"/>
          </a:xfrm>
        </p:spPr>
        <p:txBody>
          <a:bodyPr>
            <a:normAutofit/>
          </a:bodyPr>
          <a:lstStyle/>
          <a:p>
            <a:pPr algn="ctr"/>
            <a:r>
              <a:rPr lang="en-GB" sz="3600" b="1" dirty="0"/>
              <a:t>Reflective writing is:</a:t>
            </a:r>
          </a:p>
        </p:txBody>
      </p:sp>
      <p:sp>
        <p:nvSpPr>
          <p:cNvPr id="3" name="Content Placeholder 2">
            <a:extLst>
              <a:ext uri="{FF2B5EF4-FFF2-40B4-BE49-F238E27FC236}">
                <a16:creationId xmlns:a16="http://schemas.microsoft.com/office/drawing/2014/main" id="{B7F0D7AE-FDAC-B823-5D3D-11C8212DF6C9}"/>
              </a:ext>
            </a:extLst>
          </p:cNvPr>
          <p:cNvSpPr>
            <a:spLocks noGrp="1"/>
          </p:cNvSpPr>
          <p:nvPr>
            <p:ph idx="1"/>
          </p:nvPr>
        </p:nvSpPr>
        <p:spPr>
          <a:xfrm>
            <a:off x="0" y="1835150"/>
            <a:ext cx="6179736" cy="4351338"/>
          </a:xfrm>
        </p:spPr>
        <p:txBody>
          <a:bodyPr>
            <a:normAutofit/>
          </a:bodyPr>
          <a:lstStyle/>
          <a:p>
            <a:r>
              <a:rPr lang="en-GB" sz="1800" dirty="0"/>
              <a:t>Your response to experiences, opinions, events or new information</a:t>
            </a:r>
          </a:p>
          <a:p>
            <a:r>
              <a:rPr lang="en-GB" sz="1800" dirty="0"/>
              <a:t>Your response to thoughts and feelings</a:t>
            </a:r>
          </a:p>
          <a:p>
            <a:r>
              <a:rPr lang="en-GB" sz="1800" dirty="0"/>
              <a:t>A way of thinking to explore your learning</a:t>
            </a:r>
          </a:p>
          <a:p>
            <a:r>
              <a:rPr lang="en-GB" sz="1800" dirty="0"/>
              <a:t>A way of making meaning out of what you study</a:t>
            </a:r>
          </a:p>
          <a:p>
            <a:r>
              <a:rPr lang="en-GB" sz="1800" dirty="0"/>
              <a:t>A way to achieve clarity and better understanding of what you are learning</a:t>
            </a:r>
          </a:p>
          <a:p>
            <a:r>
              <a:rPr lang="en-GB" sz="1800" dirty="0"/>
              <a:t>An opportunity to gai self-knowledge</a:t>
            </a:r>
          </a:p>
          <a:p>
            <a:r>
              <a:rPr lang="en-GB" sz="1800" dirty="0"/>
              <a:t>A chance to develop and reinforce writing skills</a:t>
            </a:r>
          </a:p>
          <a:p>
            <a:r>
              <a:rPr lang="en-GB" sz="1800" dirty="0"/>
              <a:t>Written in the first person</a:t>
            </a:r>
          </a:p>
        </p:txBody>
      </p:sp>
      <p:sp>
        <p:nvSpPr>
          <p:cNvPr id="4" name="Footer Placeholder 3">
            <a:extLst>
              <a:ext uri="{FF2B5EF4-FFF2-40B4-BE49-F238E27FC236}">
                <a16:creationId xmlns:a16="http://schemas.microsoft.com/office/drawing/2014/main" id="{BD40F3FB-107D-1798-ACF1-FC2F148C8272}"/>
              </a:ext>
            </a:extLst>
          </p:cNvPr>
          <p:cNvSpPr>
            <a:spLocks noGrp="1"/>
          </p:cNvSpPr>
          <p:nvPr>
            <p:ph type="ftr" sz="quarter" idx="11"/>
          </p:nvPr>
        </p:nvSpPr>
        <p:spPr/>
        <p:txBody>
          <a:bodyPr/>
          <a:lstStyle/>
          <a:p>
            <a:r>
              <a:rPr lang="en-GB"/>
              <a:t>BMDS7007</a:t>
            </a:r>
          </a:p>
        </p:txBody>
      </p:sp>
      <p:sp>
        <p:nvSpPr>
          <p:cNvPr id="5" name="Slide Number Placeholder 4">
            <a:extLst>
              <a:ext uri="{FF2B5EF4-FFF2-40B4-BE49-F238E27FC236}">
                <a16:creationId xmlns:a16="http://schemas.microsoft.com/office/drawing/2014/main" id="{4913CAF6-BD72-75BE-DFB1-17E181525DCD}"/>
              </a:ext>
            </a:extLst>
          </p:cNvPr>
          <p:cNvSpPr>
            <a:spLocks noGrp="1"/>
          </p:cNvSpPr>
          <p:nvPr>
            <p:ph type="sldNum" sz="quarter" idx="12"/>
          </p:nvPr>
        </p:nvSpPr>
        <p:spPr/>
        <p:txBody>
          <a:bodyPr/>
          <a:lstStyle/>
          <a:p>
            <a:fld id="{633A8352-1229-4B94-BA68-C2B1F6F26210}" type="slidenum">
              <a:rPr lang="en-GB" smtClean="0"/>
              <a:t>17</a:t>
            </a:fld>
            <a:endParaRPr lang="en-GB"/>
          </a:p>
        </p:txBody>
      </p:sp>
      <p:pic>
        <p:nvPicPr>
          <p:cNvPr id="6" name="Picture 5">
            <a:extLst>
              <a:ext uri="{FF2B5EF4-FFF2-40B4-BE49-F238E27FC236}">
                <a16:creationId xmlns:a16="http://schemas.microsoft.com/office/drawing/2014/main" id="{D809CFBA-00FC-8B3A-AF12-A25A45A6FB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0905" y="6131990"/>
            <a:ext cx="1609247" cy="619598"/>
          </a:xfrm>
          <a:prstGeom prst="rect">
            <a:avLst/>
          </a:prstGeom>
        </p:spPr>
      </p:pic>
      <p:sp>
        <p:nvSpPr>
          <p:cNvPr id="8" name="Title 1">
            <a:extLst>
              <a:ext uri="{FF2B5EF4-FFF2-40B4-BE49-F238E27FC236}">
                <a16:creationId xmlns:a16="http://schemas.microsoft.com/office/drawing/2014/main" id="{779BE4FE-11CB-E277-DC4E-2F5B5204A7EE}"/>
              </a:ext>
            </a:extLst>
          </p:cNvPr>
          <p:cNvSpPr txBox="1">
            <a:spLocks/>
          </p:cNvSpPr>
          <p:nvPr/>
        </p:nvSpPr>
        <p:spPr>
          <a:xfrm>
            <a:off x="6373721" y="297863"/>
            <a:ext cx="545682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t>Reflective writing is not:</a:t>
            </a:r>
          </a:p>
        </p:txBody>
      </p:sp>
      <p:sp>
        <p:nvSpPr>
          <p:cNvPr id="9" name="Content Placeholder 2">
            <a:extLst>
              <a:ext uri="{FF2B5EF4-FFF2-40B4-BE49-F238E27FC236}">
                <a16:creationId xmlns:a16="http://schemas.microsoft.com/office/drawing/2014/main" id="{1DAD3E08-C3AE-3117-2A40-BEB5CE455A56}"/>
              </a:ext>
            </a:extLst>
          </p:cNvPr>
          <p:cNvSpPr txBox="1">
            <a:spLocks/>
          </p:cNvSpPr>
          <p:nvPr/>
        </p:nvSpPr>
        <p:spPr>
          <a:xfrm>
            <a:off x="6373721" y="1835150"/>
            <a:ext cx="5822466"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t>Just conveying information, instruction or argument</a:t>
            </a:r>
          </a:p>
          <a:p>
            <a:r>
              <a:rPr lang="en-GB" sz="1800" dirty="0"/>
              <a:t>Pure description, though there may be descriptive elements</a:t>
            </a:r>
          </a:p>
          <a:p>
            <a:r>
              <a:rPr lang="en-GB" sz="1800" dirty="0"/>
              <a:t>A straightforward decision or judgement (for example about whether something is right or wrong, good or bad)</a:t>
            </a:r>
          </a:p>
          <a:p>
            <a:r>
              <a:rPr lang="en-GB" sz="1800" dirty="0"/>
              <a:t>Simple problem-solving</a:t>
            </a:r>
          </a:p>
          <a:p>
            <a:r>
              <a:rPr lang="en-GB" sz="1800" dirty="0"/>
              <a:t>A standard essay</a:t>
            </a:r>
          </a:p>
          <a:p>
            <a:r>
              <a:rPr lang="en-GB" sz="1800" dirty="0"/>
              <a:t>Written in the third person</a:t>
            </a:r>
          </a:p>
        </p:txBody>
      </p:sp>
      <p:cxnSp>
        <p:nvCxnSpPr>
          <p:cNvPr id="11" name="Straight Connector 10">
            <a:extLst>
              <a:ext uri="{FF2B5EF4-FFF2-40B4-BE49-F238E27FC236}">
                <a16:creationId xmlns:a16="http://schemas.microsoft.com/office/drawing/2014/main" id="{85242D90-EB0E-66EB-55C7-2B728778EDB3}"/>
              </a:ext>
            </a:extLst>
          </p:cNvPr>
          <p:cNvCxnSpPr/>
          <p:nvPr/>
        </p:nvCxnSpPr>
        <p:spPr>
          <a:xfrm>
            <a:off x="6126144" y="130628"/>
            <a:ext cx="0" cy="6144539"/>
          </a:xfrm>
          <a:prstGeom prst="line">
            <a:avLst/>
          </a:prstGeom>
          <a:ln>
            <a:solidFill>
              <a:srgbClr val="C00000"/>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287867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8A85B-E59D-38D7-7D99-0E8BD4EF6D5B}"/>
              </a:ext>
            </a:extLst>
          </p:cNvPr>
          <p:cNvSpPr>
            <a:spLocks noGrp="1"/>
          </p:cNvSpPr>
          <p:nvPr>
            <p:ph type="title"/>
          </p:nvPr>
        </p:nvSpPr>
        <p:spPr>
          <a:xfrm>
            <a:off x="838200" y="1240337"/>
            <a:ext cx="10515600" cy="1325563"/>
          </a:xfrm>
        </p:spPr>
        <p:txBody>
          <a:bodyPr>
            <a:normAutofit/>
          </a:bodyPr>
          <a:lstStyle/>
          <a:p>
            <a:r>
              <a:rPr lang="en-GB" dirty="0"/>
              <a:t>If you need to practice a bit more on reflective writing:</a:t>
            </a:r>
          </a:p>
        </p:txBody>
      </p:sp>
      <p:sp>
        <p:nvSpPr>
          <p:cNvPr id="3" name="Content Placeholder 2">
            <a:extLst>
              <a:ext uri="{FF2B5EF4-FFF2-40B4-BE49-F238E27FC236}">
                <a16:creationId xmlns:a16="http://schemas.microsoft.com/office/drawing/2014/main" id="{FA5BB344-E6F3-6CDF-BB21-5E5F75134FF0}"/>
              </a:ext>
            </a:extLst>
          </p:cNvPr>
          <p:cNvSpPr>
            <a:spLocks noGrp="1"/>
          </p:cNvSpPr>
          <p:nvPr>
            <p:ph idx="1"/>
          </p:nvPr>
        </p:nvSpPr>
        <p:spPr>
          <a:xfrm>
            <a:off x="838200" y="2700837"/>
            <a:ext cx="10515600" cy="4351338"/>
          </a:xfrm>
        </p:spPr>
        <p:txBody>
          <a:bodyPr/>
          <a:lstStyle/>
          <a:p>
            <a:pPr marL="0" indent="0">
              <a:buNone/>
            </a:pPr>
            <a:endParaRPr lang="en-GB" dirty="0"/>
          </a:p>
          <a:p>
            <a:r>
              <a:rPr lang="en-US" u="sng" dirty="0">
                <a:hlinkClick r:id="rId2"/>
              </a:rPr>
              <a:t>https://libguides.cam.ac.uk/reflectivepracticetoolkit/reflectivewriting</a:t>
            </a:r>
            <a:endParaRPr lang="en-GB" dirty="0"/>
          </a:p>
          <a:p>
            <a:r>
              <a:rPr lang="en-US" u="sng" dirty="0">
                <a:hlinkClick r:id="rId3"/>
              </a:rPr>
              <a:t>https://subjectguides.york.ac.uk/academic-writing/reflective</a:t>
            </a:r>
            <a:endParaRPr lang="en-GB" dirty="0"/>
          </a:p>
          <a:p>
            <a:endParaRPr lang="en-GB" dirty="0"/>
          </a:p>
        </p:txBody>
      </p:sp>
      <p:sp>
        <p:nvSpPr>
          <p:cNvPr id="4" name="Footer Placeholder 3">
            <a:extLst>
              <a:ext uri="{FF2B5EF4-FFF2-40B4-BE49-F238E27FC236}">
                <a16:creationId xmlns:a16="http://schemas.microsoft.com/office/drawing/2014/main" id="{E6A69A4B-FC3E-D780-FC4B-9C1C2B064031}"/>
              </a:ext>
            </a:extLst>
          </p:cNvPr>
          <p:cNvSpPr>
            <a:spLocks noGrp="1"/>
          </p:cNvSpPr>
          <p:nvPr>
            <p:ph type="ftr" sz="quarter" idx="11"/>
          </p:nvPr>
        </p:nvSpPr>
        <p:spPr/>
        <p:txBody>
          <a:bodyPr/>
          <a:lstStyle/>
          <a:p>
            <a:r>
              <a:rPr lang="en-GB"/>
              <a:t>BMDS7007</a:t>
            </a:r>
          </a:p>
        </p:txBody>
      </p:sp>
      <p:sp>
        <p:nvSpPr>
          <p:cNvPr id="5" name="Slide Number Placeholder 4">
            <a:extLst>
              <a:ext uri="{FF2B5EF4-FFF2-40B4-BE49-F238E27FC236}">
                <a16:creationId xmlns:a16="http://schemas.microsoft.com/office/drawing/2014/main" id="{6DFFD1A7-75E1-5DF2-F77C-3D58723D83D3}"/>
              </a:ext>
            </a:extLst>
          </p:cNvPr>
          <p:cNvSpPr>
            <a:spLocks noGrp="1"/>
          </p:cNvSpPr>
          <p:nvPr>
            <p:ph type="sldNum" sz="quarter" idx="12"/>
          </p:nvPr>
        </p:nvSpPr>
        <p:spPr/>
        <p:txBody>
          <a:bodyPr/>
          <a:lstStyle/>
          <a:p>
            <a:fld id="{633A8352-1229-4B94-BA68-C2B1F6F26210}" type="slidenum">
              <a:rPr lang="en-GB" smtClean="0"/>
              <a:t>18</a:t>
            </a:fld>
            <a:endParaRPr lang="en-GB"/>
          </a:p>
        </p:txBody>
      </p:sp>
      <p:pic>
        <p:nvPicPr>
          <p:cNvPr id="6" name="Picture 5">
            <a:extLst>
              <a:ext uri="{FF2B5EF4-FFF2-40B4-BE49-F238E27FC236}">
                <a16:creationId xmlns:a16="http://schemas.microsoft.com/office/drawing/2014/main" id="{5B9C0C1A-C8E3-8480-9DC7-C7BF1F419D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576" y="6101877"/>
            <a:ext cx="1609247" cy="619598"/>
          </a:xfrm>
          <a:prstGeom prst="rect">
            <a:avLst/>
          </a:prstGeom>
        </p:spPr>
      </p:pic>
    </p:spTree>
    <p:extLst>
      <p:ext uri="{BB962C8B-B14F-4D97-AF65-F5344CB8AC3E}">
        <p14:creationId xmlns:p14="http://schemas.microsoft.com/office/powerpoint/2010/main" val="1607178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196554-6CBB-B64A-3BAA-FF89B2DC1C23}"/>
              </a:ext>
            </a:extLst>
          </p:cNvPr>
          <p:cNvSpPr>
            <a:spLocks noGrp="1"/>
          </p:cNvSpPr>
          <p:nvPr>
            <p:ph type="title"/>
          </p:nvPr>
        </p:nvSpPr>
        <p:spPr>
          <a:xfrm>
            <a:off x="1043631" y="809898"/>
            <a:ext cx="9942716" cy="1554480"/>
          </a:xfrm>
        </p:spPr>
        <p:txBody>
          <a:bodyPr anchor="ctr">
            <a:normAutofit/>
          </a:bodyPr>
          <a:lstStyle/>
          <a:p>
            <a:r>
              <a:rPr lang="en-GB" sz="4800" b="1"/>
              <a:t>Individual work</a:t>
            </a:r>
          </a:p>
        </p:txBody>
      </p:sp>
      <p:sp>
        <p:nvSpPr>
          <p:cNvPr id="3" name="Content Placeholder 2">
            <a:extLst>
              <a:ext uri="{FF2B5EF4-FFF2-40B4-BE49-F238E27FC236}">
                <a16:creationId xmlns:a16="http://schemas.microsoft.com/office/drawing/2014/main" id="{E537FDF7-C78E-ED4A-C86D-3798BED798B4}"/>
              </a:ext>
            </a:extLst>
          </p:cNvPr>
          <p:cNvSpPr>
            <a:spLocks noGrp="1"/>
          </p:cNvSpPr>
          <p:nvPr>
            <p:ph idx="1"/>
          </p:nvPr>
        </p:nvSpPr>
        <p:spPr>
          <a:xfrm>
            <a:off x="1045028" y="3017522"/>
            <a:ext cx="9941319" cy="3124658"/>
          </a:xfrm>
        </p:spPr>
        <p:txBody>
          <a:bodyPr anchor="ctr">
            <a:normAutofit/>
          </a:bodyPr>
          <a:lstStyle/>
          <a:p>
            <a:r>
              <a:rPr lang="en-GB" sz="2400"/>
              <a:t>Apply one of the methods described to critically reflect and describe point 3 of the CW2 assignment specification</a:t>
            </a:r>
          </a:p>
          <a:p>
            <a:endParaRPr lang="en-GB" sz="2400"/>
          </a:p>
          <a:p>
            <a:pPr marL="0" indent="0">
              <a:buNone/>
            </a:pPr>
            <a:r>
              <a:rPr lang="en-GB" sz="2400"/>
              <a:t>“… </a:t>
            </a:r>
            <a:r>
              <a:rPr lang="en-GB" sz="2400">
                <a:effectLst/>
                <a:ea typeface="Times New Roman" panose="02020603050405020304" pitchFamily="18" charset="0"/>
              </a:rPr>
              <a:t>your personal experience of using various methods of communication engagement, elucidation and clarification, commenting on their efficacy in particular contexts”. </a:t>
            </a:r>
          </a:p>
          <a:p>
            <a:pPr marL="0" indent="0">
              <a:buNone/>
            </a:pPr>
            <a:r>
              <a:rPr lang="en-GB" sz="2400"/>
              <a:t> </a:t>
            </a:r>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2C882E40-DCD1-C649-95C1-AEA6C65CE1B8}"/>
              </a:ext>
            </a:extLst>
          </p:cNvPr>
          <p:cNvSpPr>
            <a:spLocks noGrp="1"/>
          </p:cNvSpPr>
          <p:nvPr>
            <p:ph type="ftr" sz="quarter" idx="11"/>
          </p:nvPr>
        </p:nvSpPr>
        <p:spPr>
          <a:xfrm>
            <a:off x="4038600" y="6492240"/>
            <a:ext cx="4114800" cy="365125"/>
          </a:xfrm>
        </p:spPr>
        <p:txBody>
          <a:bodyPr>
            <a:normAutofit/>
          </a:bodyPr>
          <a:lstStyle/>
          <a:p>
            <a:pPr>
              <a:spcAft>
                <a:spcPts val="600"/>
              </a:spcAft>
            </a:pPr>
            <a:r>
              <a:rPr lang="en-GB"/>
              <a:t>BMDS7007</a:t>
            </a:r>
          </a:p>
        </p:txBody>
      </p:sp>
      <p:sp>
        <p:nvSpPr>
          <p:cNvPr id="5" name="Slide Number Placeholder 4">
            <a:extLst>
              <a:ext uri="{FF2B5EF4-FFF2-40B4-BE49-F238E27FC236}">
                <a16:creationId xmlns:a16="http://schemas.microsoft.com/office/drawing/2014/main" id="{E2743E7E-CB6B-7117-25B5-19BAD3E228FD}"/>
              </a:ext>
            </a:extLst>
          </p:cNvPr>
          <p:cNvSpPr>
            <a:spLocks noGrp="1"/>
          </p:cNvSpPr>
          <p:nvPr>
            <p:ph type="sldNum" sz="quarter" idx="12"/>
          </p:nvPr>
        </p:nvSpPr>
        <p:spPr>
          <a:xfrm>
            <a:off x="8610600" y="6492240"/>
            <a:ext cx="2743200" cy="365125"/>
          </a:xfrm>
        </p:spPr>
        <p:txBody>
          <a:bodyPr>
            <a:normAutofit/>
          </a:bodyPr>
          <a:lstStyle/>
          <a:p>
            <a:pPr>
              <a:spcAft>
                <a:spcPts val="600"/>
              </a:spcAft>
            </a:pPr>
            <a:fld id="{633A8352-1229-4B94-BA68-C2B1F6F26210}" type="slidenum">
              <a:rPr lang="en-GB" smtClean="0"/>
              <a:pPr>
                <a:spcAft>
                  <a:spcPts val="600"/>
                </a:spcAft>
              </a:pPr>
              <a:t>19</a:t>
            </a:fld>
            <a:endParaRPr lang="en-GB"/>
          </a:p>
        </p:txBody>
      </p:sp>
      <p:pic>
        <p:nvPicPr>
          <p:cNvPr id="8" name="Picture 7">
            <a:extLst>
              <a:ext uri="{FF2B5EF4-FFF2-40B4-BE49-F238E27FC236}">
                <a16:creationId xmlns:a16="http://schemas.microsoft.com/office/drawing/2014/main" id="{5B57F5E0-EA2A-B330-DBFF-3624CFDD29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63010" y="156966"/>
            <a:ext cx="1609247" cy="619598"/>
          </a:xfrm>
          <a:prstGeom prst="rect">
            <a:avLst/>
          </a:prstGeom>
        </p:spPr>
      </p:pic>
    </p:spTree>
    <p:extLst>
      <p:ext uri="{BB962C8B-B14F-4D97-AF65-F5344CB8AC3E}">
        <p14:creationId xmlns:p14="http://schemas.microsoft.com/office/powerpoint/2010/main" val="20296843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B1B98-86BE-9FF7-C2CA-5E74DCF1DBC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29E0237-CFE9-7573-16D4-BB25F12E40DC}"/>
              </a:ext>
            </a:extLst>
          </p:cNvPr>
          <p:cNvSpPr>
            <a:spLocks noGrp="1"/>
          </p:cNvSpPr>
          <p:nvPr>
            <p:ph idx="1"/>
          </p:nvPr>
        </p:nvSpPr>
        <p:spPr>
          <a:xfrm>
            <a:off x="0" y="1825625"/>
            <a:ext cx="12192000" cy="4351338"/>
          </a:xfrm>
        </p:spPr>
        <p:txBody>
          <a:bodyPr/>
          <a:lstStyle/>
          <a:p>
            <a:r>
              <a:rPr lang="en-GB" dirty="0">
                <a:hlinkClick r:id="rId2"/>
              </a:rPr>
              <a:t>Reflecting on experience | Reflection Toolkit</a:t>
            </a:r>
            <a:endParaRPr lang="en-GB" dirty="0"/>
          </a:p>
          <a:p>
            <a:r>
              <a:rPr lang="en-GB" dirty="0">
                <a:hlinkClick r:id="rId3"/>
              </a:rPr>
              <a:t>What is reflective practice? - Reflective Practice Toolkit - </a:t>
            </a:r>
            <a:r>
              <a:rPr lang="en-GB" dirty="0" err="1">
                <a:hlinkClick r:id="rId3"/>
              </a:rPr>
              <a:t>LibGuides</a:t>
            </a:r>
            <a:r>
              <a:rPr lang="en-GB" dirty="0">
                <a:hlinkClick r:id="rId3"/>
              </a:rPr>
              <a:t> at University of Cambridge Subject Libraries</a:t>
            </a:r>
            <a:endParaRPr lang="en-GB" dirty="0"/>
          </a:p>
          <a:p>
            <a:r>
              <a:rPr lang="en-GB" dirty="0">
                <a:hlinkClick r:id="rId4"/>
              </a:rPr>
              <a:t>Reflective writing - Reflective Practice Toolkit - </a:t>
            </a:r>
            <a:r>
              <a:rPr lang="en-GB" dirty="0" err="1">
                <a:hlinkClick r:id="rId4"/>
              </a:rPr>
              <a:t>LibGuides</a:t>
            </a:r>
            <a:r>
              <a:rPr lang="en-GB" dirty="0">
                <a:hlinkClick r:id="rId4"/>
              </a:rPr>
              <a:t> at University of Cambridge Subject Libraries</a:t>
            </a:r>
            <a:endParaRPr lang="en-GB" dirty="0"/>
          </a:p>
        </p:txBody>
      </p:sp>
      <p:sp>
        <p:nvSpPr>
          <p:cNvPr id="4" name="Footer Placeholder 3">
            <a:extLst>
              <a:ext uri="{FF2B5EF4-FFF2-40B4-BE49-F238E27FC236}">
                <a16:creationId xmlns:a16="http://schemas.microsoft.com/office/drawing/2014/main" id="{5050AF3E-19B3-FCA4-46D3-44E2799DD092}"/>
              </a:ext>
            </a:extLst>
          </p:cNvPr>
          <p:cNvSpPr>
            <a:spLocks noGrp="1"/>
          </p:cNvSpPr>
          <p:nvPr>
            <p:ph type="ftr" sz="quarter" idx="11"/>
          </p:nvPr>
        </p:nvSpPr>
        <p:spPr/>
        <p:txBody>
          <a:bodyPr/>
          <a:lstStyle/>
          <a:p>
            <a:r>
              <a:rPr lang="en-GB"/>
              <a:t>BMDS7007</a:t>
            </a:r>
          </a:p>
        </p:txBody>
      </p:sp>
      <p:sp>
        <p:nvSpPr>
          <p:cNvPr id="5" name="Slide Number Placeholder 4">
            <a:extLst>
              <a:ext uri="{FF2B5EF4-FFF2-40B4-BE49-F238E27FC236}">
                <a16:creationId xmlns:a16="http://schemas.microsoft.com/office/drawing/2014/main" id="{23C6C329-18F9-BE7C-85A1-0C6093609AB0}"/>
              </a:ext>
            </a:extLst>
          </p:cNvPr>
          <p:cNvSpPr>
            <a:spLocks noGrp="1"/>
          </p:cNvSpPr>
          <p:nvPr>
            <p:ph type="sldNum" sz="quarter" idx="12"/>
          </p:nvPr>
        </p:nvSpPr>
        <p:spPr/>
        <p:txBody>
          <a:bodyPr/>
          <a:lstStyle/>
          <a:p>
            <a:fld id="{633A8352-1229-4B94-BA68-C2B1F6F26210}" type="slidenum">
              <a:rPr lang="en-GB" smtClean="0"/>
              <a:t>20</a:t>
            </a:fld>
            <a:endParaRPr lang="en-GB"/>
          </a:p>
        </p:txBody>
      </p:sp>
      <p:pic>
        <p:nvPicPr>
          <p:cNvPr id="6" name="Picture 5">
            <a:extLst>
              <a:ext uri="{FF2B5EF4-FFF2-40B4-BE49-F238E27FC236}">
                <a16:creationId xmlns:a16="http://schemas.microsoft.com/office/drawing/2014/main" id="{E240BD9C-0BC5-9202-529F-70D3370084D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1015" y="6183076"/>
            <a:ext cx="1609247" cy="619598"/>
          </a:xfrm>
          <a:prstGeom prst="rect">
            <a:avLst/>
          </a:prstGeom>
        </p:spPr>
      </p:pic>
    </p:spTree>
    <p:extLst>
      <p:ext uri="{BB962C8B-B14F-4D97-AF65-F5344CB8AC3E}">
        <p14:creationId xmlns:p14="http://schemas.microsoft.com/office/powerpoint/2010/main" val="29160222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916</Words>
  <Application>Microsoft Office PowerPoint</Application>
  <PresentationFormat>Widescreen</PresentationFormat>
  <Paragraphs>198</Paragraphs>
  <Slides>20</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SourceSansPro</vt:lpstr>
      <vt:lpstr>Aptos</vt:lpstr>
      <vt:lpstr>Aptos Display</vt:lpstr>
      <vt:lpstr>Arial</vt:lpstr>
      <vt:lpstr>Lato</vt:lpstr>
      <vt:lpstr>Times New Roman</vt:lpstr>
      <vt:lpstr>Office Theme</vt:lpstr>
      <vt:lpstr>PowerPoint Presentation</vt:lpstr>
      <vt:lpstr>PowerPoint Presentation</vt:lpstr>
      <vt:lpstr>Contents</vt:lpstr>
      <vt:lpstr>Summary of Stakeholder management </vt:lpstr>
      <vt:lpstr>Stakeholder Theory</vt:lpstr>
      <vt:lpstr>How to implement the stakeholder theory?</vt:lpstr>
      <vt:lpstr>Stakeholder identification</vt:lpstr>
      <vt:lpstr>Stakeholder analysis: what is it and why is it important?</vt:lpstr>
      <vt:lpstr>How to conduct a stakeholder analysis?</vt:lpstr>
      <vt:lpstr>How are you going to effectively engage with them?</vt:lpstr>
      <vt:lpstr>Questions so far?</vt:lpstr>
      <vt:lpstr>What is reflective practice?</vt:lpstr>
      <vt:lpstr>PowerPoint Presentation</vt:lpstr>
      <vt:lpstr>Gibbs model (1998)</vt:lpstr>
      <vt:lpstr>Driscoll (1990’s)</vt:lpstr>
      <vt:lpstr>ERA Cycle (Jasper, 2013)</vt:lpstr>
      <vt:lpstr>Reflective writing is:</vt:lpstr>
      <vt:lpstr>If you need to practice a bit more on reflective writing:</vt:lpstr>
      <vt:lpstr>Individual work</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2</cp:revision>
  <dcterms:created xsi:type="dcterms:W3CDTF">2025-03-31T11:32:24Z</dcterms:created>
  <dcterms:modified xsi:type="dcterms:W3CDTF">2026-04-16T10:26:00Z</dcterms:modified>
</cp:coreProperties>
</file>