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70" r:id="rId4"/>
    <p:sldId id="265" r:id="rId5"/>
    <p:sldId id="266" r:id="rId6"/>
    <p:sldId id="263" r:id="rId7"/>
    <p:sldId id="274" r:id="rId8"/>
    <p:sldId id="272" r:id="rId9"/>
    <p:sldId id="27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9C04A-030D-42F9-A857-2F8442B727DF}" v="86" dt="2022-09-29T10:03:32.451"/>
    <p1510:client id="{68A0F041-6C14-22DE-DDC3-BB78C62EE717}" v="59" dt="2022-09-29T11:44:53.036"/>
    <p1510:client id="{99C26000-E2B5-22F5-FC11-4CA33C2A3ECC}" v="660" dt="2022-10-08T09:29:07.243"/>
    <p1510:client id="{D2DFACBC-9EFF-3EDA-5004-CFA803FF6C88}" v="1910" dt="2022-10-06T11:47:15.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Harris (2116541)" userId="S::2116541@student.uwtsd.ac.uk::049505fe-2827-4935-b489-0edff6f145fd" providerId="AD" clId="Web-{49C9C04A-030D-42F9-A857-2F8442B727DF}"/>
    <pc:docChg chg="addSld modSld">
      <pc:chgData name="Bethan Harris (2116541)" userId="S::2116541@student.uwtsd.ac.uk::049505fe-2827-4935-b489-0edff6f145fd" providerId="AD" clId="Web-{49C9C04A-030D-42F9-A857-2F8442B727DF}" dt="2022-09-29T10:03:32.451" v="88"/>
      <pc:docMkLst>
        <pc:docMk/>
      </pc:docMkLst>
      <pc:sldChg chg="modSp">
        <pc:chgData name="Bethan Harris (2116541)" userId="S::2116541@student.uwtsd.ac.uk::049505fe-2827-4935-b489-0edff6f145fd" providerId="AD" clId="Web-{49C9C04A-030D-42F9-A857-2F8442B727DF}" dt="2022-09-29T10:03:07.856" v="85" actId="20577"/>
        <pc:sldMkLst>
          <pc:docMk/>
          <pc:sldMk cId="109857222" sldId="256"/>
        </pc:sldMkLst>
        <pc:spChg chg="mod">
          <ac:chgData name="Bethan Harris (2116541)" userId="S::2116541@student.uwtsd.ac.uk::049505fe-2827-4935-b489-0edff6f145fd" providerId="AD" clId="Web-{49C9C04A-030D-42F9-A857-2F8442B727DF}" dt="2022-09-29T10:01:39.089" v="33" actId="20577"/>
          <ac:spMkLst>
            <pc:docMk/>
            <pc:sldMk cId="109857222" sldId="256"/>
            <ac:spMk id="2" creationId="{00000000-0000-0000-0000-000000000000}"/>
          </ac:spMkLst>
        </pc:spChg>
        <pc:spChg chg="mod">
          <ac:chgData name="Bethan Harris (2116541)" userId="S::2116541@student.uwtsd.ac.uk::049505fe-2827-4935-b489-0edff6f145fd" providerId="AD" clId="Web-{49C9C04A-030D-42F9-A857-2F8442B727DF}" dt="2022-09-29T10:03:07.856" v="85" actId="20577"/>
          <ac:spMkLst>
            <pc:docMk/>
            <pc:sldMk cId="109857222" sldId="256"/>
            <ac:spMk id="3" creationId="{00000000-0000-0000-0000-000000000000}"/>
          </ac:spMkLst>
        </pc:spChg>
      </pc:sldChg>
      <pc:sldChg chg="new">
        <pc:chgData name="Bethan Harris (2116541)" userId="S::2116541@student.uwtsd.ac.uk::049505fe-2827-4935-b489-0edff6f145fd" providerId="AD" clId="Web-{49C9C04A-030D-42F9-A857-2F8442B727DF}" dt="2022-09-29T10:03:09.138" v="86"/>
        <pc:sldMkLst>
          <pc:docMk/>
          <pc:sldMk cId="1850320371" sldId="257"/>
        </pc:sldMkLst>
      </pc:sldChg>
      <pc:sldChg chg="new">
        <pc:chgData name="Bethan Harris (2116541)" userId="S::2116541@student.uwtsd.ac.uk::049505fe-2827-4935-b489-0edff6f145fd" providerId="AD" clId="Web-{49C9C04A-030D-42F9-A857-2F8442B727DF}" dt="2022-09-29T10:03:27.935" v="87"/>
        <pc:sldMkLst>
          <pc:docMk/>
          <pc:sldMk cId="1659129998" sldId="258"/>
        </pc:sldMkLst>
      </pc:sldChg>
      <pc:sldChg chg="new">
        <pc:chgData name="Bethan Harris (2116541)" userId="S::2116541@student.uwtsd.ac.uk::049505fe-2827-4935-b489-0edff6f145fd" providerId="AD" clId="Web-{49C9C04A-030D-42F9-A857-2F8442B727DF}" dt="2022-09-29T10:03:32.451" v="88"/>
        <pc:sldMkLst>
          <pc:docMk/>
          <pc:sldMk cId="2428373747" sldId="259"/>
        </pc:sldMkLst>
      </pc:sldChg>
    </pc:docChg>
  </pc:docChgLst>
  <pc:docChgLst>
    <pc:chgData name="Bethan Harris (2116541)" userId="S::2116541@student.uwtsd.ac.uk::049505fe-2827-4935-b489-0edff6f145fd" providerId="AD" clId="Web-{68A0F041-6C14-22DE-DDC3-BB78C62EE717}"/>
    <pc:docChg chg="modSld sldOrd">
      <pc:chgData name="Bethan Harris (2116541)" userId="S::2116541@student.uwtsd.ac.uk::049505fe-2827-4935-b489-0edff6f145fd" providerId="AD" clId="Web-{68A0F041-6C14-22DE-DDC3-BB78C62EE717}" dt="2022-09-29T11:44:47.535" v="56" actId="20577"/>
      <pc:docMkLst>
        <pc:docMk/>
      </pc:docMkLst>
      <pc:sldChg chg="modSp">
        <pc:chgData name="Bethan Harris (2116541)" userId="S::2116541@student.uwtsd.ac.uk::049505fe-2827-4935-b489-0edff6f145fd" providerId="AD" clId="Web-{68A0F041-6C14-22DE-DDC3-BB78C62EE717}" dt="2022-09-29T11:29:43.260" v="26" actId="20577"/>
        <pc:sldMkLst>
          <pc:docMk/>
          <pc:sldMk cId="109857222" sldId="256"/>
        </pc:sldMkLst>
        <pc:spChg chg="mod">
          <ac:chgData name="Bethan Harris (2116541)" userId="S::2116541@student.uwtsd.ac.uk::049505fe-2827-4935-b489-0edff6f145fd" providerId="AD" clId="Web-{68A0F041-6C14-22DE-DDC3-BB78C62EE717}" dt="2022-09-29T11:29:43.260" v="26" actId="20577"/>
          <ac:spMkLst>
            <pc:docMk/>
            <pc:sldMk cId="109857222" sldId="256"/>
            <ac:spMk id="2" creationId="{00000000-0000-0000-0000-000000000000}"/>
          </ac:spMkLst>
        </pc:spChg>
      </pc:sldChg>
      <pc:sldChg chg="modSp">
        <pc:chgData name="Bethan Harris (2116541)" userId="S::2116541@student.uwtsd.ac.uk::049505fe-2827-4935-b489-0edff6f145fd" providerId="AD" clId="Web-{68A0F041-6C14-22DE-DDC3-BB78C62EE717}" dt="2022-09-29T11:44:47.535" v="56" actId="20577"/>
        <pc:sldMkLst>
          <pc:docMk/>
          <pc:sldMk cId="1850320371" sldId="257"/>
        </pc:sldMkLst>
        <pc:spChg chg="mod">
          <ac:chgData name="Bethan Harris (2116541)" userId="S::2116541@student.uwtsd.ac.uk::049505fe-2827-4935-b489-0edff6f145fd" providerId="AD" clId="Web-{68A0F041-6C14-22DE-DDC3-BB78C62EE717}" dt="2022-09-29T11:44:47.535" v="56" actId="20577"/>
          <ac:spMkLst>
            <pc:docMk/>
            <pc:sldMk cId="1850320371" sldId="257"/>
            <ac:spMk id="2" creationId="{536CCE7C-7757-6858-7C03-B9D76EB2A2E9}"/>
          </ac:spMkLst>
        </pc:spChg>
      </pc:sldChg>
      <pc:sldChg chg="modSp">
        <pc:chgData name="Bethan Harris (2116541)" userId="S::2116541@student.uwtsd.ac.uk::049505fe-2827-4935-b489-0edff6f145fd" providerId="AD" clId="Web-{68A0F041-6C14-22DE-DDC3-BB78C62EE717}" dt="2022-09-29T11:36:38.239" v="43" actId="20577"/>
        <pc:sldMkLst>
          <pc:docMk/>
          <pc:sldMk cId="1659129998" sldId="258"/>
        </pc:sldMkLst>
        <pc:spChg chg="mod">
          <ac:chgData name="Bethan Harris (2116541)" userId="S::2116541@student.uwtsd.ac.uk::049505fe-2827-4935-b489-0edff6f145fd" providerId="AD" clId="Web-{68A0F041-6C14-22DE-DDC3-BB78C62EE717}" dt="2022-09-29T11:36:38.239" v="43" actId="20577"/>
          <ac:spMkLst>
            <pc:docMk/>
            <pc:sldMk cId="1659129998" sldId="258"/>
            <ac:spMk id="2" creationId="{75FAD58C-8E45-64A6-C16E-5C1BFCD7B662}"/>
          </ac:spMkLst>
        </pc:spChg>
      </pc:sldChg>
      <pc:sldChg chg="modSp ord">
        <pc:chgData name="Bethan Harris (2116541)" userId="S::2116541@student.uwtsd.ac.uk::049505fe-2827-4935-b489-0edff6f145fd" providerId="AD" clId="Web-{68A0F041-6C14-22DE-DDC3-BB78C62EE717}" dt="2022-09-29T11:36:56.569" v="54" actId="20577"/>
        <pc:sldMkLst>
          <pc:docMk/>
          <pc:sldMk cId="2428373747" sldId="259"/>
        </pc:sldMkLst>
        <pc:spChg chg="mod">
          <ac:chgData name="Bethan Harris (2116541)" userId="S::2116541@student.uwtsd.ac.uk::049505fe-2827-4935-b489-0edff6f145fd" providerId="AD" clId="Web-{68A0F041-6C14-22DE-DDC3-BB78C62EE717}" dt="2022-09-29T11:36:56.569" v="54" actId="20577"/>
          <ac:spMkLst>
            <pc:docMk/>
            <pc:sldMk cId="2428373747" sldId="259"/>
            <ac:spMk id="2" creationId="{DE1AE1A3-5998-347E-93A5-5208366EE455}"/>
          </ac:spMkLst>
        </pc:spChg>
      </pc:sldChg>
    </pc:docChg>
  </pc:docChgLst>
  <pc:docChgLst>
    <pc:chgData name="Bethan Harris (2116541)" userId="S::2116541@student.uwtsd.ac.uk::049505fe-2827-4935-b489-0edff6f145fd" providerId="AD" clId="Web-{D2DFACBC-9EFF-3EDA-5004-CFA803FF6C88}"/>
    <pc:docChg chg="addSld delSld modSld sldOrd">
      <pc:chgData name="Bethan Harris (2116541)" userId="S::2116541@student.uwtsd.ac.uk::049505fe-2827-4935-b489-0edff6f145fd" providerId="AD" clId="Web-{D2DFACBC-9EFF-3EDA-5004-CFA803FF6C88}" dt="2022-10-06T11:47:15.255" v="1970"/>
      <pc:docMkLst>
        <pc:docMk/>
      </pc:docMkLst>
      <pc:sldChg chg="addSp delSp modSp mod setBg">
        <pc:chgData name="Bethan Harris (2116541)" userId="S::2116541@student.uwtsd.ac.uk::049505fe-2827-4935-b489-0edff6f145fd" providerId="AD" clId="Web-{D2DFACBC-9EFF-3EDA-5004-CFA803FF6C88}" dt="2022-10-06T08:45:42.485" v="552"/>
        <pc:sldMkLst>
          <pc:docMk/>
          <pc:sldMk cId="109857222" sldId="256"/>
        </pc:sldMkLst>
        <pc:spChg chg="mod">
          <ac:chgData name="Bethan Harris (2116541)" userId="S::2116541@student.uwtsd.ac.uk::049505fe-2827-4935-b489-0edff6f145fd" providerId="AD" clId="Web-{D2DFACBC-9EFF-3EDA-5004-CFA803FF6C88}" dt="2022-10-06T08:45:42.485" v="552"/>
          <ac:spMkLst>
            <pc:docMk/>
            <pc:sldMk cId="109857222" sldId="256"/>
            <ac:spMk id="2" creationId="{00000000-0000-0000-0000-000000000000}"/>
          </ac:spMkLst>
        </pc:spChg>
        <pc:spChg chg="mod">
          <ac:chgData name="Bethan Harris (2116541)" userId="S::2116541@student.uwtsd.ac.uk::049505fe-2827-4935-b489-0edff6f145fd" providerId="AD" clId="Web-{D2DFACBC-9EFF-3EDA-5004-CFA803FF6C88}" dt="2022-10-06T08:45:42.485" v="552"/>
          <ac:spMkLst>
            <pc:docMk/>
            <pc:sldMk cId="109857222" sldId="256"/>
            <ac:spMk id="3" creationId="{00000000-0000-0000-0000-000000000000}"/>
          </ac:spMkLst>
        </pc:spChg>
        <pc:spChg chg="add">
          <ac:chgData name="Bethan Harris (2116541)" userId="S::2116541@student.uwtsd.ac.uk::049505fe-2827-4935-b489-0edff6f145fd" providerId="AD" clId="Web-{D2DFACBC-9EFF-3EDA-5004-CFA803FF6C88}" dt="2022-10-06T08:45:42.485" v="552"/>
          <ac:spMkLst>
            <pc:docMk/>
            <pc:sldMk cId="109857222" sldId="256"/>
            <ac:spMk id="8" creationId="{907EF6B7-1338-4443-8C46-6A318D952DFD}"/>
          </ac:spMkLst>
        </pc:spChg>
        <pc:spChg chg="add del">
          <ac:chgData name="Bethan Harris (2116541)" userId="S::2116541@student.uwtsd.ac.uk::049505fe-2827-4935-b489-0edff6f145fd" providerId="AD" clId="Web-{D2DFACBC-9EFF-3EDA-5004-CFA803FF6C88}" dt="2022-10-06T08:45:42.469" v="551"/>
          <ac:spMkLst>
            <pc:docMk/>
            <pc:sldMk cId="109857222" sldId="256"/>
            <ac:spMk id="10" creationId="{4913D8DA-B72B-46FB-9E5D-656A0EB0A476}"/>
          </ac:spMkLst>
        </pc:spChg>
        <pc:spChg chg="add del">
          <ac:chgData name="Bethan Harris (2116541)" userId="S::2116541@student.uwtsd.ac.uk::049505fe-2827-4935-b489-0edff6f145fd" providerId="AD" clId="Web-{D2DFACBC-9EFF-3EDA-5004-CFA803FF6C88}" dt="2022-10-06T08:45:42.469" v="551"/>
          <ac:spMkLst>
            <pc:docMk/>
            <pc:sldMk cId="109857222" sldId="256"/>
            <ac:spMk id="12" creationId="{63CDDC8E-3FD0-4545-A664-7661835B4586}"/>
          </ac:spMkLst>
        </pc:spChg>
        <pc:spChg chg="add">
          <ac:chgData name="Bethan Harris (2116541)" userId="S::2116541@student.uwtsd.ac.uk::049505fe-2827-4935-b489-0edff6f145fd" providerId="AD" clId="Web-{D2DFACBC-9EFF-3EDA-5004-CFA803FF6C88}" dt="2022-10-06T08:45:42.485" v="552"/>
          <ac:spMkLst>
            <pc:docMk/>
            <pc:sldMk cId="109857222" sldId="256"/>
            <ac:spMk id="14" creationId="{DAAE4CDD-124C-4DCF-9584-B6033B545DD5}"/>
          </ac:spMkLst>
        </pc:spChg>
        <pc:spChg chg="add">
          <ac:chgData name="Bethan Harris (2116541)" userId="S::2116541@student.uwtsd.ac.uk::049505fe-2827-4935-b489-0edff6f145fd" providerId="AD" clId="Web-{D2DFACBC-9EFF-3EDA-5004-CFA803FF6C88}" dt="2022-10-06T08:45:42.485" v="552"/>
          <ac:spMkLst>
            <pc:docMk/>
            <pc:sldMk cId="109857222" sldId="256"/>
            <ac:spMk id="15" creationId="{081E4A58-353D-44AE-B2FC-2A74E2E400F7}"/>
          </ac:spMkLst>
        </pc:spChg>
        <pc:picChg chg="add del">
          <ac:chgData name="Bethan Harris (2116541)" userId="S::2116541@student.uwtsd.ac.uk::049505fe-2827-4935-b489-0edff6f145fd" providerId="AD" clId="Web-{D2DFACBC-9EFF-3EDA-5004-CFA803FF6C88}" dt="2022-10-06T08:45:42.469" v="551"/>
          <ac:picMkLst>
            <pc:docMk/>
            <pc:sldMk cId="109857222" sldId="256"/>
            <ac:picMk id="7" creationId="{0D09EA8B-67CF-7627-4E2D-F32AB99B2BE5}"/>
          </ac:picMkLst>
        </pc:picChg>
      </pc:sldChg>
      <pc:sldChg chg="modSp del">
        <pc:chgData name="Bethan Harris (2116541)" userId="S::2116541@student.uwtsd.ac.uk::049505fe-2827-4935-b489-0edff6f145fd" providerId="AD" clId="Web-{D2DFACBC-9EFF-3EDA-5004-CFA803FF6C88}" dt="2022-10-06T08:48:38.489" v="561"/>
        <pc:sldMkLst>
          <pc:docMk/>
          <pc:sldMk cId="1850320371" sldId="257"/>
        </pc:sldMkLst>
        <pc:spChg chg="mod">
          <ac:chgData name="Bethan Harris (2116541)" userId="S::2116541@student.uwtsd.ac.uk::049505fe-2827-4935-b489-0edff6f145fd" providerId="AD" clId="Web-{D2DFACBC-9EFF-3EDA-5004-CFA803FF6C88}" dt="2022-10-06T08:12:54.074" v="2" actId="20577"/>
          <ac:spMkLst>
            <pc:docMk/>
            <pc:sldMk cId="1850320371" sldId="257"/>
            <ac:spMk id="3" creationId="{63FC2084-A662-C126-FBA3-5663B23E47CB}"/>
          </ac:spMkLst>
        </pc:spChg>
      </pc:sldChg>
      <pc:sldChg chg="del">
        <pc:chgData name="Bethan Harris (2116541)" userId="S::2116541@student.uwtsd.ac.uk::049505fe-2827-4935-b489-0edff6f145fd" providerId="AD" clId="Web-{D2DFACBC-9EFF-3EDA-5004-CFA803FF6C88}" dt="2022-10-06T08:57:04.893" v="611"/>
        <pc:sldMkLst>
          <pc:docMk/>
          <pc:sldMk cId="1659129998" sldId="258"/>
        </pc:sldMkLst>
      </pc:sldChg>
      <pc:sldChg chg="addSp delSp modSp mod setBg addAnim">
        <pc:chgData name="Bethan Harris (2116541)" userId="S::2116541@student.uwtsd.ac.uk::049505fe-2827-4935-b489-0edff6f145fd" providerId="AD" clId="Web-{D2DFACBC-9EFF-3EDA-5004-CFA803FF6C88}" dt="2022-10-06T11:40:52.198" v="1969" actId="20577"/>
        <pc:sldMkLst>
          <pc:docMk/>
          <pc:sldMk cId="2428373747" sldId="259"/>
        </pc:sldMkLst>
        <pc:spChg chg="mod">
          <ac:chgData name="Bethan Harris (2116541)" userId="S::2116541@student.uwtsd.ac.uk::049505fe-2827-4935-b489-0edff6f145fd" providerId="AD" clId="Web-{D2DFACBC-9EFF-3EDA-5004-CFA803FF6C88}" dt="2022-10-06T08:48:12.895" v="557"/>
          <ac:spMkLst>
            <pc:docMk/>
            <pc:sldMk cId="2428373747" sldId="259"/>
            <ac:spMk id="2" creationId="{DE1AE1A3-5998-347E-93A5-5208366EE455}"/>
          </ac:spMkLst>
        </pc:spChg>
        <pc:spChg chg="mod">
          <ac:chgData name="Bethan Harris (2116541)" userId="S::2116541@student.uwtsd.ac.uk::049505fe-2827-4935-b489-0edff6f145fd" providerId="AD" clId="Web-{D2DFACBC-9EFF-3EDA-5004-CFA803FF6C88}" dt="2022-10-06T11:40:52.198" v="1969" actId="20577"/>
          <ac:spMkLst>
            <pc:docMk/>
            <pc:sldMk cId="2428373747" sldId="259"/>
            <ac:spMk id="3" creationId="{1A3C20B2-586A-1A72-B817-BDC61354D8C6}"/>
          </ac:spMkLst>
        </pc:spChg>
        <pc:spChg chg="add del">
          <ac:chgData name="Bethan Harris (2116541)" userId="S::2116541@student.uwtsd.ac.uk::049505fe-2827-4935-b489-0edff6f145fd" providerId="AD" clId="Web-{D2DFACBC-9EFF-3EDA-5004-CFA803FF6C88}" dt="2022-10-06T08:48:12.895" v="557"/>
          <ac:spMkLst>
            <pc:docMk/>
            <pc:sldMk cId="2428373747" sldId="259"/>
            <ac:spMk id="8" creationId="{389575E1-3389-451A-A5F7-27854C25C599}"/>
          </ac:spMkLst>
        </pc:spChg>
        <pc:spChg chg="add del">
          <ac:chgData name="Bethan Harris (2116541)" userId="S::2116541@student.uwtsd.ac.uk::049505fe-2827-4935-b489-0edff6f145fd" providerId="AD" clId="Web-{D2DFACBC-9EFF-3EDA-5004-CFA803FF6C88}" dt="2022-10-06T08:48:12.895" v="557"/>
          <ac:spMkLst>
            <pc:docMk/>
            <pc:sldMk cId="2428373747" sldId="259"/>
            <ac:spMk id="10" creationId="{A53CCC5C-D88E-40FB-B30B-23DCDBD01D37}"/>
          </ac:spMkLst>
        </pc:spChg>
        <pc:spChg chg="add del">
          <ac:chgData name="Bethan Harris (2116541)" userId="S::2116541@student.uwtsd.ac.uk::049505fe-2827-4935-b489-0edff6f145fd" providerId="AD" clId="Web-{D2DFACBC-9EFF-3EDA-5004-CFA803FF6C88}" dt="2022-10-06T08:48:12.895" v="557"/>
          <ac:spMkLst>
            <pc:docMk/>
            <pc:sldMk cId="2428373747" sldId="259"/>
            <ac:spMk id="12" creationId="{081E4A58-353D-44AE-B2FC-2A74E2E400F7}"/>
          </ac:spMkLst>
        </pc:spChg>
        <pc:spChg chg="add">
          <ac:chgData name="Bethan Harris (2116541)" userId="S::2116541@student.uwtsd.ac.uk::049505fe-2827-4935-b489-0edff6f145fd" providerId="AD" clId="Web-{D2DFACBC-9EFF-3EDA-5004-CFA803FF6C88}" dt="2022-10-06T08:48:12.895" v="557"/>
          <ac:spMkLst>
            <pc:docMk/>
            <pc:sldMk cId="2428373747" sldId="259"/>
            <ac:spMk id="17" creationId="{100EDD19-6802-4EC3-95CE-CFFAB042CFD6}"/>
          </ac:spMkLst>
        </pc:spChg>
        <pc:spChg chg="add">
          <ac:chgData name="Bethan Harris (2116541)" userId="S::2116541@student.uwtsd.ac.uk::049505fe-2827-4935-b489-0edff6f145fd" providerId="AD" clId="Web-{D2DFACBC-9EFF-3EDA-5004-CFA803FF6C88}" dt="2022-10-06T08:48:12.895" v="557"/>
          <ac:spMkLst>
            <pc:docMk/>
            <pc:sldMk cId="2428373747" sldId="259"/>
            <ac:spMk id="19" creationId="{DB17E863-922E-4C26-BD64-E8FD41D28661}"/>
          </ac:spMkLst>
        </pc:spChg>
      </pc:sldChg>
      <pc:sldChg chg="modSp new del">
        <pc:chgData name="Bethan Harris (2116541)" userId="S::2116541@student.uwtsd.ac.uk::049505fe-2827-4935-b489-0edff6f145fd" providerId="AD" clId="Web-{D2DFACBC-9EFF-3EDA-5004-CFA803FF6C88}" dt="2022-10-06T08:28:05.723" v="250"/>
        <pc:sldMkLst>
          <pc:docMk/>
          <pc:sldMk cId="3222909951" sldId="260"/>
        </pc:sldMkLst>
        <pc:spChg chg="mod">
          <ac:chgData name="Bethan Harris (2116541)" userId="S::2116541@student.uwtsd.ac.uk::049505fe-2827-4935-b489-0edff6f145fd" providerId="AD" clId="Web-{D2DFACBC-9EFF-3EDA-5004-CFA803FF6C88}" dt="2022-10-06T08:14:31.171" v="21" actId="20577"/>
          <ac:spMkLst>
            <pc:docMk/>
            <pc:sldMk cId="3222909951" sldId="260"/>
            <ac:spMk id="2" creationId="{11F98C82-C8F0-0476-F6DC-60DFBD037A8F}"/>
          </ac:spMkLst>
        </pc:spChg>
      </pc:sldChg>
      <pc:sldChg chg="new del">
        <pc:chgData name="Bethan Harris (2116541)" userId="S::2116541@student.uwtsd.ac.uk::049505fe-2827-4935-b489-0edff6f145fd" providerId="AD" clId="Web-{D2DFACBC-9EFF-3EDA-5004-CFA803FF6C88}" dt="2022-10-06T10:04:00.514" v="1118"/>
        <pc:sldMkLst>
          <pc:docMk/>
          <pc:sldMk cId="2992941298" sldId="261"/>
        </pc:sldMkLst>
      </pc:sldChg>
      <pc:sldChg chg="new del">
        <pc:chgData name="Bethan Harris (2116541)" userId="S::2116541@student.uwtsd.ac.uk::049505fe-2827-4935-b489-0edff6f145fd" providerId="AD" clId="Web-{D2DFACBC-9EFF-3EDA-5004-CFA803FF6C88}" dt="2022-10-06T08:57:13.300" v="612"/>
        <pc:sldMkLst>
          <pc:docMk/>
          <pc:sldMk cId="4026978886" sldId="262"/>
        </pc:sldMkLst>
      </pc:sldChg>
      <pc:sldChg chg="addSp modSp new mod ord setBg addAnim">
        <pc:chgData name="Bethan Harris (2116541)" userId="S::2116541@student.uwtsd.ac.uk::049505fe-2827-4935-b489-0edff6f145fd" providerId="AD" clId="Web-{D2DFACBC-9EFF-3EDA-5004-CFA803FF6C88}" dt="2022-10-06T11:03:11.123" v="1477" actId="20577"/>
        <pc:sldMkLst>
          <pc:docMk/>
          <pc:sldMk cId="1903614087" sldId="263"/>
        </pc:sldMkLst>
        <pc:spChg chg="mod">
          <ac:chgData name="Bethan Harris (2116541)" userId="S::2116541@student.uwtsd.ac.uk::049505fe-2827-4935-b489-0edff6f145fd" providerId="AD" clId="Web-{D2DFACBC-9EFF-3EDA-5004-CFA803FF6C88}" dt="2022-10-06T10:56:45.238" v="1449" actId="20577"/>
          <ac:spMkLst>
            <pc:docMk/>
            <pc:sldMk cId="1903614087" sldId="263"/>
            <ac:spMk id="2" creationId="{9265457E-0145-2624-FF2F-6FDA18DB1BC1}"/>
          </ac:spMkLst>
        </pc:spChg>
        <pc:spChg chg="mod">
          <ac:chgData name="Bethan Harris (2116541)" userId="S::2116541@student.uwtsd.ac.uk::049505fe-2827-4935-b489-0edff6f145fd" providerId="AD" clId="Web-{D2DFACBC-9EFF-3EDA-5004-CFA803FF6C88}" dt="2022-10-06T11:03:11.123" v="1477" actId="20577"/>
          <ac:spMkLst>
            <pc:docMk/>
            <pc:sldMk cId="1903614087" sldId="263"/>
            <ac:spMk id="3" creationId="{2EE7AB83-0538-0AFC-2BE9-2F01E8B6D4B4}"/>
          </ac:spMkLst>
        </pc:spChg>
        <pc:spChg chg="add">
          <ac:chgData name="Bethan Harris (2116541)" userId="S::2116541@student.uwtsd.ac.uk::049505fe-2827-4935-b489-0edff6f145fd" providerId="AD" clId="Web-{D2DFACBC-9EFF-3EDA-5004-CFA803FF6C88}" dt="2022-10-06T08:48:26.802" v="559"/>
          <ac:spMkLst>
            <pc:docMk/>
            <pc:sldMk cId="1903614087" sldId="263"/>
            <ac:spMk id="8" creationId="{100EDD19-6802-4EC3-95CE-CFFAB042CFD6}"/>
          </ac:spMkLst>
        </pc:spChg>
        <pc:spChg chg="add">
          <ac:chgData name="Bethan Harris (2116541)" userId="S::2116541@student.uwtsd.ac.uk::049505fe-2827-4935-b489-0edff6f145fd" providerId="AD" clId="Web-{D2DFACBC-9EFF-3EDA-5004-CFA803FF6C88}" dt="2022-10-06T08:48:26.802" v="559"/>
          <ac:spMkLst>
            <pc:docMk/>
            <pc:sldMk cId="1903614087" sldId="263"/>
            <ac:spMk id="10" creationId="{DB17E863-922E-4C26-BD64-E8FD41D28661}"/>
          </ac:spMkLst>
        </pc:spChg>
      </pc:sldChg>
      <pc:sldChg chg="new del">
        <pc:chgData name="Bethan Harris (2116541)" userId="S::2116541@student.uwtsd.ac.uk::049505fe-2827-4935-b489-0edff6f145fd" providerId="AD" clId="Web-{D2DFACBC-9EFF-3EDA-5004-CFA803FF6C88}" dt="2022-10-06T10:04:06.608" v="1119"/>
        <pc:sldMkLst>
          <pc:docMk/>
          <pc:sldMk cId="820678625" sldId="264"/>
        </pc:sldMkLst>
      </pc:sldChg>
      <pc:sldChg chg="addSp delSp modSp new mod setBg">
        <pc:chgData name="Bethan Harris (2116541)" userId="S::2116541@student.uwtsd.ac.uk::049505fe-2827-4935-b489-0edff6f145fd" providerId="AD" clId="Web-{D2DFACBC-9EFF-3EDA-5004-CFA803FF6C88}" dt="2022-10-06T10:43:20.482" v="1431" actId="20577"/>
        <pc:sldMkLst>
          <pc:docMk/>
          <pc:sldMk cId="1456716237" sldId="265"/>
        </pc:sldMkLst>
        <pc:spChg chg="mod">
          <ac:chgData name="Bethan Harris (2116541)" userId="S::2116541@student.uwtsd.ac.uk::049505fe-2827-4935-b489-0edff6f145fd" providerId="AD" clId="Web-{D2DFACBC-9EFF-3EDA-5004-CFA803FF6C88}" dt="2022-10-06T09:01:20.165" v="695"/>
          <ac:spMkLst>
            <pc:docMk/>
            <pc:sldMk cId="1456716237" sldId="265"/>
            <ac:spMk id="2" creationId="{1B25DF0B-7C77-7B61-4D10-6BB79B9A64EA}"/>
          </ac:spMkLst>
        </pc:spChg>
        <pc:spChg chg="add del mod">
          <ac:chgData name="Bethan Harris (2116541)" userId="S::2116541@student.uwtsd.ac.uk::049505fe-2827-4935-b489-0edff6f145fd" providerId="AD" clId="Web-{D2DFACBC-9EFF-3EDA-5004-CFA803FF6C88}" dt="2022-10-06T08:48:01.660" v="556"/>
          <ac:spMkLst>
            <pc:docMk/>
            <pc:sldMk cId="1456716237" sldId="265"/>
            <ac:spMk id="3" creationId="{336C387D-27FA-D3DC-DF90-364197419151}"/>
          </ac:spMkLst>
        </pc:spChg>
        <pc:spChg chg="add del">
          <ac:chgData name="Bethan Harris (2116541)" userId="S::2116541@student.uwtsd.ac.uk::049505fe-2827-4935-b489-0edff6f145fd" providerId="AD" clId="Web-{D2DFACBC-9EFF-3EDA-5004-CFA803FF6C88}" dt="2022-10-06T09:01:20.165" v="695"/>
          <ac:spMkLst>
            <pc:docMk/>
            <pc:sldMk cId="1456716237" sldId="265"/>
            <ac:spMk id="8" creationId="{100EDD19-6802-4EC3-95CE-CFFAB042CFD6}"/>
          </ac:spMkLst>
        </pc:spChg>
        <pc:spChg chg="add del">
          <ac:chgData name="Bethan Harris (2116541)" userId="S::2116541@student.uwtsd.ac.uk::049505fe-2827-4935-b489-0edff6f145fd" providerId="AD" clId="Web-{D2DFACBC-9EFF-3EDA-5004-CFA803FF6C88}" dt="2022-10-06T08:48:01.660" v="555"/>
          <ac:spMkLst>
            <pc:docMk/>
            <pc:sldMk cId="1456716237" sldId="265"/>
            <ac:spMk id="10" creationId="{D3E17859-C5F0-476F-A082-A4CB8841DB24}"/>
          </ac:spMkLst>
        </pc:spChg>
        <pc:spChg chg="add del">
          <ac:chgData name="Bethan Harris (2116541)" userId="S::2116541@student.uwtsd.ac.uk::049505fe-2827-4935-b489-0edff6f145fd" providerId="AD" clId="Web-{D2DFACBC-9EFF-3EDA-5004-CFA803FF6C88}" dt="2022-10-06T08:48:01.660" v="555"/>
          <ac:spMkLst>
            <pc:docMk/>
            <pc:sldMk cId="1456716237" sldId="265"/>
            <ac:spMk id="12" creationId="{70BEB1E7-2F88-40BC-B73D-42E5B6F80BFC}"/>
          </ac:spMkLst>
        </pc:spChg>
        <pc:spChg chg="add del">
          <ac:chgData name="Bethan Harris (2116541)" userId="S::2116541@student.uwtsd.ac.uk::049505fe-2827-4935-b489-0edff6f145fd" providerId="AD" clId="Web-{D2DFACBC-9EFF-3EDA-5004-CFA803FF6C88}" dt="2022-10-06T08:48:01.660" v="555"/>
          <ac:spMkLst>
            <pc:docMk/>
            <pc:sldMk cId="1456716237" sldId="265"/>
            <ac:spMk id="14" creationId="{A7B99495-F43F-4D80-A44F-2CB4764EB90B}"/>
          </ac:spMkLst>
        </pc:spChg>
        <pc:spChg chg="add del">
          <ac:chgData name="Bethan Harris (2116541)" userId="S::2116541@student.uwtsd.ac.uk::049505fe-2827-4935-b489-0edff6f145fd" providerId="AD" clId="Web-{D2DFACBC-9EFF-3EDA-5004-CFA803FF6C88}" dt="2022-10-06T09:01:20.165" v="695"/>
          <ac:spMkLst>
            <pc:docMk/>
            <pc:sldMk cId="1456716237" sldId="265"/>
            <ac:spMk id="16" creationId="{DB17E863-922E-4C26-BD64-E8FD41D28661}"/>
          </ac:spMkLst>
        </pc:spChg>
        <pc:spChg chg="add mod">
          <ac:chgData name="Bethan Harris (2116541)" userId="S::2116541@student.uwtsd.ac.uk::049505fe-2827-4935-b489-0edff6f145fd" providerId="AD" clId="Web-{D2DFACBC-9EFF-3EDA-5004-CFA803FF6C88}" dt="2022-10-06T10:43:20.482" v="1431" actId="20577"/>
          <ac:spMkLst>
            <pc:docMk/>
            <pc:sldMk cId="1456716237" sldId="265"/>
            <ac:spMk id="17" creationId="{336C387D-27FA-D3DC-DF90-364197419151}"/>
          </ac:spMkLst>
        </pc:spChg>
        <pc:spChg chg="add del">
          <ac:chgData name="Bethan Harris (2116541)" userId="S::2116541@student.uwtsd.ac.uk::049505fe-2827-4935-b489-0edff6f145fd" providerId="AD" clId="Web-{D2DFACBC-9EFF-3EDA-5004-CFA803FF6C88}" dt="2022-10-06T09:01:20.165" v="694"/>
          <ac:spMkLst>
            <pc:docMk/>
            <pc:sldMk cId="1456716237" sldId="265"/>
            <ac:spMk id="22" creationId="{1BB867FF-FC45-48F7-8104-F89BE54909F1}"/>
          </ac:spMkLst>
        </pc:spChg>
        <pc:spChg chg="add del">
          <ac:chgData name="Bethan Harris (2116541)" userId="S::2116541@student.uwtsd.ac.uk::049505fe-2827-4935-b489-0edff6f145fd" providerId="AD" clId="Web-{D2DFACBC-9EFF-3EDA-5004-CFA803FF6C88}" dt="2022-10-06T09:01:20.165" v="694"/>
          <ac:spMkLst>
            <pc:docMk/>
            <pc:sldMk cId="1456716237" sldId="265"/>
            <ac:spMk id="24" creationId="{8BB56887-D0D5-4F0C-9E19-7247EB83C8B7}"/>
          </ac:spMkLst>
        </pc:spChg>
        <pc:spChg chg="add del">
          <ac:chgData name="Bethan Harris (2116541)" userId="S::2116541@student.uwtsd.ac.uk::049505fe-2827-4935-b489-0edff6f145fd" providerId="AD" clId="Web-{D2DFACBC-9EFF-3EDA-5004-CFA803FF6C88}" dt="2022-10-06T09:01:20.165" v="694"/>
          <ac:spMkLst>
            <pc:docMk/>
            <pc:sldMk cId="1456716237" sldId="265"/>
            <ac:spMk id="26" creationId="{081E4A58-353D-44AE-B2FC-2A74E2E400F7}"/>
          </ac:spMkLst>
        </pc:spChg>
        <pc:spChg chg="add">
          <ac:chgData name="Bethan Harris (2116541)" userId="S::2116541@student.uwtsd.ac.uk::049505fe-2827-4935-b489-0edff6f145fd" providerId="AD" clId="Web-{D2DFACBC-9EFF-3EDA-5004-CFA803FF6C88}" dt="2022-10-06T09:01:20.165" v="695"/>
          <ac:spMkLst>
            <pc:docMk/>
            <pc:sldMk cId="1456716237" sldId="265"/>
            <ac:spMk id="28" creationId="{777A147A-9ED8-46B4-8660-1B3C2AA880B5}"/>
          </ac:spMkLst>
        </pc:spChg>
        <pc:spChg chg="add">
          <ac:chgData name="Bethan Harris (2116541)" userId="S::2116541@student.uwtsd.ac.uk::049505fe-2827-4935-b489-0edff6f145fd" providerId="AD" clId="Web-{D2DFACBC-9EFF-3EDA-5004-CFA803FF6C88}" dt="2022-10-06T09:01:20.165" v="695"/>
          <ac:spMkLst>
            <pc:docMk/>
            <pc:sldMk cId="1456716237" sldId="265"/>
            <ac:spMk id="29" creationId="{5D6C15A0-C087-4593-8414-2B4EC1CDC3DE}"/>
          </ac:spMkLst>
        </pc:spChg>
        <pc:graphicFrameChg chg="add del">
          <ac:chgData name="Bethan Harris (2116541)" userId="S::2116541@student.uwtsd.ac.uk::049505fe-2827-4935-b489-0edff6f145fd" providerId="AD" clId="Web-{D2DFACBC-9EFF-3EDA-5004-CFA803FF6C88}" dt="2022-10-06T08:48:01.660" v="555"/>
          <ac:graphicFrameMkLst>
            <pc:docMk/>
            <pc:sldMk cId="1456716237" sldId="265"/>
            <ac:graphicFrameMk id="5" creationId="{FFBBCF94-5F33-5C79-8A18-E541AF8759D0}"/>
          </ac:graphicFrameMkLst>
        </pc:graphicFrameChg>
        <pc:picChg chg="add del">
          <ac:chgData name="Bethan Harris (2116541)" userId="S::2116541@student.uwtsd.ac.uk::049505fe-2827-4935-b489-0edff6f145fd" providerId="AD" clId="Web-{D2DFACBC-9EFF-3EDA-5004-CFA803FF6C88}" dt="2022-10-06T08:48:01.660" v="555"/>
          <ac:picMkLst>
            <pc:docMk/>
            <pc:sldMk cId="1456716237" sldId="265"/>
            <ac:picMk id="6" creationId="{131DAE5B-C5A2-8744-567D-1B1E3F483E75}"/>
          </ac:picMkLst>
        </pc:picChg>
      </pc:sldChg>
      <pc:sldChg chg="addSp delSp modSp new mod ord setBg">
        <pc:chgData name="Bethan Harris (2116541)" userId="S::2116541@student.uwtsd.ac.uk::049505fe-2827-4935-b489-0edff6f145fd" providerId="AD" clId="Web-{D2DFACBC-9EFF-3EDA-5004-CFA803FF6C88}" dt="2022-10-06T09:23:05.903" v="972"/>
        <pc:sldMkLst>
          <pc:docMk/>
          <pc:sldMk cId="3578496068" sldId="266"/>
        </pc:sldMkLst>
        <pc:spChg chg="add del mod">
          <ac:chgData name="Bethan Harris (2116541)" userId="S::2116541@student.uwtsd.ac.uk::049505fe-2827-4935-b489-0edff6f145fd" providerId="AD" clId="Web-{D2DFACBC-9EFF-3EDA-5004-CFA803FF6C88}" dt="2022-10-06T08:43:33.200" v="541"/>
          <ac:spMkLst>
            <pc:docMk/>
            <pc:sldMk cId="3578496068" sldId="266"/>
            <ac:spMk id="2" creationId="{83D51B25-0848-B03D-0C4E-D07D7A93F803}"/>
          </ac:spMkLst>
        </pc:spChg>
        <pc:spChg chg="add">
          <ac:chgData name="Bethan Harris (2116541)" userId="S::2116541@student.uwtsd.ac.uk::049505fe-2827-4935-b489-0edff6f145fd" providerId="AD" clId="Web-{D2DFACBC-9EFF-3EDA-5004-CFA803FF6C88}" dt="2022-10-06T08:44:05.685" v="547"/>
          <ac:spMkLst>
            <pc:docMk/>
            <pc:sldMk cId="3578496068" sldId="266"/>
            <ac:spMk id="8" creationId="{42A4FC2C-047E-45A5-965D-8E1E3BF09BC6}"/>
          </ac:spMkLst>
        </pc:spChg>
        <pc:picChg chg="add mod">
          <ac:chgData name="Bethan Harris (2116541)" userId="S::2116541@student.uwtsd.ac.uk::049505fe-2827-4935-b489-0edff6f145fd" providerId="AD" clId="Web-{D2DFACBC-9EFF-3EDA-5004-CFA803FF6C88}" dt="2022-10-06T08:44:38.655" v="549" actId="1076"/>
          <ac:picMkLst>
            <pc:docMk/>
            <pc:sldMk cId="3578496068" sldId="266"/>
            <ac:picMk id="3" creationId="{24054835-508D-E6C2-C5E9-DEF9D4FEEE2A}"/>
          </ac:picMkLst>
        </pc:picChg>
      </pc:sldChg>
      <pc:sldChg chg="modSp new del">
        <pc:chgData name="Bethan Harris (2116541)" userId="S::2116541@student.uwtsd.ac.uk::049505fe-2827-4935-b489-0edff6f145fd" providerId="AD" clId="Web-{D2DFACBC-9EFF-3EDA-5004-CFA803FF6C88}" dt="2022-10-06T09:21:49.104" v="963"/>
        <pc:sldMkLst>
          <pc:docMk/>
          <pc:sldMk cId="1216605569" sldId="267"/>
        </pc:sldMkLst>
        <pc:spChg chg="mod">
          <ac:chgData name="Bethan Harris (2116541)" userId="S::2116541@student.uwtsd.ac.uk::049505fe-2827-4935-b489-0edff6f145fd" providerId="AD" clId="Web-{D2DFACBC-9EFF-3EDA-5004-CFA803FF6C88}" dt="2022-10-06T09:05:02.624" v="703" actId="20577"/>
          <ac:spMkLst>
            <pc:docMk/>
            <pc:sldMk cId="1216605569" sldId="267"/>
            <ac:spMk id="2" creationId="{461AAA1F-0333-4038-DDE2-981A2754EEE6}"/>
          </ac:spMkLst>
        </pc:spChg>
        <pc:spChg chg="mod">
          <ac:chgData name="Bethan Harris (2116541)" userId="S::2116541@student.uwtsd.ac.uk::049505fe-2827-4935-b489-0edff6f145fd" providerId="AD" clId="Web-{D2DFACBC-9EFF-3EDA-5004-CFA803FF6C88}" dt="2022-10-06T09:10:42.102" v="798" actId="20577"/>
          <ac:spMkLst>
            <pc:docMk/>
            <pc:sldMk cId="1216605569" sldId="267"/>
            <ac:spMk id="3" creationId="{AA55E6E0-F8CF-8CBB-8974-75448A785870}"/>
          </ac:spMkLst>
        </pc:spChg>
      </pc:sldChg>
      <pc:sldChg chg="new del">
        <pc:chgData name="Bethan Harris (2116541)" userId="S::2116541@student.uwtsd.ac.uk::049505fe-2827-4935-b489-0edff6f145fd" providerId="AD" clId="Web-{D2DFACBC-9EFF-3EDA-5004-CFA803FF6C88}" dt="2022-10-06T09:21:43.776" v="962"/>
        <pc:sldMkLst>
          <pc:docMk/>
          <pc:sldMk cId="590682452" sldId="268"/>
        </pc:sldMkLst>
      </pc:sldChg>
      <pc:sldChg chg="delSp modSp new del">
        <pc:chgData name="Bethan Harris (2116541)" userId="S::2116541@student.uwtsd.ac.uk::049505fe-2827-4935-b489-0edff6f145fd" providerId="AD" clId="Web-{D2DFACBC-9EFF-3EDA-5004-CFA803FF6C88}" dt="2022-10-06T10:47:29.395" v="1432"/>
        <pc:sldMkLst>
          <pc:docMk/>
          <pc:sldMk cId="1545646890" sldId="269"/>
        </pc:sldMkLst>
        <pc:spChg chg="del mod">
          <ac:chgData name="Bethan Harris (2116541)" userId="S::2116541@student.uwtsd.ac.uk::049505fe-2827-4935-b489-0edff6f145fd" providerId="AD" clId="Web-{D2DFACBC-9EFF-3EDA-5004-CFA803FF6C88}" dt="2022-10-06T09:28:29.692" v="1036"/>
          <ac:spMkLst>
            <pc:docMk/>
            <pc:sldMk cId="1545646890" sldId="269"/>
            <ac:spMk id="2" creationId="{D3F39590-8666-8998-7C9A-1EB88E1BE8BC}"/>
          </ac:spMkLst>
        </pc:spChg>
        <pc:spChg chg="mod">
          <ac:chgData name="Bethan Harris (2116541)" userId="S::2116541@student.uwtsd.ac.uk::049505fe-2827-4935-b489-0edff6f145fd" providerId="AD" clId="Web-{D2DFACBC-9EFF-3EDA-5004-CFA803FF6C88}" dt="2022-10-06T10:03:45.951" v="1117" actId="20577"/>
          <ac:spMkLst>
            <pc:docMk/>
            <pc:sldMk cId="1545646890" sldId="269"/>
            <ac:spMk id="3" creationId="{B2098A88-CC6C-95DE-467E-A0E65C32391D}"/>
          </ac:spMkLst>
        </pc:spChg>
      </pc:sldChg>
      <pc:sldChg chg="addSp delSp modSp new mod setBg">
        <pc:chgData name="Bethan Harris (2116541)" userId="S::2116541@student.uwtsd.ac.uk::049505fe-2827-4935-b489-0edff6f145fd" providerId="AD" clId="Web-{D2DFACBC-9EFF-3EDA-5004-CFA803FF6C88}" dt="2022-10-06T10:42:16.715" v="1429" actId="20577"/>
        <pc:sldMkLst>
          <pc:docMk/>
          <pc:sldMk cId="2721166605" sldId="270"/>
        </pc:sldMkLst>
        <pc:spChg chg="mod">
          <ac:chgData name="Bethan Harris (2116541)" userId="S::2116541@student.uwtsd.ac.uk::049505fe-2827-4935-b489-0edff6f145fd" providerId="AD" clId="Web-{D2DFACBC-9EFF-3EDA-5004-CFA803FF6C88}" dt="2022-10-06T10:36:17.612" v="1425"/>
          <ac:spMkLst>
            <pc:docMk/>
            <pc:sldMk cId="2721166605" sldId="270"/>
            <ac:spMk id="2" creationId="{53487A44-C19D-8D47-9EFE-69C72ED97FDB}"/>
          </ac:spMkLst>
        </pc:spChg>
        <pc:spChg chg="mod">
          <ac:chgData name="Bethan Harris (2116541)" userId="S::2116541@student.uwtsd.ac.uk::049505fe-2827-4935-b489-0edff6f145fd" providerId="AD" clId="Web-{D2DFACBC-9EFF-3EDA-5004-CFA803FF6C88}" dt="2022-10-06T10:42:16.715" v="1429" actId="20577"/>
          <ac:spMkLst>
            <pc:docMk/>
            <pc:sldMk cId="2721166605" sldId="270"/>
            <ac:spMk id="3" creationId="{18F365D1-5965-1BEC-17A9-A5C92F18C8EA}"/>
          </ac:spMkLst>
        </pc:spChg>
        <pc:spChg chg="add del">
          <ac:chgData name="Bethan Harris (2116541)" userId="S::2116541@student.uwtsd.ac.uk::049505fe-2827-4935-b489-0edff6f145fd" providerId="AD" clId="Web-{D2DFACBC-9EFF-3EDA-5004-CFA803FF6C88}" dt="2022-10-06T10:36:17.612" v="1425"/>
          <ac:spMkLst>
            <pc:docMk/>
            <pc:sldMk cId="2721166605" sldId="270"/>
            <ac:spMk id="8" creationId="{C2554CA6-288E-4202-BC52-2E5A8F0C0AED}"/>
          </ac:spMkLst>
        </pc:spChg>
        <pc:spChg chg="add del">
          <ac:chgData name="Bethan Harris (2116541)" userId="S::2116541@student.uwtsd.ac.uk::049505fe-2827-4935-b489-0edff6f145fd" providerId="AD" clId="Web-{D2DFACBC-9EFF-3EDA-5004-CFA803FF6C88}" dt="2022-10-06T10:36:17.612" v="1425"/>
          <ac:spMkLst>
            <pc:docMk/>
            <pc:sldMk cId="2721166605" sldId="270"/>
            <ac:spMk id="10" creationId="{B10BB131-AC8E-4A8E-A5D1-36260F720C3B}"/>
          </ac:spMkLst>
        </pc:spChg>
        <pc:spChg chg="add del">
          <ac:chgData name="Bethan Harris (2116541)" userId="S::2116541@student.uwtsd.ac.uk::049505fe-2827-4935-b489-0edff6f145fd" providerId="AD" clId="Web-{D2DFACBC-9EFF-3EDA-5004-CFA803FF6C88}" dt="2022-10-06T10:36:17.612" v="1425"/>
          <ac:spMkLst>
            <pc:docMk/>
            <pc:sldMk cId="2721166605" sldId="270"/>
            <ac:spMk id="12" creationId="{5B7778FC-632E-4DCA-A7CB-0D7731CCF970}"/>
          </ac:spMkLst>
        </pc:spChg>
        <pc:spChg chg="add del">
          <ac:chgData name="Bethan Harris (2116541)" userId="S::2116541@student.uwtsd.ac.uk::049505fe-2827-4935-b489-0edff6f145fd" providerId="AD" clId="Web-{D2DFACBC-9EFF-3EDA-5004-CFA803FF6C88}" dt="2022-10-06T10:36:17.612" v="1425"/>
          <ac:spMkLst>
            <pc:docMk/>
            <pc:sldMk cId="2721166605" sldId="270"/>
            <ac:spMk id="14" creationId="{FA23A907-97FB-4A8F-880A-DD77401C4296}"/>
          </ac:spMkLst>
        </pc:spChg>
        <pc:spChg chg="add del">
          <ac:chgData name="Bethan Harris (2116541)" userId="S::2116541@student.uwtsd.ac.uk::049505fe-2827-4935-b489-0edff6f145fd" providerId="AD" clId="Web-{D2DFACBC-9EFF-3EDA-5004-CFA803FF6C88}" dt="2022-10-06T10:36:03.377" v="1422"/>
          <ac:spMkLst>
            <pc:docMk/>
            <pc:sldMk cId="2721166605" sldId="270"/>
            <ac:spMk id="19" creationId="{1709F1D5-B0F1-4714-A239-E5B61C161915}"/>
          </ac:spMkLst>
        </pc:spChg>
        <pc:spChg chg="add del">
          <ac:chgData name="Bethan Harris (2116541)" userId="S::2116541@student.uwtsd.ac.uk::049505fe-2827-4935-b489-0edff6f145fd" providerId="AD" clId="Web-{D2DFACBC-9EFF-3EDA-5004-CFA803FF6C88}" dt="2022-10-06T10:36:03.377" v="1422"/>
          <ac:spMkLst>
            <pc:docMk/>
            <pc:sldMk cId="2721166605" sldId="270"/>
            <ac:spMk id="21" creationId="{228FB460-D3FF-4440-A020-05982A09E517}"/>
          </ac:spMkLst>
        </pc:spChg>
        <pc:spChg chg="add del">
          <ac:chgData name="Bethan Harris (2116541)" userId="S::2116541@student.uwtsd.ac.uk::049505fe-2827-4935-b489-0edff6f145fd" providerId="AD" clId="Web-{D2DFACBC-9EFF-3EDA-5004-CFA803FF6C88}" dt="2022-10-06T10:36:03.377" v="1422"/>
          <ac:spMkLst>
            <pc:docMk/>
            <pc:sldMk cId="2721166605" sldId="270"/>
            <ac:spMk id="23" creationId="{14847E93-7DC1-4D4B-8829-B19AA7137C50}"/>
          </ac:spMkLst>
        </pc:spChg>
        <pc:spChg chg="add del">
          <ac:chgData name="Bethan Harris (2116541)" userId="S::2116541@student.uwtsd.ac.uk::049505fe-2827-4935-b489-0edff6f145fd" providerId="AD" clId="Web-{D2DFACBC-9EFF-3EDA-5004-CFA803FF6C88}" dt="2022-10-06T10:36:03.377" v="1422"/>
          <ac:spMkLst>
            <pc:docMk/>
            <pc:sldMk cId="2721166605" sldId="270"/>
            <ac:spMk id="25" creationId="{5566D6E1-03A1-4D73-A4E0-35D74D568A04}"/>
          </ac:spMkLst>
        </pc:spChg>
        <pc:spChg chg="add del">
          <ac:chgData name="Bethan Harris (2116541)" userId="S::2116541@student.uwtsd.ac.uk::049505fe-2827-4935-b489-0edff6f145fd" providerId="AD" clId="Web-{D2DFACBC-9EFF-3EDA-5004-CFA803FF6C88}" dt="2022-10-06T10:36:03.377" v="1422"/>
          <ac:spMkLst>
            <pc:docMk/>
            <pc:sldMk cId="2721166605" sldId="270"/>
            <ac:spMk id="27" creationId="{9F835A99-04AC-494A-A572-AFE8413CC938}"/>
          </ac:spMkLst>
        </pc:spChg>
        <pc:spChg chg="add del">
          <ac:chgData name="Bethan Harris (2116541)" userId="S::2116541@student.uwtsd.ac.uk::049505fe-2827-4935-b489-0edff6f145fd" providerId="AD" clId="Web-{D2DFACBC-9EFF-3EDA-5004-CFA803FF6C88}" dt="2022-10-06T10:36:03.377" v="1422"/>
          <ac:spMkLst>
            <pc:docMk/>
            <pc:sldMk cId="2721166605" sldId="270"/>
            <ac:spMk id="29" creationId="{7B786209-1B0B-4CA9-9BDD-F7327066A84D}"/>
          </ac:spMkLst>
        </pc:spChg>
        <pc:spChg chg="add del">
          <ac:chgData name="Bethan Harris (2116541)" userId="S::2116541@student.uwtsd.ac.uk::049505fe-2827-4935-b489-0edff6f145fd" providerId="AD" clId="Web-{D2DFACBC-9EFF-3EDA-5004-CFA803FF6C88}" dt="2022-10-06T10:36:03.377" v="1422"/>
          <ac:spMkLst>
            <pc:docMk/>
            <pc:sldMk cId="2721166605" sldId="270"/>
            <ac:spMk id="31" creationId="{2D2964BB-484D-45AE-AD66-D407D0629652}"/>
          </ac:spMkLst>
        </pc:spChg>
        <pc:spChg chg="add del">
          <ac:chgData name="Bethan Harris (2116541)" userId="S::2116541@student.uwtsd.ac.uk::049505fe-2827-4935-b489-0edff6f145fd" providerId="AD" clId="Web-{D2DFACBC-9EFF-3EDA-5004-CFA803FF6C88}" dt="2022-10-06T10:36:03.377" v="1422"/>
          <ac:spMkLst>
            <pc:docMk/>
            <pc:sldMk cId="2721166605" sldId="270"/>
            <ac:spMk id="33" creationId="{6691AC69-A76E-4DAB-B565-468B6B87ACF3}"/>
          </ac:spMkLst>
        </pc:spChg>
        <pc:spChg chg="add del">
          <ac:chgData name="Bethan Harris (2116541)" userId="S::2116541@student.uwtsd.ac.uk::049505fe-2827-4935-b489-0edff6f145fd" providerId="AD" clId="Web-{D2DFACBC-9EFF-3EDA-5004-CFA803FF6C88}" dt="2022-10-06T10:36:17.596" v="1424"/>
          <ac:spMkLst>
            <pc:docMk/>
            <pc:sldMk cId="2721166605" sldId="270"/>
            <ac:spMk id="35" creationId="{C2554CA6-288E-4202-BC52-2E5A8F0C0AED}"/>
          </ac:spMkLst>
        </pc:spChg>
        <pc:spChg chg="add del">
          <ac:chgData name="Bethan Harris (2116541)" userId="S::2116541@student.uwtsd.ac.uk::049505fe-2827-4935-b489-0edff6f145fd" providerId="AD" clId="Web-{D2DFACBC-9EFF-3EDA-5004-CFA803FF6C88}" dt="2022-10-06T10:36:17.596" v="1424"/>
          <ac:spMkLst>
            <pc:docMk/>
            <pc:sldMk cId="2721166605" sldId="270"/>
            <ac:spMk id="36" creationId="{B10BB131-AC8E-4A8E-A5D1-36260F720C3B}"/>
          </ac:spMkLst>
        </pc:spChg>
        <pc:spChg chg="add del">
          <ac:chgData name="Bethan Harris (2116541)" userId="S::2116541@student.uwtsd.ac.uk::049505fe-2827-4935-b489-0edff6f145fd" providerId="AD" clId="Web-{D2DFACBC-9EFF-3EDA-5004-CFA803FF6C88}" dt="2022-10-06T10:36:17.596" v="1424"/>
          <ac:spMkLst>
            <pc:docMk/>
            <pc:sldMk cId="2721166605" sldId="270"/>
            <ac:spMk id="37" creationId="{5B7778FC-632E-4DCA-A7CB-0D7731CCF970}"/>
          </ac:spMkLst>
        </pc:spChg>
        <pc:spChg chg="add del">
          <ac:chgData name="Bethan Harris (2116541)" userId="S::2116541@student.uwtsd.ac.uk::049505fe-2827-4935-b489-0edff6f145fd" providerId="AD" clId="Web-{D2DFACBC-9EFF-3EDA-5004-CFA803FF6C88}" dt="2022-10-06T10:36:17.596" v="1424"/>
          <ac:spMkLst>
            <pc:docMk/>
            <pc:sldMk cId="2721166605" sldId="270"/>
            <ac:spMk id="38" creationId="{FA23A907-97FB-4A8F-880A-DD77401C4296}"/>
          </ac:spMkLst>
        </pc:spChg>
        <pc:spChg chg="add">
          <ac:chgData name="Bethan Harris (2116541)" userId="S::2116541@student.uwtsd.ac.uk::049505fe-2827-4935-b489-0edff6f145fd" providerId="AD" clId="Web-{D2DFACBC-9EFF-3EDA-5004-CFA803FF6C88}" dt="2022-10-06T10:36:17.612" v="1425"/>
          <ac:spMkLst>
            <pc:docMk/>
            <pc:sldMk cId="2721166605" sldId="270"/>
            <ac:spMk id="40" creationId="{100EDD19-6802-4EC3-95CE-CFFAB042CFD6}"/>
          </ac:spMkLst>
        </pc:spChg>
        <pc:spChg chg="add">
          <ac:chgData name="Bethan Harris (2116541)" userId="S::2116541@student.uwtsd.ac.uk::049505fe-2827-4935-b489-0edff6f145fd" providerId="AD" clId="Web-{D2DFACBC-9EFF-3EDA-5004-CFA803FF6C88}" dt="2022-10-06T10:36:17.612" v="1425"/>
          <ac:spMkLst>
            <pc:docMk/>
            <pc:sldMk cId="2721166605" sldId="270"/>
            <ac:spMk id="41" creationId="{DB17E863-922E-4C26-BD64-E8FD41D28661}"/>
          </ac:spMkLst>
        </pc:spChg>
      </pc:sldChg>
      <pc:sldChg chg="modSp new">
        <pc:chgData name="Bethan Harris (2116541)" userId="S::2116541@student.uwtsd.ac.uk::049505fe-2827-4935-b489-0edff6f145fd" providerId="AD" clId="Web-{D2DFACBC-9EFF-3EDA-5004-CFA803FF6C88}" dt="2022-10-06T10:48:00.709" v="1436" actId="20577"/>
        <pc:sldMkLst>
          <pc:docMk/>
          <pc:sldMk cId="3746959216" sldId="271"/>
        </pc:sldMkLst>
        <pc:spChg chg="mod">
          <ac:chgData name="Bethan Harris (2116541)" userId="S::2116541@student.uwtsd.ac.uk::049505fe-2827-4935-b489-0edff6f145fd" providerId="AD" clId="Web-{D2DFACBC-9EFF-3EDA-5004-CFA803FF6C88}" dt="2022-10-06T10:48:00.709" v="1436" actId="20577"/>
          <ac:spMkLst>
            <pc:docMk/>
            <pc:sldMk cId="3746959216" sldId="271"/>
            <ac:spMk id="2" creationId="{1B2055C5-685F-984B-8335-CCB31DA5B951}"/>
          </ac:spMkLst>
        </pc:spChg>
      </pc:sldChg>
      <pc:sldChg chg="modSp new">
        <pc:chgData name="Bethan Harris (2116541)" userId="S::2116541@student.uwtsd.ac.uk::049505fe-2827-4935-b489-0edff6f145fd" providerId="AD" clId="Web-{D2DFACBC-9EFF-3EDA-5004-CFA803FF6C88}" dt="2022-10-06T11:18:07.959" v="1859" actId="20577"/>
        <pc:sldMkLst>
          <pc:docMk/>
          <pc:sldMk cId="2093018260" sldId="272"/>
        </pc:sldMkLst>
        <pc:spChg chg="mod">
          <ac:chgData name="Bethan Harris (2116541)" userId="S::2116541@student.uwtsd.ac.uk::049505fe-2827-4935-b489-0edff6f145fd" providerId="AD" clId="Web-{D2DFACBC-9EFF-3EDA-5004-CFA803FF6C88}" dt="2022-10-06T11:03:16.404" v="1480" actId="20577"/>
          <ac:spMkLst>
            <pc:docMk/>
            <pc:sldMk cId="2093018260" sldId="272"/>
            <ac:spMk id="2" creationId="{6A63880A-6CA9-9660-A962-FD839AC23D98}"/>
          </ac:spMkLst>
        </pc:spChg>
        <pc:spChg chg="mod">
          <ac:chgData name="Bethan Harris (2116541)" userId="S::2116541@student.uwtsd.ac.uk::049505fe-2827-4935-b489-0edff6f145fd" providerId="AD" clId="Web-{D2DFACBC-9EFF-3EDA-5004-CFA803FF6C88}" dt="2022-10-06T11:18:07.959" v="1859" actId="20577"/>
          <ac:spMkLst>
            <pc:docMk/>
            <pc:sldMk cId="2093018260" sldId="272"/>
            <ac:spMk id="3" creationId="{F919697E-19AC-3F72-F25F-3A5C7537C060}"/>
          </ac:spMkLst>
        </pc:spChg>
      </pc:sldChg>
      <pc:sldChg chg="add del replId">
        <pc:chgData name="Bethan Harris (2116541)" userId="S::2116541@student.uwtsd.ac.uk::049505fe-2827-4935-b489-0edff6f145fd" providerId="AD" clId="Web-{D2DFACBC-9EFF-3EDA-5004-CFA803FF6C88}" dt="2022-10-06T11:47:15.255" v="1970"/>
        <pc:sldMkLst>
          <pc:docMk/>
          <pc:sldMk cId="3300632579" sldId="273"/>
        </pc:sldMkLst>
      </pc:sldChg>
      <pc:sldChg chg="modSp new">
        <pc:chgData name="Bethan Harris (2116541)" userId="S::2116541@student.uwtsd.ac.uk::049505fe-2827-4935-b489-0edff6f145fd" providerId="AD" clId="Web-{D2DFACBC-9EFF-3EDA-5004-CFA803FF6C88}" dt="2022-10-06T11:39:27.461" v="1959" actId="20577"/>
        <pc:sldMkLst>
          <pc:docMk/>
          <pc:sldMk cId="4182706510" sldId="274"/>
        </pc:sldMkLst>
        <pc:spChg chg="mod">
          <ac:chgData name="Bethan Harris (2116541)" userId="S::2116541@student.uwtsd.ac.uk::049505fe-2827-4935-b489-0edff6f145fd" providerId="AD" clId="Web-{D2DFACBC-9EFF-3EDA-5004-CFA803FF6C88}" dt="2022-10-06T11:37:50.850" v="1949" actId="20577"/>
          <ac:spMkLst>
            <pc:docMk/>
            <pc:sldMk cId="4182706510" sldId="274"/>
            <ac:spMk id="2" creationId="{A27E4AAD-8D48-AC7F-E695-A778980BBA6D}"/>
          </ac:spMkLst>
        </pc:spChg>
        <pc:spChg chg="mod">
          <ac:chgData name="Bethan Harris (2116541)" userId="S::2116541@student.uwtsd.ac.uk::049505fe-2827-4935-b489-0edff6f145fd" providerId="AD" clId="Web-{D2DFACBC-9EFF-3EDA-5004-CFA803FF6C88}" dt="2022-10-06T11:39:27.461" v="1959" actId="20577"/>
          <ac:spMkLst>
            <pc:docMk/>
            <pc:sldMk cId="4182706510" sldId="274"/>
            <ac:spMk id="3" creationId="{4DC47E16-94C9-66F5-702A-0F8166CC1F27}"/>
          </ac:spMkLst>
        </pc:spChg>
      </pc:sldChg>
      <pc:sldChg chg="modSp new del">
        <pc:chgData name="Bethan Harris (2116541)" userId="S::2116541@student.uwtsd.ac.uk::049505fe-2827-4935-b489-0edff6f145fd" providerId="AD" clId="Web-{D2DFACBC-9EFF-3EDA-5004-CFA803FF6C88}" dt="2022-10-06T11:37:56.178" v="1950"/>
        <pc:sldMkLst>
          <pc:docMk/>
          <pc:sldMk cId="657696892" sldId="275"/>
        </pc:sldMkLst>
        <pc:spChg chg="mod">
          <ac:chgData name="Bethan Harris (2116541)" userId="S::2116541@student.uwtsd.ac.uk::049505fe-2827-4935-b489-0edff6f145fd" providerId="AD" clId="Web-{D2DFACBC-9EFF-3EDA-5004-CFA803FF6C88}" dt="2022-10-06T11:36:58.098" v="1894" actId="20577"/>
          <ac:spMkLst>
            <pc:docMk/>
            <pc:sldMk cId="657696892" sldId="275"/>
            <ac:spMk id="2" creationId="{5DF5F9F9-8B71-64C3-F62C-5B69B5882548}"/>
          </ac:spMkLst>
        </pc:spChg>
      </pc:sldChg>
    </pc:docChg>
  </pc:docChgLst>
  <pc:docChgLst>
    <pc:chgData name="Bethan Harris (2116541)" userId="S::2116541@student.uwtsd.ac.uk::049505fe-2827-4935-b489-0edff6f145fd" providerId="AD" clId="Web-{99C26000-E2B5-22F5-FC11-4CA33C2A3ECC}"/>
    <pc:docChg chg="modSld">
      <pc:chgData name="Bethan Harris (2116541)" userId="S::2116541@student.uwtsd.ac.uk::049505fe-2827-4935-b489-0edff6f145fd" providerId="AD" clId="Web-{99C26000-E2B5-22F5-FC11-4CA33C2A3ECC}" dt="2022-10-08T09:29:07.243" v="673" actId="20577"/>
      <pc:docMkLst>
        <pc:docMk/>
      </pc:docMkLst>
      <pc:sldChg chg="addSp delSp modSp">
        <pc:chgData name="Bethan Harris (2116541)" userId="S::2116541@student.uwtsd.ac.uk::049505fe-2827-4935-b489-0edff6f145fd" providerId="AD" clId="Web-{99C26000-E2B5-22F5-FC11-4CA33C2A3ECC}" dt="2022-10-08T08:55:57.567" v="321"/>
        <pc:sldMkLst>
          <pc:docMk/>
          <pc:sldMk cId="109857222" sldId="256"/>
        </pc:sldMkLst>
        <pc:spChg chg="mod">
          <ac:chgData name="Bethan Harris (2116541)" userId="S::2116541@student.uwtsd.ac.uk::049505fe-2827-4935-b489-0edff6f145fd" providerId="AD" clId="Web-{99C26000-E2B5-22F5-FC11-4CA33C2A3ECC}" dt="2022-10-08T08:55:57.567" v="321"/>
          <ac:spMkLst>
            <pc:docMk/>
            <pc:sldMk cId="109857222" sldId="256"/>
            <ac:spMk id="2" creationId="{00000000-0000-0000-0000-000000000000}"/>
          </ac:spMkLst>
        </pc:spChg>
        <pc:spChg chg="mod">
          <ac:chgData name="Bethan Harris (2116541)" userId="S::2116541@student.uwtsd.ac.uk::049505fe-2827-4935-b489-0edff6f145fd" providerId="AD" clId="Web-{99C26000-E2B5-22F5-FC11-4CA33C2A3ECC}" dt="2022-10-08T08:55:57.567" v="321"/>
          <ac:spMkLst>
            <pc:docMk/>
            <pc:sldMk cId="109857222" sldId="256"/>
            <ac:spMk id="3" creationId="{00000000-0000-0000-0000-000000000000}"/>
          </ac:spMkLst>
        </pc:spChg>
        <pc:spChg chg="del">
          <ac:chgData name="Bethan Harris (2116541)" userId="S::2116541@student.uwtsd.ac.uk::049505fe-2827-4935-b489-0edff6f145fd" providerId="AD" clId="Web-{99C26000-E2B5-22F5-FC11-4CA33C2A3ECC}" dt="2022-10-08T08:55:57.567" v="321"/>
          <ac:spMkLst>
            <pc:docMk/>
            <pc:sldMk cId="109857222" sldId="256"/>
            <ac:spMk id="8" creationId="{907EF6B7-1338-4443-8C46-6A318D952DFD}"/>
          </ac:spMkLst>
        </pc:spChg>
        <pc:spChg chg="del">
          <ac:chgData name="Bethan Harris (2116541)" userId="S::2116541@student.uwtsd.ac.uk::049505fe-2827-4935-b489-0edff6f145fd" providerId="AD" clId="Web-{99C26000-E2B5-22F5-FC11-4CA33C2A3ECC}" dt="2022-10-08T08:55:57.567" v="321"/>
          <ac:spMkLst>
            <pc:docMk/>
            <pc:sldMk cId="109857222" sldId="256"/>
            <ac:spMk id="14" creationId="{DAAE4CDD-124C-4DCF-9584-B6033B545DD5}"/>
          </ac:spMkLst>
        </pc:spChg>
        <pc:spChg chg="del">
          <ac:chgData name="Bethan Harris (2116541)" userId="S::2116541@student.uwtsd.ac.uk::049505fe-2827-4935-b489-0edff6f145fd" providerId="AD" clId="Web-{99C26000-E2B5-22F5-FC11-4CA33C2A3ECC}" dt="2022-10-08T08:55:57.567" v="321"/>
          <ac:spMkLst>
            <pc:docMk/>
            <pc:sldMk cId="109857222" sldId="256"/>
            <ac:spMk id="15" creationId="{081E4A58-353D-44AE-B2FC-2A74E2E400F7}"/>
          </ac:spMkLst>
        </pc:spChg>
        <pc:spChg chg="add">
          <ac:chgData name="Bethan Harris (2116541)" userId="S::2116541@student.uwtsd.ac.uk::049505fe-2827-4935-b489-0edff6f145fd" providerId="AD" clId="Web-{99C26000-E2B5-22F5-FC11-4CA33C2A3ECC}" dt="2022-10-08T08:55:57.567" v="321"/>
          <ac:spMkLst>
            <pc:docMk/>
            <pc:sldMk cId="109857222" sldId="256"/>
            <ac:spMk id="20" creationId="{D278ADA9-6383-4BDD-80D2-8899A402687B}"/>
          </ac:spMkLst>
        </pc:spChg>
        <pc:spChg chg="add">
          <ac:chgData name="Bethan Harris (2116541)" userId="S::2116541@student.uwtsd.ac.uk::049505fe-2827-4935-b489-0edff6f145fd" providerId="AD" clId="Web-{99C26000-E2B5-22F5-FC11-4CA33C2A3ECC}" dt="2022-10-08T08:55:57.567" v="321"/>
          <ac:spMkLst>
            <pc:docMk/>
            <pc:sldMk cId="109857222" sldId="256"/>
            <ac:spMk id="22" creationId="{484B7147-B0F6-40ED-B5A2-FF72BC8198B6}"/>
          </ac:spMkLst>
        </pc:spChg>
        <pc:spChg chg="add">
          <ac:chgData name="Bethan Harris (2116541)" userId="S::2116541@student.uwtsd.ac.uk::049505fe-2827-4935-b489-0edff6f145fd" providerId="AD" clId="Web-{99C26000-E2B5-22F5-FC11-4CA33C2A3ECC}" dt="2022-10-08T08:55:57.567" v="321"/>
          <ac:spMkLst>
            <pc:docMk/>
            <pc:sldMk cId="109857222" sldId="256"/>
            <ac:spMk id="24" creationId="{B36D2DE0-0628-4A9A-A59D-7BA8B5EB3022}"/>
          </ac:spMkLst>
        </pc:spChg>
        <pc:spChg chg="add">
          <ac:chgData name="Bethan Harris (2116541)" userId="S::2116541@student.uwtsd.ac.uk::049505fe-2827-4935-b489-0edff6f145fd" providerId="AD" clId="Web-{99C26000-E2B5-22F5-FC11-4CA33C2A3ECC}" dt="2022-10-08T08:55:57.567" v="321"/>
          <ac:spMkLst>
            <pc:docMk/>
            <pc:sldMk cId="109857222" sldId="256"/>
            <ac:spMk id="26" creationId="{48E405C9-94BE-41DA-928C-DEC9A8550E9F}"/>
          </ac:spMkLst>
        </pc:spChg>
        <pc:spChg chg="add">
          <ac:chgData name="Bethan Harris (2116541)" userId="S::2116541@student.uwtsd.ac.uk::049505fe-2827-4935-b489-0edff6f145fd" providerId="AD" clId="Web-{99C26000-E2B5-22F5-FC11-4CA33C2A3ECC}" dt="2022-10-08T08:55:57.567" v="321"/>
          <ac:spMkLst>
            <pc:docMk/>
            <pc:sldMk cId="109857222" sldId="256"/>
            <ac:spMk id="28" creationId="{D2091A72-D5BB-42AC-8FD3-F7747D90861E}"/>
          </ac:spMkLst>
        </pc:spChg>
        <pc:spChg chg="add">
          <ac:chgData name="Bethan Harris (2116541)" userId="S::2116541@student.uwtsd.ac.uk::049505fe-2827-4935-b489-0edff6f145fd" providerId="AD" clId="Web-{99C26000-E2B5-22F5-FC11-4CA33C2A3ECC}" dt="2022-10-08T08:55:57.567" v="321"/>
          <ac:spMkLst>
            <pc:docMk/>
            <pc:sldMk cId="109857222" sldId="256"/>
            <ac:spMk id="30" creationId="{6ED12BFC-A737-46AF-8411-481112D54B0C}"/>
          </ac:spMkLst>
        </pc:spChg>
      </pc:sldChg>
      <pc:sldChg chg="addSp delSp modSp">
        <pc:chgData name="Bethan Harris (2116541)" userId="S::2116541@student.uwtsd.ac.uk::049505fe-2827-4935-b489-0edff6f145fd" providerId="AD" clId="Web-{99C26000-E2B5-22F5-FC11-4CA33C2A3ECC}" dt="2022-10-08T08:55:49.238" v="320"/>
        <pc:sldMkLst>
          <pc:docMk/>
          <pc:sldMk cId="2428373747" sldId="259"/>
        </pc:sldMkLst>
        <pc:spChg chg="mod">
          <ac:chgData name="Bethan Harris (2116541)" userId="S::2116541@student.uwtsd.ac.uk::049505fe-2827-4935-b489-0edff6f145fd" providerId="AD" clId="Web-{99C26000-E2B5-22F5-FC11-4CA33C2A3ECC}" dt="2022-10-08T08:55:49.238" v="320"/>
          <ac:spMkLst>
            <pc:docMk/>
            <pc:sldMk cId="2428373747" sldId="259"/>
            <ac:spMk id="2" creationId="{DE1AE1A3-5998-347E-93A5-5208366EE455}"/>
          </ac:spMkLst>
        </pc:spChg>
        <pc:spChg chg="mod">
          <ac:chgData name="Bethan Harris (2116541)" userId="S::2116541@student.uwtsd.ac.uk::049505fe-2827-4935-b489-0edff6f145fd" providerId="AD" clId="Web-{99C26000-E2B5-22F5-FC11-4CA33C2A3ECC}" dt="2022-10-08T08:55:49.238" v="320"/>
          <ac:spMkLst>
            <pc:docMk/>
            <pc:sldMk cId="2428373747" sldId="259"/>
            <ac:spMk id="3" creationId="{1A3C20B2-586A-1A72-B817-BDC61354D8C6}"/>
          </ac:spMkLst>
        </pc:spChg>
        <pc:spChg chg="del">
          <ac:chgData name="Bethan Harris (2116541)" userId="S::2116541@student.uwtsd.ac.uk::049505fe-2827-4935-b489-0edff6f145fd" providerId="AD" clId="Web-{99C26000-E2B5-22F5-FC11-4CA33C2A3ECC}" dt="2022-10-08T08:55:49.238" v="320"/>
          <ac:spMkLst>
            <pc:docMk/>
            <pc:sldMk cId="2428373747" sldId="259"/>
            <ac:spMk id="17" creationId="{100EDD19-6802-4EC3-95CE-CFFAB042CFD6}"/>
          </ac:spMkLst>
        </pc:spChg>
        <pc:spChg chg="del">
          <ac:chgData name="Bethan Harris (2116541)" userId="S::2116541@student.uwtsd.ac.uk::049505fe-2827-4935-b489-0edff6f145fd" providerId="AD" clId="Web-{99C26000-E2B5-22F5-FC11-4CA33C2A3ECC}" dt="2022-10-08T08:55:49.238" v="320"/>
          <ac:spMkLst>
            <pc:docMk/>
            <pc:sldMk cId="2428373747" sldId="259"/>
            <ac:spMk id="19" creationId="{DB17E863-922E-4C26-BD64-E8FD41D28661}"/>
          </ac:spMkLst>
        </pc:spChg>
        <pc:spChg chg="add">
          <ac:chgData name="Bethan Harris (2116541)" userId="S::2116541@student.uwtsd.ac.uk::049505fe-2827-4935-b489-0edff6f145fd" providerId="AD" clId="Web-{99C26000-E2B5-22F5-FC11-4CA33C2A3ECC}" dt="2022-10-08T08:55:49.238" v="320"/>
          <ac:spMkLst>
            <pc:docMk/>
            <pc:sldMk cId="2428373747" sldId="259"/>
            <ac:spMk id="24" creationId="{907EF6B7-1338-4443-8C46-6A318D952DFD}"/>
          </ac:spMkLst>
        </pc:spChg>
        <pc:spChg chg="add">
          <ac:chgData name="Bethan Harris (2116541)" userId="S::2116541@student.uwtsd.ac.uk::049505fe-2827-4935-b489-0edff6f145fd" providerId="AD" clId="Web-{99C26000-E2B5-22F5-FC11-4CA33C2A3ECC}" dt="2022-10-08T08:55:49.238" v="320"/>
          <ac:spMkLst>
            <pc:docMk/>
            <pc:sldMk cId="2428373747" sldId="259"/>
            <ac:spMk id="26" creationId="{DAAE4CDD-124C-4DCF-9584-B6033B545DD5}"/>
          </ac:spMkLst>
        </pc:spChg>
        <pc:spChg chg="add">
          <ac:chgData name="Bethan Harris (2116541)" userId="S::2116541@student.uwtsd.ac.uk::049505fe-2827-4935-b489-0edff6f145fd" providerId="AD" clId="Web-{99C26000-E2B5-22F5-FC11-4CA33C2A3ECC}" dt="2022-10-08T08:55:49.238" v="320"/>
          <ac:spMkLst>
            <pc:docMk/>
            <pc:sldMk cId="2428373747" sldId="259"/>
            <ac:spMk id="28" creationId="{081E4A58-353D-44AE-B2FC-2A74E2E400F7}"/>
          </ac:spMkLst>
        </pc:spChg>
      </pc:sldChg>
      <pc:sldChg chg="modSp">
        <pc:chgData name="Bethan Harris (2116541)" userId="S::2116541@student.uwtsd.ac.uk::049505fe-2827-4935-b489-0edff6f145fd" providerId="AD" clId="Web-{99C26000-E2B5-22F5-FC11-4CA33C2A3ECC}" dt="2022-10-08T09:23:07.128" v="615" actId="20577"/>
        <pc:sldMkLst>
          <pc:docMk/>
          <pc:sldMk cId="1903614087" sldId="263"/>
        </pc:sldMkLst>
        <pc:spChg chg="mod">
          <ac:chgData name="Bethan Harris (2116541)" userId="S::2116541@student.uwtsd.ac.uk::049505fe-2827-4935-b489-0edff6f145fd" providerId="AD" clId="Web-{99C26000-E2B5-22F5-FC11-4CA33C2A3ECC}" dt="2022-10-08T09:23:07.128" v="615" actId="20577"/>
          <ac:spMkLst>
            <pc:docMk/>
            <pc:sldMk cId="1903614087" sldId="263"/>
            <ac:spMk id="3" creationId="{2EE7AB83-0538-0AFC-2BE9-2F01E8B6D4B4}"/>
          </ac:spMkLst>
        </pc:spChg>
      </pc:sldChg>
      <pc:sldChg chg="modSp">
        <pc:chgData name="Bethan Harris (2116541)" userId="S::2116541@student.uwtsd.ac.uk::049505fe-2827-4935-b489-0edff6f145fd" providerId="AD" clId="Web-{99C26000-E2B5-22F5-FC11-4CA33C2A3ECC}" dt="2022-10-08T08:35:41.666" v="27" actId="20577"/>
        <pc:sldMkLst>
          <pc:docMk/>
          <pc:sldMk cId="2721166605" sldId="270"/>
        </pc:sldMkLst>
        <pc:spChg chg="mod">
          <ac:chgData name="Bethan Harris (2116541)" userId="S::2116541@student.uwtsd.ac.uk::049505fe-2827-4935-b489-0edff6f145fd" providerId="AD" clId="Web-{99C26000-E2B5-22F5-FC11-4CA33C2A3ECC}" dt="2022-10-08T08:35:41.666" v="27" actId="20577"/>
          <ac:spMkLst>
            <pc:docMk/>
            <pc:sldMk cId="2721166605" sldId="270"/>
            <ac:spMk id="3" creationId="{18F365D1-5965-1BEC-17A9-A5C92F18C8EA}"/>
          </ac:spMkLst>
        </pc:spChg>
      </pc:sldChg>
      <pc:sldChg chg="modSp">
        <pc:chgData name="Bethan Harris (2116541)" userId="S::2116541@student.uwtsd.ac.uk::049505fe-2827-4935-b489-0edff6f145fd" providerId="AD" clId="Web-{99C26000-E2B5-22F5-FC11-4CA33C2A3ECC}" dt="2022-10-08T09:29:07.243" v="673" actId="20577"/>
        <pc:sldMkLst>
          <pc:docMk/>
          <pc:sldMk cId="3746959216" sldId="271"/>
        </pc:sldMkLst>
        <pc:spChg chg="mod">
          <ac:chgData name="Bethan Harris (2116541)" userId="S::2116541@student.uwtsd.ac.uk::049505fe-2827-4935-b489-0edff6f145fd" providerId="AD" clId="Web-{99C26000-E2B5-22F5-FC11-4CA33C2A3ECC}" dt="2022-10-08T09:29:07.243" v="673" actId="20577"/>
          <ac:spMkLst>
            <pc:docMk/>
            <pc:sldMk cId="3746959216" sldId="271"/>
            <ac:spMk id="3" creationId="{E0CA4A59-6548-A616-13AF-54A33CAC4668}"/>
          </ac:spMkLst>
        </pc:spChg>
      </pc:sldChg>
      <pc:sldChg chg="addSp delSp modSp mod setBg">
        <pc:chgData name="Bethan Harris (2116541)" userId="S::2116541@student.uwtsd.ac.uk::049505fe-2827-4935-b489-0edff6f145fd" providerId="AD" clId="Web-{99C26000-E2B5-22F5-FC11-4CA33C2A3ECC}" dt="2022-10-08T08:58:37.342" v="331" actId="20577"/>
        <pc:sldMkLst>
          <pc:docMk/>
          <pc:sldMk cId="2093018260" sldId="272"/>
        </pc:sldMkLst>
        <pc:spChg chg="mod">
          <ac:chgData name="Bethan Harris (2116541)" userId="S::2116541@student.uwtsd.ac.uk::049505fe-2827-4935-b489-0edff6f145fd" providerId="AD" clId="Web-{99C26000-E2B5-22F5-FC11-4CA33C2A3ECC}" dt="2022-10-08T08:55:35.987" v="319"/>
          <ac:spMkLst>
            <pc:docMk/>
            <pc:sldMk cId="2093018260" sldId="272"/>
            <ac:spMk id="2" creationId="{6A63880A-6CA9-9660-A962-FD839AC23D98}"/>
          </ac:spMkLst>
        </pc:spChg>
        <pc:spChg chg="mod">
          <ac:chgData name="Bethan Harris (2116541)" userId="S::2116541@student.uwtsd.ac.uk::049505fe-2827-4935-b489-0edff6f145fd" providerId="AD" clId="Web-{99C26000-E2B5-22F5-FC11-4CA33C2A3ECC}" dt="2022-10-08T08:58:37.342" v="331" actId="20577"/>
          <ac:spMkLst>
            <pc:docMk/>
            <pc:sldMk cId="2093018260" sldId="272"/>
            <ac:spMk id="3" creationId="{F919697E-19AC-3F72-F25F-3A5C7537C060}"/>
          </ac:spMkLst>
        </pc:spChg>
        <pc:spChg chg="add">
          <ac:chgData name="Bethan Harris (2116541)" userId="S::2116541@student.uwtsd.ac.uk::049505fe-2827-4935-b489-0edff6f145fd" providerId="AD" clId="Web-{99C26000-E2B5-22F5-FC11-4CA33C2A3ECC}" dt="2022-10-08T08:55:35.987" v="319"/>
          <ac:spMkLst>
            <pc:docMk/>
            <pc:sldMk cId="2093018260" sldId="272"/>
            <ac:spMk id="8" creationId="{907EF6B7-1338-4443-8C46-6A318D952DFD}"/>
          </ac:spMkLst>
        </pc:spChg>
        <pc:spChg chg="add del">
          <ac:chgData name="Bethan Harris (2116541)" userId="S::2116541@student.uwtsd.ac.uk::049505fe-2827-4935-b489-0edff6f145fd" providerId="AD" clId="Web-{99C26000-E2B5-22F5-FC11-4CA33C2A3ECC}" dt="2022-10-08T08:55:35.972" v="318"/>
          <ac:spMkLst>
            <pc:docMk/>
            <pc:sldMk cId="2093018260" sldId="272"/>
            <ac:spMk id="9" creationId="{2C61293E-6EBE-43EF-A52C-9BEBFD7679D4}"/>
          </ac:spMkLst>
        </pc:spChg>
        <pc:spChg chg="add">
          <ac:chgData name="Bethan Harris (2116541)" userId="S::2116541@student.uwtsd.ac.uk::049505fe-2827-4935-b489-0edff6f145fd" providerId="AD" clId="Web-{99C26000-E2B5-22F5-FC11-4CA33C2A3ECC}" dt="2022-10-08T08:55:35.987" v="319"/>
          <ac:spMkLst>
            <pc:docMk/>
            <pc:sldMk cId="2093018260" sldId="272"/>
            <ac:spMk id="10" creationId="{DAAE4CDD-124C-4DCF-9584-B6033B545DD5}"/>
          </ac:spMkLst>
        </pc:spChg>
        <pc:spChg chg="add del">
          <ac:chgData name="Bethan Harris (2116541)" userId="S::2116541@student.uwtsd.ac.uk::049505fe-2827-4935-b489-0edff6f145fd" providerId="AD" clId="Web-{99C26000-E2B5-22F5-FC11-4CA33C2A3ECC}" dt="2022-10-08T08:55:35.972" v="318"/>
          <ac:spMkLst>
            <pc:docMk/>
            <pc:sldMk cId="2093018260" sldId="272"/>
            <ac:spMk id="11" creationId="{21540236-BFD5-4A9D-8840-4703E7F76825}"/>
          </ac:spMkLst>
        </pc:spChg>
        <pc:spChg chg="add">
          <ac:chgData name="Bethan Harris (2116541)" userId="S::2116541@student.uwtsd.ac.uk::049505fe-2827-4935-b489-0edff6f145fd" providerId="AD" clId="Web-{99C26000-E2B5-22F5-FC11-4CA33C2A3ECC}" dt="2022-10-08T08:55:35.987" v="319"/>
          <ac:spMkLst>
            <pc:docMk/>
            <pc:sldMk cId="2093018260" sldId="272"/>
            <ac:spMk id="12" creationId="{081E4A58-353D-44AE-B2FC-2A74E2E400F7}"/>
          </ac:spMkLst>
        </pc:spChg>
        <pc:picChg chg="add del">
          <ac:chgData name="Bethan Harris (2116541)" userId="S::2116541@student.uwtsd.ac.uk::049505fe-2827-4935-b489-0edff6f145fd" providerId="AD" clId="Web-{99C26000-E2B5-22F5-FC11-4CA33C2A3ECC}" dt="2022-10-08T08:55:35.972" v="318"/>
          <ac:picMkLst>
            <pc:docMk/>
            <pc:sldMk cId="2093018260" sldId="272"/>
            <ac:picMk id="5" creationId="{2674031B-5A86-6BBC-4B98-C734D24D0E46}"/>
          </ac:picMkLst>
        </pc:picChg>
      </pc:sldChg>
      <pc:sldChg chg="addSp modSp mod setBg">
        <pc:chgData name="Bethan Harris (2116541)" userId="S::2116541@student.uwtsd.ac.uk::049505fe-2827-4935-b489-0edff6f145fd" providerId="AD" clId="Web-{99C26000-E2B5-22F5-FC11-4CA33C2A3ECC}" dt="2022-10-08T08:54:47.172" v="314" actId="20577"/>
        <pc:sldMkLst>
          <pc:docMk/>
          <pc:sldMk cId="4182706510" sldId="274"/>
        </pc:sldMkLst>
        <pc:spChg chg="mod">
          <ac:chgData name="Bethan Harris (2116541)" userId="S::2116541@student.uwtsd.ac.uk::049505fe-2827-4935-b489-0edff6f145fd" providerId="AD" clId="Web-{99C26000-E2B5-22F5-FC11-4CA33C2A3ECC}" dt="2022-10-08T08:45:10.684" v="136"/>
          <ac:spMkLst>
            <pc:docMk/>
            <pc:sldMk cId="4182706510" sldId="274"/>
            <ac:spMk id="2" creationId="{A27E4AAD-8D48-AC7F-E695-A778980BBA6D}"/>
          </ac:spMkLst>
        </pc:spChg>
        <pc:spChg chg="mod">
          <ac:chgData name="Bethan Harris (2116541)" userId="S::2116541@student.uwtsd.ac.uk::049505fe-2827-4935-b489-0edff6f145fd" providerId="AD" clId="Web-{99C26000-E2B5-22F5-FC11-4CA33C2A3ECC}" dt="2022-10-08T08:54:47.172" v="314" actId="20577"/>
          <ac:spMkLst>
            <pc:docMk/>
            <pc:sldMk cId="4182706510" sldId="274"/>
            <ac:spMk id="3" creationId="{4DC47E16-94C9-66F5-702A-0F8166CC1F27}"/>
          </ac:spMkLst>
        </pc:spChg>
        <pc:spChg chg="add">
          <ac:chgData name="Bethan Harris (2116541)" userId="S::2116541@student.uwtsd.ac.uk::049505fe-2827-4935-b489-0edff6f145fd" providerId="AD" clId="Web-{99C26000-E2B5-22F5-FC11-4CA33C2A3ECC}" dt="2022-10-08T08:45:10.684" v="136"/>
          <ac:spMkLst>
            <pc:docMk/>
            <pc:sldMk cId="4182706510" sldId="274"/>
            <ac:spMk id="8" creationId="{100EDD19-6802-4EC3-95CE-CFFAB042CFD6}"/>
          </ac:spMkLst>
        </pc:spChg>
        <pc:spChg chg="add">
          <ac:chgData name="Bethan Harris (2116541)" userId="S::2116541@student.uwtsd.ac.uk::049505fe-2827-4935-b489-0edff6f145fd" providerId="AD" clId="Web-{99C26000-E2B5-22F5-FC11-4CA33C2A3ECC}" dt="2022-10-08T08:45:10.684" v="136"/>
          <ac:spMkLst>
            <pc:docMk/>
            <pc:sldMk cId="4182706510" sldId="274"/>
            <ac:spMk id="10" creationId="{DB17E863-922E-4C26-BD64-E8FD41D286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ealthcareers.nhs.uk/explore-roles/public-health/roles-public-health/health-visitor/health-visitor" TargetMode="External"/><Relationship Id="rId2" Type="http://schemas.openxmlformats.org/officeDocument/2006/relationships/hyperlink" Target="https://www.researchgate.net/publication/272451846_Using_the_principles_of_Vygotsky_in_the_home_environment_A_health_visitor's_perspective_for_under-fives" TargetMode="External"/><Relationship Id="rId1" Type="http://schemas.openxmlformats.org/officeDocument/2006/relationships/slideLayout" Target="../slideLayouts/slideLayout2.xml"/><Relationship Id="rId6" Type="http://schemas.openxmlformats.org/officeDocument/2006/relationships/hyperlink" Target="https://nursekey.com/the-dynamic-child/" TargetMode="External"/><Relationship Id="rId5" Type="http://schemas.openxmlformats.org/officeDocument/2006/relationships/hyperlink" Target="https://www.webmd.com/children/piaget-stages-of-development" TargetMode="External"/><Relationship Id="rId4" Type="http://schemas.openxmlformats.org/officeDocument/2006/relationships/hyperlink" Target="https://samaservicego.com/icons?cid=796&amp;shop=piaget+third+stage&amp;xi=1&amp;xc=26&amp;pr=88.99&amp;you=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Rectangle 2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vert="horz" lIns="91440" tIns="45720" rIns="91440" bIns="45720" rtlCol="0">
            <a:normAutofit/>
          </a:bodyPr>
          <a:lstStyle/>
          <a:p>
            <a:r>
              <a:rPr lang="en-US" sz="4200" kern="1200">
                <a:latin typeface="+mj-lt"/>
                <a:ea typeface="+mj-ea"/>
                <a:cs typeface="+mj-cs"/>
              </a:rPr>
              <a:t>Why is Psychology important when working as a Health Visitor</a:t>
            </a:r>
          </a:p>
        </p:txBody>
      </p:sp>
      <p:sp>
        <p:nvSpPr>
          <p:cNvPr id="3" name="Subtitle 2"/>
          <p:cNvSpPr>
            <a:spLocks noGrp="1"/>
          </p:cNvSpPr>
          <p:nvPr>
            <p:ph type="subTitle" idx="1"/>
          </p:nvPr>
        </p:nvSpPr>
        <p:spPr>
          <a:xfrm>
            <a:off x="3315031" y="4076802"/>
            <a:ext cx="5561938" cy="1534587"/>
          </a:xfrm>
        </p:spPr>
        <p:txBody>
          <a:bodyPr vert="horz" lIns="91440" tIns="45720" rIns="91440" bIns="45720" rtlCol="0">
            <a:normAutofit/>
          </a:bodyPr>
          <a:lstStyle/>
          <a:p>
            <a:pPr indent="-228600">
              <a:buFont typeface="Arial" panose="020B0604020202020204" pitchFamily="34" charset="0"/>
              <a:buChar char="•"/>
            </a:pPr>
            <a:r>
              <a:rPr lang="en-US" sz="1500"/>
              <a:t>By Bethan Harris – 2116541</a:t>
            </a:r>
            <a:br>
              <a:rPr lang="en-US" sz="1500"/>
            </a:br>
            <a:endParaRPr lang="en-US" sz="1500"/>
          </a:p>
          <a:p>
            <a:pPr indent="-228600">
              <a:buFont typeface="Arial" panose="020B0604020202020204" pitchFamily="34" charset="0"/>
              <a:buChar char="•"/>
            </a:pPr>
            <a:r>
              <a:rPr lang="en-US" sz="1500"/>
              <a:t>Lecturer- Alice Clayton</a:t>
            </a:r>
            <a:br>
              <a:rPr lang="en-US" sz="1500"/>
            </a:br>
            <a:r>
              <a:rPr lang="en-US" sz="1500"/>
              <a:t>Psychology in Health and Social Care </a:t>
            </a:r>
            <a:br>
              <a:rPr lang="en-US" sz="1500"/>
            </a:br>
            <a:r>
              <a:rPr lang="en-US" sz="1500"/>
              <a:t>BMHP4003</a:t>
            </a:r>
            <a:br>
              <a:rPr lang="en-US" sz="1500"/>
            </a:br>
            <a:endParaRPr lang="en-US" sz="1500"/>
          </a:p>
        </p:txBody>
      </p:sp>
      <p:sp>
        <p:nvSpPr>
          <p:cNvPr id="28" name="Arc 2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Oval 2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AE1A3-5998-347E-93A5-5208366EE455}"/>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Introduction</a:t>
            </a:r>
            <a:endParaRPr lang="en-GB">
              <a:solidFill>
                <a:srgbClr val="FFFFFF"/>
              </a:solidFill>
            </a:endParaRP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3C20B2-586A-1A72-B817-BDC61354D8C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latin typeface="Arial"/>
                <a:cs typeface="Calibri" panose="020F0502020204030204"/>
              </a:rPr>
              <a:t>The aim of this power point is to inform you on the importance of  psychology when working as a health visitor and how can a psychology theory regarding cognitive development be used alongside daily work tasks. </a:t>
            </a:r>
            <a:r>
              <a:rPr lang="en-GB">
                <a:cs typeface="Calibri" panose="020F0502020204030204"/>
              </a:rPr>
              <a:t> </a:t>
            </a:r>
          </a:p>
          <a:p>
            <a:pPr marL="0" indent="0">
              <a:buNone/>
            </a:pPr>
            <a:endParaRPr lang="en-GB">
              <a:ea typeface="+mn-lt"/>
              <a:cs typeface="+mn-lt"/>
            </a:endParaRPr>
          </a:p>
        </p:txBody>
      </p:sp>
    </p:spTree>
    <p:extLst>
      <p:ext uri="{BB962C8B-B14F-4D97-AF65-F5344CB8AC3E}">
        <p14:creationId xmlns:p14="http://schemas.microsoft.com/office/powerpoint/2010/main" val="242837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87A44-C19D-8D47-9EFE-69C72ED97FDB}"/>
              </a:ext>
            </a:extLst>
          </p:cNvPr>
          <p:cNvSpPr>
            <a:spLocks noGrp="1"/>
          </p:cNvSpPr>
          <p:nvPr>
            <p:ph type="title"/>
          </p:nvPr>
        </p:nvSpPr>
        <p:spPr>
          <a:xfrm>
            <a:off x="838200" y="365125"/>
            <a:ext cx="10515600" cy="1325563"/>
          </a:xfrm>
        </p:spPr>
        <p:txBody>
          <a:bodyPr>
            <a:normAutofit/>
          </a:bodyPr>
          <a:lstStyle/>
          <a:p>
            <a:r>
              <a:rPr lang="en-GB" sz="5400">
                <a:cs typeface="Calibri Light"/>
              </a:rPr>
              <a:t>Health Visitor</a:t>
            </a:r>
            <a:endParaRPr lang="en-GB" sz="5400"/>
          </a:p>
        </p:txBody>
      </p:sp>
      <p:sp>
        <p:nvSpPr>
          <p:cNvPr id="4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F365D1-5965-1BEC-17A9-A5C92F18C8EA}"/>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pPr marL="0" indent="0">
              <a:buNone/>
            </a:pPr>
            <a:r>
              <a:rPr lang="en-GB" sz="2200" dirty="0">
                <a:latin typeface="Arial"/>
                <a:ea typeface="+mn-lt"/>
                <a:cs typeface="+mn-lt"/>
              </a:rPr>
              <a:t> A health visitor is a professional who specialises in working with families and children who are aged 0-5 years old ,  to identify any needs so that they can help work alongside the parents to improve the health and wellbeing of the child.</a:t>
            </a:r>
            <a:endParaRPr lang="en-US" sz="2200">
              <a:latin typeface="Arial"/>
              <a:ea typeface="+mn-lt"/>
              <a:cs typeface="+mn-lt"/>
            </a:endParaRPr>
          </a:p>
          <a:p>
            <a:pPr marL="0" indent="0">
              <a:buNone/>
            </a:pPr>
            <a:r>
              <a:rPr lang="en-GB" sz="2200" dirty="0">
                <a:latin typeface="Arial"/>
                <a:ea typeface="+mn-lt"/>
                <a:cs typeface="+mn-lt"/>
              </a:rPr>
              <a:t>Working as a health visitor you monitor the development of the child and support parents with any issues regarding sleep, feeding, speech and behaviour and developmental concerns.</a:t>
            </a:r>
          </a:p>
          <a:p>
            <a:pPr marL="0" indent="0">
              <a:buNone/>
            </a:pPr>
            <a:r>
              <a:rPr lang="en-GB" sz="2200" dirty="0">
                <a:latin typeface="Arial"/>
                <a:cs typeface="Calibri"/>
              </a:rPr>
              <a:t>Some day to day tasks of a health visitor include-</a:t>
            </a:r>
          </a:p>
          <a:p>
            <a:pPr>
              <a:buFont typeface="Arial"/>
              <a:buChar char="•"/>
            </a:pPr>
            <a:r>
              <a:rPr lang="en-GB" sz="2200" dirty="0">
                <a:latin typeface="Arial"/>
                <a:ea typeface="+mn-lt"/>
                <a:cs typeface="+mn-lt"/>
              </a:rPr>
              <a:t>promoting the best start in speech, language and communication including identification of need and additional support to be ready to learn</a:t>
            </a:r>
            <a:endParaRPr lang="en-GB" dirty="0">
              <a:latin typeface="Arial"/>
              <a:cs typeface="Arial"/>
            </a:endParaRPr>
          </a:p>
          <a:p>
            <a:pPr>
              <a:buFont typeface="Arial"/>
              <a:buChar char="•"/>
            </a:pPr>
            <a:r>
              <a:rPr lang="en-GB" sz="2200" dirty="0">
                <a:latin typeface="Arial"/>
                <a:ea typeface="+mn-lt"/>
                <a:cs typeface="+mn-lt"/>
              </a:rPr>
              <a:t>supporting maternal and infant mental health</a:t>
            </a:r>
            <a:endParaRPr lang="en-GB" dirty="0">
              <a:latin typeface="Arial"/>
              <a:cs typeface="Arial"/>
            </a:endParaRPr>
          </a:p>
          <a:p>
            <a:pPr>
              <a:buFont typeface="Arial"/>
              <a:buChar char="•"/>
            </a:pPr>
            <a:r>
              <a:rPr lang="en-GB" sz="2200" dirty="0">
                <a:latin typeface="Arial"/>
                <a:ea typeface="+mn-lt"/>
                <a:cs typeface="+mn-lt"/>
              </a:rPr>
              <a:t>supporting healthy weight and healthy nutrition conversations to prevent childhood obesity through behaviour change techniques.</a:t>
            </a:r>
            <a:endParaRPr lang="en-GB" dirty="0">
              <a:latin typeface="Arial"/>
              <a:cs typeface="Arial"/>
            </a:endParaRPr>
          </a:p>
          <a:p>
            <a:pPr>
              <a:buFont typeface="Arial"/>
              <a:buChar char="•"/>
            </a:pPr>
            <a:r>
              <a:rPr lang="en-GB" sz="2200" dirty="0">
                <a:latin typeface="Arial"/>
                <a:ea typeface="+mn-lt"/>
                <a:cs typeface="+mn-lt"/>
              </a:rPr>
              <a:t>advising on minor illness, home safety, safer sleep and accident prevention</a:t>
            </a:r>
            <a:endParaRPr lang="en-GB" dirty="0">
              <a:latin typeface="Arial"/>
            </a:endParaRPr>
          </a:p>
          <a:p>
            <a:pPr marL="0" indent="0">
              <a:buNone/>
            </a:pPr>
            <a:endParaRPr lang="en-GB" sz="2200" dirty="0">
              <a:cs typeface="Calibri"/>
            </a:endParaRPr>
          </a:p>
          <a:p>
            <a:pPr marL="0" indent="0">
              <a:buNone/>
            </a:pPr>
            <a:endParaRPr lang="en-GB" sz="2200">
              <a:cs typeface="Calibri"/>
            </a:endParaRPr>
          </a:p>
        </p:txBody>
      </p:sp>
    </p:spTree>
    <p:extLst>
      <p:ext uri="{BB962C8B-B14F-4D97-AF65-F5344CB8AC3E}">
        <p14:creationId xmlns:p14="http://schemas.microsoft.com/office/powerpoint/2010/main" val="2721166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5DF0B-7C77-7B61-4D10-6BB79B9A64EA}"/>
              </a:ext>
            </a:extLst>
          </p:cNvPr>
          <p:cNvSpPr>
            <a:spLocks noGrp="1"/>
          </p:cNvSpPr>
          <p:nvPr>
            <p:ph type="title"/>
          </p:nvPr>
        </p:nvSpPr>
        <p:spPr>
          <a:xfrm>
            <a:off x="841248" y="548640"/>
            <a:ext cx="3600860" cy="5431536"/>
          </a:xfrm>
        </p:spPr>
        <p:txBody>
          <a:bodyPr>
            <a:normAutofit/>
          </a:bodyPr>
          <a:lstStyle/>
          <a:p>
            <a:r>
              <a:rPr lang="en-GB" sz="5400">
                <a:cs typeface="Calibri Light"/>
              </a:rPr>
              <a:t>Piaget's Theory </a:t>
            </a:r>
            <a:endParaRPr lang="en-GB" sz="5400"/>
          </a:p>
        </p:txBody>
      </p:sp>
      <p:sp>
        <p:nvSpPr>
          <p:cNvPr id="2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336C387D-27FA-D3DC-DF90-364197419151}"/>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dirty="0">
                <a:ea typeface="+mn-lt"/>
                <a:cs typeface="+mn-lt"/>
              </a:rPr>
              <a:t>In 1936 Jean Piaget proposed a theory of cognitive development which suggests that a child's intelligence changes as they grow. Piaget proposed that there are 4 main stages regarding cognitive development which are : </a:t>
            </a:r>
          </a:p>
          <a:p>
            <a:pPr marL="0" indent="0">
              <a:buNone/>
            </a:pPr>
            <a:r>
              <a:rPr lang="en-GB" sz="2200" b="1" dirty="0">
                <a:ea typeface="+mn-lt"/>
                <a:cs typeface="+mn-lt"/>
              </a:rPr>
              <a:t>(1) sensorimotor intelligence –</a:t>
            </a:r>
            <a:r>
              <a:rPr lang="en-GB" sz="2200" dirty="0">
                <a:ea typeface="+mn-lt"/>
                <a:cs typeface="+mn-lt"/>
              </a:rPr>
              <a:t> Children behave they don’t think</a:t>
            </a:r>
          </a:p>
          <a:p>
            <a:pPr marL="0" indent="0">
              <a:buNone/>
            </a:pPr>
            <a:r>
              <a:rPr lang="en-GB" sz="2200" b="1" dirty="0">
                <a:ea typeface="+mn-lt"/>
                <a:cs typeface="+mn-lt"/>
              </a:rPr>
              <a:t>(2) preoperational thinking- </a:t>
            </a:r>
            <a:r>
              <a:rPr lang="en-GB" sz="2200" dirty="0">
                <a:ea typeface="+mn-lt"/>
                <a:cs typeface="+mn-lt"/>
              </a:rPr>
              <a:t>children start to think but are constrained by their own views of the world</a:t>
            </a:r>
          </a:p>
          <a:p>
            <a:pPr marL="0" indent="0">
              <a:buNone/>
            </a:pPr>
            <a:r>
              <a:rPr lang="en-GB" sz="2200" b="1" dirty="0">
                <a:ea typeface="+mn-lt"/>
                <a:cs typeface="+mn-lt"/>
              </a:rPr>
              <a:t>(3) concrete operational thinking- </a:t>
            </a:r>
            <a:r>
              <a:rPr lang="en-GB" sz="2200" dirty="0">
                <a:ea typeface="+mn-lt"/>
                <a:cs typeface="+mn-lt"/>
              </a:rPr>
              <a:t>start  to use logical rules to come to conclusions however they are restricted to the here and now.</a:t>
            </a:r>
          </a:p>
          <a:p>
            <a:pPr marL="0" indent="0">
              <a:buNone/>
            </a:pPr>
            <a:r>
              <a:rPr lang="en-GB" sz="2200" b="1" dirty="0">
                <a:ea typeface="+mn-lt"/>
                <a:cs typeface="+mn-lt"/>
              </a:rPr>
              <a:t> (4) formal operational thinking</a:t>
            </a:r>
            <a:r>
              <a:rPr lang="en-GB" sz="2200" dirty="0">
                <a:ea typeface="+mn-lt"/>
                <a:cs typeface="+mn-lt"/>
              </a:rPr>
              <a:t>. - Transition to a full abstract adult-like way of thinking</a:t>
            </a:r>
          </a:p>
          <a:p>
            <a:pPr marL="0" indent="0">
              <a:buNone/>
            </a:pPr>
            <a:endParaRPr lang="en-GB" sz="2200" dirty="0">
              <a:cs typeface="Calibri"/>
            </a:endParaRPr>
          </a:p>
          <a:p>
            <a:pPr marL="0" indent="0">
              <a:buNone/>
            </a:pPr>
            <a:endParaRPr lang="en-GB" sz="2200">
              <a:cs typeface="Calibri"/>
            </a:endParaRPr>
          </a:p>
        </p:txBody>
      </p:sp>
    </p:spTree>
    <p:extLst>
      <p:ext uri="{BB962C8B-B14F-4D97-AF65-F5344CB8AC3E}">
        <p14:creationId xmlns:p14="http://schemas.microsoft.com/office/powerpoint/2010/main" val="1456716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3" descr="Diagram&#10;&#10;Description automatically generated">
            <a:extLst>
              <a:ext uri="{FF2B5EF4-FFF2-40B4-BE49-F238E27FC236}">
                <a16:creationId xmlns:a16="http://schemas.microsoft.com/office/drawing/2014/main" id="{24054835-508D-E6C2-C5E9-DEF9D4FEEE2A}"/>
              </a:ext>
            </a:extLst>
          </p:cNvPr>
          <p:cNvPicPr>
            <a:picLocks noChangeAspect="1"/>
          </p:cNvPicPr>
          <p:nvPr/>
        </p:nvPicPr>
        <p:blipFill rotWithShape="1">
          <a:blip r:embed="rId2"/>
          <a:srcRect t="18063" b="6700"/>
          <a:stretch/>
        </p:blipFill>
        <p:spPr>
          <a:xfrm>
            <a:off x="805152" y="446980"/>
            <a:ext cx="10840509" cy="6094718"/>
          </a:xfrm>
          <a:prstGeom prst="rect">
            <a:avLst/>
          </a:prstGeom>
        </p:spPr>
      </p:pic>
    </p:spTree>
    <p:extLst>
      <p:ext uri="{BB962C8B-B14F-4D97-AF65-F5344CB8AC3E}">
        <p14:creationId xmlns:p14="http://schemas.microsoft.com/office/powerpoint/2010/main" val="357849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5457E-0145-2624-FF2F-6FDA18DB1BC1}"/>
              </a:ext>
            </a:extLst>
          </p:cNvPr>
          <p:cNvSpPr>
            <a:spLocks noGrp="1"/>
          </p:cNvSpPr>
          <p:nvPr>
            <p:ph type="title"/>
          </p:nvPr>
        </p:nvSpPr>
        <p:spPr>
          <a:xfrm>
            <a:off x="838200" y="365125"/>
            <a:ext cx="10515600" cy="1325563"/>
          </a:xfrm>
        </p:spPr>
        <p:txBody>
          <a:bodyPr>
            <a:normAutofit/>
          </a:bodyPr>
          <a:lstStyle/>
          <a:p>
            <a:r>
              <a:rPr lang="en-GB" sz="5000" dirty="0">
                <a:cs typeface="Calibri Light"/>
              </a:rPr>
              <a:t>Using Piaget's Theory as a Health Visitor</a:t>
            </a:r>
            <a:endParaRPr lang="en-GB" sz="50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7AB83-0538-0AFC-2BE9-2F01E8B6D4B4}"/>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pPr marL="0" indent="0">
              <a:buNone/>
            </a:pPr>
            <a:r>
              <a:rPr lang="en-GB" sz="2000" dirty="0">
                <a:latin typeface="Arial"/>
                <a:ea typeface="+mn-lt"/>
                <a:cs typeface="+mn-lt"/>
              </a:rPr>
              <a:t>Implications for children’s nursing practice are articulated by exploring the application of the different psychological developmental theories to children’s understanding of health and illness concepts</a:t>
            </a:r>
            <a:endParaRPr lang="en-US" dirty="0">
              <a:latin typeface="Arial"/>
            </a:endParaRPr>
          </a:p>
          <a:p>
            <a:pPr marL="0" indent="0">
              <a:buNone/>
            </a:pPr>
            <a:r>
              <a:rPr lang="en-GB" sz="2000" dirty="0">
                <a:latin typeface="Arial"/>
                <a:cs typeface="Calibri" panose="020F0502020204030204"/>
              </a:rPr>
              <a:t>As a health visitor Piaget's theory can be used whilst working in practice as having a clear understanding of a child's development at each stage is significant for the job role.</a:t>
            </a:r>
            <a:r>
              <a:rPr lang="en-GB" sz="2000" dirty="0">
                <a:latin typeface="Arial"/>
                <a:ea typeface="+mn-lt"/>
                <a:cs typeface="+mn-lt"/>
              </a:rPr>
              <a:t> The construction of identity and knowledge as predicated upon the development of stages helps to explain the intellectual growth of children of all ages. When working as a health visitor you can use Piaget's theory as a guideline as to what milestones children should be meeting at each point of their life and having </a:t>
            </a:r>
            <a:r>
              <a:rPr lang="en-GB" sz="2000" dirty="0">
                <a:latin typeface="Arial"/>
                <a:cs typeface="Arial"/>
              </a:rPr>
              <a:t>a strong knowledge of this theory means that advice can be provided to parents on how they can aid their child's cognitive development </a:t>
            </a:r>
            <a:endParaRPr lang="en-US" sz="2000">
              <a:latin typeface="Arial"/>
              <a:ea typeface="+mn-lt"/>
              <a:cs typeface="+mn-lt"/>
            </a:endParaRPr>
          </a:p>
          <a:p>
            <a:pPr marL="0" indent="0">
              <a:buNone/>
            </a:pPr>
            <a:r>
              <a:rPr lang="en-GB" sz="2000" dirty="0">
                <a:latin typeface="Arial"/>
                <a:cs typeface="Arial"/>
              </a:rPr>
              <a:t>As a health visitor it is your job to provide parents with an active awareness of their child's level of understanding by when going to conduct a home visit for example and a child aged 12-18 months appears to not be able to make some speech communication then this means that they aren't fulfilling the preoperational stage of Piaget's theory, this is when a health visitor should intervene and provide the parents with relevant information and sources in order to prompt the child's speech development in improving.</a:t>
            </a:r>
            <a:endParaRPr lang="en-GB" sz="2000" dirty="0">
              <a:latin typeface="Arial"/>
              <a:ea typeface="+mn-lt"/>
              <a:cs typeface="Arial"/>
            </a:endParaRPr>
          </a:p>
          <a:p>
            <a:pPr marL="0" indent="0">
              <a:buNone/>
            </a:pPr>
            <a:endParaRPr lang="en-GB" sz="1800">
              <a:latin typeface="Arial"/>
              <a:cs typeface="Calibri"/>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90361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E4AAD-8D48-AC7F-E695-A778980BBA6D}"/>
              </a:ext>
            </a:extLst>
          </p:cNvPr>
          <p:cNvSpPr>
            <a:spLocks noGrp="1"/>
          </p:cNvSpPr>
          <p:nvPr>
            <p:ph type="title"/>
          </p:nvPr>
        </p:nvSpPr>
        <p:spPr>
          <a:xfrm>
            <a:off x="838200" y="365125"/>
            <a:ext cx="10515600" cy="1325563"/>
          </a:xfrm>
        </p:spPr>
        <p:txBody>
          <a:bodyPr>
            <a:normAutofit/>
          </a:bodyPr>
          <a:lstStyle/>
          <a:p>
            <a:r>
              <a:rPr lang="en-GB" sz="4200">
                <a:cs typeface="Calibri Light"/>
              </a:rPr>
              <a:t>Other theories that can be used by a Health Visitor</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C47E16-94C9-66F5-702A-0F8166CC1F27}"/>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latin typeface="Arial"/>
                <a:cs typeface="Calibri"/>
              </a:rPr>
              <a:t>Vygotsky's theory can also be used alongside your work as an health visitor as </a:t>
            </a:r>
            <a:r>
              <a:rPr lang="en-GB" sz="2200" dirty="0">
                <a:latin typeface="Arial"/>
                <a:ea typeface="+mn-lt"/>
                <a:cs typeface="+mn-lt"/>
              </a:rPr>
              <a:t>Vygotsky's view of sociocultural theory views human development as a socially mediated process in which children acquire their cultural values, beliefs, and problem-solving strategies through collaborative dialogues with more knowledgeable members of society</a:t>
            </a:r>
            <a:r>
              <a:rPr lang="en-GB" sz="2200" dirty="0">
                <a:ea typeface="+mn-lt"/>
                <a:cs typeface="+mn-lt"/>
              </a:rPr>
              <a:t>.</a:t>
            </a:r>
          </a:p>
          <a:p>
            <a:pPr marL="0" indent="0">
              <a:buNone/>
            </a:pPr>
            <a:r>
              <a:rPr lang="en-GB" sz="2200" dirty="0">
                <a:latin typeface="Arial"/>
                <a:ea typeface="+mn-lt"/>
                <a:cs typeface="+mn-lt"/>
              </a:rPr>
              <a:t>Having a knowledge of Vygotsky's theory will enable health visitors to provide parents with tips on how to increase their potential as educators to help progress with their child's development, as well as encouraging parents to have an awareness of their child's level of understanding in order to utilize the zone of proximal development.</a:t>
            </a:r>
          </a:p>
          <a:p>
            <a:pPr>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4182706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3880A-6CA9-9660-A962-FD839AC23D98}"/>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Conclusion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19697E-19AC-3F72-F25F-3A5C7537C06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200" dirty="0">
                <a:latin typeface="Arial"/>
                <a:cs typeface="Calibri" panose="020F0502020204030204"/>
              </a:rPr>
              <a:t>To conclude Piaget's theory can be heavily used within your role as a health visitor however this does not come without any disputes as like </a:t>
            </a:r>
            <a:r>
              <a:rPr lang="en-GB" sz="2200" err="1">
                <a:latin typeface="Arial"/>
                <a:cs typeface="Calibri" panose="020F0502020204030204"/>
              </a:rPr>
              <a:t>Weiten</a:t>
            </a:r>
            <a:r>
              <a:rPr lang="en-GB" sz="2200" dirty="0">
                <a:latin typeface="Arial"/>
                <a:cs typeface="Calibri" panose="020F0502020204030204"/>
              </a:rPr>
              <a:t> (1992) stated that Piaget underestimates the development and capacity of a young child. Not only this but Piaget also neglected the fact that there are social and cultural factors in the development of a child's cognition and thinking ability.</a:t>
            </a:r>
            <a:endParaRPr lang="en-US" sz="2200">
              <a:latin typeface="Arial"/>
              <a:cs typeface="Calibri" panose="020F0502020204030204"/>
            </a:endParaRPr>
          </a:p>
          <a:p>
            <a:pPr marL="0" indent="0">
              <a:buNone/>
            </a:pPr>
            <a:r>
              <a:rPr lang="en-US" sz="2200" dirty="0">
                <a:latin typeface="Arial"/>
                <a:cs typeface="Arial"/>
              </a:rPr>
              <a:t>However non the less Piaget's four stages can help make a clear outline as to where a child should be at its developments and to what ages they should be meeting these milestones - this put in place it can make it a lot easier for a health visitor to recognize if a child is in some form delayed and provide the right help and information to the parents to give their child the push that they need to reach developmental equilibrium. </a:t>
            </a:r>
            <a:br>
              <a:rPr lang="en-US" sz="2200" dirty="0"/>
            </a:br>
            <a:endParaRPr lang="en-US" sz="2200">
              <a:cs typeface="Calibri"/>
            </a:endParaRPr>
          </a:p>
          <a:p>
            <a:pPr marL="0" indent="0">
              <a:buNone/>
            </a:pPr>
            <a:endParaRPr lang="en-GB" sz="2200">
              <a:cs typeface="Calibri" panose="020F0502020204030204"/>
            </a:endParaRPr>
          </a:p>
        </p:txBody>
      </p:sp>
    </p:spTree>
    <p:extLst>
      <p:ext uri="{BB962C8B-B14F-4D97-AF65-F5344CB8AC3E}">
        <p14:creationId xmlns:p14="http://schemas.microsoft.com/office/powerpoint/2010/main" val="2093018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055C5-685F-984B-8335-CCB31DA5B951}"/>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E0CA4A59-6548-A616-13AF-54A33CAC4668}"/>
              </a:ext>
            </a:extLst>
          </p:cNvPr>
          <p:cNvSpPr>
            <a:spLocks noGrp="1"/>
          </p:cNvSpPr>
          <p:nvPr>
            <p:ph idx="1"/>
          </p:nvPr>
        </p:nvSpPr>
        <p:spPr/>
        <p:txBody>
          <a:bodyPr vert="horz" lIns="91440" tIns="45720" rIns="91440" bIns="45720" rtlCol="0" anchor="t">
            <a:normAutofit lnSpcReduction="10000"/>
          </a:bodyPr>
          <a:lstStyle/>
          <a:p>
            <a:r>
              <a:rPr lang="en-GB" sz="1800" dirty="0">
                <a:latin typeface="Arial"/>
                <a:cs typeface="Calibri"/>
              </a:rPr>
              <a:t>Halpenny, A-M and Pettersen, J (2014) </a:t>
            </a:r>
            <a:r>
              <a:rPr lang="en-GB" sz="1800" i="1" dirty="0">
                <a:latin typeface="Arial"/>
                <a:cs typeface="Calibri"/>
              </a:rPr>
              <a:t>Introducing Piaget : A guide for practitioners and students in the early years education.</a:t>
            </a:r>
            <a:r>
              <a:rPr lang="en-GB" sz="1800" dirty="0">
                <a:latin typeface="Arial"/>
                <a:cs typeface="Calibri"/>
              </a:rPr>
              <a:t> London : Routledge</a:t>
            </a:r>
          </a:p>
          <a:p>
            <a:r>
              <a:rPr lang="en-GB" sz="1800" dirty="0">
                <a:latin typeface="Arial"/>
                <a:cs typeface="Calibri"/>
              </a:rPr>
              <a:t>Thomas, S(2014).</a:t>
            </a:r>
            <a:r>
              <a:rPr lang="en-GB" sz="1800" i="1" dirty="0">
                <a:latin typeface="Arial"/>
                <a:cs typeface="Calibri"/>
              </a:rPr>
              <a:t> </a:t>
            </a:r>
            <a:r>
              <a:rPr lang="en-GB" sz="1800" i="1" dirty="0">
                <a:latin typeface="Arial"/>
                <a:ea typeface="+mn-lt"/>
                <a:cs typeface="+mn-lt"/>
              </a:rPr>
              <a:t>Using the principles of Vygotsky in the home environment: A health visitor’s perspective for under fives</a:t>
            </a:r>
            <a:r>
              <a:rPr lang="en-GB" sz="1800" dirty="0">
                <a:latin typeface="Arial"/>
                <a:ea typeface="+mn-lt"/>
                <a:cs typeface="+mn-lt"/>
              </a:rPr>
              <a:t>. Retrieved from:</a:t>
            </a:r>
            <a:r>
              <a:rPr lang="en-GB" sz="1800" i="1" dirty="0">
                <a:latin typeface="Arial"/>
                <a:ea typeface="+mn-lt"/>
                <a:cs typeface="+mn-lt"/>
              </a:rPr>
              <a:t> </a:t>
            </a:r>
            <a:r>
              <a:rPr lang="en-GB" sz="1800" dirty="0">
                <a:latin typeface="Arial"/>
                <a:ea typeface="+mn-lt"/>
                <a:cs typeface="+mn-lt"/>
                <a:hlinkClick r:id="rId2"/>
              </a:rPr>
              <a:t>https://www.researchgate.net/publication/272451846_Using_the_principles_of_Vygotsky_in_the_home_environment_A_health_visitor's_perspective_for_under-fives</a:t>
            </a:r>
            <a:r>
              <a:rPr lang="en-GB" sz="1800" dirty="0">
                <a:latin typeface="Arial"/>
                <a:ea typeface="+mn-lt"/>
                <a:cs typeface="+mn-lt"/>
              </a:rPr>
              <a:t> (Accessed on- 01/08/22)</a:t>
            </a:r>
            <a:endParaRPr lang="en-GB" sz="1800" i="1" dirty="0">
              <a:latin typeface="Arial"/>
              <a:cs typeface="Calibri"/>
            </a:endParaRPr>
          </a:p>
          <a:p>
            <a:r>
              <a:rPr lang="en-GB" sz="1800" i="1">
                <a:latin typeface="Arial"/>
                <a:cs typeface="Calibri"/>
              </a:rPr>
              <a:t>NHS : Health visito</a:t>
            </a:r>
            <a:r>
              <a:rPr lang="en-GB" sz="1800">
                <a:latin typeface="Arial"/>
                <a:cs typeface="Calibri"/>
              </a:rPr>
              <a:t>r(N.D) Retrieved from: </a:t>
            </a:r>
            <a:r>
              <a:rPr lang="en-GB" sz="1800" dirty="0">
                <a:latin typeface="Arial"/>
                <a:ea typeface="+mn-lt"/>
                <a:cs typeface="+mn-lt"/>
                <a:hlinkClick r:id="rId3"/>
              </a:rPr>
              <a:t>https://www.healthcareers.nhs.uk/explore-roles/public-health/roles-public-health/health-visitor/health-visitor</a:t>
            </a:r>
            <a:r>
              <a:rPr lang="en-GB" sz="1800" dirty="0">
                <a:latin typeface="Arial"/>
                <a:ea typeface="+mn-lt"/>
                <a:cs typeface="+mn-lt"/>
              </a:rPr>
              <a:t> (Accessed on- 05/08/2022)</a:t>
            </a:r>
            <a:endParaRPr lang="en-GB" sz="1800" dirty="0">
              <a:latin typeface="Arial"/>
              <a:cs typeface="Calibri"/>
            </a:endParaRPr>
          </a:p>
          <a:p>
            <a:r>
              <a:rPr lang="en-GB" sz="1800" dirty="0">
                <a:latin typeface="Arial"/>
                <a:cs typeface="Calibri"/>
              </a:rPr>
              <a:t>Image of Piaget's 4 stages. Retrieved from: </a:t>
            </a:r>
            <a:r>
              <a:rPr lang="en-GB" sz="1800" dirty="0">
                <a:latin typeface="Arial"/>
                <a:ea typeface="+mn-lt"/>
                <a:cs typeface="+mn-lt"/>
                <a:hlinkClick r:id="rId4"/>
              </a:rPr>
              <a:t>https://samaservicego.com/icons?cid=796&amp;shop=piaget+third+stage&amp;xi=1&amp;xc=26&amp;pr=88.99&amp;you=0</a:t>
            </a:r>
            <a:r>
              <a:rPr lang="en-GB" sz="1800" dirty="0">
                <a:latin typeface="Arial"/>
                <a:ea typeface="+mn-lt"/>
                <a:cs typeface="+mn-lt"/>
              </a:rPr>
              <a:t>  (Accessed om – 05/08/2022)</a:t>
            </a:r>
            <a:endParaRPr lang="en-GB" sz="1800">
              <a:latin typeface="Arial"/>
              <a:cs typeface="Calibri"/>
            </a:endParaRPr>
          </a:p>
          <a:p>
            <a:r>
              <a:rPr lang="en-GB" sz="1800">
                <a:latin typeface="Arial"/>
                <a:cs typeface="Calibri"/>
              </a:rPr>
              <a:t>Ansorge, R(N.D)</a:t>
            </a:r>
            <a:r>
              <a:rPr lang="en-GB" sz="1800" i="1" dirty="0">
                <a:latin typeface="Arial"/>
                <a:cs typeface="Calibri"/>
              </a:rPr>
              <a:t> Piaget Stages of Development</a:t>
            </a:r>
            <a:r>
              <a:rPr lang="en-GB" sz="1800" dirty="0">
                <a:latin typeface="Arial"/>
                <a:cs typeface="Calibri"/>
              </a:rPr>
              <a:t>. Retrieved from - </a:t>
            </a:r>
            <a:r>
              <a:rPr lang="en-GB" sz="1800" dirty="0">
                <a:latin typeface="Arial"/>
                <a:ea typeface="+mn-lt"/>
                <a:cs typeface="+mn-lt"/>
                <a:hlinkClick r:id="rId5"/>
              </a:rPr>
              <a:t>https://www.webmd.com/children/piaget-stages-of-development</a:t>
            </a:r>
            <a:r>
              <a:rPr lang="en-GB" sz="1800" dirty="0">
                <a:latin typeface="Arial"/>
                <a:ea typeface="+mn-lt"/>
                <a:cs typeface="+mn-lt"/>
              </a:rPr>
              <a:t> (Accessed on – 01/08/2022)</a:t>
            </a:r>
          </a:p>
          <a:p>
            <a:r>
              <a:rPr lang="en-GB" sz="1800">
                <a:latin typeface="Arial"/>
                <a:cs typeface="Calibri"/>
              </a:rPr>
              <a:t>Rushforth, H.E(N.D) </a:t>
            </a:r>
            <a:r>
              <a:rPr lang="en-GB" sz="1800" i="1" dirty="0">
                <a:latin typeface="Arial"/>
                <a:cs typeface="Calibri"/>
              </a:rPr>
              <a:t>The Dynamic Child</a:t>
            </a:r>
            <a:r>
              <a:rPr lang="en-GB" sz="1800" dirty="0">
                <a:latin typeface="Arial"/>
                <a:cs typeface="Calibri"/>
              </a:rPr>
              <a:t>. Retrieved from - </a:t>
            </a:r>
            <a:r>
              <a:rPr lang="en-GB" sz="1800" dirty="0">
                <a:ea typeface="+mn-lt"/>
                <a:cs typeface="+mn-lt"/>
                <a:hlinkClick r:id="rId6"/>
              </a:rPr>
              <a:t>https://nursekey.com/the-dynamic-child/</a:t>
            </a:r>
            <a:r>
              <a:rPr lang="en-GB" sz="1800" dirty="0">
                <a:ea typeface="+mn-lt"/>
                <a:cs typeface="+mn-lt"/>
              </a:rPr>
              <a:t> ( Accessed on – 02/08/2022)</a:t>
            </a:r>
            <a:endParaRPr lang="en-GB" sz="1800" dirty="0">
              <a:latin typeface="Arial"/>
              <a:cs typeface="Calibri"/>
            </a:endParaRPr>
          </a:p>
          <a:p>
            <a:endParaRPr lang="en-GB" sz="1800" dirty="0">
              <a:latin typeface="Arial"/>
              <a:cs typeface="Calibri"/>
            </a:endParaRPr>
          </a:p>
          <a:p>
            <a:endParaRPr lang="en-GB" sz="1800" dirty="0">
              <a:latin typeface="Calibri"/>
              <a:cs typeface="Calibri"/>
            </a:endParaRPr>
          </a:p>
          <a:p>
            <a:endParaRPr lang="en-GB" sz="1800" dirty="0">
              <a:latin typeface="Arial"/>
              <a:cs typeface="Calibri"/>
            </a:endParaRPr>
          </a:p>
          <a:p>
            <a:endParaRPr lang="en-GB" sz="1800" dirty="0">
              <a:latin typeface="Arial"/>
              <a:cs typeface="Calibri"/>
            </a:endParaRPr>
          </a:p>
        </p:txBody>
      </p:sp>
    </p:spTree>
    <p:extLst>
      <p:ext uri="{BB962C8B-B14F-4D97-AF65-F5344CB8AC3E}">
        <p14:creationId xmlns:p14="http://schemas.microsoft.com/office/powerpoint/2010/main" val="37469592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Why is Psychology important when working as a Health Visitor</vt:lpstr>
      <vt:lpstr>Introduction</vt:lpstr>
      <vt:lpstr>Health Visitor</vt:lpstr>
      <vt:lpstr>Piaget's Theory </vt:lpstr>
      <vt:lpstr>PowerPoint Presentation</vt:lpstr>
      <vt:lpstr>Using Piaget's Theory as a Health Visitor</vt:lpstr>
      <vt:lpstr>Other theories that can be used by a Health Visitor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709</cp:revision>
  <dcterms:created xsi:type="dcterms:W3CDTF">2022-09-29T09:58:24Z</dcterms:created>
  <dcterms:modified xsi:type="dcterms:W3CDTF">2022-10-08T09:29:07Z</dcterms:modified>
</cp:coreProperties>
</file>