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173" y="3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rin McGinn (2304621)" userId="a825c246-09ce-47b7-9236-5889be3e9aa4" providerId="ADAL" clId="{64243E94-FDB4-468F-9562-1F14E1FD84AF}"/>
    <pc:docChg chg="modSld">
      <pc:chgData name="Orin McGinn (2304621)" userId="a825c246-09ce-47b7-9236-5889be3e9aa4" providerId="ADAL" clId="{64243E94-FDB4-468F-9562-1F14E1FD84AF}" dt="2026-02-12T13:54:20.080" v="40" actId="20577"/>
      <pc:docMkLst>
        <pc:docMk/>
      </pc:docMkLst>
      <pc:sldChg chg="modSp mod">
        <pc:chgData name="Orin McGinn (2304621)" userId="a825c246-09ce-47b7-9236-5889be3e9aa4" providerId="ADAL" clId="{64243E94-FDB4-468F-9562-1F14E1FD84AF}" dt="2026-02-12T13:54:20.080" v="40" actId="20577"/>
        <pc:sldMkLst>
          <pc:docMk/>
          <pc:sldMk cId="0" sldId="262"/>
        </pc:sldMkLst>
        <pc:spChg chg="mod">
          <ac:chgData name="Orin McGinn (2304621)" userId="a825c246-09ce-47b7-9236-5889be3e9aa4" providerId="ADAL" clId="{64243E94-FDB4-468F-9562-1F14E1FD84AF}" dt="2026-02-12T13:54:20.080" v="40" actId="20577"/>
          <ac:spMkLst>
            <pc:docMk/>
            <pc:sldMk cId="0" sldId="262"/>
            <ac:spMk id="5" creationId="{00000000-0000-0000-0000-000000000000}"/>
          </ac:spMkLst>
        </pc:spChg>
      </pc:sldChg>
      <pc:sldChg chg="modSp mod">
        <pc:chgData name="Orin McGinn (2304621)" userId="a825c246-09ce-47b7-9236-5889be3e9aa4" providerId="ADAL" clId="{64243E94-FDB4-468F-9562-1F14E1FD84AF}" dt="2026-02-12T13:52:12.842" v="3" actId="20577"/>
        <pc:sldMkLst>
          <pc:docMk/>
          <pc:sldMk cId="0" sldId="263"/>
        </pc:sldMkLst>
        <pc:spChg chg="mod">
          <ac:chgData name="Orin McGinn (2304621)" userId="a825c246-09ce-47b7-9236-5889be3e9aa4" providerId="ADAL" clId="{64243E94-FDB4-468F-9562-1F14E1FD84AF}" dt="2026-02-12T13:52:12.842" v="3" actId="20577"/>
          <ac:spMkLst>
            <pc:docMk/>
            <pc:sldMk cId="0" sldId="263"/>
            <ac:spMk id="5" creationId="{00000000-0000-0000-0000-000000000000}"/>
          </ac:spMkLst>
        </pc:spChg>
      </pc:sldChg>
      <pc:sldChg chg="modSp mod">
        <pc:chgData name="Orin McGinn (2304621)" userId="a825c246-09ce-47b7-9236-5889be3e9aa4" providerId="ADAL" clId="{64243E94-FDB4-468F-9562-1F14E1FD84AF}" dt="2026-02-12T13:52:24.706" v="4" actId="20577"/>
        <pc:sldMkLst>
          <pc:docMk/>
          <pc:sldMk cId="0" sldId="267"/>
        </pc:sldMkLst>
        <pc:spChg chg="mod">
          <ac:chgData name="Orin McGinn (2304621)" userId="a825c246-09ce-47b7-9236-5889be3e9aa4" providerId="ADAL" clId="{64243E94-FDB4-468F-9562-1F14E1FD84AF}" dt="2026-02-12T13:52:24.706" v="4" actId="20577"/>
          <ac:spMkLst>
            <pc:docMk/>
            <pc:sldMk cId="0" sldId="267"/>
            <ac:spMk id="5" creationId="{00000000-0000-0000-0000-000000000000}"/>
          </ac:spMkLst>
        </pc:spChg>
      </pc:sldChg>
      <pc:sldChg chg="modSp mod">
        <pc:chgData name="Orin McGinn (2304621)" userId="a825c246-09ce-47b7-9236-5889be3e9aa4" providerId="ADAL" clId="{64243E94-FDB4-468F-9562-1F14E1FD84AF}" dt="2026-02-12T13:53:00.575" v="8" actId="20577"/>
        <pc:sldMkLst>
          <pc:docMk/>
          <pc:sldMk cId="0" sldId="268"/>
        </pc:sldMkLst>
        <pc:spChg chg="mod">
          <ac:chgData name="Orin McGinn (2304621)" userId="a825c246-09ce-47b7-9236-5889be3e9aa4" providerId="ADAL" clId="{64243E94-FDB4-468F-9562-1F14E1FD84AF}" dt="2026-02-12T13:53:00.575" v="8" actId="20577"/>
          <ac:spMkLst>
            <pc:docMk/>
            <pc:sldMk cId="0" sldId="268"/>
            <ac:spMk id="5" creationId="{00000000-0000-0000-0000-000000000000}"/>
          </ac:spMkLst>
        </pc:spChg>
      </pc:sldChg>
      <pc:sldChg chg="modSp mod">
        <pc:chgData name="Orin McGinn (2304621)" userId="a825c246-09ce-47b7-9236-5889be3e9aa4" providerId="ADAL" clId="{64243E94-FDB4-468F-9562-1F14E1FD84AF}" dt="2026-02-12T13:53:27.763" v="16" actId="20577"/>
        <pc:sldMkLst>
          <pc:docMk/>
          <pc:sldMk cId="0" sldId="269"/>
        </pc:sldMkLst>
        <pc:spChg chg="mod">
          <ac:chgData name="Orin McGinn (2304621)" userId="a825c246-09ce-47b7-9236-5889be3e9aa4" providerId="ADAL" clId="{64243E94-FDB4-468F-9562-1F14E1FD84AF}" dt="2026-02-12T13:53:27.763" v="16" actId="20577"/>
          <ac:spMkLst>
            <pc:docMk/>
            <pc:sldMk cId="0" sldId="269"/>
            <ac:spMk id="5" creationId="{00000000-0000-0000-0000-000000000000}"/>
          </ac:spMkLst>
        </pc:spChg>
      </pc:sldChg>
      <pc:sldChg chg="modSp mod">
        <pc:chgData name="Orin McGinn (2304621)" userId="a825c246-09ce-47b7-9236-5889be3e9aa4" providerId="ADAL" clId="{64243E94-FDB4-468F-9562-1F14E1FD84AF}" dt="2026-02-12T13:53:47.099" v="22" actId="20577"/>
        <pc:sldMkLst>
          <pc:docMk/>
          <pc:sldMk cId="0" sldId="270"/>
        </pc:sldMkLst>
        <pc:spChg chg="mod">
          <ac:chgData name="Orin McGinn (2304621)" userId="a825c246-09ce-47b7-9236-5889be3e9aa4" providerId="ADAL" clId="{64243E94-FDB4-468F-9562-1F14E1FD84AF}" dt="2026-02-12T13:53:47.099" v="22" actId="20577"/>
          <ac:spMkLst>
            <pc:docMk/>
            <pc:sldMk cId="0" sldId="270"/>
            <ac:spMk id="5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2C3E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914400" y="2286000"/>
            <a:ext cx="731520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5400" b="1">
                <a:solidFill>
                  <a:srgbClr val="27AE60"/>
                </a:solidFill>
              </a:defRPr>
            </a:pPr>
            <a:r>
              <a:t>SafeHaven Pi 🔒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3840480"/>
            <a:ext cx="73152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600">
                <a:solidFill>
                  <a:srgbClr val="ECF0F1"/>
                </a:solidFill>
              </a:defRPr>
            </a:pPr>
            <a:r>
              <a:t>100% Free &amp; Open-Source Privacy Platform</a:t>
            </a:r>
          </a:p>
          <a:p>
            <a:endParaRPr/>
          </a:p>
          <a:p>
            <a:r>
              <a:t>UWTSD Hackathon 2026 - Progress Presentation 1</a:t>
            </a:r>
          </a:p>
          <a:p>
            <a:r>
              <a:t>Orin McGinn | BSc Computer Networks and Cybersecurity</a:t>
            </a:r>
          </a:p>
          <a:p>
            <a:r>
              <a:t>13 February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E74C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⚠️ The Privacy &amp; Security Crisis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t>We Face Two Critical Threats: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1. Privacy Erosion (Present) 🕵️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422M records exposed in breaches (2024)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Public WiFi attacks up 67% year-over-year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Surveillance capitalism tracking everything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Mass surveillance programs (GCHQ, NSA)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ISP data collection and sale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2. Quantum Computing Threat (Future) 🔬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NIST: Quantum breaks RSA by 2030-2035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'Harvest now, decrypt later' attacks ongoing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Current encryption becoming obsolete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Post-quantum crypto urgently needed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t>Who's Affected: Everyone 🌍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Journalists • Activists • Travelers • Remote Workers • You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E74C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❌ Why Existing Solutions Fall Short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t>Commercial VPN Services: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Trust-based (must trust provider)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Unclear/violated logging policies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Centralized = single point of failure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£5-15/month = £60-180/year forever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Proprietary (can't audit code)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t>Public WiFi Security: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Software-only (device dependent)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Doesn't protect entire network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No physical isolation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t>Enterprise Hardware: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Expensive (£500-5000+)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Complex setup needs IT expertise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Not portable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Proprietary firmware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t>Gap: No affordable, portable, trustless, open-source solution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7AE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🛡️ SafeHaven Pi: Open-Source Security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100% Free &amp; Open-Source Privacy Platform 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A Raspberry Pi device creating secure, encrypted networks—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completely free, transparent, and auditable.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t>Key Principles: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Open Source: GPL v3 - code on GitHub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Trustless: YOU control it all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Transparent: Every line auditable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No Paywalls: Free forever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Community-Driven: Contributions welcome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Portable: Raspberry Pi 4/5 pocket-sized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Affordable: £50-80 one-time cost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Future-Proof: Post-quantum ready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t>Philosophy: 💭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Privacy is a right, not a product.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Security through transparency, not obscurity.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7AE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🔓 Why Open Source is Critical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6477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Security Through Transparency: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Anyone audits code for vulnerabilities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hidden backdoors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Community improves it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'Many eyes make bugs shallow' (Linus)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Trust Without Trusting: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Don't trust me—verify yourself 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black-box algorithms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corporate compromises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government backdoor pressure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Freedom and Access: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fees or subscriptions—ever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Works offline (no cloud)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Adapt to your needs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Educational platform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Longevity: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Can't be 'sunset' by company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Community maintains forever</a:t>
            </a:r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Success: Linux • OpenVPN • Tor • Signal • </a:t>
            </a:r>
            <a:r>
              <a:rPr dirty="0" err="1"/>
              <a:t>WireGuard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🎯 Five Modes - All Free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1. Traveler Mode ✈️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Secure public </a:t>
            </a:r>
            <a:r>
              <a:rPr dirty="0" err="1"/>
              <a:t>WiFi</a:t>
            </a:r>
            <a:r>
              <a:rPr dirty="0"/>
              <a:t> with VPN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Coffee shops • Airports • Hotels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2. Activist/Journalist Mode 📰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Privacy-focused, Tor, zero logging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Source protection • Surveillance avoidance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3. Business Mode 💼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Secure temporary LAN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Conferences • Remote meetings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4. Education Mode 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Network security learning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University • Training • Workshops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5. Emergency Mode 🚨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Disaster recovery, mesh networking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Natural disasters • Infrastructure failures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Prototype: Modes 1-3 | Docs: All 5 modes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⚙️ Core Features (All Open Source)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657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Network Security: 🔐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Encrypted </a:t>
            </a:r>
            <a:r>
              <a:rPr dirty="0" err="1"/>
              <a:t>WiFi</a:t>
            </a:r>
            <a:r>
              <a:rPr dirty="0"/>
              <a:t> (WPA3-SAE)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VPN (</a:t>
            </a:r>
            <a:r>
              <a:rPr dirty="0" err="1"/>
              <a:t>WireGuard</a:t>
            </a:r>
            <a:r>
              <a:rPr dirty="0"/>
              <a:t> - fast, modern)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Firewall (</a:t>
            </a:r>
            <a:r>
              <a:rPr dirty="0" err="1"/>
              <a:t>nftables</a:t>
            </a:r>
            <a:r>
              <a:rPr dirty="0"/>
              <a:t>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IDS/IPS (Suricata)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DNS Security (Pi-hole ad-blocking)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Encryption: 🛡️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Post-Quantum (NIST algorithms)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Perfect Forward Secrecy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Zero logging default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Tor integration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Interface: 📱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Web dashboard (HTTPS)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Real-time monitoring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Easy mode switching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Mobile-responsive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Hardware: 🖥️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Pi 4/5 (4GB+ </a:t>
            </a:r>
            <a:r>
              <a:t>RAM)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🏗️ Technical Architecture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100% Open-Source Stack: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OS: 🐧 Raspberry Pi OS / Debian</a:t>
            </a:r>
            <a:endParaRPr lang="en-GB"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Network: 🌐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</a:t>
            </a:r>
            <a:r>
              <a:rPr dirty="0" err="1"/>
              <a:t>WireGuard</a:t>
            </a:r>
            <a:r>
              <a:rPr dirty="0"/>
              <a:t> VPN (GPL, audited)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</a:t>
            </a:r>
            <a:r>
              <a:rPr dirty="0" err="1"/>
              <a:t>nftables</a:t>
            </a:r>
            <a:r>
              <a:rPr dirty="0"/>
              <a:t> firewall (GPL)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</a:t>
            </a:r>
            <a:r>
              <a:rPr dirty="0" err="1"/>
              <a:t>dnsmasq</a:t>
            </a:r>
            <a:r>
              <a:rPr dirty="0"/>
              <a:t> (DHCP/DNS)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</a:t>
            </a:r>
            <a:r>
              <a:rPr dirty="0" err="1"/>
              <a:t>hostapd</a:t>
            </a:r>
            <a:r>
              <a:rPr dirty="0"/>
              <a:t> (</a:t>
            </a:r>
            <a:r>
              <a:rPr dirty="0" err="1"/>
              <a:t>WiFi</a:t>
            </a:r>
            <a:r>
              <a:rPr dirty="0"/>
              <a:t> AP)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Security: 🔒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Suricata IDS/IPS (GPL v2)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Fail2ban (GPL)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Pi-hole (EUPL)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Tor daemon (BSD)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Management: 📊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Flask/</a:t>
            </a:r>
            <a:r>
              <a:rPr dirty="0" err="1"/>
              <a:t>FastAPI</a:t>
            </a:r>
            <a:r>
              <a:rPr dirty="0"/>
              <a:t> (BSD/MIT)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Nginx (BSD)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Grafana + Prometheus</a:t>
            </a:r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License: GPL v3 (copyleft)</a:t>
            </a:r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GitHub: Full source, docs, builds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📚 Research: Emerging Trends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Post-Quantum Crypto: 🔬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NIST standards (Aug 2024)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Industry preparing for 2030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UK NCSC guidance active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Privacy Networks: 🕵️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Zero-knowledge architectures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Decentralized VPN growth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Privacy-by-design (GDPR)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Open-source alternatives rising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IoT &amp; Edge Security: 📡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41.6B IoT devices by 2025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Local security needed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Pi as edge device: practical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Open Source Movement: 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Signal, Tor, </a:t>
            </a:r>
            <a:r>
              <a:rPr dirty="0" err="1"/>
              <a:t>WireGuard</a:t>
            </a:r>
            <a:r>
              <a:rPr dirty="0"/>
              <a:t> success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Transparency = trust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Community auditing faster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Obscurity model failing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📖 Academic &amp; Industry Research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t>Academic: 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NIST Post-Quantum Standards (2024)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Bernstein - Post-quantum crypto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Raymond - 'Cathedral &amp; Bazaar'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IEEE IoT security studies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t>Government: 🏛️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UK NCSC Quantum-Safe guide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GCHQ threat assessments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GDPR Article 25: Privacy design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OSI license definitions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t>Industry: 💼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Cybersecurity Ventures stats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Linux Foundation practices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Gartner Zero Trust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IDC IoT forecasts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t>Examples: 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Signal • Tor • WireGuard • OpenVPN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7AE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🌍 Democratizing Security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t>Making Security Accessible: 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No wealth barrier: £50-80 vs £60-180/yr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No technical barrier: clear docs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No geography barrier: works offline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No censorship: can't be blocked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t>Empowering Communities: 💪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Journalists protecting sources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Activists organizing safely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Whistleblowers exposing corruption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NGOs in surveillance states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Students learning affordably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t>Challenging Surveillance: 🚫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Privacy not a subscription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Opt out of data collection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Self-sovereignty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No corporate middlemen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t>Educational Value: 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Hands-on cybersecurity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Post-quantum research testbed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Community contributions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📅 Timeline &amp; Roadmap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6169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Phase 1: Research &amp; Design (Feb-Mar) 📝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Literature review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Hardware procurement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Architecture design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GitHub setup (GPL v3)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Community plan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Milestone: Presentation 2 (Mar 27) 🎯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Phase 2: Development (April) ⚙️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OS hardening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VPN, firewall, hotspot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Web dashboard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Security testing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Alpha release (GitHub)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Phase 3: Testing &amp; Launch (Late Apr-May) 🚀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Security audit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Performance optimization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Full documentation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Post-quantum experiments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Beta with install scripts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Milestone: Hackathon + v1.0 (May 8) 🎉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📊 Success Metrics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63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Technical Performance: ⚡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VPN: &gt;50 Mbps on Pi 5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Latency: &lt;20ms overhead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Uptime: &gt;99%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IDS: &gt;90% detection rate</a:t>
            </a:r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Security Validation: 🔒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Penetration testing (OWASP)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Encryption verification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DNS/IP leaks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Code security audit</a:t>
            </a:r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Community Metrics: 👥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GitHub stars, forks, contributors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Documentation quality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Issue response time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Community engagement</a:t>
            </a:r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Cost Analysis: 💰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Hardware: £50-80 (once)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Commercial VPN: £60-180/yr (forever)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Break-even: &lt;1 year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Impact: 🌍 Downloads, testimonials, adoption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E74C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⚠️ Risk Analysis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rPr dirty="0"/>
              <a:t>Technical Risks: 🔧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Pi performance limits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Use Pi 5, optimize, benchmark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Security vulnerabilities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OWASP practices, code review,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label as v1.0 (not production yet)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Post-quantum complexity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Use </a:t>
            </a:r>
            <a:r>
              <a:rPr dirty="0" err="1"/>
              <a:t>liboqs</a:t>
            </a:r>
            <a:r>
              <a:rPr dirty="0"/>
              <a:t> library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rPr dirty="0"/>
              <a:t>Open-Source Risks: 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Malicious contributions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Review all PRs, trusted maintainers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Low adoption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Clear docs, easy install, promotion</a:t>
            </a:r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rPr dirty="0"/>
              <a:t>Legal/Ethical: ⚖️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Misuse potential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Terms of use, ethical guidelines,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educational focus, legal use only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7AE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🚀 Next Steps &amp; Vision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4862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This Week: ✅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GitHub repository (GPL v3)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Order Pi 5 and components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Project website/docs site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Contributing guidelines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Architecture documentation</a:t>
            </a:r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By March 27: 🎯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Working alpha: hotspot + VPN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Web dashboard with monitoring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Setup guide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Security testing results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First public release</a:t>
            </a:r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Long-Term Vision: 🌟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Proving powerful security doesn't need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venture capital or subscriptions.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Privacy is a human right.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Security tools should be free, transparent,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accessible, and community-owned.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Contributing to global privacy movement.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📚 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41190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[1] NIST, "Post-Quantum Crypto Standards," 2024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[2] UK NCSC, "Quantum-Safe Crypto," 2024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[3] E. Raymond, "Cathedral &amp; Bazaar," 1999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[4] Cybersecurity Ventures, "Damages," 2024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[5] J. Donenfeld, "</a:t>
            </a:r>
            <a:r>
              <a:rPr dirty="0" err="1"/>
              <a:t>WireGuard</a:t>
            </a:r>
            <a:r>
              <a:rPr dirty="0"/>
              <a:t>," 2020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[6] Linux Foundation, "Security Practices," 2024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[7] EU GDPR, "Article 25," 2018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[8] Tor Project, "Protocol Specification"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[9] Open Source Initiative, "OSD"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[10] Gartner, "Zero Trust," 2025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[11] Signal Foundation, "Protocol Docs"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[12] IEEE, "IoT Security," 2023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GitHub: github.com/</a:t>
            </a:r>
            <a:r>
              <a:rPr lang="en-GB" dirty="0"/>
              <a:t>barneyhk1804</a:t>
            </a:r>
            <a:r>
              <a:rPr dirty="0"/>
              <a:t>/</a:t>
            </a:r>
            <a:r>
              <a:rPr dirty="0" err="1"/>
              <a:t>safehaven</a:t>
            </a:r>
            <a:r>
              <a:rPr dirty="0"/>
              <a:t>-pi</a:t>
            </a:r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License: GPL v3 - Free to use, modify, distribute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2C3E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828800" y="1828800"/>
            <a:ext cx="5486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4800" b="1">
                <a:solidFill>
                  <a:srgbClr val="27AE60"/>
                </a:solidFill>
              </a:defRPr>
            </a:pPr>
            <a:r>
              <a:t>Questions? 🤔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28800" y="3200400"/>
            <a:ext cx="548640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>
                <a:solidFill>
                  <a:srgbClr val="ECF0F1"/>
                </a:solidFill>
              </a:defRPr>
            </a:pPr>
            <a:r>
              <a:t>SafeHaven Pi</a:t>
            </a:r>
          </a:p>
          <a:p>
            <a:pPr algn="ctr">
              <a:defRPr sz="1400">
                <a:solidFill>
                  <a:srgbClr val="ECF0F1"/>
                </a:solidFill>
              </a:defRPr>
            </a:pPr>
            <a:endParaRPr/>
          </a:p>
          <a:p>
            <a:pPr algn="ctr">
              <a:defRPr sz="1400">
                <a:solidFill>
                  <a:srgbClr val="ECF0F1"/>
                </a:solidFill>
              </a:defRPr>
            </a:pPr>
            <a:r>
              <a:t>100% Free &amp; Open-Source</a:t>
            </a:r>
          </a:p>
          <a:p>
            <a:pPr algn="ctr">
              <a:defRPr sz="1400">
                <a:solidFill>
                  <a:srgbClr val="ECF0F1"/>
                </a:solidFill>
              </a:defRPr>
            </a:pPr>
            <a:endParaRPr/>
          </a:p>
          <a:p>
            <a:pPr algn="ctr">
              <a:defRPr sz="1400">
                <a:solidFill>
                  <a:srgbClr val="ECF0F1"/>
                </a:solidFill>
              </a:defRPr>
            </a:pPr>
            <a:r>
              <a:t>Orin McGinn</a:t>
            </a:r>
          </a:p>
          <a:p>
            <a:pPr algn="ctr">
              <a:defRPr sz="1400">
                <a:solidFill>
                  <a:srgbClr val="ECF0F1"/>
                </a:solidFill>
              </a:defRPr>
            </a:pPr>
            <a:r>
              <a:t>BSc Computer Networks and Cybersecurity</a:t>
            </a:r>
          </a:p>
          <a:p>
            <a:pPr algn="ctr">
              <a:defRPr sz="1400">
                <a:solidFill>
                  <a:srgbClr val="ECF0F1"/>
                </a:solidFill>
              </a:defRPr>
            </a:pPr>
            <a:endParaRPr/>
          </a:p>
          <a:p>
            <a:pPr algn="ctr">
              <a:defRPr sz="1400">
                <a:solidFill>
                  <a:srgbClr val="ECF0F1"/>
                </a:solidFill>
              </a:defRPr>
            </a:pPr>
            <a:r>
              <a:t>GitHub: Coming Soon (GPL v3)</a:t>
            </a:r>
          </a:p>
          <a:p>
            <a:pPr algn="ctr">
              <a:defRPr sz="1400">
                <a:solidFill>
                  <a:srgbClr val="ECF0F1"/>
                </a:solidFill>
              </a:defRPr>
            </a:pPr>
            <a:endParaRPr/>
          </a:p>
          <a:p>
            <a:pPr algn="ctr">
              <a:defRPr sz="1400">
                <a:solidFill>
                  <a:srgbClr val="ECF0F1"/>
                </a:solidFill>
              </a:defRPr>
            </a:pPr>
            <a:r>
              <a:t>Thank you! 🙏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1782</Words>
  <Application>Microsoft Office PowerPoint</Application>
  <PresentationFormat>On-screen Show (4:3)</PresentationFormat>
  <Paragraphs>339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orin mcginn</dc:creator>
  <cp:keywords/>
  <dc:description>generated using python-pptx</dc:description>
  <cp:lastModifiedBy>Orin McGinn (2304621)</cp:lastModifiedBy>
  <cp:revision>2</cp:revision>
  <dcterms:created xsi:type="dcterms:W3CDTF">2013-01-27T09:14:16Z</dcterms:created>
  <dcterms:modified xsi:type="dcterms:W3CDTF">2026-02-12T13:54:20Z</dcterms:modified>
  <cp:category/>
</cp:coreProperties>
</file>