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notesMasterIdLst>
    <p:notesMasterId r:id="rId16"/>
  </p:notesMasterIdLst>
  <p:sldIdLst>
    <p:sldId id="256" r:id="rId2"/>
    <p:sldId id="263" r:id="rId3"/>
    <p:sldId id="264" r:id="rId4"/>
    <p:sldId id="265" r:id="rId5"/>
    <p:sldId id="266" r:id="rId6"/>
    <p:sldId id="267" r:id="rId7"/>
    <p:sldId id="268" r:id="rId8"/>
    <p:sldId id="260" r:id="rId9"/>
    <p:sldId id="257" r:id="rId10"/>
    <p:sldId id="269" r:id="rId11"/>
    <p:sldId id="258" r:id="rId12"/>
    <p:sldId id="270" r:id="rId13"/>
    <p:sldId id="259"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490"/>
    <p:restoredTop sz="94609"/>
  </p:normalViewPr>
  <p:slideViewPr>
    <p:cSldViewPr snapToGrid="0">
      <p:cViewPr varScale="1">
        <p:scale>
          <a:sx n="93" d="100"/>
          <a:sy n="93" d="100"/>
        </p:scale>
        <p:origin x="328" y="200"/>
      </p:cViewPr>
      <p:guideLst/>
    </p:cSldViewPr>
  </p:slideViewPr>
  <p:notesTextViewPr>
    <p:cViewPr>
      <p:scale>
        <a:sx n="1" d="1"/>
        <a:sy n="1" d="1"/>
      </p:scale>
      <p:origin x="0" y="0"/>
    </p:cViewPr>
  </p:notesTextViewPr>
  <p:notesViewPr>
    <p:cSldViewPr snapToGrid="0">
      <p:cViewPr varScale="1">
        <p:scale>
          <a:sx n="75" d="100"/>
          <a:sy n="75" d="100"/>
        </p:scale>
        <p:origin x="3504" y="1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0B51AB-8756-434C-9817-F7815DC3817B}" type="doc">
      <dgm:prSet loTypeId="urn:microsoft.com/office/officeart/2005/8/layout/process1" loCatId="process" qsTypeId="urn:microsoft.com/office/officeart/2005/8/quickstyle/simple1#1" qsCatId="simple" csTypeId="urn:microsoft.com/office/officeart/2005/8/colors/accent1_2#1" csCatId="accent1"/>
      <dgm:spPr/>
      <dgm:t>
        <a:bodyPr/>
        <a:lstStyle/>
        <a:p>
          <a:endParaRPr lang="en-GB"/>
        </a:p>
      </dgm:t>
    </dgm:pt>
    <dgm:pt modelId="{77165975-DD82-DC4A-9CC4-D0682CCAD3A7}">
      <dgm:prSet/>
      <dgm:spPr/>
      <dgm:t>
        <a:bodyPr/>
        <a:lstStyle/>
        <a:p>
          <a:pPr>
            <a:lnSpc>
              <a:spcPct val="100000"/>
            </a:lnSpc>
          </a:pPr>
          <a:r>
            <a:rPr lang="en-US" b="1" dirty="0"/>
            <a:t>When was the information published or last updated?</a:t>
          </a:r>
          <a:endParaRPr lang="en-GB" dirty="0"/>
        </a:p>
      </dgm:t>
    </dgm:pt>
    <dgm:pt modelId="{BD8A2B3E-9D86-4742-9137-1C798D69EA83}" type="parTrans" cxnId="{01A91318-2F06-0046-A381-EFCCEA0C8DE0}">
      <dgm:prSet/>
      <dgm:spPr/>
      <dgm:t>
        <a:bodyPr/>
        <a:lstStyle/>
        <a:p>
          <a:endParaRPr lang="en-GB"/>
        </a:p>
      </dgm:t>
    </dgm:pt>
    <dgm:pt modelId="{E832CC1E-1E4B-AD45-A1D9-F7B6EC96957C}" type="sibTrans" cxnId="{01A91318-2F06-0046-A381-EFCCEA0C8DE0}">
      <dgm:prSet/>
      <dgm:spPr/>
      <dgm:t>
        <a:bodyPr/>
        <a:lstStyle/>
        <a:p>
          <a:endParaRPr lang="en-GB"/>
        </a:p>
      </dgm:t>
    </dgm:pt>
    <dgm:pt modelId="{3365F040-1617-024D-8A5E-BD817FA740DC}">
      <dgm:prSet/>
      <dgm:spPr/>
      <dgm:t>
        <a:bodyPr/>
        <a:lstStyle/>
        <a:p>
          <a:pPr>
            <a:lnSpc>
              <a:spcPct val="100000"/>
            </a:lnSpc>
          </a:pPr>
          <a:r>
            <a:rPr lang="en-US" b="1"/>
            <a:t>Does it address your research question?</a:t>
          </a:r>
          <a:endParaRPr lang="en-GB"/>
        </a:p>
      </dgm:t>
    </dgm:pt>
    <dgm:pt modelId="{FF0451AE-AF2C-4644-963B-D8265920042D}" type="parTrans" cxnId="{E35814EF-2882-D544-9981-C42E5DAB173F}">
      <dgm:prSet/>
      <dgm:spPr/>
      <dgm:t>
        <a:bodyPr/>
        <a:lstStyle/>
        <a:p>
          <a:endParaRPr lang="en-GB"/>
        </a:p>
      </dgm:t>
    </dgm:pt>
    <dgm:pt modelId="{F7F067D0-F1D1-9C40-8DD9-8BE92560C70F}" type="sibTrans" cxnId="{E35814EF-2882-D544-9981-C42E5DAB173F}">
      <dgm:prSet/>
      <dgm:spPr/>
      <dgm:t>
        <a:bodyPr/>
        <a:lstStyle/>
        <a:p>
          <a:endParaRPr lang="en-GB"/>
        </a:p>
      </dgm:t>
    </dgm:pt>
    <dgm:pt modelId="{BE1D0E73-275D-4041-BC3D-2EF716CD2E55}">
      <dgm:prSet/>
      <dgm:spPr/>
      <dgm:t>
        <a:bodyPr/>
        <a:lstStyle/>
        <a:p>
          <a:pPr>
            <a:lnSpc>
              <a:spcPct val="100000"/>
            </a:lnSpc>
          </a:pPr>
          <a:r>
            <a:rPr lang="en-US" b="1"/>
            <a:t>Who is the author or publisher</a:t>
          </a:r>
          <a:endParaRPr lang="en-GB"/>
        </a:p>
      </dgm:t>
    </dgm:pt>
    <dgm:pt modelId="{46D3C13F-6D45-154F-B855-3D2A8925DC9F}" type="parTrans" cxnId="{4826A80D-F0B1-D445-A8B2-7AE380839AD3}">
      <dgm:prSet/>
      <dgm:spPr/>
      <dgm:t>
        <a:bodyPr/>
        <a:lstStyle/>
        <a:p>
          <a:endParaRPr lang="en-GB"/>
        </a:p>
      </dgm:t>
    </dgm:pt>
    <dgm:pt modelId="{80604315-AEFD-CA41-B89E-4D2E393719A4}" type="sibTrans" cxnId="{4826A80D-F0B1-D445-A8B2-7AE380839AD3}">
      <dgm:prSet/>
      <dgm:spPr/>
      <dgm:t>
        <a:bodyPr/>
        <a:lstStyle/>
        <a:p>
          <a:endParaRPr lang="en-GB"/>
        </a:p>
      </dgm:t>
    </dgm:pt>
    <dgm:pt modelId="{811E6792-B4E3-9545-A887-4017442166E6}">
      <dgm:prSet/>
      <dgm:spPr/>
      <dgm:t>
        <a:bodyPr/>
        <a:lstStyle/>
        <a:p>
          <a:pPr>
            <a:lnSpc>
              <a:spcPct val="100000"/>
            </a:lnSpc>
          </a:pPr>
          <a:r>
            <a:rPr lang="en-US" b="1"/>
            <a:t>Can the information be verified by other sources.</a:t>
          </a:r>
          <a:endParaRPr lang="en-GB"/>
        </a:p>
      </dgm:t>
    </dgm:pt>
    <dgm:pt modelId="{8F5EB93F-C664-8643-A7B9-1853A9A45761}" type="parTrans" cxnId="{E09AE052-9D3E-A44A-86FA-09F8C63A7B79}">
      <dgm:prSet/>
      <dgm:spPr/>
      <dgm:t>
        <a:bodyPr/>
        <a:lstStyle/>
        <a:p>
          <a:endParaRPr lang="en-GB"/>
        </a:p>
      </dgm:t>
    </dgm:pt>
    <dgm:pt modelId="{C5E9399B-5099-DE47-AA2B-DE106C6A3803}" type="sibTrans" cxnId="{E09AE052-9D3E-A44A-86FA-09F8C63A7B79}">
      <dgm:prSet/>
      <dgm:spPr/>
      <dgm:t>
        <a:bodyPr/>
        <a:lstStyle/>
        <a:p>
          <a:endParaRPr lang="en-GB"/>
        </a:p>
      </dgm:t>
    </dgm:pt>
    <dgm:pt modelId="{85F7D357-D392-F541-B971-9A3E629FD12C}">
      <dgm:prSet/>
      <dgm:spPr/>
      <dgm:t>
        <a:bodyPr/>
        <a:lstStyle/>
        <a:p>
          <a:pPr>
            <a:lnSpc>
              <a:spcPct val="100000"/>
            </a:lnSpc>
          </a:pPr>
          <a:r>
            <a:rPr lang="en-US" b="1"/>
            <a:t>Why was this information created?</a:t>
          </a:r>
          <a:endParaRPr lang="en-GB"/>
        </a:p>
      </dgm:t>
    </dgm:pt>
    <dgm:pt modelId="{8856232A-86EF-4D45-867A-56CBA6DDEB9A}" type="parTrans" cxnId="{3C7DE236-2315-E244-AA4F-D1A2C3EEA87C}">
      <dgm:prSet/>
      <dgm:spPr/>
      <dgm:t>
        <a:bodyPr/>
        <a:lstStyle/>
        <a:p>
          <a:endParaRPr lang="en-GB"/>
        </a:p>
      </dgm:t>
    </dgm:pt>
    <dgm:pt modelId="{CF7D2DEB-15E8-AA4B-B8BD-8957FEAB22A5}" type="sibTrans" cxnId="{3C7DE236-2315-E244-AA4F-D1A2C3EEA87C}">
      <dgm:prSet/>
      <dgm:spPr/>
      <dgm:t>
        <a:bodyPr/>
        <a:lstStyle/>
        <a:p>
          <a:endParaRPr lang="en-GB"/>
        </a:p>
      </dgm:t>
    </dgm:pt>
    <dgm:pt modelId="{DFD2103B-7BDD-9148-A936-AA3B73B4585B}" type="pres">
      <dgm:prSet presAssocID="{B60B51AB-8756-434C-9817-F7815DC3817B}" presName="Name0" presStyleCnt="0">
        <dgm:presLayoutVars>
          <dgm:dir/>
          <dgm:resizeHandles val="exact"/>
        </dgm:presLayoutVars>
      </dgm:prSet>
      <dgm:spPr/>
    </dgm:pt>
    <dgm:pt modelId="{9EF4D447-CB59-F84E-B7AF-9B93E940D9C5}" type="pres">
      <dgm:prSet presAssocID="{77165975-DD82-DC4A-9CC4-D0682CCAD3A7}" presName="node" presStyleLbl="node1" presStyleIdx="0" presStyleCnt="5">
        <dgm:presLayoutVars>
          <dgm:bulletEnabled val="1"/>
        </dgm:presLayoutVars>
      </dgm:prSet>
      <dgm:spPr/>
    </dgm:pt>
    <dgm:pt modelId="{8F84C1FF-77BB-1542-ABCE-815BD48767F6}" type="pres">
      <dgm:prSet presAssocID="{E832CC1E-1E4B-AD45-A1D9-F7B6EC96957C}" presName="sibTrans" presStyleLbl="sibTrans2D1" presStyleIdx="0" presStyleCnt="4"/>
      <dgm:spPr/>
    </dgm:pt>
    <dgm:pt modelId="{8BB6E425-1BF0-FA4C-9692-C09B246D367B}" type="pres">
      <dgm:prSet presAssocID="{E832CC1E-1E4B-AD45-A1D9-F7B6EC96957C}" presName="connectorText" presStyleLbl="sibTrans2D1" presStyleIdx="0" presStyleCnt="4"/>
      <dgm:spPr/>
    </dgm:pt>
    <dgm:pt modelId="{2371A816-D8DA-3441-963A-3AC9AD750557}" type="pres">
      <dgm:prSet presAssocID="{3365F040-1617-024D-8A5E-BD817FA740DC}" presName="node" presStyleLbl="node1" presStyleIdx="1" presStyleCnt="5">
        <dgm:presLayoutVars>
          <dgm:bulletEnabled val="1"/>
        </dgm:presLayoutVars>
      </dgm:prSet>
      <dgm:spPr/>
    </dgm:pt>
    <dgm:pt modelId="{D44C0061-77AE-214A-866F-EF484BB578DD}" type="pres">
      <dgm:prSet presAssocID="{F7F067D0-F1D1-9C40-8DD9-8BE92560C70F}" presName="sibTrans" presStyleLbl="sibTrans2D1" presStyleIdx="1" presStyleCnt="4"/>
      <dgm:spPr/>
    </dgm:pt>
    <dgm:pt modelId="{4A93F16D-A08B-754D-8173-4696CC8D1364}" type="pres">
      <dgm:prSet presAssocID="{F7F067D0-F1D1-9C40-8DD9-8BE92560C70F}" presName="connectorText" presStyleLbl="sibTrans2D1" presStyleIdx="1" presStyleCnt="4"/>
      <dgm:spPr/>
    </dgm:pt>
    <dgm:pt modelId="{0A91CF39-CB21-F848-B0FD-FF8A3CA0C110}" type="pres">
      <dgm:prSet presAssocID="{BE1D0E73-275D-4041-BC3D-2EF716CD2E55}" presName="node" presStyleLbl="node1" presStyleIdx="2" presStyleCnt="5">
        <dgm:presLayoutVars>
          <dgm:bulletEnabled val="1"/>
        </dgm:presLayoutVars>
      </dgm:prSet>
      <dgm:spPr/>
    </dgm:pt>
    <dgm:pt modelId="{187155EB-57F5-5947-A4FB-99BEEB0131CE}" type="pres">
      <dgm:prSet presAssocID="{80604315-AEFD-CA41-B89E-4D2E393719A4}" presName="sibTrans" presStyleLbl="sibTrans2D1" presStyleIdx="2" presStyleCnt="4"/>
      <dgm:spPr/>
    </dgm:pt>
    <dgm:pt modelId="{A803BA4C-8DA7-4B48-B320-994E5E10CF4C}" type="pres">
      <dgm:prSet presAssocID="{80604315-AEFD-CA41-B89E-4D2E393719A4}" presName="connectorText" presStyleLbl="sibTrans2D1" presStyleIdx="2" presStyleCnt="4"/>
      <dgm:spPr/>
    </dgm:pt>
    <dgm:pt modelId="{2CFE540A-E671-C64C-9C4C-C6E10E4A65E7}" type="pres">
      <dgm:prSet presAssocID="{811E6792-B4E3-9545-A887-4017442166E6}" presName="node" presStyleLbl="node1" presStyleIdx="3" presStyleCnt="5">
        <dgm:presLayoutVars>
          <dgm:bulletEnabled val="1"/>
        </dgm:presLayoutVars>
      </dgm:prSet>
      <dgm:spPr/>
    </dgm:pt>
    <dgm:pt modelId="{43CE0386-1684-824E-A366-0AC5CDE0BE5B}" type="pres">
      <dgm:prSet presAssocID="{C5E9399B-5099-DE47-AA2B-DE106C6A3803}" presName="sibTrans" presStyleLbl="sibTrans2D1" presStyleIdx="3" presStyleCnt="4"/>
      <dgm:spPr/>
    </dgm:pt>
    <dgm:pt modelId="{3EA7D1BD-42B5-B948-9C4D-42827778F0AE}" type="pres">
      <dgm:prSet presAssocID="{C5E9399B-5099-DE47-AA2B-DE106C6A3803}" presName="connectorText" presStyleLbl="sibTrans2D1" presStyleIdx="3" presStyleCnt="4"/>
      <dgm:spPr/>
    </dgm:pt>
    <dgm:pt modelId="{4710B828-1B92-C044-82B1-90DCB70FCC7A}" type="pres">
      <dgm:prSet presAssocID="{85F7D357-D392-F541-B971-9A3E629FD12C}" presName="node" presStyleLbl="node1" presStyleIdx="4" presStyleCnt="5">
        <dgm:presLayoutVars>
          <dgm:bulletEnabled val="1"/>
        </dgm:presLayoutVars>
      </dgm:prSet>
      <dgm:spPr/>
    </dgm:pt>
  </dgm:ptLst>
  <dgm:cxnLst>
    <dgm:cxn modelId="{4826A80D-F0B1-D445-A8B2-7AE380839AD3}" srcId="{B60B51AB-8756-434C-9817-F7815DC3817B}" destId="{BE1D0E73-275D-4041-BC3D-2EF716CD2E55}" srcOrd="2" destOrd="0" parTransId="{46D3C13F-6D45-154F-B855-3D2A8925DC9F}" sibTransId="{80604315-AEFD-CA41-B89E-4D2E393719A4}"/>
    <dgm:cxn modelId="{01A91318-2F06-0046-A381-EFCCEA0C8DE0}" srcId="{B60B51AB-8756-434C-9817-F7815DC3817B}" destId="{77165975-DD82-DC4A-9CC4-D0682CCAD3A7}" srcOrd="0" destOrd="0" parTransId="{BD8A2B3E-9D86-4742-9137-1C798D69EA83}" sibTransId="{E832CC1E-1E4B-AD45-A1D9-F7B6EC96957C}"/>
    <dgm:cxn modelId="{73A2F319-2B44-8648-9905-B23B33B6D233}" type="presOf" srcId="{3365F040-1617-024D-8A5E-BD817FA740DC}" destId="{2371A816-D8DA-3441-963A-3AC9AD750557}" srcOrd="0" destOrd="0" presId="urn:microsoft.com/office/officeart/2005/8/layout/process1"/>
    <dgm:cxn modelId="{AA2FA51F-AAC2-B749-8A69-4F660CE4D062}" type="presOf" srcId="{C5E9399B-5099-DE47-AA2B-DE106C6A3803}" destId="{3EA7D1BD-42B5-B948-9C4D-42827778F0AE}" srcOrd="1" destOrd="0" presId="urn:microsoft.com/office/officeart/2005/8/layout/process1"/>
    <dgm:cxn modelId="{3C7DE236-2315-E244-AA4F-D1A2C3EEA87C}" srcId="{B60B51AB-8756-434C-9817-F7815DC3817B}" destId="{85F7D357-D392-F541-B971-9A3E629FD12C}" srcOrd="4" destOrd="0" parTransId="{8856232A-86EF-4D45-867A-56CBA6DDEB9A}" sibTransId="{CF7D2DEB-15E8-AA4B-B8BD-8957FEAB22A5}"/>
    <dgm:cxn modelId="{6651C837-880B-D944-A58E-D57441B8EB72}" type="presOf" srcId="{80604315-AEFD-CA41-B89E-4D2E393719A4}" destId="{187155EB-57F5-5947-A4FB-99BEEB0131CE}" srcOrd="0" destOrd="0" presId="urn:microsoft.com/office/officeart/2005/8/layout/process1"/>
    <dgm:cxn modelId="{A507BB3B-EA1B-1F48-850C-04D52588961D}" type="presOf" srcId="{E832CC1E-1E4B-AD45-A1D9-F7B6EC96957C}" destId="{8BB6E425-1BF0-FA4C-9692-C09B246D367B}" srcOrd="1" destOrd="0" presId="urn:microsoft.com/office/officeart/2005/8/layout/process1"/>
    <dgm:cxn modelId="{E09AE052-9D3E-A44A-86FA-09F8C63A7B79}" srcId="{B60B51AB-8756-434C-9817-F7815DC3817B}" destId="{811E6792-B4E3-9545-A887-4017442166E6}" srcOrd="3" destOrd="0" parTransId="{8F5EB93F-C664-8643-A7B9-1853A9A45761}" sibTransId="{C5E9399B-5099-DE47-AA2B-DE106C6A3803}"/>
    <dgm:cxn modelId="{16901254-C4C8-604E-A819-3957D80E3FD1}" type="presOf" srcId="{811E6792-B4E3-9545-A887-4017442166E6}" destId="{2CFE540A-E671-C64C-9C4C-C6E10E4A65E7}" srcOrd="0" destOrd="0" presId="urn:microsoft.com/office/officeart/2005/8/layout/process1"/>
    <dgm:cxn modelId="{68E34354-DBBD-2148-ADCD-F0F92F7ED40B}" type="presOf" srcId="{77165975-DD82-DC4A-9CC4-D0682CCAD3A7}" destId="{9EF4D447-CB59-F84E-B7AF-9B93E940D9C5}" srcOrd="0" destOrd="0" presId="urn:microsoft.com/office/officeart/2005/8/layout/process1"/>
    <dgm:cxn modelId="{432F4A56-EE60-3A48-AEC5-71ADB1AB4BC6}" type="presOf" srcId="{E832CC1E-1E4B-AD45-A1D9-F7B6EC96957C}" destId="{8F84C1FF-77BB-1542-ABCE-815BD48767F6}" srcOrd="0" destOrd="0" presId="urn:microsoft.com/office/officeart/2005/8/layout/process1"/>
    <dgm:cxn modelId="{3E835287-3B98-F746-89D9-09D050D0C742}" type="presOf" srcId="{80604315-AEFD-CA41-B89E-4D2E393719A4}" destId="{A803BA4C-8DA7-4B48-B320-994E5E10CF4C}" srcOrd="1" destOrd="0" presId="urn:microsoft.com/office/officeart/2005/8/layout/process1"/>
    <dgm:cxn modelId="{32BF8E95-BC70-F548-8FB5-878E8E9AA5F5}" type="presOf" srcId="{F7F067D0-F1D1-9C40-8DD9-8BE92560C70F}" destId="{D44C0061-77AE-214A-866F-EF484BB578DD}" srcOrd="0" destOrd="0" presId="urn:microsoft.com/office/officeart/2005/8/layout/process1"/>
    <dgm:cxn modelId="{48CFBEB7-8F39-BA47-8D75-C8AAF1411A0A}" type="presOf" srcId="{C5E9399B-5099-DE47-AA2B-DE106C6A3803}" destId="{43CE0386-1684-824E-A366-0AC5CDE0BE5B}" srcOrd="0" destOrd="0" presId="urn:microsoft.com/office/officeart/2005/8/layout/process1"/>
    <dgm:cxn modelId="{A478FEBB-70A8-5E45-BD44-A95B961F360F}" type="presOf" srcId="{B60B51AB-8756-434C-9817-F7815DC3817B}" destId="{DFD2103B-7BDD-9148-A936-AA3B73B4585B}" srcOrd="0" destOrd="0" presId="urn:microsoft.com/office/officeart/2005/8/layout/process1"/>
    <dgm:cxn modelId="{D602B3C5-4EEC-F647-9816-F6707C41B7E2}" type="presOf" srcId="{F7F067D0-F1D1-9C40-8DD9-8BE92560C70F}" destId="{4A93F16D-A08B-754D-8173-4696CC8D1364}" srcOrd="1" destOrd="0" presId="urn:microsoft.com/office/officeart/2005/8/layout/process1"/>
    <dgm:cxn modelId="{D40328D6-46E0-6E42-94D2-736B65A79D38}" type="presOf" srcId="{85F7D357-D392-F541-B971-9A3E629FD12C}" destId="{4710B828-1B92-C044-82B1-90DCB70FCC7A}" srcOrd="0" destOrd="0" presId="urn:microsoft.com/office/officeart/2005/8/layout/process1"/>
    <dgm:cxn modelId="{F32112E8-AA2F-9A42-A424-6F959DABDF0B}" type="presOf" srcId="{BE1D0E73-275D-4041-BC3D-2EF716CD2E55}" destId="{0A91CF39-CB21-F848-B0FD-FF8A3CA0C110}" srcOrd="0" destOrd="0" presId="urn:microsoft.com/office/officeart/2005/8/layout/process1"/>
    <dgm:cxn modelId="{E35814EF-2882-D544-9981-C42E5DAB173F}" srcId="{B60B51AB-8756-434C-9817-F7815DC3817B}" destId="{3365F040-1617-024D-8A5E-BD817FA740DC}" srcOrd="1" destOrd="0" parTransId="{FF0451AE-AF2C-4644-963B-D8265920042D}" sibTransId="{F7F067D0-F1D1-9C40-8DD9-8BE92560C70F}"/>
    <dgm:cxn modelId="{41FEF94F-D99C-5F4D-B925-DFCF179C5F88}" type="presParOf" srcId="{DFD2103B-7BDD-9148-A936-AA3B73B4585B}" destId="{9EF4D447-CB59-F84E-B7AF-9B93E940D9C5}" srcOrd="0" destOrd="0" presId="urn:microsoft.com/office/officeart/2005/8/layout/process1"/>
    <dgm:cxn modelId="{72C53F67-81BF-3E44-94B1-458DFA37C944}" type="presParOf" srcId="{DFD2103B-7BDD-9148-A936-AA3B73B4585B}" destId="{8F84C1FF-77BB-1542-ABCE-815BD48767F6}" srcOrd="1" destOrd="0" presId="urn:microsoft.com/office/officeart/2005/8/layout/process1"/>
    <dgm:cxn modelId="{AA9EB250-9775-3B4E-878A-F9F04B1B0AF2}" type="presParOf" srcId="{8F84C1FF-77BB-1542-ABCE-815BD48767F6}" destId="{8BB6E425-1BF0-FA4C-9692-C09B246D367B}" srcOrd="0" destOrd="0" presId="urn:microsoft.com/office/officeart/2005/8/layout/process1"/>
    <dgm:cxn modelId="{4589F13B-CCCD-D241-B496-9DC0FB343544}" type="presParOf" srcId="{DFD2103B-7BDD-9148-A936-AA3B73B4585B}" destId="{2371A816-D8DA-3441-963A-3AC9AD750557}" srcOrd="2" destOrd="0" presId="urn:microsoft.com/office/officeart/2005/8/layout/process1"/>
    <dgm:cxn modelId="{4965E12C-63C6-2749-898B-1BD033F85B22}" type="presParOf" srcId="{DFD2103B-7BDD-9148-A936-AA3B73B4585B}" destId="{D44C0061-77AE-214A-866F-EF484BB578DD}" srcOrd="3" destOrd="0" presId="urn:microsoft.com/office/officeart/2005/8/layout/process1"/>
    <dgm:cxn modelId="{A06B8299-304A-C548-951C-F9666347D235}" type="presParOf" srcId="{D44C0061-77AE-214A-866F-EF484BB578DD}" destId="{4A93F16D-A08B-754D-8173-4696CC8D1364}" srcOrd="0" destOrd="0" presId="urn:microsoft.com/office/officeart/2005/8/layout/process1"/>
    <dgm:cxn modelId="{4E26417C-9C44-A044-A116-074F438F4F14}" type="presParOf" srcId="{DFD2103B-7BDD-9148-A936-AA3B73B4585B}" destId="{0A91CF39-CB21-F848-B0FD-FF8A3CA0C110}" srcOrd="4" destOrd="0" presId="urn:microsoft.com/office/officeart/2005/8/layout/process1"/>
    <dgm:cxn modelId="{82DF0CA1-90BA-2343-BF1B-9BED1D1D65A9}" type="presParOf" srcId="{DFD2103B-7BDD-9148-A936-AA3B73B4585B}" destId="{187155EB-57F5-5947-A4FB-99BEEB0131CE}" srcOrd="5" destOrd="0" presId="urn:microsoft.com/office/officeart/2005/8/layout/process1"/>
    <dgm:cxn modelId="{3C66325F-6DAF-2B4E-BCA7-6CD4F6CEECEC}" type="presParOf" srcId="{187155EB-57F5-5947-A4FB-99BEEB0131CE}" destId="{A803BA4C-8DA7-4B48-B320-994E5E10CF4C}" srcOrd="0" destOrd="0" presId="urn:microsoft.com/office/officeart/2005/8/layout/process1"/>
    <dgm:cxn modelId="{E2D98E9E-219F-704D-A2D9-3098D8A28CDE}" type="presParOf" srcId="{DFD2103B-7BDD-9148-A936-AA3B73B4585B}" destId="{2CFE540A-E671-C64C-9C4C-C6E10E4A65E7}" srcOrd="6" destOrd="0" presId="urn:microsoft.com/office/officeart/2005/8/layout/process1"/>
    <dgm:cxn modelId="{8EE35A08-E1B9-9B4C-B693-830AE2A43FE5}" type="presParOf" srcId="{DFD2103B-7BDD-9148-A936-AA3B73B4585B}" destId="{43CE0386-1684-824E-A366-0AC5CDE0BE5B}" srcOrd="7" destOrd="0" presId="urn:microsoft.com/office/officeart/2005/8/layout/process1"/>
    <dgm:cxn modelId="{3CF9BAC5-8C45-334F-8490-8C8555BE20AD}" type="presParOf" srcId="{43CE0386-1684-824E-A366-0AC5CDE0BE5B}" destId="{3EA7D1BD-42B5-B948-9C4D-42827778F0AE}" srcOrd="0" destOrd="0" presId="urn:microsoft.com/office/officeart/2005/8/layout/process1"/>
    <dgm:cxn modelId="{A5EF42F6-2434-6449-B4F0-F3CF617B5B8D}" type="presParOf" srcId="{DFD2103B-7BDD-9148-A936-AA3B73B4585B}" destId="{4710B828-1B92-C044-82B1-90DCB70FCC7A}"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2B24ED-E322-4463-8415-A016604A2B5A}" type="doc">
      <dgm:prSet loTypeId="urn:microsoft.com/office/officeart/2018/2/layout/IconLabelList" loCatId="icon" qsTypeId="urn:microsoft.com/office/officeart/2005/8/quickstyle/simple1#18" qsCatId="simple" csTypeId="urn:microsoft.com/office/officeart/2018/5/colors/Iconchunking_neutralbg_colorful1" csCatId="colorful" phldr="1"/>
      <dgm:spPr/>
      <dgm:t>
        <a:bodyPr/>
        <a:lstStyle/>
        <a:p>
          <a:endParaRPr lang="en-US"/>
        </a:p>
      </dgm:t>
    </dgm:pt>
    <dgm:pt modelId="{154176C2-C170-4BAD-8BDE-B8326528E60E}">
      <dgm:prSet/>
      <dgm:spPr/>
      <dgm:t>
        <a:bodyPr/>
        <a:lstStyle/>
        <a:p>
          <a:pPr>
            <a:lnSpc>
              <a:spcPct val="100000"/>
            </a:lnSpc>
          </a:pPr>
          <a:r>
            <a:rPr lang="en-US" baseline="0" dirty="0"/>
            <a:t>I LEARNED HOW TO ORGANIZE INFORMATION IN ROWS AND COLUMNS. </a:t>
          </a:r>
          <a:endParaRPr lang="en-US" dirty="0"/>
        </a:p>
      </dgm:t>
    </dgm:pt>
    <dgm:pt modelId="{4D3A180B-A743-460A-8888-453FC54A2933}" type="parTrans" cxnId="{037A86C2-D984-42A8-A378-6C67156AD801}">
      <dgm:prSet/>
      <dgm:spPr/>
      <dgm:t>
        <a:bodyPr/>
        <a:lstStyle/>
        <a:p>
          <a:endParaRPr lang="en-US"/>
        </a:p>
      </dgm:t>
    </dgm:pt>
    <dgm:pt modelId="{2178D7CB-0DBF-4858-852F-D76F07175F2F}" type="sibTrans" cxnId="{037A86C2-D984-42A8-A378-6C67156AD801}">
      <dgm:prSet/>
      <dgm:spPr/>
      <dgm:t>
        <a:bodyPr/>
        <a:lstStyle/>
        <a:p>
          <a:endParaRPr lang="en-US"/>
        </a:p>
      </dgm:t>
    </dgm:pt>
    <dgm:pt modelId="{984723BE-0E8B-4E07-B7D0-C130D59EAD0B}">
      <dgm:prSet/>
      <dgm:spPr/>
      <dgm:t>
        <a:bodyPr/>
        <a:lstStyle/>
        <a:p>
          <a:pPr>
            <a:lnSpc>
              <a:spcPct val="100000"/>
            </a:lnSpc>
          </a:pPr>
          <a:r>
            <a:rPr lang="en-US" baseline="0" dirty="0"/>
            <a:t>I CAN ORGANIZE DATA AND PREPARE INFORMATION FOR REPORTS WITHOUT HELP.</a:t>
          </a:r>
          <a:endParaRPr lang="en-US" dirty="0"/>
        </a:p>
      </dgm:t>
    </dgm:pt>
    <dgm:pt modelId="{D327DF14-0B78-4AD9-BAFF-2241811F8EC8}" type="parTrans" cxnId="{B12B822E-D6BF-4F3D-9891-FDB41030E6FF}">
      <dgm:prSet/>
      <dgm:spPr/>
      <dgm:t>
        <a:bodyPr/>
        <a:lstStyle/>
        <a:p>
          <a:endParaRPr lang="en-US"/>
        </a:p>
      </dgm:t>
    </dgm:pt>
    <dgm:pt modelId="{8ED4D166-FF02-4F61-9A09-F2895FFADDCD}" type="sibTrans" cxnId="{B12B822E-D6BF-4F3D-9891-FDB41030E6FF}">
      <dgm:prSet/>
      <dgm:spPr/>
      <dgm:t>
        <a:bodyPr/>
        <a:lstStyle/>
        <a:p>
          <a:endParaRPr lang="en-US"/>
        </a:p>
      </dgm:t>
    </dgm:pt>
    <dgm:pt modelId="{20D72B88-BB5B-4924-AAEA-AE7F246F94B3}">
      <dgm:prSet/>
      <dgm:spPr/>
      <dgm:t>
        <a:bodyPr/>
        <a:lstStyle/>
        <a:p>
          <a:pPr>
            <a:lnSpc>
              <a:spcPct val="100000"/>
            </a:lnSpc>
          </a:pPr>
          <a:r>
            <a:rPr lang="en-US" dirty="0"/>
            <a:t>I IMPROVED MY DIGITAL ORGANIZATION SKILLS </a:t>
          </a:r>
        </a:p>
      </dgm:t>
    </dgm:pt>
    <dgm:pt modelId="{86603402-57A8-42E6-901A-581E141FF47F}" type="parTrans" cxnId="{89E79206-91A2-4646-9EDF-00EF4CD883D1}">
      <dgm:prSet/>
      <dgm:spPr/>
      <dgm:t>
        <a:bodyPr/>
        <a:lstStyle/>
        <a:p>
          <a:endParaRPr lang="en-US"/>
        </a:p>
      </dgm:t>
    </dgm:pt>
    <dgm:pt modelId="{C25FAFC5-468F-43C2-A1A7-96A80B22CA05}" type="sibTrans" cxnId="{89E79206-91A2-4646-9EDF-00EF4CD883D1}">
      <dgm:prSet/>
      <dgm:spPr/>
      <dgm:t>
        <a:bodyPr/>
        <a:lstStyle/>
        <a:p>
          <a:endParaRPr lang="en-US"/>
        </a:p>
      </dgm:t>
    </dgm:pt>
    <dgm:pt modelId="{0B8EC5A2-BD11-4C4C-A4C8-925ACB5B300D}" type="pres">
      <dgm:prSet presAssocID="{462B24ED-E322-4463-8415-A016604A2B5A}" presName="root" presStyleCnt="0">
        <dgm:presLayoutVars>
          <dgm:dir/>
          <dgm:resizeHandles val="exact"/>
        </dgm:presLayoutVars>
      </dgm:prSet>
      <dgm:spPr/>
    </dgm:pt>
    <dgm:pt modelId="{39B8E859-61F0-46CC-A4FA-6B3F990169BB}" type="pres">
      <dgm:prSet presAssocID="{154176C2-C170-4BAD-8BDE-B8326528E60E}" presName="compNode" presStyleCnt="0"/>
      <dgm:spPr/>
    </dgm:pt>
    <dgm:pt modelId="{773CE0F9-0661-47FE-9BD8-874ED231F5DE}" type="pres">
      <dgm:prSet presAssocID="{154176C2-C170-4BAD-8BDE-B8326528E60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ble"/>
        </a:ext>
      </dgm:extLst>
    </dgm:pt>
    <dgm:pt modelId="{0050F1F8-373A-4CB4-A71B-FD54EDCCC2DA}" type="pres">
      <dgm:prSet presAssocID="{154176C2-C170-4BAD-8BDE-B8326528E60E}" presName="spaceRect" presStyleCnt="0"/>
      <dgm:spPr/>
    </dgm:pt>
    <dgm:pt modelId="{32F6CD57-43DC-41CA-BC5F-F6690CD06212}" type="pres">
      <dgm:prSet presAssocID="{154176C2-C170-4BAD-8BDE-B8326528E60E}" presName="textRect" presStyleLbl="revTx" presStyleIdx="0" presStyleCnt="3">
        <dgm:presLayoutVars>
          <dgm:chMax val="1"/>
          <dgm:chPref val="1"/>
        </dgm:presLayoutVars>
      </dgm:prSet>
      <dgm:spPr/>
    </dgm:pt>
    <dgm:pt modelId="{6ED8BE80-1DDF-4359-A62B-EDEDF301BBE8}" type="pres">
      <dgm:prSet presAssocID="{2178D7CB-0DBF-4858-852F-D76F07175F2F}" presName="sibTrans" presStyleCnt="0"/>
      <dgm:spPr/>
    </dgm:pt>
    <dgm:pt modelId="{B4B75BFD-D31A-47BE-BC55-3EE81F953F89}" type="pres">
      <dgm:prSet presAssocID="{984723BE-0E8B-4E07-B7D0-C130D59EAD0B}" presName="compNode" presStyleCnt="0"/>
      <dgm:spPr/>
    </dgm:pt>
    <dgm:pt modelId="{4CFEDEBF-6370-4458-91E7-10F4A337103C}" type="pres">
      <dgm:prSet presAssocID="{984723BE-0E8B-4E07-B7D0-C130D59EAD0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Folder"/>
        </a:ext>
      </dgm:extLst>
    </dgm:pt>
    <dgm:pt modelId="{5175EA61-6DAF-40E3-8F35-BEEEBD40E203}" type="pres">
      <dgm:prSet presAssocID="{984723BE-0E8B-4E07-B7D0-C130D59EAD0B}" presName="spaceRect" presStyleCnt="0"/>
      <dgm:spPr/>
    </dgm:pt>
    <dgm:pt modelId="{AAB23754-7E36-43D8-A357-F6B6E36BE4B2}" type="pres">
      <dgm:prSet presAssocID="{984723BE-0E8B-4E07-B7D0-C130D59EAD0B}" presName="textRect" presStyleLbl="revTx" presStyleIdx="1" presStyleCnt="3">
        <dgm:presLayoutVars>
          <dgm:chMax val="1"/>
          <dgm:chPref val="1"/>
        </dgm:presLayoutVars>
      </dgm:prSet>
      <dgm:spPr/>
    </dgm:pt>
    <dgm:pt modelId="{DD53C63D-1E1F-4996-B4AF-9A9AD0E364D5}" type="pres">
      <dgm:prSet presAssocID="{8ED4D166-FF02-4F61-9A09-F2895FFADDCD}" presName="sibTrans" presStyleCnt="0"/>
      <dgm:spPr/>
    </dgm:pt>
    <dgm:pt modelId="{3BDA637A-6843-4874-81FD-614735E11A5E}" type="pres">
      <dgm:prSet presAssocID="{20D72B88-BB5B-4924-AAEA-AE7F246F94B3}" presName="compNode" presStyleCnt="0"/>
      <dgm:spPr/>
    </dgm:pt>
    <dgm:pt modelId="{545117DA-3CC8-4B8D-AAC9-0F0142EBC5BB}" type="pres">
      <dgm:prSet presAssocID="{20D72B88-BB5B-4924-AAEA-AE7F246F94B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84E18994-35E8-40CF-8373-5F85974563AC}" type="pres">
      <dgm:prSet presAssocID="{20D72B88-BB5B-4924-AAEA-AE7F246F94B3}" presName="spaceRect" presStyleCnt="0"/>
      <dgm:spPr/>
    </dgm:pt>
    <dgm:pt modelId="{050B1825-0EB2-4FFA-A182-B7BC3AB43ED0}" type="pres">
      <dgm:prSet presAssocID="{20D72B88-BB5B-4924-AAEA-AE7F246F94B3}" presName="textRect" presStyleLbl="revTx" presStyleIdx="2" presStyleCnt="3">
        <dgm:presLayoutVars>
          <dgm:chMax val="1"/>
          <dgm:chPref val="1"/>
        </dgm:presLayoutVars>
      </dgm:prSet>
      <dgm:spPr/>
    </dgm:pt>
  </dgm:ptLst>
  <dgm:cxnLst>
    <dgm:cxn modelId="{89E79206-91A2-4646-9EDF-00EF4CD883D1}" srcId="{462B24ED-E322-4463-8415-A016604A2B5A}" destId="{20D72B88-BB5B-4924-AAEA-AE7F246F94B3}" srcOrd="2" destOrd="0" parTransId="{86603402-57A8-42E6-901A-581E141FF47F}" sibTransId="{C25FAFC5-468F-43C2-A1A7-96A80B22CA05}"/>
    <dgm:cxn modelId="{B12B822E-D6BF-4F3D-9891-FDB41030E6FF}" srcId="{462B24ED-E322-4463-8415-A016604A2B5A}" destId="{984723BE-0E8B-4E07-B7D0-C130D59EAD0B}" srcOrd="1" destOrd="0" parTransId="{D327DF14-0B78-4AD9-BAFF-2241811F8EC8}" sibTransId="{8ED4D166-FF02-4F61-9A09-F2895FFADDCD}"/>
    <dgm:cxn modelId="{E3EE306B-F4D2-5940-A601-3957AD84F8DB}" type="presOf" srcId="{984723BE-0E8B-4E07-B7D0-C130D59EAD0B}" destId="{AAB23754-7E36-43D8-A357-F6B6E36BE4B2}" srcOrd="0" destOrd="0" presId="urn:microsoft.com/office/officeart/2018/2/layout/IconLabelList"/>
    <dgm:cxn modelId="{236AD686-2B54-0D47-9112-C4E98526B343}" type="presOf" srcId="{462B24ED-E322-4463-8415-A016604A2B5A}" destId="{0B8EC5A2-BD11-4C4C-A4C8-925ACB5B300D}" srcOrd="0" destOrd="0" presId="urn:microsoft.com/office/officeart/2018/2/layout/IconLabelList"/>
    <dgm:cxn modelId="{20E71E91-D2B5-F448-85F9-A42E47E26F1F}" type="presOf" srcId="{20D72B88-BB5B-4924-AAEA-AE7F246F94B3}" destId="{050B1825-0EB2-4FFA-A182-B7BC3AB43ED0}" srcOrd="0" destOrd="0" presId="urn:microsoft.com/office/officeart/2018/2/layout/IconLabelList"/>
    <dgm:cxn modelId="{8CF984C2-AA59-664C-87FD-C89904BF3EDF}" type="presOf" srcId="{154176C2-C170-4BAD-8BDE-B8326528E60E}" destId="{32F6CD57-43DC-41CA-BC5F-F6690CD06212}" srcOrd="0" destOrd="0" presId="urn:microsoft.com/office/officeart/2018/2/layout/IconLabelList"/>
    <dgm:cxn modelId="{037A86C2-D984-42A8-A378-6C67156AD801}" srcId="{462B24ED-E322-4463-8415-A016604A2B5A}" destId="{154176C2-C170-4BAD-8BDE-B8326528E60E}" srcOrd="0" destOrd="0" parTransId="{4D3A180B-A743-460A-8888-453FC54A2933}" sibTransId="{2178D7CB-0DBF-4858-852F-D76F07175F2F}"/>
    <dgm:cxn modelId="{4571D47A-68EA-AC4D-ADA6-53957B5A3557}" type="presParOf" srcId="{0B8EC5A2-BD11-4C4C-A4C8-925ACB5B300D}" destId="{39B8E859-61F0-46CC-A4FA-6B3F990169BB}" srcOrd="0" destOrd="0" presId="urn:microsoft.com/office/officeart/2018/2/layout/IconLabelList"/>
    <dgm:cxn modelId="{83F12FE9-7109-4E4E-AA7B-4D7FD5895E81}" type="presParOf" srcId="{39B8E859-61F0-46CC-A4FA-6B3F990169BB}" destId="{773CE0F9-0661-47FE-9BD8-874ED231F5DE}" srcOrd="0" destOrd="0" presId="urn:microsoft.com/office/officeart/2018/2/layout/IconLabelList"/>
    <dgm:cxn modelId="{9D90EFC1-981D-014A-87F3-CBDDAC13E7CB}" type="presParOf" srcId="{39B8E859-61F0-46CC-A4FA-6B3F990169BB}" destId="{0050F1F8-373A-4CB4-A71B-FD54EDCCC2DA}" srcOrd="1" destOrd="0" presId="urn:microsoft.com/office/officeart/2018/2/layout/IconLabelList"/>
    <dgm:cxn modelId="{03B624DE-DFD9-934F-BE34-DC9E6457F0EA}" type="presParOf" srcId="{39B8E859-61F0-46CC-A4FA-6B3F990169BB}" destId="{32F6CD57-43DC-41CA-BC5F-F6690CD06212}" srcOrd="2" destOrd="0" presId="urn:microsoft.com/office/officeart/2018/2/layout/IconLabelList"/>
    <dgm:cxn modelId="{64F68C1E-147A-694B-A492-C3162FCA2951}" type="presParOf" srcId="{0B8EC5A2-BD11-4C4C-A4C8-925ACB5B300D}" destId="{6ED8BE80-1DDF-4359-A62B-EDEDF301BBE8}" srcOrd="1" destOrd="0" presId="urn:microsoft.com/office/officeart/2018/2/layout/IconLabelList"/>
    <dgm:cxn modelId="{6CF60324-64A3-C546-90F8-90DA9707B1A8}" type="presParOf" srcId="{0B8EC5A2-BD11-4C4C-A4C8-925ACB5B300D}" destId="{B4B75BFD-D31A-47BE-BC55-3EE81F953F89}" srcOrd="2" destOrd="0" presId="urn:microsoft.com/office/officeart/2018/2/layout/IconLabelList"/>
    <dgm:cxn modelId="{1F647F64-8C3B-734F-B795-E1972D44B42A}" type="presParOf" srcId="{B4B75BFD-D31A-47BE-BC55-3EE81F953F89}" destId="{4CFEDEBF-6370-4458-91E7-10F4A337103C}" srcOrd="0" destOrd="0" presId="urn:microsoft.com/office/officeart/2018/2/layout/IconLabelList"/>
    <dgm:cxn modelId="{68425144-9CE1-1B47-A2E8-8FA9A9F86AFE}" type="presParOf" srcId="{B4B75BFD-D31A-47BE-BC55-3EE81F953F89}" destId="{5175EA61-6DAF-40E3-8F35-BEEEBD40E203}" srcOrd="1" destOrd="0" presId="urn:microsoft.com/office/officeart/2018/2/layout/IconLabelList"/>
    <dgm:cxn modelId="{7E183680-A4A0-874B-9A35-8745C14E8697}" type="presParOf" srcId="{B4B75BFD-D31A-47BE-BC55-3EE81F953F89}" destId="{AAB23754-7E36-43D8-A357-F6B6E36BE4B2}" srcOrd="2" destOrd="0" presId="urn:microsoft.com/office/officeart/2018/2/layout/IconLabelList"/>
    <dgm:cxn modelId="{C69FF959-79AD-7641-9250-407F5204FB1A}" type="presParOf" srcId="{0B8EC5A2-BD11-4C4C-A4C8-925ACB5B300D}" destId="{DD53C63D-1E1F-4996-B4AF-9A9AD0E364D5}" srcOrd="3" destOrd="0" presId="urn:microsoft.com/office/officeart/2018/2/layout/IconLabelList"/>
    <dgm:cxn modelId="{76D9AEB2-B8CA-DD4A-8DEC-6A32974AABCC}" type="presParOf" srcId="{0B8EC5A2-BD11-4C4C-A4C8-925ACB5B300D}" destId="{3BDA637A-6843-4874-81FD-614735E11A5E}" srcOrd="4" destOrd="0" presId="urn:microsoft.com/office/officeart/2018/2/layout/IconLabelList"/>
    <dgm:cxn modelId="{1EBEB5C4-58D3-9A4C-A429-19C1B4BF2240}" type="presParOf" srcId="{3BDA637A-6843-4874-81FD-614735E11A5E}" destId="{545117DA-3CC8-4B8D-AAC9-0F0142EBC5BB}" srcOrd="0" destOrd="0" presId="urn:microsoft.com/office/officeart/2018/2/layout/IconLabelList"/>
    <dgm:cxn modelId="{8D84D9AA-37D0-0047-93AF-FFA2264B0A77}" type="presParOf" srcId="{3BDA637A-6843-4874-81FD-614735E11A5E}" destId="{84E18994-35E8-40CF-8373-5F85974563AC}" srcOrd="1" destOrd="0" presId="urn:microsoft.com/office/officeart/2018/2/layout/IconLabelList"/>
    <dgm:cxn modelId="{4573E618-61D1-804B-BEFC-AB1EBA90A31A}" type="presParOf" srcId="{3BDA637A-6843-4874-81FD-614735E11A5E}" destId="{050B1825-0EB2-4FFA-A182-B7BC3AB43ED0}"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4D447-CB59-F84E-B7AF-9B93E940D9C5}">
      <dsp:nvSpPr>
        <dsp:cNvPr id="0" name=""/>
        <dsp:cNvSpPr/>
      </dsp:nvSpPr>
      <dsp:spPr>
        <a:xfrm>
          <a:off x="3967" y="455218"/>
          <a:ext cx="1229879" cy="15335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b="1" kern="1200" dirty="0"/>
            <a:t>When was the information published or last updated?</a:t>
          </a:r>
          <a:endParaRPr lang="en-GB" sz="1600" kern="1200" dirty="0"/>
        </a:p>
      </dsp:txBody>
      <dsp:txXfrm>
        <a:off x="39989" y="491240"/>
        <a:ext cx="1157835" cy="1461461"/>
      </dsp:txXfrm>
    </dsp:sp>
    <dsp:sp modelId="{8F84C1FF-77BB-1542-ABCE-815BD48767F6}">
      <dsp:nvSpPr>
        <dsp:cNvPr id="0" name=""/>
        <dsp:cNvSpPr/>
      </dsp:nvSpPr>
      <dsp:spPr>
        <a:xfrm>
          <a:off x="1356834" y="1069465"/>
          <a:ext cx="260734" cy="3050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356834" y="1130467"/>
        <a:ext cx="182514" cy="183006"/>
      </dsp:txXfrm>
    </dsp:sp>
    <dsp:sp modelId="{2371A816-D8DA-3441-963A-3AC9AD750557}">
      <dsp:nvSpPr>
        <dsp:cNvPr id="0" name=""/>
        <dsp:cNvSpPr/>
      </dsp:nvSpPr>
      <dsp:spPr>
        <a:xfrm>
          <a:off x="1725798" y="455218"/>
          <a:ext cx="1229879" cy="15335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b="1" kern="1200"/>
            <a:t>Does it address your research question?</a:t>
          </a:r>
          <a:endParaRPr lang="en-GB" sz="1600" kern="1200"/>
        </a:p>
      </dsp:txBody>
      <dsp:txXfrm>
        <a:off x="1761820" y="491240"/>
        <a:ext cx="1157835" cy="1461461"/>
      </dsp:txXfrm>
    </dsp:sp>
    <dsp:sp modelId="{D44C0061-77AE-214A-866F-EF484BB578DD}">
      <dsp:nvSpPr>
        <dsp:cNvPr id="0" name=""/>
        <dsp:cNvSpPr/>
      </dsp:nvSpPr>
      <dsp:spPr>
        <a:xfrm>
          <a:off x="3078665" y="1069465"/>
          <a:ext cx="260734" cy="3050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078665" y="1130467"/>
        <a:ext cx="182514" cy="183006"/>
      </dsp:txXfrm>
    </dsp:sp>
    <dsp:sp modelId="{0A91CF39-CB21-F848-B0FD-FF8A3CA0C110}">
      <dsp:nvSpPr>
        <dsp:cNvPr id="0" name=""/>
        <dsp:cNvSpPr/>
      </dsp:nvSpPr>
      <dsp:spPr>
        <a:xfrm>
          <a:off x="3447629" y="455218"/>
          <a:ext cx="1229879" cy="15335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b="1" kern="1200"/>
            <a:t>Who is the author or publisher</a:t>
          </a:r>
          <a:endParaRPr lang="en-GB" sz="1600" kern="1200"/>
        </a:p>
      </dsp:txBody>
      <dsp:txXfrm>
        <a:off x="3483651" y="491240"/>
        <a:ext cx="1157835" cy="1461461"/>
      </dsp:txXfrm>
    </dsp:sp>
    <dsp:sp modelId="{187155EB-57F5-5947-A4FB-99BEEB0131CE}">
      <dsp:nvSpPr>
        <dsp:cNvPr id="0" name=""/>
        <dsp:cNvSpPr/>
      </dsp:nvSpPr>
      <dsp:spPr>
        <a:xfrm>
          <a:off x="4800497" y="1069465"/>
          <a:ext cx="260734" cy="3050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800497" y="1130467"/>
        <a:ext cx="182514" cy="183006"/>
      </dsp:txXfrm>
    </dsp:sp>
    <dsp:sp modelId="{2CFE540A-E671-C64C-9C4C-C6E10E4A65E7}">
      <dsp:nvSpPr>
        <dsp:cNvPr id="0" name=""/>
        <dsp:cNvSpPr/>
      </dsp:nvSpPr>
      <dsp:spPr>
        <a:xfrm>
          <a:off x="5169460" y="455218"/>
          <a:ext cx="1229879" cy="15335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b="1" kern="1200"/>
            <a:t>Can the information be verified by other sources.</a:t>
          </a:r>
          <a:endParaRPr lang="en-GB" sz="1600" kern="1200"/>
        </a:p>
      </dsp:txBody>
      <dsp:txXfrm>
        <a:off x="5205482" y="491240"/>
        <a:ext cx="1157835" cy="1461461"/>
      </dsp:txXfrm>
    </dsp:sp>
    <dsp:sp modelId="{43CE0386-1684-824E-A366-0AC5CDE0BE5B}">
      <dsp:nvSpPr>
        <dsp:cNvPr id="0" name=""/>
        <dsp:cNvSpPr/>
      </dsp:nvSpPr>
      <dsp:spPr>
        <a:xfrm>
          <a:off x="6522328" y="1069465"/>
          <a:ext cx="260734" cy="30501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6522328" y="1130467"/>
        <a:ext cx="182514" cy="183006"/>
      </dsp:txXfrm>
    </dsp:sp>
    <dsp:sp modelId="{4710B828-1B92-C044-82B1-90DCB70FCC7A}">
      <dsp:nvSpPr>
        <dsp:cNvPr id="0" name=""/>
        <dsp:cNvSpPr/>
      </dsp:nvSpPr>
      <dsp:spPr>
        <a:xfrm>
          <a:off x="6891292" y="455218"/>
          <a:ext cx="1229879" cy="15335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b="1" kern="1200"/>
            <a:t>Why was this information created?</a:t>
          </a:r>
          <a:endParaRPr lang="en-GB" sz="1600" kern="1200"/>
        </a:p>
      </dsp:txBody>
      <dsp:txXfrm>
        <a:off x="6927314" y="491240"/>
        <a:ext cx="1157835" cy="14614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CE0F9-0661-47FE-9BD8-874ED231F5DE}">
      <dsp:nvSpPr>
        <dsp:cNvPr id="0" name=""/>
        <dsp:cNvSpPr/>
      </dsp:nvSpPr>
      <dsp:spPr>
        <a:xfrm>
          <a:off x="1163039" y="331120"/>
          <a:ext cx="1291680" cy="12916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6CD57-43DC-41CA-BC5F-F6690CD06212}">
      <dsp:nvSpPr>
        <dsp:cNvPr id="0" name=""/>
        <dsp:cNvSpPr/>
      </dsp:nvSpPr>
      <dsp:spPr>
        <a:xfrm>
          <a:off x="373679" y="197794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baseline="0" dirty="0"/>
            <a:t>I LEARNED HOW TO ORGANIZE INFORMATION IN ROWS AND COLUMNS. </a:t>
          </a:r>
          <a:endParaRPr lang="en-US" sz="1700" kern="1200" dirty="0"/>
        </a:p>
      </dsp:txBody>
      <dsp:txXfrm>
        <a:off x="373679" y="1977946"/>
        <a:ext cx="2870400" cy="720000"/>
      </dsp:txXfrm>
    </dsp:sp>
    <dsp:sp modelId="{4CFEDEBF-6370-4458-91E7-10F4A337103C}">
      <dsp:nvSpPr>
        <dsp:cNvPr id="0" name=""/>
        <dsp:cNvSpPr/>
      </dsp:nvSpPr>
      <dsp:spPr>
        <a:xfrm>
          <a:off x="4535760" y="331120"/>
          <a:ext cx="1291680" cy="12916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B23754-7E36-43D8-A357-F6B6E36BE4B2}">
      <dsp:nvSpPr>
        <dsp:cNvPr id="0" name=""/>
        <dsp:cNvSpPr/>
      </dsp:nvSpPr>
      <dsp:spPr>
        <a:xfrm>
          <a:off x="3746400" y="197794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baseline="0" dirty="0"/>
            <a:t>I CAN ORGANIZE DATA AND PREPARE INFORMATION FOR REPORTS WITHOUT HELP.</a:t>
          </a:r>
          <a:endParaRPr lang="en-US" sz="1700" kern="1200" dirty="0"/>
        </a:p>
      </dsp:txBody>
      <dsp:txXfrm>
        <a:off x="3746400" y="1977946"/>
        <a:ext cx="2870400" cy="720000"/>
      </dsp:txXfrm>
    </dsp:sp>
    <dsp:sp modelId="{545117DA-3CC8-4B8D-AAC9-0F0142EBC5BB}">
      <dsp:nvSpPr>
        <dsp:cNvPr id="0" name=""/>
        <dsp:cNvSpPr/>
      </dsp:nvSpPr>
      <dsp:spPr>
        <a:xfrm>
          <a:off x="7908480" y="331120"/>
          <a:ext cx="1291680" cy="12916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0B1825-0EB2-4FFA-A182-B7BC3AB43ED0}">
      <dsp:nvSpPr>
        <dsp:cNvPr id="0" name=""/>
        <dsp:cNvSpPr/>
      </dsp:nvSpPr>
      <dsp:spPr>
        <a:xfrm>
          <a:off x="7119120" y="197794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I IMPROVED MY DIGITAL ORGANIZATION SKILLS </a:t>
          </a:r>
        </a:p>
      </dsp:txBody>
      <dsp:txXfrm>
        <a:off x="7119120" y="1977946"/>
        <a:ext cx="28704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8B972E-7579-DE40-96F6-66E69FFA1AEE}" type="datetimeFigureOut">
              <a:rPr lang="en-US" smtClean="0"/>
              <a:t>8/17/26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B14CD9-6931-9349-973D-74E0E0C32EF1}" type="slidenum">
              <a:rPr lang="en-US" smtClean="0"/>
              <a:t>‹#›</a:t>
            </a:fld>
            <a:endParaRPr lang="en-US"/>
          </a:p>
        </p:txBody>
      </p:sp>
    </p:spTree>
    <p:extLst>
      <p:ext uri="{BB962C8B-B14F-4D97-AF65-F5344CB8AC3E}">
        <p14:creationId xmlns:p14="http://schemas.microsoft.com/office/powerpoint/2010/main" val="78295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my Digital Portfolio DS3 </a:t>
            </a:r>
            <a:r>
              <a:rPr lang="en-US" dirty="0" err="1"/>
              <a:t>Assesment</a:t>
            </a:r>
            <a:r>
              <a:rPr lang="en-US" dirty="0"/>
              <a:t>, I am recording about 4 tools </a:t>
            </a:r>
          </a:p>
        </p:txBody>
      </p:sp>
      <p:sp>
        <p:nvSpPr>
          <p:cNvPr id="4" name="Slide Number Placeholder 3"/>
          <p:cNvSpPr>
            <a:spLocks noGrp="1"/>
          </p:cNvSpPr>
          <p:nvPr>
            <p:ph type="sldNum" sz="quarter" idx="5"/>
          </p:nvPr>
        </p:nvSpPr>
        <p:spPr/>
        <p:txBody>
          <a:bodyPr/>
          <a:lstStyle/>
          <a:p>
            <a:fld id="{A8B14CD9-6931-9349-973D-74E0E0C32EF1}" type="slidenum">
              <a:rPr lang="en-US" smtClean="0"/>
              <a:t>1</a:t>
            </a:fld>
            <a:endParaRPr lang="en-US"/>
          </a:p>
        </p:txBody>
      </p:sp>
    </p:spTree>
    <p:extLst>
      <p:ext uri="{BB962C8B-B14F-4D97-AF65-F5344CB8AC3E}">
        <p14:creationId xmlns:p14="http://schemas.microsoft.com/office/powerpoint/2010/main" val="427879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B14CD9-6931-9349-973D-74E0E0C32EF1}" type="slidenum">
              <a:rPr lang="en-US" smtClean="0"/>
              <a:t>10</a:t>
            </a:fld>
            <a:endParaRPr lang="en-US"/>
          </a:p>
        </p:txBody>
      </p:sp>
    </p:spTree>
    <p:extLst>
      <p:ext uri="{BB962C8B-B14F-4D97-AF65-F5344CB8AC3E}">
        <p14:creationId xmlns:p14="http://schemas.microsoft.com/office/powerpoint/2010/main" val="13318143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7045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58227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8/17/26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236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12942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8/17/26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684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8/17/26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93182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8/17/26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25034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516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8942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21909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83325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20695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17819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8/17/26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5413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8/17/26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97826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8128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8891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8/17/26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8339656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7.jp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Boat with colourful lights">
            <a:extLst>
              <a:ext uri="{FF2B5EF4-FFF2-40B4-BE49-F238E27FC236}">
                <a16:creationId xmlns:a16="http://schemas.microsoft.com/office/drawing/2014/main" id="{3A738E0D-D2B3-92FE-DF4F-A10F1ED6E092}"/>
              </a:ext>
            </a:extLst>
          </p:cNvPr>
          <p:cNvPicPr>
            <a:picLocks noChangeAspect="1"/>
          </p:cNvPicPr>
          <p:nvPr/>
        </p:nvPicPr>
        <p:blipFill>
          <a:blip r:embed="rId3"/>
          <a:srcRect l="18013" r="15097" b="-1"/>
          <a:stretch>
            <a:fillRect/>
          </a:stretch>
        </p:blipFill>
        <p:spPr>
          <a:xfrm>
            <a:off x="8860" y="10"/>
            <a:ext cx="6924201" cy="6857990"/>
          </a:xfrm>
          <a:prstGeom prst="rect">
            <a:avLst/>
          </a:prstGeom>
        </p:spPr>
      </p:pic>
      <p:sp>
        <p:nvSpPr>
          <p:cNvPr id="30" name="Rectangle 29">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C0E836-16B5-DF48-8898-34A746C8A908}"/>
              </a:ext>
            </a:extLst>
          </p:cNvPr>
          <p:cNvSpPr>
            <a:spLocks noGrp="1"/>
          </p:cNvSpPr>
          <p:nvPr>
            <p:ph type="ctrTitle"/>
          </p:nvPr>
        </p:nvSpPr>
        <p:spPr>
          <a:xfrm>
            <a:off x="7810043" y="785144"/>
            <a:ext cx="3707844" cy="2102466"/>
          </a:xfrm>
        </p:spPr>
        <p:txBody>
          <a:bodyPr>
            <a:normAutofit/>
          </a:bodyPr>
          <a:lstStyle/>
          <a:p>
            <a:r>
              <a:rPr lang="en-US" dirty="0"/>
              <a:t>Ds3 assessment</a:t>
            </a:r>
          </a:p>
        </p:txBody>
      </p:sp>
      <p:sp>
        <p:nvSpPr>
          <p:cNvPr id="3" name="Subtitle 2">
            <a:extLst>
              <a:ext uri="{FF2B5EF4-FFF2-40B4-BE49-F238E27FC236}">
                <a16:creationId xmlns:a16="http://schemas.microsoft.com/office/drawing/2014/main" id="{1C3FA548-8D2D-349F-AB43-82A3ECE16E8C}"/>
              </a:ext>
            </a:extLst>
          </p:cNvPr>
          <p:cNvSpPr>
            <a:spLocks noGrp="1"/>
          </p:cNvSpPr>
          <p:nvPr>
            <p:ph type="subTitle" idx="1"/>
          </p:nvPr>
        </p:nvSpPr>
        <p:spPr>
          <a:xfrm>
            <a:off x="7676705" y="3970391"/>
            <a:ext cx="3974519" cy="2102465"/>
          </a:xfrm>
        </p:spPr>
        <p:txBody>
          <a:bodyPr>
            <a:normAutofit/>
          </a:bodyPr>
          <a:lstStyle/>
          <a:p>
            <a:r>
              <a:rPr lang="en-US" dirty="0"/>
              <a:t>Digital portfolio</a:t>
            </a:r>
          </a:p>
          <a:p>
            <a:r>
              <a:rPr lang="en-US" dirty="0"/>
              <a:t>Student: karen alarcon </a:t>
            </a:r>
          </a:p>
          <a:p>
            <a:r>
              <a:rPr lang="en-US" dirty="0"/>
              <a:t>Id 2525897.</a:t>
            </a:r>
          </a:p>
        </p:txBody>
      </p:sp>
    </p:spTree>
    <p:extLst>
      <p:ext uri="{BB962C8B-B14F-4D97-AF65-F5344CB8AC3E}">
        <p14:creationId xmlns:p14="http://schemas.microsoft.com/office/powerpoint/2010/main" val="255697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31961CD9-93A0-5699-E168-92ECD170F93A}"/>
              </a:ext>
            </a:extLst>
          </p:cNvPr>
          <p:cNvSpPr>
            <a:spLocks noGrp="1"/>
          </p:cNvSpPr>
          <p:nvPr>
            <p:ph type="title"/>
          </p:nvPr>
        </p:nvSpPr>
        <p:spPr>
          <a:xfrm>
            <a:off x="641074" y="1419900"/>
            <a:ext cx="2844002" cy="4018201"/>
          </a:xfrm>
        </p:spPr>
        <p:txBody>
          <a:bodyPr vert="horz" lIns="91440" tIns="45720" rIns="91440" bIns="45720" rtlCol="0" anchor="ctr">
            <a:normAutofit/>
          </a:bodyPr>
          <a:lstStyle/>
          <a:p>
            <a:pPr algn="l"/>
            <a:r>
              <a:rPr lang="en-US" sz="4100"/>
              <a:t>WHAT MY PORTFOLIO SHOWS</a:t>
            </a:r>
          </a:p>
        </p:txBody>
      </p:sp>
      <p:sp>
        <p:nvSpPr>
          <p:cNvPr id="3" name="Text Placeholder 2">
            <a:extLst>
              <a:ext uri="{FF2B5EF4-FFF2-40B4-BE49-F238E27FC236}">
                <a16:creationId xmlns:a16="http://schemas.microsoft.com/office/drawing/2014/main" id="{823B19CA-3DA4-E228-3038-6818EF635E10}"/>
              </a:ext>
            </a:extLst>
          </p:cNvPr>
          <p:cNvSpPr>
            <a:spLocks noGrp="1"/>
          </p:cNvSpPr>
          <p:nvPr>
            <p:ph type="body" sz="half" idx="2"/>
          </p:nvPr>
        </p:nvSpPr>
        <p:spPr>
          <a:xfrm>
            <a:off x="4701008" y="1193576"/>
            <a:ext cx="6576591" cy="4470850"/>
          </a:xfrm>
        </p:spPr>
        <p:txBody>
          <a:bodyPr vert="horz" lIns="91440" tIns="45720" rIns="91440" bIns="45720" rtlCol="0" anchor="ctr">
            <a:normAutofit/>
          </a:bodyPr>
          <a:lstStyle/>
          <a:p>
            <a:pPr indent="-228600" algn="just">
              <a:buFont typeface="Arial" panose="020B0604020202020204" pitchFamily="34" charset="0"/>
              <a:buChar char="•"/>
            </a:pPr>
            <a:r>
              <a:rPr lang="en-US" dirty="0"/>
              <a:t>MY PORTFOLIO  SHOWS HOW I USED WORD TO Write MY REPORT, POWERPOINT TO MAKE MY PRESENTATION, EXCEL TO ORGANIZE INFORMATION, AND THE CRAAP TEST TO EVALUATE MY SOURCES.</a:t>
            </a:r>
          </a:p>
        </p:txBody>
      </p:sp>
      <p:pic>
        <p:nvPicPr>
          <p:cNvPr id="18" name="Picture 17">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471423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60573C06-0D9B-0FEE-9BAE-F054F16D5D81}"/>
            </a:ext>
          </a:extLst>
        </p:cNvPr>
        <p:cNvGrpSpPr/>
        <p:nvPr/>
      </p:nvGrpSpPr>
      <p:grpSpPr>
        <a:xfrm>
          <a:off x="0" y="0"/>
          <a:ext cx="0" cy="0"/>
          <a:chOff x="0" y="0"/>
          <a:chExt cx="0" cy="0"/>
        </a:xfrm>
      </p:grpSpPr>
      <p:pic>
        <p:nvPicPr>
          <p:cNvPr id="20"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Rectangle 21">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24" name="Picture 23">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509174B2-6CD5-AA89-0349-B1B74BB6F563}"/>
              </a:ext>
            </a:extLst>
          </p:cNvPr>
          <p:cNvSpPr>
            <a:spLocks noGrp="1"/>
          </p:cNvSpPr>
          <p:nvPr>
            <p:ph type="title"/>
          </p:nvPr>
        </p:nvSpPr>
        <p:spPr>
          <a:xfrm>
            <a:off x="500302" y="2008910"/>
            <a:ext cx="3013272" cy="2326986"/>
          </a:xfrm>
        </p:spPr>
        <p:txBody>
          <a:bodyPr vert="horz" lIns="91440" tIns="45720" rIns="91440" bIns="45720" rtlCol="0" anchor="b">
            <a:normAutofit/>
          </a:bodyPr>
          <a:lstStyle/>
          <a:p>
            <a:r>
              <a:rPr lang="en-US" sz="4000" dirty="0">
                <a:solidFill>
                  <a:schemeClr val="bg1"/>
                </a:solidFill>
              </a:rPr>
              <a:t>WHAT SKILLS I USED</a:t>
            </a:r>
          </a:p>
        </p:txBody>
      </p:sp>
      <p:sp>
        <p:nvSpPr>
          <p:cNvPr id="3" name="Text Placeholder 2">
            <a:extLst>
              <a:ext uri="{FF2B5EF4-FFF2-40B4-BE49-F238E27FC236}">
                <a16:creationId xmlns:a16="http://schemas.microsoft.com/office/drawing/2014/main" id="{7FA8C009-997E-522A-4480-4E587B2BF5A9}"/>
              </a:ext>
            </a:extLst>
          </p:cNvPr>
          <p:cNvSpPr>
            <a:spLocks noGrp="1"/>
          </p:cNvSpPr>
          <p:nvPr>
            <p:ph type="body" sz="half" idx="2"/>
          </p:nvPr>
        </p:nvSpPr>
        <p:spPr>
          <a:xfrm>
            <a:off x="4979078" y="960814"/>
            <a:ext cx="6247722" cy="4830385"/>
          </a:xfrm>
        </p:spPr>
        <p:txBody>
          <a:bodyPr vert="horz" lIns="91440" tIns="45720" rIns="91440" bIns="45720" rtlCol="0" anchor="ctr">
            <a:normAutofit/>
          </a:bodyPr>
          <a:lstStyle/>
          <a:p>
            <a:pPr indent="-228600" algn="just">
              <a:buFont typeface="Arial" panose="020B0604020202020204" pitchFamily="34" charset="0"/>
              <a:buChar char="•"/>
            </a:pPr>
            <a:r>
              <a:rPr lang="en-US" sz="1800" dirty="0"/>
              <a:t>I USED WRITING SKILLS IN WORD TO EXPLAIN MY IDEAS. I USED DESGN SKILLS IN POWER POINT TO MAKE CLEAR SLIDES I USED DATA SKILLS IN EXCEL TO ORGANIZE </a:t>
            </a:r>
            <a:r>
              <a:rPr lang="en-US" sz="1800" dirty="0" err="1"/>
              <a:t>iNFOrmATION</a:t>
            </a:r>
            <a:r>
              <a:rPr lang="en-US" sz="1800" dirty="0"/>
              <a:t> AND I USED CRITICAL THINKING SKILLS WITH THE CRAAP TESTO TO CHECK IF MY SOURCE WAS RELIABLE..</a:t>
            </a:r>
          </a:p>
        </p:txBody>
      </p:sp>
    </p:spTree>
    <p:extLst>
      <p:ext uri="{BB962C8B-B14F-4D97-AF65-F5344CB8AC3E}">
        <p14:creationId xmlns:p14="http://schemas.microsoft.com/office/powerpoint/2010/main" val="2948898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CD0970CB-643A-AC6D-90A1-27063E02C4D5}"/>
            </a:ext>
          </a:extLst>
        </p:cNvPr>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0DA1021D-8715-696C-D777-E3964BE794E6}"/>
              </a:ext>
            </a:extLst>
          </p:cNvPr>
          <p:cNvSpPr>
            <a:spLocks noGrp="1"/>
          </p:cNvSpPr>
          <p:nvPr>
            <p:ph type="title"/>
          </p:nvPr>
        </p:nvSpPr>
        <p:spPr>
          <a:xfrm>
            <a:off x="290945" y="1419900"/>
            <a:ext cx="3495661" cy="4018201"/>
          </a:xfrm>
        </p:spPr>
        <p:txBody>
          <a:bodyPr vert="horz" lIns="91440" tIns="45720" rIns="91440" bIns="45720" rtlCol="0" anchor="ctr">
            <a:normAutofit/>
          </a:bodyPr>
          <a:lstStyle/>
          <a:p>
            <a:r>
              <a:rPr lang="en-US" sz="4400" dirty="0"/>
              <a:t>WHAT TOOLS I CAN USE WELL NOW</a:t>
            </a:r>
          </a:p>
        </p:txBody>
      </p:sp>
      <p:sp>
        <p:nvSpPr>
          <p:cNvPr id="3" name="Text Placeholder 2">
            <a:extLst>
              <a:ext uri="{FF2B5EF4-FFF2-40B4-BE49-F238E27FC236}">
                <a16:creationId xmlns:a16="http://schemas.microsoft.com/office/drawing/2014/main" id="{85219EEB-1E3E-C748-BB71-5AB9650E20E2}"/>
              </a:ext>
            </a:extLst>
          </p:cNvPr>
          <p:cNvSpPr>
            <a:spLocks noGrp="1"/>
          </p:cNvSpPr>
          <p:nvPr>
            <p:ph type="body" sz="half" idx="2"/>
          </p:nvPr>
        </p:nvSpPr>
        <p:spPr>
          <a:xfrm>
            <a:off x="4701008" y="1193576"/>
            <a:ext cx="6576591" cy="4470850"/>
          </a:xfrm>
        </p:spPr>
        <p:txBody>
          <a:bodyPr vert="horz" lIns="91440" tIns="45720" rIns="91440" bIns="45720" rtlCol="0" anchor="ctr">
            <a:normAutofit/>
          </a:bodyPr>
          <a:lstStyle/>
          <a:p>
            <a:pPr indent="-228600" algn="just">
              <a:buFont typeface="Arial" panose="020B0604020202020204" pitchFamily="34" charset="0"/>
              <a:buChar char="•"/>
            </a:pPr>
            <a:r>
              <a:rPr lang="en-US" dirty="0"/>
              <a:t>NOW I CAN USE WORD TO WRITE ACADEMI TEXTS. I CAN USE POWERPOINT TO MAKE PROFESSIONAL PRESENTATIONS WITH FEATURES, BENEFITS AND IMAGES. I CAN USEEXCEL TO ORGANIZAE DATA. AND I CAN USE THE CRAAP TEST TO EVALUATE IF INFORMATION IS CURRENT AND RELIABLE.</a:t>
            </a:r>
          </a:p>
        </p:txBody>
      </p:sp>
      <p:pic>
        <p:nvPicPr>
          <p:cNvPr id="18" name="Picture 17">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758761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43BA6B7F-2631-6D37-0530-758659D37BA3}"/>
            </a:ext>
          </a:extLst>
        </p:cNvPr>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0B2E329D-78A7-7E83-BD6E-D6579EE05E95}"/>
              </a:ext>
            </a:extLst>
          </p:cNvPr>
          <p:cNvSpPr>
            <a:spLocks noGrp="1"/>
          </p:cNvSpPr>
          <p:nvPr>
            <p:ph type="title"/>
          </p:nvPr>
        </p:nvSpPr>
        <p:spPr>
          <a:xfrm>
            <a:off x="571528" y="1710770"/>
            <a:ext cx="3096400" cy="2950441"/>
          </a:xfrm>
        </p:spPr>
        <p:txBody>
          <a:bodyPr vert="horz" lIns="91440" tIns="45720" rIns="91440" bIns="45720" rtlCol="0" anchor="b">
            <a:normAutofit/>
          </a:bodyPr>
          <a:lstStyle/>
          <a:p>
            <a:r>
              <a:rPr lang="en-US" sz="4000" dirty="0">
                <a:solidFill>
                  <a:schemeClr val="bg1"/>
                </a:solidFill>
              </a:rPr>
              <a:t>WHAT WAS HARD AT THE START</a:t>
            </a:r>
          </a:p>
        </p:txBody>
      </p:sp>
      <p:sp>
        <p:nvSpPr>
          <p:cNvPr id="3" name="Text Placeholder 2">
            <a:extLst>
              <a:ext uri="{FF2B5EF4-FFF2-40B4-BE49-F238E27FC236}">
                <a16:creationId xmlns:a16="http://schemas.microsoft.com/office/drawing/2014/main" id="{2FD7E0E8-A408-59A4-32BB-96E8DD1B74FE}"/>
              </a:ext>
            </a:extLst>
          </p:cNvPr>
          <p:cNvSpPr>
            <a:spLocks noGrp="1"/>
          </p:cNvSpPr>
          <p:nvPr>
            <p:ph type="body" sz="half" idx="2"/>
          </p:nvPr>
        </p:nvSpPr>
        <p:spPr>
          <a:xfrm>
            <a:off x="4979078" y="960814"/>
            <a:ext cx="6247722" cy="4830385"/>
          </a:xfrm>
        </p:spPr>
        <p:txBody>
          <a:bodyPr vert="horz" lIns="91440" tIns="45720" rIns="91440" bIns="45720" rtlCol="0" anchor="ctr">
            <a:normAutofit/>
          </a:bodyPr>
          <a:lstStyle/>
          <a:p>
            <a:pPr indent="-228600" algn="just">
              <a:buFont typeface="Arial" panose="020B0604020202020204" pitchFamily="34" charset="0"/>
              <a:buChar char="•"/>
            </a:pPr>
            <a:r>
              <a:rPr lang="en-US" sz="1800" dirty="0"/>
              <a:t>AT THE START, THE MOST DIFFICULT PART WWAS USING THE CRAAAP TEST BECAUSES I DIDN’T KNOW HOW TO </a:t>
            </a:r>
            <a:r>
              <a:rPr lang="en-US" sz="1800" dirty="0" err="1"/>
              <a:t>cHECK</a:t>
            </a:r>
            <a:r>
              <a:rPr lang="en-US" sz="1800" dirty="0"/>
              <a:t> IF A SOURCE WAS RELIABLE. IT WAS ALSO HARD TO ORGANIZE ALL THE INFORMATION IN WORD AND POWER POINT.</a:t>
            </a:r>
          </a:p>
        </p:txBody>
      </p:sp>
    </p:spTree>
    <p:extLst>
      <p:ext uri="{BB962C8B-B14F-4D97-AF65-F5344CB8AC3E}">
        <p14:creationId xmlns:p14="http://schemas.microsoft.com/office/powerpoint/2010/main" val="197316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9AEB1D13-C176-435C-FA68-A397F2E49641}"/>
            </a:ext>
          </a:extLst>
        </p:cNvPr>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526AB225-2902-CF32-27A1-720CC1623A92}"/>
              </a:ext>
            </a:extLst>
          </p:cNvPr>
          <p:cNvSpPr>
            <a:spLocks noGrp="1"/>
          </p:cNvSpPr>
          <p:nvPr>
            <p:ph type="title"/>
          </p:nvPr>
        </p:nvSpPr>
        <p:spPr>
          <a:xfrm>
            <a:off x="641074" y="1419900"/>
            <a:ext cx="2844002" cy="4018201"/>
          </a:xfrm>
        </p:spPr>
        <p:txBody>
          <a:bodyPr vert="horz" lIns="91440" tIns="45720" rIns="91440" bIns="45720" rtlCol="0" anchor="ctr">
            <a:normAutofit/>
          </a:bodyPr>
          <a:lstStyle/>
          <a:p>
            <a:r>
              <a:rPr lang="en-US" sz="4400" dirty="0"/>
              <a:t>WHAT I CAN NOW DO ALONE</a:t>
            </a:r>
          </a:p>
        </p:txBody>
      </p:sp>
      <p:sp>
        <p:nvSpPr>
          <p:cNvPr id="3" name="Text Placeholder 2">
            <a:extLst>
              <a:ext uri="{FF2B5EF4-FFF2-40B4-BE49-F238E27FC236}">
                <a16:creationId xmlns:a16="http://schemas.microsoft.com/office/drawing/2014/main" id="{6B50F1EC-A486-FB7E-B3BB-6B9ABCDC7045}"/>
              </a:ext>
            </a:extLst>
          </p:cNvPr>
          <p:cNvSpPr>
            <a:spLocks noGrp="1"/>
          </p:cNvSpPr>
          <p:nvPr>
            <p:ph type="body" sz="half" idx="2"/>
          </p:nvPr>
        </p:nvSpPr>
        <p:spPr>
          <a:xfrm>
            <a:off x="4701008" y="1193576"/>
            <a:ext cx="6576591" cy="4470850"/>
          </a:xfrm>
        </p:spPr>
        <p:txBody>
          <a:bodyPr vert="horz" lIns="91440" tIns="45720" rIns="91440" bIns="45720" rtlCol="0" anchor="ctr">
            <a:normAutofit/>
          </a:bodyPr>
          <a:lstStyle/>
          <a:p>
            <a:pPr indent="-228600" algn="just">
              <a:buFont typeface="Arial" panose="020B0604020202020204" pitchFamily="34" charset="0"/>
              <a:buChar char="•"/>
            </a:pPr>
            <a:r>
              <a:rPr lang="en-US" dirty="0"/>
              <a:t>NOW I CAN WRITE A REPORT ALONE IN WORD. I CAN MAKE A PRESENTATION ALONE IN POWERPOINT. I CAN ORGANIZE DATA IN EXCEL. AND I CANEVALUATE A SOURCE ALONE USING THE CRAAP TEST.</a:t>
            </a:r>
          </a:p>
        </p:txBody>
      </p:sp>
      <p:pic>
        <p:nvPicPr>
          <p:cNvPr id="18" name="Picture 17">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740471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a:extLst>
            <a:ext uri="{FF2B5EF4-FFF2-40B4-BE49-F238E27FC236}">
              <a16:creationId xmlns:a16="http://schemas.microsoft.com/office/drawing/2014/main" id="{94E1C133-CB1C-05CC-0711-DAD10D1680CA}"/>
            </a:ext>
          </a:extLst>
        </p:cNvPr>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 name="Rectangle 19">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146C8-F8AC-3E2C-D3B3-01CE271F8487}"/>
              </a:ext>
            </a:extLst>
          </p:cNvPr>
          <p:cNvSpPr>
            <a:spLocks noGrp="1"/>
          </p:cNvSpPr>
          <p:nvPr>
            <p:ph type="title"/>
          </p:nvPr>
        </p:nvSpPr>
        <p:spPr>
          <a:xfrm>
            <a:off x="415636" y="1588878"/>
            <a:ext cx="3304758" cy="4219428"/>
          </a:xfrm>
        </p:spPr>
        <p:txBody>
          <a:bodyPr vert="horz" lIns="91440" tIns="45720" rIns="91440" bIns="45720" rtlCol="0" anchor="ctr">
            <a:normAutofit/>
          </a:bodyPr>
          <a:lstStyle/>
          <a:p>
            <a:r>
              <a:rPr lang="en-US" sz="4100" dirty="0">
                <a:solidFill>
                  <a:srgbClr val="FFFFFF"/>
                </a:solidFill>
              </a:rPr>
              <a:t>HOW THESE SKILLS HELP YOU IN STUDY, WORK OR DAILY LIFE.</a:t>
            </a:r>
          </a:p>
        </p:txBody>
      </p:sp>
      <p:pic>
        <p:nvPicPr>
          <p:cNvPr id="22" name="Picture 2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Text Placeholder 2">
            <a:extLst>
              <a:ext uri="{FF2B5EF4-FFF2-40B4-BE49-F238E27FC236}">
                <a16:creationId xmlns:a16="http://schemas.microsoft.com/office/drawing/2014/main" id="{83E0E761-01C0-ACB6-DFDD-CF2C25FC91A4}"/>
              </a:ext>
            </a:extLst>
          </p:cNvPr>
          <p:cNvSpPr>
            <a:spLocks noGrp="1"/>
          </p:cNvSpPr>
          <p:nvPr>
            <p:ph type="body" sz="half" idx="2"/>
          </p:nvPr>
        </p:nvSpPr>
        <p:spPr>
          <a:xfrm>
            <a:off x="4634794" y="1049695"/>
            <a:ext cx="6642806" cy="4758611"/>
          </a:xfrm>
        </p:spPr>
        <p:txBody>
          <a:bodyPr vert="horz" lIns="91440" tIns="45720" rIns="91440" bIns="45720" rtlCol="0" anchor="ctr">
            <a:normAutofit/>
          </a:bodyPr>
          <a:lstStyle/>
          <a:p>
            <a:pPr indent="-228600" algn="just">
              <a:buFont typeface="Arial" panose="020B0604020202020204" pitchFamily="34" charset="0"/>
              <a:buChar char="•"/>
            </a:pPr>
            <a:r>
              <a:rPr lang="en-US" dirty="0"/>
              <a:t>THESE SKILLS HELP ME IN STUDY TO MAKE BETTER REPORTS AND PRESENTATIONS. IN WORK, COMPANIES USE WORD, POWERPOINT AND EXCEL EVERY DAY, AND THE CRAAP HELPS ME TO NOT TRUST FAKE </a:t>
            </a:r>
            <a:r>
              <a:rPr lang="en-US" dirty="0" err="1"/>
              <a:t>INFORmATION</a:t>
            </a:r>
            <a:r>
              <a:rPr lang="en-US" dirty="0"/>
              <a:t> ON SOCIAL MEDIA. IN DAILY LIFE, I CAN CHECK IF NEWS IS TRUE BEFORE I SHARE IT.</a:t>
            </a:r>
          </a:p>
        </p:txBody>
      </p:sp>
      <p:pic>
        <p:nvPicPr>
          <p:cNvPr id="18" name="Picture 17">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34913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gs>
            <a:gs pos="100000">
              <a:schemeClr val="bg1">
                <a:lumMod val="8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0F94-F2E0-2709-F8B3-D6833A8E9C58}"/>
              </a:ext>
            </a:extLst>
          </p:cNvPr>
          <p:cNvSpPr>
            <a:spLocks noGrp="1"/>
          </p:cNvSpPr>
          <p:nvPr>
            <p:ph type="title"/>
          </p:nvPr>
        </p:nvSpPr>
        <p:spPr>
          <a:xfrm>
            <a:off x="4465050" y="618517"/>
            <a:ext cx="6672886" cy="1596177"/>
          </a:xfrm>
        </p:spPr>
        <p:txBody>
          <a:bodyPr vert="horz" lIns="91440" tIns="45720" rIns="91440" bIns="45720" rtlCol="0" anchor="ctr">
            <a:normAutofit/>
          </a:bodyPr>
          <a:lstStyle/>
          <a:p>
            <a:r>
              <a:rPr lang="en-US" sz="3600" dirty="0"/>
              <a:t>EVALUATING MY SOURCES WITH CRAAP</a:t>
            </a:r>
          </a:p>
        </p:txBody>
      </p:sp>
      <p:pic>
        <p:nvPicPr>
          <p:cNvPr id="16" name="Picture Placeholder 15">
            <a:extLst>
              <a:ext uri="{FF2B5EF4-FFF2-40B4-BE49-F238E27FC236}">
                <a16:creationId xmlns:a16="http://schemas.microsoft.com/office/drawing/2014/main" id="{F927BD41-348F-6E1E-EB46-CA305C982F42}"/>
              </a:ext>
            </a:extLst>
          </p:cNvPr>
          <p:cNvPicPr>
            <a:picLocks noGrp="1" noChangeAspect="1"/>
          </p:cNvPicPr>
          <p:nvPr>
            <p:ph type="pic" idx="1"/>
          </p:nvPr>
        </p:nvPicPr>
        <p:blipFill>
          <a:blip r:embed="rId2"/>
          <a:srcRect l="11772" r="14951"/>
          <a:stretch>
            <a:fillRect/>
          </a:stretch>
        </p:blipFill>
        <p:spPr>
          <a:xfrm>
            <a:off x="20" y="10"/>
            <a:ext cx="4070535" cy="6857990"/>
          </a:xfrm>
          <a:prstGeom prst="rect">
            <a:avLst/>
          </a:prstGeom>
          <a:noFill/>
          <a:scene3d>
            <a:camera prst="orthographicFront"/>
            <a:lightRig rig="threePt" dir="t">
              <a:rot lat="0" lon="0" rev="2700000"/>
            </a:lightRig>
          </a:scene3d>
          <a:sp3d contourW="6350">
            <a:bevelT h="38100"/>
            <a:contourClr>
              <a:srgbClr val="C0C0C0"/>
            </a:contourClr>
          </a:sp3d>
        </p:spPr>
      </p:pic>
      <p:sp>
        <p:nvSpPr>
          <p:cNvPr id="10" name="TextBox 9">
            <a:extLst>
              <a:ext uri="{FF2B5EF4-FFF2-40B4-BE49-F238E27FC236}">
                <a16:creationId xmlns:a16="http://schemas.microsoft.com/office/drawing/2014/main" id="{92E6001B-EBA5-9103-2B0C-68CE28076349}"/>
              </a:ext>
            </a:extLst>
          </p:cNvPr>
          <p:cNvSpPr txBox="1"/>
          <p:nvPr/>
        </p:nvSpPr>
        <p:spPr>
          <a:xfrm>
            <a:off x="3050771" y="3248490"/>
            <a:ext cx="6101542" cy="369332"/>
          </a:xfrm>
          <a:prstGeom prst="rect">
            <a:avLst/>
          </a:prstGeom>
          <a:noFill/>
        </p:spPr>
        <p:txBody>
          <a:bodyPr wrap="square">
            <a:spAutoFit/>
          </a:bodyPr>
          <a:lstStyle/>
          <a:p>
            <a:endParaRPr lang="en-US" dirty="0"/>
          </a:p>
        </p:txBody>
      </p:sp>
      <p:graphicFrame>
        <p:nvGraphicFramePr>
          <p:cNvPr id="68" name="Diagram 67">
            <a:extLst>
              <a:ext uri="{FF2B5EF4-FFF2-40B4-BE49-F238E27FC236}">
                <a16:creationId xmlns:a16="http://schemas.microsoft.com/office/drawing/2014/main" id="{1B4259AD-3305-0931-0CC1-824FB43DBE52}"/>
              </a:ext>
            </a:extLst>
          </p:cNvPr>
          <p:cNvGraphicFramePr/>
          <p:nvPr>
            <p:extLst>
              <p:ext uri="{D42A27DB-BD31-4B8C-83A1-F6EECF244321}">
                <p14:modId xmlns:p14="http://schemas.microsoft.com/office/powerpoint/2010/main" val="19246669"/>
              </p:ext>
            </p:extLst>
          </p:nvPr>
        </p:nvGraphicFramePr>
        <p:xfrm>
          <a:off x="4077923" y="2460567"/>
          <a:ext cx="8125139" cy="2443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4136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A060E7D8-5E18-EAC3-1317-BC4E9592834D}"/>
              </a:ext>
            </a:extLst>
          </p:cNvPr>
          <p:cNvPicPr>
            <a:picLocks noChangeAspect="1"/>
          </p:cNvPicPr>
          <p:nvPr/>
        </p:nvPicPr>
        <p:blipFill>
          <a:blip>
            <a:alphaModFix amt="66000"/>
            <a:extLst>
              <a:ext uri="{96DAC541-7B7A-43D3-8B79-37D633B846F1}">
                <asvg:svgBlip xmlns:asvg="http://schemas.microsoft.com/office/drawing/2016/SVG/main" r:embed="rId2"/>
              </a:ext>
            </a:extLst>
          </a:blip>
          <a:stretch>
            <a:fillRect/>
          </a:stretch>
        </p:blipFill>
        <p:spPr>
          <a:xfrm>
            <a:off x="2408353" y="556594"/>
            <a:ext cx="6812474" cy="6334655"/>
          </a:xfrm>
          <a:prstGeom prst="rect">
            <a:avLst/>
          </a:prstGeom>
        </p:spPr>
      </p:pic>
      <p:sp>
        <p:nvSpPr>
          <p:cNvPr id="7" name="Title 6">
            <a:extLst>
              <a:ext uri="{FF2B5EF4-FFF2-40B4-BE49-F238E27FC236}">
                <a16:creationId xmlns:a16="http://schemas.microsoft.com/office/drawing/2014/main" id="{3C623711-B8BC-7E41-62BE-2AE4241E3FC7}"/>
              </a:ext>
            </a:extLst>
          </p:cNvPr>
          <p:cNvSpPr>
            <a:spLocks noGrp="1"/>
          </p:cNvSpPr>
          <p:nvPr>
            <p:ph type="title"/>
          </p:nvPr>
        </p:nvSpPr>
        <p:spPr/>
        <p:txBody>
          <a:bodyPr>
            <a:normAutofit/>
          </a:bodyPr>
          <a:lstStyle/>
          <a:p>
            <a:r>
              <a:rPr lang="en-US" sz="4400" spc="100" dirty="0"/>
              <a:t>Power point </a:t>
            </a:r>
          </a:p>
        </p:txBody>
      </p:sp>
      <p:sp>
        <p:nvSpPr>
          <p:cNvPr id="8" name="Text Placeholder 7">
            <a:extLst>
              <a:ext uri="{FF2B5EF4-FFF2-40B4-BE49-F238E27FC236}">
                <a16:creationId xmlns:a16="http://schemas.microsoft.com/office/drawing/2014/main" id="{53A30264-1296-3F78-E142-CDD398C45985}"/>
              </a:ext>
            </a:extLst>
          </p:cNvPr>
          <p:cNvSpPr>
            <a:spLocks noGrp="1"/>
          </p:cNvSpPr>
          <p:nvPr>
            <p:ph type="body" idx="1"/>
          </p:nvPr>
        </p:nvSpPr>
        <p:spPr>
          <a:ln>
            <a:solidFill>
              <a:schemeClr val="tx2">
                <a:lumMod val="75000"/>
              </a:schemeClr>
            </a:solidFill>
          </a:ln>
        </p:spPr>
        <p:txBody>
          <a:bodyPr/>
          <a:lstStyle/>
          <a:p>
            <a:r>
              <a:rPr lang="en-US" dirty="0"/>
              <a:t>Used for </a:t>
            </a:r>
          </a:p>
        </p:txBody>
      </p:sp>
      <p:sp>
        <p:nvSpPr>
          <p:cNvPr id="11" name="Text Placeholder 10">
            <a:extLst>
              <a:ext uri="{FF2B5EF4-FFF2-40B4-BE49-F238E27FC236}">
                <a16:creationId xmlns:a16="http://schemas.microsoft.com/office/drawing/2014/main" id="{7A306DBD-7029-EBA1-7B48-FF364B97AD8B}"/>
              </a:ext>
            </a:extLst>
          </p:cNvPr>
          <p:cNvSpPr>
            <a:spLocks noGrp="1"/>
          </p:cNvSpPr>
          <p:nvPr>
            <p:ph type="body" sz="half" idx="15"/>
          </p:nvPr>
        </p:nvSpPr>
        <p:spPr>
          <a:xfrm>
            <a:off x="913774" y="3112424"/>
            <a:ext cx="3298976" cy="2847845"/>
          </a:xfrm>
          <a:ln>
            <a:solidFill>
              <a:schemeClr val="tx2">
                <a:lumMod val="75000"/>
              </a:schemeClr>
            </a:solidFill>
          </a:ln>
        </p:spPr>
        <p:txBody>
          <a:bodyPr/>
          <a:lstStyle/>
          <a:p>
            <a:pPr marL="285750" indent="-285750">
              <a:buFont typeface="Arial" panose="020B0604020202020204" pitchFamily="34" charset="0"/>
              <a:buChar char="•"/>
            </a:pPr>
            <a:r>
              <a:rPr lang="en-US" dirty="0"/>
              <a:t>CREATE PRESENTATION FROM TEMPLATE.</a:t>
            </a:r>
          </a:p>
          <a:p>
            <a:pPr marL="285750" indent="-285750">
              <a:buFont typeface="Arial" panose="020B0604020202020204" pitchFamily="34" charset="0"/>
              <a:buChar char="•"/>
            </a:pPr>
            <a:r>
              <a:rPr lang="en-US" dirty="0"/>
              <a:t>ADD TEXT, IMAGENS, ART AND VIDEOS.</a:t>
            </a:r>
          </a:p>
          <a:p>
            <a:pPr marL="285750" indent="-285750">
              <a:buFont typeface="Arial" panose="020B0604020202020204" pitchFamily="34" charset="0"/>
              <a:buChar char="•"/>
            </a:pPr>
            <a:r>
              <a:rPr lang="en-US" dirty="0"/>
              <a:t>SELECT A PROFESSIONAL DESIGN .</a:t>
            </a:r>
          </a:p>
        </p:txBody>
      </p:sp>
      <p:sp>
        <p:nvSpPr>
          <p:cNvPr id="9" name="Text Placeholder 8">
            <a:extLst>
              <a:ext uri="{FF2B5EF4-FFF2-40B4-BE49-F238E27FC236}">
                <a16:creationId xmlns:a16="http://schemas.microsoft.com/office/drawing/2014/main" id="{A4D173BB-861B-CB32-EA68-7E1B43297722}"/>
              </a:ext>
            </a:extLst>
          </p:cNvPr>
          <p:cNvSpPr>
            <a:spLocks noGrp="1"/>
          </p:cNvSpPr>
          <p:nvPr>
            <p:ph type="body" sz="quarter" idx="3"/>
          </p:nvPr>
        </p:nvSpPr>
        <p:spPr>
          <a:ln>
            <a:solidFill>
              <a:schemeClr val="tx2">
                <a:lumMod val="75000"/>
              </a:schemeClr>
            </a:solidFill>
          </a:ln>
        </p:spPr>
        <p:txBody>
          <a:bodyPr vert="horz" lIns="91440" tIns="45720" rIns="91440" bIns="45720" rtlCol="0" anchor="b">
            <a:noAutofit/>
          </a:bodyPr>
          <a:lstStyle/>
          <a:p>
            <a:r>
              <a:rPr lang="en-US" dirty="0"/>
              <a:t>FEAUTURES</a:t>
            </a:r>
          </a:p>
        </p:txBody>
      </p:sp>
      <p:sp>
        <p:nvSpPr>
          <p:cNvPr id="12" name="Text Placeholder 11">
            <a:extLst>
              <a:ext uri="{FF2B5EF4-FFF2-40B4-BE49-F238E27FC236}">
                <a16:creationId xmlns:a16="http://schemas.microsoft.com/office/drawing/2014/main" id="{59393CF6-2D98-2654-DD57-B4BFB8BF477A}"/>
              </a:ext>
            </a:extLst>
          </p:cNvPr>
          <p:cNvSpPr>
            <a:spLocks noGrp="1"/>
          </p:cNvSpPr>
          <p:nvPr>
            <p:ph type="body" sz="half" idx="16"/>
          </p:nvPr>
        </p:nvSpPr>
        <p:spPr>
          <a:xfrm>
            <a:off x="4440559" y="3090395"/>
            <a:ext cx="3303351"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SLIDE LAYOUTS </a:t>
            </a:r>
          </a:p>
          <a:p>
            <a:pPr marL="285750" indent="-285750">
              <a:buChar char="•"/>
            </a:pPr>
            <a:r>
              <a:rPr lang="en-US" dirty="0"/>
              <a:t>SLIDE  TRANSITIONS </a:t>
            </a:r>
          </a:p>
          <a:p>
            <a:pPr marL="285750" indent="-285750">
              <a:buChar char="•"/>
            </a:pPr>
            <a:r>
              <a:rPr lang="en-US" dirty="0"/>
              <a:t>SLIDE SHOW TOOLS</a:t>
            </a:r>
          </a:p>
        </p:txBody>
      </p:sp>
      <p:sp>
        <p:nvSpPr>
          <p:cNvPr id="10" name="Text Placeholder 9">
            <a:extLst>
              <a:ext uri="{FF2B5EF4-FFF2-40B4-BE49-F238E27FC236}">
                <a16:creationId xmlns:a16="http://schemas.microsoft.com/office/drawing/2014/main" id="{D12AC2B9-757E-9685-FAE5-FB625D59DC07}"/>
              </a:ext>
            </a:extLst>
          </p:cNvPr>
          <p:cNvSpPr>
            <a:spLocks noGrp="1"/>
          </p:cNvSpPr>
          <p:nvPr>
            <p:ph type="body" sz="quarter" idx="13"/>
          </p:nvPr>
        </p:nvSpPr>
        <p:spPr>
          <a:ln>
            <a:solidFill>
              <a:schemeClr val="tx2">
                <a:lumMod val="75000"/>
              </a:schemeClr>
            </a:solidFill>
          </a:ln>
        </p:spPr>
        <p:txBody>
          <a:bodyPr vert="horz" lIns="91440" tIns="45720" rIns="91440" bIns="45720" rtlCol="0" anchor="b">
            <a:noAutofit/>
          </a:bodyPr>
          <a:lstStyle/>
          <a:p>
            <a:r>
              <a:rPr lang="en-US"/>
              <a:t>BENEFITS</a:t>
            </a:r>
            <a:endParaRPr lang="en-US" dirty="0"/>
          </a:p>
        </p:txBody>
      </p:sp>
      <p:sp>
        <p:nvSpPr>
          <p:cNvPr id="13" name="Text Placeholder 12">
            <a:extLst>
              <a:ext uri="{FF2B5EF4-FFF2-40B4-BE49-F238E27FC236}">
                <a16:creationId xmlns:a16="http://schemas.microsoft.com/office/drawing/2014/main" id="{D6B7C7B1-695E-8651-74AF-2691FF2B7490}"/>
              </a:ext>
            </a:extLst>
          </p:cNvPr>
          <p:cNvSpPr>
            <a:spLocks noGrp="1"/>
          </p:cNvSpPr>
          <p:nvPr>
            <p:ph type="body" sz="half" idx="17"/>
          </p:nvPr>
        </p:nvSpPr>
        <p:spPr>
          <a:xfrm>
            <a:off x="7973298" y="3076355"/>
            <a:ext cx="3304928"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IMPROVES VISUAL LEARNING.</a:t>
            </a:r>
          </a:p>
          <a:p>
            <a:pPr marL="285750" indent="-285750">
              <a:buChar char="•"/>
            </a:pPr>
            <a:r>
              <a:rPr lang="en-US"/>
              <a:t>ORGANIZES LESSON CONTENT</a:t>
            </a:r>
            <a:endParaRPr lang="en-US" dirty="0"/>
          </a:p>
          <a:p>
            <a:pPr marL="285750" indent="-285750">
              <a:buChar char="•"/>
            </a:pPr>
            <a:r>
              <a:rPr lang="en-US" dirty="0"/>
              <a:t>INCREASES STUDENT </a:t>
            </a:r>
            <a:r>
              <a:rPr lang="en-US"/>
              <a:t>ENGAGEMENTS </a:t>
            </a:r>
            <a:endParaRPr lang="en-US" dirty="0"/>
          </a:p>
        </p:txBody>
      </p:sp>
    </p:spTree>
    <p:extLst>
      <p:ext uri="{BB962C8B-B14F-4D97-AF65-F5344CB8AC3E}">
        <p14:creationId xmlns:p14="http://schemas.microsoft.com/office/powerpoint/2010/main" val="260455148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5E144215-C0F7-AB3B-15E0-AA472A3C707D}"/>
            </a:ext>
          </a:extLst>
        </p:cNvPr>
        <p:cNvGrpSpPr/>
        <p:nvPr/>
      </p:nvGrpSpPr>
      <p:grpSpPr>
        <a:xfrm>
          <a:off x="0" y="0"/>
          <a:ext cx="0" cy="0"/>
          <a:chOff x="0" y="0"/>
          <a:chExt cx="0" cy="0"/>
        </a:xfrm>
      </p:grpSpPr>
      <p:pic>
        <p:nvPicPr>
          <p:cNvPr id="1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id="{4A391C69-E52F-4DC0-B51A-0DABC548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PowerPoint Designer now rebunded and bundled into Copilot AI as Design Suggestions">
            <a:extLst>
              <a:ext uri="{FF2B5EF4-FFF2-40B4-BE49-F238E27FC236}">
                <a16:creationId xmlns:a16="http://schemas.microsoft.com/office/drawing/2014/main" id="{4B155155-6C81-069E-F138-66878E82CE94}"/>
              </a:ext>
            </a:extLst>
          </p:cNvPr>
          <p:cNvPicPr>
            <a:picLocks noChangeAspect="1"/>
          </p:cNvPicPr>
          <p:nvPr/>
        </p:nvPicPr>
        <p:blipFill>
          <a:blip r:embed="rId5"/>
          <a:srcRect l="22586" r="35468"/>
          <a:stretch>
            <a:fillRect/>
          </a:stretch>
        </p:blipFill>
        <p:spPr>
          <a:xfrm>
            <a:off x="20" y="10"/>
            <a:ext cx="4834706" cy="6857990"/>
          </a:xfrm>
          <a:prstGeom prst="rect">
            <a:avLst/>
          </a:prstGeom>
        </p:spPr>
      </p:pic>
      <p:sp>
        <p:nvSpPr>
          <p:cNvPr id="26" name="Rectangle 25">
            <a:extLst>
              <a:ext uri="{FF2B5EF4-FFF2-40B4-BE49-F238E27FC236}">
                <a16:creationId xmlns:a16="http://schemas.microsoft.com/office/drawing/2014/main" id="{048390FD-448E-4FF2-AEE8-C46960568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725"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BD259F2-A289-4420-B3EB-BBC6A904F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itle 6">
            <a:extLst>
              <a:ext uri="{FF2B5EF4-FFF2-40B4-BE49-F238E27FC236}">
                <a16:creationId xmlns:a16="http://schemas.microsoft.com/office/drawing/2014/main" id="{A65509B8-FB31-A6AD-022C-310057F3AF30}"/>
              </a:ext>
            </a:extLst>
          </p:cNvPr>
          <p:cNvSpPr>
            <a:spLocks noGrp="1"/>
          </p:cNvSpPr>
          <p:nvPr>
            <p:ph type="title"/>
          </p:nvPr>
        </p:nvSpPr>
        <p:spPr>
          <a:xfrm>
            <a:off x="5152079" y="96982"/>
            <a:ext cx="6630956" cy="6761018"/>
          </a:xfrm>
        </p:spPr>
        <p:txBody>
          <a:bodyPr vert="horz" lIns="91440" tIns="45720" rIns="91440" bIns="45720" rtlCol="0" anchor="b">
            <a:normAutofit/>
          </a:bodyPr>
          <a:lstStyle/>
          <a:p>
            <a:pPr algn="l"/>
            <a:r>
              <a:rPr lang="en-US" sz="2400" spc="100" dirty="0"/>
              <a:t>I PRACTICED POWER POINT BY MAKING ALL MY SLIDES FOR THIS ACS 3 PROJECT.</a:t>
            </a:r>
            <a:br>
              <a:rPr lang="en-US" sz="2400" spc="100" dirty="0"/>
            </a:br>
            <a:br>
              <a:rPr lang="en-US" sz="2400" spc="100" dirty="0"/>
            </a:br>
            <a:br>
              <a:rPr lang="en-US" sz="2400" spc="100" dirty="0"/>
            </a:br>
            <a:r>
              <a:rPr lang="en-US" sz="2400" spc="100" dirty="0"/>
              <a:t>FIRST, I USED THE FEATURES OF POWER POINT TO ADD TITLES, BULLET POINTS AND IMAGES.</a:t>
            </a:r>
            <a:br>
              <a:rPr lang="en-US" sz="2400" spc="100" dirty="0"/>
            </a:br>
            <a:br>
              <a:rPr lang="en-US" sz="2400" spc="100" dirty="0"/>
            </a:br>
            <a:r>
              <a:rPr lang="en-US" sz="2400" spc="100" dirty="0"/>
              <a:t>SECOND, I USED POWER POINT TO ORGANIZEMY INFORMATION ABOYT THE SOURCE, THE CRAAP TEST AND MY REFLECTION.</a:t>
            </a:r>
            <a:br>
              <a:rPr lang="en-US" sz="2400" spc="100" dirty="0"/>
            </a:br>
            <a:r>
              <a:rPr lang="en-US" sz="2400" spc="100" dirty="0"/>
              <a:t>I ALSO PRACTICED CHANGING FONTS, COLORS AND LAYOUT TO MAKE THE PRESENTATION LOOK PROFESSIONAL. </a:t>
            </a:r>
            <a:br>
              <a:rPr lang="en-US" sz="2400" spc="100" dirty="0"/>
            </a:br>
            <a:endParaRPr lang="en-US" sz="2400" spc="100" dirty="0"/>
          </a:p>
        </p:txBody>
      </p:sp>
    </p:spTree>
    <p:extLst>
      <p:ext uri="{BB962C8B-B14F-4D97-AF65-F5344CB8AC3E}">
        <p14:creationId xmlns:p14="http://schemas.microsoft.com/office/powerpoint/2010/main" val="17995187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64344-1CA2-48F2-C149-315B64EA322D}"/>
            </a:ext>
          </a:extLst>
        </p:cNvPr>
        <p:cNvGrpSpPr/>
        <p:nvPr/>
      </p:nvGrpSpPr>
      <p:grpSpPr>
        <a:xfrm>
          <a:off x="0" y="0"/>
          <a:ext cx="0" cy="0"/>
          <a:chOff x="0" y="0"/>
          <a:chExt cx="0" cy="0"/>
        </a:xfrm>
      </p:grpSpPr>
      <p:pic>
        <p:nvPicPr>
          <p:cNvPr id="3" name="Graphic 2">
            <a:extLst>
              <a:ext uri="{FF2B5EF4-FFF2-40B4-BE49-F238E27FC236}">
                <a16:creationId xmlns:a16="http://schemas.microsoft.com/office/drawing/2014/main" id="{D0AA5B3F-33E9-4A79-AB95-BA11E0E071C9}"/>
              </a:ext>
            </a:extLst>
          </p:cNvPr>
          <p:cNvPicPr>
            <a:picLocks noChangeAspect="1"/>
          </p:cNvPicPr>
          <p:nvPr/>
        </p:nvPicPr>
        <p:blipFill>
          <a:blip>
            <a:extLst>
              <a:ext uri="{96DAC541-7B7A-43D3-8B79-37D633B846F1}">
                <asvg:svgBlip xmlns:asvg="http://schemas.microsoft.com/office/drawing/2016/SVG/main" r:embed="rId2"/>
              </a:ext>
            </a:extLst>
          </a:blip>
          <a:srcRect l="875" t="3036" r="1018" b="4677"/>
          <a:stretch>
            <a:fillRect/>
          </a:stretch>
        </p:blipFill>
        <p:spPr>
          <a:xfrm>
            <a:off x="2776451" y="498763"/>
            <a:ext cx="6932814" cy="6068291"/>
          </a:xfrm>
          <a:prstGeom prst="rect">
            <a:avLst/>
          </a:prstGeom>
        </p:spPr>
      </p:pic>
      <p:sp>
        <p:nvSpPr>
          <p:cNvPr id="7" name="Title 6">
            <a:extLst>
              <a:ext uri="{FF2B5EF4-FFF2-40B4-BE49-F238E27FC236}">
                <a16:creationId xmlns:a16="http://schemas.microsoft.com/office/drawing/2014/main" id="{6C05BB13-A433-18E4-903E-023A4EF7A6A6}"/>
              </a:ext>
            </a:extLst>
          </p:cNvPr>
          <p:cNvSpPr>
            <a:spLocks noGrp="1"/>
          </p:cNvSpPr>
          <p:nvPr>
            <p:ph type="title"/>
          </p:nvPr>
        </p:nvSpPr>
        <p:spPr/>
        <p:txBody>
          <a:bodyPr>
            <a:normAutofit/>
          </a:bodyPr>
          <a:lstStyle/>
          <a:p>
            <a:r>
              <a:rPr lang="en-US" sz="4400" spc="100" dirty="0"/>
              <a:t>WORD </a:t>
            </a:r>
          </a:p>
        </p:txBody>
      </p:sp>
      <p:sp>
        <p:nvSpPr>
          <p:cNvPr id="8" name="Text Placeholder 7">
            <a:extLst>
              <a:ext uri="{FF2B5EF4-FFF2-40B4-BE49-F238E27FC236}">
                <a16:creationId xmlns:a16="http://schemas.microsoft.com/office/drawing/2014/main" id="{A985BCD6-5862-3384-256D-2002BD3CEB1C}"/>
              </a:ext>
            </a:extLst>
          </p:cNvPr>
          <p:cNvSpPr>
            <a:spLocks noGrp="1"/>
          </p:cNvSpPr>
          <p:nvPr>
            <p:ph type="body" idx="1"/>
          </p:nvPr>
        </p:nvSpPr>
        <p:spPr>
          <a:ln>
            <a:solidFill>
              <a:schemeClr val="tx2">
                <a:lumMod val="75000"/>
              </a:schemeClr>
            </a:solidFill>
          </a:ln>
        </p:spPr>
        <p:txBody>
          <a:bodyPr vert="horz" lIns="91440" tIns="45720" rIns="91440" bIns="45720" rtlCol="0" anchor="b">
            <a:noAutofit/>
          </a:bodyPr>
          <a:lstStyle/>
          <a:p>
            <a:r>
              <a:rPr lang="en-US" dirty="0"/>
              <a:t>USED FOR </a:t>
            </a:r>
          </a:p>
        </p:txBody>
      </p:sp>
      <p:sp>
        <p:nvSpPr>
          <p:cNvPr id="11" name="Text Placeholder 10">
            <a:extLst>
              <a:ext uri="{FF2B5EF4-FFF2-40B4-BE49-F238E27FC236}">
                <a16:creationId xmlns:a16="http://schemas.microsoft.com/office/drawing/2014/main" id="{971B5FEC-E826-2F9F-02B6-6D277A8B5BBA}"/>
              </a:ext>
            </a:extLst>
          </p:cNvPr>
          <p:cNvSpPr>
            <a:spLocks noGrp="1"/>
          </p:cNvSpPr>
          <p:nvPr>
            <p:ph type="body" sz="half" idx="15"/>
          </p:nvPr>
        </p:nvSpPr>
        <p:spPr>
          <a:xfrm>
            <a:off x="913774" y="3026480"/>
            <a:ext cx="3298976"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CREATING TEXT DOCUMENTS</a:t>
            </a:r>
          </a:p>
          <a:p>
            <a:pPr marL="285750" indent="-285750">
              <a:buChar char="•"/>
            </a:pPr>
            <a:r>
              <a:rPr lang="en-US" dirty="0"/>
              <a:t>EDITING</a:t>
            </a:r>
          </a:p>
          <a:p>
            <a:pPr marL="285750" indent="-285750">
              <a:buChar char="•"/>
            </a:pPr>
            <a:r>
              <a:rPr lang="en-US" dirty="0"/>
              <a:t>AND FORMATTING THE EXISTING DOCUMENTS.</a:t>
            </a:r>
          </a:p>
        </p:txBody>
      </p:sp>
      <p:sp>
        <p:nvSpPr>
          <p:cNvPr id="9" name="Text Placeholder 8">
            <a:extLst>
              <a:ext uri="{FF2B5EF4-FFF2-40B4-BE49-F238E27FC236}">
                <a16:creationId xmlns:a16="http://schemas.microsoft.com/office/drawing/2014/main" id="{A1E117AF-A16D-A4AD-0C14-224852E880DE}"/>
              </a:ext>
            </a:extLst>
          </p:cNvPr>
          <p:cNvSpPr>
            <a:spLocks noGrp="1"/>
          </p:cNvSpPr>
          <p:nvPr>
            <p:ph type="body" sz="quarter" idx="3"/>
          </p:nvPr>
        </p:nvSpPr>
        <p:spPr>
          <a:ln>
            <a:solidFill>
              <a:schemeClr val="tx2">
                <a:lumMod val="75000"/>
              </a:schemeClr>
            </a:solidFill>
          </a:ln>
        </p:spPr>
        <p:txBody>
          <a:bodyPr vert="horz" lIns="91440" tIns="45720" rIns="91440" bIns="45720" rtlCol="0" anchor="b">
            <a:noAutofit/>
          </a:bodyPr>
          <a:lstStyle/>
          <a:p>
            <a:r>
              <a:rPr lang="en-US"/>
              <a:t>FEATURES </a:t>
            </a:r>
            <a:endParaRPr lang="en-US" dirty="0"/>
          </a:p>
        </p:txBody>
      </p:sp>
      <p:sp>
        <p:nvSpPr>
          <p:cNvPr id="12" name="Text Placeholder 11">
            <a:extLst>
              <a:ext uri="{FF2B5EF4-FFF2-40B4-BE49-F238E27FC236}">
                <a16:creationId xmlns:a16="http://schemas.microsoft.com/office/drawing/2014/main" id="{AE4AED0B-5B1F-5191-2007-2CD64240E53B}"/>
              </a:ext>
            </a:extLst>
          </p:cNvPr>
          <p:cNvSpPr>
            <a:spLocks noGrp="1"/>
          </p:cNvSpPr>
          <p:nvPr>
            <p:ph type="body" sz="half" idx="16"/>
          </p:nvPr>
        </p:nvSpPr>
        <p:spPr>
          <a:xfrm>
            <a:off x="4423751" y="3060380"/>
            <a:ext cx="3303351"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INSERTS TABLES AND IMAGES.</a:t>
            </a:r>
          </a:p>
          <a:p>
            <a:pPr marL="285750" indent="-285750">
              <a:buChar char="•"/>
            </a:pPr>
            <a:r>
              <a:rPr lang="en-US" dirty="0"/>
              <a:t>SPELL AND GRAMMAR CHECKING.</a:t>
            </a:r>
          </a:p>
          <a:p>
            <a:pPr marL="285750" indent="-285750">
              <a:buChar char="•"/>
            </a:pPr>
            <a:r>
              <a:rPr lang="en-US" dirty="0"/>
              <a:t>DOCUMENT CREATION</a:t>
            </a:r>
          </a:p>
        </p:txBody>
      </p:sp>
      <p:sp>
        <p:nvSpPr>
          <p:cNvPr id="10" name="Text Placeholder 9">
            <a:extLst>
              <a:ext uri="{FF2B5EF4-FFF2-40B4-BE49-F238E27FC236}">
                <a16:creationId xmlns:a16="http://schemas.microsoft.com/office/drawing/2014/main" id="{F3FE893C-96F0-06FC-E22E-C8860475472A}"/>
              </a:ext>
            </a:extLst>
          </p:cNvPr>
          <p:cNvSpPr>
            <a:spLocks noGrp="1"/>
          </p:cNvSpPr>
          <p:nvPr>
            <p:ph type="body" sz="quarter" idx="13"/>
          </p:nvPr>
        </p:nvSpPr>
        <p:spPr>
          <a:ln>
            <a:solidFill>
              <a:schemeClr val="tx2">
                <a:lumMod val="75000"/>
              </a:schemeClr>
            </a:solidFill>
          </a:ln>
        </p:spPr>
        <p:txBody>
          <a:bodyPr vert="horz" lIns="91440" tIns="45720" rIns="91440" bIns="45720" rtlCol="0" anchor="b">
            <a:noAutofit/>
          </a:bodyPr>
          <a:lstStyle/>
          <a:p>
            <a:r>
              <a:rPr lang="en-US"/>
              <a:t>BENEFITS </a:t>
            </a:r>
            <a:endParaRPr lang="en-US" dirty="0"/>
          </a:p>
        </p:txBody>
      </p:sp>
      <p:sp>
        <p:nvSpPr>
          <p:cNvPr id="13" name="Text Placeholder 12">
            <a:extLst>
              <a:ext uri="{FF2B5EF4-FFF2-40B4-BE49-F238E27FC236}">
                <a16:creationId xmlns:a16="http://schemas.microsoft.com/office/drawing/2014/main" id="{F49B163F-9EB6-43E4-1641-952FB9B7166E}"/>
              </a:ext>
            </a:extLst>
          </p:cNvPr>
          <p:cNvSpPr>
            <a:spLocks noGrp="1"/>
          </p:cNvSpPr>
          <p:nvPr>
            <p:ph type="body" sz="half" idx="17"/>
          </p:nvPr>
        </p:nvSpPr>
        <p:spPr>
          <a:xfrm>
            <a:off x="7973297" y="3095754"/>
            <a:ext cx="3304928"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UNIVERSASL SKILLS </a:t>
            </a:r>
          </a:p>
          <a:p>
            <a:pPr marL="285750" indent="-285750">
              <a:buChar char="•"/>
            </a:pPr>
            <a:r>
              <a:rPr lang="en-US" dirty="0"/>
              <a:t>CREATE PROFESSIONAL DOCUMENTS</a:t>
            </a:r>
          </a:p>
          <a:p>
            <a:pPr marL="285750" indent="-285750">
              <a:buChar char="•"/>
            </a:pPr>
            <a:r>
              <a:rPr lang="en-US" dirty="0"/>
              <a:t>CONVERT AND SHARE FILES </a:t>
            </a:r>
          </a:p>
          <a:p>
            <a:pPr marL="285750" indent="-285750">
              <a:buChar char="•"/>
            </a:pPr>
            <a:endParaRPr lang="en-US" dirty="0"/>
          </a:p>
        </p:txBody>
      </p:sp>
    </p:spTree>
    <p:extLst>
      <p:ext uri="{BB962C8B-B14F-4D97-AF65-F5344CB8AC3E}">
        <p14:creationId xmlns:p14="http://schemas.microsoft.com/office/powerpoint/2010/main" val="1016348701"/>
      </p:ext>
    </p:extLst>
  </p:cSld>
  <p:clrMapOvr>
    <a:masterClrMapping/>
  </p:clrMapOvr>
  <p:transition spd="slow" advTm="1266">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F49ABE27-848D-B1C2-634C-3A339C1563F5}"/>
            </a:ext>
          </a:extLst>
        </p:cNvPr>
        <p:cNvGrpSpPr/>
        <p:nvPr/>
      </p:nvGrpSpPr>
      <p:grpSpPr>
        <a:xfrm>
          <a:off x="0" y="0"/>
          <a:ext cx="0" cy="0"/>
          <a:chOff x="0" y="0"/>
          <a:chExt cx="0" cy="0"/>
        </a:xfrm>
      </p:grpSpPr>
      <p:pic>
        <p:nvPicPr>
          <p:cNvPr id="33"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5" name="Rectangle 34">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1645788-D46F-078A-88CC-381019CBB107}"/>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5232331" y="2107783"/>
            <a:ext cx="6607631" cy="3485525"/>
          </a:xfrm>
          <a:prstGeom prst="rect">
            <a:avLst/>
          </a:prstGeom>
        </p:spPr>
      </p:pic>
      <p:pic>
        <p:nvPicPr>
          <p:cNvPr id="36" name="Picture 35">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 Placeholder 10">
            <a:extLst>
              <a:ext uri="{FF2B5EF4-FFF2-40B4-BE49-F238E27FC236}">
                <a16:creationId xmlns:a16="http://schemas.microsoft.com/office/drawing/2014/main" id="{8F47737F-FD12-A360-C931-0C9D89F06F57}"/>
              </a:ext>
            </a:extLst>
          </p:cNvPr>
          <p:cNvSpPr>
            <a:spLocks noGrp="1"/>
          </p:cNvSpPr>
          <p:nvPr>
            <p:ph type="body" sz="half" idx="15"/>
          </p:nvPr>
        </p:nvSpPr>
        <p:spPr>
          <a:xfrm>
            <a:off x="578048" y="1909892"/>
            <a:ext cx="3740509" cy="3881309"/>
          </a:xfrm>
        </p:spPr>
        <p:txBody>
          <a:bodyPr vert="horz" lIns="91440" tIns="45720" rIns="91440" bIns="45720" rtlCol="0">
            <a:normAutofit/>
          </a:bodyPr>
          <a:lstStyle/>
          <a:p>
            <a:pPr marL="285750" indent="-228600" algn="just">
              <a:lnSpc>
                <a:spcPct val="110000"/>
              </a:lnSpc>
              <a:buFont typeface="Arial" panose="020B0604020202020204" pitchFamily="34" charset="0"/>
              <a:buChar char="•"/>
            </a:pPr>
            <a:r>
              <a:rPr lang="en-US" sz="1500" dirty="0"/>
              <a:t>I USED WRITING SKILLS AND ORGANIZATION SKILLS IN WORD. I LEARNED HOOW TO STRCTURE MY IDEAS IN PARAGRAPHS. </a:t>
            </a:r>
          </a:p>
          <a:p>
            <a:pPr marL="285750" indent="-228600" algn="just">
              <a:lnSpc>
                <a:spcPct val="110000"/>
              </a:lnSpc>
              <a:buFont typeface="Arial" panose="020B0604020202020204" pitchFamily="34" charset="0"/>
              <a:buChar char="•"/>
            </a:pPr>
            <a:r>
              <a:rPr lang="en-US" sz="1500" dirty="0"/>
              <a:t>I CAN USED SPELL CHECK, FORMATTING TOOLS AND MAKE PROFESSIONAL DOCUMENTS. </a:t>
            </a:r>
          </a:p>
          <a:p>
            <a:pPr marL="285750" indent="-228600" algn="just">
              <a:lnSpc>
                <a:spcPct val="110000"/>
              </a:lnSpc>
              <a:buFont typeface="Arial" panose="020B0604020202020204" pitchFamily="34" charset="0"/>
              <a:buChar char="•"/>
            </a:pPr>
            <a:r>
              <a:rPr lang="en-US" sz="1500" dirty="0"/>
              <a:t>IN DS3 I LEARNED MANY THING IN WORD. I LEARN HOW TO ORGANIZE MY IDEAS FROM THE INTRODUCTION TO THE CONCLUSION AND SAVE MY DOCUMENT AN CHECK IT BEFORE SUBMITTING.</a:t>
            </a:r>
          </a:p>
        </p:txBody>
      </p:sp>
      <p:sp>
        <p:nvSpPr>
          <p:cNvPr id="7" name="Title 6">
            <a:extLst>
              <a:ext uri="{FF2B5EF4-FFF2-40B4-BE49-F238E27FC236}">
                <a16:creationId xmlns:a16="http://schemas.microsoft.com/office/drawing/2014/main" id="{1E9E7582-4E41-8EA3-5002-F7D051AD7DAE}"/>
              </a:ext>
            </a:extLst>
          </p:cNvPr>
          <p:cNvSpPr>
            <a:spLocks noGrp="1"/>
          </p:cNvSpPr>
          <p:nvPr>
            <p:ph type="title"/>
          </p:nvPr>
        </p:nvSpPr>
        <p:spPr>
          <a:xfrm>
            <a:off x="754061" y="654686"/>
            <a:ext cx="3740515" cy="1573863"/>
          </a:xfrm>
        </p:spPr>
        <p:txBody>
          <a:bodyPr vert="horz" lIns="91440" tIns="45720" rIns="91440" bIns="45720" rtlCol="0" anchor="ctr">
            <a:normAutofit/>
          </a:bodyPr>
          <a:lstStyle/>
          <a:p>
            <a:r>
              <a:rPr lang="en-US" spc="100" dirty="0"/>
              <a:t>WORD </a:t>
            </a:r>
          </a:p>
        </p:txBody>
      </p:sp>
    </p:spTree>
    <p:extLst>
      <p:ext uri="{BB962C8B-B14F-4D97-AF65-F5344CB8AC3E}">
        <p14:creationId xmlns:p14="http://schemas.microsoft.com/office/powerpoint/2010/main" val="540053718"/>
      </p:ext>
    </p:extLst>
  </p:cSld>
  <p:clrMapOvr>
    <a:masterClrMapping/>
  </p:clrMapOvr>
  <p:transition spd="slow" advTm="1266">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100000">
              <a:schemeClr val="bg1">
                <a:lumMod val="85000"/>
              </a:schemeClr>
            </a:gs>
          </a:gsLst>
          <a:lin ang="5400000" scaled="0"/>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88DD6A0-8B38-6C51-2E79-DEB89A7365CF}"/>
              </a:ext>
            </a:extLst>
          </p:cNvPr>
          <p:cNvPicPr>
            <a:picLocks noChangeAspect="1"/>
          </p:cNvPicPr>
          <p:nvPr/>
        </p:nvPicPr>
        <p:blipFill>
          <a:blip r:embed="rId2">
            <a:alphaModFix amt="40000"/>
            <a:extLst>
              <a:ext uri="{BEBA8EAE-BF5A-486C-A8C5-ECC9F3942E4B}">
                <a14:imgProps xmlns:a14="http://schemas.microsoft.com/office/drawing/2010/main">
                  <a14:imgLayer r:embed="rId3">
                    <a14:imgEffect>
                      <a14:artisticMarker/>
                    </a14:imgEffect>
                  </a14:imgLayer>
                </a14:imgProps>
              </a:ext>
            </a:extLst>
          </a:blip>
          <a:srcRect l="236" t="13334" r="1563" b="6182"/>
          <a:stretch>
            <a:fillRect/>
          </a:stretch>
        </p:blipFill>
        <p:spPr>
          <a:xfrm>
            <a:off x="2776451" y="609600"/>
            <a:ext cx="6912149" cy="5824451"/>
          </a:xfrm>
          <a:prstGeom prst="rect">
            <a:avLst/>
          </a:prstGeom>
          <a:effectLst>
            <a:outerShdw blurRad="50800" dist="50800" dir="5400000" algn="ctr" rotWithShape="0">
              <a:srgbClr val="000000">
                <a:alpha val="69116"/>
              </a:srgbClr>
            </a:outerShdw>
          </a:effectLst>
        </p:spPr>
      </p:pic>
      <p:sp>
        <p:nvSpPr>
          <p:cNvPr id="2" name="Title 1">
            <a:extLst>
              <a:ext uri="{FF2B5EF4-FFF2-40B4-BE49-F238E27FC236}">
                <a16:creationId xmlns:a16="http://schemas.microsoft.com/office/drawing/2014/main" id="{89D0C150-7EE0-6EE4-D10A-6B09F85163F1}"/>
              </a:ext>
            </a:extLst>
          </p:cNvPr>
          <p:cNvSpPr>
            <a:spLocks noGrp="1"/>
          </p:cNvSpPr>
          <p:nvPr>
            <p:ph type="title"/>
          </p:nvPr>
        </p:nvSpPr>
        <p:spPr/>
        <p:txBody>
          <a:bodyPr>
            <a:normAutofit/>
          </a:bodyPr>
          <a:lstStyle/>
          <a:p>
            <a:r>
              <a:rPr lang="en-US" sz="4400" spc="100" dirty="0"/>
              <a:t>EXCEL</a:t>
            </a:r>
          </a:p>
        </p:txBody>
      </p:sp>
      <p:sp>
        <p:nvSpPr>
          <p:cNvPr id="3" name="Text Placeholder 2">
            <a:extLst>
              <a:ext uri="{FF2B5EF4-FFF2-40B4-BE49-F238E27FC236}">
                <a16:creationId xmlns:a16="http://schemas.microsoft.com/office/drawing/2014/main" id="{E4AECE23-692A-5513-6BE0-A7DBF00D9B02}"/>
              </a:ext>
            </a:extLst>
          </p:cNvPr>
          <p:cNvSpPr>
            <a:spLocks noGrp="1"/>
          </p:cNvSpPr>
          <p:nvPr>
            <p:ph type="body" idx="1"/>
          </p:nvPr>
        </p:nvSpPr>
        <p:spPr>
          <a:ln>
            <a:solidFill>
              <a:schemeClr val="tx2">
                <a:lumMod val="75000"/>
              </a:schemeClr>
            </a:solidFill>
          </a:ln>
        </p:spPr>
        <p:txBody>
          <a:bodyPr vert="horz" lIns="91440" tIns="45720" rIns="91440" bIns="45720" rtlCol="0" anchor="b">
            <a:noAutofit/>
          </a:bodyPr>
          <a:lstStyle/>
          <a:p>
            <a:r>
              <a:rPr lang="en-US" dirty="0"/>
              <a:t>USED FOR </a:t>
            </a:r>
          </a:p>
        </p:txBody>
      </p:sp>
      <p:sp>
        <p:nvSpPr>
          <p:cNvPr id="4" name="Text Placeholder 3">
            <a:extLst>
              <a:ext uri="{FF2B5EF4-FFF2-40B4-BE49-F238E27FC236}">
                <a16:creationId xmlns:a16="http://schemas.microsoft.com/office/drawing/2014/main" id="{B25D4684-B957-A4E2-FC2A-0DE11090C96E}"/>
              </a:ext>
            </a:extLst>
          </p:cNvPr>
          <p:cNvSpPr>
            <a:spLocks noGrp="1"/>
          </p:cNvSpPr>
          <p:nvPr>
            <p:ph type="body" sz="half" idx="15"/>
          </p:nvPr>
        </p:nvSpPr>
        <p:spPr>
          <a:xfrm>
            <a:off x="913774" y="3026480"/>
            <a:ext cx="3298976"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VERSATILE TOOLS FOR ORGANIZING</a:t>
            </a:r>
          </a:p>
          <a:p>
            <a:pPr marL="285750" indent="-285750">
              <a:buChar char="•"/>
            </a:pPr>
            <a:r>
              <a:rPr lang="en-US" dirty="0"/>
              <a:t>ANALYZING</a:t>
            </a:r>
          </a:p>
          <a:p>
            <a:pPr marL="285750" indent="-285750">
              <a:buChar char="•"/>
            </a:pPr>
            <a:r>
              <a:rPr lang="en-US" dirty="0"/>
              <a:t>MANAGING LARGE DATA </a:t>
            </a:r>
          </a:p>
        </p:txBody>
      </p:sp>
      <p:sp>
        <p:nvSpPr>
          <p:cNvPr id="5" name="Text Placeholder 4">
            <a:extLst>
              <a:ext uri="{FF2B5EF4-FFF2-40B4-BE49-F238E27FC236}">
                <a16:creationId xmlns:a16="http://schemas.microsoft.com/office/drawing/2014/main" id="{71722468-82D7-52B4-4120-84351D03082F}"/>
              </a:ext>
            </a:extLst>
          </p:cNvPr>
          <p:cNvSpPr>
            <a:spLocks noGrp="1"/>
          </p:cNvSpPr>
          <p:nvPr>
            <p:ph type="body" sz="quarter" idx="3"/>
          </p:nvPr>
        </p:nvSpPr>
        <p:spPr>
          <a:ln>
            <a:solidFill>
              <a:schemeClr val="tx2">
                <a:lumMod val="75000"/>
              </a:schemeClr>
            </a:solidFill>
          </a:ln>
        </p:spPr>
        <p:txBody>
          <a:bodyPr vert="horz" lIns="91440" tIns="45720" rIns="91440" bIns="45720" rtlCol="0" anchor="b">
            <a:noAutofit/>
          </a:bodyPr>
          <a:lstStyle/>
          <a:p>
            <a:r>
              <a:rPr lang="en-US" dirty="0"/>
              <a:t>FEATURES </a:t>
            </a:r>
          </a:p>
        </p:txBody>
      </p:sp>
      <p:sp>
        <p:nvSpPr>
          <p:cNvPr id="6" name="Text Placeholder 5">
            <a:extLst>
              <a:ext uri="{FF2B5EF4-FFF2-40B4-BE49-F238E27FC236}">
                <a16:creationId xmlns:a16="http://schemas.microsoft.com/office/drawing/2014/main" id="{28D8CE95-93C1-3680-D0D2-B0EA7D010C2A}"/>
              </a:ext>
            </a:extLst>
          </p:cNvPr>
          <p:cNvSpPr>
            <a:spLocks noGrp="1"/>
          </p:cNvSpPr>
          <p:nvPr>
            <p:ph type="body" sz="half" idx="16"/>
          </p:nvPr>
        </p:nvSpPr>
        <p:spPr>
          <a:xfrm>
            <a:off x="4423751" y="3092980"/>
            <a:ext cx="3303351"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WORKSHEETS</a:t>
            </a:r>
          </a:p>
          <a:p>
            <a:pPr marL="285750" indent="-285750">
              <a:buChar char="•"/>
            </a:pPr>
            <a:r>
              <a:rPr lang="en-US" dirty="0"/>
              <a:t>CONDITIONAL FORMATTING </a:t>
            </a:r>
          </a:p>
          <a:p>
            <a:pPr marL="285750" indent="-285750">
              <a:buChar char="•"/>
            </a:pPr>
            <a:r>
              <a:rPr lang="en-US" dirty="0"/>
              <a:t>FORMULAS </a:t>
            </a:r>
          </a:p>
        </p:txBody>
      </p:sp>
      <p:sp>
        <p:nvSpPr>
          <p:cNvPr id="7" name="Text Placeholder 6">
            <a:extLst>
              <a:ext uri="{FF2B5EF4-FFF2-40B4-BE49-F238E27FC236}">
                <a16:creationId xmlns:a16="http://schemas.microsoft.com/office/drawing/2014/main" id="{39AAF584-2767-28A0-8110-A7E6CED12BD2}"/>
              </a:ext>
            </a:extLst>
          </p:cNvPr>
          <p:cNvSpPr>
            <a:spLocks noGrp="1"/>
          </p:cNvSpPr>
          <p:nvPr>
            <p:ph type="body" sz="quarter" idx="13"/>
          </p:nvPr>
        </p:nvSpPr>
        <p:spPr>
          <a:ln>
            <a:solidFill>
              <a:schemeClr val="tx2">
                <a:lumMod val="75000"/>
              </a:schemeClr>
            </a:solidFill>
          </a:ln>
        </p:spPr>
        <p:txBody>
          <a:bodyPr vert="horz" lIns="91440" tIns="45720" rIns="91440" bIns="45720" rtlCol="0" anchor="b">
            <a:noAutofit/>
          </a:bodyPr>
          <a:lstStyle/>
          <a:p>
            <a:r>
              <a:rPr lang="en-US"/>
              <a:t>BENEFITS</a:t>
            </a:r>
            <a:endParaRPr lang="en-US" dirty="0"/>
          </a:p>
        </p:txBody>
      </p:sp>
      <p:sp>
        <p:nvSpPr>
          <p:cNvPr id="8" name="Text Placeholder 7">
            <a:extLst>
              <a:ext uri="{FF2B5EF4-FFF2-40B4-BE49-F238E27FC236}">
                <a16:creationId xmlns:a16="http://schemas.microsoft.com/office/drawing/2014/main" id="{1580E06D-2570-1E7F-14EF-4495C02898C9}"/>
              </a:ext>
            </a:extLst>
          </p:cNvPr>
          <p:cNvSpPr>
            <a:spLocks noGrp="1"/>
          </p:cNvSpPr>
          <p:nvPr>
            <p:ph type="body" sz="half" idx="17"/>
          </p:nvPr>
        </p:nvSpPr>
        <p:spPr>
          <a:xfrm>
            <a:off x="7973298" y="3043105"/>
            <a:ext cx="3304928" cy="2847845"/>
          </a:xfrm>
          <a:ln>
            <a:solidFill>
              <a:schemeClr val="tx2">
                <a:lumMod val="75000"/>
              </a:schemeClr>
            </a:solidFill>
          </a:ln>
        </p:spPr>
        <p:txBody>
          <a:bodyPr vert="horz" lIns="91440" tIns="45720" rIns="91440" bIns="45720" rtlCol="0" anchor="t">
            <a:normAutofit/>
          </a:bodyPr>
          <a:lstStyle/>
          <a:p>
            <a:pPr marL="285750" indent="-285750">
              <a:buChar char="•"/>
            </a:pPr>
            <a:r>
              <a:rPr lang="en-US" dirty="0"/>
              <a:t>QUICK CALCULATIONS</a:t>
            </a:r>
          </a:p>
          <a:p>
            <a:pPr marL="285750" indent="-285750">
              <a:buChar char="•"/>
            </a:pPr>
            <a:r>
              <a:rPr lang="en-US" dirty="0"/>
              <a:t>USEFUL  TOOL TRACKING AND MANIPULATIN DATA.</a:t>
            </a:r>
          </a:p>
          <a:p>
            <a:pPr marL="285750" indent="-285750">
              <a:buChar char="•"/>
            </a:pPr>
            <a:r>
              <a:rPr lang="en-US"/>
              <a:t>CREATE GRAFTS AND CHARTS</a:t>
            </a:r>
            <a:r>
              <a:rPr lang="en-US" dirty="0"/>
              <a:t>.</a:t>
            </a:r>
          </a:p>
        </p:txBody>
      </p:sp>
    </p:spTree>
    <p:extLst>
      <p:ext uri="{BB962C8B-B14F-4D97-AF65-F5344CB8AC3E}">
        <p14:creationId xmlns:p14="http://schemas.microsoft.com/office/powerpoint/2010/main" val="2289397259"/>
      </p:ext>
    </p:extLst>
  </p:cSld>
  <p:clrMapOvr>
    <a:masterClrMapping/>
  </p:clrMapOvr>
  <mc:AlternateContent xmlns:mc="http://schemas.openxmlformats.org/markup-compatibility/2006" xmlns:p14="http://schemas.microsoft.com/office/powerpoint/2010/main">
    <mc:Choice Requires="p14">
      <p:transition spd="slow" p14:dur="2000" advTm="1200"/>
    </mc:Choice>
    <mc:Fallback xmlns="">
      <p:transition spd="slow" advTm="12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a:extLst>
            <a:ext uri="{FF2B5EF4-FFF2-40B4-BE49-F238E27FC236}">
              <a16:creationId xmlns:a16="http://schemas.microsoft.com/office/drawing/2014/main" id="{BDB7C1AF-3570-038A-2B65-EC29FADA9B11}"/>
            </a:ext>
          </a:extLst>
        </p:cNvPr>
        <p:cNvGrpSpPr/>
        <p:nvPr/>
      </p:nvGrpSpPr>
      <p:grpSpPr>
        <a:xfrm>
          <a:off x="0" y="0"/>
          <a:ext cx="0" cy="0"/>
          <a:chOff x="0" y="0"/>
          <a:chExt cx="0" cy="0"/>
        </a:xfrm>
      </p:grpSpPr>
      <p:pic>
        <p:nvPicPr>
          <p:cNvPr id="49"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50">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itle 6">
            <a:extLst>
              <a:ext uri="{FF2B5EF4-FFF2-40B4-BE49-F238E27FC236}">
                <a16:creationId xmlns:a16="http://schemas.microsoft.com/office/drawing/2014/main" id="{D3540972-147F-D134-1882-6A9EA45CD501}"/>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spc="100" dirty="0"/>
              <a:t>EXCEL </a:t>
            </a:r>
          </a:p>
        </p:txBody>
      </p:sp>
      <p:graphicFrame>
        <p:nvGraphicFramePr>
          <p:cNvPr id="38" name="Text Placeholder 10">
            <a:extLst>
              <a:ext uri="{FF2B5EF4-FFF2-40B4-BE49-F238E27FC236}">
                <a16:creationId xmlns:a16="http://schemas.microsoft.com/office/drawing/2014/main" id="{EF6D271D-FBE8-E3FF-5D99-0735C0C611A1}"/>
              </a:ext>
            </a:extLst>
          </p:cNvPr>
          <p:cNvGraphicFramePr/>
          <p:nvPr>
            <p:extLst>
              <p:ext uri="{D42A27DB-BD31-4B8C-83A1-F6EECF244321}">
                <p14:modId xmlns:p14="http://schemas.microsoft.com/office/powerpoint/2010/main" val="3079204997"/>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77663338"/>
      </p:ext>
    </p:extLst>
  </p:cSld>
  <p:clrMapOvr>
    <a:masterClrMapping/>
  </p:clrMapOvr>
  <p:transition spd="slow" advTm="1266">
    <p:wipe/>
  </p:transition>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354</TotalTime>
  <Words>653</Words>
  <Application>Microsoft Macintosh PowerPoint</Application>
  <PresentationFormat>Widescreen</PresentationFormat>
  <Paragraphs>73</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Tw Cen MT</vt:lpstr>
      <vt:lpstr>Droplet</vt:lpstr>
      <vt:lpstr>Ds3 assessment</vt:lpstr>
      <vt:lpstr>WHAT MY PORTFOLIO SHOWS</vt:lpstr>
      <vt:lpstr>WHAT SKILLS I USED</vt:lpstr>
      <vt:lpstr>WHAT TOOLS I CAN USE WELL NOW</vt:lpstr>
      <vt:lpstr>WHAT WAS HARD AT THE START</vt:lpstr>
      <vt:lpstr>WHAT I CAN NOW DO ALONE</vt:lpstr>
      <vt:lpstr>HOW THESE SKILLS HELP YOU IN STUDY, WORK OR DAILY LIFE.</vt:lpstr>
      <vt:lpstr>EVALUATING MY SOURCES WITH CRAAP</vt:lpstr>
      <vt:lpstr>Power point </vt:lpstr>
      <vt:lpstr>I PRACTICED POWER POINT BY MAKING ALL MY SLIDES FOR THIS ACS 3 PROJECT.   FIRST, I USED THE FEATURES OF POWER POINT TO ADD TITLES, BULLET POINTS AND IMAGES.  SECOND, I USED POWER POINT TO ORGANIZEMY INFORMATION ABOYT THE SOURCE, THE CRAAP TEST AND MY REFLECTION. I ALSO PRACTICED CHANGING FONTS, COLORS AND LAYOUT TO MAKE THE PRESENTATION LOOK PROFESSIONAL.  </vt:lpstr>
      <vt:lpstr>WORD </vt:lpstr>
      <vt:lpstr>WORD </vt:lpstr>
      <vt:lpstr>EXCEL</vt:lpstr>
      <vt:lpstr>EXCEL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Lisette Alarcon De Torres (2525897)</dc:creator>
  <cp:lastModifiedBy>Karen Lisette Alarcon De Torres (2525897)</cp:lastModifiedBy>
  <cp:revision>7</cp:revision>
  <dcterms:created xsi:type="dcterms:W3CDTF">2026-08-05T19:15:17Z</dcterms:created>
  <dcterms:modified xsi:type="dcterms:W3CDTF">2026-08-17T00:21:50Z</dcterms:modified>
</cp:coreProperties>
</file>