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7"/>
  </p:notesMasterIdLst>
  <p:sldIdLst>
    <p:sldId id="342" r:id="rId2"/>
    <p:sldId id="481" r:id="rId3"/>
    <p:sldId id="421" r:id="rId4"/>
    <p:sldId id="430" r:id="rId5"/>
    <p:sldId id="469" r:id="rId6"/>
    <p:sldId id="472" r:id="rId7"/>
    <p:sldId id="473" r:id="rId8"/>
    <p:sldId id="471" r:id="rId9"/>
    <p:sldId id="479" r:id="rId10"/>
    <p:sldId id="475" r:id="rId11"/>
    <p:sldId id="478" r:id="rId12"/>
    <p:sldId id="476" r:id="rId13"/>
    <p:sldId id="433" r:id="rId14"/>
    <p:sldId id="373" r:id="rId15"/>
    <p:sldId id="36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470CFE-0407-4040-BB82-B18CD641D0CA}" v="12" dt="2024-01-10T16:11:38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2217" autoAdjust="0"/>
  </p:normalViewPr>
  <p:slideViewPr>
    <p:cSldViewPr snapToGrid="0">
      <p:cViewPr varScale="1">
        <p:scale>
          <a:sx n="87" d="100"/>
          <a:sy n="87" d="100"/>
        </p:scale>
        <p:origin x="8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4176C480-C5DF-44DD-80A8-3C6CA5F971F1}"/>
    <pc:docChg chg="undo custSel addSld delSld modSld">
      <pc:chgData name="Hoang Dang Nguyen" userId="1de6b3a7-5191-4a0c-8968-b8f905305e1d" providerId="ADAL" clId="{4176C480-C5DF-44DD-80A8-3C6CA5F971F1}" dt="2023-09-21T10:39:16.764" v="1308" actId="20577"/>
      <pc:docMkLst>
        <pc:docMk/>
      </pc:docMkLst>
      <pc:sldChg chg="del">
        <pc:chgData name="Hoang Dang Nguyen" userId="1de6b3a7-5191-4a0c-8968-b8f905305e1d" providerId="ADAL" clId="{4176C480-C5DF-44DD-80A8-3C6CA5F971F1}" dt="2023-09-20T13:48:19.445" v="1" actId="47"/>
        <pc:sldMkLst>
          <pc:docMk/>
          <pc:sldMk cId="3661340027" sldId="256"/>
        </pc:sldMkLst>
      </pc:sldChg>
      <pc:sldChg chg="del">
        <pc:chgData name="Hoang Dang Nguyen" userId="1de6b3a7-5191-4a0c-8968-b8f905305e1d" providerId="ADAL" clId="{4176C480-C5DF-44DD-80A8-3C6CA5F971F1}" dt="2023-09-20T13:48:20.181" v="2" actId="47"/>
        <pc:sldMkLst>
          <pc:docMk/>
          <pc:sldMk cId="2543127053" sldId="25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4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7"/>
        </pc:sldMkLst>
      </pc:sldChg>
      <pc:sldChg chg="modSp add mod">
        <pc:chgData name="Hoang Dang Nguyen" userId="1de6b3a7-5191-4a0c-8968-b8f905305e1d" providerId="ADAL" clId="{4176C480-C5DF-44DD-80A8-3C6CA5F971F1}" dt="2023-09-20T14:01:56.965" v="570" actId="113"/>
        <pc:sldMkLst>
          <pc:docMk/>
          <pc:sldMk cId="0" sldId="368"/>
        </pc:sldMkLst>
        <pc:spChg chg="mod">
          <ac:chgData name="Hoang Dang Nguyen" userId="1de6b3a7-5191-4a0c-8968-b8f905305e1d" providerId="ADAL" clId="{4176C480-C5DF-44DD-80A8-3C6CA5F971F1}" dt="2023-09-20T14:01:56.965" v="570" actId="113"/>
          <ac:spMkLst>
            <pc:docMk/>
            <pc:sldMk cId="0" sldId="368"/>
            <ac:spMk id="44035" creationId="{32CB01ED-1053-659D-FFA2-0F165697C76F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9"/>
        </pc:sldMkLst>
      </pc:sldChg>
      <pc:sldChg chg="modSp add mod">
        <pc:chgData name="Hoang Dang Nguyen" userId="1de6b3a7-5191-4a0c-8968-b8f905305e1d" providerId="ADAL" clId="{4176C480-C5DF-44DD-80A8-3C6CA5F971F1}" dt="2023-09-21T10:39:16.764" v="1308" actId="20577"/>
        <pc:sldMkLst>
          <pc:docMk/>
          <pc:sldMk cId="0" sldId="373"/>
        </pc:sldMkLst>
        <pc:spChg chg="mod">
          <ac:chgData name="Hoang Dang Nguyen" userId="1de6b3a7-5191-4a0c-8968-b8f905305e1d" providerId="ADAL" clId="{4176C480-C5DF-44DD-80A8-3C6CA5F971F1}" dt="2023-09-21T10:39:16.764" v="1308" actId="20577"/>
          <ac:spMkLst>
            <pc:docMk/>
            <pc:sldMk cId="0" sldId="373"/>
            <ac:spMk id="3" creationId="{C1384EE9-6F40-1556-CB6F-BEDBE6E6A81C}"/>
          </ac:spMkLst>
        </pc:spChg>
      </pc:sldChg>
      <pc:sldChg chg="addSp modSp add">
        <pc:chgData name="Hoang Dang Nguyen" userId="1de6b3a7-5191-4a0c-8968-b8f905305e1d" providerId="ADAL" clId="{4176C480-C5DF-44DD-80A8-3C6CA5F971F1}" dt="2023-09-20T15:15:30.890" v="1000" actId="1035"/>
        <pc:sldMkLst>
          <pc:docMk/>
          <pc:sldMk cId="0" sldId="380"/>
        </pc:sldMkLst>
        <pc:picChg chg="add mod">
          <ac:chgData name="Hoang Dang Nguyen" userId="1de6b3a7-5191-4a0c-8968-b8f905305e1d" providerId="ADAL" clId="{4176C480-C5DF-44DD-80A8-3C6CA5F971F1}" dt="2023-09-20T15:15:30.890" v="1000" actId="1035"/>
          <ac:picMkLst>
            <pc:docMk/>
            <pc:sldMk cId="0" sldId="380"/>
            <ac:picMk id="2" creationId="{AB0C55B5-FC4C-2F8E-271A-62FD986A913E}"/>
          </ac:picMkLst>
        </pc:pic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9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3613172321" sldId="40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2772748589" sldId="405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9"/>
        </pc:sldMkLst>
      </pc:sldChg>
      <pc:sldChg chg="modSp add mod">
        <pc:chgData name="Hoang Dang Nguyen" userId="1de6b3a7-5191-4a0c-8968-b8f905305e1d" providerId="ADAL" clId="{4176C480-C5DF-44DD-80A8-3C6CA5F971F1}" dt="2023-09-20T14:02:51.104" v="572" actId="113"/>
        <pc:sldMkLst>
          <pc:docMk/>
          <pc:sldMk cId="0" sldId="410"/>
        </pc:sldMkLst>
        <pc:spChg chg="mod">
          <ac:chgData name="Hoang Dang Nguyen" userId="1de6b3a7-5191-4a0c-8968-b8f905305e1d" providerId="ADAL" clId="{4176C480-C5DF-44DD-80A8-3C6CA5F971F1}" dt="2023-09-20T14:02:51.104" v="572" actId="113"/>
          <ac:spMkLst>
            <pc:docMk/>
            <pc:sldMk cId="0" sldId="410"/>
            <ac:spMk id="46083" creationId="{0A211206-E33B-BE34-FF3A-87ADCD770B47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1"/>
        </pc:sldMkLst>
      </pc:sldChg>
      <pc:sldChg chg="modSp add mod modNotesTx">
        <pc:chgData name="Hoang Dang Nguyen" userId="1de6b3a7-5191-4a0c-8968-b8f905305e1d" providerId="ADAL" clId="{4176C480-C5DF-44DD-80A8-3C6CA5F971F1}" dt="2023-09-21T09:15:52.422" v="1305" actId="5793"/>
        <pc:sldMkLst>
          <pc:docMk/>
          <pc:sldMk cId="290787176" sldId="422"/>
        </pc:sldMkLst>
        <pc:spChg chg="mod">
          <ac:chgData name="Hoang Dang Nguyen" userId="1de6b3a7-5191-4a0c-8968-b8f905305e1d" providerId="ADAL" clId="{4176C480-C5DF-44DD-80A8-3C6CA5F971F1}" dt="2023-09-20T14:22:31.356" v="994" actId="20577"/>
          <ac:spMkLst>
            <pc:docMk/>
            <pc:sldMk cId="290787176" sldId="422"/>
            <ac:spMk id="9218" creationId="{4E088C09-A337-52A5-8063-1E9134F65A62}"/>
          </ac:spMkLst>
        </pc:spChg>
      </pc:sldChg>
      <pc:sldChg chg="modSp add mod">
        <pc:chgData name="Hoang Dang Nguyen" userId="1de6b3a7-5191-4a0c-8968-b8f905305e1d" providerId="ADAL" clId="{4176C480-C5DF-44DD-80A8-3C6CA5F971F1}" dt="2023-09-20T13:56:16.440" v="258" actId="20577"/>
        <pc:sldMkLst>
          <pc:docMk/>
          <pc:sldMk cId="714084256" sldId="423"/>
        </pc:sldMkLst>
        <pc:spChg chg="mod">
          <ac:chgData name="Hoang Dang Nguyen" userId="1de6b3a7-5191-4a0c-8968-b8f905305e1d" providerId="ADAL" clId="{4176C480-C5DF-44DD-80A8-3C6CA5F971F1}" dt="2023-09-20T13:56:16.440" v="258" actId="20577"/>
          <ac:spMkLst>
            <pc:docMk/>
            <pc:sldMk cId="714084256" sldId="423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2:18.158" v="5"/>
        <pc:sldMkLst>
          <pc:docMk/>
          <pc:sldMk cId="2388187305" sldId="424"/>
        </pc:sldMkLst>
      </pc:sldChg>
      <pc:sldChg chg="modSp add mod">
        <pc:chgData name="Hoang Dang Nguyen" userId="1de6b3a7-5191-4a0c-8968-b8f905305e1d" providerId="ADAL" clId="{4176C480-C5DF-44DD-80A8-3C6CA5F971F1}" dt="2023-09-20T13:59:50.425" v="383" actId="20577"/>
        <pc:sldMkLst>
          <pc:docMk/>
          <pc:sldMk cId="1954790182" sldId="425"/>
        </pc:sldMkLst>
        <pc:spChg chg="mod">
          <ac:chgData name="Hoang Dang Nguyen" userId="1de6b3a7-5191-4a0c-8968-b8f905305e1d" providerId="ADAL" clId="{4176C480-C5DF-44DD-80A8-3C6CA5F971F1}" dt="2023-09-20T13:58:59.257" v="261" actId="20577"/>
          <ac:spMkLst>
            <pc:docMk/>
            <pc:sldMk cId="1954790182" sldId="425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3:59:50.425" v="383" actId="20577"/>
          <ac:spMkLst>
            <pc:docMk/>
            <pc:sldMk cId="1954790182" sldId="425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8:56.494" v="259"/>
        <pc:sldMkLst>
          <pc:docMk/>
          <pc:sldMk cId="2849146447" sldId="426"/>
        </pc:sldMkLst>
      </pc:sldChg>
      <pc:sldChg chg="modSp add mod">
        <pc:chgData name="Hoang Dang Nguyen" userId="1de6b3a7-5191-4a0c-8968-b8f905305e1d" providerId="ADAL" clId="{4176C480-C5DF-44DD-80A8-3C6CA5F971F1}" dt="2023-09-20T14:01:23.441" v="565" actId="6549"/>
        <pc:sldMkLst>
          <pc:docMk/>
          <pc:sldMk cId="4224723609" sldId="427"/>
        </pc:sldMkLst>
        <pc:spChg chg="mod">
          <ac:chgData name="Hoang Dang Nguyen" userId="1de6b3a7-5191-4a0c-8968-b8f905305e1d" providerId="ADAL" clId="{4176C480-C5DF-44DD-80A8-3C6CA5F971F1}" dt="2023-09-20T14:01:23.441" v="565" actId="6549"/>
          <ac:spMkLst>
            <pc:docMk/>
            <pc:sldMk cId="4224723609" sldId="427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0:17.939" v="384"/>
        <pc:sldMkLst>
          <pc:docMk/>
          <pc:sldMk cId="2618352493" sldId="428"/>
        </pc:sldMkLst>
      </pc:sldChg>
      <pc:sldChg chg="modSp add mod">
        <pc:chgData name="Hoang Dang Nguyen" userId="1de6b3a7-5191-4a0c-8968-b8f905305e1d" providerId="ADAL" clId="{4176C480-C5DF-44DD-80A8-3C6CA5F971F1}" dt="2023-09-20T14:05:27.806" v="741" actId="6549"/>
        <pc:sldMkLst>
          <pc:docMk/>
          <pc:sldMk cId="238811503" sldId="429"/>
        </pc:sldMkLst>
        <pc:spChg chg="mod">
          <ac:chgData name="Hoang Dang Nguyen" userId="1de6b3a7-5191-4a0c-8968-b8f905305e1d" providerId="ADAL" clId="{4176C480-C5DF-44DD-80A8-3C6CA5F971F1}" dt="2023-09-20T14:04:36.354" v="645" actId="20577"/>
          <ac:spMkLst>
            <pc:docMk/>
            <pc:sldMk cId="238811503" sldId="429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5:27.806" v="741" actId="6549"/>
          <ac:spMkLst>
            <pc:docMk/>
            <pc:sldMk cId="238811503" sldId="429"/>
            <ac:spMk id="12" creationId="{3C976E9C-3007-A345-D8C5-097FC6FF0039}"/>
          </ac:spMkLst>
        </pc:spChg>
      </pc:sldChg>
      <pc:sldChg chg="add del">
        <pc:chgData name="Hoang Dang Nguyen" userId="1de6b3a7-5191-4a0c-8968-b8f905305e1d" providerId="ADAL" clId="{4176C480-C5DF-44DD-80A8-3C6CA5F971F1}" dt="2023-09-21T09:52:45.991" v="1306" actId="47"/>
        <pc:sldMkLst>
          <pc:docMk/>
          <pc:sldMk cId="1619021294" sldId="430"/>
        </pc:sldMkLst>
      </pc:sldChg>
      <pc:sldChg chg="modSp add mod">
        <pc:chgData name="Hoang Dang Nguyen" userId="1de6b3a7-5191-4a0c-8968-b8f905305e1d" providerId="ADAL" clId="{4176C480-C5DF-44DD-80A8-3C6CA5F971F1}" dt="2023-09-20T14:04:14.179" v="643" actId="20577"/>
        <pc:sldMkLst>
          <pc:docMk/>
          <pc:sldMk cId="1436413093" sldId="431"/>
        </pc:sldMkLst>
        <pc:spChg chg="mod">
          <ac:chgData name="Hoang Dang Nguyen" userId="1de6b3a7-5191-4a0c-8968-b8f905305e1d" providerId="ADAL" clId="{4176C480-C5DF-44DD-80A8-3C6CA5F971F1}" dt="2023-09-20T14:03:48.340" v="575" actId="20577"/>
          <ac:spMkLst>
            <pc:docMk/>
            <pc:sldMk cId="1436413093" sldId="431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4:14.179" v="643" actId="20577"/>
          <ac:spMkLst>
            <pc:docMk/>
            <pc:sldMk cId="1436413093" sldId="431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3:45.361" v="573"/>
        <pc:sldMkLst>
          <pc:docMk/>
          <pc:sldMk cId="62040637" sldId="432"/>
        </pc:sldMkLst>
      </pc:sldChg>
      <pc:sldChg chg="modSp add mod">
        <pc:chgData name="Hoang Dang Nguyen" userId="1de6b3a7-5191-4a0c-8968-b8f905305e1d" providerId="ADAL" clId="{4176C480-C5DF-44DD-80A8-3C6CA5F971F1}" dt="2023-09-20T14:42:01.777" v="998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4176C480-C5DF-44DD-80A8-3C6CA5F971F1}" dt="2023-09-20T14:06:51.936" v="757" actId="404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4176C480-C5DF-44DD-80A8-3C6CA5F971F1}" dt="2023-09-20T14:42:01.777" v="998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add">
        <pc:chgData name="Hoang Dang Nguyen" userId="1de6b3a7-5191-4a0c-8968-b8f905305e1d" providerId="ADAL" clId="{4176C480-C5DF-44DD-80A8-3C6CA5F971F1}" dt="2023-09-20T14:07:31.628" v="765"/>
        <pc:sldMkLst>
          <pc:docMk/>
          <pc:sldMk cId="4288001336" sldId="434"/>
        </pc:sldMkLst>
      </pc:sldChg>
      <pc:sldChg chg="add">
        <pc:chgData name="Hoang Dang Nguyen" userId="1de6b3a7-5191-4a0c-8968-b8f905305e1d" providerId="ADAL" clId="{4176C480-C5DF-44DD-80A8-3C6CA5F971F1}" dt="2023-09-20T14:07:36.705" v="766"/>
        <pc:sldMkLst>
          <pc:docMk/>
          <pc:sldMk cId="1233194692" sldId="435"/>
        </pc:sldMkLst>
      </pc:sldChg>
      <pc:sldChg chg="addSp modSp add mod modNotesTx">
        <pc:chgData name="Hoang Dang Nguyen" userId="1de6b3a7-5191-4a0c-8968-b8f905305e1d" providerId="ADAL" clId="{4176C480-C5DF-44DD-80A8-3C6CA5F971F1}" dt="2023-09-21T09:10:51.968" v="1083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4176C480-C5DF-44DD-80A8-3C6CA5F971F1}" dt="2023-09-21T09:10:51.968" v="1083" actId="6549"/>
          <ac:spMkLst>
            <pc:docMk/>
            <pc:sldMk cId="3814033428" sldId="436"/>
            <ac:spMk id="3" creationId="{1115277C-4362-B22D-0C37-362DB9B801AC}"/>
          </ac:spMkLst>
        </pc:spChg>
        <pc:picChg chg="add mod">
          <ac:chgData name="Hoang Dang Nguyen" userId="1de6b3a7-5191-4a0c-8968-b8f905305e1d" providerId="ADAL" clId="{4176C480-C5DF-44DD-80A8-3C6CA5F971F1}" dt="2023-09-20T14:14:25.920" v="906" actId="1076"/>
          <ac:picMkLst>
            <pc:docMk/>
            <pc:sldMk cId="3814033428" sldId="436"/>
            <ac:picMk id="1026" creationId="{2BEFBA33-9D04-C184-A04B-E2E3A11EA751}"/>
          </ac:picMkLst>
        </pc:picChg>
      </pc:sldChg>
      <pc:sldChg chg="add del">
        <pc:chgData name="Hoang Dang Nguyen" userId="1de6b3a7-5191-4a0c-8968-b8f905305e1d" providerId="ADAL" clId="{4176C480-C5DF-44DD-80A8-3C6CA5F971F1}" dt="2023-09-20T15:17:52.646" v="1001" actId="47"/>
        <pc:sldMkLst>
          <pc:docMk/>
          <pc:sldMk cId="1235186761" sldId="437"/>
        </pc:sldMkLst>
      </pc:sldChg>
      <pc:sldChg chg="add del replId">
        <pc:chgData name="Hoang Dang Nguyen" userId="1de6b3a7-5191-4a0c-8968-b8f905305e1d" providerId="ADAL" clId="{4176C480-C5DF-44DD-80A8-3C6CA5F971F1}" dt="2023-09-20T15:17:56.679" v="1002" actId="47"/>
        <pc:sldMkLst>
          <pc:docMk/>
          <pc:sldMk cId="2040149829" sldId="438"/>
        </pc:sldMkLst>
      </pc:sldChg>
    </pc:docChg>
  </pc:docChgLst>
  <pc:docChgLst>
    <pc:chgData name="Hoang Dang Nguyen" userId="1de6b3a7-5191-4a0c-8968-b8f905305e1d" providerId="ADAL" clId="{E0B4A104-24F5-4444-8B9A-BB42DE2CE20E}"/>
    <pc:docChg chg="undo custSel addSld delSld modSld sldOrd">
      <pc:chgData name="Hoang Dang Nguyen" userId="1de6b3a7-5191-4a0c-8968-b8f905305e1d" providerId="ADAL" clId="{E0B4A104-24F5-4444-8B9A-BB42DE2CE20E}" dt="2024-01-08T12:02:42.705" v="1161" actId="20577"/>
      <pc:docMkLst>
        <pc:docMk/>
      </pc:docMkLst>
      <pc:sldChg chg="modSp mod">
        <pc:chgData name="Hoang Dang Nguyen" userId="1de6b3a7-5191-4a0c-8968-b8f905305e1d" providerId="ADAL" clId="{E0B4A104-24F5-4444-8B9A-BB42DE2CE20E}" dt="2024-01-05T21:43:21.340" v="32" actId="20577"/>
        <pc:sldMkLst>
          <pc:docMk/>
          <pc:sldMk cId="0" sldId="342"/>
        </pc:sldMkLst>
        <pc:spChg chg="mod">
          <ac:chgData name="Hoang Dang Nguyen" userId="1de6b3a7-5191-4a0c-8968-b8f905305e1d" providerId="ADAL" clId="{E0B4A104-24F5-4444-8B9A-BB42DE2CE20E}" dt="2024-01-05T21:43:21.340" v="32" actId="20577"/>
          <ac:spMkLst>
            <pc:docMk/>
            <pc:sldMk cId="0" sldId="342"/>
            <ac:spMk id="6148" creationId="{B03C41A6-7F92-3E98-4A55-C01F05788F39}"/>
          </ac:spMkLst>
        </pc:spChg>
      </pc:sldChg>
      <pc:sldChg chg="modSp mod ord">
        <pc:chgData name="Hoang Dang Nguyen" userId="1de6b3a7-5191-4a0c-8968-b8f905305e1d" providerId="ADAL" clId="{E0B4A104-24F5-4444-8B9A-BB42DE2CE20E}" dt="2024-01-08T11:31:09.580" v="217"/>
        <pc:sldMkLst>
          <pc:docMk/>
          <pc:sldMk cId="0" sldId="366"/>
        </pc:sldMkLst>
        <pc:spChg chg="mod">
          <ac:chgData name="Hoang Dang Nguyen" userId="1de6b3a7-5191-4a0c-8968-b8f905305e1d" providerId="ADAL" clId="{E0B4A104-24F5-4444-8B9A-BB42DE2CE20E}" dt="2024-01-05T21:43:30.766" v="53" actId="21"/>
          <ac:spMkLst>
            <pc:docMk/>
            <pc:sldMk cId="0" sldId="366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E0B4A104-24F5-4444-8B9A-BB42DE2CE20E}" dt="2024-01-05T21:44:07.043" v="56" actId="6549"/>
          <ac:spMkLst>
            <pc:docMk/>
            <pc:sldMk cId="0" sldId="366"/>
            <ac:spMk id="9219" creationId="{CC9080E7-7437-1057-6AA4-225BBDCDCC00}"/>
          </ac:spMkLst>
        </pc:spChg>
      </pc:sldChg>
      <pc:sldChg chg="addSp delSp modSp add mod">
        <pc:chgData name="Hoang Dang Nguyen" userId="1de6b3a7-5191-4a0c-8968-b8f905305e1d" providerId="ADAL" clId="{E0B4A104-24F5-4444-8B9A-BB42DE2CE20E}" dt="2024-01-05T21:47:42.783" v="211" actId="1076"/>
        <pc:sldMkLst>
          <pc:docMk/>
          <pc:sldMk cId="0" sldId="368"/>
        </pc:sldMkLst>
        <pc:spChg chg="mod">
          <ac:chgData name="Hoang Dang Nguyen" userId="1de6b3a7-5191-4a0c-8968-b8f905305e1d" providerId="ADAL" clId="{E0B4A104-24F5-4444-8B9A-BB42DE2CE20E}" dt="2024-01-05T21:47:42.783" v="211" actId="1076"/>
          <ac:spMkLst>
            <pc:docMk/>
            <pc:sldMk cId="0" sldId="368"/>
            <ac:spMk id="3" creationId="{86D8FAC7-571B-56DF-F14F-FDA844415512}"/>
          </ac:spMkLst>
        </pc:spChg>
        <pc:spChg chg="add del">
          <ac:chgData name="Hoang Dang Nguyen" userId="1de6b3a7-5191-4a0c-8968-b8f905305e1d" providerId="ADAL" clId="{E0B4A104-24F5-4444-8B9A-BB42DE2CE20E}" dt="2024-01-05T21:47:29.778" v="203" actId="22"/>
          <ac:spMkLst>
            <pc:docMk/>
            <pc:sldMk cId="0" sldId="368"/>
            <ac:spMk id="6" creationId="{6C7FDD62-D7D3-196A-BBF0-765F2AA276CA}"/>
          </ac:spMkLst>
        </pc:spChg>
        <pc:spChg chg="mod">
          <ac:chgData name="Hoang Dang Nguyen" userId="1de6b3a7-5191-4a0c-8968-b8f905305e1d" providerId="ADAL" clId="{E0B4A104-24F5-4444-8B9A-BB42DE2CE20E}" dt="2024-01-05T21:47:30.587" v="204"/>
          <ac:spMkLst>
            <pc:docMk/>
            <pc:sldMk cId="0" sldId="368"/>
            <ac:spMk id="44034" creationId="{5311A707-6629-D5F1-DBE2-BEE9160C47EA}"/>
          </ac:spMkLst>
        </pc:spChg>
        <pc:graphicFrameChg chg="mod modGraphic">
          <ac:chgData name="Hoang Dang Nguyen" userId="1de6b3a7-5191-4a0c-8968-b8f905305e1d" providerId="ADAL" clId="{E0B4A104-24F5-4444-8B9A-BB42DE2CE20E}" dt="2024-01-05T21:47:39.667" v="210" actId="14100"/>
          <ac:graphicFrameMkLst>
            <pc:docMk/>
            <pc:sldMk cId="0" sldId="368"/>
            <ac:graphicFrameMk id="2" creationId="{4D95AB65-A266-3BFE-E451-BC366BEE5B6A}"/>
          </ac:graphicFrameMkLst>
        </pc:graphicFrameChg>
      </pc:sldChg>
      <pc:sldChg chg="del">
        <pc:chgData name="Hoang Dang Nguyen" userId="1de6b3a7-5191-4a0c-8968-b8f905305e1d" providerId="ADAL" clId="{E0B4A104-24F5-4444-8B9A-BB42DE2CE20E}" dt="2024-01-08T11:32:27.199" v="254" actId="47"/>
        <pc:sldMkLst>
          <pc:docMk/>
          <pc:sldMk cId="0" sldId="369"/>
        </pc:sldMkLst>
      </pc:sldChg>
      <pc:sldChg chg="del">
        <pc:chgData name="Hoang Dang Nguyen" userId="1de6b3a7-5191-4a0c-8968-b8f905305e1d" providerId="ADAL" clId="{E0B4A104-24F5-4444-8B9A-BB42DE2CE20E}" dt="2024-01-08T12:02:05.731" v="1116" actId="47"/>
        <pc:sldMkLst>
          <pc:docMk/>
          <pc:sldMk cId="0" sldId="380"/>
        </pc:sldMkLst>
      </pc:sldChg>
      <pc:sldChg chg="modSp add mod modNotesTx">
        <pc:chgData name="Hoang Dang Nguyen" userId="1de6b3a7-5191-4a0c-8968-b8f905305e1d" providerId="ADAL" clId="{E0B4A104-24F5-4444-8B9A-BB42DE2CE20E}" dt="2024-01-08T11:37:56.567" v="839" actId="20577"/>
        <pc:sldMkLst>
          <pc:docMk/>
          <pc:sldMk cId="0" sldId="400"/>
        </pc:sldMkLst>
        <pc:spChg chg="mod">
          <ac:chgData name="Hoang Dang Nguyen" userId="1de6b3a7-5191-4a0c-8968-b8f905305e1d" providerId="ADAL" clId="{E0B4A104-24F5-4444-8B9A-BB42DE2CE20E}" dt="2024-01-08T11:37:48.849" v="827" actId="403"/>
          <ac:spMkLst>
            <pc:docMk/>
            <pc:sldMk cId="0" sldId="400"/>
            <ac:spMk id="9219" creationId="{F47C8737-8878-5073-0EFE-50D948CB9D2B}"/>
          </ac:spMkLst>
        </pc:spChg>
        <pc:spChg chg="mod">
          <ac:chgData name="Hoang Dang Nguyen" userId="1de6b3a7-5191-4a0c-8968-b8f905305e1d" providerId="ADAL" clId="{E0B4A104-24F5-4444-8B9A-BB42DE2CE20E}" dt="2024-01-05T21:45:53.488" v="147"/>
          <ac:spMkLst>
            <pc:docMk/>
            <pc:sldMk cId="0" sldId="400"/>
            <ac:spMk id="17410" creationId="{EC9AF00A-4E25-2AB7-581D-98906AADEB40}"/>
          </ac:spMkLst>
        </pc:spChg>
      </pc:sldChg>
      <pc:sldChg chg="addSp delSp modSp add mod">
        <pc:chgData name="Hoang Dang Nguyen" userId="1de6b3a7-5191-4a0c-8968-b8f905305e1d" providerId="ADAL" clId="{E0B4A104-24F5-4444-8B9A-BB42DE2CE20E}" dt="2024-01-05T21:47:22.113" v="200" actId="22"/>
        <pc:sldMkLst>
          <pc:docMk/>
          <pc:sldMk cId="0" sldId="403"/>
        </pc:sldMkLst>
        <pc:spChg chg="add del">
          <ac:chgData name="Hoang Dang Nguyen" userId="1de6b3a7-5191-4a0c-8968-b8f905305e1d" providerId="ADAL" clId="{E0B4A104-24F5-4444-8B9A-BB42DE2CE20E}" dt="2024-01-05T21:47:20.573" v="198" actId="22"/>
          <ac:spMkLst>
            <pc:docMk/>
            <pc:sldMk cId="0" sldId="403"/>
            <ac:spMk id="3" creationId="{E50A6EBA-EDDA-4E47-532C-C255B33D938B}"/>
          </ac:spMkLst>
        </pc:spChg>
        <pc:spChg chg="add del">
          <ac:chgData name="Hoang Dang Nguyen" userId="1de6b3a7-5191-4a0c-8968-b8f905305e1d" providerId="ADAL" clId="{E0B4A104-24F5-4444-8B9A-BB42DE2CE20E}" dt="2024-01-05T21:47:22.113" v="200" actId="22"/>
          <ac:spMkLst>
            <pc:docMk/>
            <pc:sldMk cId="0" sldId="403"/>
            <ac:spMk id="6" creationId="{746487DC-A876-1807-A19E-9EBC8AE41082}"/>
          </ac:spMkLst>
        </pc:spChg>
        <pc:spChg chg="mod">
          <ac:chgData name="Hoang Dang Nguyen" userId="1de6b3a7-5191-4a0c-8968-b8f905305e1d" providerId="ADAL" clId="{E0B4A104-24F5-4444-8B9A-BB42DE2CE20E}" dt="2024-01-05T21:46:46.846" v="169"/>
          <ac:spMkLst>
            <pc:docMk/>
            <pc:sldMk cId="0" sldId="403"/>
            <ac:spMk id="21506" creationId="{E55067A4-9EC5-CE39-350D-9B391493078C}"/>
          </ac:spMkLst>
        </pc:spChg>
        <pc:spChg chg="mod">
          <ac:chgData name="Hoang Dang Nguyen" userId="1de6b3a7-5191-4a0c-8968-b8f905305e1d" providerId="ADAL" clId="{E0B4A104-24F5-4444-8B9A-BB42DE2CE20E}" dt="2024-01-05T21:46:54.087" v="196" actId="403"/>
          <ac:spMkLst>
            <pc:docMk/>
            <pc:sldMk cId="0" sldId="403"/>
            <ac:spMk id="21507" creationId="{055F24E3-7628-3496-0A66-02E8A7677E8C}"/>
          </ac:spMkLst>
        </pc:spChg>
      </pc:sldChg>
      <pc:sldChg chg="del">
        <pc:chgData name="Hoang Dang Nguyen" userId="1de6b3a7-5191-4a0c-8968-b8f905305e1d" providerId="ADAL" clId="{E0B4A104-24F5-4444-8B9A-BB42DE2CE20E}" dt="2024-01-08T11:32:24.838" v="244" actId="47"/>
        <pc:sldMkLst>
          <pc:docMk/>
          <pc:sldMk cId="3613172321" sldId="404"/>
        </pc:sldMkLst>
      </pc:sldChg>
      <pc:sldChg chg="del">
        <pc:chgData name="Hoang Dang Nguyen" userId="1de6b3a7-5191-4a0c-8968-b8f905305e1d" providerId="ADAL" clId="{E0B4A104-24F5-4444-8B9A-BB42DE2CE20E}" dt="2024-01-08T11:32:25.033" v="245" actId="47"/>
        <pc:sldMkLst>
          <pc:docMk/>
          <pc:sldMk cId="2772748589" sldId="405"/>
        </pc:sldMkLst>
      </pc:sldChg>
      <pc:sldChg chg="del">
        <pc:chgData name="Hoang Dang Nguyen" userId="1de6b3a7-5191-4a0c-8968-b8f905305e1d" providerId="ADAL" clId="{E0B4A104-24F5-4444-8B9A-BB42DE2CE20E}" dt="2024-01-08T11:32:25.783" v="249" actId="47"/>
        <pc:sldMkLst>
          <pc:docMk/>
          <pc:sldMk cId="0" sldId="419"/>
        </pc:sldMkLst>
      </pc:sldChg>
      <pc:sldChg chg="modSp mod">
        <pc:chgData name="Hoang Dang Nguyen" userId="1de6b3a7-5191-4a0c-8968-b8f905305e1d" providerId="ADAL" clId="{E0B4A104-24F5-4444-8B9A-BB42DE2CE20E}" dt="2024-01-05T16:44:14.968" v="22" actId="20577"/>
        <pc:sldMkLst>
          <pc:docMk/>
          <pc:sldMk cId="0" sldId="421"/>
        </pc:sldMkLst>
        <pc:spChg chg="mod">
          <ac:chgData name="Hoang Dang Nguyen" userId="1de6b3a7-5191-4a0c-8968-b8f905305e1d" providerId="ADAL" clId="{E0B4A104-24F5-4444-8B9A-BB42DE2CE20E}" dt="2024-01-05T16:44:14.968" v="22" actId="20577"/>
          <ac:spMkLst>
            <pc:docMk/>
            <pc:sldMk cId="0" sldId="421"/>
            <ac:spMk id="7171" creationId="{2A2F879C-01D9-3C8A-0F3C-4A9703AA2CE4}"/>
          </ac:spMkLst>
        </pc:spChg>
      </pc:sldChg>
      <pc:sldChg chg="add">
        <pc:chgData name="Hoang Dang Nguyen" userId="1de6b3a7-5191-4a0c-8968-b8f905305e1d" providerId="ADAL" clId="{E0B4A104-24F5-4444-8B9A-BB42DE2CE20E}" dt="2024-01-05T21:46:09.781" v="167"/>
        <pc:sldMkLst>
          <pc:docMk/>
          <pc:sldMk cId="626447684" sldId="424"/>
        </pc:sldMkLst>
      </pc:sldChg>
      <pc:sldChg chg="modSp add mod">
        <pc:chgData name="Hoang Dang Nguyen" userId="1de6b3a7-5191-4a0c-8968-b8f905305e1d" providerId="ADAL" clId="{E0B4A104-24F5-4444-8B9A-BB42DE2CE20E}" dt="2024-01-05T21:48:30.745" v="215"/>
        <pc:sldMkLst>
          <pc:docMk/>
          <pc:sldMk cId="466523251" sldId="430"/>
        </pc:sldMkLst>
        <pc:spChg chg="mod">
          <ac:chgData name="Hoang Dang Nguyen" userId="1de6b3a7-5191-4a0c-8968-b8f905305e1d" providerId="ADAL" clId="{E0B4A104-24F5-4444-8B9A-BB42DE2CE20E}" dt="2024-01-05T21:48:30.745" v="215"/>
          <ac:spMkLst>
            <pc:docMk/>
            <pc:sldMk cId="466523251" sldId="430"/>
            <ac:spMk id="23554" creationId="{9D8A9A21-FA3B-7D94-F7B9-02C597F037AF}"/>
          </ac:spMkLst>
        </pc:spChg>
      </pc:sldChg>
      <pc:sldChg chg="modSp mod">
        <pc:chgData name="Hoang Dang Nguyen" userId="1de6b3a7-5191-4a0c-8968-b8f905305e1d" providerId="ADAL" clId="{E0B4A104-24F5-4444-8B9A-BB42DE2CE20E}" dt="2024-01-08T11:32:43.115" v="267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E0B4A104-24F5-4444-8B9A-BB42DE2CE20E}" dt="2024-01-08T11:32:41.618" v="266" actId="20577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E0B4A104-24F5-4444-8B9A-BB42DE2CE20E}" dt="2024-01-08T11:32:43.115" v="267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addSp delSp modSp mod">
        <pc:chgData name="Hoang Dang Nguyen" userId="1de6b3a7-5191-4a0c-8968-b8f905305e1d" providerId="ADAL" clId="{E0B4A104-24F5-4444-8B9A-BB42DE2CE20E}" dt="2024-01-08T11:33:22.127" v="279" actId="1076"/>
        <pc:sldMkLst>
          <pc:docMk/>
          <pc:sldMk cId="3814033428" sldId="436"/>
        </pc:sldMkLst>
        <pc:spChg chg="mod">
          <ac:chgData name="Hoang Dang Nguyen" userId="1de6b3a7-5191-4a0c-8968-b8f905305e1d" providerId="ADAL" clId="{E0B4A104-24F5-4444-8B9A-BB42DE2CE20E}" dt="2024-01-08T11:32:52.396" v="274" actId="20577"/>
          <ac:spMkLst>
            <pc:docMk/>
            <pc:sldMk cId="3814033428" sldId="436"/>
            <ac:spMk id="3" creationId="{1115277C-4362-B22D-0C37-362DB9B801AC}"/>
          </ac:spMkLst>
        </pc:spChg>
        <pc:picChg chg="add mod">
          <ac:chgData name="Hoang Dang Nguyen" userId="1de6b3a7-5191-4a0c-8968-b8f905305e1d" providerId="ADAL" clId="{E0B4A104-24F5-4444-8B9A-BB42DE2CE20E}" dt="2024-01-08T11:33:22.127" v="279" actId="1076"/>
          <ac:picMkLst>
            <pc:docMk/>
            <pc:sldMk cId="3814033428" sldId="436"/>
            <ac:picMk id="7" creationId="{5691776D-001F-10F6-F8B9-944BB77EA648}"/>
          </ac:picMkLst>
        </pc:picChg>
        <pc:picChg chg="del">
          <ac:chgData name="Hoang Dang Nguyen" userId="1de6b3a7-5191-4a0c-8968-b8f905305e1d" providerId="ADAL" clId="{E0B4A104-24F5-4444-8B9A-BB42DE2CE20E}" dt="2024-01-08T11:32:54.840" v="275" actId="478"/>
          <ac:picMkLst>
            <pc:docMk/>
            <pc:sldMk cId="3814033428" sldId="436"/>
            <ac:picMk id="1026" creationId="{2BEFBA33-9D04-C184-A04B-E2E3A11EA751}"/>
          </ac:picMkLst>
        </pc:picChg>
      </pc:sldChg>
      <pc:sldChg chg="del">
        <pc:chgData name="Hoang Dang Nguyen" userId="1de6b3a7-5191-4a0c-8968-b8f905305e1d" providerId="ADAL" clId="{E0B4A104-24F5-4444-8B9A-BB42DE2CE20E}" dt="2024-01-08T11:32:21.428" v="235" actId="47"/>
        <pc:sldMkLst>
          <pc:docMk/>
          <pc:sldMk cId="3846736167" sldId="437"/>
        </pc:sldMkLst>
      </pc:sldChg>
      <pc:sldChg chg="del">
        <pc:chgData name="Hoang Dang Nguyen" userId="1de6b3a7-5191-4a0c-8968-b8f905305e1d" providerId="ADAL" clId="{E0B4A104-24F5-4444-8B9A-BB42DE2CE20E}" dt="2024-01-08T11:32:21.933" v="236" actId="47"/>
        <pc:sldMkLst>
          <pc:docMk/>
          <pc:sldMk cId="4147534294" sldId="438"/>
        </pc:sldMkLst>
      </pc:sldChg>
      <pc:sldChg chg="del">
        <pc:chgData name="Hoang Dang Nguyen" userId="1de6b3a7-5191-4a0c-8968-b8f905305e1d" providerId="ADAL" clId="{E0B4A104-24F5-4444-8B9A-BB42DE2CE20E}" dt="2024-01-08T11:32:23.188" v="237" actId="47"/>
        <pc:sldMkLst>
          <pc:docMk/>
          <pc:sldMk cId="3825696754" sldId="439"/>
        </pc:sldMkLst>
      </pc:sldChg>
      <pc:sldChg chg="del">
        <pc:chgData name="Hoang Dang Nguyen" userId="1de6b3a7-5191-4a0c-8968-b8f905305e1d" providerId="ADAL" clId="{E0B4A104-24F5-4444-8B9A-BB42DE2CE20E}" dt="2024-01-08T11:32:24.100" v="240" actId="47"/>
        <pc:sldMkLst>
          <pc:docMk/>
          <pc:sldMk cId="827091277" sldId="440"/>
        </pc:sldMkLst>
      </pc:sldChg>
      <pc:sldChg chg="del">
        <pc:chgData name="Hoang Dang Nguyen" userId="1de6b3a7-5191-4a0c-8968-b8f905305e1d" providerId="ADAL" clId="{E0B4A104-24F5-4444-8B9A-BB42DE2CE20E}" dt="2024-01-08T11:32:23.681" v="238" actId="47"/>
        <pc:sldMkLst>
          <pc:docMk/>
          <pc:sldMk cId="2742646009" sldId="441"/>
        </pc:sldMkLst>
      </pc:sldChg>
      <pc:sldChg chg="del">
        <pc:chgData name="Hoang Dang Nguyen" userId="1de6b3a7-5191-4a0c-8968-b8f905305e1d" providerId="ADAL" clId="{E0B4A104-24F5-4444-8B9A-BB42DE2CE20E}" dt="2024-01-08T11:32:23.909" v="239" actId="47"/>
        <pc:sldMkLst>
          <pc:docMk/>
          <pc:sldMk cId="3351957265" sldId="442"/>
        </pc:sldMkLst>
      </pc:sldChg>
      <pc:sldChg chg="del">
        <pc:chgData name="Hoang Dang Nguyen" userId="1de6b3a7-5191-4a0c-8968-b8f905305e1d" providerId="ADAL" clId="{E0B4A104-24F5-4444-8B9A-BB42DE2CE20E}" dt="2024-01-08T11:32:24.282" v="241" actId="47"/>
        <pc:sldMkLst>
          <pc:docMk/>
          <pc:sldMk cId="338656571" sldId="444"/>
        </pc:sldMkLst>
      </pc:sldChg>
      <pc:sldChg chg="del">
        <pc:chgData name="Hoang Dang Nguyen" userId="1de6b3a7-5191-4a0c-8968-b8f905305e1d" providerId="ADAL" clId="{E0B4A104-24F5-4444-8B9A-BB42DE2CE20E}" dt="2024-01-08T11:32:24.453" v="242" actId="47"/>
        <pc:sldMkLst>
          <pc:docMk/>
          <pc:sldMk cId="99216182" sldId="445"/>
        </pc:sldMkLst>
      </pc:sldChg>
      <pc:sldChg chg="del">
        <pc:chgData name="Hoang Dang Nguyen" userId="1de6b3a7-5191-4a0c-8968-b8f905305e1d" providerId="ADAL" clId="{E0B4A104-24F5-4444-8B9A-BB42DE2CE20E}" dt="2024-01-08T11:32:24.645" v="243" actId="47"/>
        <pc:sldMkLst>
          <pc:docMk/>
          <pc:sldMk cId="1456666734" sldId="446"/>
        </pc:sldMkLst>
      </pc:sldChg>
      <pc:sldChg chg="del">
        <pc:chgData name="Hoang Dang Nguyen" userId="1de6b3a7-5191-4a0c-8968-b8f905305e1d" providerId="ADAL" clId="{E0B4A104-24F5-4444-8B9A-BB42DE2CE20E}" dt="2024-01-08T11:32:25.211" v="246" actId="47"/>
        <pc:sldMkLst>
          <pc:docMk/>
          <pc:sldMk cId="2877152714" sldId="447"/>
        </pc:sldMkLst>
      </pc:sldChg>
      <pc:sldChg chg="del">
        <pc:chgData name="Hoang Dang Nguyen" userId="1de6b3a7-5191-4a0c-8968-b8f905305e1d" providerId="ADAL" clId="{E0B4A104-24F5-4444-8B9A-BB42DE2CE20E}" dt="2024-01-08T11:32:25.407" v="247" actId="47"/>
        <pc:sldMkLst>
          <pc:docMk/>
          <pc:sldMk cId="1856680686" sldId="448"/>
        </pc:sldMkLst>
      </pc:sldChg>
      <pc:sldChg chg="del">
        <pc:chgData name="Hoang Dang Nguyen" userId="1de6b3a7-5191-4a0c-8968-b8f905305e1d" providerId="ADAL" clId="{E0B4A104-24F5-4444-8B9A-BB42DE2CE20E}" dt="2024-01-08T11:32:26.316" v="250" actId="47"/>
        <pc:sldMkLst>
          <pc:docMk/>
          <pc:sldMk cId="3238805129" sldId="449"/>
        </pc:sldMkLst>
      </pc:sldChg>
      <pc:sldChg chg="del">
        <pc:chgData name="Hoang Dang Nguyen" userId="1de6b3a7-5191-4a0c-8968-b8f905305e1d" providerId="ADAL" clId="{E0B4A104-24F5-4444-8B9A-BB42DE2CE20E}" dt="2024-01-08T11:32:25.617" v="248" actId="47"/>
        <pc:sldMkLst>
          <pc:docMk/>
          <pc:sldMk cId="3612913559" sldId="450"/>
        </pc:sldMkLst>
      </pc:sldChg>
      <pc:sldChg chg="del">
        <pc:chgData name="Hoang Dang Nguyen" userId="1de6b3a7-5191-4a0c-8968-b8f905305e1d" providerId="ADAL" clId="{E0B4A104-24F5-4444-8B9A-BB42DE2CE20E}" dt="2024-01-08T11:32:26.517" v="251" actId="47"/>
        <pc:sldMkLst>
          <pc:docMk/>
          <pc:sldMk cId="3011267330" sldId="452"/>
        </pc:sldMkLst>
      </pc:sldChg>
      <pc:sldChg chg="del">
        <pc:chgData name="Hoang Dang Nguyen" userId="1de6b3a7-5191-4a0c-8968-b8f905305e1d" providerId="ADAL" clId="{E0B4A104-24F5-4444-8B9A-BB42DE2CE20E}" dt="2024-01-08T11:32:26.730" v="252" actId="47"/>
        <pc:sldMkLst>
          <pc:docMk/>
          <pc:sldMk cId="1770967947" sldId="453"/>
        </pc:sldMkLst>
      </pc:sldChg>
      <pc:sldChg chg="del">
        <pc:chgData name="Hoang Dang Nguyen" userId="1de6b3a7-5191-4a0c-8968-b8f905305e1d" providerId="ADAL" clId="{E0B4A104-24F5-4444-8B9A-BB42DE2CE20E}" dt="2024-01-08T11:32:27.007" v="253" actId="47"/>
        <pc:sldMkLst>
          <pc:docMk/>
          <pc:sldMk cId="2571157775" sldId="454"/>
        </pc:sldMkLst>
      </pc:sldChg>
      <pc:sldChg chg="delSp modSp add del mod">
        <pc:chgData name="Hoang Dang Nguyen" userId="1de6b3a7-5191-4a0c-8968-b8f905305e1d" providerId="ADAL" clId="{E0B4A104-24F5-4444-8B9A-BB42DE2CE20E}" dt="2024-01-08T11:32:36.634" v="265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E0B4A104-24F5-4444-8B9A-BB42DE2CE20E}" dt="2024-01-08T11:32:36.634" v="265" actId="20577"/>
          <ac:spMkLst>
            <pc:docMk/>
            <pc:sldMk cId="2647263247" sldId="455"/>
            <ac:spMk id="2" creationId="{07099AA1-6A93-82D6-1E63-2E55516844BE}"/>
          </ac:spMkLst>
        </pc:spChg>
        <pc:spChg chg="mod">
          <ac:chgData name="Hoang Dang Nguyen" userId="1de6b3a7-5191-4a0c-8968-b8f905305e1d" providerId="ADAL" clId="{E0B4A104-24F5-4444-8B9A-BB42DE2CE20E}" dt="2024-01-08T11:32:32.139" v="257" actId="20577"/>
          <ac:spMkLst>
            <pc:docMk/>
            <pc:sldMk cId="2647263247" sldId="455"/>
            <ac:spMk id="9" creationId="{C543B1CB-9D3C-FA69-7F72-AB2B10412785}"/>
          </ac:spMkLst>
        </pc:spChg>
        <pc:picChg chg="del">
          <ac:chgData name="Hoang Dang Nguyen" userId="1de6b3a7-5191-4a0c-8968-b8f905305e1d" providerId="ADAL" clId="{E0B4A104-24F5-4444-8B9A-BB42DE2CE20E}" dt="2024-01-08T11:32:32.810" v="258" actId="478"/>
          <ac:picMkLst>
            <pc:docMk/>
            <pc:sldMk cId="2647263247" sldId="455"/>
            <ac:picMk id="7" creationId="{2C12B800-F9F6-52F7-8B36-8EDFB2316758}"/>
          </ac:picMkLst>
        </pc:picChg>
      </pc:sldChg>
      <pc:sldChg chg="addSp delSp add del mod addAnim delAnim modNotesTx">
        <pc:chgData name="Hoang Dang Nguyen" userId="1de6b3a7-5191-4a0c-8968-b8f905305e1d" providerId="ADAL" clId="{E0B4A104-24F5-4444-8B9A-BB42DE2CE20E}" dt="2024-01-08T11:32:06.902" v="234" actId="47"/>
        <pc:sldMkLst>
          <pc:docMk/>
          <pc:sldMk cId="1158607922" sldId="456"/>
        </pc:sldMkLst>
        <pc:picChg chg="add del">
          <ac:chgData name="Hoang Dang Nguyen" userId="1de6b3a7-5191-4a0c-8968-b8f905305e1d" providerId="ADAL" clId="{E0B4A104-24F5-4444-8B9A-BB42DE2CE20E}" dt="2024-01-08T11:31:52.461" v="225" actId="478"/>
          <ac:picMkLst>
            <pc:docMk/>
            <pc:sldMk cId="1158607922" sldId="456"/>
            <ac:picMk id="3" creationId="{500ECA89-5A3B-D371-A1B2-264231824E25}"/>
          </ac:picMkLst>
        </pc:picChg>
      </pc:sldChg>
      <pc:sldChg chg="modSp add mod modNotesTx">
        <pc:chgData name="Hoang Dang Nguyen" userId="1de6b3a7-5191-4a0c-8968-b8f905305e1d" providerId="ADAL" clId="{E0B4A104-24F5-4444-8B9A-BB42DE2CE20E}" dt="2024-01-08T12:02:42.705" v="1161" actId="20577"/>
        <pc:sldMkLst>
          <pc:docMk/>
          <pc:sldMk cId="4061318979" sldId="457"/>
        </pc:sldMkLst>
        <pc:spChg chg="mod">
          <ac:chgData name="Hoang Dang Nguyen" userId="1de6b3a7-5191-4a0c-8968-b8f905305e1d" providerId="ADAL" clId="{E0B4A104-24F5-4444-8B9A-BB42DE2CE20E}" dt="2024-01-05T21:44:46.468" v="73" actId="20577"/>
          <ac:spMkLst>
            <pc:docMk/>
            <pc:sldMk cId="4061318979" sldId="457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E0B4A104-24F5-4444-8B9A-BB42DE2CE20E}" dt="2024-01-08T12:02:42.705" v="1161" actId="20577"/>
          <ac:spMkLst>
            <pc:docMk/>
            <pc:sldMk cId="4061318979" sldId="457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E0B4A104-24F5-4444-8B9A-BB42DE2CE20E}" dt="2024-01-05T21:45:32.530" v="145" actId="20577"/>
        <pc:sldMkLst>
          <pc:docMk/>
          <pc:sldMk cId="154313630" sldId="458"/>
        </pc:sldMkLst>
        <pc:spChg chg="mod">
          <ac:chgData name="Hoang Dang Nguyen" userId="1de6b3a7-5191-4a0c-8968-b8f905305e1d" providerId="ADAL" clId="{E0B4A104-24F5-4444-8B9A-BB42DE2CE20E}" dt="2024-01-05T21:45:05.602" v="132" actId="6549"/>
          <ac:spMkLst>
            <pc:docMk/>
            <pc:sldMk cId="154313630" sldId="458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E0B4A104-24F5-4444-8B9A-BB42DE2CE20E}" dt="2024-01-05T21:45:32.530" v="145" actId="20577"/>
          <ac:spMkLst>
            <pc:docMk/>
            <pc:sldMk cId="154313630" sldId="458"/>
            <ac:spMk id="9219" creationId="{CC9080E7-7437-1057-6AA4-225BBDCDCC00}"/>
          </ac:spMkLst>
        </pc:spChg>
      </pc:sldChg>
      <pc:sldChg chg="add">
        <pc:chgData name="Hoang Dang Nguyen" userId="1de6b3a7-5191-4a0c-8968-b8f905305e1d" providerId="ADAL" clId="{E0B4A104-24F5-4444-8B9A-BB42DE2CE20E}" dt="2024-01-05T21:45:25.384" v="138"/>
        <pc:sldMkLst>
          <pc:docMk/>
          <pc:sldMk cId="3726978693" sldId="459"/>
        </pc:sldMkLst>
      </pc:sldChg>
      <pc:sldChg chg="add del">
        <pc:chgData name="Hoang Dang Nguyen" userId="1de6b3a7-5191-4a0c-8968-b8f905305e1d" providerId="ADAL" clId="{E0B4A104-24F5-4444-8B9A-BB42DE2CE20E}" dt="2024-01-08T11:45:08.665" v="1114" actId="47"/>
        <pc:sldMkLst>
          <pc:docMk/>
          <pc:sldMk cId="1268473950" sldId="460"/>
        </pc:sldMkLst>
      </pc:sldChg>
      <pc:sldChg chg="modSp add mod">
        <pc:chgData name="Hoang Dang Nguyen" userId="1de6b3a7-5191-4a0c-8968-b8f905305e1d" providerId="ADAL" clId="{E0B4A104-24F5-4444-8B9A-BB42DE2CE20E}" dt="2024-01-08T11:32:05.018" v="233" actId="20577"/>
        <pc:sldMkLst>
          <pc:docMk/>
          <pc:sldMk cId="1100971740" sldId="461"/>
        </pc:sldMkLst>
        <pc:spChg chg="mod">
          <ac:chgData name="Hoang Dang Nguyen" userId="1de6b3a7-5191-4a0c-8968-b8f905305e1d" providerId="ADAL" clId="{E0B4A104-24F5-4444-8B9A-BB42DE2CE20E}" dt="2024-01-08T11:32:05.018" v="233" actId="20577"/>
          <ac:spMkLst>
            <pc:docMk/>
            <pc:sldMk cId="1100971740" sldId="461"/>
            <ac:spMk id="9219" creationId="{CC9080E7-7437-1057-6AA4-225BBDCDCC00}"/>
          </ac:spMkLst>
        </pc:spChg>
      </pc:sldChg>
      <pc:sldChg chg="add del">
        <pc:chgData name="Hoang Dang Nguyen" userId="1de6b3a7-5191-4a0c-8968-b8f905305e1d" providerId="ADAL" clId="{E0B4A104-24F5-4444-8B9A-BB42DE2CE20E}" dt="2024-01-08T11:31:51.554" v="223"/>
        <pc:sldMkLst>
          <pc:docMk/>
          <pc:sldMk cId="3767588715" sldId="461"/>
        </pc:sldMkLst>
      </pc:sldChg>
      <pc:sldChg chg="add del">
        <pc:chgData name="Hoang Dang Nguyen" userId="1de6b3a7-5191-4a0c-8968-b8f905305e1d" providerId="ADAL" clId="{E0B4A104-24F5-4444-8B9A-BB42DE2CE20E}" dt="2024-01-08T11:45:09.918" v="1115" actId="47"/>
        <pc:sldMkLst>
          <pc:docMk/>
          <pc:sldMk cId="815221225" sldId="462"/>
        </pc:sldMkLst>
      </pc:sldChg>
      <pc:sldChg chg="modSp add mod">
        <pc:chgData name="Hoang Dang Nguyen" userId="1de6b3a7-5191-4a0c-8968-b8f905305e1d" providerId="ADAL" clId="{E0B4A104-24F5-4444-8B9A-BB42DE2CE20E}" dt="2024-01-08T11:36:20.571" v="824" actId="20577"/>
        <pc:sldMkLst>
          <pc:docMk/>
          <pc:sldMk cId="126554529" sldId="463"/>
        </pc:sldMkLst>
        <pc:spChg chg="mod">
          <ac:chgData name="Hoang Dang Nguyen" userId="1de6b3a7-5191-4a0c-8968-b8f905305e1d" providerId="ADAL" clId="{E0B4A104-24F5-4444-8B9A-BB42DE2CE20E}" dt="2024-01-08T11:34:40.083" v="442" actId="20577"/>
          <ac:spMkLst>
            <pc:docMk/>
            <pc:sldMk cId="126554529" sldId="463"/>
            <ac:spMk id="2" creationId="{07099AA1-6A93-82D6-1E63-2E55516844BE}"/>
          </ac:spMkLst>
        </pc:spChg>
        <pc:spChg chg="mod">
          <ac:chgData name="Hoang Dang Nguyen" userId="1de6b3a7-5191-4a0c-8968-b8f905305e1d" providerId="ADAL" clId="{E0B4A104-24F5-4444-8B9A-BB42DE2CE20E}" dt="2024-01-08T11:36:20.571" v="824" actId="20577"/>
          <ac:spMkLst>
            <pc:docMk/>
            <pc:sldMk cId="126554529" sldId="463"/>
            <ac:spMk id="9" creationId="{C543B1CB-9D3C-FA69-7F72-AB2B10412785}"/>
          </ac:spMkLst>
        </pc:spChg>
      </pc:sldChg>
      <pc:sldChg chg="modSp add mod">
        <pc:chgData name="Hoang Dang Nguyen" userId="1de6b3a7-5191-4a0c-8968-b8f905305e1d" providerId="ADAL" clId="{E0B4A104-24F5-4444-8B9A-BB42DE2CE20E}" dt="2024-01-08T11:39:48.939" v="1111" actId="20577"/>
        <pc:sldMkLst>
          <pc:docMk/>
          <pc:sldMk cId="4079205323" sldId="464"/>
        </pc:sldMkLst>
        <pc:spChg chg="mod">
          <ac:chgData name="Hoang Dang Nguyen" userId="1de6b3a7-5191-4a0c-8968-b8f905305e1d" providerId="ADAL" clId="{E0B4A104-24F5-4444-8B9A-BB42DE2CE20E}" dt="2024-01-08T11:39:48.939" v="1111" actId="20577"/>
          <ac:spMkLst>
            <pc:docMk/>
            <pc:sldMk cId="4079205323" sldId="464"/>
            <ac:spMk id="9" creationId="{C543B1CB-9D3C-FA69-7F72-AB2B10412785}"/>
          </ac:spMkLst>
        </pc:spChg>
      </pc:sldChg>
      <pc:sldChg chg="add del">
        <pc:chgData name="Hoang Dang Nguyen" userId="1de6b3a7-5191-4a0c-8968-b8f905305e1d" providerId="ADAL" clId="{E0B4A104-24F5-4444-8B9A-BB42DE2CE20E}" dt="2024-01-08T11:44:49.274" v="1113" actId="47"/>
        <pc:sldMkLst>
          <pc:docMk/>
          <pc:sldMk cId="3728065917" sldId="465"/>
        </pc:sldMkLst>
      </pc:sldChg>
    </pc:docChg>
  </pc:docChgLst>
  <pc:docChgLst>
    <pc:chgData name="Hoang Dang Nguyen" userId="1de6b3a7-5191-4a0c-8968-b8f905305e1d" providerId="ADAL" clId="{BA470CFE-0407-4040-BB82-B18CD641D0CA}"/>
    <pc:docChg chg="undo redo custSel addSld delSld modSld sldOrd">
      <pc:chgData name="Hoang Dang Nguyen" userId="1de6b3a7-5191-4a0c-8968-b8f905305e1d" providerId="ADAL" clId="{BA470CFE-0407-4040-BB82-B18CD641D0CA}" dt="2024-02-07T16:19:25.256" v="4052" actId="20577"/>
      <pc:docMkLst>
        <pc:docMk/>
      </pc:docMkLst>
      <pc:sldChg chg="modSp mod">
        <pc:chgData name="Hoang Dang Nguyen" userId="1de6b3a7-5191-4a0c-8968-b8f905305e1d" providerId="ADAL" clId="{BA470CFE-0407-4040-BB82-B18CD641D0CA}" dt="2024-02-07T16:19:25.256" v="4052" actId="20577"/>
        <pc:sldMkLst>
          <pc:docMk/>
          <pc:sldMk cId="0" sldId="342"/>
        </pc:sldMkLst>
        <pc:spChg chg="mod">
          <ac:chgData name="Hoang Dang Nguyen" userId="1de6b3a7-5191-4a0c-8968-b8f905305e1d" providerId="ADAL" clId="{BA470CFE-0407-4040-BB82-B18CD641D0CA}" dt="2024-02-07T16:19:25.256" v="4052" actId="20577"/>
          <ac:spMkLst>
            <pc:docMk/>
            <pc:sldMk cId="0" sldId="342"/>
            <ac:spMk id="6" creationId="{B561D84C-9709-B219-0FE4-AB904D116156}"/>
          </ac:spMkLst>
        </pc:spChg>
        <pc:spChg chg="mod">
          <ac:chgData name="Hoang Dang Nguyen" userId="1de6b3a7-5191-4a0c-8968-b8f905305e1d" providerId="ADAL" clId="{BA470CFE-0407-4040-BB82-B18CD641D0CA}" dt="2024-01-09T10:41:44.255" v="13" actId="14100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BA470CFE-0407-4040-BB82-B18CD641D0CA}" dt="2024-01-11T16:18:13.761" v="3898" actId="47"/>
        <pc:sldMkLst>
          <pc:docMk/>
          <pc:sldMk cId="0" sldId="366"/>
        </pc:sldMkLst>
      </pc:sldChg>
      <pc:sldChg chg="modSp mod">
        <pc:chgData name="Hoang Dang Nguyen" userId="1de6b3a7-5191-4a0c-8968-b8f905305e1d" providerId="ADAL" clId="{BA470CFE-0407-4040-BB82-B18CD641D0CA}" dt="2024-01-10T09:39:41.174" v="493"/>
        <pc:sldMkLst>
          <pc:docMk/>
          <pc:sldMk cId="0" sldId="373"/>
        </pc:sldMkLst>
        <pc:spChg chg="mod">
          <ac:chgData name="Hoang Dang Nguyen" userId="1de6b3a7-5191-4a0c-8968-b8f905305e1d" providerId="ADAL" clId="{BA470CFE-0407-4040-BB82-B18CD641D0CA}" dt="2024-01-10T09:39:41.174" v="493"/>
          <ac:spMkLst>
            <pc:docMk/>
            <pc:sldMk cId="0" sldId="373"/>
            <ac:spMk id="3" creationId="{C1384EE9-6F40-1556-CB6F-BEDBE6E6A81C}"/>
          </ac:spMkLst>
        </pc:spChg>
      </pc:sldChg>
      <pc:sldChg chg="modSp mod">
        <pc:chgData name="Hoang Dang Nguyen" userId="1de6b3a7-5191-4a0c-8968-b8f905305e1d" providerId="ADAL" clId="{BA470CFE-0407-4040-BB82-B18CD641D0CA}" dt="2024-01-11T16:18:43.318" v="3906" actId="6549"/>
        <pc:sldMkLst>
          <pc:docMk/>
          <pc:sldMk cId="0" sldId="421"/>
        </pc:sldMkLst>
        <pc:spChg chg="mod">
          <ac:chgData name="Hoang Dang Nguyen" userId="1de6b3a7-5191-4a0c-8968-b8f905305e1d" providerId="ADAL" clId="{BA470CFE-0407-4040-BB82-B18CD641D0CA}" dt="2024-01-11T16:18:43.318" v="3906" actId="6549"/>
          <ac:spMkLst>
            <pc:docMk/>
            <pc:sldMk cId="0" sldId="421"/>
            <ac:spMk id="7171" creationId="{2A2F879C-01D9-3C8A-0F3C-4A9703AA2CE4}"/>
          </ac:spMkLst>
        </pc:spChg>
      </pc:sldChg>
      <pc:sldChg chg="modSp mod ord modNotesTx">
        <pc:chgData name="Hoang Dang Nguyen" userId="1de6b3a7-5191-4a0c-8968-b8f905305e1d" providerId="ADAL" clId="{BA470CFE-0407-4040-BB82-B18CD641D0CA}" dt="2024-01-10T15:59:34.056" v="3036" actId="20577"/>
        <pc:sldMkLst>
          <pc:docMk/>
          <pc:sldMk cId="466523251" sldId="430"/>
        </pc:sldMkLst>
        <pc:spChg chg="mod">
          <ac:chgData name="Hoang Dang Nguyen" userId="1de6b3a7-5191-4a0c-8968-b8f905305e1d" providerId="ADAL" clId="{BA470CFE-0407-4040-BB82-B18CD641D0CA}" dt="2024-01-10T15:30:27.618" v="721" actId="122"/>
          <ac:spMkLst>
            <pc:docMk/>
            <pc:sldMk cId="466523251" sldId="430"/>
            <ac:spMk id="7" creationId="{D36801C8-8A20-98C4-3251-94565A956E39}"/>
          </ac:spMkLst>
        </pc:spChg>
      </pc:sldChg>
      <pc:sldChg chg="modSp mod">
        <pc:chgData name="Hoang Dang Nguyen" userId="1de6b3a7-5191-4a0c-8968-b8f905305e1d" providerId="ADAL" clId="{BA470CFE-0407-4040-BB82-B18CD641D0CA}" dt="2024-01-10T15:32:20.341" v="804" actId="403"/>
        <pc:sldMkLst>
          <pc:docMk/>
          <pc:sldMk cId="2124964315" sldId="433"/>
        </pc:sldMkLst>
        <pc:spChg chg="mod">
          <ac:chgData name="Hoang Dang Nguyen" userId="1de6b3a7-5191-4a0c-8968-b8f905305e1d" providerId="ADAL" clId="{BA470CFE-0407-4040-BB82-B18CD641D0CA}" dt="2024-01-10T15:32:20.341" v="804" actId="403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BA470CFE-0407-4040-BB82-B18CD641D0CA}" dt="2024-01-10T15:32:18.884" v="803" actId="403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BA470CFE-0407-4040-BB82-B18CD641D0CA}" dt="2024-01-11T16:35:45.478" v="3919" actId="47"/>
        <pc:sldMkLst>
          <pc:docMk/>
          <pc:sldMk cId="3814033428" sldId="436"/>
        </pc:sldMkLst>
      </pc:sldChg>
      <pc:sldChg chg="del">
        <pc:chgData name="Hoang Dang Nguyen" userId="1de6b3a7-5191-4a0c-8968-b8f905305e1d" providerId="ADAL" clId="{BA470CFE-0407-4040-BB82-B18CD641D0CA}" dt="2024-01-10T16:12:41.658" v="3726" actId="47"/>
        <pc:sldMkLst>
          <pc:docMk/>
          <pc:sldMk cId="2647263247" sldId="455"/>
        </pc:sldMkLst>
      </pc:sldChg>
      <pc:sldChg chg="modSp del mod ord modNotesTx">
        <pc:chgData name="Hoang Dang Nguyen" userId="1de6b3a7-5191-4a0c-8968-b8f905305e1d" providerId="ADAL" clId="{BA470CFE-0407-4040-BB82-B18CD641D0CA}" dt="2024-01-11T16:18:16.633" v="3905" actId="47"/>
        <pc:sldMkLst>
          <pc:docMk/>
          <pc:sldMk cId="1100971740" sldId="461"/>
        </pc:sldMkLst>
        <pc:spChg chg="mod">
          <ac:chgData name="Hoang Dang Nguyen" userId="1de6b3a7-5191-4a0c-8968-b8f905305e1d" providerId="ADAL" clId="{BA470CFE-0407-4040-BB82-B18CD641D0CA}" dt="2024-01-10T15:36:41.602" v="891" actId="20577"/>
          <ac:spMkLst>
            <pc:docMk/>
            <pc:sldMk cId="1100971740" sldId="461"/>
            <ac:spMk id="9219" creationId="{CC9080E7-7437-1057-6AA4-225BBDCDCC00}"/>
          </ac:spMkLst>
        </pc:spChg>
      </pc:sldChg>
      <pc:sldChg chg="modSp del mod">
        <pc:chgData name="Hoang Dang Nguyen" userId="1de6b3a7-5191-4a0c-8968-b8f905305e1d" providerId="ADAL" clId="{BA470CFE-0407-4040-BB82-B18CD641D0CA}" dt="2024-01-11T16:18:14.853" v="3901" actId="47"/>
        <pc:sldMkLst>
          <pc:docMk/>
          <pc:sldMk cId="3012238808" sldId="465"/>
        </pc:sldMkLst>
        <pc:spChg chg="mod">
          <ac:chgData name="Hoang Dang Nguyen" userId="1de6b3a7-5191-4a0c-8968-b8f905305e1d" providerId="ADAL" clId="{BA470CFE-0407-4040-BB82-B18CD641D0CA}" dt="2024-01-10T16:12:27.510" v="3725" actId="14100"/>
          <ac:spMkLst>
            <pc:docMk/>
            <pc:sldMk cId="3012238808" sldId="465"/>
            <ac:spMk id="5" creationId="{6E0D747D-4D9D-764C-D000-E774694E48F9}"/>
          </ac:spMkLst>
        </pc:spChg>
      </pc:sldChg>
      <pc:sldChg chg="del">
        <pc:chgData name="Hoang Dang Nguyen" userId="1de6b3a7-5191-4a0c-8968-b8f905305e1d" providerId="ADAL" clId="{BA470CFE-0407-4040-BB82-B18CD641D0CA}" dt="2024-01-11T16:18:15.258" v="3902" actId="47"/>
        <pc:sldMkLst>
          <pc:docMk/>
          <pc:sldMk cId="1332784444" sldId="466"/>
        </pc:sldMkLst>
      </pc:sldChg>
      <pc:sldChg chg="modSp del mod modNotesTx">
        <pc:chgData name="Hoang Dang Nguyen" userId="1de6b3a7-5191-4a0c-8968-b8f905305e1d" providerId="ADAL" clId="{BA470CFE-0407-4040-BB82-B18CD641D0CA}" dt="2024-01-11T16:18:16.020" v="3904" actId="47"/>
        <pc:sldMkLst>
          <pc:docMk/>
          <pc:sldMk cId="319172546" sldId="467"/>
        </pc:sldMkLst>
        <pc:spChg chg="mod">
          <ac:chgData name="Hoang Dang Nguyen" userId="1de6b3a7-5191-4a0c-8968-b8f905305e1d" providerId="ADAL" clId="{BA470CFE-0407-4040-BB82-B18CD641D0CA}" dt="2024-01-10T15:43:58.821" v="1452" actId="20577"/>
          <ac:spMkLst>
            <pc:docMk/>
            <pc:sldMk cId="319172546" sldId="467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BA470CFE-0407-4040-BB82-B18CD641D0CA}" dt="2024-01-11T16:18:14.381" v="3900" actId="47"/>
        <pc:sldMkLst>
          <pc:docMk/>
          <pc:sldMk cId="2840528377" sldId="468"/>
        </pc:sldMkLst>
      </pc:sldChg>
      <pc:sldChg chg="modSp mod modNotesTx">
        <pc:chgData name="Hoang Dang Nguyen" userId="1de6b3a7-5191-4a0c-8968-b8f905305e1d" providerId="ADAL" clId="{BA470CFE-0407-4040-BB82-B18CD641D0CA}" dt="2024-01-10T15:59:02.568" v="3008" actId="6549"/>
        <pc:sldMkLst>
          <pc:docMk/>
          <pc:sldMk cId="4117753501" sldId="469"/>
        </pc:sldMkLst>
        <pc:spChg chg="mod">
          <ac:chgData name="Hoang Dang Nguyen" userId="1de6b3a7-5191-4a0c-8968-b8f905305e1d" providerId="ADAL" clId="{BA470CFE-0407-4040-BB82-B18CD641D0CA}" dt="2024-01-10T15:26:44.871" v="552" actId="6549"/>
          <ac:spMkLst>
            <pc:docMk/>
            <pc:sldMk cId="4117753501" sldId="469"/>
            <ac:spMk id="9219" creationId="{CC9080E7-7437-1057-6AA4-225BBDCDCC00}"/>
          </ac:spMkLst>
        </pc:spChg>
      </pc:sldChg>
      <pc:sldChg chg="modSp del mod">
        <pc:chgData name="Hoang Dang Nguyen" userId="1de6b3a7-5191-4a0c-8968-b8f905305e1d" providerId="ADAL" clId="{BA470CFE-0407-4040-BB82-B18CD641D0CA}" dt="2024-01-10T15:26:55.244" v="555" actId="47"/>
        <pc:sldMkLst>
          <pc:docMk/>
          <pc:sldMk cId="290286395" sldId="470"/>
        </pc:sldMkLst>
        <pc:spChg chg="mod">
          <ac:chgData name="Hoang Dang Nguyen" userId="1de6b3a7-5191-4a0c-8968-b8f905305e1d" providerId="ADAL" clId="{BA470CFE-0407-4040-BB82-B18CD641D0CA}" dt="2024-01-10T15:26:50.243" v="553" actId="21"/>
          <ac:spMkLst>
            <pc:docMk/>
            <pc:sldMk cId="290286395" sldId="470"/>
            <ac:spMk id="9219" creationId="{CC9080E7-7437-1057-6AA4-225BBDCDCC00}"/>
          </ac:spMkLst>
        </pc:spChg>
      </pc:sldChg>
      <pc:sldChg chg="addSp modSp mod">
        <pc:chgData name="Hoang Dang Nguyen" userId="1de6b3a7-5191-4a0c-8968-b8f905305e1d" providerId="ADAL" clId="{BA470CFE-0407-4040-BB82-B18CD641D0CA}" dt="2024-01-11T17:00:21.564" v="4050" actId="6549"/>
        <pc:sldMkLst>
          <pc:docMk/>
          <pc:sldMk cId="389332724" sldId="471"/>
        </pc:sldMkLst>
        <pc:spChg chg="mod">
          <ac:chgData name="Hoang Dang Nguyen" userId="1de6b3a7-5191-4a0c-8968-b8f905305e1d" providerId="ADAL" clId="{BA470CFE-0407-4040-BB82-B18CD641D0CA}" dt="2024-01-09T10:42:28.383" v="100" actId="20577"/>
          <ac:spMkLst>
            <pc:docMk/>
            <pc:sldMk cId="389332724" sldId="471"/>
            <ac:spMk id="2" creationId="{07099AA1-6A93-82D6-1E63-2E55516844BE}"/>
          </ac:spMkLst>
        </pc:spChg>
        <pc:spChg chg="mod">
          <ac:chgData name="Hoang Dang Nguyen" userId="1de6b3a7-5191-4a0c-8968-b8f905305e1d" providerId="ADAL" clId="{BA470CFE-0407-4040-BB82-B18CD641D0CA}" dt="2024-01-11T17:00:21.564" v="4050" actId="6549"/>
          <ac:spMkLst>
            <pc:docMk/>
            <pc:sldMk cId="389332724" sldId="471"/>
            <ac:spMk id="9" creationId="{C543B1CB-9D3C-FA69-7F72-AB2B10412785}"/>
          </ac:spMkLst>
        </pc:spChg>
        <pc:picChg chg="add mod">
          <ac:chgData name="Hoang Dang Nguyen" userId="1de6b3a7-5191-4a0c-8968-b8f905305e1d" providerId="ADAL" clId="{BA470CFE-0407-4040-BB82-B18CD641D0CA}" dt="2024-01-09T10:43:45.734" v="271" actId="1076"/>
          <ac:picMkLst>
            <pc:docMk/>
            <pc:sldMk cId="389332724" sldId="471"/>
            <ac:picMk id="3" creationId="{1E4C4A31-0F07-603F-87BE-84D9F61C2EE3}"/>
          </ac:picMkLst>
        </pc:picChg>
      </pc:sldChg>
      <pc:sldChg chg="modSp mod modNotesTx">
        <pc:chgData name="Hoang Dang Nguyen" userId="1de6b3a7-5191-4a0c-8968-b8f905305e1d" providerId="ADAL" clId="{BA470CFE-0407-4040-BB82-B18CD641D0CA}" dt="2024-01-10T15:52:24.943" v="2215" actId="20577"/>
        <pc:sldMkLst>
          <pc:docMk/>
          <pc:sldMk cId="3330856302" sldId="472"/>
        </pc:sldMkLst>
        <pc:spChg chg="mod">
          <ac:chgData name="Hoang Dang Nguyen" userId="1de6b3a7-5191-4a0c-8968-b8f905305e1d" providerId="ADAL" clId="{BA470CFE-0407-4040-BB82-B18CD641D0CA}" dt="2024-01-10T15:27:28.081" v="594" actId="404"/>
          <ac:spMkLst>
            <pc:docMk/>
            <pc:sldMk cId="3330856302" sldId="472"/>
            <ac:spMk id="9219" creationId="{CC9080E7-7437-1057-6AA4-225BBDCDCC00}"/>
          </ac:spMkLst>
        </pc:spChg>
      </pc:sldChg>
      <pc:sldChg chg="modSp del mod modNotesTx">
        <pc:chgData name="Hoang Dang Nguyen" userId="1de6b3a7-5191-4a0c-8968-b8f905305e1d" providerId="ADAL" clId="{BA470CFE-0407-4040-BB82-B18CD641D0CA}" dt="2024-01-10T15:47:17.825" v="1476" actId="2696"/>
        <pc:sldMkLst>
          <pc:docMk/>
          <pc:sldMk cId="1038360783" sldId="473"/>
        </pc:sldMkLst>
        <pc:spChg chg="mod">
          <ac:chgData name="Hoang Dang Nguyen" userId="1de6b3a7-5191-4a0c-8968-b8f905305e1d" providerId="ADAL" clId="{BA470CFE-0407-4040-BB82-B18CD641D0CA}" dt="2024-01-10T15:46:09.902" v="1474" actId="2710"/>
          <ac:spMkLst>
            <pc:docMk/>
            <pc:sldMk cId="1038360783" sldId="473"/>
            <ac:spMk id="9219" creationId="{CC9080E7-7437-1057-6AA4-225BBDCDCC00}"/>
          </ac:spMkLst>
        </pc:spChg>
      </pc:sldChg>
      <pc:sldChg chg="modSp add mod modNotesTx">
        <pc:chgData name="Hoang Dang Nguyen" userId="1de6b3a7-5191-4a0c-8968-b8f905305e1d" providerId="ADAL" clId="{BA470CFE-0407-4040-BB82-B18CD641D0CA}" dt="2024-01-10T16:00:38.064" v="3153" actId="20577"/>
        <pc:sldMkLst>
          <pc:docMk/>
          <pc:sldMk cId="3066705101" sldId="473"/>
        </pc:sldMkLst>
        <pc:spChg chg="mod">
          <ac:chgData name="Hoang Dang Nguyen" userId="1de6b3a7-5191-4a0c-8968-b8f905305e1d" providerId="ADAL" clId="{BA470CFE-0407-4040-BB82-B18CD641D0CA}" dt="2024-01-10T16:00:38.064" v="3153" actId="20577"/>
          <ac:spMkLst>
            <pc:docMk/>
            <pc:sldMk cId="3066705101" sldId="473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BA470CFE-0407-4040-BB82-B18CD641D0CA}" dt="2024-01-11T16:18:14.020" v="3899" actId="47"/>
        <pc:sldMkLst>
          <pc:docMk/>
          <pc:sldMk cId="2471501390" sldId="474"/>
        </pc:sldMkLst>
      </pc:sldChg>
      <pc:sldChg chg="addSp delSp modSp mod modNotesTx">
        <pc:chgData name="Hoang Dang Nguyen" userId="1de6b3a7-5191-4a0c-8968-b8f905305e1d" providerId="ADAL" clId="{BA470CFE-0407-4040-BB82-B18CD641D0CA}" dt="2024-01-10T16:05:39.601" v="3155" actId="22"/>
        <pc:sldMkLst>
          <pc:docMk/>
          <pc:sldMk cId="157708290" sldId="475"/>
        </pc:sldMkLst>
        <pc:spChg chg="add del">
          <ac:chgData name="Hoang Dang Nguyen" userId="1de6b3a7-5191-4a0c-8968-b8f905305e1d" providerId="ADAL" clId="{BA470CFE-0407-4040-BB82-B18CD641D0CA}" dt="2024-01-10T16:05:39.601" v="3155" actId="22"/>
          <ac:spMkLst>
            <pc:docMk/>
            <pc:sldMk cId="157708290" sldId="475"/>
            <ac:spMk id="3" creationId="{29E84782-D924-AF8E-D7B0-80E4482169F6}"/>
          </ac:spMkLst>
        </pc:spChg>
        <pc:spChg chg="mod">
          <ac:chgData name="Hoang Dang Nguyen" userId="1de6b3a7-5191-4a0c-8968-b8f905305e1d" providerId="ADAL" clId="{BA470CFE-0407-4040-BB82-B18CD641D0CA}" dt="2024-01-10T15:31:45.159" v="799" actId="20577"/>
          <ac:spMkLst>
            <pc:docMk/>
            <pc:sldMk cId="157708290" sldId="475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BA470CFE-0407-4040-BB82-B18CD641D0CA}" dt="2024-01-11T16:59:43.560" v="3965" actId="20577"/>
        <pc:sldMkLst>
          <pc:docMk/>
          <pc:sldMk cId="1529617299" sldId="476"/>
        </pc:sldMkLst>
        <pc:spChg chg="mod">
          <ac:chgData name="Hoang Dang Nguyen" userId="1de6b3a7-5191-4a0c-8968-b8f905305e1d" providerId="ADAL" clId="{BA470CFE-0407-4040-BB82-B18CD641D0CA}" dt="2024-01-09T10:44:06.886" v="313" actId="20577"/>
          <ac:spMkLst>
            <pc:docMk/>
            <pc:sldMk cId="1529617299" sldId="476"/>
            <ac:spMk id="2" creationId="{07099AA1-6A93-82D6-1E63-2E55516844BE}"/>
          </ac:spMkLst>
        </pc:spChg>
        <pc:spChg chg="mod">
          <ac:chgData name="Hoang Dang Nguyen" userId="1de6b3a7-5191-4a0c-8968-b8f905305e1d" providerId="ADAL" clId="{BA470CFE-0407-4040-BB82-B18CD641D0CA}" dt="2024-01-11T16:59:43.560" v="3965" actId="20577"/>
          <ac:spMkLst>
            <pc:docMk/>
            <pc:sldMk cId="1529617299" sldId="476"/>
            <ac:spMk id="9" creationId="{C543B1CB-9D3C-FA69-7F72-AB2B10412785}"/>
          </ac:spMkLst>
        </pc:spChg>
      </pc:sldChg>
      <pc:sldChg chg="modSp new mod modNotesTx">
        <pc:chgData name="Hoang Dang Nguyen" userId="1de6b3a7-5191-4a0c-8968-b8f905305e1d" providerId="ADAL" clId="{BA470CFE-0407-4040-BB82-B18CD641D0CA}" dt="2024-01-10T16:15:38.170" v="3865" actId="20577"/>
        <pc:sldMkLst>
          <pc:docMk/>
          <pc:sldMk cId="656068851" sldId="477"/>
        </pc:sldMkLst>
        <pc:spChg chg="mod">
          <ac:chgData name="Hoang Dang Nguyen" userId="1de6b3a7-5191-4a0c-8968-b8f905305e1d" providerId="ADAL" clId="{BA470CFE-0407-4040-BB82-B18CD641D0CA}" dt="2024-01-10T15:34:11.398" v="806"/>
          <ac:spMkLst>
            <pc:docMk/>
            <pc:sldMk cId="656068851" sldId="477"/>
            <ac:spMk id="2" creationId="{32F3F11A-75EE-C04E-C93F-5375B731FF5B}"/>
          </ac:spMkLst>
        </pc:spChg>
        <pc:spChg chg="mod">
          <ac:chgData name="Hoang Dang Nguyen" userId="1de6b3a7-5191-4a0c-8968-b8f905305e1d" providerId="ADAL" clId="{BA470CFE-0407-4040-BB82-B18CD641D0CA}" dt="2024-01-10T16:15:38.170" v="3865" actId="20577"/>
          <ac:spMkLst>
            <pc:docMk/>
            <pc:sldMk cId="656068851" sldId="477"/>
            <ac:spMk id="3" creationId="{B2E518F4-17D8-1026-F7AF-C7E56AC028A3}"/>
          </ac:spMkLst>
        </pc:spChg>
      </pc:sldChg>
      <pc:sldChg chg="modSp add mod">
        <pc:chgData name="Hoang Dang Nguyen" userId="1de6b3a7-5191-4a0c-8968-b8f905305e1d" providerId="ADAL" clId="{BA470CFE-0407-4040-BB82-B18CD641D0CA}" dt="2024-01-10T16:08:10.968" v="3613" actId="20577"/>
        <pc:sldMkLst>
          <pc:docMk/>
          <pc:sldMk cId="4139855394" sldId="478"/>
        </pc:sldMkLst>
        <pc:spChg chg="mod">
          <ac:chgData name="Hoang Dang Nguyen" userId="1de6b3a7-5191-4a0c-8968-b8f905305e1d" providerId="ADAL" clId="{BA470CFE-0407-4040-BB82-B18CD641D0CA}" dt="2024-01-10T16:08:10.968" v="3613" actId="20577"/>
          <ac:spMkLst>
            <pc:docMk/>
            <pc:sldMk cId="4139855394" sldId="478"/>
            <ac:spMk id="9219" creationId="{CC9080E7-7437-1057-6AA4-225BBDCDCC00}"/>
          </ac:spMkLst>
        </pc:spChg>
      </pc:sldChg>
      <pc:sldChg chg="addSp delSp modSp new mod modNotesTx">
        <pc:chgData name="Hoang Dang Nguyen" userId="1de6b3a7-5191-4a0c-8968-b8f905305e1d" providerId="ADAL" clId="{BA470CFE-0407-4040-BB82-B18CD641D0CA}" dt="2024-01-11T17:00:15.460" v="4047" actId="20577"/>
        <pc:sldMkLst>
          <pc:docMk/>
          <pc:sldMk cId="3012723426" sldId="479"/>
        </pc:sldMkLst>
        <pc:spChg chg="mod">
          <ac:chgData name="Hoang Dang Nguyen" userId="1de6b3a7-5191-4a0c-8968-b8f905305e1d" providerId="ADAL" clId="{BA470CFE-0407-4040-BB82-B18CD641D0CA}" dt="2024-01-10T16:11:16.294" v="3660" actId="404"/>
          <ac:spMkLst>
            <pc:docMk/>
            <pc:sldMk cId="3012723426" sldId="479"/>
            <ac:spMk id="2" creationId="{484302BE-DDE9-D645-8E48-2C875A404A7B}"/>
          </ac:spMkLst>
        </pc:spChg>
        <pc:spChg chg="del">
          <ac:chgData name="Hoang Dang Nguyen" userId="1de6b3a7-5191-4a0c-8968-b8f905305e1d" providerId="ADAL" clId="{BA470CFE-0407-4040-BB82-B18CD641D0CA}" dt="2024-01-10T16:11:09.229" v="3655" actId="478"/>
          <ac:spMkLst>
            <pc:docMk/>
            <pc:sldMk cId="3012723426" sldId="479"/>
            <ac:spMk id="3" creationId="{E4328363-3F85-E04D-573F-DF8CD5370D21}"/>
          </ac:spMkLst>
        </pc:spChg>
        <pc:spChg chg="add mod">
          <ac:chgData name="Hoang Dang Nguyen" userId="1de6b3a7-5191-4a0c-8968-b8f905305e1d" providerId="ADAL" clId="{BA470CFE-0407-4040-BB82-B18CD641D0CA}" dt="2024-01-10T16:10:40.144" v="3653"/>
          <ac:spMkLst>
            <pc:docMk/>
            <pc:sldMk cId="3012723426" sldId="479"/>
            <ac:spMk id="4" creationId="{FD994E6D-6985-AA1D-246B-A824E0E2E797}"/>
          </ac:spMkLst>
        </pc:spChg>
        <pc:spChg chg="add mod">
          <ac:chgData name="Hoang Dang Nguyen" userId="1de6b3a7-5191-4a0c-8968-b8f905305e1d" providerId="ADAL" clId="{BA470CFE-0407-4040-BB82-B18CD641D0CA}" dt="2024-01-10T16:12:01.393" v="3711" actId="14100"/>
          <ac:spMkLst>
            <pc:docMk/>
            <pc:sldMk cId="3012723426" sldId="479"/>
            <ac:spMk id="7" creationId="{956CC309-E0AB-3864-9BCB-22F89DA737B5}"/>
          </ac:spMkLst>
        </pc:spChg>
        <pc:picChg chg="add mod modCrop">
          <ac:chgData name="Hoang Dang Nguyen" userId="1de6b3a7-5191-4a0c-8968-b8f905305e1d" providerId="ADAL" clId="{BA470CFE-0407-4040-BB82-B18CD641D0CA}" dt="2024-01-10T16:11:28.271" v="3662" actId="1076"/>
          <ac:picMkLst>
            <pc:docMk/>
            <pc:sldMk cId="3012723426" sldId="479"/>
            <ac:picMk id="6" creationId="{E85DE4AA-EBCC-4451-55F5-348610BD8159}"/>
          </ac:picMkLst>
        </pc:picChg>
      </pc:sldChg>
      <pc:sldChg chg="modSp new mod modNotesTx">
        <pc:chgData name="Hoang Dang Nguyen" userId="1de6b3a7-5191-4a0c-8968-b8f905305e1d" providerId="ADAL" clId="{BA470CFE-0407-4040-BB82-B18CD641D0CA}" dt="2024-01-10T16:19:38.859" v="3897" actId="20577"/>
        <pc:sldMkLst>
          <pc:docMk/>
          <pc:sldMk cId="562706810" sldId="480"/>
        </pc:sldMkLst>
        <pc:spChg chg="mod">
          <ac:chgData name="Hoang Dang Nguyen" userId="1de6b3a7-5191-4a0c-8968-b8f905305e1d" providerId="ADAL" clId="{BA470CFE-0407-4040-BB82-B18CD641D0CA}" dt="2024-01-10T16:17:07.630" v="3876" actId="20577"/>
          <ac:spMkLst>
            <pc:docMk/>
            <pc:sldMk cId="562706810" sldId="480"/>
            <ac:spMk id="2" creationId="{698BC8D6-BC4B-15F2-9644-5BC4F6704782}"/>
          </ac:spMkLst>
        </pc:spChg>
      </pc:sldChg>
      <pc:sldChg chg="del">
        <pc:chgData name="Hoang Dang Nguyen" userId="1de6b3a7-5191-4a0c-8968-b8f905305e1d" providerId="ADAL" clId="{BA470CFE-0407-4040-BB82-B18CD641D0CA}" dt="2024-01-11T16:18:15.670" v="3903" actId="47"/>
        <pc:sldMkLst>
          <pc:docMk/>
          <pc:sldMk cId="631931657" sldId="482"/>
        </pc:sldMkLst>
      </pc:sldChg>
    </pc:docChg>
  </pc:docChgLst>
  <pc:docChgLst>
    <pc:chgData name="Hoang Dang Nguyen" userId="1de6b3a7-5191-4a0c-8968-b8f905305e1d" providerId="ADAL" clId="{321587F2-CA59-47B0-8B0F-61FB82108B85}"/>
    <pc:docChg chg="undo custSel addSld delSld modSld sldOrd">
      <pc:chgData name="Hoang Dang Nguyen" userId="1de6b3a7-5191-4a0c-8968-b8f905305e1d" providerId="ADAL" clId="{321587F2-CA59-47B0-8B0F-61FB82108B85}" dt="2024-01-05T16:42:25.428" v="1891" actId="20577"/>
      <pc:docMkLst>
        <pc:docMk/>
      </pc:docMkLst>
      <pc:sldChg chg="addSp delSp modSp mod">
        <pc:chgData name="Hoang Dang Nguyen" userId="1de6b3a7-5191-4a0c-8968-b8f905305e1d" providerId="ADAL" clId="{321587F2-CA59-47B0-8B0F-61FB82108B85}" dt="2024-01-05T10:35:05.875" v="16" actId="2710"/>
        <pc:sldMkLst>
          <pc:docMk/>
          <pc:sldMk cId="0" sldId="342"/>
        </pc:sldMkLst>
        <pc:spChg chg="add del mod">
          <ac:chgData name="Hoang Dang Nguyen" userId="1de6b3a7-5191-4a0c-8968-b8f905305e1d" providerId="ADAL" clId="{321587F2-CA59-47B0-8B0F-61FB82108B85}" dt="2024-01-05T10:34:36.399" v="1" actId="478"/>
          <ac:spMkLst>
            <pc:docMk/>
            <pc:sldMk cId="0" sldId="342"/>
            <ac:spMk id="2" creationId="{BCA0C89D-41B8-575C-1A69-477321E48D4E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3" creationId="{6EE7328A-7AFC-5A70-26CA-1FC24C1E5B73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4" creationId="{A3648278-0377-1DB2-E191-49A4B3EDB40A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5" creationId="{7974858A-6A14-27B4-0C6D-E4C1313B50E1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6146" creationId="{49D274A4-3AB5-993F-0196-27BECAE9E3C6}"/>
          </ac:spMkLst>
        </pc:spChg>
        <pc:spChg chg="mod">
          <ac:chgData name="Hoang Dang Nguyen" userId="1de6b3a7-5191-4a0c-8968-b8f905305e1d" providerId="ADAL" clId="{321587F2-CA59-47B0-8B0F-61FB82108B85}" dt="2024-01-05T10:35:05.875" v="16" actId="2710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321587F2-CA59-47B0-8B0F-61FB82108B85}" dt="2024-01-05T15:41:15.794" v="1083" actId="47"/>
        <pc:sldMkLst>
          <pc:docMk/>
          <pc:sldMk cId="0" sldId="367"/>
        </pc:sldMkLst>
      </pc:sldChg>
      <pc:sldChg chg="del">
        <pc:chgData name="Hoang Dang Nguyen" userId="1de6b3a7-5191-4a0c-8968-b8f905305e1d" providerId="ADAL" clId="{321587F2-CA59-47B0-8B0F-61FB82108B85}" dt="2024-01-05T15:42:46.311" v="1092" actId="47"/>
        <pc:sldMkLst>
          <pc:docMk/>
          <pc:sldMk cId="0" sldId="368"/>
        </pc:sldMkLst>
      </pc:sldChg>
      <pc:sldChg chg="modSp mod modNotesTx">
        <pc:chgData name="Hoang Dang Nguyen" userId="1de6b3a7-5191-4a0c-8968-b8f905305e1d" providerId="ADAL" clId="{321587F2-CA59-47B0-8B0F-61FB82108B85}" dt="2024-01-05T16:02:57.923" v="1889" actId="113"/>
        <pc:sldMkLst>
          <pc:docMk/>
          <pc:sldMk cId="0" sldId="369"/>
        </pc:sldMkLst>
        <pc:spChg chg="mod">
          <ac:chgData name="Hoang Dang Nguyen" userId="1de6b3a7-5191-4a0c-8968-b8f905305e1d" providerId="ADAL" clId="{321587F2-CA59-47B0-8B0F-61FB82108B85}" dt="2024-01-05T15:56:04.531" v="1404" actId="20577"/>
          <ac:spMkLst>
            <pc:docMk/>
            <pc:sldMk cId="0" sldId="369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321587F2-CA59-47B0-8B0F-61FB82108B85}" dt="2024-01-05T16:02:57.923" v="1889" actId="113"/>
          <ac:spMkLst>
            <pc:docMk/>
            <pc:sldMk cId="0" sldId="369"/>
            <ac:spMk id="27651" creationId="{40C9D677-77BB-63DF-AC88-286D196D7A7D}"/>
          </ac:spMkLst>
        </pc:spChg>
      </pc:sldChg>
      <pc:sldChg chg="del">
        <pc:chgData name="Hoang Dang Nguyen" userId="1de6b3a7-5191-4a0c-8968-b8f905305e1d" providerId="ADAL" clId="{321587F2-CA59-47B0-8B0F-61FB82108B85}" dt="2024-01-05T10:40:53.881" v="183" actId="47"/>
        <pc:sldMkLst>
          <pc:docMk/>
          <pc:sldMk cId="0" sldId="399"/>
        </pc:sldMkLst>
      </pc:sldChg>
      <pc:sldChg chg="del">
        <pc:chgData name="Hoang Dang Nguyen" userId="1de6b3a7-5191-4a0c-8968-b8f905305e1d" providerId="ADAL" clId="{321587F2-CA59-47B0-8B0F-61FB82108B85}" dt="2024-01-05T10:40:57.178" v="185" actId="47"/>
        <pc:sldMkLst>
          <pc:docMk/>
          <pc:sldMk cId="0" sldId="400"/>
        </pc:sldMkLst>
      </pc:sldChg>
      <pc:sldChg chg="del">
        <pc:chgData name="Hoang Dang Nguyen" userId="1de6b3a7-5191-4a0c-8968-b8f905305e1d" providerId="ADAL" clId="{321587F2-CA59-47B0-8B0F-61FB82108B85}" dt="2024-01-05T10:40:58.516" v="186" actId="47"/>
        <pc:sldMkLst>
          <pc:docMk/>
          <pc:sldMk cId="0" sldId="401"/>
        </pc:sldMkLst>
      </pc:sldChg>
      <pc:sldChg chg="del">
        <pc:chgData name="Hoang Dang Nguyen" userId="1de6b3a7-5191-4a0c-8968-b8f905305e1d" providerId="ADAL" clId="{321587F2-CA59-47B0-8B0F-61FB82108B85}" dt="2024-01-05T10:40:55.398" v="184" actId="47"/>
        <pc:sldMkLst>
          <pc:docMk/>
          <pc:sldMk cId="0" sldId="402"/>
        </pc:sldMkLst>
      </pc:sldChg>
      <pc:sldChg chg="del">
        <pc:chgData name="Hoang Dang Nguyen" userId="1de6b3a7-5191-4a0c-8968-b8f905305e1d" providerId="ADAL" clId="{321587F2-CA59-47B0-8B0F-61FB82108B85}" dt="2024-01-05T15:38:12.682" v="956" actId="47"/>
        <pc:sldMkLst>
          <pc:docMk/>
          <pc:sldMk cId="0" sldId="403"/>
        </pc:sldMkLst>
      </pc:sldChg>
      <pc:sldChg chg="del">
        <pc:chgData name="Hoang Dang Nguyen" userId="1de6b3a7-5191-4a0c-8968-b8f905305e1d" providerId="ADAL" clId="{321587F2-CA59-47B0-8B0F-61FB82108B85}" dt="2024-01-05T15:41:36.492" v="1085" actId="2696"/>
        <pc:sldMkLst>
          <pc:docMk/>
          <pc:sldMk cId="3613172321" sldId="404"/>
        </pc:sldMkLst>
        <pc:spChg chg="mod">
          <ac:chgData name="Hoang Dang Nguyen" userId="1de6b3a7-5191-4a0c-8968-b8f905305e1d" providerId="ADAL" clId="{321587F2-CA59-47B0-8B0F-61FB82108B85}" dt="2024-01-05T15:41:47.696" v="1087"/>
          <ac:spMkLst>
            <pc:docMk/>
            <pc:sldMk cId="3613172321" sldId="404"/>
            <ac:spMk id="31746" creationId="{29A95312-2DF4-740C-C34A-74700F00A735}"/>
          </ac:spMkLst>
        </pc:spChg>
      </pc:sldChg>
      <pc:sldChg chg="modSp add mod">
        <pc:chgData name="Hoang Dang Nguyen" userId="1de6b3a7-5191-4a0c-8968-b8f905305e1d" providerId="ADAL" clId="{321587F2-CA59-47B0-8B0F-61FB82108B85}" dt="2024-01-05T15:41:49.754" v="1088"/>
        <pc:sldMkLst>
          <pc:docMk/>
          <pc:sldMk cId="2772748589" sldId="405"/>
        </pc:sldMkLst>
        <pc:spChg chg="mod">
          <ac:chgData name="Hoang Dang Nguyen" userId="1de6b3a7-5191-4a0c-8968-b8f905305e1d" providerId="ADAL" clId="{321587F2-CA59-47B0-8B0F-61FB82108B85}" dt="2024-01-05T15:41:49.754" v="1088"/>
          <ac:spMkLst>
            <pc:docMk/>
            <pc:sldMk cId="2772748589" sldId="405"/>
            <ac:spMk id="33794" creationId="{0763E77B-4C25-EA23-911E-B03A58E6DA82}"/>
          </ac:spMkLst>
        </pc:spChg>
      </pc:sldChg>
      <pc:sldChg chg="del">
        <pc:chgData name="Hoang Dang Nguyen" userId="1de6b3a7-5191-4a0c-8968-b8f905305e1d" providerId="ADAL" clId="{321587F2-CA59-47B0-8B0F-61FB82108B85}" dt="2024-01-05T15:41:33.422" v="1084" actId="47"/>
        <pc:sldMkLst>
          <pc:docMk/>
          <pc:sldMk cId="0" sldId="406"/>
        </pc:sldMkLst>
      </pc:sldChg>
      <pc:sldChg chg="del">
        <pc:chgData name="Hoang Dang Nguyen" userId="1de6b3a7-5191-4a0c-8968-b8f905305e1d" providerId="ADAL" clId="{321587F2-CA59-47B0-8B0F-61FB82108B85}" dt="2024-01-05T15:42:40.078" v="1089" actId="47"/>
        <pc:sldMkLst>
          <pc:docMk/>
          <pc:sldMk cId="0" sldId="407"/>
        </pc:sldMkLst>
      </pc:sldChg>
      <pc:sldChg chg="del">
        <pc:chgData name="Hoang Dang Nguyen" userId="1de6b3a7-5191-4a0c-8968-b8f905305e1d" providerId="ADAL" clId="{321587F2-CA59-47B0-8B0F-61FB82108B85}" dt="2024-01-05T15:42:44.944" v="1091" actId="47"/>
        <pc:sldMkLst>
          <pc:docMk/>
          <pc:sldMk cId="0" sldId="408"/>
        </pc:sldMkLst>
      </pc:sldChg>
      <pc:sldChg chg="del">
        <pc:chgData name="Hoang Dang Nguyen" userId="1de6b3a7-5191-4a0c-8968-b8f905305e1d" providerId="ADAL" clId="{321587F2-CA59-47B0-8B0F-61FB82108B85}" dt="2024-01-05T15:42:43.294" v="1090" actId="47"/>
        <pc:sldMkLst>
          <pc:docMk/>
          <pc:sldMk cId="0" sldId="409"/>
        </pc:sldMkLst>
      </pc:sldChg>
      <pc:sldChg chg="del">
        <pc:chgData name="Hoang Dang Nguyen" userId="1de6b3a7-5191-4a0c-8968-b8f905305e1d" providerId="ADAL" clId="{321587F2-CA59-47B0-8B0F-61FB82108B85}" dt="2024-01-05T15:42:46.846" v="1093" actId="47"/>
        <pc:sldMkLst>
          <pc:docMk/>
          <pc:sldMk cId="0" sldId="410"/>
        </pc:sldMkLst>
      </pc:sldChg>
      <pc:sldChg chg="del">
        <pc:chgData name="Hoang Dang Nguyen" userId="1de6b3a7-5191-4a0c-8968-b8f905305e1d" providerId="ADAL" clId="{321587F2-CA59-47B0-8B0F-61FB82108B85}" dt="2024-01-05T15:42:47.255" v="1094" actId="47"/>
        <pc:sldMkLst>
          <pc:docMk/>
          <pc:sldMk cId="0" sldId="411"/>
        </pc:sldMkLst>
      </pc:sldChg>
      <pc:sldChg chg="del">
        <pc:chgData name="Hoang Dang Nguyen" userId="1de6b3a7-5191-4a0c-8968-b8f905305e1d" providerId="ADAL" clId="{321587F2-CA59-47B0-8B0F-61FB82108B85}" dt="2024-01-05T15:42:50.620" v="1096" actId="47"/>
        <pc:sldMkLst>
          <pc:docMk/>
          <pc:sldMk cId="0" sldId="412"/>
        </pc:sldMkLst>
      </pc:sldChg>
      <pc:sldChg chg="del">
        <pc:chgData name="Hoang Dang Nguyen" userId="1de6b3a7-5191-4a0c-8968-b8f905305e1d" providerId="ADAL" clId="{321587F2-CA59-47B0-8B0F-61FB82108B85}" dt="2024-01-05T15:42:49.975" v="1095" actId="47"/>
        <pc:sldMkLst>
          <pc:docMk/>
          <pc:sldMk cId="0" sldId="413"/>
        </pc:sldMkLst>
      </pc:sldChg>
      <pc:sldChg chg="del">
        <pc:chgData name="Hoang Dang Nguyen" userId="1de6b3a7-5191-4a0c-8968-b8f905305e1d" providerId="ADAL" clId="{321587F2-CA59-47B0-8B0F-61FB82108B85}" dt="2024-01-05T15:42:51.186" v="1097" actId="47"/>
        <pc:sldMkLst>
          <pc:docMk/>
          <pc:sldMk cId="0" sldId="414"/>
        </pc:sldMkLst>
      </pc:sldChg>
      <pc:sldChg chg="del">
        <pc:chgData name="Hoang Dang Nguyen" userId="1de6b3a7-5191-4a0c-8968-b8f905305e1d" providerId="ADAL" clId="{321587F2-CA59-47B0-8B0F-61FB82108B85}" dt="2024-01-05T15:42:56.782" v="1101" actId="47"/>
        <pc:sldMkLst>
          <pc:docMk/>
          <pc:sldMk cId="0" sldId="416"/>
        </pc:sldMkLst>
      </pc:sldChg>
      <pc:sldChg chg="del">
        <pc:chgData name="Hoang Dang Nguyen" userId="1de6b3a7-5191-4a0c-8968-b8f905305e1d" providerId="ADAL" clId="{321587F2-CA59-47B0-8B0F-61FB82108B85}" dt="2024-01-05T15:42:55.561" v="1100" actId="47"/>
        <pc:sldMkLst>
          <pc:docMk/>
          <pc:sldMk cId="0" sldId="417"/>
        </pc:sldMkLst>
      </pc:sldChg>
      <pc:sldChg chg="modSp del mod">
        <pc:chgData name="Hoang Dang Nguyen" userId="1de6b3a7-5191-4a0c-8968-b8f905305e1d" providerId="ADAL" clId="{321587F2-CA59-47B0-8B0F-61FB82108B85}" dt="2024-01-05T15:53:52.838" v="1359" actId="47"/>
        <pc:sldMkLst>
          <pc:docMk/>
          <pc:sldMk cId="0" sldId="418"/>
        </pc:sldMkLst>
        <pc:spChg chg="mod">
          <ac:chgData name="Hoang Dang Nguyen" userId="1de6b3a7-5191-4a0c-8968-b8f905305e1d" providerId="ADAL" clId="{321587F2-CA59-47B0-8B0F-61FB82108B85}" dt="2024-01-05T15:40:15.909" v="1066" actId="20577"/>
          <ac:spMkLst>
            <pc:docMk/>
            <pc:sldMk cId="0" sldId="418"/>
            <ac:spMk id="23554" creationId="{3AE0A5AC-AB37-6C6D-5706-5B6844BD3CE2}"/>
          </ac:spMkLst>
        </pc:spChg>
        <pc:spChg chg="mod">
          <ac:chgData name="Hoang Dang Nguyen" userId="1de6b3a7-5191-4a0c-8968-b8f905305e1d" providerId="ADAL" clId="{321587F2-CA59-47B0-8B0F-61FB82108B85}" dt="2024-01-05T15:40:49.007" v="1082" actId="5793"/>
          <ac:spMkLst>
            <pc:docMk/>
            <pc:sldMk cId="0" sldId="418"/>
            <ac:spMk id="23555" creationId="{46075DC6-C66E-FF66-89C6-628E8AB44043}"/>
          </ac:spMkLst>
        </pc:spChg>
      </pc:sldChg>
      <pc:sldChg chg="modSp mod ord">
        <pc:chgData name="Hoang Dang Nguyen" userId="1de6b3a7-5191-4a0c-8968-b8f905305e1d" providerId="ADAL" clId="{321587F2-CA59-47B0-8B0F-61FB82108B85}" dt="2024-01-05T15:38:29.168" v="1005"/>
        <pc:sldMkLst>
          <pc:docMk/>
          <pc:sldMk cId="0" sldId="419"/>
        </pc:sldMkLst>
        <pc:spChg chg="mod">
          <ac:chgData name="Hoang Dang Nguyen" userId="1de6b3a7-5191-4a0c-8968-b8f905305e1d" providerId="ADAL" clId="{321587F2-CA59-47B0-8B0F-61FB82108B85}" dt="2024-01-05T15:38:25.854" v="1003" actId="6549"/>
          <ac:spMkLst>
            <pc:docMk/>
            <pc:sldMk cId="0" sldId="419"/>
            <ac:spMk id="25602" creationId="{D8663D99-71EB-452D-938A-6CACA34FFA04}"/>
          </ac:spMkLst>
        </pc:spChg>
      </pc:sldChg>
      <pc:sldChg chg="del">
        <pc:chgData name="Hoang Dang Nguyen" userId="1de6b3a7-5191-4a0c-8968-b8f905305e1d" providerId="ADAL" clId="{321587F2-CA59-47B0-8B0F-61FB82108B85}" dt="2024-01-05T10:40:52.483" v="182" actId="47"/>
        <pc:sldMkLst>
          <pc:docMk/>
          <pc:sldMk cId="0" sldId="420"/>
        </pc:sldMkLst>
      </pc:sldChg>
      <pc:sldChg chg="delSp modSp mod">
        <pc:chgData name="Hoang Dang Nguyen" userId="1de6b3a7-5191-4a0c-8968-b8f905305e1d" providerId="ADAL" clId="{321587F2-CA59-47B0-8B0F-61FB82108B85}" dt="2024-01-05T10:40:38.151" v="181" actId="20577"/>
        <pc:sldMkLst>
          <pc:docMk/>
          <pc:sldMk cId="0" sldId="421"/>
        </pc:sldMkLst>
        <pc:spChg chg="mod">
          <ac:chgData name="Hoang Dang Nguyen" userId="1de6b3a7-5191-4a0c-8968-b8f905305e1d" providerId="ADAL" clId="{321587F2-CA59-47B0-8B0F-61FB82108B85}" dt="2024-01-05T10:40:38.151" v="181" actId="20577"/>
          <ac:spMkLst>
            <pc:docMk/>
            <pc:sldMk cId="0" sldId="421"/>
            <ac:spMk id="7171" creationId="{2A2F879C-01D9-3C8A-0F3C-4A9703AA2CE4}"/>
          </ac:spMkLst>
        </pc:spChg>
        <pc:graphicFrameChg chg="del mod modGraphic">
          <ac:chgData name="Hoang Dang Nguyen" userId="1de6b3a7-5191-4a0c-8968-b8f905305e1d" providerId="ADAL" clId="{321587F2-CA59-47B0-8B0F-61FB82108B85}" dt="2024-01-05T10:40:03.312" v="114" actId="478"/>
          <ac:graphicFrameMkLst>
            <pc:docMk/>
            <pc:sldMk cId="0" sldId="421"/>
            <ac:graphicFrameMk id="2" creationId="{81EAAD08-0A7E-4832-C236-291640BC3B37}"/>
          </ac:graphicFrameMkLst>
        </pc:graphicFrameChg>
      </pc:sldChg>
      <pc:sldChg chg="modNotesTx">
        <pc:chgData name="Hoang Dang Nguyen" userId="1de6b3a7-5191-4a0c-8968-b8f905305e1d" providerId="ADAL" clId="{321587F2-CA59-47B0-8B0F-61FB82108B85}" dt="2024-01-05T10:38:45.311" v="17" actId="6549"/>
        <pc:sldMkLst>
          <pc:docMk/>
          <pc:sldMk cId="290787176" sldId="422"/>
        </pc:sldMkLst>
      </pc:sldChg>
      <pc:sldChg chg="del">
        <pc:chgData name="Hoang Dang Nguyen" userId="1de6b3a7-5191-4a0c-8968-b8f905305e1d" providerId="ADAL" clId="{321587F2-CA59-47B0-8B0F-61FB82108B85}" dt="2024-01-05T10:41:21.410" v="187" actId="47"/>
        <pc:sldMkLst>
          <pc:docMk/>
          <pc:sldMk cId="714084256" sldId="423"/>
        </pc:sldMkLst>
      </pc:sldChg>
      <pc:sldChg chg="del">
        <pc:chgData name="Hoang Dang Nguyen" userId="1de6b3a7-5191-4a0c-8968-b8f905305e1d" providerId="ADAL" clId="{321587F2-CA59-47B0-8B0F-61FB82108B85}" dt="2024-01-05T10:41:22.019" v="188" actId="47"/>
        <pc:sldMkLst>
          <pc:docMk/>
          <pc:sldMk cId="2388187305" sldId="424"/>
        </pc:sldMkLst>
      </pc:sldChg>
      <pc:sldChg chg="del">
        <pc:chgData name="Hoang Dang Nguyen" userId="1de6b3a7-5191-4a0c-8968-b8f905305e1d" providerId="ADAL" clId="{321587F2-CA59-47B0-8B0F-61FB82108B85}" dt="2024-01-05T10:41:37.540" v="189" actId="47"/>
        <pc:sldMkLst>
          <pc:docMk/>
          <pc:sldMk cId="1954790182" sldId="425"/>
        </pc:sldMkLst>
      </pc:sldChg>
      <pc:sldChg chg="del">
        <pc:chgData name="Hoang Dang Nguyen" userId="1de6b3a7-5191-4a0c-8968-b8f905305e1d" providerId="ADAL" clId="{321587F2-CA59-47B0-8B0F-61FB82108B85}" dt="2024-01-05T10:41:37.833" v="190" actId="47"/>
        <pc:sldMkLst>
          <pc:docMk/>
          <pc:sldMk cId="2849146447" sldId="426"/>
        </pc:sldMkLst>
      </pc:sldChg>
      <pc:sldChg chg="del">
        <pc:chgData name="Hoang Dang Nguyen" userId="1de6b3a7-5191-4a0c-8968-b8f905305e1d" providerId="ADAL" clId="{321587F2-CA59-47B0-8B0F-61FB82108B85}" dt="2024-01-05T10:41:42.830" v="191" actId="47"/>
        <pc:sldMkLst>
          <pc:docMk/>
          <pc:sldMk cId="4224723609" sldId="427"/>
        </pc:sldMkLst>
      </pc:sldChg>
      <pc:sldChg chg="del">
        <pc:chgData name="Hoang Dang Nguyen" userId="1de6b3a7-5191-4a0c-8968-b8f905305e1d" providerId="ADAL" clId="{321587F2-CA59-47B0-8B0F-61FB82108B85}" dt="2024-01-05T10:41:43.680" v="192" actId="47"/>
        <pc:sldMkLst>
          <pc:docMk/>
          <pc:sldMk cId="2618352493" sldId="428"/>
        </pc:sldMkLst>
      </pc:sldChg>
      <pc:sldChg chg="del">
        <pc:chgData name="Hoang Dang Nguyen" userId="1de6b3a7-5191-4a0c-8968-b8f905305e1d" providerId="ADAL" clId="{321587F2-CA59-47B0-8B0F-61FB82108B85}" dt="2024-01-05T15:42:57.568" v="1102" actId="47"/>
        <pc:sldMkLst>
          <pc:docMk/>
          <pc:sldMk cId="238811503" sldId="429"/>
        </pc:sldMkLst>
      </pc:sldChg>
      <pc:sldChg chg="del">
        <pc:chgData name="Hoang Dang Nguyen" userId="1de6b3a7-5191-4a0c-8968-b8f905305e1d" providerId="ADAL" clId="{321587F2-CA59-47B0-8B0F-61FB82108B85}" dt="2024-01-05T15:42:52.585" v="1098" actId="47"/>
        <pc:sldMkLst>
          <pc:docMk/>
          <pc:sldMk cId="1436413093" sldId="431"/>
        </pc:sldMkLst>
      </pc:sldChg>
      <pc:sldChg chg="del">
        <pc:chgData name="Hoang Dang Nguyen" userId="1de6b3a7-5191-4a0c-8968-b8f905305e1d" providerId="ADAL" clId="{321587F2-CA59-47B0-8B0F-61FB82108B85}" dt="2024-01-05T15:42:53.528" v="1099" actId="47"/>
        <pc:sldMkLst>
          <pc:docMk/>
          <pc:sldMk cId="62040637" sldId="432"/>
        </pc:sldMkLst>
      </pc:sldChg>
      <pc:sldChg chg="modSp mod">
        <pc:chgData name="Hoang Dang Nguyen" userId="1de6b3a7-5191-4a0c-8968-b8f905305e1d" providerId="ADAL" clId="{321587F2-CA59-47B0-8B0F-61FB82108B85}" dt="2024-01-05T16:02:19.272" v="1887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321587F2-CA59-47B0-8B0F-61FB82108B85}" dt="2024-01-05T16:02:02.189" v="1808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321587F2-CA59-47B0-8B0F-61FB82108B85}" dt="2024-01-05T16:02:19.272" v="1887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321587F2-CA59-47B0-8B0F-61FB82108B85}" dt="2024-01-05T15:43:01.197" v="1103" actId="47"/>
        <pc:sldMkLst>
          <pc:docMk/>
          <pc:sldMk cId="4288001336" sldId="434"/>
        </pc:sldMkLst>
      </pc:sldChg>
      <pc:sldChg chg="del">
        <pc:chgData name="Hoang Dang Nguyen" userId="1de6b3a7-5191-4a0c-8968-b8f905305e1d" providerId="ADAL" clId="{321587F2-CA59-47B0-8B0F-61FB82108B85}" dt="2024-01-05T15:43:02.093" v="1104" actId="47"/>
        <pc:sldMkLst>
          <pc:docMk/>
          <pc:sldMk cId="1233194692" sldId="435"/>
        </pc:sldMkLst>
      </pc:sldChg>
      <pc:sldChg chg="modSp mod">
        <pc:chgData name="Hoang Dang Nguyen" userId="1de6b3a7-5191-4a0c-8968-b8f905305e1d" providerId="ADAL" clId="{321587F2-CA59-47B0-8B0F-61FB82108B85}" dt="2024-01-05T16:42:25.428" v="1891" actId="20577"/>
        <pc:sldMkLst>
          <pc:docMk/>
          <pc:sldMk cId="3814033428" sldId="436"/>
        </pc:sldMkLst>
        <pc:spChg chg="mod">
          <ac:chgData name="Hoang Dang Nguyen" userId="1de6b3a7-5191-4a0c-8968-b8f905305e1d" providerId="ADAL" clId="{321587F2-CA59-47B0-8B0F-61FB82108B85}" dt="2024-01-05T16:42:25.428" v="1891" actId="20577"/>
          <ac:spMkLst>
            <pc:docMk/>
            <pc:sldMk cId="3814033428" sldId="436"/>
            <ac:spMk id="3" creationId="{1115277C-4362-B22D-0C37-362DB9B801AC}"/>
          </ac:spMkLst>
        </pc:spChg>
      </pc:sldChg>
      <pc:sldChg chg="modSp new mod">
        <pc:chgData name="Hoang Dang Nguyen" userId="1de6b3a7-5191-4a0c-8968-b8f905305e1d" providerId="ADAL" clId="{321587F2-CA59-47B0-8B0F-61FB82108B85}" dt="2024-01-05T10:45:22.770" v="417" actId="12"/>
        <pc:sldMkLst>
          <pc:docMk/>
          <pc:sldMk cId="3846736167" sldId="437"/>
        </pc:sldMkLst>
        <pc:spChg chg="mod">
          <ac:chgData name="Hoang Dang Nguyen" userId="1de6b3a7-5191-4a0c-8968-b8f905305e1d" providerId="ADAL" clId="{321587F2-CA59-47B0-8B0F-61FB82108B85}" dt="2024-01-05T10:43:41.253" v="199" actId="20577"/>
          <ac:spMkLst>
            <pc:docMk/>
            <pc:sldMk cId="3846736167" sldId="437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0:45:22.770" v="417" actId="12"/>
          <ac:spMkLst>
            <pc:docMk/>
            <pc:sldMk cId="3846736167" sldId="437"/>
            <ac:spMk id="3" creationId="{F6D23ED0-9D36-F218-7AE2-D21BC0290C8E}"/>
          </ac:spMkLst>
        </pc:spChg>
      </pc:sldChg>
      <pc:sldChg chg="addSp delSp modSp add mod">
        <pc:chgData name="Hoang Dang Nguyen" userId="1de6b3a7-5191-4a0c-8968-b8f905305e1d" providerId="ADAL" clId="{321587F2-CA59-47B0-8B0F-61FB82108B85}" dt="2024-01-05T10:47:00.548" v="472" actId="1036"/>
        <pc:sldMkLst>
          <pc:docMk/>
          <pc:sldMk cId="4147534294" sldId="438"/>
        </pc:sldMkLst>
        <pc:spChg chg="add mod">
          <ac:chgData name="Hoang Dang Nguyen" userId="1de6b3a7-5191-4a0c-8968-b8f905305e1d" providerId="ADAL" clId="{321587F2-CA59-47B0-8B0F-61FB82108B85}" dt="2024-01-05T10:46:40.107" v="462" actId="1036"/>
          <ac:spMkLst>
            <pc:docMk/>
            <pc:sldMk cId="4147534294" sldId="438"/>
            <ac:spMk id="2" creationId="{578982F3-4214-87B1-A9F5-B81FAE455709}"/>
          </ac:spMkLst>
        </pc:spChg>
        <pc:spChg chg="add del mod">
          <ac:chgData name="Hoang Dang Nguyen" userId="1de6b3a7-5191-4a0c-8968-b8f905305e1d" providerId="ADAL" clId="{321587F2-CA59-47B0-8B0F-61FB82108B85}" dt="2024-01-05T10:46:20.100" v="434" actId="478"/>
          <ac:spMkLst>
            <pc:docMk/>
            <pc:sldMk cId="4147534294" sldId="438"/>
            <ac:spMk id="5" creationId="{63066885-E57F-ACC7-DE61-1B13717ED250}"/>
          </ac:spMkLst>
        </pc:spChg>
        <pc:spChg chg="mod">
          <ac:chgData name="Hoang Dang Nguyen" userId="1de6b3a7-5191-4a0c-8968-b8f905305e1d" providerId="ADAL" clId="{321587F2-CA59-47B0-8B0F-61FB82108B85}" dt="2024-01-05T10:45:35.175" v="419"/>
          <ac:spMkLst>
            <pc:docMk/>
            <pc:sldMk cId="4147534294" sldId="438"/>
            <ac:spMk id="21506" creationId="{5ECADEB2-5F70-1427-1884-69117563F2ED}"/>
          </ac:spMkLst>
        </pc:spChg>
        <pc:spChg chg="mod">
          <ac:chgData name="Hoang Dang Nguyen" userId="1de6b3a7-5191-4a0c-8968-b8f905305e1d" providerId="ADAL" clId="{321587F2-CA59-47B0-8B0F-61FB82108B85}" dt="2024-01-05T10:46:11.825" v="431" actId="14100"/>
          <ac:spMkLst>
            <pc:docMk/>
            <pc:sldMk cId="4147534294" sldId="438"/>
            <ac:spMk id="21507" creationId="{F155AA06-9AA3-31FA-644C-665A787C485B}"/>
          </ac:spMkLst>
        </pc:spChg>
        <pc:picChg chg="add mod modCrop">
          <ac:chgData name="Hoang Dang Nguyen" userId="1de6b3a7-5191-4a0c-8968-b8f905305e1d" providerId="ADAL" clId="{321587F2-CA59-47B0-8B0F-61FB82108B85}" dt="2024-01-05T10:47:00.548" v="472" actId="1036"/>
          <ac:picMkLst>
            <pc:docMk/>
            <pc:sldMk cId="4147534294" sldId="438"/>
            <ac:picMk id="3" creationId="{CFA97FA0-88B4-B965-64FA-8128BE874CC9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49:03.171" v="663" actId="20577"/>
        <pc:sldMkLst>
          <pc:docMk/>
          <pc:sldMk cId="3825696754" sldId="439"/>
        </pc:sldMkLst>
        <pc:spChg chg="mod">
          <ac:chgData name="Hoang Dang Nguyen" userId="1de6b3a7-5191-4a0c-8968-b8f905305e1d" providerId="ADAL" clId="{321587F2-CA59-47B0-8B0F-61FB82108B85}" dt="2024-01-05T10:49:03.171" v="663" actId="20577"/>
          <ac:spMkLst>
            <pc:docMk/>
            <pc:sldMk cId="3825696754" sldId="439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49:20.753" v="669" actId="1076"/>
        <pc:sldMkLst>
          <pc:docMk/>
          <pc:sldMk cId="827091277" sldId="440"/>
        </pc:sldMkLst>
        <pc:spChg chg="mod">
          <ac:chgData name="Hoang Dang Nguyen" userId="1de6b3a7-5191-4a0c-8968-b8f905305e1d" providerId="ADAL" clId="{321587F2-CA59-47B0-8B0F-61FB82108B85}" dt="2024-01-05T10:49:08.847" v="665" actId="6549"/>
          <ac:spMkLst>
            <pc:docMk/>
            <pc:sldMk cId="827091277" sldId="440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49:20.753" v="669" actId="1076"/>
          <ac:picMkLst>
            <pc:docMk/>
            <pc:sldMk cId="827091277" sldId="440"/>
            <ac:picMk id="4" creationId="{C2DA83ED-F873-8A9D-2210-76D644A94461}"/>
          </ac:picMkLst>
        </pc:picChg>
      </pc:sldChg>
      <pc:sldChg chg="addSp delSp modSp add mod ord">
        <pc:chgData name="Hoang Dang Nguyen" userId="1de6b3a7-5191-4a0c-8968-b8f905305e1d" providerId="ADAL" clId="{321587F2-CA59-47B0-8B0F-61FB82108B85}" dt="2024-01-05T10:49:48.594" v="679"/>
        <pc:sldMkLst>
          <pc:docMk/>
          <pc:sldMk cId="2742646009" sldId="441"/>
        </pc:sldMkLst>
        <pc:picChg chg="del">
          <ac:chgData name="Hoang Dang Nguyen" userId="1de6b3a7-5191-4a0c-8968-b8f905305e1d" providerId="ADAL" clId="{321587F2-CA59-47B0-8B0F-61FB82108B85}" dt="2024-01-05T10:49:25.691" v="671" actId="478"/>
          <ac:picMkLst>
            <pc:docMk/>
            <pc:sldMk cId="2742646009" sldId="441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49:46.722" v="677" actId="1076"/>
          <ac:picMkLst>
            <pc:docMk/>
            <pc:sldMk cId="2742646009" sldId="441"/>
            <ac:picMk id="5" creationId="{5FC158C8-22AA-6C18-AD1C-C76F111B380C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0:50:02.113" v="685" actId="1076"/>
        <pc:sldMkLst>
          <pc:docMk/>
          <pc:sldMk cId="3351957265" sldId="442"/>
        </pc:sldMkLst>
        <pc:picChg chg="del">
          <ac:chgData name="Hoang Dang Nguyen" userId="1de6b3a7-5191-4a0c-8968-b8f905305e1d" providerId="ADAL" clId="{321587F2-CA59-47B0-8B0F-61FB82108B85}" dt="2024-01-05T10:49:52.451" v="681" actId="478"/>
          <ac:picMkLst>
            <pc:docMk/>
            <pc:sldMk cId="3351957265" sldId="442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50:02.113" v="685" actId="1076"/>
          <ac:picMkLst>
            <pc:docMk/>
            <pc:sldMk cId="3351957265" sldId="442"/>
            <ac:picMk id="5" creationId="{CD57B0DF-303F-9100-B750-A49B20F7D35B}"/>
          </ac:picMkLst>
        </pc:picChg>
      </pc:sldChg>
      <pc:sldChg chg="add del">
        <pc:chgData name="Hoang Dang Nguyen" userId="1de6b3a7-5191-4a0c-8968-b8f905305e1d" providerId="ADAL" clId="{321587F2-CA59-47B0-8B0F-61FB82108B85}" dt="2024-01-05T10:54:15.978" v="941" actId="47"/>
        <pc:sldMkLst>
          <pc:docMk/>
          <pc:sldMk cId="1180680998" sldId="443"/>
        </pc:sldMkLst>
      </pc:sldChg>
      <pc:sldChg chg="modSp add mod">
        <pc:chgData name="Hoang Dang Nguyen" userId="1de6b3a7-5191-4a0c-8968-b8f905305e1d" providerId="ADAL" clId="{321587F2-CA59-47B0-8B0F-61FB82108B85}" dt="2024-01-05T10:54:21.513" v="943" actId="403"/>
        <pc:sldMkLst>
          <pc:docMk/>
          <pc:sldMk cId="338656571" sldId="444"/>
        </pc:sldMkLst>
        <pc:spChg chg="mod">
          <ac:chgData name="Hoang Dang Nguyen" userId="1de6b3a7-5191-4a0c-8968-b8f905305e1d" providerId="ADAL" clId="{321587F2-CA59-47B0-8B0F-61FB82108B85}" dt="2024-01-05T10:54:21.513" v="943" actId="403"/>
          <ac:spMkLst>
            <pc:docMk/>
            <pc:sldMk cId="338656571" sldId="444"/>
            <ac:spMk id="3" creationId="{F6D23ED0-9D36-F218-7AE2-D21BC0290C8E}"/>
          </ac:spMkLst>
        </pc:spChg>
      </pc:sldChg>
      <pc:sldChg chg="addSp modSp add mod modNotesTx">
        <pc:chgData name="Hoang Dang Nguyen" userId="1de6b3a7-5191-4a0c-8968-b8f905305e1d" providerId="ADAL" clId="{321587F2-CA59-47B0-8B0F-61FB82108B85}" dt="2024-01-05T10:52:24.857" v="822" actId="20577"/>
        <pc:sldMkLst>
          <pc:docMk/>
          <pc:sldMk cId="99216182" sldId="445"/>
        </pc:sldMkLst>
        <pc:spChg chg="mod">
          <ac:chgData name="Hoang Dang Nguyen" userId="1de6b3a7-5191-4a0c-8968-b8f905305e1d" providerId="ADAL" clId="{321587F2-CA59-47B0-8B0F-61FB82108B85}" dt="2024-01-05T10:51:52.930" v="771" actId="12"/>
          <ac:spMkLst>
            <pc:docMk/>
            <pc:sldMk cId="99216182" sldId="445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52:03.963" v="776" actId="1076"/>
          <ac:picMkLst>
            <pc:docMk/>
            <pc:sldMk cId="99216182" sldId="445"/>
            <ac:picMk id="4" creationId="{985BC4E1-E857-5D68-2D76-93E014AB2416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53:55.717" v="940" actId="20577"/>
        <pc:sldMkLst>
          <pc:docMk/>
          <pc:sldMk cId="1456666734" sldId="446"/>
        </pc:sldMkLst>
        <pc:spChg chg="mod">
          <ac:chgData name="Hoang Dang Nguyen" userId="1de6b3a7-5191-4a0c-8968-b8f905305e1d" providerId="ADAL" clId="{321587F2-CA59-47B0-8B0F-61FB82108B85}" dt="2024-01-05T10:53:55.717" v="940" actId="20577"/>
          <ac:spMkLst>
            <pc:docMk/>
            <pc:sldMk cId="1456666734" sldId="446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53:04.728" v="842" actId="207"/>
        <pc:sldMkLst>
          <pc:docMk/>
          <pc:sldMk cId="2877152714" sldId="447"/>
        </pc:sldMkLst>
        <pc:spChg chg="mod">
          <ac:chgData name="Hoang Dang Nguyen" userId="1de6b3a7-5191-4a0c-8968-b8f905305e1d" providerId="ADAL" clId="{321587F2-CA59-47B0-8B0F-61FB82108B85}" dt="2024-01-05T10:52:56.458" v="839" actId="6549"/>
          <ac:spMkLst>
            <pc:docMk/>
            <pc:sldMk cId="2877152714" sldId="447"/>
            <ac:spMk id="3" creationId="{F6D23ED0-9D36-F218-7AE2-D21BC0290C8E}"/>
          </ac:spMkLst>
        </pc:spChg>
        <pc:graphicFrameChg chg="add mod modGraphic">
          <ac:chgData name="Hoang Dang Nguyen" userId="1de6b3a7-5191-4a0c-8968-b8f905305e1d" providerId="ADAL" clId="{321587F2-CA59-47B0-8B0F-61FB82108B85}" dt="2024-01-05T10:53:04.728" v="842" actId="207"/>
          <ac:graphicFrameMkLst>
            <pc:docMk/>
            <pc:sldMk cId="2877152714" sldId="447"/>
            <ac:graphicFrameMk id="4" creationId="{B88308EB-510D-92F5-9259-5C7B445C7CE2}"/>
          </ac:graphicFrameMkLst>
        </pc:graphicFrameChg>
      </pc:sldChg>
      <pc:sldChg chg="modSp add mod">
        <pc:chgData name="Hoang Dang Nguyen" userId="1de6b3a7-5191-4a0c-8968-b8f905305e1d" providerId="ADAL" clId="{321587F2-CA59-47B0-8B0F-61FB82108B85}" dt="2024-01-05T10:54:41.168" v="955" actId="12"/>
        <pc:sldMkLst>
          <pc:docMk/>
          <pc:sldMk cId="1856680686" sldId="448"/>
        </pc:sldMkLst>
        <pc:spChg chg="mod">
          <ac:chgData name="Hoang Dang Nguyen" userId="1de6b3a7-5191-4a0c-8968-b8f905305e1d" providerId="ADAL" clId="{321587F2-CA59-47B0-8B0F-61FB82108B85}" dt="2024-01-05T10:54:41.168" v="955" actId="12"/>
          <ac:spMkLst>
            <pc:docMk/>
            <pc:sldMk cId="1856680686" sldId="448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53:38.998" v="1352" actId="12"/>
        <pc:sldMkLst>
          <pc:docMk/>
          <pc:sldMk cId="3238805129" sldId="449"/>
        </pc:sldMkLst>
        <pc:spChg chg="mod">
          <ac:chgData name="Hoang Dang Nguyen" userId="1de6b3a7-5191-4a0c-8968-b8f905305e1d" providerId="ADAL" clId="{321587F2-CA59-47B0-8B0F-61FB82108B85}" dt="2024-01-05T15:39:00.987" v="1042" actId="20577"/>
          <ac:spMkLst>
            <pc:docMk/>
            <pc:sldMk cId="3238805129" sldId="449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5:53:38.998" v="1352" actId="12"/>
          <ac:spMkLst>
            <pc:docMk/>
            <pc:sldMk cId="3238805129" sldId="449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40:38.027" v="1068"/>
        <pc:sldMkLst>
          <pc:docMk/>
          <pc:sldMk cId="3612913559" sldId="450"/>
        </pc:sldMkLst>
        <pc:spChg chg="mod">
          <ac:chgData name="Hoang Dang Nguyen" userId="1de6b3a7-5191-4a0c-8968-b8f905305e1d" providerId="ADAL" clId="{321587F2-CA59-47B0-8B0F-61FB82108B85}" dt="2024-01-05T15:40:38.027" v="1068"/>
          <ac:spMkLst>
            <pc:docMk/>
            <pc:sldMk cId="3612913559" sldId="450"/>
            <ac:spMk id="23554" creationId="{3AE0A5AC-AB37-6C6D-5706-5B6844BD3CE2}"/>
          </ac:spMkLst>
        </pc:spChg>
      </pc:sldChg>
      <pc:sldChg chg="add del">
        <pc:chgData name="Hoang Dang Nguyen" userId="1de6b3a7-5191-4a0c-8968-b8f905305e1d" providerId="ADAL" clId="{321587F2-CA59-47B0-8B0F-61FB82108B85}" dt="2024-01-05T15:53:51.785" v="1358" actId="47"/>
        <pc:sldMkLst>
          <pc:docMk/>
          <pc:sldMk cId="1397445565" sldId="451"/>
        </pc:sldMkLst>
      </pc:sldChg>
      <pc:sldChg chg="addSp modSp add mod ord">
        <pc:chgData name="Hoang Dang Nguyen" userId="1de6b3a7-5191-4a0c-8968-b8f905305e1d" providerId="ADAL" clId="{321587F2-CA59-47B0-8B0F-61FB82108B85}" dt="2024-01-05T15:54:30.391" v="1370" actId="20577"/>
        <pc:sldMkLst>
          <pc:docMk/>
          <pc:sldMk cId="3011267330" sldId="452"/>
        </pc:sldMkLst>
        <pc:spChg chg="mod">
          <ac:chgData name="Hoang Dang Nguyen" userId="1de6b3a7-5191-4a0c-8968-b8f905305e1d" providerId="ADAL" clId="{321587F2-CA59-47B0-8B0F-61FB82108B85}" dt="2024-01-05T15:54:30.391" v="1370" actId="20577"/>
          <ac:spMkLst>
            <pc:docMk/>
            <pc:sldMk cId="3011267330" sldId="452"/>
            <ac:spMk id="3" creationId="{F6D23ED0-9D36-F218-7AE2-D21BC0290C8E}"/>
          </ac:spMkLst>
        </pc:spChg>
        <pc:spChg chg="add mod">
          <ac:chgData name="Hoang Dang Nguyen" userId="1de6b3a7-5191-4a0c-8968-b8f905305e1d" providerId="ADAL" clId="{321587F2-CA59-47B0-8B0F-61FB82108B85}" dt="2024-01-05T15:53:46.683" v="1355" actId="1076"/>
          <ac:spMkLst>
            <pc:docMk/>
            <pc:sldMk cId="3011267330" sldId="452"/>
            <ac:spMk id="6" creationId="{0323FCD0-0BF6-A4B7-E2F8-23529E9E17A5}"/>
          </ac:spMkLst>
        </pc:spChg>
        <pc:picChg chg="add mod modCrop">
          <ac:chgData name="Hoang Dang Nguyen" userId="1de6b3a7-5191-4a0c-8968-b8f905305e1d" providerId="ADAL" clId="{321587F2-CA59-47B0-8B0F-61FB82108B85}" dt="2024-01-05T15:53:44.257" v="1354" actId="1076"/>
          <ac:picMkLst>
            <pc:docMk/>
            <pc:sldMk cId="3011267330" sldId="452"/>
            <ac:picMk id="5" creationId="{E74E6838-6B19-BBF3-3E50-3E1A866B1D79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27.570" v="1388" actId="1037"/>
        <pc:sldMkLst>
          <pc:docMk/>
          <pc:sldMk cId="1770967947" sldId="453"/>
        </pc:sldMkLst>
        <pc:spChg chg="mod">
          <ac:chgData name="Hoang Dang Nguyen" userId="1de6b3a7-5191-4a0c-8968-b8f905305e1d" providerId="ADAL" clId="{321587F2-CA59-47B0-8B0F-61FB82108B85}" dt="2024-01-05T15:54:34.612" v="1371"/>
          <ac:spMkLst>
            <pc:docMk/>
            <pc:sldMk cId="1770967947" sldId="453"/>
            <ac:spMk id="3" creationId="{F6D23ED0-9D36-F218-7AE2-D21BC0290C8E}"/>
          </ac:spMkLst>
        </pc:spChg>
        <pc:picChg chg="mod modCrop">
          <ac:chgData name="Hoang Dang Nguyen" userId="1de6b3a7-5191-4a0c-8968-b8f905305e1d" providerId="ADAL" clId="{321587F2-CA59-47B0-8B0F-61FB82108B85}" dt="2024-01-05T15:54:08.562" v="1362" actId="732"/>
          <ac:picMkLst>
            <pc:docMk/>
            <pc:sldMk cId="1770967947" sldId="453"/>
            <ac:picMk id="5" creationId="{E74E6838-6B19-BBF3-3E50-3E1A866B1D79}"/>
          </ac:picMkLst>
        </pc:picChg>
        <pc:picChg chg="add del mod">
          <ac:chgData name="Hoang Dang Nguyen" userId="1de6b3a7-5191-4a0c-8968-b8f905305e1d" providerId="ADAL" clId="{321587F2-CA59-47B0-8B0F-61FB82108B85}" dt="2024-01-05T15:55:16.334" v="1379" actId="478"/>
          <ac:picMkLst>
            <pc:docMk/>
            <pc:sldMk cId="1770967947" sldId="453"/>
            <ac:picMk id="7" creationId="{9C7625C2-D7F5-9E06-C16C-782156D0D1F0}"/>
          </ac:picMkLst>
        </pc:picChg>
        <pc:picChg chg="add mod">
          <ac:chgData name="Hoang Dang Nguyen" userId="1de6b3a7-5191-4a0c-8968-b8f905305e1d" providerId="ADAL" clId="{321587F2-CA59-47B0-8B0F-61FB82108B85}" dt="2024-01-05T15:55:27.570" v="1388" actId="1037"/>
          <ac:picMkLst>
            <pc:docMk/>
            <pc:sldMk cId="1770967947" sldId="453"/>
            <ac:picMk id="9" creationId="{9A7414CF-EBDD-2623-40F1-566C7EBD0917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43.488" v="1392" actId="1076"/>
        <pc:sldMkLst>
          <pc:docMk/>
          <pc:sldMk cId="2571157775" sldId="454"/>
        </pc:sldMkLst>
        <pc:spChg chg="mod">
          <ac:chgData name="Hoang Dang Nguyen" userId="1de6b3a7-5191-4a0c-8968-b8f905305e1d" providerId="ADAL" clId="{321587F2-CA59-47B0-8B0F-61FB82108B85}" dt="2024-01-05T15:54:02.328" v="1361"/>
          <ac:spMkLst>
            <pc:docMk/>
            <pc:sldMk cId="2571157775" sldId="454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5:54:57.199" v="1378"/>
          <ac:picMkLst>
            <pc:docMk/>
            <pc:sldMk cId="2571157775" sldId="454"/>
            <ac:picMk id="4" creationId="{7F93946C-2DA1-4A3E-0751-A69B85D9112A}"/>
          </ac:picMkLst>
        </pc:picChg>
        <pc:picChg chg="del">
          <ac:chgData name="Hoang Dang Nguyen" userId="1de6b3a7-5191-4a0c-8968-b8f905305e1d" providerId="ADAL" clId="{321587F2-CA59-47B0-8B0F-61FB82108B85}" dt="2024-01-05T15:54:55.081" v="1377" actId="478"/>
          <ac:picMkLst>
            <pc:docMk/>
            <pc:sldMk cId="2571157775" sldId="454"/>
            <ac:picMk id="5" creationId="{E74E6838-6B19-BBF3-3E50-3E1A866B1D79}"/>
          </ac:picMkLst>
        </pc:picChg>
        <pc:picChg chg="add mod">
          <ac:chgData name="Hoang Dang Nguyen" userId="1de6b3a7-5191-4a0c-8968-b8f905305e1d" providerId="ADAL" clId="{321587F2-CA59-47B0-8B0F-61FB82108B85}" dt="2024-01-05T15:55:43.488" v="1392" actId="1076"/>
          <ac:picMkLst>
            <pc:docMk/>
            <pc:sldMk cId="2571157775" sldId="454"/>
            <ac:picMk id="8" creationId="{FD90902A-A7B2-1BB0-D10F-701CE5BC9244}"/>
          </ac:picMkLst>
        </pc:picChg>
      </pc:sldChg>
      <pc:sldChg chg="addSp delSp modSp new mod modShow modNotesTx">
        <pc:chgData name="Hoang Dang Nguyen" userId="1de6b3a7-5191-4a0c-8968-b8f905305e1d" providerId="ADAL" clId="{321587F2-CA59-47B0-8B0F-61FB82108B85}" dt="2024-01-05T16:01:38.108" v="1725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321587F2-CA59-47B0-8B0F-61FB82108B85}" dt="2024-01-05T15:59:53.411" v="1528" actId="20577"/>
          <ac:spMkLst>
            <pc:docMk/>
            <pc:sldMk cId="2647263247" sldId="455"/>
            <ac:spMk id="2" creationId="{07099AA1-6A93-82D6-1E63-2E55516844BE}"/>
          </ac:spMkLst>
        </pc:spChg>
        <pc:spChg chg="del">
          <ac:chgData name="Hoang Dang Nguyen" userId="1de6b3a7-5191-4a0c-8968-b8f905305e1d" providerId="ADAL" clId="{321587F2-CA59-47B0-8B0F-61FB82108B85}" dt="2024-01-05T15:59:10.396" v="1466" actId="478"/>
          <ac:spMkLst>
            <pc:docMk/>
            <pc:sldMk cId="2647263247" sldId="455"/>
            <ac:spMk id="3" creationId="{AE2BE92D-26A7-5299-27F7-D7199FA4F561}"/>
          </ac:spMkLst>
        </pc:spChg>
        <pc:spChg chg="add del">
          <ac:chgData name="Hoang Dang Nguyen" userId="1de6b3a7-5191-4a0c-8968-b8f905305e1d" providerId="ADAL" clId="{321587F2-CA59-47B0-8B0F-61FB82108B85}" dt="2024-01-05T15:59:12.346" v="1468" actId="22"/>
          <ac:spMkLst>
            <pc:docMk/>
            <pc:sldMk cId="2647263247" sldId="455"/>
            <ac:spMk id="5" creationId="{831E6E81-3FC6-42ED-6EA0-A5FD439EC151}"/>
          </ac:spMkLst>
        </pc:spChg>
        <pc:spChg chg="add mod">
          <ac:chgData name="Hoang Dang Nguyen" userId="1de6b3a7-5191-4a0c-8968-b8f905305e1d" providerId="ADAL" clId="{321587F2-CA59-47B0-8B0F-61FB82108B85}" dt="2024-01-05T15:59:38.774" v="1473"/>
          <ac:spMkLst>
            <pc:docMk/>
            <pc:sldMk cId="2647263247" sldId="455"/>
            <ac:spMk id="8" creationId="{AC3F0BCA-7570-7D81-CE59-25C6AD41F9C2}"/>
          </ac:spMkLst>
        </pc:spChg>
        <pc:spChg chg="add mod">
          <ac:chgData name="Hoang Dang Nguyen" userId="1de6b3a7-5191-4a0c-8968-b8f905305e1d" providerId="ADAL" clId="{321587F2-CA59-47B0-8B0F-61FB82108B85}" dt="2024-01-05T16:01:38.108" v="1725" actId="20577"/>
          <ac:spMkLst>
            <pc:docMk/>
            <pc:sldMk cId="2647263247" sldId="455"/>
            <ac:spMk id="9" creationId="{C543B1CB-9D3C-FA69-7F72-AB2B10412785}"/>
          </ac:spMkLst>
        </pc:spChg>
        <pc:picChg chg="add mod">
          <ac:chgData name="Hoang Dang Nguyen" userId="1de6b3a7-5191-4a0c-8968-b8f905305e1d" providerId="ADAL" clId="{321587F2-CA59-47B0-8B0F-61FB82108B85}" dt="2024-01-05T16:01:30.914" v="1720" actId="1076"/>
          <ac:picMkLst>
            <pc:docMk/>
            <pc:sldMk cId="2647263247" sldId="455"/>
            <ac:picMk id="7" creationId="{2C12B800-F9F6-52F7-8B36-8EDFB2316758}"/>
          </ac:picMkLst>
        </pc:picChg>
      </pc:sldChg>
    </pc:docChg>
  </pc:docChgLst>
  <pc:docChgLst>
    <pc:chgData name="Hoang Dang Nguyen" userId="1de6b3a7-5191-4a0c-8968-b8f905305e1d" providerId="ADAL" clId="{5DF5C864-30D2-4468-A82F-233504C09182}"/>
    <pc:docChg chg="modSld modMainMaster">
      <pc:chgData name="Hoang Dang Nguyen" userId="1de6b3a7-5191-4a0c-8968-b8f905305e1d" providerId="ADAL" clId="{5DF5C864-30D2-4468-A82F-233504C09182}" dt="2023-09-20T13:25:19.967" v="0"/>
      <pc:docMkLst>
        <pc:docMk/>
      </pc:docMkLst>
      <pc:sldChg chg="modSp">
        <pc:chgData name="Hoang Dang Nguyen" userId="1de6b3a7-5191-4a0c-8968-b8f905305e1d" providerId="ADAL" clId="{5DF5C864-30D2-4468-A82F-233504C09182}" dt="2023-09-20T13:25:19.967" v="0"/>
        <pc:sldMkLst>
          <pc:docMk/>
          <pc:sldMk cId="3661340027" sldId="256"/>
        </pc:sld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4" creationId="{F7F435BA-7D13-2A2A-3218-88D77537015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5" creationId="{D5520C09-344C-5086-48D5-55B49BD92B42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6" creationId="{5E33CEC2-4CCC-CBE6-2D77-B35CDDBE7A37}"/>
          </ac:spMkLst>
        </pc:spChg>
      </pc:sldChg>
      <pc:sldMasterChg chg="modSp modSldLayout">
        <pc:chgData name="Hoang Dang Nguyen" userId="1de6b3a7-5191-4a0c-8968-b8f905305e1d" providerId="ADAL" clId="{5DF5C864-30D2-4468-A82F-233504C09182}" dt="2023-09-20T13:25:19.967" v="0"/>
        <pc:sldMasterMkLst>
          <pc:docMk/>
          <pc:sldMasterMk cId="1297012552" sldId="2147483650"/>
        </pc:sldMaster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4" creationId="{120753DE-CDF2-3A70-F374-C39104479BA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6" creationId="{8C428B4E-29EA-F6CE-AB70-F9447AE6A863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6" creationId="{33E9FF1B-67D2-3290-BB63-5D347C50FA88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7" creationId="{E5FF2184-C087-A594-151D-0BF63EBA5DDC}"/>
          </ac:spMkLst>
        </pc:sp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704473638" sldId="214748365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4" creationId="{03BF8CE1-620C-8EF8-80A0-01FDC5668FFD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5" creationId="{2E7C71EF-7BE2-E495-ED93-2F86E2F0DC9F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670981451" sldId="2147483652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5" creationId="{187DF35D-8F8B-031B-ED97-C527A0C661F3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047955019" sldId="214748365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098441978" sldId="2147483654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04693733" sldId="214748365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4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5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6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789567457" sldId="2147483658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539240596" sldId="214748365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192073434" sldId="214748366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7194917" sldId="214748366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103775201" sldId="214748366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047460266" sldId="214748367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115292161" sldId="214748367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829623015" sldId="214748367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940630683" sldId="214748367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76128282" sldId="214748367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4" creationId="{00000000-0000-0000-0000-000000000000}"/>
            </ac:spMkLst>
          </pc:spChg>
        </pc:sldLayoutChg>
      </pc:sldMasterChg>
    </pc:docChg>
  </pc:docChgLst>
  <pc:docChgLst>
    <pc:chgData name="Hoang Dang Nguyen" userId="1de6b3a7-5191-4a0c-8968-b8f905305e1d" providerId="ADAL" clId="{23499303-5F7C-49B8-9EDB-F2EAEA140B02}"/>
    <pc:docChg chg="undo custSel addSld delSld modSld sldOrd">
      <pc:chgData name="Hoang Dang Nguyen" userId="1de6b3a7-5191-4a0c-8968-b8f905305e1d" providerId="ADAL" clId="{23499303-5F7C-49B8-9EDB-F2EAEA140B02}" dt="2024-01-10T21:20:34.204" v="1127" actId="6549"/>
      <pc:docMkLst>
        <pc:docMk/>
      </pc:docMkLst>
      <pc:sldChg chg="addSp delSp modSp mod">
        <pc:chgData name="Hoang Dang Nguyen" userId="1de6b3a7-5191-4a0c-8968-b8f905305e1d" providerId="ADAL" clId="{23499303-5F7C-49B8-9EDB-F2EAEA140B02}" dt="2024-01-10T21:16:36.515" v="1007" actId="20577"/>
        <pc:sldMkLst>
          <pc:docMk/>
          <pc:sldMk cId="0" sldId="342"/>
        </pc:sldMkLst>
        <pc:spChg chg="add del mod">
          <ac:chgData name="Hoang Dang Nguyen" userId="1de6b3a7-5191-4a0c-8968-b8f905305e1d" providerId="ADAL" clId="{23499303-5F7C-49B8-9EDB-F2EAEA140B02}" dt="2024-01-10T21:16:25.424" v="1004" actId="478"/>
          <ac:spMkLst>
            <pc:docMk/>
            <pc:sldMk cId="0" sldId="342"/>
            <ac:spMk id="2" creationId="{539C055E-7D31-7297-C93B-BD6B061B8D6E}"/>
          </ac:spMkLst>
        </pc:spChg>
        <pc:spChg chg="del">
          <ac:chgData name="Hoang Dang Nguyen" userId="1de6b3a7-5191-4a0c-8968-b8f905305e1d" providerId="ADAL" clId="{23499303-5F7C-49B8-9EDB-F2EAEA140B02}" dt="2024-01-10T21:16:23.603" v="1003" actId="478"/>
          <ac:spMkLst>
            <pc:docMk/>
            <pc:sldMk cId="0" sldId="342"/>
            <ac:spMk id="3" creationId="{6EE7328A-7AFC-5A70-26CA-1FC24C1E5B73}"/>
          </ac:spMkLst>
        </pc:spChg>
        <pc:spChg chg="del">
          <ac:chgData name="Hoang Dang Nguyen" userId="1de6b3a7-5191-4a0c-8968-b8f905305e1d" providerId="ADAL" clId="{23499303-5F7C-49B8-9EDB-F2EAEA140B02}" dt="2024-01-10T21:16:23.603" v="1003" actId="478"/>
          <ac:spMkLst>
            <pc:docMk/>
            <pc:sldMk cId="0" sldId="342"/>
            <ac:spMk id="4" creationId="{A3648278-0377-1DB2-E191-49A4B3EDB40A}"/>
          </ac:spMkLst>
        </pc:spChg>
        <pc:spChg chg="add mod">
          <ac:chgData name="Hoang Dang Nguyen" userId="1de6b3a7-5191-4a0c-8968-b8f905305e1d" providerId="ADAL" clId="{23499303-5F7C-49B8-9EDB-F2EAEA140B02}" dt="2024-01-10T21:16:33.905" v="1005"/>
          <ac:spMkLst>
            <pc:docMk/>
            <pc:sldMk cId="0" sldId="342"/>
            <ac:spMk id="5" creationId="{6B81464A-7777-6AF6-DC38-B6FDCEBAE489}"/>
          </ac:spMkLst>
        </pc:spChg>
        <pc:spChg chg="add mod">
          <ac:chgData name="Hoang Dang Nguyen" userId="1de6b3a7-5191-4a0c-8968-b8f905305e1d" providerId="ADAL" clId="{23499303-5F7C-49B8-9EDB-F2EAEA140B02}" dt="2024-01-10T21:16:36.515" v="1007" actId="20577"/>
          <ac:spMkLst>
            <pc:docMk/>
            <pc:sldMk cId="0" sldId="342"/>
            <ac:spMk id="6" creationId="{B561D84C-9709-B219-0FE4-AB904D116156}"/>
          </ac:spMkLst>
        </pc:spChg>
        <pc:spChg chg="add mod">
          <ac:chgData name="Hoang Dang Nguyen" userId="1de6b3a7-5191-4a0c-8968-b8f905305e1d" providerId="ADAL" clId="{23499303-5F7C-49B8-9EDB-F2EAEA140B02}" dt="2024-01-10T21:16:33.905" v="1005"/>
          <ac:spMkLst>
            <pc:docMk/>
            <pc:sldMk cId="0" sldId="342"/>
            <ac:spMk id="7" creationId="{6868E7BA-7480-35FE-07EA-4012AA87AA20}"/>
          </ac:spMkLst>
        </pc:spChg>
        <pc:spChg chg="del mod">
          <ac:chgData name="Hoang Dang Nguyen" userId="1de6b3a7-5191-4a0c-8968-b8f905305e1d" providerId="ADAL" clId="{23499303-5F7C-49B8-9EDB-F2EAEA140B02}" dt="2024-01-10T21:16:23.603" v="1003" actId="478"/>
          <ac:spMkLst>
            <pc:docMk/>
            <pc:sldMk cId="0" sldId="342"/>
            <ac:spMk id="6148" creationId="{B03C41A6-7F92-3E98-4A55-C01F05788F39}"/>
          </ac:spMkLst>
        </pc:spChg>
      </pc:sldChg>
      <pc:sldChg chg="modSp mod">
        <pc:chgData name="Hoang Dang Nguyen" userId="1de6b3a7-5191-4a0c-8968-b8f905305e1d" providerId="ADAL" clId="{23499303-5F7C-49B8-9EDB-F2EAEA140B02}" dt="2024-01-10T21:17:52.774" v="1045" actId="113"/>
        <pc:sldMkLst>
          <pc:docMk/>
          <pc:sldMk cId="0" sldId="366"/>
        </pc:sldMkLst>
        <pc:spChg chg="mod">
          <ac:chgData name="Hoang Dang Nguyen" userId="1de6b3a7-5191-4a0c-8968-b8f905305e1d" providerId="ADAL" clId="{23499303-5F7C-49B8-9EDB-F2EAEA140B02}" dt="2024-01-10T21:17:52.774" v="1045" actId="113"/>
          <ac:spMkLst>
            <pc:docMk/>
            <pc:sldMk cId="0" sldId="366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5:05.730" v="776" actId="404"/>
          <ac:spMkLst>
            <pc:docMk/>
            <pc:sldMk cId="0" sldId="366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23499303-5F7C-49B8-9EDB-F2EAEA140B02}" dt="2024-01-08T16:16:45.983" v="650" actId="47"/>
        <pc:sldMkLst>
          <pc:docMk/>
          <pc:sldMk cId="0" sldId="368"/>
        </pc:sldMkLst>
      </pc:sldChg>
      <pc:sldChg chg="modSp add del mod">
        <pc:chgData name="Hoang Dang Nguyen" userId="1de6b3a7-5191-4a0c-8968-b8f905305e1d" providerId="ADAL" clId="{23499303-5F7C-49B8-9EDB-F2EAEA140B02}" dt="2024-01-10T21:20:34.204" v="1127" actId="6549"/>
        <pc:sldMkLst>
          <pc:docMk/>
          <pc:sldMk cId="0" sldId="373"/>
        </pc:sldMkLst>
        <pc:spChg chg="mod">
          <ac:chgData name="Hoang Dang Nguyen" userId="1de6b3a7-5191-4a0c-8968-b8f905305e1d" providerId="ADAL" clId="{23499303-5F7C-49B8-9EDB-F2EAEA140B02}" dt="2024-01-10T21:20:34.204" v="1127" actId="6549"/>
          <ac:spMkLst>
            <pc:docMk/>
            <pc:sldMk cId="0" sldId="373"/>
            <ac:spMk id="3" creationId="{C1384EE9-6F40-1556-CB6F-BEDBE6E6A81C}"/>
          </ac:spMkLst>
        </pc:spChg>
      </pc:sldChg>
      <pc:sldChg chg="del">
        <pc:chgData name="Hoang Dang Nguyen" userId="1de6b3a7-5191-4a0c-8968-b8f905305e1d" providerId="ADAL" clId="{23499303-5F7C-49B8-9EDB-F2EAEA140B02}" dt="2024-01-08T16:16:45.049" v="645" actId="47"/>
        <pc:sldMkLst>
          <pc:docMk/>
          <pc:sldMk cId="0" sldId="400"/>
        </pc:sldMkLst>
      </pc:sldChg>
      <pc:sldChg chg="del">
        <pc:chgData name="Hoang Dang Nguyen" userId="1de6b3a7-5191-4a0c-8968-b8f905305e1d" providerId="ADAL" clId="{23499303-5F7C-49B8-9EDB-F2EAEA140B02}" dt="2024-01-08T16:16:45.596" v="648" actId="47"/>
        <pc:sldMkLst>
          <pc:docMk/>
          <pc:sldMk cId="0" sldId="403"/>
        </pc:sldMkLst>
      </pc:sldChg>
      <pc:sldChg chg="modSp mod">
        <pc:chgData name="Hoang Dang Nguyen" userId="1de6b3a7-5191-4a0c-8968-b8f905305e1d" providerId="ADAL" clId="{23499303-5F7C-49B8-9EDB-F2EAEA140B02}" dt="2024-01-10T21:16:43.761" v="1010" actId="113"/>
        <pc:sldMkLst>
          <pc:docMk/>
          <pc:sldMk cId="0" sldId="421"/>
        </pc:sldMkLst>
        <pc:spChg chg="mod">
          <ac:chgData name="Hoang Dang Nguyen" userId="1de6b3a7-5191-4a0c-8968-b8f905305e1d" providerId="ADAL" clId="{23499303-5F7C-49B8-9EDB-F2EAEA140B02}" dt="2024-01-10T21:16:43.761" v="1010" actId="113"/>
          <ac:spMkLst>
            <pc:docMk/>
            <pc:sldMk cId="0" sldId="421"/>
            <ac:spMk id="7170" creationId="{1D7E4AAF-7E7E-8772-E65C-A7102971F0DB}"/>
          </ac:spMkLst>
        </pc:spChg>
        <pc:spChg chg="mod">
          <ac:chgData name="Hoang Dang Nguyen" userId="1de6b3a7-5191-4a0c-8968-b8f905305e1d" providerId="ADAL" clId="{23499303-5F7C-49B8-9EDB-F2EAEA140B02}" dt="2024-01-08T18:02:43.204" v="809" actId="6549"/>
          <ac:spMkLst>
            <pc:docMk/>
            <pc:sldMk cId="0" sldId="421"/>
            <ac:spMk id="7171" creationId="{2A2F879C-01D9-3C8A-0F3C-4A9703AA2CE4}"/>
          </ac:spMkLst>
        </pc:spChg>
      </pc:sldChg>
      <pc:sldChg chg="del">
        <pc:chgData name="Hoang Dang Nguyen" userId="1de6b3a7-5191-4a0c-8968-b8f905305e1d" providerId="ADAL" clId="{23499303-5F7C-49B8-9EDB-F2EAEA140B02}" dt="2024-01-10T21:16:41.718" v="1009" actId="47"/>
        <pc:sldMkLst>
          <pc:docMk/>
          <pc:sldMk cId="290787176" sldId="422"/>
        </pc:sldMkLst>
      </pc:sldChg>
      <pc:sldChg chg="del">
        <pc:chgData name="Hoang Dang Nguyen" userId="1de6b3a7-5191-4a0c-8968-b8f905305e1d" providerId="ADAL" clId="{23499303-5F7C-49B8-9EDB-F2EAEA140B02}" dt="2024-01-08T16:16:45.426" v="647" actId="47"/>
        <pc:sldMkLst>
          <pc:docMk/>
          <pc:sldMk cId="626447684" sldId="424"/>
        </pc:sldMkLst>
      </pc:sldChg>
      <pc:sldChg chg="modSp add del mod ord">
        <pc:chgData name="Hoang Dang Nguyen" userId="1de6b3a7-5191-4a0c-8968-b8f905305e1d" providerId="ADAL" clId="{23499303-5F7C-49B8-9EDB-F2EAEA140B02}" dt="2024-01-10T21:16:47.504" v="1014" actId="113"/>
        <pc:sldMkLst>
          <pc:docMk/>
          <pc:sldMk cId="466523251" sldId="430"/>
        </pc:sldMkLst>
        <pc:spChg chg="mod">
          <ac:chgData name="Hoang Dang Nguyen" userId="1de6b3a7-5191-4a0c-8968-b8f905305e1d" providerId="ADAL" clId="{23499303-5F7C-49B8-9EDB-F2EAEA140B02}" dt="2024-01-10T21:16:47.504" v="1014" actId="113"/>
          <ac:spMkLst>
            <pc:docMk/>
            <pc:sldMk cId="466523251" sldId="430"/>
            <ac:spMk id="23554" creationId="{9D8A9A21-FA3B-7D94-F7B9-02C597F037AF}"/>
          </ac:spMkLst>
        </pc:spChg>
      </pc:sldChg>
      <pc:sldChg chg="modSp add del mod">
        <pc:chgData name="Hoang Dang Nguyen" userId="1de6b3a7-5191-4a0c-8968-b8f905305e1d" providerId="ADAL" clId="{23499303-5F7C-49B8-9EDB-F2EAEA140B02}" dt="2024-01-10T21:18:10.026" v="1056" actId="113"/>
        <pc:sldMkLst>
          <pc:docMk/>
          <pc:sldMk cId="2124964315" sldId="433"/>
        </pc:sldMkLst>
        <pc:spChg chg="mod">
          <ac:chgData name="Hoang Dang Nguyen" userId="1de6b3a7-5191-4a0c-8968-b8f905305e1d" providerId="ADAL" clId="{23499303-5F7C-49B8-9EDB-F2EAEA140B02}" dt="2024-01-10T21:18:10.026" v="1056" actId="113"/>
          <ac:spMkLst>
            <pc:docMk/>
            <pc:sldMk cId="2124964315" sldId="433"/>
            <ac:spMk id="2" creationId="{C4390D44-9FCD-B0FF-6FF1-2956B6C2081B}"/>
          </ac:spMkLst>
        </pc:spChg>
      </pc:sldChg>
      <pc:sldChg chg="add del">
        <pc:chgData name="Hoang Dang Nguyen" userId="1de6b3a7-5191-4a0c-8968-b8f905305e1d" providerId="ADAL" clId="{23499303-5F7C-49B8-9EDB-F2EAEA140B02}" dt="2024-01-08T16:16:49.179" v="660" actId="47"/>
        <pc:sldMkLst>
          <pc:docMk/>
          <pc:sldMk cId="3814033428" sldId="436"/>
        </pc:sldMkLst>
      </pc:sldChg>
      <pc:sldChg chg="add del">
        <pc:chgData name="Hoang Dang Nguyen" userId="1de6b3a7-5191-4a0c-8968-b8f905305e1d" providerId="ADAL" clId="{23499303-5F7C-49B8-9EDB-F2EAEA140B02}" dt="2024-01-08T16:16:50.300" v="662" actId="47"/>
        <pc:sldMkLst>
          <pc:docMk/>
          <pc:sldMk cId="2647263247" sldId="455"/>
        </pc:sldMkLst>
      </pc:sldChg>
      <pc:sldChg chg="del">
        <pc:chgData name="Hoang Dang Nguyen" userId="1de6b3a7-5191-4a0c-8968-b8f905305e1d" providerId="ADAL" clId="{23499303-5F7C-49B8-9EDB-F2EAEA140B02}" dt="2024-01-08T16:16:46.343" v="652" actId="47"/>
        <pc:sldMkLst>
          <pc:docMk/>
          <pc:sldMk cId="4061318979" sldId="457"/>
        </pc:sldMkLst>
      </pc:sldChg>
      <pc:sldChg chg="add del">
        <pc:chgData name="Hoang Dang Nguyen" userId="1de6b3a7-5191-4a0c-8968-b8f905305e1d" providerId="ADAL" clId="{23499303-5F7C-49B8-9EDB-F2EAEA140B02}" dt="2024-01-08T16:16:54.737" v="664" actId="47"/>
        <pc:sldMkLst>
          <pc:docMk/>
          <pc:sldMk cId="154313630" sldId="458"/>
        </pc:sldMkLst>
      </pc:sldChg>
      <pc:sldChg chg="del">
        <pc:chgData name="Hoang Dang Nguyen" userId="1de6b3a7-5191-4a0c-8968-b8f905305e1d" providerId="ADAL" clId="{23499303-5F7C-49B8-9EDB-F2EAEA140B02}" dt="2024-01-08T16:16:46.533" v="653" actId="47"/>
        <pc:sldMkLst>
          <pc:docMk/>
          <pc:sldMk cId="3726978693" sldId="459"/>
        </pc:sldMkLst>
      </pc:sldChg>
      <pc:sldChg chg="modSp mod">
        <pc:chgData name="Hoang Dang Nguyen" userId="1de6b3a7-5191-4a0c-8968-b8f905305e1d" providerId="ADAL" clId="{23499303-5F7C-49B8-9EDB-F2EAEA140B02}" dt="2024-01-10T21:18:08.361" v="1055"/>
        <pc:sldMkLst>
          <pc:docMk/>
          <pc:sldMk cId="1100971740" sldId="461"/>
        </pc:sldMkLst>
        <pc:spChg chg="mod">
          <ac:chgData name="Hoang Dang Nguyen" userId="1de6b3a7-5191-4a0c-8968-b8f905305e1d" providerId="ADAL" clId="{23499303-5F7C-49B8-9EDB-F2EAEA140B02}" dt="2024-01-10T21:18:08.361" v="1055"/>
          <ac:spMkLst>
            <pc:docMk/>
            <pc:sldMk cId="1100971740" sldId="461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5:04:46.539" v="428" actId="20577"/>
          <ac:spMkLst>
            <pc:docMk/>
            <pc:sldMk cId="1100971740" sldId="461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23499303-5F7C-49B8-9EDB-F2EAEA140B02}" dt="2024-01-08T16:16:45.792" v="649" actId="47"/>
        <pc:sldMkLst>
          <pc:docMk/>
          <pc:sldMk cId="126554529" sldId="463"/>
        </pc:sldMkLst>
      </pc:sldChg>
      <pc:sldChg chg="del">
        <pc:chgData name="Hoang Dang Nguyen" userId="1de6b3a7-5191-4a0c-8968-b8f905305e1d" providerId="ADAL" clId="{23499303-5F7C-49B8-9EDB-F2EAEA140B02}" dt="2024-01-08T16:16:45.257" v="646" actId="47"/>
        <pc:sldMkLst>
          <pc:docMk/>
          <pc:sldMk cId="4079205323" sldId="464"/>
        </pc:sldMkLst>
      </pc:sldChg>
      <pc:sldChg chg="addSp modSp add mod modClrScheme chgLayout">
        <pc:chgData name="Hoang Dang Nguyen" userId="1de6b3a7-5191-4a0c-8968-b8f905305e1d" providerId="ADAL" clId="{23499303-5F7C-49B8-9EDB-F2EAEA140B02}" dt="2024-01-10T21:19:51.738" v="1120" actId="1076"/>
        <pc:sldMkLst>
          <pc:docMk/>
          <pc:sldMk cId="3012238808" sldId="465"/>
        </pc:sldMkLst>
        <pc:spChg chg="mod modVis">
          <ac:chgData name="Hoang Dang Nguyen" userId="1de6b3a7-5191-4a0c-8968-b8f905305e1d" providerId="ADAL" clId="{23499303-5F7C-49B8-9EDB-F2EAEA140B02}" dt="2024-01-08T15:02:12.542" v="201" actId="26606"/>
          <ac:spMkLst>
            <pc:docMk/>
            <pc:sldMk cId="3012238808" sldId="465"/>
            <ac:spMk id="4" creationId="{6A8A1DA1-DD0A-CE7F-4E89-B94E9FA963CC}"/>
          </ac:spMkLst>
        </pc:spChg>
        <pc:spChg chg="add mod">
          <ac:chgData name="Hoang Dang Nguyen" userId="1de6b3a7-5191-4a0c-8968-b8f905305e1d" providerId="ADAL" clId="{23499303-5F7C-49B8-9EDB-F2EAEA140B02}" dt="2024-01-10T21:19:51.738" v="1120" actId="1076"/>
          <ac:spMkLst>
            <pc:docMk/>
            <pc:sldMk cId="3012238808" sldId="465"/>
            <ac:spMk id="5" creationId="{6E0D747D-4D9D-764C-D000-E774694E48F9}"/>
          </ac:spMkLst>
        </pc:spChg>
        <pc:spChg chg="mod">
          <ac:chgData name="Hoang Dang Nguyen" userId="1de6b3a7-5191-4a0c-8968-b8f905305e1d" providerId="ADAL" clId="{23499303-5F7C-49B8-9EDB-F2EAEA140B02}" dt="2024-01-10T21:17:58.427" v="1048"/>
          <ac:spMkLst>
            <pc:docMk/>
            <pc:sldMk cId="3012238808" sldId="465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5:02:12.542" v="201" actId="26606"/>
          <ac:spMkLst>
            <pc:docMk/>
            <pc:sldMk cId="3012238808" sldId="465"/>
            <ac:spMk id="9219" creationId="{CC9080E7-7437-1057-6AA4-225BBDCDCC00}"/>
          </ac:spMkLst>
        </pc:spChg>
        <pc:spChg chg="mod modVis">
          <ac:chgData name="Hoang Dang Nguyen" userId="1de6b3a7-5191-4a0c-8968-b8f905305e1d" providerId="ADAL" clId="{23499303-5F7C-49B8-9EDB-F2EAEA140B02}" dt="2024-01-08T15:02:12.542" v="201" actId="26606"/>
          <ac:spMkLst>
            <pc:docMk/>
            <pc:sldMk cId="3012238808" sldId="465"/>
            <ac:spMk id="9221" creationId="{B282F7F4-40CB-661B-2624-57DD31981657}"/>
          </ac:spMkLst>
        </pc:spChg>
        <pc:picChg chg="add mod ord">
          <ac:chgData name="Hoang Dang Nguyen" userId="1de6b3a7-5191-4a0c-8968-b8f905305e1d" providerId="ADAL" clId="{23499303-5F7C-49B8-9EDB-F2EAEA140B02}" dt="2024-01-10T21:19:45.220" v="1116" actId="1076"/>
          <ac:picMkLst>
            <pc:docMk/>
            <pc:sldMk cId="3012238808" sldId="465"/>
            <ac:picMk id="3" creationId="{7D7E4166-65C0-D6A3-F40E-B46545AA7312}"/>
          </ac:picMkLst>
        </pc:picChg>
      </pc:sldChg>
      <pc:sldChg chg="modSp add mod modNotesTx">
        <pc:chgData name="Hoang Dang Nguyen" userId="1de6b3a7-5191-4a0c-8968-b8f905305e1d" providerId="ADAL" clId="{23499303-5F7C-49B8-9EDB-F2EAEA140B02}" dt="2024-01-10T21:18:00.124" v="1049"/>
        <pc:sldMkLst>
          <pc:docMk/>
          <pc:sldMk cId="1332784444" sldId="466"/>
        </pc:sldMkLst>
        <pc:spChg chg="mod">
          <ac:chgData name="Hoang Dang Nguyen" userId="1de6b3a7-5191-4a0c-8968-b8f905305e1d" providerId="ADAL" clId="{23499303-5F7C-49B8-9EDB-F2EAEA140B02}" dt="2024-01-10T21:18:00.124" v="1049"/>
          <ac:spMkLst>
            <pc:docMk/>
            <pc:sldMk cId="1332784444" sldId="466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5:29.413" v="777" actId="2711"/>
          <ac:spMkLst>
            <pc:docMk/>
            <pc:sldMk cId="1332784444" sldId="466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8:05.121" v="1054" actId="113"/>
        <pc:sldMkLst>
          <pc:docMk/>
          <pc:sldMk cId="319172546" sldId="467"/>
        </pc:sldMkLst>
        <pc:spChg chg="mod">
          <ac:chgData name="Hoang Dang Nguyen" userId="1de6b3a7-5191-4a0c-8968-b8f905305e1d" providerId="ADAL" clId="{23499303-5F7C-49B8-9EDB-F2EAEA140B02}" dt="2024-01-10T21:18:05.121" v="1054" actId="113"/>
          <ac:spMkLst>
            <pc:docMk/>
            <pc:sldMk cId="319172546" sldId="467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5:04:56.235" v="440" actId="20577"/>
          <ac:spMkLst>
            <pc:docMk/>
            <pc:sldMk cId="319172546" sldId="467"/>
            <ac:spMk id="9219" creationId="{CC9080E7-7437-1057-6AA4-225BBDCDCC00}"/>
          </ac:spMkLst>
        </pc:spChg>
      </pc:sldChg>
      <pc:sldChg chg="add del">
        <pc:chgData name="Hoang Dang Nguyen" userId="1de6b3a7-5191-4a0c-8968-b8f905305e1d" providerId="ADAL" clId="{23499303-5F7C-49B8-9EDB-F2EAEA140B02}" dt="2024-01-08T15:04:50.662" v="430"/>
        <pc:sldMkLst>
          <pc:docMk/>
          <pc:sldMk cId="2689588005" sldId="467"/>
        </pc:sldMkLst>
      </pc:sldChg>
      <pc:sldChg chg="modSp add mod">
        <pc:chgData name="Hoang Dang Nguyen" userId="1de6b3a7-5191-4a0c-8968-b8f905305e1d" providerId="ADAL" clId="{23499303-5F7C-49B8-9EDB-F2EAEA140B02}" dt="2024-01-10T21:17:56.748" v="1047" actId="113"/>
        <pc:sldMkLst>
          <pc:docMk/>
          <pc:sldMk cId="2840528377" sldId="468"/>
        </pc:sldMkLst>
        <pc:spChg chg="mod">
          <ac:chgData name="Hoang Dang Nguyen" userId="1de6b3a7-5191-4a0c-8968-b8f905305e1d" providerId="ADAL" clId="{23499303-5F7C-49B8-9EDB-F2EAEA140B02}" dt="2024-01-10T21:17:56.748" v="1047" actId="113"/>
          <ac:spMkLst>
            <pc:docMk/>
            <pc:sldMk cId="2840528377" sldId="468"/>
            <ac:spMk id="2" creationId="{07099AA1-6A93-82D6-1E63-2E55516844BE}"/>
          </ac:spMkLst>
        </pc:spChg>
        <pc:spChg chg="mod">
          <ac:chgData name="Hoang Dang Nguyen" userId="1de6b3a7-5191-4a0c-8968-b8f905305e1d" providerId="ADAL" clId="{23499303-5F7C-49B8-9EDB-F2EAEA140B02}" dt="2024-01-08T15:06:02.443" v="627" actId="20577"/>
          <ac:spMkLst>
            <pc:docMk/>
            <pc:sldMk cId="2840528377" sldId="468"/>
            <ac:spMk id="9" creationId="{C543B1CB-9D3C-FA69-7F72-AB2B10412785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7:06.654" v="1022" actId="6549"/>
        <pc:sldMkLst>
          <pc:docMk/>
          <pc:sldMk cId="4117753501" sldId="469"/>
        </pc:sldMkLst>
        <pc:spChg chg="mod">
          <ac:chgData name="Hoang Dang Nguyen" userId="1de6b3a7-5191-4a0c-8968-b8f905305e1d" providerId="ADAL" clId="{23499303-5F7C-49B8-9EDB-F2EAEA140B02}" dt="2024-01-10T21:16:51.289" v="1015"/>
          <ac:spMkLst>
            <pc:docMk/>
            <pc:sldMk cId="4117753501" sldId="469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10T21:17:06.654" v="1022" actId="6549"/>
          <ac:spMkLst>
            <pc:docMk/>
            <pc:sldMk cId="4117753501" sldId="469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08T16:20:58.919" v="717" actId="21"/>
        <pc:sldMkLst>
          <pc:docMk/>
          <pc:sldMk cId="290286395" sldId="470"/>
        </pc:sldMkLst>
        <pc:spChg chg="mod">
          <ac:chgData name="Hoang Dang Nguyen" userId="1de6b3a7-5191-4a0c-8968-b8f905305e1d" providerId="ADAL" clId="{23499303-5F7C-49B8-9EDB-F2EAEA140B02}" dt="2024-01-08T16:16:24.736" v="632" actId="20577"/>
          <ac:spMkLst>
            <pc:docMk/>
            <pc:sldMk cId="290286395" sldId="470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0:58.919" v="717" actId="21"/>
          <ac:spMkLst>
            <pc:docMk/>
            <pc:sldMk cId="290286395" sldId="470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7:23.311" v="1029" actId="113"/>
        <pc:sldMkLst>
          <pc:docMk/>
          <pc:sldMk cId="389332724" sldId="471"/>
        </pc:sldMkLst>
        <pc:spChg chg="mod">
          <ac:chgData name="Hoang Dang Nguyen" userId="1de6b3a7-5191-4a0c-8968-b8f905305e1d" providerId="ADAL" clId="{23499303-5F7C-49B8-9EDB-F2EAEA140B02}" dt="2024-01-10T21:17:23.311" v="1029" actId="113"/>
          <ac:spMkLst>
            <pc:docMk/>
            <pc:sldMk cId="389332724" sldId="471"/>
            <ac:spMk id="2" creationId="{07099AA1-6A93-82D6-1E63-2E55516844BE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6:57.135" v="1017" actId="113"/>
        <pc:sldMkLst>
          <pc:docMk/>
          <pc:sldMk cId="3330856302" sldId="472"/>
        </pc:sldMkLst>
        <pc:spChg chg="mod">
          <ac:chgData name="Hoang Dang Nguyen" userId="1de6b3a7-5191-4a0c-8968-b8f905305e1d" providerId="ADAL" clId="{23499303-5F7C-49B8-9EDB-F2EAEA140B02}" dt="2024-01-10T21:16:53.459" v="1016"/>
          <ac:spMkLst>
            <pc:docMk/>
            <pc:sldMk cId="3330856302" sldId="472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10T21:16:57.135" v="1017" actId="113"/>
          <ac:spMkLst>
            <pc:docMk/>
            <pc:sldMk cId="3330856302" sldId="472"/>
            <ac:spMk id="9219" creationId="{CC9080E7-7437-1057-6AA4-225BBDCDCC00}"/>
          </ac:spMkLst>
        </pc:spChg>
      </pc:sldChg>
      <pc:sldChg chg="modSp add mod modNotesTx">
        <pc:chgData name="Hoang Dang Nguyen" userId="1de6b3a7-5191-4a0c-8968-b8f905305e1d" providerId="ADAL" clId="{23499303-5F7C-49B8-9EDB-F2EAEA140B02}" dt="2024-01-08T18:03:05.808" v="824" actId="6549"/>
        <pc:sldMkLst>
          <pc:docMk/>
          <pc:sldMk cId="1038360783" sldId="473"/>
        </pc:sldMkLst>
        <pc:spChg chg="mod">
          <ac:chgData name="Hoang Dang Nguyen" userId="1de6b3a7-5191-4a0c-8968-b8f905305e1d" providerId="ADAL" clId="{23499303-5F7C-49B8-9EDB-F2EAEA140B02}" dt="2024-01-08T18:03:05.808" v="824" actId="6549"/>
          <ac:spMkLst>
            <pc:docMk/>
            <pc:sldMk cId="1038360783" sldId="473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3:27.466" v="733" actId="113"/>
          <ac:spMkLst>
            <pc:docMk/>
            <pc:sldMk cId="1038360783" sldId="473"/>
            <ac:spMk id="9219" creationId="{CC9080E7-7437-1057-6AA4-225BBDCDCC00}"/>
          </ac:spMkLst>
        </pc:spChg>
      </pc:sldChg>
      <pc:sldChg chg="modSp mod">
        <pc:chgData name="Hoang Dang Nguyen" userId="1de6b3a7-5191-4a0c-8968-b8f905305e1d" providerId="ADAL" clId="{23499303-5F7C-49B8-9EDB-F2EAEA140B02}" dt="2024-01-10T21:19:25.363" v="1114" actId="20577"/>
        <pc:sldMkLst>
          <pc:docMk/>
          <pc:sldMk cId="3066705101" sldId="473"/>
        </pc:sldMkLst>
        <pc:spChg chg="mod">
          <ac:chgData name="Hoang Dang Nguyen" userId="1de6b3a7-5191-4a0c-8968-b8f905305e1d" providerId="ADAL" clId="{23499303-5F7C-49B8-9EDB-F2EAEA140B02}" dt="2024-01-10T21:18:31.982" v="1074" actId="20577"/>
          <ac:spMkLst>
            <pc:docMk/>
            <pc:sldMk cId="3066705101" sldId="473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10T21:19:25.363" v="1114" actId="20577"/>
          <ac:spMkLst>
            <pc:docMk/>
            <pc:sldMk cId="3066705101" sldId="473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7:54.741" v="1046"/>
        <pc:sldMkLst>
          <pc:docMk/>
          <pc:sldMk cId="2471501390" sldId="474"/>
        </pc:sldMkLst>
        <pc:spChg chg="mod">
          <ac:chgData name="Hoang Dang Nguyen" userId="1de6b3a7-5191-4a0c-8968-b8f905305e1d" providerId="ADAL" clId="{23499303-5F7C-49B8-9EDB-F2EAEA140B02}" dt="2024-01-10T21:17:54.741" v="1046"/>
          <ac:spMkLst>
            <pc:docMk/>
            <pc:sldMk cId="2471501390" sldId="474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4:48.028" v="772" actId="403"/>
          <ac:spMkLst>
            <pc:docMk/>
            <pc:sldMk cId="2471501390" sldId="474"/>
            <ac:spMk id="9219" creationId="{CC9080E7-7437-1057-6AA4-225BBDCDCC00}"/>
          </ac:spMkLst>
        </pc:spChg>
      </pc:sldChg>
      <pc:sldChg chg="modSp add del mod">
        <pc:chgData name="Hoang Dang Nguyen" userId="1de6b3a7-5191-4a0c-8968-b8f905305e1d" providerId="ADAL" clId="{23499303-5F7C-49B8-9EDB-F2EAEA140B02}" dt="2024-01-08T16:24:12.879" v="762" actId="47"/>
        <pc:sldMkLst>
          <pc:docMk/>
          <pc:sldMk cId="3919811960" sldId="474"/>
        </pc:sldMkLst>
        <pc:spChg chg="mod">
          <ac:chgData name="Hoang Dang Nguyen" userId="1de6b3a7-5191-4a0c-8968-b8f905305e1d" providerId="ADAL" clId="{23499303-5F7C-49B8-9EDB-F2EAEA140B02}" dt="2024-01-08T16:24:07.854" v="760"/>
          <ac:spMkLst>
            <pc:docMk/>
            <pc:sldMk cId="3919811960" sldId="474"/>
            <ac:spMk id="9219" creationId="{CC9080E7-7437-1057-6AA4-225BBDCDCC00}"/>
          </ac:spMkLst>
        </pc:spChg>
      </pc:sldChg>
      <pc:sldChg chg="modSp add mod modNotesTx">
        <pc:chgData name="Hoang Dang Nguyen" userId="1de6b3a7-5191-4a0c-8968-b8f905305e1d" providerId="ADAL" clId="{23499303-5F7C-49B8-9EDB-F2EAEA140B02}" dt="2024-01-10T21:17:43.471" v="1039" actId="113"/>
        <pc:sldMkLst>
          <pc:docMk/>
          <pc:sldMk cId="157708290" sldId="475"/>
        </pc:sldMkLst>
        <pc:spChg chg="mod">
          <ac:chgData name="Hoang Dang Nguyen" userId="1de6b3a7-5191-4a0c-8968-b8f905305e1d" providerId="ADAL" clId="{23499303-5F7C-49B8-9EDB-F2EAEA140B02}" dt="2024-01-10T21:17:43.471" v="1039" actId="113"/>
          <ac:spMkLst>
            <pc:docMk/>
            <pc:sldMk cId="157708290" sldId="475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8:04:04.578" v="916" actId="20577"/>
          <ac:spMkLst>
            <pc:docMk/>
            <pc:sldMk cId="157708290" sldId="475"/>
            <ac:spMk id="9219" creationId="{CC9080E7-7437-1057-6AA4-225BBDCDCC00}"/>
          </ac:spMkLst>
        </pc:spChg>
      </pc:sldChg>
      <pc:sldChg chg="add del">
        <pc:chgData name="Hoang Dang Nguyen" userId="1de6b3a7-5191-4a0c-8968-b8f905305e1d" providerId="ADAL" clId="{23499303-5F7C-49B8-9EDB-F2EAEA140B02}" dt="2024-01-08T16:24:20.256" v="764" actId="47"/>
        <pc:sldMkLst>
          <pc:docMk/>
          <pc:sldMk cId="3649950747" sldId="475"/>
        </pc:sldMkLst>
      </pc:sldChg>
      <pc:sldChg chg="modSp mod">
        <pc:chgData name="Hoang Dang Nguyen" userId="1de6b3a7-5191-4a0c-8968-b8f905305e1d" providerId="ADAL" clId="{23499303-5F7C-49B8-9EDB-F2EAEA140B02}" dt="2024-01-10T21:17:48.701" v="1041" actId="113"/>
        <pc:sldMkLst>
          <pc:docMk/>
          <pc:sldMk cId="1529617299" sldId="476"/>
        </pc:sldMkLst>
        <pc:spChg chg="mod">
          <ac:chgData name="Hoang Dang Nguyen" userId="1de6b3a7-5191-4a0c-8968-b8f905305e1d" providerId="ADAL" clId="{23499303-5F7C-49B8-9EDB-F2EAEA140B02}" dt="2024-01-10T21:17:48.701" v="1041" actId="113"/>
          <ac:spMkLst>
            <pc:docMk/>
            <pc:sldMk cId="1529617299" sldId="476"/>
            <ac:spMk id="2" creationId="{07099AA1-6A93-82D6-1E63-2E55516844BE}"/>
          </ac:spMkLst>
        </pc:spChg>
      </pc:sldChg>
      <pc:sldChg chg="modSp del mod">
        <pc:chgData name="Hoang Dang Nguyen" userId="1de6b3a7-5191-4a0c-8968-b8f905305e1d" providerId="ADAL" clId="{23499303-5F7C-49B8-9EDB-F2EAEA140B02}" dt="2024-01-10T21:20:18.775" v="1125" actId="47"/>
        <pc:sldMkLst>
          <pc:docMk/>
          <pc:sldMk cId="656068851" sldId="477"/>
        </pc:sldMkLst>
        <pc:spChg chg="mod">
          <ac:chgData name="Hoang Dang Nguyen" userId="1de6b3a7-5191-4a0c-8968-b8f905305e1d" providerId="ADAL" clId="{23499303-5F7C-49B8-9EDB-F2EAEA140B02}" dt="2024-01-10T21:18:01.414" v="1050"/>
          <ac:spMkLst>
            <pc:docMk/>
            <pc:sldMk cId="656068851" sldId="477"/>
            <ac:spMk id="2" creationId="{32F3F11A-75EE-C04E-C93F-5375B731FF5B}"/>
          </ac:spMkLst>
        </pc:spChg>
        <pc:spChg chg="mod">
          <ac:chgData name="Hoang Dang Nguyen" userId="1de6b3a7-5191-4a0c-8968-b8f905305e1d" providerId="ADAL" clId="{23499303-5F7C-49B8-9EDB-F2EAEA140B02}" dt="2024-01-10T21:20:04.916" v="1122" actId="21"/>
          <ac:spMkLst>
            <pc:docMk/>
            <pc:sldMk cId="656068851" sldId="477"/>
            <ac:spMk id="3" creationId="{B2E518F4-17D8-1026-F7AF-C7E56AC028A3}"/>
          </ac:spMkLst>
        </pc:spChg>
      </pc:sldChg>
      <pc:sldChg chg="modSp mod">
        <pc:chgData name="Hoang Dang Nguyen" userId="1de6b3a7-5191-4a0c-8968-b8f905305e1d" providerId="ADAL" clId="{23499303-5F7C-49B8-9EDB-F2EAEA140B02}" dt="2024-01-10T21:17:46.283" v="1040"/>
        <pc:sldMkLst>
          <pc:docMk/>
          <pc:sldMk cId="4139855394" sldId="478"/>
        </pc:sldMkLst>
        <pc:spChg chg="mod">
          <ac:chgData name="Hoang Dang Nguyen" userId="1de6b3a7-5191-4a0c-8968-b8f905305e1d" providerId="ADAL" clId="{23499303-5F7C-49B8-9EDB-F2EAEA140B02}" dt="2024-01-10T21:17:46.283" v="1040"/>
          <ac:spMkLst>
            <pc:docMk/>
            <pc:sldMk cId="4139855394" sldId="478"/>
            <ac:spMk id="9218" creationId="{1CA15F00-959D-6A33-495F-E30AAFD4C10E}"/>
          </ac:spMkLst>
        </pc:spChg>
      </pc:sldChg>
      <pc:sldChg chg="modSp mod">
        <pc:chgData name="Hoang Dang Nguyen" userId="1de6b3a7-5191-4a0c-8968-b8f905305e1d" providerId="ADAL" clId="{23499303-5F7C-49B8-9EDB-F2EAEA140B02}" dt="2024-01-10T21:17:39.527" v="1035" actId="14100"/>
        <pc:sldMkLst>
          <pc:docMk/>
          <pc:sldMk cId="3012723426" sldId="479"/>
        </pc:sldMkLst>
        <pc:spChg chg="mod">
          <ac:chgData name="Hoang Dang Nguyen" userId="1de6b3a7-5191-4a0c-8968-b8f905305e1d" providerId="ADAL" clId="{23499303-5F7C-49B8-9EDB-F2EAEA140B02}" dt="2024-01-10T21:17:25.386" v="1030" actId="113"/>
          <ac:spMkLst>
            <pc:docMk/>
            <pc:sldMk cId="3012723426" sldId="479"/>
            <ac:spMk id="2" creationId="{484302BE-DDE9-D645-8E48-2C875A404A7B}"/>
          </ac:spMkLst>
        </pc:spChg>
        <pc:spChg chg="mod">
          <ac:chgData name="Hoang Dang Nguyen" userId="1de6b3a7-5191-4a0c-8968-b8f905305e1d" providerId="ADAL" clId="{23499303-5F7C-49B8-9EDB-F2EAEA140B02}" dt="2024-01-10T21:17:39.527" v="1035" actId="14100"/>
          <ac:spMkLst>
            <pc:docMk/>
            <pc:sldMk cId="3012723426" sldId="479"/>
            <ac:spMk id="7" creationId="{956CC309-E0AB-3864-9BCB-22F89DA737B5}"/>
          </ac:spMkLst>
        </pc:spChg>
        <pc:picChg chg="mod">
          <ac:chgData name="Hoang Dang Nguyen" userId="1de6b3a7-5191-4a0c-8968-b8f905305e1d" providerId="ADAL" clId="{23499303-5F7C-49B8-9EDB-F2EAEA140B02}" dt="2024-01-10T21:17:33.229" v="1033" actId="14100"/>
          <ac:picMkLst>
            <pc:docMk/>
            <pc:sldMk cId="3012723426" sldId="479"/>
            <ac:picMk id="6" creationId="{E85DE4AA-EBCC-4451-55F5-348610BD8159}"/>
          </ac:picMkLst>
        </pc:picChg>
      </pc:sldChg>
      <pc:sldChg chg="del">
        <pc:chgData name="Hoang Dang Nguyen" userId="1de6b3a7-5191-4a0c-8968-b8f905305e1d" providerId="ADAL" clId="{23499303-5F7C-49B8-9EDB-F2EAEA140B02}" dt="2024-01-10T21:20:28.249" v="1126" actId="47"/>
        <pc:sldMkLst>
          <pc:docMk/>
          <pc:sldMk cId="562706810" sldId="480"/>
        </pc:sldMkLst>
      </pc:sldChg>
      <pc:sldChg chg="add">
        <pc:chgData name="Hoang Dang Nguyen" userId="1de6b3a7-5191-4a0c-8968-b8f905305e1d" providerId="ADAL" clId="{23499303-5F7C-49B8-9EDB-F2EAEA140B02}" dt="2024-01-10T21:16:40.650" v="1008"/>
        <pc:sldMkLst>
          <pc:docMk/>
          <pc:sldMk cId="2618133166" sldId="481"/>
        </pc:sldMkLst>
      </pc:sldChg>
      <pc:sldChg chg="modSp add mod modNotesTx">
        <pc:chgData name="Hoang Dang Nguyen" userId="1de6b3a7-5191-4a0c-8968-b8f905305e1d" providerId="ADAL" clId="{23499303-5F7C-49B8-9EDB-F2EAEA140B02}" dt="2024-01-10T21:20:13.040" v="1124"/>
        <pc:sldMkLst>
          <pc:docMk/>
          <pc:sldMk cId="631931657" sldId="482"/>
        </pc:sldMkLst>
        <pc:spChg chg="mod">
          <ac:chgData name="Hoang Dang Nguyen" userId="1de6b3a7-5191-4a0c-8968-b8f905305e1d" providerId="ADAL" clId="{23499303-5F7C-49B8-9EDB-F2EAEA140B02}" dt="2024-01-10T21:20:06.425" v="1123"/>
          <ac:spMkLst>
            <pc:docMk/>
            <pc:sldMk cId="631931657" sldId="482"/>
            <ac:spMk id="9219" creationId="{CC9080E7-7437-1057-6AA4-225BBDCDCC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l4UYZfVmT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22165820-782E-D596-59A2-F870F90932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D77E2EF-E95A-8EA5-A528-56494B53E8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b="0" dirty="0">
                <a:cs typeface="Arial" panose="020B0604020202020204" pitchFamily="34" charset="0"/>
              </a:rPr>
              <a:t>The lecturer can ask students to take turn writing key words on the board, read their notes, give examples, show their homework, or do case studies.</a:t>
            </a:r>
          </a:p>
          <a:p>
            <a:pPr eaLnBrk="1" hangingPunct="1"/>
            <a:endParaRPr lang="en-US" altLang="en-US" b="0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200" b="0" dirty="0">
                <a:cs typeface="Arial" panose="020B0604020202020204" pitchFamily="34" charset="0"/>
              </a:rPr>
              <a:t>Can link the student’s answer to the content of this week – what organisational structure would best fit this company?</a:t>
            </a:r>
            <a:endParaRPr lang="en-US" altLang="en-US" b="0" dirty="0">
              <a:cs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B7454CA-DC16-6E88-C270-1A8729F64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A9DFB14-8B2A-4B2B-BBF8-413465CE1E97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491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E011B87-4790-ED0A-ABF4-08870EB219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D997BF6B-99F1-15E2-8767-ABD7366146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+mj-lt"/>
              <a:buNone/>
            </a:pP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Reference: Robbins and Coulter (2021)</a:t>
            </a:r>
          </a:p>
          <a:p>
            <a:pPr marL="0" indent="0">
              <a:buFont typeface="+mj-lt"/>
              <a:buNone/>
            </a:pPr>
            <a:r>
              <a:rPr lang="en-GB" altLang="en-US" b="0" i="0" dirty="0">
                <a:solidFill>
                  <a:srgbClr val="555555"/>
                </a:solidFill>
                <a:effectLst/>
                <a:latin typeface="robotoregular"/>
              </a:rPr>
              <a:t>Activity: When to have these cultures?</a:t>
            </a:r>
            <a:endParaRPr lang="en-GB" altLang="en-US" dirty="0">
              <a:solidFill>
                <a:srgbClr val="555555"/>
              </a:solidFill>
              <a:latin typeface="robotoregular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6BAB0EEE-17D5-B240-D210-6E0653F81F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0EE2872-6AFD-45D0-905A-2B6A84DDB4A8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785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651F781-2C69-972A-6264-F07BD06048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BC9F0C-825C-14A5-1964-DD4E8D893D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200" b="1" dirty="0"/>
              <a:t>Power culture: </a:t>
            </a:r>
            <a:r>
              <a:rPr lang="en-GB" altLang="en-US" sz="1200" b="0" dirty="0"/>
              <a:t>when there are significant differences in terms of capabilities between leaders and followers. Or when there are crises and time is short. </a:t>
            </a:r>
            <a:r>
              <a:rPr lang="en-GB" altLang="en-US" sz="1200" dirty="0"/>
              <a:t>depends on a central power source with influence throughout the organisation.</a:t>
            </a:r>
          </a:p>
          <a:p>
            <a:r>
              <a:rPr lang="en-GB" altLang="en-US" sz="1200" b="1" dirty="0"/>
              <a:t>Role culture:</a:t>
            </a:r>
            <a:r>
              <a:rPr lang="en-GB" altLang="en-US" sz="1200" b="0" dirty="0"/>
              <a:t> where tasks are highly definitive and/or require fairness, such as accounting firms, government activities, computer programming, data analysis, quality assurance, business analysis.</a:t>
            </a:r>
            <a:endParaRPr lang="en-GB" altLang="en-US" sz="1200" dirty="0"/>
          </a:p>
          <a:p>
            <a:r>
              <a:rPr lang="en-GB" altLang="en-US" sz="1200" b="1" dirty="0"/>
              <a:t>Task culture:</a:t>
            </a:r>
            <a:r>
              <a:rPr lang="en-GB" altLang="en-US" sz="1200" b="0" dirty="0"/>
              <a:t> where there are fasting changing environments, such as R&amp;D, entrepreneurship, software development companies, construction, etc.</a:t>
            </a:r>
            <a:endParaRPr lang="en-GB" altLang="en-US" sz="1200" dirty="0"/>
          </a:p>
          <a:p>
            <a:r>
              <a:rPr lang="en-GB" altLang="en-US" sz="1200" b="1" dirty="0"/>
              <a:t>Person culture: </a:t>
            </a:r>
            <a:r>
              <a:rPr lang="en-GB" altLang="en-US" sz="1200" b="0" dirty="0"/>
              <a:t>where the people are the most important (most likely due to their specialist and know-how), for example in education, health care, legal and accountancy firms.</a:t>
            </a: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DF4138BE-0BED-9E54-6AE7-5DDBCC1C37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51AF3B-7341-4A4E-9E42-1AB121971D21}" type="slidenum">
              <a:rPr lang="en-GB" altLang="en-US" smtClean="0">
                <a:latin typeface="Verdana" panose="020B0604030504040204" pitchFamily="34" charset="0"/>
              </a:rPr>
              <a:pPr/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2895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651F781-2C69-972A-6264-F07BD06048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BC9F0C-825C-14A5-1964-DD4E8D893D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dirty="0"/>
              <a:t>Tough-guy, macho culture</a:t>
            </a:r>
            <a:r>
              <a:rPr lang="en-GB" altLang="en-US" dirty="0"/>
              <a:t>: police departments, surgeons, construction, cosmetics, management consulting and the entertainment industry. Financial stakes are high and there is a focus on speed</a:t>
            </a:r>
          </a:p>
          <a:p>
            <a:r>
              <a:rPr lang="en-GB" altLang="en-US" sz="1200" b="1" dirty="0"/>
              <a:t>Work-hard/play-hard culture </a:t>
            </a:r>
            <a:r>
              <a:rPr lang="en-GB" altLang="en-US" sz="1200" dirty="0"/>
              <a:t>– Sales organisations, estate agents, computer companies, mass consumer companies (McDonald’s), office equipment manufacturers, retail stores.</a:t>
            </a:r>
          </a:p>
          <a:p>
            <a:r>
              <a:rPr lang="en-GB" altLang="en-US" sz="1200" b="1" dirty="0"/>
              <a:t>Bet-your-company culture </a:t>
            </a:r>
            <a:r>
              <a:rPr lang="en-GB" altLang="en-US" sz="1200" dirty="0"/>
              <a:t>– Oil companies, investment banks, architectural firms, the military.</a:t>
            </a:r>
          </a:p>
          <a:p>
            <a:r>
              <a:rPr lang="en-GB" altLang="en-US" sz="1200" b="1" dirty="0"/>
              <a:t>Process culture </a:t>
            </a:r>
            <a:r>
              <a:rPr lang="en-GB" altLang="en-US" sz="1200" dirty="0"/>
              <a:t>– insurance companies, financial services, the civil service. The individual financial stakes are low and employees get very little feedback on their effectiveness.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DF4138BE-0BED-9E54-6AE7-5DDBCC1C37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51AF3B-7341-4A4E-9E42-1AB121971D21}" type="slidenum">
              <a:rPr lang="en-GB" altLang="en-US" smtClean="0">
                <a:latin typeface="Verdana" panose="020B0604030504040204" pitchFamily="34" charset="0"/>
              </a:rPr>
              <a:pPr/>
              <a:t>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696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651F781-2C69-972A-6264-F07BD06048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BC9F0C-825C-14A5-1964-DD4E8D893D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algn="l">
              <a:lnSpc>
                <a:spcPct val="200000"/>
              </a:lnSpc>
              <a:buNone/>
            </a:pPr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Netflix Culture: Freedom and Responsibility</a:t>
            </a:r>
          </a:p>
          <a:p>
            <a:pPr marL="0" indent="0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i="0" dirty="0">
                <a:solidFill>
                  <a:srgbClr val="0F0F0F"/>
                </a:solidFill>
                <a:effectLst/>
                <a:latin typeface="YouTube Sans"/>
                <a:hlinkClick r:id="rId3"/>
              </a:rPr>
              <a:t>https://www.youtube.com/watch?v=pl4UYZfVmTA</a:t>
            </a:r>
            <a:r>
              <a:rPr lang="en-GB" i="0" dirty="0">
                <a:solidFill>
                  <a:srgbClr val="0F0F0F"/>
                </a:solidFill>
                <a:effectLst/>
                <a:latin typeface="YouTube Sans"/>
              </a:rPr>
              <a:t> </a:t>
            </a:r>
            <a:endParaRPr lang="en-GB" b="1" dirty="0">
              <a:solidFill>
                <a:srgbClr val="0F0F0F"/>
              </a:solidFill>
              <a:latin typeface="YouTube Sans"/>
            </a:endParaRPr>
          </a:p>
          <a:p>
            <a:pPr marL="0" indent="0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b="1" dirty="0">
                <a:solidFill>
                  <a:srgbClr val="0F0F0F"/>
                </a:solidFill>
                <a:latin typeface="YouTube Sans"/>
              </a:rPr>
              <a:t>3:30</a:t>
            </a:r>
          </a:p>
          <a:p>
            <a:pPr marL="0" indent="0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DF4138BE-0BED-9E54-6AE7-5DDBCC1C37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51AF3B-7341-4A4E-9E42-1AB121971D21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55268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04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should share some of their experience in reading organisational cultures.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34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651F781-2C69-972A-6264-F07BD06048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BC9F0C-825C-14A5-1964-DD4E8D893D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“How do students learn the culture here in this campus?”</a:t>
            </a:r>
          </a:p>
          <a:p>
            <a:pPr eaLnBrk="1" hangingPunct="1"/>
            <a:r>
              <a:rPr lang="en-GB" altLang="en-US" dirty="0"/>
              <a:t>Tell us one story/ritual/artifacts and symbol/language of your friends/organisation/country of origin/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DF4138BE-0BED-9E54-6AE7-5DDBCC1C37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51AF3B-7341-4A4E-9E42-1AB121971D21}" type="slidenum">
              <a:rPr lang="en-GB" altLang="en-US" smtClean="0">
                <a:latin typeface="Verdana" panose="020B0604030504040204" pitchFamily="34" charset="0"/>
              </a:rPr>
              <a:pPr/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4671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651F781-2C69-972A-6264-F07BD06048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BC9F0C-825C-14A5-1964-DD4E8D893D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“How do students learn the culture here in this campus?”</a:t>
            </a:r>
          </a:p>
          <a:p>
            <a:pPr eaLnBrk="1" hangingPunct="1"/>
            <a:r>
              <a:rPr lang="en-GB" altLang="en-US" dirty="0"/>
              <a:t>Tell us one story/ritual/artifacts and symbol/language of your friends/organisation/country of origin/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DF4138BE-0BED-9E54-6AE7-5DDBCC1C37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51AF3B-7341-4A4E-9E42-1AB121971D21}" type="slidenum">
              <a:rPr lang="en-GB" altLang="en-US" smtClean="0">
                <a:latin typeface="Verdana" panose="020B0604030504040204" pitchFamily="34" charset="0"/>
              </a:rPr>
              <a:pPr/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069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9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l4UYZfVmTA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81464A-7777-6AF6-DC38-B6FDCEBAE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B561D84C-9709-B219-0FE4-AB904D116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3816421"/>
            <a:ext cx="7496907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>
                <a:latin typeface="Arial" panose="020B0604020202020204" pitchFamily="34" charset="0"/>
              </a:rPr>
              <a:t>Week 5: </a:t>
            </a:r>
            <a:r>
              <a:rPr lang="en-GB" altLang="en-US" sz="2800" b="1" dirty="0">
                <a:latin typeface="Arial" panose="020B0604020202020204" pitchFamily="34" charset="0"/>
              </a:rPr>
              <a:t>Session 1</a:t>
            </a:r>
          </a:p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Organisational culture – part 2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868E7BA-7480-35FE-07EA-4012AA87AA20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(UOS)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E088C09-A337-52A5-8063-1E9134F65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we did the last time</a:t>
            </a: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4088145-02D0-5CB0-D664-EDE0E96BC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120743" cy="39163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did you learn last class?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were the key terms?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Do you have any questions?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EFF52-BF87-E56F-8300-304B8BFB9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52EA0701-2A1A-A95E-F436-D586228E49E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AE3581A-EF95-49A9-96A3-967EDE5F5F0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133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By the end of this session, students should be aware of important aspects of organisational culture, including:</a:t>
            </a:r>
            <a:r>
              <a:rPr lang="en-GB" altLang="en-US" sz="2000" dirty="0"/>
              <a:t> 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altLang="en-US" dirty="0"/>
              <a:t>Important organisational culture types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altLang="en-US" dirty="0"/>
              <a:t>How employees learn culture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07/02/2024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D8A9A21-FA3B-7D94-F7B9-02C597F03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Important organizational culture types</a:t>
            </a:r>
            <a:endParaRPr lang="en-GB" alt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5E80F-E227-D693-A061-AD05E6DDA90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23557" name="Slide Number Placeholder 4">
            <a:extLst>
              <a:ext uri="{FF2B5EF4-FFF2-40B4-BE49-F238E27FC236}">
                <a16:creationId xmlns:a16="http://schemas.microsoft.com/office/drawing/2014/main" id="{A4F0292E-3A37-A741-A515-20CA66676D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CB74D2-D131-4680-AAC1-06F0940CB7B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2" descr="Photograph of two women talking and laughing. They are standing in front of a mural with the facebook name prominent.">
            <a:extLst>
              <a:ext uri="{FF2B5EF4-FFF2-40B4-BE49-F238E27FC236}">
                <a16:creationId xmlns:a16="http://schemas.microsoft.com/office/drawing/2014/main" id="{0A94634F-FF94-DB28-DE97-D078E2B430EB}"/>
              </a:ext>
            </a:extLst>
          </p:cNvPr>
          <p:cNvSpPr txBox="1">
            <a:spLocks/>
          </p:cNvSpPr>
          <p:nvPr/>
        </p:nvSpPr>
        <p:spPr bwMode="auto">
          <a:xfrm>
            <a:off x="474561" y="1573870"/>
            <a:ext cx="3945039" cy="2117661"/>
          </a:xfrm>
          <a:prstGeom prst="rect">
            <a:avLst/>
          </a:prstGeom>
          <a:solidFill>
            <a:srgbClr val="D4EAE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buSzPct val="100000"/>
              <a:defRPr/>
            </a:pPr>
            <a:r>
              <a:rPr lang="en-US" sz="1800" dirty="0"/>
              <a:t>Risk taking and change discouraged</a:t>
            </a:r>
          </a:p>
          <a:p>
            <a:pPr>
              <a:spcBef>
                <a:spcPts val="600"/>
              </a:spcBef>
              <a:buSzPct val="100000"/>
              <a:defRPr/>
            </a:pPr>
            <a:r>
              <a:rPr lang="en-US" sz="1800" dirty="0"/>
              <a:t>Creativity discouraged</a:t>
            </a:r>
          </a:p>
          <a:p>
            <a:pPr>
              <a:spcBef>
                <a:spcPts val="600"/>
              </a:spcBef>
              <a:buSzPct val="100000"/>
              <a:defRPr/>
            </a:pPr>
            <a:r>
              <a:rPr lang="en-US" sz="1800" dirty="0"/>
              <a:t>Close managerial supervision</a:t>
            </a:r>
          </a:p>
          <a:p>
            <a:pPr>
              <a:spcBef>
                <a:spcPts val="600"/>
              </a:spcBef>
              <a:spcAft>
                <a:spcPts val="5400"/>
              </a:spcAft>
              <a:buSzPct val="100000"/>
              <a:defRPr/>
            </a:pPr>
            <a:r>
              <a:rPr lang="en-US" sz="1800" dirty="0"/>
              <a:t>Work designed around individual employees</a:t>
            </a:r>
          </a:p>
        </p:txBody>
      </p:sp>
      <p:pic>
        <p:nvPicPr>
          <p:cNvPr id="3" name="Picture 3" descr="A chart shows the culture of organization “A.”&#10;Long description is available in notes,&#10;press F6">
            <a:extLst>
              <a:ext uri="{FF2B5EF4-FFF2-40B4-BE49-F238E27FC236}">
                <a16:creationId xmlns:a16="http://schemas.microsoft.com/office/drawing/2014/main" id="{8576B770-7F3A-FC08-D441-F9D6CDB6B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572000" y="1556792"/>
            <a:ext cx="4098852" cy="1321341"/>
          </a:xfrm>
          <a:prstGeom prst="rect">
            <a:avLst/>
          </a:prstGeom>
        </p:spPr>
      </p:pic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B84E283-0327-5919-CA74-1E936179583D}"/>
              </a:ext>
            </a:extLst>
          </p:cNvPr>
          <p:cNvSpPr txBox="1">
            <a:spLocks/>
          </p:cNvSpPr>
          <p:nvPr/>
        </p:nvSpPr>
        <p:spPr>
          <a:xfrm>
            <a:off x="474563" y="3795706"/>
            <a:ext cx="3945037" cy="1793534"/>
          </a:xfrm>
          <a:prstGeom prst="rect">
            <a:avLst/>
          </a:prstGeom>
          <a:solidFill>
            <a:srgbClr val="D4EAE4"/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defRPr/>
            </a:pPr>
            <a:r>
              <a:rPr lang="en-US" sz="1800" dirty="0"/>
              <a:t>Risk taking and change rewarded</a:t>
            </a:r>
          </a:p>
          <a:p>
            <a:pPr>
              <a:spcBef>
                <a:spcPts val="600"/>
              </a:spcBef>
              <a:defRPr/>
            </a:pPr>
            <a:r>
              <a:rPr lang="en-US" sz="1800" dirty="0"/>
              <a:t>Creativity and innovation rewarded</a:t>
            </a:r>
          </a:p>
          <a:p>
            <a:pPr>
              <a:spcBef>
                <a:spcPts val="600"/>
              </a:spcBef>
              <a:defRPr/>
            </a:pPr>
            <a:r>
              <a:rPr lang="en-US" sz="1800" dirty="0"/>
              <a:t>Management trusts employees</a:t>
            </a:r>
          </a:p>
          <a:p>
            <a:pPr>
              <a:spcBef>
                <a:spcPts val="600"/>
              </a:spcBef>
              <a:defRPr/>
            </a:pPr>
            <a:r>
              <a:rPr lang="en-US" sz="1800" dirty="0"/>
              <a:t>Work designed around teams</a:t>
            </a:r>
          </a:p>
        </p:txBody>
      </p:sp>
      <p:pic>
        <p:nvPicPr>
          <p:cNvPr id="6" name="Picture 5" descr="A chart shows the culture of organization “B.”&#10;Long description is available in notes,&#10;press F6">
            <a:extLst>
              <a:ext uri="{FF2B5EF4-FFF2-40B4-BE49-F238E27FC236}">
                <a16:creationId xmlns:a16="http://schemas.microsoft.com/office/drawing/2014/main" id="{6C33D4E8-9F20-F9CC-AE84-A71DEBA3D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578317" y="3791895"/>
            <a:ext cx="4083754" cy="13652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6801C8-8A20-98C4-3251-94565A956E39}"/>
              </a:ext>
            </a:extLst>
          </p:cNvPr>
          <p:cNvSpPr txBox="1"/>
          <p:nvPr/>
        </p:nvSpPr>
        <p:spPr>
          <a:xfrm>
            <a:off x="4419600" y="5230694"/>
            <a:ext cx="4716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Source: Robbins and Coulter (2021, p. 103)</a:t>
            </a:r>
          </a:p>
        </p:txBody>
      </p:sp>
    </p:spTree>
    <p:extLst>
      <p:ext uri="{BB962C8B-B14F-4D97-AF65-F5344CB8AC3E}">
        <p14:creationId xmlns:p14="http://schemas.microsoft.com/office/powerpoint/2010/main" val="466523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A15F00-959D-6A33-495F-E30AAFD4C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b="1" dirty="0"/>
              <a:t>Important organizational culture types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C9080E7-7437-1057-6AA4-225BBDCD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 dirty="0"/>
              <a:t>According to Handy (Mullins and McLean, 2019, p.565)</a:t>
            </a:r>
          </a:p>
          <a:p>
            <a:r>
              <a:rPr lang="en-GB" altLang="en-US" dirty="0"/>
              <a:t>Power culture depends on a central power source with influence throughout the organisation.</a:t>
            </a:r>
          </a:p>
          <a:p>
            <a:r>
              <a:rPr lang="en-GB" altLang="en-US" dirty="0"/>
              <a:t>Role culture is often stereotyped as a bureaucracy and works by logic and rationality.</a:t>
            </a:r>
          </a:p>
          <a:p>
            <a:r>
              <a:rPr lang="en-GB" altLang="en-US" dirty="0"/>
              <a:t>Task culture is job-oriented or project-oriented</a:t>
            </a:r>
          </a:p>
          <a:p>
            <a:r>
              <a:rPr lang="en-GB" altLang="en-US" dirty="0"/>
              <a:t>Person culture is where the individual is the central focus and structure exists to serve the individuals within it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FF0000"/>
                </a:solidFill>
              </a:rPr>
              <a:t>Question: Which situations will be beneficial from this type of culture?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FF0000"/>
                </a:solidFill>
              </a:rPr>
              <a:t>Which situation might allow the power culture to work best?</a:t>
            </a:r>
          </a:p>
          <a:p>
            <a:pPr marL="0" indent="0">
              <a:buNone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A1DA1-DD0A-CE7F-4E89-B94E9FA963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B282F7F4-40CB-661B-2624-57DD31981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C3FFA0-FBB6-48AF-8640-4E54E9CFC04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753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A15F00-959D-6A33-495F-E30AAFD4C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b="1" dirty="0"/>
              <a:t>Important organizational culture types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C9080E7-7437-1057-6AA4-225BBDCD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800" b="1" dirty="0"/>
              <a:t>According to Deal and Kennedy (Mullins and McLean, 2019, p.565)</a:t>
            </a:r>
          </a:p>
          <a:p>
            <a:r>
              <a:rPr lang="en-GB" altLang="en-US" sz="1800" dirty="0"/>
              <a:t>Tough-guy, macho culture – an organisation of individualists who frequently take high risks and receive quick feedback on the right or wrong of their actions. </a:t>
            </a:r>
          </a:p>
          <a:p>
            <a:r>
              <a:rPr lang="en-GB" altLang="en-US" sz="1800" dirty="0"/>
              <a:t>Work-hard/play-hard culture – characterised by fun and action where employees take few risks, all with quick feedback.</a:t>
            </a:r>
          </a:p>
          <a:p>
            <a:r>
              <a:rPr lang="en-GB" altLang="en-US" sz="1800" dirty="0"/>
              <a:t>Bet-your-company culture – where there are large-stake decisions with a high risk but slow feedback so that it may be years before employees know if decisions were successful.</a:t>
            </a:r>
          </a:p>
          <a:p>
            <a:r>
              <a:rPr lang="en-GB" altLang="en-US" sz="1800" dirty="0"/>
              <a:t>Process culture – a low-risk, slow-feedback culture where employees find difficulty in measuring what they do.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Question: Which situations will be beneficial from this type of culture?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Which situation might allow the power culture to work best?</a:t>
            </a:r>
          </a:p>
          <a:p>
            <a:pPr marL="0" indent="0"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A1DA1-DD0A-CE7F-4E89-B94E9FA963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B282F7F4-40CB-661B-2624-57DD31981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C3FFA0-FBB6-48AF-8640-4E54E9CFC04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856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A15F00-959D-6A33-495F-E30AAFD4C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sz="3600" b="1" dirty="0"/>
              <a:t>Culture of Netflix</a:t>
            </a:r>
            <a:endParaRPr lang="en-GB" altLang="en-US" sz="3600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C9080E7-7437-1057-6AA4-225BBDCD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Netflix Culture: Freedom and Responsibility (</a:t>
            </a:r>
            <a:r>
              <a:rPr lang="en-GB" sz="2000" b="1" dirty="0">
                <a:solidFill>
                  <a:srgbClr val="0F0F0F"/>
                </a:solidFill>
                <a:latin typeface="YouTube Sans"/>
              </a:rPr>
              <a:t>3:30)</a:t>
            </a:r>
            <a:endParaRPr lang="en-GB" sz="2000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pPr marL="0" indent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000" i="0" dirty="0">
                <a:solidFill>
                  <a:srgbClr val="0F0F0F"/>
                </a:solidFill>
                <a:effectLst/>
                <a:latin typeface="YouTube Sans"/>
                <a:hlinkClick r:id="rId3"/>
              </a:rPr>
              <a:t>https://www.youtube.com/watch?v=pl4UYZfVmTA</a:t>
            </a:r>
            <a:r>
              <a:rPr lang="en-GB" sz="2000" i="0" dirty="0">
                <a:solidFill>
                  <a:srgbClr val="0F0F0F"/>
                </a:solidFill>
                <a:effectLst/>
                <a:latin typeface="YouTube Sans"/>
              </a:rPr>
              <a:t> </a:t>
            </a:r>
            <a:endParaRPr lang="en-GB" sz="2000" b="1" dirty="0">
              <a:solidFill>
                <a:srgbClr val="0F0F0F"/>
              </a:solidFill>
              <a:latin typeface="YouTube Sans"/>
            </a:endParaRPr>
          </a:p>
          <a:p>
            <a:pPr marL="0" indent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000" b="1" dirty="0">
                <a:solidFill>
                  <a:srgbClr val="0F0F0F"/>
                </a:solidFill>
                <a:latin typeface="YouTube Sans"/>
              </a:rPr>
              <a:t>Discussion question: </a:t>
            </a:r>
          </a:p>
          <a:p>
            <a:pPr marL="457200" indent="-4572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2000" dirty="0">
                <a:solidFill>
                  <a:srgbClr val="0F0F0F"/>
                </a:solidFill>
                <a:latin typeface="YouTube Sans"/>
              </a:rPr>
              <a:t>Which is Netflix’s culture type?</a:t>
            </a:r>
          </a:p>
          <a:p>
            <a:pPr marL="0" indent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000" dirty="0">
                <a:solidFill>
                  <a:srgbClr val="0070C0"/>
                </a:solidFill>
                <a:latin typeface="YouTube Sans"/>
              </a:rPr>
              <a:t>Power culture - Role culture- Task culture- Person culture?</a:t>
            </a:r>
          </a:p>
          <a:p>
            <a:pPr marL="0" indent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000" dirty="0">
                <a:solidFill>
                  <a:srgbClr val="0070C0"/>
                </a:solidFill>
                <a:latin typeface="YouTube Sans"/>
              </a:rPr>
              <a:t>Or </a:t>
            </a:r>
            <a:r>
              <a:rPr lang="en-GB" sz="2000" dirty="0">
                <a:solidFill>
                  <a:srgbClr val="00B0F0"/>
                </a:solidFill>
                <a:latin typeface="YouTube Sans"/>
              </a:rPr>
              <a:t>Tough-guy, macho culture - Work-hard/play-hard culture -  Bet-your-company culture - Process culture?</a:t>
            </a:r>
          </a:p>
          <a:p>
            <a:pPr marL="457200" indent="-45720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2000" dirty="0">
                <a:solidFill>
                  <a:srgbClr val="0F0F0F"/>
                </a:solidFill>
                <a:latin typeface="YouTube Sans"/>
              </a:rPr>
              <a:t>Is Netflix’s culture appropriate for the firm? Why or why not?</a:t>
            </a:r>
            <a:endParaRPr lang="en-GB" sz="2000" dirty="0">
              <a:solidFill>
                <a:srgbClr val="00B0F0"/>
              </a:solidFill>
              <a:latin typeface="YouTube Sans"/>
            </a:endParaRPr>
          </a:p>
          <a:p>
            <a:pPr marL="0" indent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A1DA1-DD0A-CE7F-4E89-B94E9FA963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B282F7F4-40CB-661B-2624-57DD31981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C3FFA0-FBB6-48AF-8640-4E54E9CFC04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05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Identify an organisational culture type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7675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Individual. 5 minutes.</a:t>
            </a:r>
          </a:p>
          <a:p>
            <a:pPr marL="0" indent="0">
              <a:buNone/>
            </a:pPr>
            <a:r>
              <a:rPr lang="en-GB" dirty="0"/>
              <a:t>Identify an organisation. What is its organisational culture type? How do you know?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Prepare </a:t>
            </a:r>
            <a:r>
              <a:rPr lang="en-GB" dirty="0"/>
              <a:t>to present your answer to the class.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C4A31-0F07-603F-87BE-84D9F61C2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603" y="1757498"/>
            <a:ext cx="3267186" cy="3602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32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02BE-DDE9-D645-8E48-2C875A404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sz="2800" b="1" dirty="0"/>
              <a:t>Reading an Organisation’s culture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994E6D-6985-AA1D-246B-A824E0E2E797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DE4AA-EBCC-4451-55F5-348610BD81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23"/>
          <a:stretch/>
        </p:blipFill>
        <p:spPr>
          <a:xfrm>
            <a:off x="4271211" y="1221529"/>
            <a:ext cx="4704347" cy="43611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6CC309-E0AB-3864-9BCB-22F89DA737B5}"/>
              </a:ext>
            </a:extLst>
          </p:cNvPr>
          <p:cNvSpPr txBox="1"/>
          <p:nvPr/>
        </p:nvSpPr>
        <p:spPr>
          <a:xfrm>
            <a:off x="1666439" y="2940426"/>
            <a:ext cx="249648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Source: Robbins and Coulter (2021, p. 107)</a:t>
            </a:r>
          </a:p>
        </p:txBody>
      </p:sp>
    </p:spTree>
    <p:extLst>
      <p:ext uri="{BB962C8B-B14F-4D97-AF65-F5344CB8AC3E}">
        <p14:creationId xmlns:p14="http://schemas.microsoft.com/office/powerpoint/2010/main" val="3012723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A15F00-959D-6A33-495F-E30AAFD4C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b="1" dirty="0"/>
              <a:t>How employees learn culture</a:t>
            </a: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C9080E7-7437-1057-6AA4-225BBDCD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800" dirty="0">
                <a:latin typeface="+mj-lt"/>
              </a:rPr>
              <a:t>Stories</a:t>
            </a:r>
          </a:p>
          <a:p>
            <a:r>
              <a:rPr lang="en-GB" sz="2800" i="0" dirty="0">
                <a:solidFill>
                  <a:srgbClr val="242021"/>
                </a:solidFill>
                <a:effectLst/>
                <a:latin typeface="+mj-lt"/>
              </a:rPr>
              <a:t>Rituals</a:t>
            </a:r>
          </a:p>
          <a:p>
            <a:r>
              <a:rPr lang="en-GB" sz="2800" dirty="0">
                <a:solidFill>
                  <a:srgbClr val="242021"/>
                </a:solidFill>
                <a:latin typeface="+mj-lt"/>
              </a:rPr>
              <a:t>Material artifacts and symbols</a:t>
            </a:r>
          </a:p>
          <a:p>
            <a:r>
              <a:rPr lang="en-GB" sz="2800" i="0" dirty="0">
                <a:solidFill>
                  <a:srgbClr val="242021"/>
                </a:solidFill>
                <a:effectLst/>
                <a:latin typeface="+mj-lt"/>
              </a:rPr>
              <a:t>Languages</a:t>
            </a:r>
            <a:endParaRPr lang="en-GB" sz="2000" i="0" dirty="0">
              <a:solidFill>
                <a:srgbClr val="242021"/>
              </a:solidFill>
              <a:effectLst/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A1DA1-DD0A-CE7F-4E89-B94E9FA963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B282F7F4-40CB-661B-2624-57DD31981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C3FFA0-FBB6-48AF-8640-4E54E9CFC04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082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A15F00-959D-6A33-495F-E30AAFD4C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b="1" dirty="0"/>
              <a:t>How employees learn culture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C9080E7-7437-1057-6AA4-225BBDCD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>
                <a:latin typeface="+mj-lt"/>
              </a:rPr>
              <a:t>Stories: contain a narrative of significant events of people, including such things as the organisation’s founders, rule breaking, reactions to past mistakes, etc.</a:t>
            </a:r>
          </a:p>
          <a:p>
            <a:r>
              <a:rPr lang="en-GB" i="0" dirty="0">
                <a:solidFill>
                  <a:srgbClr val="242021"/>
                </a:solidFill>
                <a:effectLst/>
                <a:latin typeface="+mj-lt"/>
              </a:rPr>
              <a:t>Rituals: repetitive sequences of activities that express and reinforce key values and goals of the organisations.</a:t>
            </a:r>
          </a:p>
          <a:p>
            <a:r>
              <a:rPr lang="en-GB" dirty="0">
                <a:solidFill>
                  <a:srgbClr val="242021"/>
                </a:solidFill>
                <a:latin typeface="+mj-lt"/>
              </a:rPr>
              <a:t>Material artifacts and symbols: the layout of the facilities, size of offices, decorations, dress code, transportation, perks, etc.</a:t>
            </a:r>
          </a:p>
          <a:p>
            <a:r>
              <a:rPr lang="en-GB" i="0" dirty="0">
                <a:solidFill>
                  <a:srgbClr val="242021"/>
                </a:solidFill>
                <a:effectLst/>
                <a:latin typeface="+mj-lt"/>
              </a:rPr>
              <a:t>Language</a:t>
            </a:r>
            <a:r>
              <a:rPr lang="en-GB" dirty="0">
                <a:solidFill>
                  <a:srgbClr val="242021"/>
                </a:solidFill>
                <a:latin typeface="+mj-lt"/>
              </a:rPr>
              <a:t>: acronyms and jargon unique to the organisation.</a:t>
            </a:r>
            <a:endParaRPr lang="en-GB" sz="1800" i="0" dirty="0">
              <a:solidFill>
                <a:srgbClr val="242021"/>
              </a:solidFill>
              <a:effectLst/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A1DA1-DD0A-CE7F-4E89-B94E9FA963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B282F7F4-40CB-661B-2624-57DD31981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C3FFA0-FBB6-48AF-8640-4E54E9CFC04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855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How did you learn a cultural value?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7675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Individual. 5 minutes.</a:t>
            </a:r>
          </a:p>
          <a:p>
            <a:pPr marL="0" indent="0">
              <a:buNone/>
            </a:pPr>
            <a:r>
              <a:rPr lang="en-GB" dirty="0"/>
              <a:t>Reflect on your experience to examine how you learned a cultural value in an organisation (e.g., a university, a community, a company, etc.)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Prepare to provide your answer to the class.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C4A31-0F07-603F-87BE-84D9F61C2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603" y="1757498"/>
            <a:ext cx="3267186" cy="3602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6172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eywords concept with a cartoon key and tag with the text Words on it  isolated on white, simple outline vector illustration Stock Vector Image &amp;  Art - Alamy">
            <a:extLst>
              <a:ext uri="{FF2B5EF4-FFF2-40B4-BE49-F238E27FC236}">
                <a16:creationId xmlns:a16="http://schemas.microsoft.com/office/drawing/2014/main" id="{075D9FC2-2AFE-8F41-70C6-3ED5B45ECA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443"/>
          <a:stretch/>
        </p:blipFill>
        <p:spPr bwMode="auto">
          <a:xfrm>
            <a:off x="6948264" y="200387"/>
            <a:ext cx="1886148" cy="129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390D44-9FCD-B0FF-6FF1-2956B6C20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46A2-8D14-3CF2-4830-85B776137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37709" cy="3917032"/>
          </a:xfrm>
          <a:custGeom>
            <a:avLst/>
            <a:gdLst>
              <a:gd name="connsiteX0" fmla="*/ 0 w 3837709"/>
              <a:gd name="connsiteY0" fmla="*/ 0 h 3917032"/>
              <a:gd name="connsiteX1" fmla="*/ 716372 w 3837709"/>
              <a:gd name="connsiteY1" fmla="*/ 0 h 3917032"/>
              <a:gd name="connsiteX2" fmla="*/ 1240859 w 3837709"/>
              <a:gd name="connsiteY2" fmla="*/ 0 h 3917032"/>
              <a:gd name="connsiteX3" fmla="*/ 1918855 w 3837709"/>
              <a:gd name="connsiteY3" fmla="*/ 0 h 3917032"/>
              <a:gd name="connsiteX4" fmla="*/ 2635227 w 3837709"/>
              <a:gd name="connsiteY4" fmla="*/ 0 h 3917032"/>
              <a:gd name="connsiteX5" fmla="*/ 3837709 w 3837709"/>
              <a:gd name="connsiteY5" fmla="*/ 0 h 3917032"/>
              <a:gd name="connsiteX6" fmla="*/ 3837709 w 3837709"/>
              <a:gd name="connsiteY6" fmla="*/ 692009 h 3917032"/>
              <a:gd name="connsiteX7" fmla="*/ 3837709 w 3837709"/>
              <a:gd name="connsiteY7" fmla="*/ 1423188 h 3917032"/>
              <a:gd name="connsiteX8" fmla="*/ 3837709 w 3837709"/>
              <a:gd name="connsiteY8" fmla="*/ 2154368 h 3917032"/>
              <a:gd name="connsiteX9" fmla="*/ 3837709 w 3837709"/>
              <a:gd name="connsiteY9" fmla="*/ 2885547 h 3917032"/>
              <a:gd name="connsiteX10" fmla="*/ 3837709 w 3837709"/>
              <a:gd name="connsiteY10" fmla="*/ 3917032 h 3917032"/>
              <a:gd name="connsiteX11" fmla="*/ 3313222 w 3837709"/>
              <a:gd name="connsiteY11" fmla="*/ 3917032 h 3917032"/>
              <a:gd name="connsiteX12" fmla="*/ 2750358 w 3837709"/>
              <a:gd name="connsiteY12" fmla="*/ 3917032 h 3917032"/>
              <a:gd name="connsiteX13" fmla="*/ 2110740 w 3837709"/>
              <a:gd name="connsiteY13" fmla="*/ 3917032 h 3917032"/>
              <a:gd name="connsiteX14" fmla="*/ 1586253 w 3837709"/>
              <a:gd name="connsiteY14" fmla="*/ 3917032 h 3917032"/>
              <a:gd name="connsiteX15" fmla="*/ 985012 w 3837709"/>
              <a:gd name="connsiteY15" fmla="*/ 3917032 h 3917032"/>
              <a:gd name="connsiteX16" fmla="*/ 0 w 3837709"/>
              <a:gd name="connsiteY16" fmla="*/ 3917032 h 3917032"/>
              <a:gd name="connsiteX17" fmla="*/ 0 w 3837709"/>
              <a:gd name="connsiteY17" fmla="*/ 3225023 h 3917032"/>
              <a:gd name="connsiteX18" fmla="*/ 0 w 3837709"/>
              <a:gd name="connsiteY18" fmla="*/ 2493844 h 3917032"/>
              <a:gd name="connsiteX19" fmla="*/ 0 w 3837709"/>
              <a:gd name="connsiteY19" fmla="*/ 1801835 h 3917032"/>
              <a:gd name="connsiteX20" fmla="*/ 0 w 3837709"/>
              <a:gd name="connsiteY20" fmla="*/ 1266507 h 3917032"/>
              <a:gd name="connsiteX21" fmla="*/ 0 w 3837709"/>
              <a:gd name="connsiteY21" fmla="*/ 731179 h 3917032"/>
              <a:gd name="connsiteX22" fmla="*/ 0 w 3837709"/>
              <a:gd name="connsiteY22" fmla="*/ 0 h 391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837709" h="3917032" extrusionOk="0">
                <a:moveTo>
                  <a:pt x="0" y="0"/>
                </a:moveTo>
                <a:cubicBezTo>
                  <a:pt x="245845" y="-34738"/>
                  <a:pt x="495190" y="-23254"/>
                  <a:pt x="716372" y="0"/>
                </a:cubicBezTo>
                <a:cubicBezTo>
                  <a:pt x="937554" y="23254"/>
                  <a:pt x="1037487" y="-15172"/>
                  <a:pt x="1240859" y="0"/>
                </a:cubicBezTo>
                <a:cubicBezTo>
                  <a:pt x="1444231" y="15172"/>
                  <a:pt x="1642262" y="-18371"/>
                  <a:pt x="1918855" y="0"/>
                </a:cubicBezTo>
                <a:cubicBezTo>
                  <a:pt x="2195448" y="18371"/>
                  <a:pt x="2286265" y="33263"/>
                  <a:pt x="2635227" y="0"/>
                </a:cubicBezTo>
                <a:cubicBezTo>
                  <a:pt x="2984189" y="-33263"/>
                  <a:pt x="3310616" y="-38499"/>
                  <a:pt x="3837709" y="0"/>
                </a:cubicBezTo>
                <a:cubicBezTo>
                  <a:pt x="3871184" y="148044"/>
                  <a:pt x="3807832" y="410906"/>
                  <a:pt x="3837709" y="692009"/>
                </a:cubicBezTo>
                <a:cubicBezTo>
                  <a:pt x="3867586" y="973112"/>
                  <a:pt x="3847735" y="1133672"/>
                  <a:pt x="3837709" y="1423188"/>
                </a:cubicBezTo>
                <a:cubicBezTo>
                  <a:pt x="3827683" y="1712704"/>
                  <a:pt x="3823175" y="1804838"/>
                  <a:pt x="3837709" y="2154368"/>
                </a:cubicBezTo>
                <a:cubicBezTo>
                  <a:pt x="3852243" y="2503898"/>
                  <a:pt x="3809717" y="2713231"/>
                  <a:pt x="3837709" y="2885547"/>
                </a:cubicBezTo>
                <a:cubicBezTo>
                  <a:pt x="3865701" y="3057863"/>
                  <a:pt x="3803657" y="3406595"/>
                  <a:pt x="3837709" y="3917032"/>
                </a:cubicBezTo>
                <a:cubicBezTo>
                  <a:pt x="3719964" y="3923652"/>
                  <a:pt x="3426679" y="3912227"/>
                  <a:pt x="3313222" y="3917032"/>
                </a:cubicBezTo>
                <a:cubicBezTo>
                  <a:pt x="3199765" y="3921837"/>
                  <a:pt x="2993245" y="3918752"/>
                  <a:pt x="2750358" y="3917032"/>
                </a:cubicBezTo>
                <a:cubicBezTo>
                  <a:pt x="2507471" y="3915312"/>
                  <a:pt x="2422373" y="3891511"/>
                  <a:pt x="2110740" y="3917032"/>
                </a:cubicBezTo>
                <a:cubicBezTo>
                  <a:pt x="1799107" y="3942553"/>
                  <a:pt x="1756114" y="3894893"/>
                  <a:pt x="1586253" y="3917032"/>
                </a:cubicBezTo>
                <a:cubicBezTo>
                  <a:pt x="1416392" y="3939171"/>
                  <a:pt x="1173383" y="3894983"/>
                  <a:pt x="985012" y="3917032"/>
                </a:cubicBezTo>
                <a:cubicBezTo>
                  <a:pt x="796641" y="3939081"/>
                  <a:pt x="408032" y="3941551"/>
                  <a:pt x="0" y="3917032"/>
                </a:cubicBezTo>
                <a:cubicBezTo>
                  <a:pt x="-12664" y="3722212"/>
                  <a:pt x="-25243" y="3433104"/>
                  <a:pt x="0" y="3225023"/>
                </a:cubicBezTo>
                <a:cubicBezTo>
                  <a:pt x="25243" y="3016942"/>
                  <a:pt x="5411" y="2668514"/>
                  <a:pt x="0" y="2493844"/>
                </a:cubicBezTo>
                <a:cubicBezTo>
                  <a:pt x="-5411" y="2319174"/>
                  <a:pt x="6077" y="2072744"/>
                  <a:pt x="0" y="1801835"/>
                </a:cubicBezTo>
                <a:cubicBezTo>
                  <a:pt x="-6077" y="1530926"/>
                  <a:pt x="14491" y="1375558"/>
                  <a:pt x="0" y="1266507"/>
                </a:cubicBezTo>
                <a:cubicBezTo>
                  <a:pt x="-14491" y="1157456"/>
                  <a:pt x="-21127" y="854455"/>
                  <a:pt x="0" y="731179"/>
                </a:cubicBezTo>
                <a:cubicBezTo>
                  <a:pt x="21127" y="607903"/>
                  <a:pt x="16108" y="330602"/>
                  <a:pt x="0" y="0"/>
                </a:cubicBezTo>
                <a:close/>
              </a:path>
            </a:pathLst>
          </a:custGeom>
          <a:ln>
            <a:solidFill>
              <a:schemeClr val="accent3">
                <a:lumMod val="75000"/>
              </a:schemeClr>
            </a:solidFill>
            <a:prstDash val="lgDash"/>
            <a:extLst>
              <a:ext uri="{C807C97D-BFC1-408E-A445-0C87EB9F89A2}">
                <ask:lineSketchStyleProps xmlns:ask="http://schemas.microsoft.com/office/drawing/2018/sketchyshapes" sd="2441213965">
                  <ask:type>
                    <ask:lineSketchFreehand/>
                  </ask:type>
                </ask:lineSketchStyleProps>
              </a:ext>
            </a:extLst>
          </a:ln>
        </p:spPr>
        <p:txBody>
          <a:bodyPr/>
          <a:lstStyle/>
          <a:p>
            <a:r>
              <a:rPr lang="en-GB" sz="1800" dirty="0"/>
              <a:t>Power culture</a:t>
            </a:r>
          </a:p>
          <a:p>
            <a:r>
              <a:rPr lang="en-GB" sz="1800" dirty="0"/>
              <a:t>Role culture</a:t>
            </a:r>
          </a:p>
          <a:p>
            <a:r>
              <a:rPr lang="en-GB" sz="1800" dirty="0"/>
              <a:t>Task culture</a:t>
            </a:r>
          </a:p>
          <a:p>
            <a:r>
              <a:rPr lang="en-GB" sz="1800" dirty="0"/>
              <a:t>Person culture</a:t>
            </a:r>
          </a:p>
          <a:p>
            <a:r>
              <a:rPr lang="en-GB" sz="1800" dirty="0"/>
              <a:t>Tough-guy, macho culture</a:t>
            </a:r>
          </a:p>
          <a:p>
            <a:r>
              <a:rPr lang="en-GB" sz="1800" dirty="0"/>
              <a:t>Work-hard/play-hard culture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D1C38-2A62-815C-2407-268504546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8A505-7EF4-3F12-CE90-B4C00198E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2C77B3C-9D92-ACE7-D4D2-B345FB18B400}"/>
              </a:ext>
            </a:extLst>
          </p:cNvPr>
          <p:cNvSpPr txBox="1">
            <a:spLocks/>
          </p:cNvSpPr>
          <p:nvPr/>
        </p:nvSpPr>
        <p:spPr bwMode="auto">
          <a:xfrm>
            <a:off x="4853420" y="1600201"/>
            <a:ext cx="3837709" cy="3917032"/>
          </a:xfrm>
          <a:custGeom>
            <a:avLst/>
            <a:gdLst>
              <a:gd name="connsiteX0" fmla="*/ 0 w 3837709"/>
              <a:gd name="connsiteY0" fmla="*/ 0 h 3917032"/>
              <a:gd name="connsiteX1" fmla="*/ 562864 w 3837709"/>
              <a:gd name="connsiteY1" fmla="*/ 0 h 3917032"/>
              <a:gd name="connsiteX2" fmla="*/ 1164105 w 3837709"/>
              <a:gd name="connsiteY2" fmla="*/ 0 h 3917032"/>
              <a:gd name="connsiteX3" fmla="*/ 1842100 w 3837709"/>
              <a:gd name="connsiteY3" fmla="*/ 0 h 3917032"/>
              <a:gd name="connsiteX4" fmla="*/ 2404964 w 3837709"/>
              <a:gd name="connsiteY4" fmla="*/ 0 h 3917032"/>
              <a:gd name="connsiteX5" fmla="*/ 3006205 w 3837709"/>
              <a:gd name="connsiteY5" fmla="*/ 0 h 3917032"/>
              <a:gd name="connsiteX6" fmla="*/ 3837709 w 3837709"/>
              <a:gd name="connsiteY6" fmla="*/ 0 h 3917032"/>
              <a:gd name="connsiteX7" fmla="*/ 3837709 w 3837709"/>
              <a:gd name="connsiteY7" fmla="*/ 692009 h 3917032"/>
              <a:gd name="connsiteX8" fmla="*/ 3837709 w 3837709"/>
              <a:gd name="connsiteY8" fmla="*/ 1423188 h 3917032"/>
              <a:gd name="connsiteX9" fmla="*/ 3837709 w 3837709"/>
              <a:gd name="connsiteY9" fmla="*/ 2154368 h 3917032"/>
              <a:gd name="connsiteX10" fmla="*/ 3837709 w 3837709"/>
              <a:gd name="connsiteY10" fmla="*/ 2846377 h 3917032"/>
              <a:gd name="connsiteX11" fmla="*/ 3837709 w 3837709"/>
              <a:gd name="connsiteY11" fmla="*/ 3917032 h 3917032"/>
              <a:gd name="connsiteX12" fmla="*/ 3274845 w 3837709"/>
              <a:gd name="connsiteY12" fmla="*/ 3917032 h 3917032"/>
              <a:gd name="connsiteX13" fmla="*/ 2711981 w 3837709"/>
              <a:gd name="connsiteY13" fmla="*/ 3917032 h 3917032"/>
              <a:gd name="connsiteX14" fmla="*/ 2187494 w 3837709"/>
              <a:gd name="connsiteY14" fmla="*/ 3917032 h 3917032"/>
              <a:gd name="connsiteX15" fmla="*/ 1547876 w 3837709"/>
              <a:gd name="connsiteY15" fmla="*/ 3917032 h 3917032"/>
              <a:gd name="connsiteX16" fmla="*/ 908258 w 3837709"/>
              <a:gd name="connsiteY16" fmla="*/ 3917032 h 3917032"/>
              <a:gd name="connsiteX17" fmla="*/ 0 w 3837709"/>
              <a:gd name="connsiteY17" fmla="*/ 3917032 h 3917032"/>
              <a:gd name="connsiteX18" fmla="*/ 0 w 3837709"/>
              <a:gd name="connsiteY18" fmla="*/ 3264193 h 3917032"/>
              <a:gd name="connsiteX19" fmla="*/ 0 w 3837709"/>
              <a:gd name="connsiteY19" fmla="*/ 2533014 h 3917032"/>
              <a:gd name="connsiteX20" fmla="*/ 0 w 3837709"/>
              <a:gd name="connsiteY20" fmla="*/ 1841005 h 3917032"/>
              <a:gd name="connsiteX21" fmla="*/ 0 w 3837709"/>
              <a:gd name="connsiteY21" fmla="*/ 1109826 h 3917032"/>
              <a:gd name="connsiteX22" fmla="*/ 0 w 3837709"/>
              <a:gd name="connsiteY22" fmla="*/ 574498 h 3917032"/>
              <a:gd name="connsiteX23" fmla="*/ 0 w 3837709"/>
              <a:gd name="connsiteY23" fmla="*/ 0 h 391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837709" h="3917032" extrusionOk="0">
                <a:moveTo>
                  <a:pt x="0" y="0"/>
                </a:moveTo>
                <a:cubicBezTo>
                  <a:pt x="279197" y="-15717"/>
                  <a:pt x="329150" y="2600"/>
                  <a:pt x="562864" y="0"/>
                </a:cubicBezTo>
                <a:cubicBezTo>
                  <a:pt x="796578" y="-2600"/>
                  <a:pt x="962782" y="17375"/>
                  <a:pt x="1164105" y="0"/>
                </a:cubicBezTo>
                <a:cubicBezTo>
                  <a:pt x="1365428" y="-17375"/>
                  <a:pt x="1545316" y="-2707"/>
                  <a:pt x="1842100" y="0"/>
                </a:cubicBezTo>
                <a:cubicBezTo>
                  <a:pt x="2138884" y="2707"/>
                  <a:pt x="2255078" y="20613"/>
                  <a:pt x="2404964" y="0"/>
                </a:cubicBezTo>
                <a:cubicBezTo>
                  <a:pt x="2554850" y="-20613"/>
                  <a:pt x="2791326" y="27993"/>
                  <a:pt x="3006205" y="0"/>
                </a:cubicBezTo>
                <a:cubicBezTo>
                  <a:pt x="3221084" y="-27993"/>
                  <a:pt x="3434851" y="-15827"/>
                  <a:pt x="3837709" y="0"/>
                </a:cubicBezTo>
                <a:cubicBezTo>
                  <a:pt x="3867200" y="255993"/>
                  <a:pt x="3819372" y="509466"/>
                  <a:pt x="3837709" y="692009"/>
                </a:cubicBezTo>
                <a:cubicBezTo>
                  <a:pt x="3856046" y="874552"/>
                  <a:pt x="3844659" y="1119253"/>
                  <a:pt x="3837709" y="1423188"/>
                </a:cubicBezTo>
                <a:cubicBezTo>
                  <a:pt x="3830759" y="1727123"/>
                  <a:pt x="3854461" y="1925884"/>
                  <a:pt x="3837709" y="2154368"/>
                </a:cubicBezTo>
                <a:cubicBezTo>
                  <a:pt x="3820957" y="2382852"/>
                  <a:pt x="3818435" y="2620781"/>
                  <a:pt x="3837709" y="2846377"/>
                </a:cubicBezTo>
                <a:cubicBezTo>
                  <a:pt x="3856983" y="3071973"/>
                  <a:pt x="3826311" y="3546939"/>
                  <a:pt x="3837709" y="3917032"/>
                </a:cubicBezTo>
                <a:cubicBezTo>
                  <a:pt x="3606762" y="3938247"/>
                  <a:pt x="3467033" y="3912502"/>
                  <a:pt x="3274845" y="3917032"/>
                </a:cubicBezTo>
                <a:cubicBezTo>
                  <a:pt x="3082657" y="3921562"/>
                  <a:pt x="2877095" y="3920676"/>
                  <a:pt x="2711981" y="3917032"/>
                </a:cubicBezTo>
                <a:cubicBezTo>
                  <a:pt x="2546867" y="3913388"/>
                  <a:pt x="2365286" y="3934527"/>
                  <a:pt x="2187494" y="3917032"/>
                </a:cubicBezTo>
                <a:cubicBezTo>
                  <a:pt x="2009702" y="3899537"/>
                  <a:pt x="1771223" y="3891365"/>
                  <a:pt x="1547876" y="3917032"/>
                </a:cubicBezTo>
                <a:cubicBezTo>
                  <a:pt x="1324529" y="3942699"/>
                  <a:pt x="1053520" y="3905961"/>
                  <a:pt x="908258" y="3917032"/>
                </a:cubicBezTo>
                <a:cubicBezTo>
                  <a:pt x="762996" y="3928103"/>
                  <a:pt x="433872" y="3887900"/>
                  <a:pt x="0" y="3917032"/>
                </a:cubicBezTo>
                <a:cubicBezTo>
                  <a:pt x="-20405" y="3758991"/>
                  <a:pt x="2153" y="3554223"/>
                  <a:pt x="0" y="3264193"/>
                </a:cubicBezTo>
                <a:cubicBezTo>
                  <a:pt x="-2153" y="2974163"/>
                  <a:pt x="-15549" y="2760119"/>
                  <a:pt x="0" y="2533014"/>
                </a:cubicBezTo>
                <a:cubicBezTo>
                  <a:pt x="15549" y="2305909"/>
                  <a:pt x="14825" y="2006986"/>
                  <a:pt x="0" y="1841005"/>
                </a:cubicBezTo>
                <a:cubicBezTo>
                  <a:pt x="-14825" y="1675024"/>
                  <a:pt x="-21645" y="1375260"/>
                  <a:pt x="0" y="1109826"/>
                </a:cubicBezTo>
                <a:cubicBezTo>
                  <a:pt x="21645" y="844392"/>
                  <a:pt x="-5146" y="791555"/>
                  <a:pt x="0" y="574498"/>
                </a:cubicBezTo>
                <a:cubicBezTo>
                  <a:pt x="5146" y="357441"/>
                  <a:pt x="-19193" y="154800"/>
                  <a:pt x="0" y="0"/>
                </a:cubicBezTo>
                <a:close/>
              </a:path>
            </a:pathLst>
          </a:custGeom>
          <a:noFill/>
          <a:ln w="9525">
            <a:solidFill>
              <a:srgbClr val="000000"/>
            </a:solidFill>
            <a:prstDash val="lgDash"/>
            <a:miter lim="800000"/>
            <a:headEnd/>
            <a:tailEnd/>
            <a:extLst>
              <a:ext uri="{C807C97D-BFC1-408E-A445-0C87EB9F89A2}">
                <ask:lineSketchStyleProps xmlns:ask="http://schemas.microsoft.com/office/drawing/2018/sketchyshapes" sd="253379958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Bet-your-company culture</a:t>
            </a:r>
          </a:p>
          <a:p>
            <a:r>
              <a:rPr lang="en-GB" sz="1800" dirty="0"/>
              <a:t>Process culture</a:t>
            </a:r>
          </a:p>
          <a:p>
            <a:r>
              <a:rPr lang="en-GB" sz="1800" dirty="0"/>
              <a:t>Stories</a:t>
            </a:r>
          </a:p>
          <a:p>
            <a:r>
              <a:rPr lang="en-GB" sz="1800" dirty="0"/>
              <a:t>Rituals</a:t>
            </a:r>
          </a:p>
          <a:p>
            <a:r>
              <a:rPr lang="en-GB" sz="1800" dirty="0"/>
              <a:t>Material artifacts and symbols</a:t>
            </a:r>
          </a:p>
          <a:p>
            <a:r>
              <a:rPr lang="en-GB" sz="1800" dirty="0"/>
              <a:t>Languages</a:t>
            </a:r>
          </a:p>
        </p:txBody>
      </p:sp>
    </p:spTree>
    <p:extLst>
      <p:ext uri="{BB962C8B-B14F-4D97-AF65-F5344CB8AC3E}">
        <p14:creationId xmlns:p14="http://schemas.microsoft.com/office/powerpoint/2010/main" val="2124964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99ABB4E6-669B-42B0-A3EA-9218ECC2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84EE9-6F40-1556-CB6F-BEDBE6E6A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Mullins, L. J. and McLean, J.E.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2000" dirty="0">
                <a:ea typeface="Calibri" panose="020F0502020204030204" pitchFamily="34" charset="0"/>
              </a:rPr>
              <a:t>. 12th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2000" dirty="0">
                <a:ea typeface="Calibri" panose="020F0502020204030204" pitchFamily="34" charset="0"/>
              </a:rPr>
              <a:t>. 10th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Robbins, S. and Coulter, M. (2021) </a:t>
            </a:r>
            <a:r>
              <a:rPr lang="en-GB" altLang="en-US" sz="20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2000" dirty="0">
                <a:ea typeface="Calibri" panose="020F0502020204030204" pitchFamily="34" charset="0"/>
              </a:rPr>
              <a:t>. 15th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20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2000" dirty="0">
                <a:ea typeface="Calibri" panose="020F0502020204030204" pitchFamily="34" charset="0"/>
              </a:rPr>
              <a:t>. 9th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Hampshire: Cengage Learning EMEA.</a:t>
            </a:r>
            <a:endParaRPr lang="en-US" altLang="en-US" sz="2000" b="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D664-4610-08F3-9322-1554BF6403E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60421" name="Slide Number Placeholder 4">
            <a:extLst>
              <a:ext uri="{FF2B5EF4-FFF2-40B4-BE49-F238E27FC236}">
                <a16:creationId xmlns:a16="http://schemas.microsoft.com/office/drawing/2014/main" id="{ED915BBD-4E5A-D57D-D9C3-59D9E531D2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FF9A3-D1F7-49E0-A611-F81A6F5A2CD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1CBE29A-75DC-633D-6818-DCCFC6DDC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32086-942D-C8A5-DAFA-F7121964892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C93C190D-CA9C-0AD7-12AC-FF0AD733F9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C9C1F8-A82F-4DFA-B9AC-B4BFF5DDB9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CA5D71-F00A-634A-8081-3E954315DCDE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1209</Words>
  <Application>Microsoft Office PowerPoint</Application>
  <PresentationFormat>On-screen Show (4:3)</PresentationFormat>
  <Paragraphs>143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Myriad Pro</vt:lpstr>
      <vt:lpstr>robotoregular</vt:lpstr>
      <vt:lpstr>YouTube Sans</vt:lpstr>
      <vt:lpstr>Aharoni</vt:lpstr>
      <vt:lpstr>Arial</vt:lpstr>
      <vt:lpstr>Calibri</vt:lpstr>
      <vt:lpstr>Roboto</vt:lpstr>
      <vt:lpstr>Verdana</vt:lpstr>
      <vt:lpstr>20140311PresentationUWTSDTemplate</vt:lpstr>
      <vt:lpstr>LCBB4009</vt:lpstr>
      <vt:lpstr>What we did the last time</vt:lpstr>
      <vt:lpstr>Lesson Aims</vt:lpstr>
      <vt:lpstr>Important organizational culture types</vt:lpstr>
      <vt:lpstr>Important organizational culture types</vt:lpstr>
      <vt:lpstr>Important organizational culture types</vt:lpstr>
      <vt:lpstr>Culture of Netflix</vt:lpstr>
      <vt:lpstr>Identify an organisational culture type</vt:lpstr>
      <vt:lpstr>Reading an Organisation’s culture</vt:lpstr>
      <vt:lpstr>How employees learn culture</vt:lpstr>
      <vt:lpstr>How employees learn culture</vt:lpstr>
      <vt:lpstr>How did you learn a cultural value?</vt:lpstr>
      <vt:lpstr>Key terms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2024-02-07T16:19:28Z</dcterms:modified>
</cp:coreProperties>
</file>