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  <p:sldId id="40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6614EA-ED49-2A42-B6C0-CAF7C967BA7A}" v="509" dt="2026-07-12T23:41:29.0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/>
    <p:restoredTop sz="94613"/>
  </p:normalViewPr>
  <p:slideViewPr>
    <p:cSldViewPr snapToGrid="0" showGuides="1">
      <p:cViewPr>
        <p:scale>
          <a:sx n="72" d="100"/>
          <a:sy n="72" d="100"/>
        </p:scale>
        <p:origin x="1016" y="12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a Bardar (2513145)" userId="bbb41f47-4276-4f30-8243-110ee001d382" providerId="ADAL" clId="{B3F886CD-9EF8-514B-97EC-7EC8792EA150}"/>
    <pc:docChg chg="undo redo custSel modSld">
      <pc:chgData name="Dana Bardar (2513145)" userId="bbb41f47-4276-4f30-8243-110ee001d382" providerId="ADAL" clId="{B3F886CD-9EF8-514B-97EC-7EC8792EA150}" dt="2026-07-12T23:41:29.080" v="1915" actId="767"/>
      <pc:docMkLst>
        <pc:docMk/>
      </pc:docMkLst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364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64"/>
            <ac:spMk id="4" creationId="{344A3CB8-39FD-9F8F-CD33-5E2118C6E66C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64"/>
            <ac:spMk id="6147" creationId="{447FB185-B91D-14EC-A199-C064D51D1DD2}"/>
          </ac:spMkLst>
        </pc:spChg>
      </pc:sldChg>
      <pc:sldChg chg="addSp delSp modSp mod modClrScheme chgLayout">
        <pc:chgData name="Dana Bardar (2513145)" userId="bbb41f47-4276-4f30-8243-110ee001d382" providerId="ADAL" clId="{B3F886CD-9EF8-514B-97EC-7EC8792EA150}" dt="2026-07-12T19:23:10.533" v="793"/>
        <pc:sldMkLst>
          <pc:docMk/>
          <pc:sldMk cId="1287151132" sldId="383"/>
        </pc:sldMkLst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2" creationId="{7A5DAAE8-78AF-37D0-1EA1-6BE7641CF449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3" creationId="{327D09FF-04AE-863D-9637-E0C72C8D8B8E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4" creationId="{6E6D42E4-AC46-C008-2447-7CBA08E08782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5" creationId="{E8171439-ACFD-5D74-0A8F-A1BDCC81D859}"/>
          </ac:spMkLst>
        </pc:spChg>
        <pc:spChg chg="add del mod ord">
          <ac:chgData name="Dana Bardar (2513145)" userId="bbb41f47-4276-4f30-8243-110ee001d382" providerId="ADAL" clId="{B3F886CD-9EF8-514B-97EC-7EC8792EA150}" dt="2026-07-12T17:31:23.472" v="1" actId="700"/>
          <ac:spMkLst>
            <pc:docMk/>
            <pc:sldMk cId="1287151132" sldId="383"/>
            <ac:spMk id="6" creationId="{7BB42B3D-BEFA-D907-7E33-03914938E634}"/>
          </ac:spMkLst>
        </pc:spChg>
      </pc:sldChg>
      <pc:sldChg chg="addSp delSp modSp mod modClrScheme chgLayout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387"/>
        </pc:sldMkLst>
        <pc:spChg chg="mod ord">
          <ac:chgData name="Dana Bardar (2513145)" userId="bbb41f47-4276-4f30-8243-110ee001d382" providerId="ADAL" clId="{B3F886CD-9EF8-514B-97EC-7EC8792EA150}" dt="2026-07-12T18:50:24.780" v="457" actId="14100"/>
          <ac:spMkLst>
            <pc:docMk/>
            <pc:sldMk cId="0" sldId="387"/>
            <ac:spMk id="2" creationId="{A2FCF950-4012-15F0-B279-1361A6BD7D3F}"/>
          </ac:spMkLst>
        </pc:spChg>
        <pc:spChg chg="add mod ord">
          <ac:chgData name="Dana Bardar (2513145)" userId="bbb41f47-4276-4f30-8243-110ee001d382" providerId="ADAL" clId="{B3F886CD-9EF8-514B-97EC-7EC8792EA150}" dt="2026-07-12T18:50:30.769" v="458" actId="14100"/>
          <ac:spMkLst>
            <pc:docMk/>
            <pc:sldMk cId="0" sldId="387"/>
            <ac:spMk id="3" creationId="{1894ED64-4A57-0F4A-E6DE-A9ABA63145D9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87"/>
            <ac:spMk id="4" creationId="{E9C891E3-BFF6-8AE0-6C9D-F65AD1EC6373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87"/>
            <ac:spMk id="18434" creationId="{6E993329-62CA-9A49-62A4-7E50E4557350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87"/>
            <ac:spMk id="18436" creationId="{207505A2-3DCF-366C-F28C-EBE3358EDADC}"/>
          </ac:spMkLst>
        </pc:spChg>
        <pc:picChg chg="add del mod">
          <ac:chgData name="Dana Bardar (2513145)" userId="bbb41f47-4276-4f30-8243-110ee001d382" providerId="ADAL" clId="{B3F886CD-9EF8-514B-97EC-7EC8792EA150}" dt="2026-07-12T18:46:56.714" v="453" actId="21"/>
          <ac:picMkLst>
            <pc:docMk/>
            <pc:sldMk cId="0" sldId="387"/>
            <ac:picMk id="5" creationId="{51906578-7ADA-C3B6-0C01-91CB12A953A6}"/>
          </ac:picMkLst>
        </pc:picChg>
        <pc:picChg chg="add mod">
          <ac:chgData name="Dana Bardar (2513145)" userId="bbb41f47-4276-4f30-8243-110ee001d382" providerId="ADAL" clId="{B3F886CD-9EF8-514B-97EC-7EC8792EA150}" dt="2026-07-12T18:50:13.854" v="456" actId="1076"/>
          <ac:picMkLst>
            <pc:docMk/>
            <pc:sldMk cId="0" sldId="387"/>
            <ac:picMk id="6" creationId="{9A5CBCBF-4BC9-CD0E-F6DC-1A79E3E36F0B}"/>
          </ac:picMkLst>
        </pc:picChg>
      </pc:sldChg>
      <pc:sldChg chg="addSp delSp modSp mod">
        <pc:chgData name="Dana Bardar (2513145)" userId="bbb41f47-4276-4f30-8243-110ee001d382" providerId="ADAL" clId="{B3F886CD-9EF8-514B-97EC-7EC8792EA150}" dt="2026-07-12T23:02:01.289" v="1369" actId="1076"/>
        <pc:sldMkLst>
          <pc:docMk/>
          <pc:sldMk cId="0" sldId="394"/>
        </pc:sldMkLst>
        <pc:spChg chg="add mod">
          <ac:chgData name="Dana Bardar (2513145)" userId="bbb41f47-4276-4f30-8243-110ee001d382" providerId="ADAL" clId="{B3F886CD-9EF8-514B-97EC-7EC8792EA150}" dt="2026-07-12T22:42:24.428" v="1300" actId="1076"/>
          <ac:spMkLst>
            <pc:docMk/>
            <pc:sldMk cId="0" sldId="394"/>
            <ac:spMk id="2" creationId="{9C396D2F-C6C6-423B-1BDD-A88133970A6B}"/>
          </ac:spMkLst>
        </pc:spChg>
        <pc:spChg chg="add del mod">
          <ac:chgData name="Dana Bardar (2513145)" userId="bbb41f47-4276-4f30-8243-110ee001d382" providerId="ADAL" clId="{B3F886CD-9EF8-514B-97EC-7EC8792EA150}" dt="2026-07-12T18:52:46.404" v="572"/>
          <ac:spMkLst>
            <pc:docMk/>
            <pc:sldMk cId="0" sldId="394"/>
            <ac:spMk id="3" creationId="{EA09ACB1-D938-DFDB-CFBD-D88D0FE743AD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4"/>
            <ac:spMk id="4" creationId="{6B9032B6-384C-9F9E-8665-A5655B1A5781}"/>
          </ac:spMkLst>
        </pc:spChg>
        <pc:spChg chg="del mod">
          <ac:chgData name="Dana Bardar (2513145)" userId="bbb41f47-4276-4f30-8243-110ee001d382" providerId="ADAL" clId="{B3F886CD-9EF8-514B-97EC-7EC8792EA150}" dt="2026-07-12T18:51:46.463" v="480"/>
          <ac:spMkLst>
            <pc:docMk/>
            <pc:sldMk cId="0" sldId="394"/>
            <ac:spMk id="5" creationId="{028FA0CD-6774-EDEB-7901-7CC84D67FB82}"/>
          </ac:spMkLst>
        </pc:spChg>
        <pc:spChg chg="add mod">
          <ac:chgData name="Dana Bardar (2513145)" userId="bbb41f47-4276-4f30-8243-110ee001d382" providerId="ADAL" clId="{B3F886CD-9EF8-514B-97EC-7EC8792EA150}" dt="2026-07-12T22:49:13.192" v="1341" actId="1076"/>
          <ac:spMkLst>
            <pc:docMk/>
            <pc:sldMk cId="0" sldId="394"/>
            <ac:spMk id="6" creationId="{D456FB8F-EEAD-DD87-DFB0-2A989BA49FC1}"/>
          </ac:spMkLst>
        </pc:spChg>
        <pc:spChg chg="add mod">
          <ac:chgData name="Dana Bardar (2513145)" userId="bbb41f47-4276-4f30-8243-110ee001d382" providerId="ADAL" clId="{B3F886CD-9EF8-514B-97EC-7EC8792EA150}" dt="2026-07-12T22:48:05.225" v="1335" actId="1076"/>
          <ac:spMkLst>
            <pc:docMk/>
            <pc:sldMk cId="0" sldId="394"/>
            <ac:spMk id="17" creationId="{0E387E63-B997-0CF9-02BF-1206246A585C}"/>
          </ac:spMkLst>
        </pc:spChg>
        <pc:spChg chg="add mod">
          <ac:chgData name="Dana Bardar (2513145)" userId="bbb41f47-4276-4f30-8243-110ee001d382" providerId="ADAL" clId="{B3F886CD-9EF8-514B-97EC-7EC8792EA150}" dt="2026-07-12T22:48:20.959" v="1336" actId="1076"/>
          <ac:spMkLst>
            <pc:docMk/>
            <pc:sldMk cId="0" sldId="394"/>
            <ac:spMk id="18" creationId="{954F927D-6067-014F-1985-340E092F50F4}"/>
          </ac:spMkLst>
        </pc:spChg>
        <pc:spChg chg="add mod">
          <ac:chgData name="Dana Bardar (2513145)" userId="bbb41f47-4276-4f30-8243-110ee001d382" providerId="ADAL" clId="{B3F886CD-9EF8-514B-97EC-7EC8792EA150}" dt="2026-07-12T22:48:30.576" v="1337" actId="1076"/>
          <ac:spMkLst>
            <pc:docMk/>
            <pc:sldMk cId="0" sldId="394"/>
            <ac:spMk id="19" creationId="{386A7DBA-C5B9-758C-5EFE-B3FD9D94391E}"/>
          </ac:spMkLst>
        </pc:spChg>
        <pc:spChg chg="add mod">
          <ac:chgData name="Dana Bardar (2513145)" userId="bbb41f47-4276-4f30-8243-110ee001d382" providerId="ADAL" clId="{B3F886CD-9EF8-514B-97EC-7EC8792EA150}" dt="2026-07-12T22:48:56.010" v="1339" actId="1076"/>
          <ac:spMkLst>
            <pc:docMk/>
            <pc:sldMk cId="0" sldId="394"/>
            <ac:spMk id="20" creationId="{BCDEF822-084D-D380-EB62-89F72204A019}"/>
          </ac:spMkLst>
        </pc:spChg>
        <pc:spChg chg="add mod">
          <ac:chgData name="Dana Bardar (2513145)" userId="bbb41f47-4276-4f30-8243-110ee001d382" providerId="ADAL" clId="{B3F886CD-9EF8-514B-97EC-7EC8792EA150}" dt="2026-07-12T22:49:01.943" v="1340" actId="1076"/>
          <ac:spMkLst>
            <pc:docMk/>
            <pc:sldMk cId="0" sldId="394"/>
            <ac:spMk id="21" creationId="{A9747FBA-3A2F-5869-CA9F-A515805BE80F}"/>
          </ac:spMkLst>
        </pc:spChg>
        <pc:spChg chg="mod">
          <ac:chgData name="Dana Bardar (2513145)" userId="bbb41f47-4276-4f30-8243-110ee001d382" providerId="ADAL" clId="{B3F886CD-9EF8-514B-97EC-7EC8792EA150}" dt="2026-07-12T23:02:01.289" v="1369" actId="1076"/>
          <ac:spMkLst>
            <pc:docMk/>
            <pc:sldMk cId="0" sldId="394"/>
            <ac:spMk id="9218" creationId="{1C5FB738-49DC-34AE-A0B2-E0926CAB7A9B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4"/>
            <ac:spMk id="9221" creationId="{79782756-9629-FD18-7F1C-3F6526AE18DD}"/>
          </ac:spMkLst>
        </pc:spChg>
        <pc:spChg chg="mod">
          <ac:chgData name="Dana Bardar (2513145)" userId="bbb41f47-4276-4f30-8243-110ee001d382" providerId="ADAL" clId="{B3F886CD-9EF8-514B-97EC-7EC8792EA150}" dt="2026-07-12T22:47:53.772" v="1334" actId="1076"/>
          <ac:spMkLst>
            <pc:docMk/>
            <pc:sldMk cId="0" sldId="394"/>
            <ac:spMk id="19459" creationId="{374D29ED-FE9A-FC14-7792-1D4FB90B404A}"/>
          </ac:spMkLst>
        </pc:spChg>
        <pc:picChg chg="add mod">
          <ac:chgData name="Dana Bardar (2513145)" userId="bbb41f47-4276-4f30-8243-110ee001d382" providerId="ADAL" clId="{B3F886CD-9EF8-514B-97EC-7EC8792EA150}" dt="2026-07-12T22:57:48.460" v="1355" actId="208"/>
          <ac:picMkLst>
            <pc:docMk/>
            <pc:sldMk cId="0" sldId="394"/>
            <ac:picMk id="8" creationId="{2FE18BFA-7CE6-D816-86D0-EAC0A60F2DBD}"/>
          </ac:picMkLst>
        </pc:picChg>
        <pc:picChg chg="add mod">
          <ac:chgData name="Dana Bardar (2513145)" userId="bbb41f47-4276-4f30-8243-110ee001d382" providerId="ADAL" clId="{B3F886CD-9EF8-514B-97EC-7EC8792EA150}" dt="2026-07-12T22:57:59.027" v="1356" actId="208"/>
          <ac:picMkLst>
            <pc:docMk/>
            <pc:sldMk cId="0" sldId="394"/>
            <ac:picMk id="10" creationId="{7320B77D-7D4E-33A1-6FA7-C4BE8189D191}"/>
          </ac:picMkLst>
        </pc:picChg>
        <pc:picChg chg="add mod">
          <ac:chgData name="Dana Bardar (2513145)" userId="bbb41f47-4276-4f30-8243-110ee001d382" providerId="ADAL" clId="{B3F886CD-9EF8-514B-97EC-7EC8792EA150}" dt="2026-07-12T22:59:06.839" v="1363" actId="208"/>
          <ac:picMkLst>
            <pc:docMk/>
            <pc:sldMk cId="0" sldId="394"/>
            <ac:picMk id="12" creationId="{0058F186-F3C0-C928-B869-F8C7151AF6FB}"/>
          </ac:picMkLst>
        </pc:picChg>
        <pc:picChg chg="add mod">
          <ac:chgData name="Dana Bardar (2513145)" userId="bbb41f47-4276-4f30-8243-110ee001d382" providerId="ADAL" clId="{B3F886CD-9EF8-514B-97EC-7EC8792EA150}" dt="2026-07-12T22:58:59.113" v="1362" actId="208"/>
          <ac:picMkLst>
            <pc:docMk/>
            <pc:sldMk cId="0" sldId="394"/>
            <ac:picMk id="14" creationId="{D77A4140-502B-D5FA-6094-9B5718171435}"/>
          </ac:picMkLst>
        </pc:picChg>
        <pc:picChg chg="add mod">
          <ac:chgData name="Dana Bardar (2513145)" userId="bbb41f47-4276-4f30-8243-110ee001d382" providerId="ADAL" clId="{B3F886CD-9EF8-514B-97EC-7EC8792EA150}" dt="2026-07-12T22:58:33.081" v="1359" actId="208"/>
          <ac:picMkLst>
            <pc:docMk/>
            <pc:sldMk cId="0" sldId="394"/>
            <ac:picMk id="16" creationId="{84A2D43F-AD4E-D992-4C02-4CD3CA87F81F}"/>
          </ac:picMkLst>
        </pc:picChg>
        <pc:picChg chg="add del mod">
          <ac:chgData name="Dana Bardar (2513145)" userId="bbb41f47-4276-4f30-8243-110ee001d382" providerId="ADAL" clId="{B3F886CD-9EF8-514B-97EC-7EC8792EA150}" dt="2026-07-12T22:26:32.341" v="1257" actId="478"/>
          <ac:picMkLst>
            <pc:docMk/>
            <pc:sldMk cId="0" sldId="394"/>
            <ac:picMk id="24" creationId="{CB0056F1-9A77-7436-E158-0C710750727C}"/>
          </ac:picMkLst>
        </pc:picChg>
        <pc:picChg chg="add del mod">
          <ac:chgData name="Dana Bardar (2513145)" userId="bbb41f47-4276-4f30-8243-110ee001d382" providerId="ADAL" clId="{B3F886CD-9EF8-514B-97EC-7EC8792EA150}" dt="2026-07-12T22:26:34.313" v="1258" actId="478"/>
          <ac:picMkLst>
            <pc:docMk/>
            <pc:sldMk cId="0" sldId="394"/>
            <ac:picMk id="26" creationId="{DB08F3B4-BC13-14B2-DA16-6471AA2FBC50}"/>
          </ac:picMkLst>
        </pc:picChg>
        <pc:cxnChg chg="add del">
          <ac:chgData name="Dana Bardar (2513145)" userId="bbb41f47-4276-4f30-8243-110ee001d382" providerId="ADAL" clId="{B3F886CD-9EF8-514B-97EC-7EC8792EA150}" dt="2026-07-12T22:27:19.524" v="1275" actId="478"/>
          <ac:cxnSpMkLst>
            <pc:docMk/>
            <pc:sldMk cId="0" sldId="394"/>
            <ac:cxnSpMk id="28" creationId="{D5C026CF-840D-FD1F-AF8D-B6BECCD72958}"/>
          </ac:cxnSpMkLst>
        </pc:cxnChg>
        <pc:cxnChg chg="add mod">
          <ac:chgData name="Dana Bardar (2513145)" userId="bbb41f47-4276-4f30-8243-110ee001d382" providerId="ADAL" clId="{B3F886CD-9EF8-514B-97EC-7EC8792EA150}" dt="2026-07-12T22:40:48.559" v="1293" actId="1076"/>
          <ac:cxnSpMkLst>
            <pc:docMk/>
            <pc:sldMk cId="0" sldId="394"/>
            <ac:cxnSpMk id="30" creationId="{EFEF9795-A57E-A18B-22EE-6721841DBF41}"/>
          </ac:cxnSpMkLst>
        </pc:cxnChg>
      </pc:sldChg>
      <pc:sldChg chg="addSp delSp modSp mod chgLayout">
        <pc:chgData name="Dana Bardar (2513145)" userId="bbb41f47-4276-4f30-8243-110ee001d382" providerId="ADAL" clId="{B3F886CD-9EF8-514B-97EC-7EC8792EA150}" dt="2026-07-12T23:41:29.080" v="1915" actId="767"/>
        <pc:sldMkLst>
          <pc:docMk/>
          <pc:sldMk cId="0" sldId="395"/>
        </pc:sldMkLst>
        <pc:spChg chg="mod ord">
          <ac:chgData name="Dana Bardar (2513145)" userId="bbb41f47-4276-4f30-8243-110ee001d382" providerId="ADAL" clId="{B3F886CD-9EF8-514B-97EC-7EC8792EA150}" dt="2026-07-12T23:16:35.722" v="1392" actId="700"/>
          <ac:spMkLst>
            <pc:docMk/>
            <pc:sldMk cId="0" sldId="395"/>
            <ac:spMk id="2" creationId="{1FE8F138-5F23-B989-7BFD-71F5C33065F6}"/>
          </ac:spMkLst>
        </pc:spChg>
        <pc:spChg chg="add del mod ord">
          <ac:chgData name="Dana Bardar (2513145)" userId="bbb41f47-4276-4f30-8243-110ee001d382" providerId="ADAL" clId="{B3F886CD-9EF8-514B-97EC-7EC8792EA150}" dt="2026-07-12T23:16:35.722" v="1392" actId="700"/>
          <ac:spMkLst>
            <pc:docMk/>
            <pc:sldMk cId="0" sldId="395"/>
            <ac:spMk id="3" creationId="{67F1695A-CFE7-6C63-9FE9-E28C45E7B99B}"/>
          </ac:spMkLst>
        </pc:spChg>
        <pc:spChg chg="mod ord">
          <ac:chgData name="Dana Bardar (2513145)" userId="bbb41f47-4276-4f30-8243-110ee001d382" providerId="ADAL" clId="{B3F886CD-9EF8-514B-97EC-7EC8792EA150}" dt="2026-07-12T23:16:35.722" v="1392" actId="700"/>
          <ac:spMkLst>
            <pc:docMk/>
            <pc:sldMk cId="0" sldId="395"/>
            <ac:spMk id="4" creationId="{EE708A69-4880-E756-CF1A-621EA0BA900A}"/>
          </ac:spMkLst>
        </pc:spChg>
        <pc:spChg chg="add del mod ord">
          <ac:chgData name="Dana Bardar (2513145)" userId="bbb41f47-4276-4f30-8243-110ee001d382" providerId="ADAL" clId="{B3F886CD-9EF8-514B-97EC-7EC8792EA150}" dt="2026-07-12T23:17:18.840" v="1395" actId="478"/>
          <ac:spMkLst>
            <pc:docMk/>
            <pc:sldMk cId="0" sldId="395"/>
            <ac:spMk id="5" creationId="{0158472A-05B8-6640-DC2B-E9E24F17C4AC}"/>
          </ac:spMkLst>
        </pc:spChg>
        <pc:spChg chg="add mod">
          <ac:chgData name="Dana Bardar (2513145)" userId="bbb41f47-4276-4f30-8243-110ee001d382" providerId="ADAL" clId="{B3F886CD-9EF8-514B-97EC-7EC8792EA150}" dt="2026-07-12T23:32:08.155" v="1680" actId="1076"/>
          <ac:spMkLst>
            <pc:docMk/>
            <pc:sldMk cId="0" sldId="395"/>
            <ac:spMk id="6" creationId="{63836B59-A003-C28F-F220-4B9CCEAFFB74}"/>
          </ac:spMkLst>
        </pc:spChg>
        <pc:spChg chg="add del mod">
          <ac:chgData name="Dana Bardar (2513145)" userId="bbb41f47-4276-4f30-8243-110ee001d382" providerId="ADAL" clId="{B3F886CD-9EF8-514B-97EC-7EC8792EA150}" dt="2026-07-12T23:31:56.818" v="1677" actId="478"/>
          <ac:spMkLst>
            <pc:docMk/>
            <pc:sldMk cId="0" sldId="395"/>
            <ac:spMk id="7" creationId="{1A045C8D-44C6-B7E1-BB82-AA358A2EACF4}"/>
          </ac:spMkLst>
        </pc:spChg>
        <pc:spChg chg="add del mod">
          <ac:chgData name="Dana Bardar (2513145)" userId="bbb41f47-4276-4f30-8243-110ee001d382" providerId="ADAL" clId="{B3F886CD-9EF8-514B-97EC-7EC8792EA150}" dt="2026-07-12T23:26:11.059" v="1560" actId="767"/>
          <ac:spMkLst>
            <pc:docMk/>
            <pc:sldMk cId="0" sldId="395"/>
            <ac:spMk id="8" creationId="{3996BAD5-E011-E214-4023-D0FA71E1F8A5}"/>
          </ac:spMkLst>
        </pc:spChg>
        <pc:spChg chg="add mod">
          <ac:chgData name="Dana Bardar (2513145)" userId="bbb41f47-4276-4f30-8243-110ee001d382" providerId="ADAL" clId="{B3F886CD-9EF8-514B-97EC-7EC8792EA150}" dt="2026-07-12T23:33:11.640" v="1689" actId="1076"/>
          <ac:spMkLst>
            <pc:docMk/>
            <pc:sldMk cId="0" sldId="395"/>
            <ac:spMk id="9" creationId="{B7279055-D498-7DF2-DD14-068833821950}"/>
          </ac:spMkLst>
        </pc:spChg>
        <pc:spChg chg="del mod">
          <ac:chgData name="Dana Bardar (2513145)" userId="bbb41f47-4276-4f30-8243-110ee001d382" providerId="ADAL" clId="{B3F886CD-9EF8-514B-97EC-7EC8792EA150}" dt="2026-07-12T23:16:31.276" v="1391"/>
          <ac:spMkLst>
            <pc:docMk/>
            <pc:sldMk cId="0" sldId="395"/>
            <ac:spMk id="10" creationId="{E32E3400-4CF7-D76F-91E6-1E97593C4D9A}"/>
          </ac:spMkLst>
        </pc:spChg>
        <pc:spChg chg="add mod">
          <ac:chgData name="Dana Bardar (2513145)" userId="bbb41f47-4276-4f30-8243-110ee001d382" providerId="ADAL" clId="{B3F886CD-9EF8-514B-97EC-7EC8792EA150}" dt="2026-07-12T23:33:00.390" v="1688" actId="1076"/>
          <ac:spMkLst>
            <pc:docMk/>
            <pc:sldMk cId="0" sldId="395"/>
            <ac:spMk id="11" creationId="{F2982290-2B07-AC0F-B53C-4B1FE682B6CA}"/>
          </ac:spMkLst>
        </pc:spChg>
        <pc:spChg chg="add mod">
          <ac:chgData name="Dana Bardar (2513145)" userId="bbb41f47-4276-4f30-8243-110ee001d382" providerId="ADAL" clId="{B3F886CD-9EF8-514B-97EC-7EC8792EA150}" dt="2026-07-12T23:32:43.841" v="1686" actId="122"/>
          <ac:spMkLst>
            <pc:docMk/>
            <pc:sldMk cId="0" sldId="395"/>
            <ac:spMk id="12" creationId="{68C0214C-1952-8005-6881-3F7BD0FAF72B}"/>
          </ac:spMkLst>
        </pc:spChg>
        <pc:spChg chg="add mod">
          <ac:chgData name="Dana Bardar (2513145)" userId="bbb41f47-4276-4f30-8243-110ee001d382" providerId="ADAL" clId="{B3F886CD-9EF8-514B-97EC-7EC8792EA150}" dt="2026-07-12T23:41:19.006" v="1914" actId="208"/>
          <ac:spMkLst>
            <pc:docMk/>
            <pc:sldMk cId="0" sldId="395"/>
            <ac:spMk id="13" creationId="{F1FB6A3E-B892-4CF3-99F3-4E9F4388C9D0}"/>
          </ac:spMkLst>
        </pc:spChg>
        <pc:spChg chg="add mod">
          <ac:chgData name="Dana Bardar (2513145)" userId="bbb41f47-4276-4f30-8243-110ee001d382" providerId="ADAL" clId="{B3F886CD-9EF8-514B-97EC-7EC8792EA150}" dt="2026-07-12T23:41:29.080" v="1915" actId="767"/>
          <ac:spMkLst>
            <pc:docMk/>
            <pc:sldMk cId="0" sldId="395"/>
            <ac:spMk id="14" creationId="{8E6EA171-5EA7-5598-1AF2-C239952284D8}"/>
          </ac:spMkLst>
        </pc:spChg>
        <pc:spChg chg="mod ord">
          <ac:chgData name="Dana Bardar (2513145)" userId="bbb41f47-4276-4f30-8243-110ee001d382" providerId="ADAL" clId="{B3F886CD-9EF8-514B-97EC-7EC8792EA150}" dt="2026-07-12T23:16:35.722" v="1392" actId="700"/>
          <ac:spMkLst>
            <pc:docMk/>
            <pc:sldMk cId="0" sldId="395"/>
            <ac:spMk id="11269" creationId="{7A954980-4467-DBA0-058E-E82D5CD11E0E}"/>
          </ac:spMkLst>
        </pc:spChg>
      </pc:sldChg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1663974967" sldId="396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663974967" sldId="396"/>
            <ac:spMk id="5" creationId="{2D480500-54FD-83EA-2C4B-B1193A4970F2}"/>
          </ac:spMkLst>
        </pc:spChg>
      </pc:sldChg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398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8"/>
            <ac:spMk id="4" creationId="{54C78844-55BE-72BC-2BDC-95FC6762D9C7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8"/>
            <ac:spMk id="12293" creationId="{A34A8D67-C446-5B89-B913-CA27928CE4F6}"/>
          </ac:spMkLst>
        </pc:spChg>
      </pc:sldChg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399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9"/>
            <ac:spMk id="4" creationId="{54C78844-55BE-72BC-2BDC-95FC6762D9C7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9"/>
            <ac:spMk id="12293" creationId="{A34A8D67-C446-5B89-B913-CA27928CE4F6}"/>
          </ac:spMkLst>
        </pc:spChg>
      </pc:sldChg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400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0"/>
            <ac:spMk id="4" creationId="{AFC3E97E-07F8-3EC8-79F6-C49008163BE6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0"/>
            <ac:spMk id="13314" creationId="{3D80977B-0105-4BDE-DF54-D9B0E773C891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0"/>
            <ac:spMk id="13317" creationId="{4E364E1B-18CF-2A13-11D6-BBEA13EB09D9}"/>
          </ac:spMkLst>
        </pc:spChg>
      </pc:sldChg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401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1"/>
            <ac:spMk id="4" creationId="{26DB4582-1AF2-DB59-6548-14A4DD1C26C5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1"/>
            <ac:spMk id="24581" creationId="{C23C9BE2-4A5A-5F9B-95D5-19117653A7DE}"/>
          </ac:spMkLst>
        </pc:spChg>
      </pc:sldChg>
      <pc:sldChg chg="modSp">
        <pc:chgData name="Dana Bardar (2513145)" userId="bbb41f47-4276-4f30-8243-110ee001d382" providerId="ADAL" clId="{B3F886CD-9EF8-514B-97EC-7EC8792EA150}" dt="2026-07-12T19:23:10.533" v="793"/>
        <pc:sldMkLst>
          <pc:docMk/>
          <pc:sldMk cId="1557286457" sldId="402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557286457" sldId="402"/>
            <ac:spMk id="5" creationId="{C64B2B4C-291A-E39F-7662-184F83BAF73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396E7-8DE2-B944-8FE2-827DCA1D9874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251E5-E4EA-204E-B217-76397FDBE7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384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A251E5-E4EA-204E-B217-76397FDBE7B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925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</a:t>
            </a:r>
          </a:p>
          <a:p>
            <a:r>
              <a:rPr lang="en-GB" altLang="en-US" u="sng"/>
              <a:t>Student ID: 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On this page state whether you have or have not used AI. Include the AI source if you have!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</a:rPr>
              <a:t>Introduction</a:t>
            </a:r>
            <a:endParaRPr lang="en-US" altLang="en-US" sz="3200" b="1" dirty="0">
              <a:solidFill>
                <a:schemeClr val="tx2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13658"/>
            <a:ext cx="7162800" cy="174386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>
                <a:solidFill>
                  <a:schemeClr val="tx2"/>
                </a:solidFill>
              </a:rPr>
              <a:t>About me</a:t>
            </a:r>
          </a:p>
          <a:p>
            <a:pPr marL="0" indent="0">
              <a:buNone/>
              <a:defRPr/>
            </a:pPr>
            <a:r>
              <a:rPr lang="en-GB" sz="2000" dirty="0"/>
              <a:t>My name is Dana Bardar. I am studying Health and Social Care and I am passionate about helping people and making a positive difference in their lives.</a:t>
            </a:r>
            <a:endParaRPr lang="en-GB" sz="2000" b="1" dirty="0"/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4ED64-4A57-0F4A-E6DE-A9ABA63145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" y="3057526"/>
            <a:ext cx="7162800" cy="2197322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</a:rPr>
              <a:t>Objectives</a:t>
            </a:r>
          </a:p>
          <a:p>
            <a:r>
              <a:rPr lang="en-US" sz="2000" dirty="0"/>
              <a:t>Explain what communication is.</a:t>
            </a:r>
          </a:p>
          <a:p>
            <a:r>
              <a:rPr lang="en-US" sz="2000" dirty="0"/>
              <a:t>Explain why it is important in health and social care</a:t>
            </a:r>
          </a:p>
          <a:p>
            <a:r>
              <a:rPr lang="en-US" sz="2000" dirty="0"/>
              <a:t>Show one model of communication</a:t>
            </a:r>
          </a:p>
          <a:p>
            <a:r>
              <a:rPr lang="en-US" sz="2000" dirty="0"/>
              <a:t>Give one practical example</a:t>
            </a:r>
          </a:p>
          <a:p>
            <a:r>
              <a:rPr lang="en-US" sz="2000" dirty="0"/>
              <a:t>Explain how it will support my future career.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5CBCBF-4BC9-CD0E-F6DC-1A79E3E36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711326"/>
            <a:ext cx="3810000" cy="26924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527" y="338752"/>
            <a:ext cx="8412497" cy="706393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What is Communication? </a:t>
            </a:r>
            <a:endParaRPr lang="en-GB" altLang="en-US" sz="2800" i="1" dirty="0">
              <a:solidFill>
                <a:schemeClr val="tx2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910" y="3987412"/>
            <a:ext cx="10522383" cy="1462963"/>
          </a:xfr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  <a:defRPr/>
            </a:pPr>
            <a:r>
              <a:rPr lang="en-GB" altLang="en-US" sz="2400" dirty="0">
                <a:solidFill>
                  <a:schemeClr val="tx2"/>
                </a:solidFill>
              </a:rPr>
              <a:t>Where and how I have developed this skill</a:t>
            </a:r>
          </a:p>
          <a:p>
            <a:pPr marL="0" indent="0">
              <a:buNone/>
              <a:defRPr/>
            </a:pPr>
            <a:r>
              <a:rPr lang="en-GB" altLang="en-US" sz="2000" dirty="0">
                <a:solidFill>
                  <a:srgbClr val="000000"/>
                </a:solidFill>
              </a:rPr>
              <a:t>   Working as an Aesthetic Practitioner                  Everyday life ( family, friends, colleagues )</a:t>
            </a:r>
          </a:p>
          <a:p>
            <a:pPr marL="0" indent="0">
              <a:buNone/>
              <a:defRPr/>
            </a:pPr>
            <a:r>
              <a:rPr lang="en-GB" altLang="en-US" sz="2000" dirty="0">
                <a:solidFill>
                  <a:srgbClr val="000000"/>
                </a:solidFill>
              </a:rPr>
              <a:t>   Volunteering and helping others                         Volunteering and helping others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396D2F-C6C6-423B-1BDD-A88133970A6B}"/>
              </a:ext>
            </a:extLst>
          </p:cNvPr>
          <p:cNvSpPr txBox="1"/>
          <p:nvPr/>
        </p:nvSpPr>
        <p:spPr>
          <a:xfrm>
            <a:off x="345999" y="1170562"/>
            <a:ext cx="11498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Communication</a:t>
            </a:r>
            <a:r>
              <a:rPr lang="en-US" sz="2400" dirty="0"/>
              <a:t> is the exchange of information, ideas and feelings between people.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56FB8F-EEAD-DD87-DFB0-2A989BA49FC1}"/>
              </a:ext>
            </a:extLst>
          </p:cNvPr>
          <p:cNvSpPr txBox="1"/>
          <p:nvPr/>
        </p:nvSpPr>
        <p:spPr>
          <a:xfrm>
            <a:off x="380846" y="2060243"/>
            <a:ext cx="1610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It involves:</a:t>
            </a:r>
          </a:p>
        </p:txBody>
      </p:sp>
      <p:pic>
        <p:nvPicPr>
          <p:cNvPr id="8" name="Graphic 7" descr="Ear outline">
            <a:extLst>
              <a:ext uri="{FF2B5EF4-FFF2-40B4-BE49-F238E27FC236}">
                <a16:creationId xmlns:a16="http://schemas.microsoft.com/office/drawing/2014/main" id="{2FE18BFA-7CE6-D816-86D0-EAC0A60F2D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37535" y="1883060"/>
            <a:ext cx="914400" cy="914400"/>
          </a:xfrm>
          <a:prstGeom prst="rect">
            <a:avLst/>
          </a:prstGeom>
        </p:spPr>
      </p:pic>
      <p:pic>
        <p:nvPicPr>
          <p:cNvPr id="10" name="Graphic 9" descr="Thought bubble outline">
            <a:extLst>
              <a:ext uri="{FF2B5EF4-FFF2-40B4-BE49-F238E27FC236}">
                <a16:creationId xmlns:a16="http://schemas.microsoft.com/office/drawing/2014/main" id="{7320B77D-7D4E-33A1-6FA7-C4BE8189D1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92248" y="1883060"/>
            <a:ext cx="914400" cy="914400"/>
          </a:xfrm>
          <a:prstGeom prst="rect">
            <a:avLst/>
          </a:prstGeom>
        </p:spPr>
      </p:pic>
      <p:pic>
        <p:nvPicPr>
          <p:cNvPr id="12" name="Graphic 11" descr="Social distancing outline">
            <a:extLst>
              <a:ext uri="{FF2B5EF4-FFF2-40B4-BE49-F238E27FC236}">
                <a16:creationId xmlns:a16="http://schemas.microsoft.com/office/drawing/2014/main" id="{0058F186-F3C0-C928-B869-F8C7151AF6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58576" y="1945757"/>
            <a:ext cx="914400" cy="914400"/>
          </a:xfrm>
          <a:prstGeom prst="rect">
            <a:avLst/>
          </a:prstGeom>
        </p:spPr>
      </p:pic>
      <p:pic>
        <p:nvPicPr>
          <p:cNvPr id="14" name="Graphic 13" descr="Arrow circle outline">
            <a:extLst>
              <a:ext uri="{FF2B5EF4-FFF2-40B4-BE49-F238E27FC236}">
                <a16:creationId xmlns:a16="http://schemas.microsoft.com/office/drawing/2014/main" id="{D77A4140-502B-D5FA-6094-9B57181714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460049" y="1876955"/>
            <a:ext cx="914399" cy="914399"/>
          </a:xfrm>
          <a:prstGeom prst="rect">
            <a:avLst/>
          </a:prstGeom>
        </p:spPr>
      </p:pic>
      <p:pic>
        <p:nvPicPr>
          <p:cNvPr id="16" name="Graphic 15" descr="Heart outline">
            <a:extLst>
              <a:ext uri="{FF2B5EF4-FFF2-40B4-BE49-F238E27FC236}">
                <a16:creationId xmlns:a16="http://schemas.microsoft.com/office/drawing/2014/main" id="{84A2D43F-AD4E-D992-4C02-4CD3CA87F81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285799" y="1945757"/>
            <a:ext cx="914399" cy="91439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E387E63-B997-0CF9-02BF-1206246A585C}"/>
              </a:ext>
            </a:extLst>
          </p:cNvPr>
          <p:cNvSpPr txBox="1"/>
          <p:nvPr/>
        </p:nvSpPr>
        <p:spPr>
          <a:xfrm>
            <a:off x="1806759" y="2794966"/>
            <a:ext cx="1375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Listening carefully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4F927D-6067-014F-1985-340E092F50F4}"/>
              </a:ext>
            </a:extLst>
          </p:cNvPr>
          <p:cNvSpPr txBox="1"/>
          <p:nvPr/>
        </p:nvSpPr>
        <p:spPr>
          <a:xfrm>
            <a:off x="3382536" y="2794966"/>
            <a:ext cx="1236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Speaking clearly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6A7DBA-C5B9-758C-5EFE-B3FD9D94391E}"/>
              </a:ext>
            </a:extLst>
          </p:cNvPr>
          <p:cNvSpPr txBox="1"/>
          <p:nvPr/>
        </p:nvSpPr>
        <p:spPr>
          <a:xfrm>
            <a:off x="4874376" y="2821185"/>
            <a:ext cx="208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Understanding others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DEF822-084D-D380-EB62-89F72204A019}"/>
              </a:ext>
            </a:extLst>
          </p:cNvPr>
          <p:cNvSpPr txBox="1"/>
          <p:nvPr/>
        </p:nvSpPr>
        <p:spPr>
          <a:xfrm>
            <a:off x="7003206" y="2791025"/>
            <a:ext cx="1828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Giving and receiving feedback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9747FBA-3A2F-5869-CA9F-A515805BE80F}"/>
              </a:ext>
            </a:extLst>
          </p:cNvPr>
          <p:cNvSpPr txBox="1"/>
          <p:nvPr/>
        </p:nvSpPr>
        <p:spPr>
          <a:xfrm>
            <a:off x="9057200" y="2794966"/>
            <a:ext cx="13715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Empathy and respect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FEF9795-A57E-A18B-22EE-6721841DBF41}"/>
              </a:ext>
            </a:extLst>
          </p:cNvPr>
          <p:cNvCxnSpPr/>
          <p:nvPr/>
        </p:nvCxnSpPr>
        <p:spPr>
          <a:xfrm>
            <a:off x="5857164" y="4527794"/>
            <a:ext cx="0" cy="68131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Importance of Communication in professional practice</a:t>
            </a:r>
            <a:endParaRPr lang="en-GB" sz="900" b="1" dirty="0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836B59-A003-C28F-F220-4B9CCEAFFB74}"/>
              </a:ext>
            </a:extLst>
          </p:cNvPr>
          <p:cNvSpPr txBox="1"/>
          <p:nvPr/>
        </p:nvSpPr>
        <p:spPr>
          <a:xfrm rot="10800000" flipV="1">
            <a:off x="334433" y="1341086"/>
            <a:ext cx="275390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Effective Communication in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279055-D498-7DF2-DD14-068833821950}"/>
              </a:ext>
            </a:extLst>
          </p:cNvPr>
          <p:cNvSpPr txBox="1"/>
          <p:nvPr/>
        </p:nvSpPr>
        <p:spPr>
          <a:xfrm>
            <a:off x="3274181" y="1341085"/>
            <a:ext cx="259314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Benefits of Communication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982290-2B07-AC0F-B53C-4B1FE682B6CA}"/>
              </a:ext>
            </a:extLst>
          </p:cNvPr>
          <p:cNvSpPr txBox="1"/>
          <p:nvPr/>
        </p:nvSpPr>
        <p:spPr>
          <a:xfrm>
            <a:off x="6163910" y="1341086"/>
            <a:ext cx="275390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Poor Communication can lead to: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C0214C-1952-8005-6881-3F7BD0FAF72B}"/>
              </a:ext>
            </a:extLst>
          </p:cNvPr>
          <p:cNvSpPr txBox="1"/>
          <p:nvPr/>
        </p:nvSpPr>
        <p:spPr>
          <a:xfrm>
            <a:off x="9103659" y="1319537"/>
            <a:ext cx="275390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Communication in everyday practice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FB6A3E-B892-4CF3-99F3-4E9F4388C9D0}"/>
              </a:ext>
            </a:extLst>
          </p:cNvPr>
          <p:cNvSpPr txBox="1"/>
          <p:nvPr/>
        </p:nvSpPr>
        <p:spPr>
          <a:xfrm>
            <a:off x="340659" y="2474258"/>
            <a:ext cx="2747682" cy="258532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helps provide safe and effective care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leads to good quality outcomes for service users.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helps patients feel respected and valued.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E6EA171-5EA7-5598-1AF2-C239952284D8}"/>
              </a:ext>
            </a:extLst>
          </p:cNvPr>
          <p:cNvSpPr txBox="1"/>
          <p:nvPr/>
        </p:nvSpPr>
        <p:spPr>
          <a:xfrm>
            <a:off x="3532094" y="265355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Model or framework linked to your 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Identify </a:t>
            </a:r>
            <a:r>
              <a:rPr lang="en-GB" sz="2400" b="1" dirty="0"/>
              <a:t>one relevant model or framework</a:t>
            </a:r>
            <a:r>
              <a:rPr lang="en-GB" sz="2400" dirty="0"/>
              <a:t> linked to your chosen skill</a:t>
            </a:r>
            <a:br>
              <a:rPr lang="en-GB" sz="2400" dirty="0"/>
            </a:br>
            <a:r>
              <a:rPr lang="en-GB" sz="2400" dirty="0"/>
              <a:t>(e.g. Tuckman’s Team Development Model, Fishbone Diagram, Gibbs’ Reflective Cycle)</a:t>
            </a:r>
          </a:p>
          <a:p>
            <a:r>
              <a:rPr lang="en-GB" sz="2400" dirty="0"/>
              <a:t>Briefly explain:</a:t>
            </a:r>
          </a:p>
          <a:p>
            <a:pPr lvl="1"/>
            <a:r>
              <a:rPr lang="en-GB" sz="2400" dirty="0"/>
              <a:t>What is this model?</a:t>
            </a:r>
          </a:p>
          <a:p>
            <a:pPr lvl="1"/>
            <a:r>
              <a:rPr lang="en-GB" sz="2400" dirty="0"/>
              <a:t>What are its key stages or components?</a:t>
            </a:r>
          </a:p>
          <a:p>
            <a:r>
              <a:rPr lang="en-GB" sz="2400" dirty="0"/>
              <a:t>Explain:</a:t>
            </a:r>
          </a:p>
          <a:p>
            <a:pPr lvl="1"/>
            <a:r>
              <a:rPr lang="en-GB" sz="2400" dirty="0"/>
              <a:t>How does this model help professionals understand or use this skill in practice?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400" i="1" dirty="0"/>
              <a:t>Keep this brief – focus on how the model supports good practice.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this skill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Provide </a:t>
            </a:r>
            <a:r>
              <a:rPr lang="en-GB" sz="2000" b="1" dirty="0"/>
              <a:t>one clear practical example</a:t>
            </a:r>
            <a:r>
              <a:rPr lang="en-GB" sz="2000" dirty="0"/>
              <a:t>:</a:t>
            </a:r>
          </a:p>
          <a:p>
            <a:pPr marL="0" indent="0">
              <a:buNone/>
            </a:pPr>
            <a:r>
              <a:rPr lang="en-GB" sz="2000" b="1" dirty="0"/>
              <a:t>Where would you use this skill? </a:t>
            </a:r>
            <a:r>
              <a:rPr lang="en-GB" sz="2000" dirty="0"/>
              <a:t>Job role and setting</a:t>
            </a:r>
            <a:br>
              <a:rPr lang="en-GB" sz="2000" dirty="0"/>
            </a:br>
            <a:r>
              <a:rPr lang="en-GB" sz="2000" dirty="0"/>
              <a:t>(e.g. nurse, care assistant (and so on) on hospital ward, care home, community setting)</a:t>
            </a:r>
          </a:p>
          <a:p>
            <a:pPr marL="0" indent="0">
              <a:buNone/>
            </a:pPr>
            <a:r>
              <a:rPr lang="en-GB" sz="2000" b="1" dirty="0"/>
              <a:t>What might be the situation?</a:t>
            </a:r>
          </a:p>
          <a:p>
            <a:pPr lvl="1"/>
            <a:r>
              <a:rPr lang="en-GB" sz="2000" dirty="0"/>
              <a:t>How would </a:t>
            </a:r>
            <a:r>
              <a:rPr lang="en-GB" sz="2000" b="1" dirty="0"/>
              <a:t>you</a:t>
            </a:r>
            <a:r>
              <a:rPr lang="en-GB" sz="2000" dirty="0"/>
              <a:t> use the skill? </a:t>
            </a:r>
          </a:p>
          <a:p>
            <a:pPr lvl="1"/>
            <a:r>
              <a:rPr lang="en-GB" sz="2000" dirty="0"/>
              <a:t>How does the skill guide your actions?</a:t>
            </a:r>
          </a:p>
          <a:p>
            <a:pPr marL="0" indent="0">
              <a:buNone/>
            </a:pPr>
            <a:r>
              <a:rPr lang="en-GB" sz="2000" b="1" dirty="0"/>
              <a:t>What is the impact on care?</a:t>
            </a:r>
            <a:endParaRPr lang="en-GB" sz="2000" dirty="0"/>
          </a:p>
          <a:p>
            <a:pPr lvl="1"/>
            <a:r>
              <a:rPr lang="en-GB" sz="2000" dirty="0"/>
              <a:t>Patient/service user experience</a:t>
            </a:r>
          </a:p>
          <a:p>
            <a:pPr lvl="1"/>
            <a:r>
              <a:rPr lang="en-GB" sz="2000" dirty="0"/>
              <a:t>Safety, quality of care, or outcomes</a:t>
            </a: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000" i="1" dirty="0"/>
              <a:t>Key reminder:</a:t>
            </a:r>
            <a:r>
              <a:rPr lang="en-GB" sz="2000" dirty="0"/>
              <a:t> Make sure the link between the </a:t>
            </a:r>
            <a:r>
              <a:rPr lang="en-GB" sz="2000" b="1" dirty="0"/>
              <a:t>skill</a:t>
            </a:r>
            <a:r>
              <a:rPr lang="en-GB" sz="2000" dirty="0"/>
              <a:t>, the </a:t>
            </a:r>
            <a:r>
              <a:rPr lang="en-GB" sz="2000" b="1" dirty="0"/>
              <a:t>job role</a:t>
            </a:r>
            <a:r>
              <a:rPr lang="en-GB" sz="2000" dirty="0"/>
              <a:t>, and </a:t>
            </a:r>
            <a:r>
              <a:rPr lang="en-GB" sz="2000" b="1" dirty="0"/>
              <a:t>patient care</a:t>
            </a:r>
            <a:r>
              <a:rPr lang="en-GB" sz="2000" dirty="0"/>
              <a:t> is clear.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Why is this skill important for:</a:t>
            </a:r>
          </a:p>
          <a:p>
            <a:pPr lvl="1"/>
            <a:r>
              <a:rPr lang="en-GB" sz="2400" dirty="0"/>
              <a:t>Your employability</a:t>
            </a:r>
          </a:p>
          <a:p>
            <a:pPr lvl="1"/>
            <a:r>
              <a:rPr lang="en-GB" sz="2400" dirty="0"/>
              <a:t>Your future role in health and social care</a:t>
            </a:r>
          </a:p>
          <a:p>
            <a:r>
              <a:rPr lang="en-GB" sz="2400" dirty="0"/>
              <a:t>Reflect briefly on:</a:t>
            </a:r>
          </a:p>
          <a:p>
            <a:pPr lvl="1"/>
            <a:r>
              <a:rPr lang="en-GB" sz="2400" dirty="0"/>
              <a:t>Is this a strength for you?</a:t>
            </a:r>
          </a:p>
          <a:p>
            <a:pPr lvl="1"/>
            <a:r>
              <a:rPr lang="en-GB" sz="2400" dirty="0"/>
              <a:t>Is this an area you want to develop further?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/>
              <a:t>Link to learning outcomes:</a:t>
            </a:r>
            <a:r>
              <a:rPr lang="en-GB" sz="2400" dirty="0"/>
              <a:t> Readiness for practice, personal development, and career planning.</a:t>
            </a: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1"/>
            <a:ext cx="6172200" cy="2937272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A short summary of what you have presented.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2"/>
            <a:ext cx="6172200" cy="1416925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the Harvard style, you must show at least 2 or more references, which you have cited in your slides.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F1F1B1DC-7524-466F-108D-97F2CBD9A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576064"/>
          </a:xfrm>
        </p:spPr>
        <p:txBody>
          <a:bodyPr/>
          <a:lstStyle/>
          <a:p>
            <a:r>
              <a:rPr lang="en-GB" altLang="en-US" sz="2800" b="1" dirty="0"/>
              <a:t>Assignment 1 – MARKING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DA94A0E-9E48-D7D8-5E7E-B16D6C64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832" y="404664"/>
            <a:ext cx="9144000" cy="5256584"/>
          </a:xfrm>
        </p:spPr>
        <p:txBody>
          <a:bodyPr/>
          <a:lstStyle/>
          <a:p>
            <a:pPr>
              <a:lnSpc>
                <a:spcPct val="106000"/>
              </a:lnSpc>
              <a:spcAft>
                <a:spcPts val="800"/>
              </a:spcAft>
              <a:buFont typeface="+mj-lt"/>
              <a:buAutoNum type="arabicParenR"/>
              <a:defRPr/>
            </a:pPr>
            <a:r>
              <a:rPr lang="en-US" sz="1600" b="1" dirty="0">
                <a:latin typeface="+mj-lt"/>
                <a:ea typeface="Arial" panose="020B0604020202020204" pitchFamily="34" charset="0"/>
              </a:rPr>
              <a:t> Evidence of research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A minimum of two sources of published information must be included and be correctly referenced using UWTSD Harvard referencing style. </a:t>
            </a:r>
          </a:p>
          <a:p>
            <a:pPr marL="0" indent="0">
              <a:buNone/>
            </a:pPr>
            <a:r>
              <a:rPr lang="en-GB" altLang="en-US" sz="1600" b="1" dirty="0"/>
              <a:t>2) </a:t>
            </a:r>
            <a:r>
              <a:rPr lang="en-GB" sz="1600" b="1" dirty="0"/>
              <a:t>Knowledge and Understanding Skills</a:t>
            </a:r>
            <a:endParaRPr lang="en-GB" sz="1600" dirty="0"/>
          </a:p>
          <a:p>
            <a:r>
              <a:rPr lang="en-GB" sz="1600" i="1" dirty="0">
                <a:solidFill>
                  <a:srgbClr val="FF0000"/>
                </a:solidFill>
              </a:rPr>
              <a:t>Students need to demonstrate an understanding of the chosen skill. </a:t>
            </a:r>
          </a:p>
          <a:p>
            <a:pPr marL="0" indent="0">
              <a:buNone/>
              <a:defRPr/>
            </a:pPr>
            <a:r>
              <a:rPr lang="en-GB" sz="1400" b="1" dirty="0"/>
              <a:t>3) Analytical and Cognitive Skills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need to coherently structure their presentation and expand on the points made in their slides.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need to justify the relevance of the skill in relation to professional practice within health and social care. </a:t>
            </a: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  <a:defRPr/>
            </a:pPr>
            <a:r>
              <a:rPr lang="en-US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alt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) Practical skills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At least one practical example of how a chosen key skill(s) can be used in a chosen job role (for example, understanding how effective communication can impact patient care)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should include one relevant model relevant to a chosen key skill (for example, Tuckman’s model of team development or Fishbone, etc)</a:t>
            </a:r>
          </a:p>
          <a:p>
            <a:pPr marL="0" indent="0">
              <a:buNone/>
            </a:pPr>
            <a:r>
              <a:rPr lang="en-US" sz="1600" b="1" dirty="0">
                <a:solidFill>
                  <a:prstClr val="black"/>
                </a:solidFill>
                <a:ea typeface="Arial" panose="020B0604020202020204" pitchFamily="34" charset="0"/>
              </a:rPr>
              <a:t>5</a:t>
            </a:r>
            <a:r>
              <a:rPr lang="en-US" sz="1400" b="1" dirty="0">
                <a:solidFill>
                  <a:prstClr val="black"/>
                </a:solidFill>
                <a:ea typeface="Arial" panose="020B0604020202020204" pitchFamily="34" charset="0"/>
              </a:rPr>
              <a:t>) </a:t>
            </a:r>
            <a:r>
              <a:rPr lang="en-GB" sz="1600" b="1" dirty="0"/>
              <a:t> Transferable Skills for Life and Professional Practice </a:t>
            </a:r>
            <a:endParaRPr lang="en-GB" sz="1600" dirty="0"/>
          </a:p>
          <a:p>
            <a:pPr lvl="0"/>
            <a:r>
              <a:rPr lang="en-US" sz="1400" dirty="0">
                <a:solidFill>
                  <a:srgbClr val="FF0000"/>
                </a:solidFill>
                <a:ea typeface="Arial" panose="020B0604020202020204" pitchFamily="34" charset="0"/>
              </a:rPr>
              <a:t> </a:t>
            </a:r>
            <a:r>
              <a:rPr lang="en-GB" sz="1600" i="1" dirty="0">
                <a:solidFill>
                  <a:srgbClr val="FF0000"/>
                </a:solidFill>
              </a:rPr>
              <a:t>Presentations should be engaging in their design, organisation and style. </a:t>
            </a:r>
            <a:endParaRPr lang="en-GB" sz="1600" dirty="0">
              <a:solidFill>
                <a:srgbClr val="FF0000"/>
              </a:solidFill>
            </a:endParaRPr>
          </a:p>
          <a:p>
            <a:pPr lvl="0"/>
            <a:r>
              <a:rPr lang="en-GB" sz="1600" i="1" dirty="0">
                <a:solidFill>
                  <a:srgbClr val="FF0000"/>
                </a:solidFill>
              </a:rPr>
              <a:t>Students should use a professional tone to present and answer any questions from their assessor </a:t>
            </a:r>
            <a:endParaRPr lang="en-GB" sz="1600" dirty="0">
              <a:solidFill>
                <a:srgbClr val="FF0000"/>
              </a:solidFill>
            </a:endParaRPr>
          </a:p>
          <a:p>
            <a:endParaRPr lang="en-GB" sz="1600" dirty="0">
              <a:solidFill>
                <a:srgbClr val="FF0000"/>
              </a:solidFill>
            </a:endParaRPr>
          </a:p>
          <a:p>
            <a:endParaRPr lang="en-GB" altLang="en-U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6000"/>
              </a:lnSpc>
              <a:spcAft>
                <a:spcPts val="50"/>
              </a:spcAft>
              <a:buNone/>
              <a:defRPr/>
            </a:pPr>
            <a:endParaRPr lang="en-GB" altLang="en-U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defRPr/>
            </a:pPr>
            <a:endParaRPr lang="en-GB" alt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4582-1AF2-DB59-6548-14A4DD1C26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A1E2FF9-6E22-43E1-87D6-E523A978B113}" type="datetime1">
              <a:rPr lang="en-GB" altLang="en-US" smtClean="0"/>
              <a:pPr>
                <a:defRPr/>
              </a:pPr>
              <a:t>12/07/2026</a:t>
            </a:fld>
            <a:endParaRPr lang="en-GB" alt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C23C9BE2-4A5A-5F9B-95D5-19117653A7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2DD170-93EC-1F4D-960C-FC68072EBE5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6725</TotalTime>
  <Words>745</Words>
  <Application>Microsoft Macintosh PowerPoint</Application>
  <PresentationFormat>Widescreen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What is Communication? </vt:lpstr>
      <vt:lpstr>Importance of Communication in professional practice</vt:lpstr>
      <vt:lpstr>Model or framework linked to your chosen skill</vt:lpstr>
      <vt:lpstr>Applying this skill in practice </vt:lpstr>
      <vt:lpstr>How does this skill support my future career? </vt:lpstr>
      <vt:lpstr>Conclusion</vt:lpstr>
      <vt:lpstr>References List</vt:lpstr>
      <vt:lpstr>Assignment 1 – MARKING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Dana Bardar (2513145)</cp:lastModifiedBy>
  <cp:revision>27</cp:revision>
  <dcterms:created xsi:type="dcterms:W3CDTF">2025-02-21T18:28:54Z</dcterms:created>
  <dcterms:modified xsi:type="dcterms:W3CDTF">2026-07-12T23:41:34Z</dcterms:modified>
</cp:coreProperties>
</file>