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257" r:id="rId3"/>
    <p:sldId id="338" r:id="rId4"/>
    <p:sldId id="258" r:id="rId5"/>
    <p:sldId id="328" r:id="rId6"/>
    <p:sldId id="327" r:id="rId7"/>
    <p:sldId id="329" r:id="rId8"/>
    <p:sldId id="332" r:id="rId9"/>
    <p:sldId id="340" r:id="rId10"/>
    <p:sldId id="333" r:id="rId11"/>
    <p:sldId id="334" r:id="rId12"/>
    <p:sldId id="341" r:id="rId13"/>
    <p:sldId id="342" r:id="rId14"/>
    <p:sldId id="286" r:id="rId15"/>
    <p:sldId id="259" r:id="rId16"/>
    <p:sldId id="287" r:id="rId17"/>
    <p:sldId id="313" r:id="rId18"/>
    <p:sldId id="318" r:id="rId19"/>
    <p:sldId id="316" r:id="rId20"/>
    <p:sldId id="317" r:id="rId21"/>
    <p:sldId id="319" r:id="rId22"/>
    <p:sldId id="315" r:id="rId23"/>
    <p:sldId id="290" r:id="rId24"/>
    <p:sldId id="289" r:id="rId25"/>
    <p:sldId id="288" r:id="rId26"/>
    <p:sldId id="291" r:id="rId27"/>
    <p:sldId id="292" r:id="rId28"/>
    <p:sldId id="297" r:id="rId29"/>
    <p:sldId id="296" r:id="rId30"/>
    <p:sldId id="295" r:id="rId31"/>
    <p:sldId id="314" r:id="rId32"/>
    <p:sldId id="324" r:id="rId33"/>
    <p:sldId id="344" r:id="rId34"/>
    <p:sldId id="326" r:id="rId35"/>
    <p:sldId id="300" r:id="rId36"/>
    <p:sldId id="308" r:id="rId37"/>
    <p:sldId id="305" r:id="rId38"/>
    <p:sldId id="337" r:id="rId39"/>
    <p:sldId id="310" r:id="rId40"/>
    <p:sldId id="336" r:id="rId41"/>
    <p:sldId id="335" r:id="rId42"/>
    <p:sldId id="343" r:id="rId43"/>
    <p:sldId id="312" r:id="rId4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56294D-080F-4E37-AD18-BAD481BA5E88}" v="1" dt="2023-10-26T10:57:41.2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63529" autoAdjust="0"/>
  </p:normalViewPr>
  <p:slideViewPr>
    <p:cSldViewPr snapToGrid="0">
      <p:cViewPr>
        <p:scale>
          <a:sx n="78" d="100"/>
          <a:sy n="78" d="100"/>
        </p:scale>
        <p:origin x="1698" y="54"/>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51F994-79B7-4899-8885-AFC66961FA66}"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6289A2C1-6BCA-4CC8-BE86-C59CB0CB25B9}">
      <dgm:prSet/>
      <dgm:spPr/>
      <dgm:t>
        <a:bodyPr/>
        <a:lstStyle/>
        <a:p>
          <a:r>
            <a:rPr lang="en-GB"/>
            <a:t>What is Child Sexual Abuse?</a:t>
          </a:r>
          <a:endParaRPr lang="en-US"/>
        </a:p>
      </dgm:t>
    </dgm:pt>
    <dgm:pt modelId="{D63D68F1-06B0-424C-9623-13D0728E71C9}" type="parTrans" cxnId="{C4F851AC-EF55-4318-A9C5-6F0B740392D2}">
      <dgm:prSet/>
      <dgm:spPr/>
      <dgm:t>
        <a:bodyPr/>
        <a:lstStyle/>
        <a:p>
          <a:endParaRPr lang="en-US"/>
        </a:p>
      </dgm:t>
    </dgm:pt>
    <dgm:pt modelId="{22DCFE52-3FCF-4433-A0A9-F059F2D06E63}" type="sibTrans" cxnId="{C4F851AC-EF55-4318-A9C5-6F0B740392D2}">
      <dgm:prSet/>
      <dgm:spPr/>
      <dgm:t>
        <a:bodyPr/>
        <a:lstStyle/>
        <a:p>
          <a:endParaRPr lang="en-US"/>
        </a:p>
      </dgm:t>
    </dgm:pt>
    <dgm:pt modelId="{365DA89C-C9E6-47D1-B6FA-C8FFBF399364}">
      <dgm:prSet/>
      <dgm:spPr/>
      <dgm:t>
        <a:bodyPr/>
        <a:lstStyle/>
        <a:p>
          <a:r>
            <a:rPr lang="en-GB"/>
            <a:t>What is Child Sexual Exploitation?</a:t>
          </a:r>
          <a:endParaRPr lang="en-US"/>
        </a:p>
      </dgm:t>
    </dgm:pt>
    <dgm:pt modelId="{FFB871EA-2EED-4334-A7DE-D208643BD4A5}" type="parTrans" cxnId="{C04976ED-AC33-4560-9688-A6870406E48D}">
      <dgm:prSet/>
      <dgm:spPr/>
      <dgm:t>
        <a:bodyPr/>
        <a:lstStyle/>
        <a:p>
          <a:endParaRPr lang="en-US"/>
        </a:p>
      </dgm:t>
    </dgm:pt>
    <dgm:pt modelId="{F84CB6DF-AC76-414D-825D-801B3AA8433B}" type="sibTrans" cxnId="{C04976ED-AC33-4560-9688-A6870406E48D}">
      <dgm:prSet/>
      <dgm:spPr/>
      <dgm:t>
        <a:bodyPr/>
        <a:lstStyle/>
        <a:p>
          <a:endParaRPr lang="en-US"/>
        </a:p>
      </dgm:t>
    </dgm:pt>
    <dgm:pt modelId="{E3AC74AD-7C7D-4869-B837-6213920E7E98}">
      <dgm:prSet/>
      <dgm:spPr/>
      <dgm:t>
        <a:bodyPr/>
        <a:lstStyle/>
        <a:p>
          <a:r>
            <a:rPr lang="en-GB"/>
            <a:t>What’s the difference?</a:t>
          </a:r>
          <a:endParaRPr lang="en-US"/>
        </a:p>
      </dgm:t>
    </dgm:pt>
    <dgm:pt modelId="{58CFFE6B-3FA9-49C1-B31C-82A8555509E5}" type="parTrans" cxnId="{EAC86320-AD22-48C1-AC76-2D66938241AB}">
      <dgm:prSet/>
      <dgm:spPr/>
      <dgm:t>
        <a:bodyPr/>
        <a:lstStyle/>
        <a:p>
          <a:endParaRPr lang="en-US"/>
        </a:p>
      </dgm:t>
    </dgm:pt>
    <dgm:pt modelId="{560E6023-494E-43F6-AD9D-6FF54ABC1C6D}" type="sibTrans" cxnId="{EAC86320-AD22-48C1-AC76-2D66938241AB}">
      <dgm:prSet/>
      <dgm:spPr/>
      <dgm:t>
        <a:bodyPr/>
        <a:lstStyle/>
        <a:p>
          <a:endParaRPr lang="en-US"/>
        </a:p>
      </dgm:t>
    </dgm:pt>
    <dgm:pt modelId="{5715E82E-B349-4A7E-8BD4-ADB77B8D0A06}" type="pres">
      <dgm:prSet presAssocID="{C451F994-79B7-4899-8885-AFC66961FA66}" presName="hierChild1" presStyleCnt="0">
        <dgm:presLayoutVars>
          <dgm:chPref val="1"/>
          <dgm:dir/>
          <dgm:animOne val="branch"/>
          <dgm:animLvl val="lvl"/>
          <dgm:resizeHandles/>
        </dgm:presLayoutVars>
      </dgm:prSet>
      <dgm:spPr/>
    </dgm:pt>
    <dgm:pt modelId="{8B606EB0-DFCD-4EA8-BE3B-AB22B02D0AFA}" type="pres">
      <dgm:prSet presAssocID="{6289A2C1-6BCA-4CC8-BE86-C59CB0CB25B9}" presName="hierRoot1" presStyleCnt="0"/>
      <dgm:spPr/>
    </dgm:pt>
    <dgm:pt modelId="{D18A7659-4EA4-4284-953D-87474CE79325}" type="pres">
      <dgm:prSet presAssocID="{6289A2C1-6BCA-4CC8-BE86-C59CB0CB25B9}" presName="composite" presStyleCnt="0"/>
      <dgm:spPr/>
    </dgm:pt>
    <dgm:pt modelId="{86FFACC6-634E-47F4-9D99-676A16DCF7DA}" type="pres">
      <dgm:prSet presAssocID="{6289A2C1-6BCA-4CC8-BE86-C59CB0CB25B9}" presName="background" presStyleLbl="node0" presStyleIdx="0" presStyleCnt="3"/>
      <dgm:spPr/>
    </dgm:pt>
    <dgm:pt modelId="{F19F6354-7079-415E-B2CF-822B59334A14}" type="pres">
      <dgm:prSet presAssocID="{6289A2C1-6BCA-4CC8-BE86-C59CB0CB25B9}" presName="text" presStyleLbl="fgAcc0" presStyleIdx="0" presStyleCnt="3">
        <dgm:presLayoutVars>
          <dgm:chPref val="3"/>
        </dgm:presLayoutVars>
      </dgm:prSet>
      <dgm:spPr/>
    </dgm:pt>
    <dgm:pt modelId="{C121B30A-9800-44F8-BD8C-DBD93BB1FC3C}" type="pres">
      <dgm:prSet presAssocID="{6289A2C1-6BCA-4CC8-BE86-C59CB0CB25B9}" presName="hierChild2" presStyleCnt="0"/>
      <dgm:spPr/>
    </dgm:pt>
    <dgm:pt modelId="{7488DDA3-E592-4001-9055-330EF4A278CE}" type="pres">
      <dgm:prSet presAssocID="{365DA89C-C9E6-47D1-B6FA-C8FFBF399364}" presName="hierRoot1" presStyleCnt="0"/>
      <dgm:spPr/>
    </dgm:pt>
    <dgm:pt modelId="{38939DB0-96A4-43AD-A073-151949E0C157}" type="pres">
      <dgm:prSet presAssocID="{365DA89C-C9E6-47D1-B6FA-C8FFBF399364}" presName="composite" presStyleCnt="0"/>
      <dgm:spPr/>
    </dgm:pt>
    <dgm:pt modelId="{0592DD43-D40B-491C-86D7-6EE799C14F7B}" type="pres">
      <dgm:prSet presAssocID="{365DA89C-C9E6-47D1-B6FA-C8FFBF399364}" presName="background" presStyleLbl="node0" presStyleIdx="1" presStyleCnt="3"/>
      <dgm:spPr/>
    </dgm:pt>
    <dgm:pt modelId="{AE4552E8-251E-40D5-B2FA-16B4D8825BED}" type="pres">
      <dgm:prSet presAssocID="{365DA89C-C9E6-47D1-B6FA-C8FFBF399364}" presName="text" presStyleLbl="fgAcc0" presStyleIdx="1" presStyleCnt="3">
        <dgm:presLayoutVars>
          <dgm:chPref val="3"/>
        </dgm:presLayoutVars>
      </dgm:prSet>
      <dgm:spPr/>
    </dgm:pt>
    <dgm:pt modelId="{891C9F9D-86D9-4368-97EC-256A12FCAC8F}" type="pres">
      <dgm:prSet presAssocID="{365DA89C-C9E6-47D1-B6FA-C8FFBF399364}" presName="hierChild2" presStyleCnt="0"/>
      <dgm:spPr/>
    </dgm:pt>
    <dgm:pt modelId="{C615FA80-E3BE-43BF-873F-CEF61BC38843}" type="pres">
      <dgm:prSet presAssocID="{E3AC74AD-7C7D-4869-B837-6213920E7E98}" presName="hierRoot1" presStyleCnt="0"/>
      <dgm:spPr/>
    </dgm:pt>
    <dgm:pt modelId="{71B44AB8-6EEB-4EFF-AE4F-7B6301EC49A1}" type="pres">
      <dgm:prSet presAssocID="{E3AC74AD-7C7D-4869-B837-6213920E7E98}" presName="composite" presStyleCnt="0"/>
      <dgm:spPr/>
    </dgm:pt>
    <dgm:pt modelId="{8B0DDC7D-BFFA-47FC-A304-5E9558618E97}" type="pres">
      <dgm:prSet presAssocID="{E3AC74AD-7C7D-4869-B837-6213920E7E98}" presName="background" presStyleLbl="node0" presStyleIdx="2" presStyleCnt="3"/>
      <dgm:spPr/>
    </dgm:pt>
    <dgm:pt modelId="{159D91D9-F10A-4338-9540-42FC7DF30352}" type="pres">
      <dgm:prSet presAssocID="{E3AC74AD-7C7D-4869-B837-6213920E7E98}" presName="text" presStyleLbl="fgAcc0" presStyleIdx="2" presStyleCnt="3">
        <dgm:presLayoutVars>
          <dgm:chPref val="3"/>
        </dgm:presLayoutVars>
      </dgm:prSet>
      <dgm:spPr/>
    </dgm:pt>
    <dgm:pt modelId="{4C5BAB7A-5072-46F5-9FDA-DAC74827A67A}" type="pres">
      <dgm:prSet presAssocID="{E3AC74AD-7C7D-4869-B837-6213920E7E98}" presName="hierChild2" presStyleCnt="0"/>
      <dgm:spPr/>
    </dgm:pt>
  </dgm:ptLst>
  <dgm:cxnLst>
    <dgm:cxn modelId="{EAC86320-AD22-48C1-AC76-2D66938241AB}" srcId="{C451F994-79B7-4899-8885-AFC66961FA66}" destId="{E3AC74AD-7C7D-4869-B837-6213920E7E98}" srcOrd="2" destOrd="0" parTransId="{58CFFE6B-3FA9-49C1-B31C-82A8555509E5}" sibTransId="{560E6023-494E-43F6-AD9D-6FF54ABC1C6D}"/>
    <dgm:cxn modelId="{873B1286-428A-4625-AB13-525BA1582F1F}" type="presOf" srcId="{E3AC74AD-7C7D-4869-B837-6213920E7E98}" destId="{159D91D9-F10A-4338-9540-42FC7DF30352}" srcOrd="0" destOrd="0" presId="urn:microsoft.com/office/officeart/2005/8/layout/hierarchy1"/>
    <dgm:cxn modelId="{33517092-035E-447C-89AF-377A30C69656}" type="presOf" srcId="{365DA89C-C9E6-47D1-B6FA-C8FFBF399364}" destId="{AE4552E8-251E-40D5-B2FA-16B4D8825BED}" srcOrd="0" destOrd="0" presId="urn:microsoft.com/office/officeart/2005/8/layout/hierarchy1"/>
    <dgm:cxn modelId="{C4F851AC-EF55-4318-A9C5-6F0B740392D2}" srcId="{C451F994-79B7-4899-8885-AFC66961FA66}" destId="{6289A2C1-6BCA-4CC8-BE86-C59CB0CB25B9}" srcOrd="0" destOrd="0" parTransId="{D63D68F1-06B0-424C-9623-13D0728E71C9}" sibTransId="{22DCFE52-3FCF-4433-A0A9-F059F2D06E63}"/>
    <dgm:cxn modelId="{55913ED1-1B7D-48A3-B5BE-A37C73C0A6D7}" type="presOf" srcId="{6289A2C1-6BCA-4CC8-BE86-C59CB0CB25B9}" destId="{F19F6354-7079-415E-B2CF-822B59334A14}" srcOrd="0" destOrd="0" presId="urn:microsoft.com/office/officeart/2005/8/layout/hierarchy1"/>
    <dgm:cxn modelId="{EBF1EDDB-7B1C-489E-8B64-1B94DB8459B4}" type="presOf" srcId="{C451F994-79B7-4899-8885-AFC66961FA66}" destId="{5715E82E-B349-4A7E-8BD4-ADB77B8D0A06}" srcOrd="0" destOrd="0" presId="urn:microsoft.com/office/officeart/2005/8/layout/hierarchy1"/>
    <dgm:cxn modelId="{C04976ED-AC33-4560-9688-A6870406E48D}" srcId="{C451F994-79B7-4899-8885-AFC66961FA66}" destId="{365DA89C-C9E6-47D1-B6FA-C8FFBF399364}" srcOrd="1" destOrd="0" parTransId="{FFB871EA-2EED-4334-A7DE-D208643BD4A5}" sibTransId="{F84CB6DF-AC76-414D-825D-801B3AA8433B}"/>
    <dgm:cxn modelId="{972EBEED-6DB4-4871-B280-53254BF5C4CD}" type="presParOf" srcId="{5715E82E-B349-4A7E-8BD4-ADB77B8D0A06}" destId="{8B606EB0-DFCD-4EA8-BE3B-AB22B02D0AFA}" srcOrd="0" destOrd="0" presId="urn:microsoft.com/office/officeart/2005/8/layout/hierarchy1"/>
    <dgm:cxn modelId="{9DFF9728-F518-48BF-A1AA-BBC62807A26B}" type="presParOf" srcId="{8B606EB0-DFCD-4EA8-BE3B-AB22B02D0AFA}" destId="{D18A7659-4EA4-4284-953D-87474CE79325}" srcOrd="0" destOrd="0" presId="urn:microsoft.com/office/officeart/2005/8/layout/hierarchy1"/>
    <dgm:cxn modelId="{9B9271CD-F166-40FB-AE55-DD340503DDA3}" type="presParOf" srcId="{D18A7659-4EA4-4284-953D-87474CE79325}" destId="{86FFACC6-634E-47F4-9D99-676A16DCF7DA}" srcOrd="0" destOrd="0" presId="urn:microsoft.com/office/officeart/2005/8/layout/hierarchy1"/>
    <dgm:cxn modelId="{22DB3522-D9FC-4BC9-B9EB-A0E866C3B95A}" type="presParOf" srcId="{D18A7659-4EA4-4284-953D-87474CE79325}" destId="{F19F6354-7079-415E-B2CF-822B59334A14}" srcOrd="1" destOrd="0" presId="urn:microsoft.com/office/officeart/2005/8/layout/hierarchy1"/>
    <dgm:cxn modelId="{60DA3810-16A7-442E-B61A-F01099AD0F6C}" type="presParOf" srcId="{8B606EB0-DFCD-4EA8-BE3B-AB22B02D0AFA}" destId="{C121B30A-9800-44F8-BD8C-DBD93BB1FC3C}" srcOrd="1" destOrd="0" presId="urn:microsoft.com/office/officeart/2005/8/layout/hierarchy1"/>
    <dgm:cxn modelId="{0AF5F1AE-C983-4989-8274-DE3ADA1DC9DD}" type="presParOf" srcId="{5715E82E-B349-4A7E-8BD4-ADB77B8D0A06}" destId="{7488DDA3-E592-4001-9055-330EF4A278CE}" srcOrd="1" destOrd="0" presId="urn:microsoft.com/office/officeart/2005/8/layout/hierarchy1"/>
    <dgm:cxn modelId="{9D0A0F23-47F7-4B77-B024-D280FEC8A375}" type="presParOf" srcId="{7488DDA3-E592-4001-9055-330EF4A278CE}" destId="{38939DB0-96A4-43AD-A073-151949E0C157}" srcOrd="0" destOrd="0" presId="urn:microsoft.com/office/officeart/2005/8/layout/hierarchy1"/>
    <dgm:cxn modelId="{93D1698C-5AC8-4D3C-AA3E-E9EF432815A6}" type="presParOf" srcId="{38939DB0-96A4-43AD-A073-151949E0C157}" destId="{0592DD43-D40B-491C-86D7-6EE799C14F7B}" srcOrd="0" destOrd="0" presId="urn:microsoft.com/office/officeart/2005/8/layout/hierarchy1"/>
    <dgm:cxn modelId="{FA6327E0-6480-44A2-8BA6-F176641CADE7}" type="presParOf" srcId="{38939DB0-96A4-43AD-A073-151949E0C157}" destId="{AE4552E8-251E-40D5-B2FA-16B4D8825BED}" srcOrd="1" destOrd="0" presId="urn:microsoft.com/office/officeart/2005/8/layout/hierarchy1"/>
    <dgm:cxn modelId="{5CA786AF-FBEE-437A-BABA-355812FD1067}" type="presParOf" srcId="{7488DDA3-E592-4001-9055-330EF4A278CE}" destId="{891C9F9D-86D9-4368-97EC-256A12FCAC8F}" srcOrd="1" destOrd="0" presId="urn:microsoft.com/office/officeart/2005/8/layout/hierarchy1"/>
    <dgm:cxn modelId="{961E596C-5B5C-4619-87D7-85D2DC4300A8}" type="presParOf" srcId="{5715E82E-B349-4A7E-8BD4-ADB77B8D0A06}" destId="{C615FA80-E3BE-43BF-873F-CEF61BC38843}" srcOrd="2" destOrd="0" presId="urn:microsoft.com/office/officeart/2005/8/layout/hierarchy1"/>
    <dgm:cxn modelId="{55693BBD-6AA5-4095-90C3-E24DC2F7CCCE}" type="presParOf" srcId="{C615FA80-E3BE-43BF-873F-CEF61BC38843}" destId="{71B44AB8-6EEB-4EFF-AE4F-7B6301EC49A1}" srcOrd="0" destOrd="0" presId="urn:microsoft.com/office/officeart/2005/8/layout/hierarchy1"/>
    <dgm:cxn modelId="{F2B460BE-FD13-4E6C-8B0E-07EDCF756995}" type="presParOf" srcId="{71B44AB8-6EEB-4EFF-AE4F-7B6301EC49A1}" destId="{8B0DDC7D-BFFA-47FC-A304-5E9558618E97}" srcOrd="0" destOrd="0" presId="urn:microsoft.com/office/officeart/2005/8/layout/hierarchy1"/>
    <dgm:cxn modelId="{6F5BB8DC-A09E-4FFB-A07B-FFB8020F8A3B}" type="presParOf" srcId="{71B44AB8-6EEB-4EFF-AE4F-7B6301EC49A1}" destId="{159D91D9-F10A-4338-9540-42FC7DF30352}" srcOrd="1" destOrd="0" presId="urn:microsoft.com/office/officeart/2005/8/layout/hierarchy1"/>
    <dgm:cxn modelId="{F091A278-3832-4980-8F97-4F2379B6B8D8}" type="presParOf" srcId="{C615FA80-E3BE-43BF-873F-CEF61BC38843}" destId="{4C5BAB7A-5072-46F5-9FDA-DAC74827A67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32FE13-ED5B-429D-8C66-DB089364F464}" type="doc">
      <dgm:prSet loTypeId="urn:microsoft.com/office/officeart/2005/8/layout/process2" loCatId="process" qsTypeId="urn:microsoft.com/office/officeart/2005/8/quickstyle/simple1" qsCatId="simple" csTypeId="urn:microsoft.com/office/officeart/2005/8/colors/colorful4" csCatId="colorful" phldr="1"/>
      <dgm:spPr/>
    </dgm:pt>
    <dgm:pt modelId="{3C039F93-E92C-427D-80C9-D6E07503254C}">
      <dgm:prSet phldrT="[Text]" custT="1"/>
      <dgm:spPr/>
      <dgm:t>
        <a:bodyPr/>
        <a:lstStyle/>
        <a:p>
          <a:r>
            <a:rPr lang="en-US" sz="2400" dirty="0"/>
            <a:t>CSE is a form of child sexual abuse. It occurs where an individual or group takes advantage of an imbalance of power to coerce, manipulate or deceive a child or young person under the age of 18 into sexual activity</a:t>
          </a:r>
        </a:p>
      </dgm:t>
    </dgm:pt>
    <dgm:pt modelId="{0F6C96A8-7E62-4CA4-B6B7-EAD52E94032F}" type="parTrans" cxnId="{7679D11B-BEDE-47F1-949A-CE0736A127CA}">
      <dgm:prSet/>
      <dgm:spPr/>
      <dgm:t>
        <a:bodyPr/>
        <a:lstStyle/>
        <a:p>
          <a:endParaRPr lang="en-US"/>
        </a:p>
      </dgm:t>
    </dgm:pt>
    <dgm:pt modelId="{92A22195-2B7A-41B1-BE96-D0B4980F16CE}" type="sibTrans" cxnId="{7679D11B-BEDE-47F1-949A-CE0736A127CA}">
      <dgm:prSet/>
      <dgm:spPr/>
      <dgm:t>
        <a:bodyPr/>
        <a:lstStyle/>
        <a:p>
          <a:endParaRPr lang="en-US"/>
        </a:p>
      </dgm:t>
    </dgm:pt>
    <dgm:pt modelId="{6300B672-1C8B-40EB-BAC6-F9353D52C84C}">
      <dgm:prSet phldrT="[Text]" custT="1"/>
      <dgm:spPr/>
      <dgm:t>
        <a:bodyPr/>
        <a:lstStyle/>
        <a:p>
          <a:r>
            <a:rPr lang="en-US" sz="2400"/>
            <a:t>(a) In exchange for </a:t>
          </a:r>
          <a:r>
            <a:rPr lang="en-US" sz="2400" b="1" i="1" u="sng"/>
            <a:t>something</a:t>
          </a:r>
          <a:r>
            <a:rPr lang="en-US" sz="2400"/>
            <a:t> they need or want &amp;/or</a:t>
          </a:r>
        </a:p>
        <a:p>
          <a:r>
            <a:rPr lang="en-US" sz="2400"/>
            <a:t>(b) For the financial advantage or increased status of the perpetrator or facilitator</a:t>
          </a:r>
          <a:endParaRPr lang="en-US" sz="2400" dirty="0"/>
        </a:p>
      </dgm:t>
    </dgm:pt>
    <dgm:pt modelId="{E779DD21-CA40-4859-A3E5-D9088C8ED649}" type="parTrans" cxnId="{CC3BA1EA-044D-4557-B0AE-A96A004BC193}">
      <dgm:prSet/>
      <dgm:spPr/>
      <dgm:t>
        <a:bodyPr/>
        <a:lstStyle/>
        <a:p>
          <a:endParaRPr lang="en-US"/>
        </a:p>
      </dgm:t>
    </dgm:pt>
    <dgm:pt modelId="{0EC03E2D-95A2-4E31-B837-4A39ED2DDE21}" type="sibTrans" cxnId="{CC3BA1EA-044D-4557-B0AE-A96A004BC193}">
      <dgm:prSet/>
      <dgm:spPr/>
      <dgm:t>
        <a:bodyPr/>
        <a:lstStyle/>
        <a:p>
          <a:endParaRPr lang="en-US"/>
        </a:p>
      </dgm:t>
    </dgm:pt>
    <dgm:pt modelId="{85B649DD-CD7B-4F7F-8273-EEACA5D21CFF}">
      <dgm:prSet phldrT="[Text]" custT="1"/>
      <dgm:spPr/>
      <dgm:t>
        <a:bodyPr/>
        <a:lstStyle/>
        <a:p>
          <a:r>
            <a:rPr lang="en-US" sz="2400"/>
            <a:t>The victim may have been sexually exploited even if the sexual activity appears consensual</a:t>
          </a:r>
        </a:p>
        <a:p>
          <a:r>
            <a:rPr lang="en-US" sz="2400" b="1" i="1" u="sng"/>
            <a:t>CSE does not always involve physical contact, it can also occur through the use of technology</a:t>
          </a:r>
          <a:endParaRPr lang="en-US" sz="2400" b="1" i="1" u="sng" dirty="0"/>
        </a:p>
      </dgm:t>
    </dgm:pt>
    <dgm:pt modelId="{3128A062-B1D9-4DD5-BF35-A53D50A7EE55}" type="parTrans" cxnId="{9ABC12C5-CF43-4C10-A146-2DE094111A8A}">
      <dgm:prSet/>
      <dgm:spPr/>
      <dgm:t>
        <a:bodyPr/>
        <a:lstStyle/>
        <a:p>
          <a:endParaRPr lang="en-US"/>
        </a:p>
      </dgm:t>
    </dgm:pt>
    <dgm:pt modelId="{C0E1AA1D-8BFD-4F1F-9C2F-FDF650A8B9F0}" type="sibTrans" cxnId="{9ABC12C5-CF43-4C10-A146-2DE094111A8A}">
      <dgm:prSet/>
      <dgm:spPr/>
      <dgm:t>
        <a:bodyPr/>
        <a:lstStyle/>
        <a:p>
          <a:endParaRPr lang="en-US"/>
        </a:p>
      </dgm:t>
    </dgm:pt>
    <dgm:pt modelId="{6A3207B7-6BC0-4515-9A4D-3FACAA75B854}" type="pres">
      <dgm:prSet presAssocID="{2C32FE13-ED5B-429D-8C66-DB089364F464}" presName="linearFlow" presStyleCnt="0">
        <dgm:presLayoutVars>
          <dgm:resizeHandles val="exact"/>
        </dgm:presLayoutVars>
      </dgm:prSet>
      <dgm:spPr/>
    </dgm:pt>
    <dgm:pt modelId="{F7A90C1B-4E05-4BFD-A306-270EDDBC4852}" type="pres">
      <dgm:prSet presAssocID="{3C039F93-E92C-427D-80C9-D6E07503254C}" presName="node" presStyleLbl="node1" presStyleIdx="0" presStyleCnt="3" custScaleX="213202">
        <dgm:presLayoutVars>
          <dgm:bulletEnabled val="1"/>
        </dgm:presLayoutVars>
      </dgm:prSet>
      <dgm:spPr/>
    </dgm:pt>
    <dgm:pt modelId="{20EE2CE3-EFE7-4472-BE11-9F055277C070}" type="pres">
      <dgm:prSet presAssocID="{92A22195-2B7A-41B1-BE96-D0B4980F16CE}" presName="sibTrans" presStyleLbl="sibTrans2D1" presStyleIdx="0" presStyleCnt="2"/>
      <dgm:spPr/>
    </dgm:pt>
    <dgm:pt modelId="{B2A62F33-8969-4949-BFBB-08EF4CC032F7}" type="pres">
      <dgm:prSet presAssocID="{92A22195-2B7A-41B1-BE96-D0B4980F16CE}" presName="connectorText" presStyleLbl="sibTrans2D1" presStyleIdx="0" presStyleCnt="2"/>
      <dgm:spPr/>
    </dgm:pt>
    <dgm:pt modelId="{FB330954-9EE8-43E6-AB73-3AFA4254DD11}" type="pres">
      <dgm:prSet presAssocID="{6300B672-1C8B-40EB-BAC6-F9353D52C84C}" presName="node" presStyleLbl="node1" presStyleIdx="1" presStyleCnt="3" custScaleX="213202" custScaleY="90799">
        <dgm:presLayoutVars>
          <dgm:bulletEnabled val="1"/>
        </dgm:presLayoutVars>
      </dgm:prSet>
      <dgm:spPr/>
    </dgm:pt>
    <dgm:pt modelId="{006C084F-8D7B-4E2B-ADE2-926D6E8B9144}" type="pres">
      <dgm:prSet presAssocID="{0EC03E2D-95A2-4E31-B837-4A39ED2DDE21}" presName="sibTrans" presStyleLbl="sibTrans2D1" presStyleIdx="1" presStyleCnt="2"/>
      <dgm:spPr/>
    </dgm:pt>
    <dgm:pt modelId="{15FD5F52-23C7-4060-ADB7-52F9F2AFBC71}" type="pres">
      <dgm:prSet presAssocID="{0EC03E2D-95A2-4E31-B837-4A39ED2DDE21}" presName="connectorText" presStyleLbl="sibTrans2D1" presStyleIdx="1" presStyleCnt="2"/>
      <dgm:spPr/>
    </dgm:pt>
    <dgm:pt modelId="{C8DCF949-CCA7-4530-BA36-12AF2FB31387}" type="pres">
      <dgm:prSet presAssocID="{85B649DD-CD7B-4F7F-8273-EEACA5D21CFF}" presName="node" presStyleLbl="node1" presStyleIdx="2" presStyleCnt="3" custScaleX="187360" custScaleY="123866">
        <dgm:presLayoutVars>
          <dgm:bulletEnabled val="1"/>
        </dgm:presLayoutVars>
      </dgm:prSet>
      <dgm:spPr/>
    </dgm:pt>
  </dgm:ptLst>
  <dgm:cxnLst>
    <dgm:cxn modelId="{9DA5FF0B-6955-4BE5-A302-8790D2C7EEDB}" type="presOf" srcId="{6300B672-1C8B-40EB-BAC6-F9353D52C84C}" destId="{FB330954-9EE8-43E6-AB73-3AFA4254DD11}" srcOrd="0" destOrd="0" presId="urn:microsoft.com/office/officeart/2005/8/layout/process2"/>
    <dgm:cxn modelId="{7679D11B-BEDE-47F1-949A-CE0736A127CA}" srcId="{2C32FE13-ED5B-429D-8C66-DB089364F464}" destId="{3C039F93-E92C-427D-80C9-D6E07503254C}" srcOrd="0" destOrd="0" parTransId="{0F6C96A8-7E62-4CA4-B6B7-EAD52E94032F}" sibTransId="{92A22195-2B7A-41B1-BE96-D0B4980F16CE}"/>
    <dgm:cxn modelId="{3957EA20-028B-42D8-921A-82BB49353D2C}" type="presOf" srcId="{85B649DD-CD7B-4F7F-8273-EEACA5D21CFF}" destId="{C8DCF949-CCA7-4530-BA36-12AF2FB31387}" srcOrd="0" destOrd="0" presId="urn:microsoft.com/office/officeart/2005/8/layout/process2"/>
    <dgm:cxn modelId="{CD7F209C-A16A-4C93-BFCC-9DA2AADBD80B}" type="presOf" srcId="{0EC03E2D-95A2-4E31-B837-4A39ED2DDE21}" destId="{006C084F-8D7B-4E2B-ADE2-926D6E8B9144}" srcOrd="0" destOrd="0" presId="urn:microsoft.com/office/officeart/2005/8/layout/process2"/>
    <dgm:cxn modelId="{616636A5-41B0-48FF-8768-AADB23F080AB}" type="presOf" srcId="{2C32FE13-ED5B-429D-8C66-DB089364F464}" destId="{6A3207B7-6BC0-4515-9A4D-3FACAA75B854}" srcOrd="0" destOrd="0" presId="urn:microsoft.com/office/officeart/2005/8/layout/process2"/>
    <dgm:cxn modelId="{7D9F04AD-4702-4773-9531-5D4CDCEC7AD1}" type="presOf" srcId="{3C039F93-E92C-427D-80C9-D6E07503254C}" destId="{F7A90C1B-4E05-4BFD-A306-270EDDBC4852}" srcOrd="0" destOrd="0" presId="urn:microsoft.com/office/officeart/2005/8/layout/process2"/>
    <dgm:cxn modelId="{C796D2BB-55D7-4719-B87A-04367232994C}" type="presOf" srcId="{92A22195-2B7A-41B1-BE96-D0B4980F16CE}" destId="{20EE2CE3-EFE7-4472-BE11-9F055277C070}" srcOrd="0" destOrd="0" presId="urn:microsoft.com/office/officeart/2005/8/layout/process2"/>
    <dgm:cxn modelId="{9ABC12C5-CF43-4C10-A146-2DE094111A8A}" srcId="{2C32FE13-ED5B-429D-8C66-DB089364F464}" destId="{85B649DD-CD7B-4F7F-8273-EEACA5D21CFF}" srcOrd="2" destOrd="0" parTransId="{3128A062-B1D9-4DD5-BF35-A53D50A7EE55}" sibTransId="{C0E1AA1D-8BFD-4F1F-9C2F-FDF650A8B9F0}"/>
    <dgm:cxn modelId="{AA651CEA-6A7A-4FBE-8057-829245700B8D}" type="presOf" srcId="{92A22195-2B7A-41B1-BE96-D0B4980F16CE}" destId="{B2A62F33-8969-4949-BFBB-08EF4CC032F7}" srcOrd="1" destOrd="0" presId="urn:microsoft.com/office/officeart/2005/8/layout/process2"/>
    <dgm:cxn modelId="{CC3BA1EA-044D-4557-B0AE-A96A004BC193}" srcId="{2C32FE13-ED5B-429D-8C66-DB089364F464}" destId="{6300B672-1C8B-40EB-BAC6-F9353D52C84C}" srcOrd="1" destOrd="0" parTransId="{E779DD21-CA40-4859-A3E5-D9088C8ED649}" sibTransId="{0EC03E2D-95A2-4E31-B837-4A39ED2DDE21}"/>
    <dgm:cxn modelId="{0DB862EF-CD97-401D-96B1-ACA9AAE5EBE8}" type="presOf" srcId="{0EC03E2D-95A2-4E31-B837-4A39ED2DDE21}" destId="{15FD5F52-23C7-4060-ADB7-52F9F2AFBC71}" srcOrd="1" destOrd="0" presId="urn:microsoft.com/office/officeart/2005/8/layout/process2"/>
    <dgm:cxn modelId="{9F53F101-31A3-486B-A9AF-A4501D5C72F0}" type="presParOf" srcId="{6A3207B7-6BC0-4515-9A4D-3FACAA75B854}" destId="{F7A90C1B-4E05-4BFD-A306-270EDDBC4852}" srcOrd="0" destOrd="0" presId="urn:microsoft.com/office/officeart/2005/8/layout/process2"/>
    <dgm:cxn modelId="{0350B5FF-5D5B-4475-86A2-8D17AFB57C5C}" type="presParOf" srcId="{6A3207B7-6BC0-4515-9A4D-3FACAA75B854}" destId="{20EE2CE3-EFE7-4472-BE11-9F055277C070}" srcOrd="1" destOrd="0" presId="urn:microsoft.com/office/officeart/2005/8/layout/process2"/>
    <dgm:cxn modelId="{67846809-3AF1-40D5-BB84-36F08A8AF010}" type="presParOf" srcId="{20EE2CE3-EFE7-4472-BE11-9F055277C070}" destId="{B2A62F33-8969-4949-BFBB-08EF4CC032F7}" srcOrd="0" destOrd="0" presId="urn:microsoft.com/office/officeart/2005/8/layout/process2"/>
    <dgm:cxn modelId="{5D256BE9-E351-4210-8F9D-EEDB00C1677E}" type="presParOf" srcId="{6A3207B7-6BC0-4515-9A4D-3FACAA75B854}" destId="{FB330954-9EE8-43E6-AB73-3AFA4254DD11}" srcOrd="2" destOrd="0" presId="urn:microsoft.com/office/officeart/2005/8/layout/process2"/>
    <dgm:cxn modelId="{76D4E73D-0F64-400D-B9E8-A53F50569945}" type="presParOf" srcId="{6A3207B7-6BC0-4515-9A4D-3FACAA75B854}" destId="{006C084F-8D7B-4E2B-ADE2-926D6E8B9144}" srcOrd="3" destOrd="0" presId="urn:microsoft.com/office/officeart/2005/8/layout/process2"/>
    <dgm:cxn modelId="{27BD05C5-190C-4444-8FE5-D46DB585C3E7}" type="presParOf" srcId="{006C084F-8D7B-4E2B-ADE2-926D6E8B9144}" destId="{15FD5F52-23C7-4060-ADB7-52F9F2AFBC71}" srcOrd="0" destOrd="0" presId="urn:microsoft.com/office/officeart/2005/8/layout/process2"/>
    <dgm:cxn modelId="{63E196FF-A4F2-4D53-B2B5-09B4AD74866D}" type="presParOf" srcId="{6A3207B7-6BC0-4515-9A4D-3FACAA75B854}" destId="{C8DCF949-CCA7-4530-BA36-12AF2FB31387}"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FC59E1-47F8-4834-BCCA-11569A982868}" type="doc">
      <dgm:prSet loTypeId="urn:microsoft.com/office/officeart/2005/8/layout/default" loCatId="list" qsTypeId="urn:microsoft.com/office/officeart/2005/8/quickstyle/3d4" qsCatId="3D" csTypeId="urn:microsoft.com/office/officeart/2005/8/colors/accent1_2" csCatId="accent1" phldr="1"/>
      <dgm:spPr/>
      <dgm:t>
        <a:bodyPr/>
        <a:lstStyle/>
        <a:p>
          <a:endParaRPr lang="en-US"/>
        </a:p>
      </dgm:t>
    </dgm:pt>
    <dgm:pt modelId="{88DC1E24-E365-4193-A39B-A48197EFB05C}">
      <dgm:prSet phldrT="[Text]" custT="1"/>
      <dgm:spPr/>
      <dgm:t>
        <a:bodyPr/>
        <a:lstStyle/>
        <a:p>
          <a:r>
            <a:rPr lang="en-US" sz="2400"/>
            <a:t>Child sexual exploitation is child abuse</a:t>
          </a:r>
          <a:endParaRPr lang="en-US" sz="2400" dirty="0"/>
        </a:p>
      </dgm:t>
    </dgm:pt>
    <dgm:pt modelId="{F81CC757-429E-43CD-BCED-64ADBB29955D}" type="parTrans" cxnId="{AD012CEB-E649-4728-B2E3-C0815C93D597}">
      <dgm:prSet/>
      <dgm:spPr/>
      <dgm:t>
        <a:bodyPr/>
        <a:lstStyle/>
        <a:p>
          <a:endParaRPr lang="en-US"/>
        </a:p>
      </dgm:t>
    </dgm:pt>
    <dgm:pt modelId="{9A6E03C2-CA88-458B-994F-927219245C13}" type="sibTrans" cxnId="{AD012CEB-E649-4728-B2E3-C0815C93D597}">
      <dgm:prSet/>
      <dgm:spPr/>
      <dgm:t>
        <a:bodyPr/>
        <a:lstStyle/>
        <a:p>
          <a:endParaRPr lang="en-US"/>
        </a:p>
      </dgm:t>
    </dgm:pt>
    <dgm:pt modelId="{66204CF4-9D99-4D33-A1B0-91E197DA31F5}">
      <dgm:prSet phldrT="[Text]" custT="1"/>
      <dgm:spPr/>
      <dgm:t>
        <a:bodyPr/>
        <a:lstStyle/>
        <a:p>
          <a:r>
            <a:rPr lang="en-US" sz="2400"/>
            <a:t>A power imbalance such as age, gender, intellect, strength &amp;/or economic or other resources</a:t>
          </a:r>
          <a:endParaRPr lang="en-US" sz="2400" dirty="0"/>
        </a:p>
      </dgm:t>
    </dgm:pt>
    <dgm:pt modelId="{60FD9483-0302-4DA7-9C15-882C615A6C2A}" type="parTrans" cxnId="{27BCA438-A561-4AAE-A61D-01E9A2FB787C}">
      <dgm:prSet/>
      <dgm:spPr/>
      <dgm:t>
        <a:bodyPr/>
        <a:lstStyle/>
        <a:p>
          <a:endParaRPr lang="en-US"/>
        </a:p>
      </dgm:t>
    </dgm:pt>
    <dgm:pt modelId="{F0C5B619-D13D-4AE6-ACA1-793620DBC5DA}" type="sibTrans" cxnId="{27BCA438-A561-4AAE-A61D-01E9A2FB787C}">
      <dgm:prSet/>
      <dgm:spPr/>
      <dgm:t>
        <a:bodyPr/>
        <a:lstStyle/>
        <a:p>
          <a:endParaRPr lang="en-US"/>
        </a:p>
      </dgm:t>
    </dgm:pt>
    <dgm:pt modelId="{90C11D10-75E0-4AEA-81D9-5D136212EF42}">
      <dgm:prSet phldrT="[Text]" custT="1"/>
      <dgm:spPr/>
      <dgm:t>
        <a:bodyPr/>
        <a:lstStyle/>
        <a:p>
          <a:r>
            <a:rPr lang="en-US" sz="2400"/>
            <a:t>‘Swapping’ sex for food, accommodation, gifts, money, affection</a:t>
          </a:r>
          <a:endParaRPr lang="en-US" sz="2400" dirty="0"/>
        </a:p>
      </dgm:t>
    </dgm:pt>
    <dgm:pt modelId="{039FAE83-2A4F-4BD4-A6F7-8120B8A47040}" type="parTrans" cxnId="{0C368FBF-29D0-4023-AE45-6E27BBD4B379}">
      <dgm:prSet/>
      <dgm:spPr/>
      <dgm:t>
        <a:bodyPr/>
        <a:lstStyle/>
        <a:p>
          <a:endParaRPr lang="en-US"/>
        </a:p>
      </dgm:t>
    </dgm:pt>
    <dgm:pt modelId="{D8E31B19-84E8-42FE-B300-033AF2DA96CA}" type="sibTrans" cxnId="{0C368FBF-29D0-4023-AE45-6E27BBD4B379}">
      <dgm:prSet/>
      <dgm:spPr/>
      <dgm:t>
        <a:bodyPr/>
        <a:lstStyle/>
        <a:p>
          <a:endParaRPr lang="en-US"/>
        </a:p>
      </dgm:t>
    </dgm:pt>
    <dgm:pt modelId="{E8D3FFEA-CD8F-4788-99D3-3E5B20D4F724}">
      <dgm:prSet phldrT="[Text]" custT="1"/>
      <dgm:spPr/>
      <dgm:t>
        <a:bodyPr/>
        <a:lstStyle/>
        <a:p>
          <a:r>
            <a:rPr lang="en-US" sz="2400"/>
            <a:t>Violence, coercion, intimidation</a:t>
          </a:r>
          <a:endParaRPr lang="en-US" sz="2400" dirty="0"/>
        </a:p>
      </dgm:t>
    </dgm:pt>
    <dgm:pt modelId="{8F90F38D-4B8C-4520-80FF-2B786A949EEB}" type="parTrans" cxnId="{FED3CA60-869D-4E0E-9AC3-66F7249DD9E9}">
      <dgm:prSet/>
      <dgm:spPr/>
      <dgm:t>
        <a:bodyPr/>
        <a:lstStyle/>
        <a:p>
          <a:endParaRPr lang="en-US"/>
        </a:p>
      </dgm:t>
    </dgm:pt>
    <dgm:pt modelId="{8BDBF26C-3958-4583-8F1A-97461F758629}" type="sibTrans" cxnId="{FED3CA60-869D-4E0E-9AC3-66F7249DD9E9}">
      <dgm:prSet/>
      <dgm:spPr/>
      <dgm:t>
        <a:bodyPr/>
        <a:lstStyle/>
        <a:p>
          <a:endParaRPr lang="en-US"/>
        </a:p>
      </dgm:t>
    </dgm:pt>
    <dgm:pt modelId="{AB450780-9A84-41F0-9337-3558738A9FFF}" type="pres">
      <dgm:prSet presAssocID="{98FC59E1-47F8-4834-BCCA-11569A982868}" presName="diagram" presStyleCnt="0">
        <dgm:presLayoutVars>
          <dgm:dir/>
          <dgm:resizeHandles val="exact"/>
        </dgm:presLayoutVars>
      </dgm:prSet>
      <dgm:spPr/>
    </dgm:pt>
    <dgm:pt modelId="{698DF87E-C7B7-4ECE-9105-BBEFFFF24858}" type="pres">
      <dgm:prSet presAssocID="{88DC1E24-E365-4193-A39B-A48197EFB05C}" presName="node" presStyleLbl="node1" presStyleIdx="0" presStyleCnt="4" custScaleX="52183" custLinFactNeighborX="157" custLinFactNeighborY="-42335">
        <dgm:presLayoutVars>
          <dgm:bulletEnabled val="1"/>
        </dgm:presLayoutVars>
      </dgm:prSet>
      <dgm:spPr/>
    </dgm:pt>
    <dgm:pt modelId="{8DD8DEF5-16BE-4A5F-9A89-81EB8758307B}" type="pres">
      <dgm:prSet presAssocID="{9A6E03C2-CA88-458B-994F-927219245C13}" presName="sibTrans" presStyleCnt="0"/>
      <dgm:spPr/>
    </dgm:pt>
    <dgm:pt modelId="{840A8E0C-D49E-486B-877D-5963C002BFDB}" type="pres">
      <dgm:prSet presAssocID="{66204CF4-9D99-4D33-A1B0-91E197DA31F5}" presName="node" presStyleLbl="node1" presStyleIdx="1" presStyleCnt="4" custScaleX="61849" custLinFactNeighborX="1414" custLinFactNeighborY="-40326">
        <dgm:presLayoutVars>
          <dgm:bulletEnabled val="1"/>
        </dgm:presLayoutVars>
      </dgm:prSet>
      <dgm:spPr/>
    </dgm:pt>
    <dgm:pt modelId="{3700D47C-25A1-4E54-875C-97127E871C8F}" type="pres">
      <dgm:prSet presAssocID="{F0C5B619-D13D-4AE6-ACA1-793620DBC5DA}" presName="sibTrans" presStyleCnt="0"/>
      <dgm:spPr/>
    </dgm:pt>
    <dgm:pt modelId="{843BC8F8-EE1B-4CB8-8C9C-267DB53CD3C4}" type="pres">
      <dgm:prSet presAssocID="{90C11D10-75E0-4AEA-81D9-5D136212EF42}" presName="node" presStyleLbl="node1" presStyleIdx="2" presStyleCnt="4" custScaleX="58290" custLinFactNeighborX="4399" custLinFactNeighborY="-42335">
        <dgm:presLayoutVars>
          <dgm:bulletEnabled val="1"/>
        </dgm:presLayoutVars>
      </dgm:prSet>
      <dgm:spPr/>
    </dgm:pt>
    <dgm:pt modelId="{086826C8-E6F3-45BA-BBAD-73DE176C13CE}" type="pres">
      <dgm:prSet presAssocID="{D8E31B19-84E8-42FE-B300-033AF2DA96CA}" presName="sibTrans" presStyleCnt="0"/>
      <dgm:spPr/>
    </dgm:pt>
    <dgm:pt modelId="{961013BA-C4E8-49BD-96E0-1A1CCD52A500}" type="pres">
      <dgm:prSet presAssocID="{E8D3FFEA-CD8F-4788-99D3-3E5B20D4F724}" presName="node" presStyleLbl="node1" presStyleIdx="3" presStyleCnt="4" custScaleX="51853" custScaleY="98360" custLinFactNeighborX="746" custLinFactNeighborY="-45382">
        <dgm:presLayoutVars>
          <dgm:bulletEnabled val="1"/>
        </dgm:presLayoutVars>
      </dgm:prSet>
      <dgm:spPr/>
    </dgm:pt>
  </dgm:ptLst>
  <dgm:cxnLst>
    <dgm:cxn modelId="{27BCA438-A561-4AAE-A61D-01E9A2FB787C}" srcId="{98FC59E1-47F8-4834-BCCA-11569A982868}" destId="{66204CF4-9D99-4D33-A1B0-91E197DA31F5}" srcOrd="1" destOrd="0" parTransId="{60FD9483-0302-4DA7-9C15-882C615A6C2A}" sibTransId="{F0C5B619-D13D-4AE6-ACA1-793620DBC5DA}"/>
    <dgm:cxn modelId="{FED3CA60-869D-4E0E-9AC3-66F7249DD9E9}" srcId="{98FC59E1-47F8-4834-BCCA-11569A982868}" destId="{E8D3FFEA-CD8F-4788-99D3-3E5B20D4F724}" srcOrd="3" destOrd="0" parTransId="{8F90F38D-4B8C-4520-80FF-2B786A949EEB}" sibTransId="{8BDBF26C-3958-4583-8F1A-97461F758629}"/>
    <dgm:cxn modelId="{B504FB7D-CB4E-4055-BBF2-BC8FE4A11FDE}" type="presOf" srcId="{E8D3FFEA-CD8F-4788-99D3-3E5B20D4F724}" destId="{961013BA-C4E8-49BD-96E0-1A1CCD52A500}" srcOrd="0" destOrd="0" presId="urn:microsoft.com/office/officeart/2005/8/layout/default"/>
    <dgm:cxn modelId="{F9808FB8-4DF5-4E3E-9B95-F96E6D31337F}" type="presOf" srcId="{66204CF4-9D99-4D33-A1B0-91E197DA31F5}" destId="{840A8E0C-D49E-486B-877D-5963C002BFDB}" srcOrd="0" destOrd="0" presId="urn:microsoft.com/office/officeart/2005/8/layout/default"/>
    <dgm:cxn modelId="{0C368FBF-29D0-4023-AE45-6E27BBD4B379}" srcId="{98FC59E1-47F8-4834-BCCA-11569A982868}" destId="{90C11D10-75E0-4AEA-81D9-5D136212EF42}" srcOrd="2" destOrd="0" parTransId="{039FAE83-2A4F-4BD4-A6F7-8120B8A47040}" sibTransId="{D8E31B19-84E8-42FE-B300-033AF2DA96CA}"/>
    <dgm:cxn modelId="{8201F3C6-2E29-40F9-B3C3-7744AD8F5AD8}" type="presOf" srcId="{98FC59E1-47F8-4834-BCCA-11569A982868}" destId="{AB450780-9A84-41F0-9337-3558738A9FFF}" srcOrd="0" destOrd="0" presId="urn:microsoft.com/office/officeart/2005/8/layout/default"/>
    <dgm:cxn modelId="{19E196D1-39A6-4408-B0ED-FCA2B751F954}" type="presOf" srcId="{90C11D10-75E0-4AEA-81D9-5D136212EF42}" destId="{843BC8F8-EE1B-4CB8-8C9C-267DB53CD3C4}" srcOrd="0" destOrd="0" presId="urn:microsoft.com/office/officeart/2005/8/layout/default"/>
    <dgm:cxn modelId="{E26F54D9-9A68-409D-B3F8-C3B8A93681DA}" type="presOf" srcId="{88DC1E24-E365-4193-A39B-A48197EFB05C}" destId="{698DF87E-C7B7-4ECE-9105-BBEFFFF24858}" srcOrd="0" destOrd="0" presId="urn:microsoft.com/office/officeart/2005/8/layout/default"/>
    <dgm:cxn modelId="{AD012CEB-E649-4728-B2E3-C0815C93D597}" srcId="{98FC59E1-47F8-4834-BCCA-11569A982868}" destId="{88DC1E24-E365-4193-A39B-A48197EFB05C}" srcOrd="0" destOrd="0" parTransId="{F81CC757-429E-43CD-BCED-64ADBB29955D}" sibTransId="{9A6E03C2-CA88-458B-994F-927219245C13}"/>
    <dgm:cxn modelId="{1D12D466-26F0-4F68-BDED-97B7BE7C2AA3}" type="presParOf" srcId="{AB450780-9A84-41F0-9337-3558738A9FFF}" destId="{698DF87E-C7B7-4ECE-9105-BBEFFFF24858}" srcOrd="0" destOrd="0" presId="urn:microsoft.com/office/officeart/2005/8/layout/default"/>
    <dgm:cxn modelId="{8987B636-970D-4082-85E3-2B2A64C22F19}" type="presParOf" srcId="{AB450780-9A84-41F0-9337-3558738A9FFF}" destId="{8DD8DEF5-16BE-4A5F-9A89-81EB8758307B}" srcOrd="1" destOrd="0" presId="urn:microsoft.com/office/officeart/2005/8/layout/default"/>
    <dgm:cxn modelId="{05B264F1-E1F0-45FD-90A0-CC1ACD6530DF}" type="presParOf" srcId="{AB450780-9A84-41F0-9337-3558738A9FFF}" destId="{840A8E0C-D49E-486B-877D-5963C002BFDB}" srcOrd="2" destOrd="0" presId="urn:microsoft.com/office/officeart/2005/8/layout/default"/>
    <dgm:cxn modelId="{A5C6F267-6FE7-42E8-8316-85C85C6F87D2}" type="presParOf" srcId="{AB450780-9A84-41F0-9337-3558738A9FFF}" destId="{3700D47C-25A1-4E54-875C-97127E871C8F}" srcOrd="3" destOrd="0" presId="urn:microsoft.com/office/officeart/2005/8/layout/default"/>
    <dgm:cxn modelId="{E1805933-ADAA-40D6-BF34-4502659DD091}" type="presParOf" srcId="{AB450780-9A84-41F0-9337-3558738A9FFF}" destId="{843BC8F8-EE1B-4CB8-8C9C-267DB53CD3C4}" srcOrd="4" destOrd="0" presId="urn:microsoft.com/office/officeart/2005/8/layout/default"/>
    <dgm:cxn modelId="{5E109109-9688-4D37-81AC-4C07C621B387}" type="presParOf" srcId="{AB450780-9A84-41F0-9337-3558738A9FFF}" destId="{086826C8-E6F3-45BA-BBAD-73DE176C13CE}" srcOrd="5" destOrd="0" presId="urn:microsoft.com/office/officeart/2005/8/layout/default"/>
    <dgm:cxn modelId="{700F1D45-4A9B-41DA-B4D0-2542B2496A7B}" type="presParOf" srcId="{AB450780-9A84-41F0-9337-3558738A9FFF}" destId="{961013BA-C4E8-49BD-96E0-1A1CCD52A50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84F1D8D-1285-4779-9104-D077BE828244}" type="doc">
      <dgm:prSet loTypeId="urn:microsoft.com/office/officeart/2005/8/layout/list1" loCatId="list" qsTypeId="urn:microsoft.com/office/officeart/2005/8/quickstyle/simple3" qsCatId="simple" csTypeId="urn:microsoft.com/office/officeart/2005/8/colors/accent1_2" csCatId="accent1" phldr="1"/>
      <dgm:spPr/>
      <dgm:t>
        <a:bodyPr/>
        <a:lstStyle/>
        <a:p>
          <a:endParaRPr lang="en-US"/>
        </a:p>
      </dgm:t>
    </dgm:pt>
    <dgm:pt modelId="{6ACE1A31-7B2C-4072-9726-B771552097B3}">
      <dgm:prSet phldrT="[Text]" custT="1"/>
      <dgm:spPr/>
      <dgm:t>
        <a:bodyPr/>
        <a:lstStyle/>
        <a:p>
          <a:r>
            <a:rPr lang="en-US" sz="2400"/>
            <a:t>Inappropriate relationships</a:t>
          </a:r>
          <a:endParaRPr lang="en-US" sz="2400" dirty="0"/>
        </a:p>
      </dgm:t>
    </dgm:pt>
    <dgm:pt modelId="{27736794-1030-4CFF-A0A5-26322966982E}" type="parTrans" cxnId="{8CD2FC4C-4B72-47F6-ACED-50F554450F1E}">
      <dgm:prSet/>
      <dgm:spPr/>
      <dgm:t>
        <a:bodyPr/>
        <a:lstStyle/>
        <a:p>
          <a:endParaRPr lang="en-US"/>
        </a:p>
      </dgm:t>
    </dgm:pt>
    <dgm:pt modelId="{79C19907-C9C8-4A7C-B1CC-DBF8909708C7}" type="sibTrans" cxnId="{8CD2FC4C-4B72-47F6-ACED-50F554450F1E}">
      <dgm:prSet/>
      <dgm:spPr/>
      <dgm:t>
        <a:bodyPr/>
        <a:lstStyle/>
        <a:p>
          <a:endParaRPr lang="en-US"/>
        </a:p>
      </dgm:t>
    </dgm:pt>
    <dgm:pt modelId="{34732C81-3A53-4DAB-BF47-D97A96EE13A8}">
      <dgm:prSet phldrT="[Text]" custT="1"/>
      <dgm:spPr/>
      <dgm:t>
        <a:bodyPr/>
        <a:lstStyle/>
        <a:p>
          <a:r>
            <a:rPr lang="en-US" sz="2400"/>
            <a:t>The “fake relationship” model</a:t>
          </a:r>
          <a:endParaRPr lang="en-US" sz="2400" dirty="0"/>
        </a:p>
      </dgm:t>
    </dgm:pt>
    <dgm:pt modelId="{10EBFA58-C9BD-4003-BF7A-B214A9BB8518}" type="parTrans" cxnId="{F8E5B2B0-4305-4FD5-961A-389E9672C0CB}">
      <dgm:prSet/>
      <dgm:spPr/>
      <dgm:t>
        <a:bodyPr/>
        <a:lstStyle/>
        <a:p>
          <a:endParaRPr lang="en-US"/>
        </a:p>
      </dgm:t>
    </dgm:pt>
    <dgm:pt modelId="{099A8299-5843-4B81-83B8-092F2892294E}" type="sibTrans" cxnId="{F8E5B2B0-4305-4FD5-961A-389E9672C0CB}">
      <dgm:prSet/>
      <dgm:spPr/>
      <dgm:t>
        <a:bodyPr/>
        <a:lstStyle/>
        <a:p>
          <a:endParaRPr lang="en-US"/>
        </a:p>
      </dgm:t>
    </dgm:pt>
    <dgm:pt modelId="{D2CBA25A-68B5-44B4-B7F0-DB6060FADDFC}">
      <dgm:prSet phldrT="[Text]" custT="1"/>
      <dgm:spPr/>
      <dgm:t>
        <a:bodyPr/>
        <a:lstStyle/>
        <a:p>
          <a:r>
            <a:rPr lang="en-US" sz="2400"/>
            <a:t>Organised exploitation and trafficking</a:t>
          </a:r>
          <a:endParaRPr lang="en-US" sz="2400" dirty="0"/>
        </a:p>
      </dgm:t>
    </dgm:pt>
    <dgm:pt modelId="{492803A0-E6A8-4DBC-BD98-44EEA2147B29}" type="parTrans" cxnId="{96CA1E04-5CB8-4CE0-9C8A-60D85343D093}">
      <dgm:prSet/>
      <dgm:spPr/>
      <dgm:t>
        <a:bodyPr/>
        <a:lstStyle/>
        <a:p>
          <a:endParaRPr lang="en-US"/>
        </a:p>
      </dgm:t>
    </dgm:pt>
    <dgm:pt modelId="{8DAF6EA8-101D-4B51-BDF2-4AAA2F7936BC}" type="sibTrans" cxnId="{96CA1E04-5CB8-4CE0-9C8A-60D85343D093}">
      <dgm:prSet/>
      <dgm:spPr/>
      <dgm:t>
        <a:bodyPr/>
        <a:lstStyle/>
        <a:p>
          <a:endParaRPr lang="en-US"/>
        </a:p>
      </dgm:t>
    </dgm:pt>
    <dgm:pt modelId="{AA4FA0D4-B580-4D0C-A48D-7221D7B7516C}" type="pres">
      <dgm:prSet presAssocID="{F84F1D8D-1285-4779-9104-D077BE828244}" presName="linear" presStyleCnt="0">
        <dgm:presLayoutVars>
          <dgm:dir/>
          <dgm:animLvl val="lvl"/>
          <dgm:resizeHandles val="exact"/>
        </dgm:presLayoutVars>
      </dgm:prSet>
      <dgm:spPr/>
    </dgm:pt>
    <dgm:pt modelId="{CD9BA49B-6B26-40D7-8FB0-8F98B16DBA3E}" type="pres">
      <dgm:prSet presAssocID="{6ACE1A31-7B2C-4072-9726-B771552097B3}" presName="parentLin" presStyleCnt="0"/>
      <dgm:spPr/>
    </dgm:pt>
    <dgm:pt modelId="{7F9DD0C5-E4CF-46E8-A867-21465E658D49}" type="pres">
      <dgm:prSet presAssocID="{6ACE1A31-7B2C-4072-9726-B771552097B3}" presName="parentLeftMargin" presStyleLbl="node1" presStyleIdx="0" presStyleCnt="3"/>
      <dgm:spPr/>
    </dgm:pt>
    <dgm:pt modelId="{C11969D4-5BF7-4FB0-8C96-AABF23209EA1}" type="pres">
      <dgm:prSet presAssocID="{6ACE1A31-7B2C-4072-9726-B771552097B3}" presName="parentText" presStyleLbl="node1" presStyleIdx="0" presStyleCnt="3">
        <dgm:presLayoutVars>
          <dgm:chMax val="0"/>
          <dgm:bulletEnabled val="1"/>
        </dgm:presLayoutVars>
      </dgm:prSet>
      <dgm:spPr/>
    </dgm:pt>
    <dgm:pt modelId="{7A377DC0-51BF-4B6A-A7B5-49B9A63C934A}" type="pres">
      <dgm:prSet presAssocID="{6ACE1A31-7B2C-4072-9726-B771552097B3}" presName="negativeSpace" presStyleCnt="0"/>
      <dgm:spPr/>
    </dgm:pt>
    <dgm:pt modelId="{C8E82B2D-18EC-445B-BDEB-8CD8C3532586}" type="pres">
      <dgm:prSet presAssocID="{6ACE1A31-7B2C-4072-9726-B771552097B3}" presName="childText" presStyleLbl="conFgAcc1" presStyleIdx="0" presStyleCnt="3">
        <dgm:presLayoutVars>
          <dgm:bulletEnabled val="1"/>
        </dgm:presLayoutVars>
      </dgm:prSet>
      <dgm:spPr/>
    </dgm:pt>
    <dgm:pt modelId="{A6DB6226-00B8-4F8C-B927-70968D87DAB4}" type="pres">
      <dgm:prSet presAssocID="{79C19907-C9C8-4A7C-B1CC-DBF8909708C7}" presName="spaceBetweenRectangles" presStyleCnt="0"/>
      <dgm:spPr/>
    </dgm:pt>
    <dgm:pt modelId="{764B37F6-0BFE-470A-A574-9398F163F4ED}" type="pres">
      <dgm:prSet presAssocID="{34732C81-3A53-4DAB-BF47-D97A96EE13A8}" presName="parentLin" presStyleCnt="0"/>
      <dgm:spPr/>
    </dgm:pt>
    <dgm:pt modelId="{EA4C62A5-537B-44E1-BDEE-9EE1E09D71EC}" type="pres">
      <dgm:prSet presAssocID="{34732C81-3A53-4DAB-BF47-D97A96EE13A8}" presName="parentLeftMargin" presStyleLbl="node1" presStyleIdx="0" presStyleCnt="3"/>
      <dgm:spPr/>
    </dgm:pt>
    <dgm:pt modelId="{C7BC5FDB-8E78-45E7-AD19-933392B01B3D}" type="pres">
      <dgm:prSet presAssocID="{34732C81-3A53-4DAB-BF47-D97A96EE13A8}" presName="parentText" presStyleLbl="node1" presStyleIdx="1" presStyleCnt="3">
        <dgm:presLayoutVars>
          <dgm:chMax val="0"/>
          <dgm:bulletEnabled val="1"/>
        </dgm:presLayoutVars>
      </dgm:prSet>
      <dgm:spPr/>
    </dgm:pt>
    <dgm:pt modelId="{B22B0E7E-9537-4D47-8DDA-9D5550284458}" type="pres">
      <dgm:prSet presAssocID="{34732C81-3A53-4DAB-BF47-D97A96EE13A8}" presName="negativeSpace" presStyleCnt="0"/>
      <dgm:spPr/>
    </dgm:pt>
    <dgm:pt modelId="{72E41968-A698-49BC-BE99-4C70F84D63CD}" type="pres">
      <dgm:prSet presAssocID="{34732C81-3A53-4DAB-BF47-D97A96EE13A8}" presName="childText" presStyleLbl="conFgAcc1" presStyleIdx="1" presStyleCnt="3">
        <dgm:presLayoutVars>
          <dgm:bulletEnabled val="1"/>
        </dgm:presLayoutVars>
      </dgm:prSet>
      <dgm:spPr/>
    </dgm:pt>
    <dgm:pt modelId="{5DD65F0E-0B18-48FC-B146-E063C40896C8}" type="pres">
      <dgm:prSet presAssocID="{099A8299-5843-4B81-83B8-092F2892294E}" presName="spaceBetweenRectangles" presStyleCnt="0"/>
      <dgm:spPr/>
    </dgm:pt>
    <dgm:pt modelId="{F5512C9F-CC25-470E-8540-F0BAA889D4BF}" type="pres">
      <dgm:prSet presAssocID="{D2CBA25A-68B5-44B4-B7F0-DB6060FADDFC}" presName="parentLin" presStyleCnt="0"/>
      <dgm:spPr/>
    </dgm:pt>
    <dgm:pt modelId="{8C91EA4B-D9C9-494F-8D23-C617E4D67277}" type="pres">
      <dgm:prSet presAssocID="{D2CBA25A-68B5-44B4-B7F0-DB6060FADDFC}" presName="parentLeftMargin" presStyleLbl="node1" presStyleIdx="1" presStyleCnt="3"/>
      <dgm:spPr/>
    </dgm:pt>
    <dgm:pt modelId="{E2CA3DC2-E1DE-417B-9FB9-F41210C6AF34}" type="pres">
      <dgm:prSet presAssocID="{D2CBA25A-68B5-44B4-B7F0-DB6060FADDFC}" presName="parentText" presStyleLbl="node1" presStyleIdx="2" presStyleCnt="3">
        <dgm:presLayoutVars>
          <dgm:chMax val="0"/>
          <dgm:bulletEnabled val="1"/>
        </dgm:presLayoutVars>
      </dgm:prSet>
      <dgm:spPr/>
    </dgm:pt>
    <dgm:pt modelId="{EA2A0D4D-8270-4794-A7A6-17A44535B58E}" type="pres">
      <dgm:prSet presAssocID="{D2CBA25A-68B5-44B4-B7F0-DB6060FADDFC}" presName="negativeSpace" presStyleCnt="0"/>
      <dgm:spPr/>
    </dgm:pt>
    <dgm:pt modelId="{22C6BA32-6BDA-44FE-8EA1-20BD64BDA5A1}" type="pres">
      <dgm:prSet presAssocID="{D2CBA25A-68B5-44B4-B7F0-DB6060FADDFC}" presName="childText" presStyleLbl="conFgAcc1" presStyleIdx="2" presStyleCnt="3">
        <dgm:presLayoutVars>
          <dgm:bulletEnabled val="1"/>
        </dgm:presLayoutVars>
      </dgm:prSet>
      <dgm:spPr/>
    </dgm:pt>
  </dgm:ptLst>
  <dgm:cxnLst>
    <dgm:cxn modelId="{96CA1E04-5CB8-4CE0-9C8A-60D85343D093}" srcId="{F84F1D8D-1285-4779-9104-D077BE828244}" destId="{D2CBA25A-68B5-44B4-B7F0-DB6060FADDFC}" srcOrd="2" destOrd="0" parTransId="{492803A0-E6A8-4DBC-BD98-44EEA2147B29}" sibTransId="{8DAF6EA8-101D-4B51-BDF2-4AAA2F7936BC}"/>
    <dgm:cxn modelId="{F469A11E-0BC3-4FB7-8743-3AFA5CC85FFB}" type="presOf" srcId="{F84F1D8D-1285-4779-9104-D077BE828244}" destId="{AA4FA0D4-B580-4D0C-A48D-7221D7B7516C}" srcOrd="0" destOrd="0" presId="urn:microsoft.com/office/officeart/2005/8/layout/list1"/>
    <dgm:cxn modelId="{C2C1A54B-96A9-4A41-8D38-29988523B977}" type="presOf" srcId="{6ACE1A31-7B2C-4072-9726-B771552097B3}" destId="{C11969D4-5BF7-4FB0-8C96-AABF23209EA1}" srcOrd="1" destOrd="0" presId="urn:microsoft.com/office/officeart/2005/8/layout/list1"/>
    <dgm:cxn modelId="{8CD2FC4C-4B72-47F6-ACED-50F554450F1E}" srcId="{F84F1D8D-1285-4779-9104-D077BE828244}" destId="{6ACE1A31-7B2C-4072-9726-B771552097B3}" srcOrd="0" destOrd="0" parTransId="{27736794-1030-4CFF-A0A5-26322966982E}" sibTransId="{79C19907-C9C8-4A7C-B1CC-DBF8909708C7}"/>
    <dgm:cxn modelId="{8EB55151-DD5A-4AB1-A3CC-D35BE2F3A8EA}" type="presOf" srcId="{34732C81-3A53-4DAB-BF47-D97A96EE13A8}" destId="{EA4C62A5-537B-44E1-BDEE-9EE1E09D71EC}" srcOrd="0" destOrd="0" presId="urn:microsoft.com/office/officeart/2005/8/layout/list1"/>
    <dgm:cxn modelId="{5D4C1FAC-164E-4707-9D41-BCB2B073909A}" type="presOf" srcId="{D2CBA25A-68B5-44B4-B7F0-DB6060FADDFC}" destId="{8C91EA4B-D9C9-494F-8D23-C617E4D67277}" srcOrd="0" destOrd="0" presId="urn:microsoft.com/office/officeart/2005/8/layout/list1"/>
    <dgm:cxn modelId="{F8E5B2B0-4305-4FD5-961A-389E9672C0CB}" srcId="{F84F1D8D-1285-4779-9104-D077BE828244}" destId="{34732C81-3A53-4DAB-BF47-D97A96EE13A8}" srcOrd="1" destOrd="0" parTransId="{10EBFA58-C9BD-4003-BF7A-B214A9BB8518}" sibTransId="{099A8299-5843-4B81-83B8-092F2892294E}"/>
    <dgm:cxn modelId="{589554BF-54FD-4ECE-A673-2AE5E33EDBCF}" type="presOf" srcId="{6ACE1A31-7B2C-4072-9726-B771552097B3}" destId="{7F9DD0C5-E4CF-46E8-A867-21465E658D49}" srcOrd="0" destOrd="0" presId="urn:microsoft.com/office/officeart/2005/8/layout/list1"/>
    <dgm:cxn modelId="{9912A1D6-FF73-4B16-A468-B9DC0DC26E81}" type="presOf" srcId="{D2CBA25A-68B5-44B4-B7F0-DB6060FADDFC}" destId="{E2CA3DC2-E1DE-417B-9FB9-F41210C6AF34}" srcOrd="1" destOrd="0" presId="urn:microsoft.com/office/officeart/2005/8/layout/list1"/>
    <dgm:cxn modelId="{E0DB3DD9-EA27-4C55-AD9F-24A994E05D73}" type="presOf" srcId="{34732C81-3A53-4DAB-BF47-D97A96EE13A8}" destId="{C7BC5FDB-8E78-45E7-AD19-933392B01B3D}" srcOrd="1" destOrd="0" presId="urn:microsoft.com/office/officeart/2005/8/layout/list1"/>
    <dgm:cxn modelId="{FB9F0ADC-C121-496E-9689-3C844319018A}" type="presParOf" srcId="{AA4FA0D4-B580-4D0C-A48D-7221D7B7516C}" destId="{CD9BA49B-6B26-40D7-8FB0-8F98B16DBA3E}" srcOrd="0" destOrd="0" presId="urn:microsoft.com/office/officeart/2005/8/layout/list1"/>
    <dgm:cxn modelId="{B6637A5D-C13E-4766-A050-84185749A55B}" type="presParOf" srcId="{CD9BA49B-6B26-40D7-8FB0-8F98B16DBA3E}" destId="{7F9DD0C5-E4CF-46E8-A867-21465E658D49}" srcOrd="0" destOrd="0" presId="urn:microsoft.com/office/officeart/2005/8/layout/list1"/>
    <dgm:cxn modelId="{812CFED9-E474-49EE-8812-E81AD6F1716E}" type="presParOf" srcId="{CD9BA49B-6B26-40D7-8FB0-8F98B16DBA3E}" destId="{C11969D4-5BF7-4FB0-8C96-AABF23209EA1}" srcOrd="1" destOrd="0" presId="urn:microsoft.com/office/officeart/2005/8/layout/list1"/>
    <dgm:cxn modelId="{1F415619-9E2B-4FF7-9C29-AB64E10AB373}" type="presParOf" srcId="{AA4FA0D4-B580-4D0C-A48D-7221D7B7516C}" destId="{7A377DC0-51BF-4B6A-A7B5-49B9A63C934A}" srcOrd="1" destOrd="0" presId="urn:microsoft.com/office/officeart/2005/8/layout/list1"/>
    <dgm:cxn modelId="{8E99A4A1-6104-4985-BDA6-78F763138B3C}" type="presParOf" srcId="{AA4FA0D4-B580-4D0C-A48D-7221D7B7516C}" destId="{C8E82B2D-18EC-445B-BDEB-8CD8C3532586}" srcOrd="2" destOrd="0" presId="urn:microsoft.com/office/officeart/2005/8/layout/list1"/>
    <dgm:cxn modelId="{FE5F6854-491E-4ED1-A6A6-8F63F412F6FD}" type="presParOf" srcId="{AA4FA0D4-B580-4D0C-A48D-7221D7B7516C}" destId="{A6DB6226-00B8-4F8C-B927-70968D87DAB4}" srcOrd="3" destOrd="0" presId="urn:microsoft.com/office/officeart/2005/8/layout/list1"/>
    <dgm:cxn modelId="{8E5612BC-47F7-47A7-915C-6EB394AF83A1}" type="presParOf" srcId="{AA4FA0D4-B580-4D0C-A48D-7221D7B7516C}" destId="{764B37F6-0BFE-470A-A574-9398F163F4ED}" srcOrd="4" destOrd="0" presId="urn:microsoft.com/office/officeart/2005/8/layout/list1"/>
    <dgm:cxn modelId="{E90EAE44-EFC0-4CD0-A901-CD06ADDC66B7}" type="presParOf" srcId="{764B37F6-0BFE-470A-A574-9398F163F4ED}" destId="{EA4C62A5-537B-44E1-BDEE-9EE1E09D71EC}" srcOrd="0" destOrd="0" presId="urn:microsoft.com/office/officeart/2005/8/layout/list1"/>
    <dgm:cxn modelId="{79DD1854-B912-4FBB-9BDC-BAE9B725DC56}" type="presParOf" srcId="{764B37F6-0BFE-470A-A574-9398F163F4ED}" destId="{C7BC5FDB-8E78-45E7-AD19-933392B01B3D}" srcOrd="1" destOrd="0" presId="urn:microsoft.com/office/officeart/2005/8/layout/list1"/>
    <dgm:cxn modelId="{4F798097-2EA9-4C2B-9471-0F803CEA294D}" type="presParOf" srcId="{AA4FA0D4-B580-4D0C-A48D-7221D7B7516C}" destId="{B22B0E7E-9537-4D47-8DDA-9D5550284458}" srcOrd="5" destOrd="0" presId="urn:microsoft.com/office/officeart/2005/8/layout/list1"/>
    <dgm:cxn modelId="{072D3E71-DEDD-4594-81B3-70692102E020}" type="presParOf" srcId="{AA4FA0D4-B580-4D0C-A48D-7221D7B7516C}" destId="{72E41968-A698-49BC-BE99-4C70F84D63CD}" srcOrd="6" destOrd="0" presId="urn:microsoft.com/office/officeart/2005/8/layout/list1"/>
    <dgm:cxn modelId="{88BE8EDA-7A3E-4426-90FE-477D81569D99}" type="presParOf" srcId="{AA4FA0D4-B580-4D0C-A48D-7221D7B7516C}" destId="{5DD65F0E-0B18-48FC-B146-E063C40896C8}" srcOrd="7" destOrd="0" presId="urn:microsoft.com/office/officeart/2005/8/layout/list1"/>
    <dgm:cxn modelId="{8864FE19-2416-4D2C-A57E-4F88A6927961}" type="presParOf" srcId="{AA4FA0D4-B580-4D0C-A48D-7221D7B7516C}" destId="{F5512C9F-CC25-470E-8540-F0BAA889D4BF}" srcOrd="8" destOrd="0" presId="urn:microsoft.com/office/officeart/2005/8/layout/list1"/>
    <dgm:cxn modelId="{F684C357-0AD4-43E8-9414-B56FD3798B97}" type="presParOf" srcId="{F5512C9F-CC25-470E-8540-F0BAA889D4BF}" destId="{8C91EA4B-D9C9-494F-8D23-C617E4D67277}" srcOrd="0" destOrd="0" presId="urn:microsoft.com/office/officeart/2005/8/layout/list1"/>
    <dgm:cxn modelId="{7BC151F2-2E46-473C-8004-455298D4E893}" type="presParOf" srcId="{F5512C9F-CC25-470E-8540-F0BAA889D4BF}" destId="{E2CA3DC2-E1DE-417B-9FB9-F41210C6AF34}" srcOrd="1" destOrd="0" presId="urn:microsoft.com/office/officeart/2005/8/layout/list1"/>
    <dgm:cxn modelId="{9BC69D1A-709D-448A-82D3-25A2D59ACD0F}" type="presParOf" srcId="{AA4FA0D4-B580-4D0C-A48D-7221D7B7516C}" destId="{EA2A0D4D-8270-4794-A7A6-17A44535B58E}" srcOrd="9" destOrd="0" presId="urn:microsoft.com/office/officeart/2005/8/layout/list1"/>
    <dgm:cxn modelId="{85AF82AE-9AC3-4053-A654-E45C6751D26E}" type="presParOf" srcId="{AA4FA0D4-B580-4D0C-A48D-7221D7B7516C}" destId="{22C6BA32-6BDA-44FE-8EA1-20BD64BDA5A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9A9F680-6FE2-4CBB-AFC6-5B12FE7B0FC7}" type="doc">
      <dgm:prSet loTypeId="urn:microsoft.com/office/officeart/2005/8/layout/hProcess9" loCatId="process" qsTypeId="urn:microsoft.com/office/officeart/2005/8/quickstyle/simple3" qsCatId="simple" csTypeId="urn:microsoft.com/office/officeart/2005/8/colors/accent1_2" csCatId="accent1" phldr="1"/>
      <dgm:spPr/>
    </dgm:pt>
    <dgm:pt modelId="{4490896D-EB8E-41ED-9C04-D691E4765E9F}">
      <dgm:prSet phldrT="[Text]" custT="1"/>
      <dgm:spPr/>
      <dgm:t>
        <a:bodyPr/>
        <a:lstStyle/>
        <a:p>
          <a:r>
            <a:rPr lang="en-US" sz="2400"/>
            <a:t>What is an “Inappropriate Relationship?”</a:t>
          </a:r>
          <a:endParaRPr lang="en-US" sz="2400" dirty="0"/>
        </a:p>
      </dgm:t>
    </dgm:pt>
    <dgm:pt modelId="{1B5AD875-3CA7-4614-AC88-E32B48E53083}" type="parTrans" cxnId="{675DE472-EE66-4DC1-B201-954463B6E35D}">
      <dgm:prSet/>
      <dgm:spPr/>
      <dgm:t>
        <a:bodyPr/>
        <a:lstStyle/>
        <a:p>
          <a:endParaRPr lang="en-US"/>
        </a:p>
      </dgm:t>
    </dgm:pt>
    <dgm:pt modelId="{0D896B90-D770-417D-A6DE-3B733312B1FA}" type="sibTrans" cxnId="{675DE472-EE66-4DC1-B201-954463B6E35D}">
      <dgm:prSet/>
      <dgm:spPr/>
      <dgm:t>
        <a:bodyPr/>
        <a:lstStyle/>
        <a:p>
          <a:endParaRPr lang="en-US"/>
        </a:p>
      </dgm:t>
    </dgm:pt>
    <dgm:pt modelId="{AF71BEF6-189A-4948-B952-61A9B45C05DD}">
      <dgm:prSet phldrT="[Text]" custT="1"/>
      <dgm:spPr/>
      <dgm:t>
        <a:bodyPr/>
        <a:lstStyle/>
        <a:p>
          <a:r>
            <a:rPr lang="en-US" sz="2400"/>
            <a:t>What should we do if one is identified?</a:t>
          </a:r>
          <a:endParaRPr lang="en-US" sz="2400" dirty="0"/>
        </a:p>
      </dgm:t>
    </dgm:pt>
    <dgm:pt modelId="{4E4ADD8F-F24F-4607-9CB5-BC0D55904C2B}" type="parTrans" cxnId="{E471FDBF-ADB9-4931-94B5-6705C6D148DD}">
      <dgm:prSet/>
      <dgm:spPr/>
      <dgm:t>
        <a:bodyPr/>
        <a:lstStyle/>
        <a:p>
          <a:endParaRPr lang="en-US"/>
        </a:p>
      </dgm:t>
    </dgm:pt>
    <dgm:pt modelId="{4002F115-CC68-45DA-A8BD-F356C896CC02}" type="sibTrans" cxnId="{E471FDBF-ADB9-4931-94B5-6705C6D148DD}">
      <dgm:prSet/>
      <dgm:spPr/>
      <dgm:t>
        <a:bodyPr/>
        <a:lstStyle/>
        <a:p>
          <a:endParaRPr lang="en-US"/>
        </a:p>
      </dgm:t>
    </dgm:pt>
    <dgm:pt modelId="{BAB8972C-1E1B-4161-8973-61C53D31C585}" type="pres">
      <dgm:prSet presAssocID="{79A9F680-6FE2-4CBB-AFC6-5B12FE7B0FC7}" presName="CompostProcess" presStyleCnt="0">
        <dgm:presLayoutVars>
          <dgm:dir/>
          <dgm:resizeHandles val="exact"/>
        </dgm:presLayoutVars>
      </dgm:prSet>
      <dgm:spPr/>
    </dgm:pt>
    <dgm:pt modelId="{1E35C39D-D79B-4155-A742-C3E892B6DB0A}" type="pres">
      <dgm:prSet presAssocID="{79A9F680-6FE2-4CBB-AFC6-5B12FE7B0FC7}" presName="arrow" presStyleLbl="bgShp" presStyleIdx="0" presStyleCnt="1"/>
      <dgm:spPr/>
    </dgm:pt>
    <dgm:pt modelId="{28421D8F-6A02-4CCC-BCFD-CD71E16592B2}" type="pres">
      <dgm:prSet presAssocID="{79A9F680-6FE2-4CBB-AFC6-5B12FE7B0FC7}" presName="linearProcess" presStyleCnt="0"/>
      <dgm:spPr/>
    </dgm:pt>
    <dgm:pt modelId="{A7E1F697-0514-40EF-9927-501A2D9A0950}" type="pres">
      <dgm:prSet presAssocID="{4490896D-EB8E-41ED-9C04-D691E4765E9F}" presName="textNode" presStyleLbl="node1" presStyleIdx="0" presStyleCnt="2">
        <dgm:presLayoutVars>
          <dgm:bulletEnabled val="1"/>
        </dgm:presLayoutVars>
      </dgm:prSet>
      <dgm:spPr/>
    </dgm:pt>
    <dgm:pt modelId="{4944D456-4960-4676-8E3D-393CC390EA59}" type="pres">
      <dgm:prSet presAssocID="{0D896B90-D770-417D-A6DE-3B733312B1FA}" presName="sibTrans" presStyleCnt="0"/>
      <dgm:spPr/>
    </dgm:pt>
    <dgm:pt modelId="{DD0D0A2C-771C-4A56-9010-969B1D4D0BDA}" type="pres">
      <dgm:prSet presAssocID="{AF71BEF6-189A-4948-B952-61A9B45C05DD}" presName="textNode" presStyleLbl="node1" presStyleIdx="1" presStyleCnt="2">
        <dgm:presLayoutVars>
          <dgm:bulletEnabled val="1"/>
        </dgm:presLayoutVars>
      </dgm:prSet>
      <dgm:spPr/>
    </dgm:pt>
  </dgm:ptLst>
  <dgm:cxnLst>
    <dgm:cxn modelId="{675DE472-EE66-4DC1-B201-954463B6E35D}" srcId="{79A9F680-6FE2-4CBB-AFC6-5B12FE7B0FC7}" destId="{4490896D-EB8E-41ED-9C04-D691E4765E9F}" srcOrd="0" destOrd="0" parTransId="{1B5AD875-3CA7-4614-AC88-E32B48E53083}" sibTransId="{0D896B90-D770-417D-A6DE-3B733312B1FA}"/>
    <dgm:cxn modelId="{84282A78-02D0-4315-A3B2-C64A74CB9145}" type="presOf" srcId="{79A9F680-6FE2-4CBB-AFC6-5B12FE7B0FC7}" destId="{BAB8972C-1E1B-4161-8973-61C53D31C585}" srcOrd="0" destOrd="0" presId="urn:microsoft.com/office/officeart/2005/8/layout/hProcess9"/>
    <dgm:cxn modelId="{E471FDBF-ADB9-4931-94B5-6705C6D148DD}" srcId="{79A9F680-6FE2-4CBB-AFC6-5B12FE7B0FC7}" destId="{AF71BEF6-189A-4948-B952-61A9B45C05DD}" srcOrd="1" destOrd="0" parTransId="{4E4ADD8F-F24F-4607-9CB5-BC0D55904C2B}" sibTransId="{4002F115-CC68-45DA-A8BD-F356C896CC02}"/>
    <dgm:cxn modelId="{B6179CC1-088B-4780-AE14-3EF559EAE02A}" type="presOf" srcId="{4490896D-EB8E-41ED-9C04-D691E4765E9F}" destId="{A7E1F697-0514-40EF-9927-501A2D9A0950}" srcOrd="0" destOrd="0" presId="urn:microsoft.com/office/officeart/2005/8/layout/hProcess9"/>
    <dgm:cxn modelId="{162FA2EE-C53C-4AA2-A6E8-88185B5CA39E}" type="presOf" srcId="{AF71BEF6-189A-4948-B952-61A9B45C05DD}" destId="{DD0D0A2C-771C-4A56-9010-969B1D4D0BDA}" srcOrd="0" destOrd="0" presId="urn:microsoft.com/office/officeart/2005/8/layout/hProcess9"/>
    <dgm:cxn modelId="{2FDB3C21-EC5A-45A0-A4F7-32954F104829}" type="presParOf" srcId="{BAB8972C-1E1B-4161-8973-61C53D31C585}" destId="{1E35C39D-D79B-4155-A742-C3E892B6DB0A}" srcOrd="0" destOrd="0" presId="urn:microsoft.com/office/officeart/2005/8/layout/hProcess9"/>
    <dgm:cxn modelId="{5A339B87-0EBE-4D5F-AC52-D28B957409A7}" type="presParOf" srcId="{BAB8972C-1E1B-4161-8973-61C53D31C585}" destId="{28421D8F-6A02-4CCC-BCFD-CD71E16592B2}" srcOrd="1" destOrd="0" presId="urn:microsoft.com/office/officeart/2005/8/layout/hProcess9"/>
    <dgm:cxn modelId="{40717E7F-A466-4243-96A0-DFA930A2BF3E}" type="presParOf" srcId="{28421D8F-6A02-4CCC-BCFD-CD71E16592B2}" destId="{A7E1F697-0514-40EF-9927-501A2D9A0950}" srcOrd="0" destOrd="0" presId="urn:microsoft.com/office/officeart/2005/8/layout/hProcess9"/>
    <dgm:cxn modelId="{6ADED1AB-6EBA-4994-A22D-D00FC376638D}" type="presParOf" srcId="{28421D8F-6A02-4CCC-BCFD-CD71E16592B2}" destId="{4944D456-4960-4676-8E3D-393CC390EA59}" srcOrd="1" destOrd="0" presId="urn:microsoft.com/office/officeart/2005/8/layout/hProcess9"/>
    <dgm:cxn modelId="{ED68886B-A226-4735-9F46-3505AAA573FC}" type="presParOf" srcId="{28421D8F-6A02-4CCC-BCFD-CD71E16592B2}" destId="{DD0D0A2C-771C-4A56-9010-969B1D4D0BDA}"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1AB852B-1166-4EB3-9790-B962303E370F}" type="doc">
      <dgm:prSet loTypeId="urn:microsoft.com/office/officeart/2005/8/layout/pyramid2" loCatId="pyramid" qsTypeId="urn:microsoft.com/office/officeart/2005/8/quickstyle/simple4" qsCatId="simple" csTypeId="urn:microsoft.com/office/officeart/2005/8/colors/colorful5" csCatId="colorful" phldr="1"/>
      <dgm:spPr/>
      <dgm:t>
        <a:bodyPr/>
        <a:lstStyle/>
        <a:p>
          <a:endParaRPr lang="en-US"/>
        </a:p>
      </dgm:t>
    </dgm:pt>
    <dgm:pt modelId="{BCCD1C1D-992D-4AD9-BD97-5DCE598EB153}">
      <dgm:prSet phldrT="[Text]" custT="1"/>
      <dgm:spPr/>
      <dgm:t>
        <a:bodyPr/>
        <a:lstStyle/>
        <a:p>
          <a:r>
            <a:rPr lang="en-US" sz="2400" dirty="0"/>
            <a:t>Prostitute</a:t>
          </a:r>
        </a:p>
      </dgm:t>
    </dgm:pt>
    <dgm:pt modelId="{6E182FF9-70E6-4C31-A373-3F995A2924D1}" type="parTrans" cxnId="{F09583EF-5B65-4E41-A5D8-0C1EF2D606F6}">
      <dgm:prSet/>
      <dgm:spPr/>
      <dgm:t>
        <a:bodyPr/>
        <a:lstStyle/>
        <a:p>
          <a:endParaRPr lang="en-US"/>
        </a:p>
      </dgm:t>
    </dgm:pt>
    <dgm:pt modelId="{CC1D97AA-35A6-4298-8C0D-14AD764C0786}" type="sibTrans" cxnId="{F09583EF-5B65-4E41-A5D8-0C1EF2D606F6}">
      <dgm:prSet/>
      <dgm:spPr/>
      <dgm:t>
        <a:bodyPr/>
        <a:lstStyle/>
        <a:p>
          <a:endParaRPr lang="en-US"/>
        </a:p>
      </dgm:t>
    </dgm:pt>
    <dgm:pt modelId="{B4B7A3D6-4705-4E94-87F3-C5132570417F}">
      <dgm:prSet phldrT="[Text]" custT="1"/>
      <dgm:spPr/>
      <dgm:t>
        <a:bodyPr/>
        <a:lstStyle/>
        <a:p>
          <a:r>
            <a:rPr lang="en-US" sz="2400" dirty="0"/>
            <a:t>Punter</a:t>
          </a:r>
        </a:p>
      </dgm:t>
    </dgm:pt>
    <dgm:pt modelId="{F26EA0CE-9222-4BF8-9040-4D6622562E20}" type="parTrans" cxnId="{40D36206-669C-4EE4-8A1E-B66A6502EBD0}">
      <dgm:prSet/>
      <dgm:spPr/>
      <dgm:t>
        <a:bodyPr/>
        <a:lstStyle/>
        <a:p>
          <a:endParaRPr lang="en-US"/>
        </a:p>
      </dgm:t>
    </dgm:pt>
    <dgm:pt modelId="{F08DB4AF-2D78-43A7-AFA8-3FD1E68C2F40}" type="sibTrans" cxnId="{40D36206-669C-4EE4-8A1E-B66A6502EBD0}">
      <dgm:prSet/>
      <dgm:spPr/>
      <dgm:t>
        <a:bodyPr/>
        <a:lstStyle/>
        <a:p>
          <a:endParaRPr lang="en-US"/>
        </a:p>
      </dgm:t>
    </dgm:pt>
    <dgm:pt modelId="{22643A2B-D383-4335-A814-F7458F40F3B3}">
      <dgm:prSet phldrT="[Text]" custT="1"/>
      <dgm:spPr/>
      <dgm:t>
        <a:bodyPr/>
        <a:lstStyle/>
        <a:p>
          <a:r>
            <a:rPr lang="en-US" sz="2400" dirty="0"/>
            <a:t>Pimp</a:t>
          </a:r>
        </a:p>
      </dgm:t>
    </dgm:pt>
    <dgm:pt modelId="{89B9DADF-6B08-46B9-B88A-8051CEFA42C0}" type="parTrans" cxnId="{086E9EBC-127C-41F6-B643-6F33306F03B7}">
      <dgm:prSet/>
      <dgm:spPr/>
      <dgm:t>
        <a:bodyPr/>
        <a:lstStyle/>
        <a:p>
          <a:endParaRPr lang="en-US"/>
        </a:p>
      </dgm:t>
    </dgm:pt>
    <dgm:pt modelId="{F465E88D-4C4C-4CEC-8613-6C7A6D336FC3}" type="sibTrans" cxnId="{086E9EBC-127C-41F6-B643-6F33306F03B7}">
      <dgm:prSet/>
      <dgm:spPr/>
      <dgm:t>
        <a:bodyPr/>
        <a:lstStyle/>
        <a:p>
          <a:endParaRPr lang="en-US"/>
        </a:p>
      </dgm:t>
    </dgm:pt>
    <dgm:pt modelId="{69A7D80B-1E94-4DCF-A4FF-814D89B35C32}">
      <dgm:prSet phldrT="[Text]" custT="1"/>
      <dgm:spPr/>
      <dgm:t>
        <a:bodyPr/>
        <a:lstStyle/>
        <a:p>
          <a:r>
            <a:rPr lang="en-US" sz="2300" dirty="0"/>
            <a:t>Abused Child</a:t>
          </a:r>
        </a:p>
      </dgm:t>
    </dgm:pt>
    <dgm:pt modelId="{50CD7CDC-0350-419A-AD63-A8BE7EB93F15}" type="parTrans" cxnId="{C2A713BC-C2F7-4350-82C0-1BECDD87BAD0}">
      <dgm:prSet/>
      <dgm:spPr/>
      <dgm:t>
        <a:bodyPr/>
        <a:lstStyle/>
        <a:p>
          <a:endParaRPr lang="en-US"/>
        </a:p>
      </dgm:t>
    </dgm:pt>
    <dgm:pt modelId="{EE172DFC-D246-4D9C-884A-9E39C770BB62}" type="sibTrans" cxnId="{C2A713BC-C2F7-4350-82C0-1BECDD87BAD0}">
      <dgm:prSet/>
      <dgm:spPr/>
      <dgm:t>
        <a:bodyPr/>
        <a:lstStyle/>
        <a:p>
          <a:endParaRPr lang="en-US"/>
        </a:p>
      </dgm:t>
    </dgm:pt>
    <dgm:pt modelId="{14CA5C47-73A6-4019-9DA3-75650E8676F4}">
      <dgm:prSet phldrT="[Text]" custT="1"/>
      <dgm:spPr/>
      <dgm:t>
        <a:bodyPr/>
        <a:lstStyle/>
        <a:p>
          <a:r>
            <a:rPr lang="en-US" sz="2300" dirty="0"/>
            <a:t>Sex Offender</a:t>
          </a:r>
        </a:p>
      </dgm:t>
    </dgm:pt>
    <dgm:pt modelId="{296714B0-D09F-4615-8C60-458289F817BC}" type="parTrans" cxnId="{843CB853-41E2-46F5-9495-8DA821030BF5}">
      <dgm:prSet/>
      <dgm:spPr/>
      <dgm:t>
        <a:bodyPr/>
        <a:lstStyle/>
        <a:p>
          <a:endParaRPr lang="en-US"/>
        </a:p>
      </dgm:t>
    </dgm:pt>
    <dgm:pt modelId="{87F971E5-F1C1-4A4F-B09F-FDAB1384CEFD}" type="sibTrans" cxnId="{843CB853-41E2-46F5-9495-8DA821030BF5}">
      <dgm:prSet/>
      <dgm:spPr/>
      <dgm:t>
        <a:bodyPr/>
        <a:lstStyle/>
        <a:p>
          <a:endParaRPr lang="en-US"/>
        </a:p>
      </dgm:t>
    </dgm:pt>
    <dgm:pt modelId="{A9DBFA2F-54D3-49B2-A379-0B26C6622BF7}">
      <dgm:prSet phldrT="[Text]" custT="1"/>
      <dgm:spPr/>
      <dgm:t>
        <a:bodyPr/>
        <a:lstStyle/>
        <a:p>
          <a:r>
            <a:rPr lang="en-US" sz="2300" dirty="0"/>
            <a:t>Abusing Adult</a:t>
          </a:r>
        </a:p>
      </dgm:t>
    </dgm:pt>
    <dgm:pt modelId="{B9CA9887-3333-4708-941E-C2C412F1145F}" type="parTrans" cxnId="{8F7A0E9A-F4B4-46D5-B779-2127FA9FDAC9}">
      <dgm:prSet/>
      <dgm:spPr/>
      <dgm:t>
        <a:bodyPr/>
        <a:lstStyle/>
        <a:p>
          <a:endParaRPr lang="en-US"/>
        </a:p>
      </dgm:t>
    </dgm:pt>
    <dgm:pt modelId="{AECEF826-448B-4989-BD4C-C7B675FCDA96}" type="sibTrans" cxnId="{8F7A0E9A-F4B4-46D5-B779-2127FA9FDAC9}">
      <dgm:prSet/>
      <dgm:spPr/>
      <dgm:t>
        <a:bodyPr/>
        <a:lstStyle/>
        <a:p>
          <a:endParaRPr lang="en-US"/>
        </a:p>
      </dgm:t>
    </dgm:pt>
    <dgm:pt modelId="{E57ADAF6-9766-4718-A373-B90317DD83DB}">
      <dgm:prSet phldrT="[Text]" custT="1"/>
      <dgm:spPr/>
      <dgm:t>
        <a:bodyPr/>
        <a:lstStyle/>
        <a:p>
          <a:r>
            <a:rPr lang="en-US" sz="2300" dirty="0"/>
            <a:t>Girlfriend</a:t>
          </a:r>
        </a:p>
      </dgm:t>
    </dgm:pt>
    <dgm:pt modelId="{DD420E17-D216-489A-9CBE-6C1FF1CE351C}" type="parTrans" cxnId="{23A873A9-E827-4306-8BCA-75A98DB072BA}">
      <dgm:prSet/>
      <dgm:spPr/>
      <dgm:t>
        <a:bodyPr/>
        <a:lstStyle/>
        <a:p>
          <a:endParaRPr lang="en-US"/>
        </a:p>
      </dgm:t>
    </dgm:pt>
    <dgm:pt modelId="{0DADD202-CAFE-4E90-BFA5-1E21150FFFED}" type="sibTrans" cxnId="{23A873A9-E827-4306-8BCA-75A98DB072BA}">
      <dgm:prSet/>
      <dgm:spPr/>
      <dgm:t>
        <a:bodyPr/>
        <a:lstStyle/>
        <a:p>
          <a:endParaRPr lang="en-US"/>
        </a:p>
      </dgm:t>
    </dgm:pt>
    <dgm:pt modelId="{5F939E18-684A-406E-8D47-D68042FEDD92}">
      <dgm:prSet phldrT="[Text]" custT="1"/>
      <dgm:spPr/>
      <dgm:t>
        <a:bodyPr/>
        <a:lstStyle/>
        <a:p>
          <a:r>
            <a:rPr lang="en-US" sz="2300" dirty="0"/>
            <a:t>His Friend(s)</a:t>
          </a:r>
        </a:p>
      </dgm:t>
    </dgm:pt>
    <dgm:pt modelId="{664C30CB-84C1-4C1E-A3EC-9A8F5D567FA8}" type="parTrans" cxnId="{080150B1-561D-4A08-8621-CEF283736DE3}">
      <dgm:prSet/>
      <dgm:spPr/>
      <dgm:t>
        <a:bodyPr/>
        <a:lstStyle/>
        <a:p>
          <a:endParaRPr lang="en-US"/>
        </a:p>
      </dgm:t>
    </dgm:pt>
    <dgm:pt modelId="{A71640E8-86E2-483E-85F8-34A72AF53A5A}" type="sibTrans" cxnId="{080150B1-561D-4A08-8621-CEF283736DE3}">
      <dgm:prSet/>
      <dgm:spPr/>
      <dgm:t>
        <a:bodyPr/>
        <a:lstStyle/>
        <a:p>
          <a:endParaRPr lang="en-US"/>
        </a:p>
      </dgm:t>
    </dgm:pt>
    <dgm:pt modelId="{6BA3EFF8-14CD-42CC-A905-D76F9EE26458}">
      <dgm:prSet phldrT="[Text]" custT="1"/>
      <dgm:spPr/>
      <dgm:t>
        <a:bodyPr/>
        <a:lstStyle/>
        <a:p>
          <a:r>
            <a:rPr lang="en-US" sz="2300" dirty="0"/>
            <a:t>Boyfriend</a:t>
          </a:r>
        </a:p>
      </dgm:t>
    </dgm:pt>
    <dgm:pt modelId="{D0CD1D0F-92F6-46B2-B436-B7D0BA07BA21}" type="parTrans" cxnId="{9A443CF5-B60A-4B67-878C-1DE99065C027}">
      <dgm:prSet/>
      <dgm:spPr/>
      <dgm:t>
        <a:bodyPr/>
        <a:lstStyle/>
        <a:p>
          <a:endParaRPr lang="en-US"/>
        </a:p>
      </dgm:t>
    </dgm:pt>
    <dgm:pt modelId="{B04B05DE-7E05-445A-BB58-9D6BDB006EDC}" type="sibTrans" cxnId="{9A443CF5-B60A-4B67-878C-1DE99065C027}">
      <dgm:prSet/>
      <dgm:spPr/>
      <dgm:t>
        <a:bodyPr/>
        <a:lstStyle/>
        <a:p>
          <a:endParaRPr lang="en-US"/>
        </a:p>
      </dgm:t>
    </dgm:pt>
    <dgm:pt modelId="{84A41CF1-21B0-49C7-8D6B-DFF1574B40EB}" type="pres">
      <dgm:prSet presAssocID="{21AB852B-1166-4EB3-9790-B962303E370F}" presName="compositeShape" presStyleCnt="0">
        <dgm:presLayoutVars>
          <dgm:dir/>
          <dgm:resizeHandles/>
        </dgm:presLayoutVars>
      </dgm:prSet>
      <dgm:spPr/>
    </dgm:pt>
    <dgm:pt modelId="{CAAF73E5-B3F0-488B-B371-C9C26D246A7E}" type="pres">
      <dgm:prSet presAssocID="{21AB852B-1166-4EB3-9790-B962303E370F}" presName="pyramid" presStyleLbl="node1" presStyleIdx="0" presStyleCnt="1" custLinFactNeighborY="-1399"/>
      <dgm:spPr/>
    </dgm:pt>
    <dgm:pt modelId="{6ABC2EA5-A34B-41B2-B81F-8F35CD2C4CB3}" type="pres">
      <dgm:prSet presAssocID="{21AB852B-1166-4EB3-9790-B962303E370F}" presName="theList" presStyleCnt="0"/>
      <dgm:spPr/>
    </dgm:pt>
    <dgm:pt modelId="{1158CC8E-F236-420B-9831-6834A199BB5B}" type="pres">
      <dgm:prSet presAssocID="{BCCD1C1D-992D-4AD9-BD97-5DCE598EB153}" presName="aNode" presStyleLbl="fgAcc1" presStyleIdx="0" presStyleCnt="9" custScaleX="79529" custScaleY="34147" custLinFactY="-22587" custLinFactNeighborX="-48719" custLinFactNeighborY="-100000">
        <dgm:presLayoutVars>
          <dgm:bulletEnabled val="1"/>
        </dgm:presLayoutVars>
      </dgm:prSet>
      <dgm:spPr/>
    </dgm:pt>
    <dgm:pt modelId="{38C7C535-74B1-498C-B62B-7B824B34A59D}" type="pres">
      <dgm:prSet presAssocID="{BCCD1C1D-992D-4AD9-BD97-5DCE598EB153}" presName="aSpace" presStyleCnt="0"/>
      <dgm:spPr/>
    </dgm:pt>
    <dgm:pt modelId="{CE0AB294-2092-4204-B7E4-1F31C7F863C7}" type="pres">
      <dgm:prSet presAssocID="{B4B7A3D6-4705-4E94-87F3-C5132570417F}" presName="aNode" presStyleLbl="fgAcc1" presStyleIdx="1" presStyleCnt="9" custScaleY="35615" custLinFactX="-2991" custLinFactY="298938" custLinFactNeighborX="-100000" custLinFactNeighborY="300000">
        <dgm:presLayoutVars>
          <dgm:bulletEnabled val="1"/>
        </dgm:presLayoutVars>
      </dgm:prSet>
      <dgm:spPr/>
    </dgm:pt>
    <dgm:pt modelId="{3CA5B40E-2DFC-4099-BF17-1E2305CC4394}" type="pres">
      <dgm:prSet presAssocID="{B4B7A3D6-4705-4E94-87F3-C5132570417F}" presName="aSpace" presStyleCnt="0"/>
      <dgm:spPr/>
    </dgm:pt>
    <dgm:pt modelId="{A5593EF5-B5FE-4DB5-9EFF-62004EF0CA76}" type="pres">
      <dgm:prSet presAssocID="{22643A2B-D383-4335-A814-F7458F40F3B3}" presName="aNode" presStyleLbl="fgAcc1" presStyleIdx="2" presStyleCnt="9" custScaleY="35007" custLinFactY="248511" custLinFactNeighborX="23510" custLinFactNeighborY="300000">
        <dgm:presLayoutVars>
          <dgm:bulletEnabled val="1"/>
        </dgm:presLayoutVars>
      </dgm:prSet>
      <dgm:spPr/>
    </dgm:pt>
    <dgm:pt modelId="{595DA0CC-3286-4484-B580-52F37A8B0AA7}" type="pres">
      <dgm:prSet presAssocID="{22643A2B-D383-4335-A814-F7458F40F3B3}" presName="aSpace" presStyleCnt="0"/>
      <dgm:spPr/>
    </dgm:pt>
    <dgm:pt modelId="{AE0F8050-2A21-41CA-849C-01843F5C690D}" type="pres">
      <dgm:prSet presAssocID="{69A7D80B-1E94-4DCF-A4FF-814D89B35C32}" presName="aNode" presStyleLbl="fgAcc1" presStyleIdx="3" presStyleCnt="9" custScaleX="78886" custScaleY="34674" custLinFactY="-103910" custLinFactNeighborX="-47794" custLinFactNeighborY="-200000">
        <dgm:presLayoutVars>
          <dgm:bulletEnabled val="1"/>
        </dgm:presLayoutVars>
      </dgm:prSet>
      <dgm:spPr/>
    </dgm:pt>
    <dgm:pt modelId="{14D2CF76-87D5-48D8-A80B-DFDA9BC065A4}" type="pres">
      <dgm:prSet presAssocID="{69A7D80B-1E94-4DCF-A4FF-814D89B35C32}" presName="aSpace" presStyleCnt="0"/>
      <dgm:spPr/>
    </dgm:pt>
    <dgm:pt modelId="{94F08340-62BA-4D0D-81C3-525BB60EBA8A}" type="pres">
      <dgm:prSet presAssocID="{14CA5C47-73A6-4019-9DA3-75650E8676F4}" presName="aNode" presStyleLbl="fgAcc1" presStyleIdx="4" presStyleCnt="9" custScaleY="36184" custLinFactX="-2991" custLinFactY="200000" custLinFactNeighborX="-100000" custLinFactNeighborY="233116">
        <dgm:presLayoutVars>
          <dgm:bulletEnabled val="1"/>
        </dgm:presLayoutVars>
      </dgm:prSet>
      <dgm:spPr/>
    </dgm:pt>
    <dgm:pt modelId="{0E571DE5-9DAE-4A5F-BC1A-284026AEF19F}" type="pres">
      <dgm:prSet presAssocID="{14CA5C47-73A6-4019-9DA3-75650E8676F4}" presName="aSpace" presStyleCnt="0"/>
      <dgm:spPr/>
    </dgm:pt>
    <dgm:pt modelId="{A5B7AFF5-8F45-40AF-93FC-FC4D86791E03}" type="pres">
      <dgm:prSet presAssocID="{A9DBFA2F-54D3-49B2-A379-0B26C6622BF7}" presName="aNode" presStyleLbl="fgAcc1" presStyleIdx="5" presStyleCnt="9" custScaleY="40712" custLinFactY="148584" custLinFactNeighborX="24159" custLinFactNeighborY="200000">
        <dgm:presLayoutVars>
          <dgm:bulletEnabled val="1"/>
        </dgm:presLayoutVars>
      </dgm:prSet>
      <dgm:spPr/>
    </dgm:pt>
    <dgm:pt modelId="{F3247B77-537D-4E48-BAC9-0F4971FB4A4F}" type="pres">
      <dgm:prSet presAssocID="{A9DBFA2F-54D3-49B2-A379-0B26C6622BF7}" presName="aSpace" presStyleCnt="0"/>
      <dgm:spPr/>
    </dgm:pt>
    <dgm:pt modelId="{30521AEF-8F64-45CE-8E7D-45DD804BB1C5}" type="pres">
      <dgm:prSet presAssocID="{E57ADAF6-9766-4718-A373-B90317DD83DB}" presName="aNode" presStyleLbl="fgAcc1" presStyleIdx="6" presStyleCnt="9" custScaleX="77202" custScaleY="39152" custLinFactY="-200000" custLinFactNeighborX="-47794" custLinFactNeighborY="-202739">
        <dgm:presLayoutVars>
          <dgm:bulletEnabled val="1"/>
        </dgm:presLayoutVars>
      </dgm:prSet>
      <dgm:spPr/>
    </dgm:pt>
    <dgm:pt modelId="{052909D5-56E2-452D-A88F-DDC996ADE0FA}" type="pres">
      <dgm:prSet presAssocID="{E57ADAF6-9766-4718-A373-B90317DD83DB}" presName="aSpace" presStyleCnt="0"/>
      <dgm:spPr/>
    </dgm:pt>
    <dgm:pt modelId="{97726370-35CF-4923-B478-138BF9CD0E8A}" type="pres">
      <dgm:prSet presAssocID="{5F939E18-684A-406E-8D47-D68042FEDD92}" presName="aNode" presStyleLbl="fgAcc1" presStyleIdx="7" presStyleCnt="9" custScaleY="39524" custLinFactX="-3939" custLinFactY="97832" custLinFactNeighborX="-100000" custLinFactNeighborY="100000">
        <dgm:presLayoutVars>
          <dgm:bulletEnabled val="1"/>
        </dgm:presLayoutVars>
      </dgm:prSet>
      <dgm:spPr/>
    </dgm:pt>
    <dgm:pt modelId="{23A96E03-F713-40CD-B264-A27C53DEAF7A}" type="pres">
      <dgm:prSet presAssocID="{5F939E18-684A-406E-8D47-D68042FEDD92}" presName="aSpace" presStyleCnt="0"/>
      <dgm:spPr/>
    </dgm:pt>
    <dgm:pt modelId="{4C8BC266-2EC3-475B-8603-53D327838183}" type="pres">
      <dgm:prSet presAssocID="{6BA3EFF8-14CD-42CC-A905-D76F9EE26458}" presName="aNode" presStyleLbl="fgAcc1" presStyleIdx="8" presStyleCnt="9" custScaleY="39452" custLinFactY="42957" custLinFactNeighborX="23370" custLinFactNeighborY="100000">
        <dgm:presLayoutVars>
          <dgm:bulletEnabled val="1"/>
        </dgm:presLayoutVars>
      </dgm:prSet>
      <dgm:spPr/>
    </dgm:pt>
    <dgm:pt modelId="{98FB8891-B19F-4F8F-B0BE-BD96BD69115F}" type="pres">
      <dgm:prSet presAssocID="{6BA3EFF8-14CD-42CC-A905-D76F9EE26458}" presName="aSpace" presStyleCnt="0"/>
      <dgm:spPr/>
    </dgm:pt>
  </dgm:ptLst>
  <dgm:cxnLst>
    <dgm:cxn modelId="{8F292704-E5B7-4BBA-93EA-96FFE8361932}" type="presOf" srcId="{22643A2B-D383-4335-A814-F7458F40F3B3}" destId="{A5593EF5-B5FE-4DB5-9EFF-62004EF0CA76}" srcOrd="0" destOrd="0" presId="urn:microsoft.com/office/officeart/2005/8/layout/pyramid2"/>
    <dgm:cxn modelId="{40D36206-669C-4EE4-8A1E-B66A6502EBD0}" srcId="{21AB852B-1166-4EB3-9790-B962303E370F}" destId="{B4B7A3D6-4705-4E94-87F3-C5132570417F}" srcOrd="1" destOrd="0" parTransId="{F26EA0CE-9222-4BF8-9040-4D6622562E20}" sibTransId="{F08DB4AF-2D78-43A7-AFA8-3FD1E68C2F40}"/>
    <dgm:cxn modelId="{843CB853-41E2-46F5-9495-8DA821030BF5}" srcId="{21AB852B-1166-4EB3-9790-B962303E370F}" destId="{14CA5C47-73A6-4019-9DA3-75650E8676F4}" srcOrd="4" destOrd="0" parTransId="{296714B0-D09F-4615-8C60-458289F817BC}" sibTransId="{87F971E5-F1C1-4A4F-B09F-FDAB1384CEFD}"/>
    <dgm:cxn modelId="{53CC758D-C13E-481C-AD42-A91F8D6EC66E}" type="presOf" srcId="{21AB852B-1166-4EB3-9790-B962303E370F}" destId="{84A41CF1-21B0-49C7-8D6B-DFF1574B40EB}" srcOrd="0" destOrd="0" presId="urn:microsoft.com/office/officeart/2005/8/layout/pyramid2"/>
    <dgm:cxn modelId="{48ACF693-7E6C-4B4A-89A1-857D83A43C60}" type="presOf" srcId="{14CA5C47-73A6-4019-9DA3-75650E8676F4}" destId="{94F08340-62BA-4D0D-81C3-525BB60EBA8A}" srcOrd="0" destOrd="0" presId="urn:microsoft.com/office/officeart/2005/8/layout/pyramid2"/>
    <dgm:cxn modelId="{8F7A0E9A-F4B4-46D5-B779-2127FA9FDAC9}" srcId="{21AB852B-1166-4EB3-9790-B962303E370F}" destId="{A9DBFA2F-54D3-49B2-A379-0B26C6622BF7}" srcOrd="5" destOrd="0" parTransId="{B9CA9887-3333-4708-941E-C2C412F1145F}" sibTransId="{AECEF826-448B-4989-BD4C-C7B675FCDA96}"/>
    <dgm:cxn modelId="{61CB58A7-3652-429D-84B7-FE6DDFA14093}" type="presOf" srcId="{E57ADAF6-9766-4718-A373-B90317DD83DB}" destId="{30521AEF-8F64-45CE-8E7D-45DD804BB1C5}" srcOrd="0" destOrd="0" presId="urn:microsoft.com/office/officeart/2005/8/layout/pyramid2"/>
    <dgm:cxn modelId="{23A873A9-E827-4306-8BCA-75A98DB072BA}" srcId="{21AB852B-1166-4EB3-9790-B962303E370F}" destId="{E57ADAF6-9766-4718-A373-B90317DD83DB}" srcOrd="6" destOrd="0" parTransId="{DD420E17-D216-489A-9CBE-6C1FF1CE351C}" sibTransId="{0DADD202-CAFE-4E90-BFA5-1E21150FFFED}"/>
    <dgm:cxn modelId="{9286ADAE-905D-4B6C-B4DA-22118D5F3D2F}" type="presOf" srcId="{69A7D80B-1E94-4DCF-A4FF-814D89B35C32}" destId="{AE0F8050-2A21-41CA-849C-01843F5C690D}" srcOrd="0" destOrd="0" presId="urn:microsoft.com/office/officeart/2005/8/layout/pyramid2"/>
    <dgm:cxn modelId="{080150B1-561D-4A08-8621-CEF283736DE3}" srcId="{21AB852B-1166-4EB3-9790-B962303E370F}" destId="{5F939E18-684A-406E-8D47-D68042FEDD92}" srcOrd="7" destOrd="0" parTransId="{664C30CB-84C1-4C1E-A3EC-9A8F5D567FA8}" sibTransId="{A71640E8-86E2-483E-85F8-34A72AF53A5A}"/>
    <dgm:cxn modelId="{C2A713BC-C2F7-4350-82C0-1BECDD87BAD0}" srcId="{21AB852B-1166-4EB3-9790-B962303E370F}" destId="{69A7D80B-1E94-4DCF-A4FF-814D89B35C32}" srcOrd="3" destOrd="0" parTransId="{50CD7CDC-0350-419A-AD63-A8BE7EB93F15}" sibTransId="{EE172DFC-D246-4D9C-884A-9E39C770BB62}"/>
    <dgm:cxn modelId="{086E9EBC-127C-41F6-B643-6F33306F03B7}" srcId="{21AB852B-1166-4EB3-9790-B962303E370F}" destId="{22643A2B-D383-4335-A814-F7458F40F3B3}" srcOrd="2" destOrd="0" parTransId="{89B9DADF-6B08-46B9-B88A-8051CEFA42C0}" sibTransId="{F465E88D-4C4C-4CEC-8613-6C7A6D336FC3}"/>
    <dgm:cxn modelId="{5968E0C9-78A1-42AC-BAF5-F3E048581BE5}" type="presOf" srcId="{B4B7A3D6-4705-4E94-87F3-C5132570417F}" destId="{CE0AB294-2092-4204-B7E4-1F31C7F863C7}" srcOrd="0" destOrd="0" presId="urn:microsoft.com/office/officeart/2005/8/layout/pyramid2"/>
    <dgm:cxn modelId="{7BBD25D3-01AC-4A65-B624-4FF88739880F}" type="presOf" srcId="{BCCD1C1D-992D-4AD9-BD97-5DCE598EB153}" destId="{1158CC8E-F236-420B-9831-6834A199BB5B}" srcOrd="0" destOrd="0" presId="urn:microsoft.com/office/officeart/2005/8/layout/pyramid2"/>
    <dgm:cxn modelId="{D2E7E4D7-D612-4C9A-AE85-BBBD9BFA003B}" type="presOf" srcId="{5F939E18-684A-406E-8D47-D68042FEDD92}" destId="{97726370-35CF-4923-B478-138BF9CD0E8A}" srcOrd="0" destOrd="0" presId="urn:microsoft.com/office/officeart/2005/8/layout/pyramid2"/>
    <dgm:cxn modelId="{924B4AE0-BB50-4B74-A1A1-FE0157F1D9A0}" type="presOf" srcId="{A9DBFA2F-54D3-49B2-A379-0B26C6622BF7}" destId="{A5B7AFF5-8F45-40AF-93FC-FC4D86791E03}" srcOrd="0" destOrd="0" presId="urn:microsoft.com/office/officeart/2005/8/layout/pyramid2"/>
    <dgm:cxn modelId="{B3BA6EED-7D61-43F8-AEF5-1D6263647F04}" type="presOf" srcId="{6BA3EFF8-14CD-42CC-A905-D76F9EE26458}" destId="{4C8BC266-2EC3-475B-8603-53D327838183}" srcOrd="0" destOrd="0" presId="urn:microsoft.com/office/officeart/2005/8/layout/pyramid2"/>
    <dgm:cxn modelId="{F09583EF-5B65-4E41-A5D8-0C1EF2D606F6}" srcId="{21AB852B-1166-4EB3-9790-B962303E370F}" destId="{BCCD1C1D-992D-4AD9-BD97-5DCE598EB153}" srcOrd="0" destOrd="0" parTransId="{6E182FF9-70E6-4C31-A373-3F995A2924D1}" sibTransId="{CC1D97AA-35A6-4298-8C0D-14AD764C0786}"/>
    <dgm:cxn modelId="{9A443CF5-B60A-4B67-878C-1DE99065C027}" srcId="{21AB852B-1166-4EB3-9790-B962303E370F}" destId="{6BA3EFF8-14CD-42CC-A905-D76F9EE26458}" srcOrd="8" destOrd="0" parTransId="{D0CD1D0F-92F6-46B2-B436-B7D0BA07BA21}" sibTransId="{B04B05DE-7E05-445A-BB58-9D6BDB006EDC}"/>
    <dgm:cxn modelId="{8794D765-2444-4C26-9A48-0E03E684F3B9}" type="presParOf" srcId="{84A41CF1-21B0-49C7-8D6B-DFF1574B40EB}" destId="{CAAF73E5-B3F0-488B-B371-C9C26D246A7E}" srcOrd="0" destOrd="0" presId="urn:microsoft.com/office/officeart/2005/8/layout/pyramid2"/>
    <dgm:cxn modelId="{FC657080-01CB-48EB-8062-DC23DDC11C95}" type="presParOf" srcId="{84A41CF1-21B0-49C7-8D6B-DFF1574B40EB}" destId="{6ABC2EA5-A34B-41B2-B81F-8F35CD2C4CB3}" srcOrd="1" destOrd="0" presId="urn:microsoft.com/office/officeart/2005/8/layout/pyramid2"/>
    <dgm:cxn modelId="{B729C757-3CC2-4CEE-9A84-06AAFA7664FE}" type="presParOf" srcId="{6ABC2EA5-A34B-41B2-B81F-8F35CD2C4CB3}" destId="{1158CC8E-F236-420B-9831-6834A199BB5B}" srcOrd="0" destOrd="0" presId="urn:microsoft.com/office/officeart/2005/8/layout/pyramid2"/>
    <dgm:cxn modelId="{F782C42F-A6EB-4CF6-AE35-044631B2D4DD}" type="presParOf" srcId="{6ABC2EA5-A34B-41B2-B81F-8F35CD2C4CB3}" destId="{38C7C535-74B1-498C-B62B-7B824B34A59D}" srcOrd="1" destOrd="0" presId="urn:microsoft.com/office/officeart/2005/8/layout/pyramid2"/>
    <dgm:cxn modelId="{94A689D3-F8C3-4671-A2F7-30D1BFC93801}" type="presParOf" srcId="{6ABC2EA5-A34B-41B2-B81F-8F35CD2C4CB3}" destId="{CE0AB294-2092-4204-B7E4-1F31C7F863C7}" srcOrd="2" destOrd="0" presId="urn:microsoft.com/office/officeart/2005/8/layout/pyramid2"/>
    <dgm:cxn modelId="{26D59A97-8F0B-4601-ACE5-1E19041A1A27}" type="presParOf" srcId="{6ABC2EA5-A34B-41B2-B81F-8F35CD2C4CB3}" destId="{3CA5B40E-2DFC-4099-BF17-1E2305CC4394}" srcOrd="3" destOrd="0" presId="urn:microsoft.com/office/officeart/2005/8/layout/pyramid2"/>
    <dgm:cxn modelId="{21DBB976-6488-49E8-B21B-7F8A6F25A978}" type="presParOf" srcId="{6ABC2EA5-A34B-41B2-B81F-8F35CD2C4CB3}" destId="{A5593EF5-B5FE-4DB5-9EFF-62004EF0CA76}" srcOrd="4" destOrd="0" presId="urn:microsoft.com/office/officeart/2005/8/layout/pyramid2"/>
    <dgm:cxn modelId="{814E9DDF-5EE8-49CB-8B90-F61B305B3DA1}" type="presParOf" srcId="{6ABC2EA5-A34B-41B2-B81F-8F35CD2C4CB3}" destId="{595DA0CC-3286-4484-B580-52F37A8B0AA7}" srcOrd="5" destOrd="0" presId="urn:microsoft.com/office/officeart/2005/8/layout/pyramid2"/>
    <dgm:cxn modelId="{B3D42971-0ACE-43F4-A1F3-B6824BE00004}" type="presParOf" srcId="{6ABC2EA5-A34B-41B2-B81F-8F35CD2C4CB3}" destId="{AE0F8050-2A21-41CA-849C-01843F5C690D}" srcOrd="6" destOrd="0" presId="urn:microsoft.com/office/officeart/2005/8/layout/pyramid2"/>
    <dgm:cxn modelId="{169E45DF-EF19-47DD-AD98-7141560B7274}" type="presParOf" srcId="{6ABC2EA5-A34B-41B2-B81F-8F35CD2C4CB3}" destId="{14D2CF76-87D5-48D8-A80B-DFDA9BC065A4}" srcOrd="7" destOrd="0" presId="urn:microsoft.com/office/officeart/2005/8/layout/pyramid2"/>
    <dgm:cxn modelId="{58C331A3-11C5-4AD2-A335-DBCBEC104FF4}" type="presParOf" srcId="{6ABC2EA5-A34B-41B2-B81F-8F35CD2C4CB3}" destId="{94F08340-62BA-4D0D-81C3-525BB60EBA8A}" srcOrd="8" destOrd="0" presId="urn:microsoft.com/office/officeart/2005/8/layout/pyramid2"/>
    <dgm:cxn modelId="{26FDDA9F-2B80-454E-99F3-B431A85D0374}" type="presParOf" srcId="{6ABC2EA5-A34B-41B2-B81F-8F35CD2C4CB3}" destId="{0E571DE5-9DAE-4A5F-BC1A-284026AEF19F}" srcOrd="9" destOrd="0" presId="urn:microsoft.com/office/officeart/2005/8/layout/pyramid2"/>
    <dgm:cxn modelId="{61792C17-EAD7-4845-AE7F-03E2990D732E}" type="presParOf" srcId="{6ABC2EA5-A34B-41B2-B81F-8F35CD2C4CB3}" destId="{A5B7AFF5-8F45-40AF-93FC-FC4D86791E03}" srcOrd="10" destOrd="0" presId="urn:microsoft.com/office/officeart/2005/8/layout/pyramid2"/>
    <dgm:cxn modelId="{C66683E4-4A1E-463E-B91E-8B2C7AC1B647}" type="presParOf" srcId="{6ABC2EA5-A34B-41B2-B81F-8F35CD2C4CB3}" destId="{F3247B77-537D-4E48-BAC9-0F4971FB4A4F}" srcOrd="11" destOrd="0" presId="urn:microsoft.com/office/officeart/2005/8/layout/pyramid2"/>
    <dgm:cxn modelId="{C7540523-0CBC-4CC6-A8D8-465E25FE5184}" type="presParOf" srcId="{6ABC2EA5-A34B-41B2-B81F-8F35CD2C4CB3}" destId="{30521AEF-8F64-45CE-8E7D-45DD804BB1C5}" srcOrd="12" destOrd="0" presId="urn:microsoft.com/office/officeart/2005/8/layout/pyramid2"/>
    <dgm:cxn modelId="{F783B92E-A175-4EA8-A55C-2E9459B9D536}" type="presParOf" srcId="{6ABC2EA5-A34B-41B2-B81F-8F35CD2C4CB3}" destId="{052909D5-56E2-452D-A88F-DDC996ADE0FA}" srcOrd="13" destOrd="0" presId="urn:microsoft.com/office/officeart/2005/8/layout/pyramid2"/>
    <dgm:cxn modelId="{403CE68B-5435-4A35-9715-EA88B3A60F8D}" type="presParOf" srcId="{6ABC2EA5-A34B-41B2-B81F-8F35CD2C4CB3}" destId="{97726370-35CF-4923-B478-138BF9CD0E8A}" srcOrd="14" destOrd="0" presId="urn:microsoft.com/office/officeart/2005/8/layout/pyramid2"/>
    <dgm:cxn modelId="{4DF87562-4B7D-440A-99E8-7D66B7784048}" type="presParOf" srcId="{6ABC2EA5-A34B-41B2-B81F-8F35CD2C4CB3}" destId="{23A96E03-F713-40CD-B264-A27C53DEAF7A}" srcOrd="15" destOrd="0" presId="urn:microsoft.com/office/officeart/2005/8/layout/pyramid2"/>
    <dgm:cxn modelId="{5AD313BE-6E8A-4B76-A0CE-A6BD3C9F7BD3}" type="presParOf" srcId="{6ABC2EA5-A34B-41B2-B81F-8F35CD2C4CB3}" destId="{4C8BC266-2EC3-475B-8603-53D327838183}" srcOrd="16" destOrd="0" presId="urn:microsoft.com/office/officeart/2005/8/layout/pyramid2"/>
    <dgm:cxn modelId="{42C732AA-FBE3-4933-B9D5-215604198185}" type="presParOf" srcId="{6ABC2EA5-A34B-41B2-B81F-8F35CD2C4CB3}" destId="{98FB8891-B19F-4F8F-B0BE-BD96BD69115F}" srcOrd="17" destOrd="0" presId="urn:microsoft.com/office/officeart/2005/8/layout/pyramid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595D9A9-E882-48DE-B3B6-0354AC4B0AF5}"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802704DE-57F7-4F30-ABD5-FF7794AA81D0}">
      <dgm:prSet phldrT="[Text]" custT="1"/>
      <dgm:spPr/>
      <dgm:t>
        <a:bodyPr/>
        <a:lstStyle/>
        <a:p>
          <a:r>
            <a:rPr lang="en-US" sz="2400"/>
            <a:t>Abuse through exchange of sexual activity for some form of payment</a:t>
          </a:r>
          <a:endParaRPr lang="en-US" sz="2400" dirty="0"/>
        </a:p>
      </dgm:t>
    </dgm:pt>
    <dgm:pt modelId="{51648077-4552-4818-A46F-EA40E53CF060}" type="parTrans" cxnId="{096BFD17-BB9A-4FD1-BE80-B208B81CB324}">
      <dgm:prSet/>
      <dgm:spPr/>
      <dgm:t>
        <a:bodyPr/>
        <a:lstStyle/>
        <a:p>
          <a:endParaRPr lang="en-US"/>
        </a:p>
      </dgm:t>
    </dgm:pt>
    <dgm:pt modelId="{7C7C615A-4A30-4031-83F4-B1EC1BEEBDE2}" type="sibTrans" cxnId="{096BFD17-BB9A-4FD1-BE80-B208B81CB324}">
      <dgm:prSet/>
      <dgm:spPr/>
      <dgm:t>
        <a:bodyPr/>
        <a:lstStyle/>
        <a:p>
          <a:endParaRPr lang="en-US"/>
        </a:p>
      </dgm:t>
    </dgm:pt>
    <dgm:pt modelId="{EFC8017A-EC68-438E-89D7-D817C81C8740}">
      <dgm:prSet phldrT="[Text]" custT="1"/>
      <dgm:spPr/>
      <dgm:t>
        <a:bodyPr/>
        <a:lstStyle/>
        <a:p>
          <a:r>
            <a:rPr lang="en-US" sz="2400"/>
            <a:t>Abuse through the production of indecent images  &amp;/or any other indecent material involving children whether photographs, films or other technologies</a:t>
          </a:r>
          <a:endParaRPr lang="en-US" sz="2400" dirty="0"/>
        </a:p>
      </dgm:t>
    </dgm:pt>
    <dgm:pt modelId="{DA555E94-DBE3-492A-9F3D-5AB4D6482EB2}" type="parTrans" cxnId="{1DF917AF-B8F2-46C4-9693-E115CB54CB6F}">
      <dgm:prSet/>
      <dgm:spPr/>
      <dgm:t>
        <a:bodyPr/>
        <a:lstStyle/>
        <a:p>
          <a:endParaRPr lang="en-US"/>
        </a:p>
      </dgm:t>
    </dgm:pt>
    <dgm:pt modelId="{8B14E4B2-2E93-4E47-BB35-C5B40FAB8BDB}" type="sibTrans" cxnId="{1DF917AF-B8F2-46C4-9693-E115CB54CB6F}">
      <dgm:prSet/>
      <dgm:spPr/>
      <dgm:t>
        <a:bodyPr/>
        <a:lstStyle/>
        <a:p>
          <a:endParaRPr lang="en-US"/>
        </a:p>
      </dgm:t>
    </dgm:pt>
    <dgm:pt modelId="{BF456A4E-2255-4874-84BF-8D67699466EB}">
      <dgm:prSet phldrT="[Text]" custT="1"/>
      <dgm:spPr/>
      <dgm:t>
        <a:bodyPr/>
        <a:lstStyle/>
        <a:p>
          <a:r>
            <a:rPr lang="en-US" sz="2400"/>
            <a:t>Abuse through grooming whether via direct contact or the use of technologies such as mobile phones &amp; the internet</a:t>
          </a:r>
          <a:endParaRPr lang="en-US" sz="2400" dirty="0"/>
        </a:p>
      </dgm:t>
    </dgm:pt>
    <dgm:pt modelId="{DF288F36-6536-444D-B2E7-49F8813AA054}" type="parTrans" cxnId="{5CF3FD52-8852-4273-961C-C27433945A3A}">
      <dgm:prSet/>
      <dgm:spPr/>
      <dgm:t>
        <a:bodyPr/>
        <a:lstStyle/>
        <a:p>
          <a:endParaRPr lang="en-US"/>
        </a:p>
      </dgm:t>
    </dgm:pt>
    <dgm:pt modelId="{0B71DA88-82EE-4AD9-8370-9A24CA19F33D}" type="sibTrans" cxnId="{5CF3FD52-8852-4273-961C-C27433945A3A}">
      <dgm:prSet/>
      <dgm:spPr/>
      <dgm:t>
        <a:bodyPr/>
        <a:lstStyle/>
        <a:p>
          <a:endParaRPr lang="en-US"/>
        </a:p>
      </dgm:t>
    </dgm:pt>
    <dgm:pt modelId="{9FDB2AF5-0D07-44B2-B448-3298D32A4B7A}">
      <dgm:prSet phldrT="[Text]" custT="1"/>
      <dgm:spPr/>
      <dgm:t>
        <a:bodyPr/>
        <a:lstStyle/>
        <a:p>
          <a:r>
            <a:rPr lang="en-US" sz="2400"/>
            <a:t>Abuse through trafficking for sexual purposes</a:t>
          </a:r>
          <a:endParaRPr lang="en-US" sz="2400" dirty="0"/>
        </a:p>
      </dgm:t>
    </dgm:pt>
    <dgm:pt modelId="{B259E7FD-BFAE-47BB-B927-51FC2B647DF0}" type="parTrans" cxnId="{278B5AE1-FD62-4321-AD46-646210998D9E}">
      <dgm:prSet/>
      <dgm:spPr/>
      <dgm:t>
        <a:bodyPr/>
        <a:lstStyle/>
        <a:p>
          <a:endParaRPr lang="en-US"/>
        </a:p>
      </dgm:t>
    </dgm:pt>
    <dgm:pt modelId="{25021F62-677D-4B08-ADD5-6883E6B93F7D}" type="sibTrans" cxnId="{278B5AE1-FD62-4321-AD46-646210998D9E}">
      <dgm:prSet/>
      <dgm:spPr/>
      <dgm:t>
        <a:bodyPr/>
        <a:lstStyle/>
        <a:p>
          <a:endParaRPr lang="en-US"/>
        </a:p>
      </dgm:t>
    </dgm:pt>
    <dgm:pt modelId="{DEBD5409-ED87-43E8-B1AF-A38C6119AACC}" type="pres">
      <dgm:prSet presAssocID="{1595D9A9-E882-48DE-B3B6-0354AC4B0AF5}" presName="diagram" presStyleCnt="0">
        <dgm:presLayoutVars>
          <dgm:dir/>
          <dgm:resizeHandles val="exact"/>
        </dgm:presLayoutVars>
      </dgm:prSet>
      <dgm:spPr/>
    </dgm:pt>
    <dgm:pt modelId="{6F84F090-3C2C-4136-AEB2-A40576F5E2C3}" type="pres">
      <dgm:prSet presAssocID="{802704DE-57F7-4F30-ABD5-FF7794AA81D0}" presName="node" presStyleLbl="node1" presStyleIdx="0" presStyleCnt="4" custLinFactNeighborY="-2928">
        <dgm:presLayoutVars>
          <dgm:bulletEnabled val="1"/>
        </dgm:presLayoutVars>
      </dgm:prSet>
      <dgm:spPr/>
    </dgm:pt>
    <dgm:pt modelId="{2AF1C923-8394-48A8-8105-598C24BF4745}" type="pres">
      <dgm:prSet presAssocID="{7C7C615A-4A30-4031-83F4-B1EC1BEEBDE2}" presName="sibTrans" presStyleCnt="0"/>
      <dgm:spPr/>
    </dgm:pt>
    <dgm:pt modelId="{CC027BDD-6035-4C3E-B462-29A1C403C85E}" type="pres">
      <dgm:prSet presAssocID="{EFC8017A-EC68-438E-89D7-D817C81C8740}" presName="node" presStyleLbl="node1" presStyleIdx="1" presStyleCnt="4">
        <dgm:presLayoutVars>
          <dgm:bulletEnabled val="1"/>
        </dgm:presLayoutVars>
      </dgm:prSet>
      <dgm:spPr/>
    </dgm:pt>
    <dgm:pt modelId="{0A500866-D48F-4542-A2E0-DB996299ED21}" type="pres">
      <dgm:prSet presAssocID="{8B14E4B2-2E93-4E47-BB35-C5B40FAB8BDB}" presName="sibTrans" presStyleCnt="0"/>
      <dgm:spPr/>
    </dgm:pt>
    <dgm:pt modelId="{3347E163-949D-440C-8544-DD2697552677}" type="pres">
      <dgm:prSet presAssocID="{BF456A4E-2255-4874-84BF-8D67699466EB}" presName="node" presStyleLbl="node1" presStyleIdx="2" presStyleCnt="4" custScaleY="86500">
        <dgm:presLayoutVars>
          <dgm:bulletEnabled val="1"/>
        </dgm:presLayoutVars>
      </dgm:prSet>
      <dgm:spPr/>
    </dgm:pt>
    <dgm:pt modelId="{DACA784B-258D-4615-911E-D796485613F5}" type="pres">
      <dgm:prSet presAssocID="{0B71DA88-82EE-4AD9-8370-9A24CA19F33D}" presName="sibTrans" presStyleCnt="0"/>
      <dgm:spPr/>
    </dgm:pt>
    <dgm:pt modelId="{7433980A-699C-4993-A85B-B59A307108D0}" type="pres">
      <dgm:prSet presAssocID="{9FDB2AF5-0D07-44B2-B448-3298D32A4B7A}" presName="node" presStyleLbl="node1" presStyleIdx="3" presStyleCnt="4" custScaleY="84913">
        <dgm:presLayoutVars>
          <dgm:bulletEnabled val="1"/>
        </dgm:presLayoutVars>
      </dgm:prSet>
      <dgm:spPr/>
    </dgm:pt>
  </dgm:ptLst>
  <dgm:cxnLst>
    <dgm:cxn modelId="{8229DE03-67BC-4E57-8442-CED8CFC6B6D4}" type="presOf" srcId="{802704DE-57F7-4F30-ABD5-FF7794AA81D0}" destId="{6F84F090-3C2C-4136-AEB2-A40576F5E2C3}" srcOrd="0" destOrd="0" presId="urn:microsoft.com/office/officeart/2005/8/layout/default"/>
    <dgm:cxn modelId="{096BFD17-BB9A-4FD1-BE80-B208B81CB324}" srcId="{1595D9A9-E882-48DE-B3B6-0354AC4B0AF5}" destId="{802704DE-57F7-4F30-ABD5-FF7794AA81D0}" srcOrd="0" destOrd="0" parTransId="{51648077-4552-4818-A46F-EA40E53CF060}" sibTransId="{7C7C615A-4A30-4031-83F4-B1EC1BEEBDE2}"/>
    <dgm:cxn modelId="{5CF3FD52-8852-4273-961C-C27433945A3A}" srcId="{1595D9A9-E882-48DE-B3B6-0354AC4B0AF5}" destId="{BF456A4E-2255-4874-84BF-8D67699466EB}" srcOrd="2" destOrd="0" parTransId="{DF288F36-6536-444D-B2E7-49F8813AA054}" sibTransId="{0B71DA88-82EE-4AD9-8370-9A24CA19F33D}"/>
    <dgm:cxn modelId="{6801C576-12CE-4552-9764-C685143B037A}" type="presOf" srcId="{9FDB2AF5-0D07-44B2-B448-3298D32A4B7A}" destId="{7433980A-699C-4993-A85B-B59A307108D0}" srcOrd="0" destOrd="0" presId="urn:microsoft.com/office/officeart/2005/8/layout/default"/>
    <dgm:cxn modelId="{84966397-8A23-4218-842F-C388D75E8E03}" type="presOf" srcId="{1595D9A9-E882-48DE-B3B6-0354AC4B0AF5}" destId="{DEBD5409-ED87-43E8-B1AF-A38C6119AACC}" srcOrd="0" destOrd="0" presId="urn:microsoft.com/office/officeart/2005/8/layout/default"/>
    <dgm:cxn modelId="{1DF917AF-B8F2-46C4-9693-E115CB54CB6F}" srcId="{1595D9A9-E882-48DE-B3B6-0354AC4B0AF5}" destId="{EFC8017A-EC68-438E-89D7-D817C81C8740}" srcOrd="1" destOrd="0" parTransId="{DA555E94-DBE3-492A-9F3D-5AB4D6482EB2}" sibTransId="{8B14E4B2-2E93-4E47-BB35-C5B40FAB8BDB}"/>
    <dgm:cxn modelId="{4B310BD4-7B9C-4917-B225-5F6D0BF91558}" type="presOf" srcId="{EFC8017A-EC68-438E-89D7-D817C81C8740}" destId="{CC027BDD-6035-4C3E-B462-29A1C403C85E}" srcOrd="0" destOrd="0" presId="urn:microsoft.com/office/officeart/2005/8/layout/default"/>
    <dgm:cxn modelId="{278B5AE1-FD62-4321-AD46-646210998D9E}" srcId="{1595D9A9-E882-48DE-B3B6-0354AC4B0AF5}" destId="{9FDB2AF5-0D07-44B2-B448-3298D32A4B7A}" srcOrd="3" destOrd="0" parTransId="{B259E7FD-BFAE-47BB-B927-51FC2B647DF0}" sibTransId="{25021F62-677D-4B08-ADD5-6883E6B93F7D}"/>
    <dgm:cxn modelId="{88CBBCFD-EBDF-4DDB-8261-3CD6A5C90B55}" type="presOf" srcId="{BF456A4E-2255-4874-84BF-8D67699466EB}" destId="{3347E163-949D-440C-8544-DD2697552677}" srcOrd="0" destOrd="0" presId="urn:microsoft.com/office/officeart/2005/8/layout/default"/>
    <dgm:cxn modelId="{6EB62F0E-B1E7-4BA2-A119-AD1B7DA200EB}" type="presParOf" srcId="{DEBD5409-ED87-43E8-B1AF-A38C6119AACC}" destId="{6F84F090-3C2C-4136-AEB2-A40576F5E2C3}" srcOrd="0" destOrd="0" presId="urn:microsoft.com/office/officeart/2005/8/layout/default"/>
    <dgm:cxn modelId="{17D69203-7A70-48E9-BD10-E4EAE7C84294}" type="presParOf" srcId="{DEBD5409-ED87-43E8-B1AF-A38C6119AACC}" destId="{2AF1C923-8394-48A8-8105-598C24BF4745}" srcOrd="1" destOrd="0" presId="urn:microsoft.com/office/officeart/2005/8/layout/default"/>
    <dgm:cxn modelId="{DB2D1764-618A-451F-830C-B83F1D8AE605}" type="presParOf" srcId="{DEBD5409-ED87-43E8-B1AF-A38C6119AACC}" destId="{CC027BDD-6035-4C3E-B462-29A1C403C85E}" srcOrd="2" destOrd="0" presId="urn:microsoft.com/office/officeart/2005/8/layout/default"/>
    <dgm:cxn modelId="{4B76B2A3-3064-4E7F-8E97-A5834B0A8012}" type="presParOf" srcId="{DEBD5409-ED87-43E8-B1AF-A38C6119AACC}" destId="{0A500866-D48F-4542-A2E0-DB996299ED21}" srcOrd="3" destOrd="0" presId="urn:microsoft.com/office/officeart/2005/8/layout/default"/>
    <dgm:cxn modelId="{627E7FC8-799D-474E-8EDC-16695D004A64}" type="presParOf" srcId="{DEBD5409-ED87-43E8-B1AF-A38C6119AACC}" destId="{3347E163-949D-440C-8544-DD2697552677}" srcOrd="4" destOrd="0" presId="urn:microsoft.com/office/officeart/2005/8/layout/default"/>
    <dgm:cxn modelId="{7E41B13B-7D04-404D-A23D-12C1B443BA7E}" type="presParOf" srcId="{DEBD5409-ED87-43E8-B1AF-A38C6119AACC}" destId="{DACA784B-258D-4615-911E-D796485613F5}" srcOrd="5" destOrd="0" presId="urn:microsoft.com/office/officeart/2005/8/layout/default"/>
    <dgm:cxn modelId="{4AE7D939-9868-4F0D-809C-2FD1914A20F4}" type="presParOf" srcId="{DEBD5409-ED87-43E8-B1AF-A38C6119AACC}" destId="{7433980A-699C-4993-A85B-B59A307108D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08E1A98-88A6-431C-9EC4-C919FC9873CB}"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AE45527F-5B03-4141-B503-3A1C81A5B14E}">
      <dgm:prSet phldrT="[Text]" phldr="1"/>
      <dgm:spPr>
        <a:solidFill>
          <a:schemeClr val="accent2">
            <a:lumMod val="20000"/>
            <a:lumOff val="80000"/>
          </a:schemeClr>
        </a:solidFill>
        <a:ln>
          <a:solidFill>
            <a:schemeClr val="tx1"/>
          </a:solidFill>
        </a:ln>
      </dgm:spPr>
      <dgm:t>
        <a:bodyPr/>
        <a:lstStyle/>
        <a:p>
          <a:endParaRPr lang="en-US" dirty="0"/>
        </a:p>
      </dgm:t>
    </dgm:pt>
    <dgm:pt modelId="{324544C6-D9CE-490B-9E9C-692000DD4A3C}" type="parTrans" cxnId="{1B74881B-10D6-463A-8773-66B36A03EF0C}">
      <dgm:prSet/>
      <dgm:spPr/>
      <dgm:t>
        <a:bodyPr/>
        <a:lstStyle/>
        <a:p>
          <a:endParaRPr lang="en-US"/>
        </a:p>
      </dgm:t>
    </dgm:pt>
    <dgm:pt modelId="{260CAC32-980F-4890-8BAB-87BF8693D8F9}" type="sibTrans" cxnId="{1B74881B-10D6-463A-8773-66B36A03EF0C}">
      <dgm:prSet/>
      <dgm:spPr/>
      <dgm:t>
        <a:bodyPr/>
        <a:lstStyle/>
        <a:p>
          <a:endParaRPr lang="en-US"/>
        </a:p>
      </dgm:t>
    </dgm:pt>
    <dgm:pt modelId="{A872EF54-8371-468E-A68B-0643F6863D43}">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The Children Act 2004 defines a child as under  18 years</a:t>
          </a:r>
        </a:p>
      </dgm:t>
    </dgm:pt>
    <dgm:pt modelId="{92D2ED1B-EC0B-4EF9-8C5E-16A0E7026480}" type="parTrans" cxnId="{4329E412-1B9E-406B-8364-8F757C439DE7}">
      <dgm:prSet/>
      <dgm:spPr/>
      <dgm:t>
        <a:bodyPr/>
        <a:lstStyle/>
        <a:p>
          <a:endParaRPr lang="en-US"/>
        </a:p>
      </dgm:t>
    </dgm:pt>
    <dgm:pt modelId="{CEA406BE-4C6C-4864-B409-3EFA195787D4}" type="sibTrans" cxnId="{4329E412-1B9E-406B-8364-8F757C439DE7}">
      <dgm:prSet/>
      <dgm:spPr/>
      <dgm:t>
        <a:bodyPr/>
        <a:lstStyle/>
        <a:p>
          <a:endParaRPr lang="en-US"/>
        </a:p>
      </dgm:t>
    </dgm:pt>
    <dgm:pt modelId="{CFEEAA00-EE55-40F1-A3DC-28B8D1D5D645}">
      <dgm:prSet phldrT="[Text]" phldr="1"/>
      <dgm:spPr>
        <a:solidFill>
          <a:schemeClr val="accent2">
            <a:lumMod val="40000"/>
            <a:lumOff val="60000"/>
          </a:schemeClr>
        </a:solidFill>
        <a:ln>
          <a:solidFill>
            <a:schemeClr val="tx1"/>
          </a:solidFill>
        </a:ln>
      </dgm:spPr>
      <dgm:t>
        <a:bodyPr/>
        <a:lstStyle/>
        <a:p>
          <a:endParaRPr lang="en-US" dirty="0"/>
        </a:p>
      </dgm:t>
    </dgm:pt>
    <dgm:pt modelId="{69ED91B1-BFC9-427F-A6E3-68000920A63A}" type="parTrans" cxnId="{9C21BB14-BAD7-4798-8B63-E4B2D6C2A6B2}">
      <dgm:prSet/>
      <dgm:spPr/>
      <dgm:t>
        <a:bodyPr/>
        <a:lstStyle/>
        <a:p>
          <a:endParaRPr lang="en-US"/>
        </a:p>
      </dgm:t>
    </dgm:pt>
    <dgm:pt modelId="{92E35D41-E674-4BCB-AB88-2745C56B2AA7}" type="sibTrans" cxnId="{9C21BB14-BAD7-4798-8B63-E4B2D6C2A6B2}">
      <dgm:prSet/>
      <dgm:spPr/>
      <dgm:t>
        <a:bodyPr/>
        <a:lstStyle/>
        <a:p>
          <a:endParaRPr lang="en-US"/>
        </a:p>
      </dgm:t>
    </dgm:pt>
    <dgm:pt modelId="{816EE389-FCD7-47CA-BC0F-435003757A20}">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Children over 16 years can consent to sex</a:t>
          </a:r>
        </a:p>
      </dgm:t>
    </dgm:pt>
    <dgm:pt modelId="{30B45BE3-ACDA-42F9-A262-C5665722CE03}" type="parTrans" cxnId="{6DEE67B6-E13B-468A-BEED-BC041E3F2E98}">
      <dgm:prSet/>
      <dgm:spPr/>
      <dgm:t>
        <a:bodyPr/>
        <a:lstStyle/>
        <a:p>
          <a:endParaRPr lang="en-US"/>
        </a:p>
      </dgm:t>
    </dgm:pt>
    <dgm:pt modelId="{240E2AF6-21CD-43B5-A319-32D8EA8EEC94}" type="sibTrans" cxnId="{6DEE67B6-E13B-468A-BEED-BC041E3F2E98}">
      <dgm:prSet/>
      <dgm:spPr/>
      <dgm:t>
        <a:bodyPr/>
        <a:lstStyle/>
        <a:p>
          <a:endParaRPr lang="en-US"/>
        </a:p>
      </dgm:t>
    </dgm:pt>
    <dgm:pt modelId="{99FBD042-967D-40F1-A874-063702B9BCE4}">
      <dgm:prSet phldrT="[Text]" phldr="1"/>
      <dgm:spPr>
        <a:solidFill>
          <a:schemeClr val="accent2">
            <a:lumMod val="60000"/>
            <a:lumOff val="40000"/>
          </a:schemeClr>
        </a:solidFill>
        <a:ln>
          <a:solidFill>
            <a:schemeClr val="tx1"/>
          </a:solidFill>
        </a:ln>
      </dgm:spPr>
      <dgm:t>
        <a:bodyPr/>
        <a:lstStyle/>
        <a:p>
          <a:endParaRPr lang="en-US" dirty="0"/>
        </a:p>
      </dgm:t>
    </dgm:pt>
    <dgm:pt modelId="{8D070DB4-FFE9-4375-BBF8-8A72796F475C}" type="parTrans" cxnId="{BE3B3A1E-077A-487C-ACCC-5A4D0EFC3A9A}">
      <dgm:prSet/>
      <dgm:spPr/>
      <dgm:t>
        <a:bodyPr/>
        <a:lstStyle/>
        <a:p>
          <a:endParaRPr lang="en-US"/>
        </a:p>
      </dgm:t>
    </dgm:pt>
    <dgm:pt modelId="{6C84BCE2-69A5-40E4-90BA-5EAD81CA3C0F}" type="sibTrans" cxnId="{BE3B3A1E-077A-487C-ACCC-5A4D0EFC3A9A}">
      <dgm:prSet/>
      <dgm:spPr/>
      <dgm:t>
        <a:bodyPr/>
        <a:lstStyle/>
        <a:p>
          <a:endParaRPr lang="en-US"/>
        </a:p>
      </dgm:t>
    </dgm:pt>
    <dgm:pt modelId="{4935EDE6-2CFC-4EF8-B346-61ED9BF73A14}">
      <dgm:prSet phldrT="[Text]" custT="1"/>
      <dgm:spPr>
        <a:solidFill>
          <a:schemeClr val="accent2">
            <a:lumMod val="60000"/>
            <a:lumOff val="40000"/>
          </a:schemeClr>
        </a:solidFill>
      </dgm:spPr>
      <dgm:t>
        <a:bodyPr/>
        <a:lstStyle/>
        <a:p>
          <a:r>
            <a:rPr lang="en-US" sz="2800" dirty="0">
              <a:solidFill>
                <a:schemeClr val="tx1"/>
              </a:solidFill>
            </a:rPr>
            <a:t>If under 18 years &amp; involved in CSE, a child cannot give consent to their own abuse</a:t>
          </a:r>
        </a:p>
      </dgm:t>
    </dgm:pt>
    <dgm:pt modelId="{F35FFA3B-FEE1-4D61-9FA5-B5F12E4A6311}" type="parTrans" cxnId="{E67ECB4B-AA77-4EA5-B4B8-891264FBC7F0}">
      <dgm:prSet/>
      <dgm:spPr/>
      <dgm:t>
        <a:bodyPr/>
        <a:lstStyle/>
        <a:p>
          <a:endParaRPr lang="en-US"/>
        </a:p>
      </dgm:t>
    </dgm:pt>
    <dgm:pt modelId="{7538860C-18A9-414C-A260-9EF53160B8BF}" type="sibTrans" cxnId="{E67ECB4B-AA77-4EA5-B4B8-891264FBC7F0}">
      <dgm:prSet/>
      <dgm:spPr/>
      <dgm:t>
        <a:bodyPr/>
        <a:lstStyle/>
        <a:p>
          <a:endParaRPr lang="en-US"/>
        </a:p>
      </dgm:t>
    </dgm:pt>
    <dgm:pt modelId="{1D4FF173-DD71-48B9-937A-E0CD19DAB483}" type="pres">
      <dgm:prSet presAssocID="{C08E1A98-88A6-431C-9EC4-C919FC9873CB}" presName="Name0" presStyleCnt="0">
        <dgm:presLayoutVars>
          <dgm:dir/>
          <dgm:animLvl val="lvl"/>
          <dgm:resizeHandles val="exact"/>
        </dgm:presLayoutVars>
      </dgm:prSet>
      <dgm:spPr/>
    </dgm:pt>
    <dgm:pt modelId="{CC258365-34F4-4E16-9E98-347D16A7BD96}" type="pres">
      <dgm:prSet presAssocID="{AE45527F-5B03-4141-B503-3A1C81A5B14E}" presName="compositeNode" presStyleCnt="0">
        <dgm:presLayoutVars>
          <dgm:bulletEnabled val="1"/>
        </dgm:presLayoutVars>
      </dgm:prSet>
      <dgm:spPr/>
    </dgm:pt>
    <dgm:pt modelId="{AAA415AA-1F80-487C-87A7-B8A8AB69F9F4}" type="pres">
      <dgm:prSet presAssocID="{AE45527F-5B03-4141-B503-3A1C81A5B14E}" presName="bgRect" presStyleLbl="node1" presStyleIdx="0" presStyleCnt="3"/>
      <dgm:spPr/>
    </dgm:pt>
    <dgm:pt modelId="{C70B34B2-5876-48E1-B719-8C66E97B3BF8}" type="pres">
      <dgm:prSet presAssocID="{AE45527F-5B03-4141-B503-3A1C81A5B14E}" presName="parentNode" presStyleLbl="node1" presStyleIdx="0" presStyleCnt="3">
        <dgm:presLayoutVars>
          <dgm:chMax val="0"/>
          <dgm:bulletEnabled val="1"/>
        </dgm:presLayoutVars>
      </dgm:prSet>
      <dgm:spPr/>
    </dgm:pt>
    <dgm:pt modelId="{41EC3CDC-8D58-44A5-BB3D-9B1740730260}" type="pres">
      <dgm:prSet presAssocID="{AE45527F-5B03-4141-B503-3A1C81A5B14E}" presName="childNode" presStyleLbl="node1" presStyleIdx="0" presStyleCnt="3">
        <dgm:presLayoutVars>
          <dgm:bulletEnabled val="1"/>
        </dgm:presLayoutVars>
      </dgm:prSet>
      <dgm:spPr/>
    </dgm:pt>
    <dgm:pt modelId="{31494C1A-D624-413D-BCFF-D3B1074F2209}" type="pres">
      <dgm:prSet presAssocID="{260CAC32-980F-4890-8BAB-87BF8693D8F9}" presName="hSp" presStyleCnt="0"/>
      <dgm:spPr/>
    </dgm:pt>
    <dgm:pt modelId="{327776BA-72F6-4AD8-9E89-19A3B27F6DAC}" type="pres">
      <dgm:prSet presAssocID="{260CAC32-980F-4890-8BAB-87BF8693D8F9}" presName="vProcSp" presStyleCnt="0"/>
      <dgm:spPr/>
    </dgm:pt>
    <dgm:pt modelId="{03956CE3-8224-446C-A3D8-AC10794A58D5}" type="pres">
      <dgm:prSet presAssocID="{260CAC32-980F-4890-8BAB-87BF8693D8F9}" presName="vSp1" presStyleCnt="0"/>
      <dgm:spPr/>
    </dgm:pt>
    <dgm:pt modelId="{E8C5D5C9-C8BE-4D1F-8FA6-F0A61838B2B6}" type="pres">
      <dgm:prSet presAssocID="{260CAC32-980F-4890-8BAB-87BF8693D8F9}" presName="simulatedConn" presStyleLbl="solidFgAcc1" presStyleIdx="0" presStyleCnt="2"/>
      <dgm:spPr>
        <a:solidFill>
          <a:schemeClr val="accent2">
            <a:lumMod val="75000"/>
          </a:schemeClr>
        </a:solidFill>
        <a:ln>
          <a:solidFill>
            <a:schemeClr val="tx1"/>
          </a:solidFill>
        </a:ln>
      </dgm:spPr>
    </dgm:pt>
    <dgm:pt modelId="{61D6693D-F8A2-47C6-9706-FE43D0AF9C2B}" type="pres">
      <dgm:prSet presAssocID="{260CAC32-980F-4890-8BAB-87BF8693D8F9}" presName="vSp2" presStyleCnt="0"/>
      <dgm:spPr/>
    </dgm:pt>
    <dgm:pt modelId="{9B4C75E6-C00D-45FB-9F33-FD8218D8D79A}" type="pres">
      <dgm:prSet presAssocID="{260CAC32-980F-4890-8BAB-87BF8693D8F9}" presName="sibTrans" presStyleCnt="0"/>
      <dgm:spPr/>
    </dgm:pt>
    <dgm:pt modelId="{5BECB635-43AE-4C0C-A1B7-BA22C18B6A40}" type="pres">
      <dgm:prSet presAssocID="{CFEEAA00-EE55-40F1-A3DC-28B8D1D5D645}" presName="compositeNode" presStyleCnt="0">
        <dgm:presLayoutVars>
          <dgm:bulletEnabled val="1"/>
        </dgm:presLayoutVars>
      </dgm:prSet>
      <dgm:spPr/>
    </dgm:pt>
    <dgm:pt modelId="{7788FF8B-5CF0-4AC5-9303-653081A87052}" type="pres">
      <dgm:prSet presAssocID="{CFEEAA00-EE55-40F1-A3DC-28B8D1D5D645}" presName="bgRect" presStyleLbl="node1" presStyleIdx="1" presStyleCnt="3"/>
      <dgm:spPr/>
    </dgm:pt>
    <dgm:pt modelId="{A9DACC94-1092-40C6-AC6A-63EAD43E0046}" type="pres">
      <dgm:prSet presAssocID="{CFEEAA00-EE55-40F1-A3DC-28B8D1D5D645}" presName="parentNode" presStyleLbl="node1" presStyleIdx="1" presStyleCnt="3">
        <dgm:presLayoutVars>
          <dgm:chMax val="0"/>
          <dgm:bulletEnabled val="1"/>
        </dgm:presLayoutVars>
      </dgm:prSet>
      <dgm:spPr/>
    </dgm:pt>
    <dgm:pt modelId="{72691421-AF71-4501-9B09-6F6C8158BE36}" type="pres">
      <dgm:prSet presAssocID="{CFEEAA00-EE55-40F1-A3DC-28B8D1D5D645}" presName="childNode" presStyleLbl="node1" presStyleIdx="1" presStyleCnt="3">
        <dgm:presLayoutVars>
          <dgm:bulletEnabled val="1"/>
        </dgm:presLayoutVars>
      </dgm:prSet>
      <dgm:spPr/>
    </dgm:pt>
    <dgm:pt modelId="{DEF1F851-264A-4476-865D-5585E7E21D5D}" type="pres">
      <dgm:prSet presAssocID="{92E35D41-E674-4BCB-AB88-2745C56B2AA7}" presName="hSp" presStyleCnt="0"/>
      <dgm:spPr/>
    </dgm:pt>
    <dgm:pt modelId="{BDB8372E-96F9-468C-B82C-46A67E5537D9}" type="pres">
      <dgm:prSet presAssocID="{92E35D41-E674-4BCB-AB88-2745C56B2AA7}" presName="vProcSp" presStyleCnt="0"/>
      <dgm:spPr/>
    </dgm:pt>
    <dgm:pt modelId="{5D8580D0-CB7D-4F56-8053-4C6E6A5F9299}" type="pres">
      <dgm:prSet presAssocID="{92E35D41-E674-4BCB-AB88-2745C56B2AA7}" presName="vSp1" presStyleCnt="0"/>
      <dgm:spPr/>
    </dgm:pt>
    <dgm:pt modelId="{BC08DDB7-1ECB-421C-8677-4B7693C96E17}" type="pres">
      <dgm:prSet presAssocID="{92E35D41-E674-4BCB-AB88-2745C56B2AA7}" presName="simulatedConn" presStyleLbl="solidFgAcc1" presStyleIdx="1" presStyleCnt="2"/>
      <dgm:spPr>
        <a:solidFill>
          <a:schemeClr val="accent2">
            <a:lumMod val="75000"/>
          </a:schemeClr>
        </a:solidFill>
        <a:ln>
          <a:solidFill>
            <a:schemeClr val="tx1"/>
          </a:solidFill>
        </a:ln>
      </dgm:spPr>
    </dgm:pt>
    <dgm:pt modelId="{9F2834E7-107A-41F4-9B6D-A3FBDD065132}" type="pres">
      <dgm:prSet presAssocID="{92E35D41-E674-4BCB-AB88-2745C56B2AA7}" presName="vSp2" presStyleCnt="0"/>
      <dgm:spPr/>
    </dgm:pt>
    <dgm:pt modelId="{1E31CA0C-09BF-4DBD-801B-0681203272C3}" type="pres">
      <dgm:prSet presAssocID="{92E35D41-E674-4BCB-AB88-2745C56B2AA7}" presName="sibTrans" presStyleCnt="0"/>
      <dgm:spPr/>
    </dgm:pt>
    <dgm:pt modelId="{C8FC2E4A-426E-4DFC-B6A2-AB885ACC4B2B}" type="pres">
      <dgm:prSet presAssocID="{99FBD042-967D-40F1-A874-063702B9BCE4}" presName="compositeNode" presStyleCnt="0">
        <dgm:presLayoutVars>
          <dgm:bulletEnabled val="1"/>
        </dgm:presLayoutVars>
      </dgm:prSet>
      <dgm:spPr/>
    </dgm:pt>
    <dgm:pt modelId="{4F6575B2-D2B7-4E62-A6EB-7215D8BD00A1}" type="pres">
      <dgm:prSet presAssocID="{99FBD042-967D-40F1-A874-063702B9BCE4}" presName="bgRect" presStyleLbl="node1" presStyleIdx="2" presStyleCnt="3"/>
      <dgm:spPr/>
    </dgm:pt>
    <dgm:pt modelId="{412DF709-D977-4AF4-B883-E46DD90C894A}" type="pres">
      <dgm:prSet presAssocID="{99FBD042-967D-40F1-A874-063702B9BCE4}" presName="parentNode" presStyleLbl="node1" presStyleIdx="2" presStyleCnt="3">
        <dgm:presLayoutVars>
          <dgm:chMax val="0"/>
          <dgm:bulletEnabled val="1"/>
        </dgm:presLayoutVars>
      </dgm:prSet>
      <dgm:spPr/>
    </dgm:pt>
    <dgm:pt modelId="{F3FF533A-0A61-45B8-A513-9BDC5C0A884B}" type="pres">
      <dgm:prSet presAssocID="{99FBD042-967D-40F1-A874-063702B9BCE4}" presName="childNode" presStyleLbl="node1" presStyleIdx="2" presStyleCnt="3">
        <dgm:presLayoutVars>
          <dgm:bulletEnabled val="1"/>
        </dgm:presLayoutVars>
      </dgm:prSet>
      <dgm:spPr/>
    </dgm:pt>
  </dgm:ptLst>
  <dgm:cxnLst>
    <dgm:cxn modelId="{4329E412-1B9E-406B-8364-8F757C439DE7}" srcId="{AE45527F-5B03-4141-B503-3A1C81A5B14E}" destId="{A872EF54-8371-468E-A68B-0643F6863D43}" srcOrd="0" destOrd="0" parTransId="{92D2ED1B-EC0B-4EF9-8C5E-16A0E7026480}" sibTransId="{CEA406BE-4C6C-4864-B409-3EFA195787D4}"/>
    <dgm:cxn modelId="{9C21BB14-BAD7-4798-8B63-E4B2D6C2A6B2}" srcId="{C08E1A98-88A6-431C-9EC4-C919FC9873CB}" destId="{CFEEAA00-EE55-40F1-A3DC-28B8D1D5D645}" srcOrd="1" destOrd="0" parTransId="{69ED91B1-BFC9-427F-A6E3-68000920A63A}" sibTransId="{92E35D41-E674-4BCB-AB88-2745C56B2AA7}"/>
    <dgm:cxn modelId="{9EA7CA14-3581-4F1D-B386-65CCE42DB5E0}" type="presOf" srcId="{C08E1A98-88A6-431C-9EC4-C919FC9873CB}" destId="{1D4FF173-DD71-48B9-937A-E0CD19DAB483}" srcOrd="0" destOrd="0" presId="urn:microsoft.com/office/officeart/2005/8/layout/hProcess7"/>
    <dgm:cxn modelId="{1B74881B-10D6-463A-8773-66B36A03EF0C}" srcId="{C08E1A98-88A6-431C-9EC4-C919FC9873CB}" destId="{AE45527F-5B03-4141-B503-3A1C81A5B14E}" srcOrd="0" destOrd="0" parTransId="{324544C6-D9CE-490B-9E9C-692000DD4A3C}" sibTransId="{260CAC32-980F-4890-8BAB-87BF8693D8F9}"/>
    <dgm:cxn modelId="{B183351D-BB09-405E-A8B4-E8D4B74DFCD2}" type="presOf" srcId="{AE45527F-5B03-4141-B503-3A1C81A5B14E}" destId="{C70B34B2-5876-48E1-B719-8C66E97B3BF8}" srcOrd="1" destOrd="0" presId="urn:microsoft.com/office/officeart/2005/8/layout/hProcess7"/>
    <dgm:cxn modelId="{BE3B3A1E-077A-487C-ACCC-5A4D0EFC3A9A}" srcId="{C08E1A98-88A6-431C-9EC4-C919FC9873CB}" destId="{99FBD042-967D-40F1-A874-063702B9BCE4}" srcOrd="2" destOrd="0" parTransId="{8D070DB4-FFE9-4375-BBF8-8A72796F475C}" sibTransId="{6C84BCE2-69A5-40E4-90BA-5EAD81CA3C0F}"/>
    <dgm:cxn modelId="{93448526-E941-4DF9-849D-CAE39A1A30CC}" type="presOf" srcId="{CFEEAA00-EE55-40F1-A3DC-28B8D1D5D645}" destId="{A9DACC94-1092-40C6-AC6A-63EAD43E0046}" srcOrd="1" destOrd="0" presId="urn:microsoft.com/office/officeart/2005/8/layout/hProcess7"/>
    <dgm:cxn modelId="{07D76F69-60B0-4F08-B6B1-9E469BBD39E8}" type="presOf" srcId="{AE45527F-5B03-4141-B503-3A1C81A5B14E}" destId="{AAA415AA-1F80-487C-87A7-B8A8AB69F9F4}" srcOrd="0" destOrd="0" presId="urn:microsoft.com/office/officeart/2005/8/layout/hProcess7"/>
    <dgm:cxn modelId="{E67ECB4B-AA77-4EA5-B4B8-891264FBC7F0}" srcId="{99FBD042-967D-40F1-A874-063702B9BCE4}" destId="{4935EDE6-2CFC-4EF8-B346-61ED9BF73A14}" srcOrd="0" destOrd="0" parTransId="{F35FFA3B-FEE1-4D61-9FA5-B5F12E4A6311}" sibTransId="{7538860C-18A9-414C-A260-9EF53160B8BF}"/>
    <dgm:cxn modelId="{C645ED53-E66D-460A-9D1F-39CC8A22B5FF}" type="presOf" srcId="{4935EDE6-2CFC-4EF8-B346-61ED9BF73A14}" destId="{F3FF533A-0A61-45B8-A513-9BDC5C0A884B}" srcOrd="0" destOrd="0" presId="urn:microsoft.com/office/officeart/2005/8/layout/hProcess7"/>
    <dgm:cxn modelId="{DBB04C75-D2BD-4DE6-9C63-E19C2C053393}" type="presOf" srcId="{816EE389-FCD7-47CA-BC0F-435003757A20}" destId="{72691421-AF71-4501-9B09-6F6C8158BE36}" srcOrd="0" destOrd="0" presId="urn:microsoft.com/office/officeart/2005/8/layout/hProcess7"/>
    <dgm:cxn modelId="{683C32AF-C10E-4400-95F4-A539A476DEDB}" type="presOf" srcId="{A872EF54-8371-468E-A68B-0643F6863D43}" destId="{41EC3CDC-8D58-44A5-BB3D-9B1740730260}" srcOrd="0" destOrd="0" presId="urn:microsoft.com/office/officeart/2005/8/layout/hProcess7"/>
    <dgm:cxn modelId="{D4B8D0B4-032A-4A79-A628-EC4F0A5C3157}" type="presOf" srcId="{99FBD042-967D-40F1-A874-063702B9BCE4}" destId="{4F6575B2-D2B7-4E62-A6EB-7215D8BD00A1}" srcOrd="0" destOrd="0" presId="urn:microsoft.com/office/officeart/2005/8/layout/hProcess7"/>
    <dgm:cxn modelId="{6DEE67B6-E13B-468A-BEED-BC041E3F2E98}" srcId="{CFEEAA00-EE55-40F1-A3DC-28B8D1D5D645}" destId="{816EE389-FCD7-47CA-BC0F-435003757A20}" srcOrd="0" destOrd="0" parTransId="{30B45BE3-ACDA-42F9-A262-C5665722CE03}" sibTransId="{240E2AF6-21CD-43B5-A319-32D8EA8EEC94}"/>
    <dgm:cxn modelId="{AFABB5B6-4C36-45CE-AC52-51B06F3C1DF8}" type="presOf" srcId="{99FBD042-967D-40F1-A874-063702B9BCE4}" destId="{412DF709-D977-4AF4-B883-E46DD90C894A}" srcOrd="1" destOrd="0" presId="urn:microsoft.com/office/officeart/2005/8/layout/hProcess7"/>
    <dgm:cxn modelId="{62327DCE-EB2B-42B8-B769-AF702967A521}" type="presOf" srcId="{CFEEAA00-EE55-40F1-A3DC-28B8D1D5D645}" destId="{7788FF8B-5CF0-4AC5-9303-653081A87052}" srcOrd="0" destOrd="0" presId="urn:microsoft.com/office/officeart/2005/8/layout/hProcess7"/>
    <dgm:cxn modelId="{863C6AA5-BA0D-4C3B-8AEA-88D96E5CC6B2}" type="presParOf" srcId="{1D4FF173-DD71-48B9-937A-E0CD19DAB483}" destId="{CC258365-34F4-4E16-9E98-347D16A7BD96}" srcOrd="0" destOrd="0" presId="urn:microsoft.com/office/officeart/2005/8/layout/hProcess7"/>
    <dgm:cxn modelId="{D037399E-30CD-4C73-98DA-EC2AD24F54CC}" type="presParOf" srcId="{CC258365-34F4-4E16-9E98-347D16A7BD96}" destId="{AAA415AA-1F80-487C-87A7-B8A8AB69F9F4}" srcOrd="0" destOrd="0" presId="urn:microsoft.com/office/officeart/2005/8/layout/hProcess7"/>
    <dgm:cxn modelId="{63D9F127-6900-41DD-85ED-553C303A05FD}" type="presParOf" srcId="{CC258365-34F4-4E16-9E98-347D16A7BD96}" destId="{C70B34B2-5876-48E1-B719-8C66E97B3BF8}" srcOrd="1" destOrd="0" presId="urn:microsoft.com/office/officeart/2005/8/layout/hProcess7"/>
    <dgm:cxn modelId="{878E8B62-0EB8-48BA-A099-786D1D573CEE}" type="presParOf" srcId="{CC258365-34F4-4E16-9E98-347D16A7BD96}" destId="{41EC3CDC-8D58-44A5-BB3D-9B1740730260}" srcOrd="2" destOrd="0" presId="urn:microsoft.com/office/officeart/2005/8/layout/hProcess7"/>
    <dgm:cxn modelId="{A96DB73C-1B38-4BAC-985A-7067235F5DE5}" type="presParOf" srcId="{1D4FF173-DD71-48B9-937A-E0CD19DAB483}" destId="{31494C1A-D624-413D-BCFF-D3B1074F2209}" srcOrd="1" destOrd="0" presId="urn:microsoft.com/office/officeart/2005/8/layout/hProcess7"/>
    <dgm:cxn modelId="{ED4A8498-68AF-47F1-9D15-9130D3FE47FA}" type="presParOf" srcId="{1D4FF173-DD71-48B9-937A-E0CD19DAB483}" destId="{327776BA-72F6-4AD8-9E89-19A3B27F6DAC}" srcOrd="2" destOrd="0" presId="urn:microsoft.com/office/officeart/2005/8/layout/hProcess7"/>
    <dgm:cxn modelId="{CE3B9ED4-5ADC-4F02-8B19-B14096BFA9C2}" type="presParOf" srcId="{327776BA-72F6-4AD8-9E89-19A3B27F6DAC}" destId="{03956CE3-8224-446C-A3D8-AC10794A58D5}" srcOrd="0" destOrd="0" presId="urn:microsoft.com/office/officeart/2005/8/layout/hProcess7"/>
    <dgm:cxn modelId="{31E881CA-D76A-4B29-80FC-59B5FFBD86E7}" type="presParOf" srcId="{327776BA-72F6-4AD8-9E89-19A3B27F6DAC}" destId="{E8C5D5C9-C8BE-4D1F-8FA6-F0A61838B2B6}" srcOrd="1" destOrd="0" presId="urn:microsoft.com/office/officeart/2005/8/layout/hProcess7"/>
    <dgm:cxn modelId="{A80A05CF-541D-4D3B-BAC5-CD00739CB459}" type="presParOf" srcId="{327776BA-72F6-4AD8-9E89-19A3B27F6DAC}" destId="{61D6693D-F8A2-47C6-9706-FE43D0AF9C2B}" srcOrd="2" destOrd="0" presId="urn:microsoft.com/office/officeart/2005/8/layout/hProcess7"/>
    <dgm:cxn modelId="{FCA1EE55-2DF1-47D7-97C6-F147212A65A4}" type="presParOf" srcId="{1D4FF173-DD71-48B9-937A-E0CD19DAB483}" destId="{9B4C75E6-C00D-45FB-9F33-FD8218D8D79A}" srcOrd="3" destOrd="0" presId="urn:microsoft.com/office/officeart/2005/8/layout/hProcess7"/>
    <dgm:cxn modelId="{74CBA7FA-77EA-4A01-918D-43CF740080B5}" type="presParOf" srcId="{1D4FF173-DD71-48B9-937A-E0CD19DAB483}" destId="{5BECB635-43AE-4C0C-A1B7-BA22C18B6A40}" srcOrd="4" destOrd="0" presId="urn:microsoft.com/office/officeart/2005/8/layout/hProcess7"/>
    <dgm:cxn modelId="{66B300D3-5091-4D2F-A315-3499C4EB954D}" type="presParOf" srcId="{5BECB635-43AE-4C0C-A1B7-BA22C18B6A40}" destId="{7788FF8B-5CF0-4AC5-9303-653081A87052}" srcOrd="0" destOrd="0" presId="urn:microsoft.com/office/officeart/2005/8/layout/hProcess7"/>
    <dgm:cxn modelId="{59587E6E-A680-4180-8140-F63309D31C59}" type="presParOf" srcId="{5BECB635-43AE-4C0C-A1B7-BA22C18B6A40}" destId="{A9DACC94-1092-40C6-AC6A-63EAD43E0046}" srcOrd="1" destOrd="0" presId="urn:microsoft.com/office/officeart/2005/8/layout/hProcess7"/>
    <dgm:cxn modelId="{3DD040F1-9ECA-4643-9F62-0A0CC4828D79}" type="presParOf" srcId="{5BECB635-43AE-4C0C-A1B7-BA22C18B6A40}" destId="{72691421-AF71-4501-9B09-6F6C8158BE36}" srcOrd="2" destOrd="0" presId="urn:microsoft.com/office/officeart/2005/8/layout/hProcess7"/>
    <dgm:cxn modelId="{A7AA13B0-5CFA-49EE-8E5A-29C0C662BD20}" type="presParOf" srcId="{1D4FF173-DD71-48B9-937A-E0CD19DAB483}" destId="{DEF1F851-264A-4476-865D-5585E7E21D5D}" srcOrd="5" destOrd="0" presId="urn:microsoft.com/office/officeart/2005/8/layout/hProcess7"/>
    <dgm:cxn modelId="{985DDC39-7F9A-41C4-B3F9-50147EF58B83}" type="presParOf" srcId="{1D4FF173-DD71-48B9-937A-E0CD19DAB483}" destId="{BDB8372E-96F9-468C-B82C-46A67E5537D9}" srcOrd="6" destOrd="0" presId="urn:microsoft.com/office/officeart/2005/8/layout/hProcess7"/>
    <dgm:cxn modelId="{E11C3FFC-A57E-4B71-8EA9-D8ECFF01EAD9}" type="presParOf" srcId="{BDB8372E-96F9-468C-B82C-46A67E5537D9}" destId="{5D8580D0-CB7D-4F56-8053-4C6E6A5F9299}" srcOrd="0" destOrd="0" presId="urn:microsoft.com/office/officeart/2005/8/layout/hProcess7"/>
    <dgm:cxn modelId="{7A303915-BF81-402B-AC28-3454C2C3D1D7}" type="presParOf" srcId="{BDB8372E-96F9-468C-B82C-46A67E5537D9}" destId="{BC08DDB7-1ECB-421C-8677-4B7693C96E17}" srcOrd="1" destOrd="0" presId="urn:microsoft.com/office/officeart/2005/8/layout/hProcess7"/>
    <dgm:cxn modelId="{FA1DDFCE-7CFC-49B0-821C-E4BC7B44CA1E}" type="presParOf" srcId="{BDB8372E-96F9-468C-B82C-46A67E5537D9}" destId="{9F2834E7-107A-41F4-9B6D-A3FBDD065132}" srcOrd="2" destOrd="0" presId="urn:microsoft.com/office/officeart/2005/8/layout/hProcess7"/>
    <dgm:cxn modelId="{DB0F161D-52B3-45B2-A86B-8A09EF284A2C}" type="presParOf" srcId="{1D4FF173-DD71-48B9-937A-E0CD19DAB483}" destId="{1E31CA0C-09BF-4DBD-801B-0681203272C3}" srcOrd="7" destOrd="0" presId="urn:microsoft.com/office/officeart/2005/8/layout/hProcess7"/>
    <dgm:cxn modelId="{F2C6F12F-75AC-47F7-B396-811C892B6583}" type="presParOf" srcId="{1D4FF173-DD71-48B9-937A-E0CD19DAB483}" destId="{C8FC2E4A-426E-4DFC-B6A2-AB885ACC4B2B}" srcOrd="8" destOrd="0" presId="urn:microsoft.com/office/officeart/2005/8/layout/hProcess7"/>
    <dgm:cxn modelId="{A67AFAB7-CA47-4626-9C93-E38D5C99BE52}" type="presParOf" srcId="{C8FC2E4A-426E-4DFC-B6A2-AB885ACC4B2B}" destId="{4F6575B2-D2B7-4E62-A6EB-7215D8BD00A1}" srcOrd="0" destOrd="0" presId="urn:microsoft.com/office/officeart/2005/8/layout/hProcess7"/>
    <dgm:cxn modelId="{4AA76563-9B3B-43D8-9A01-82F0371D99FC}" type="presParOf" srcId="{C8FC2E4A-426E-4DFC-B6A2-AB885ACC4B2B}" destId="{412DF709-D977-4AF4-B883-E46DD90C894A}" srcOrd="1" destOrd="0" presId="urn:microsoft.com/office/officeart/2005/8/layout/hProcess7"/>
    <dgm:cxn modelId="{727F3DE7-1E93-4F27-8943-CBB8D03F9E1C}" type="presParOf" srcId="{C8FC2E4A-426E-4DFC-B6A2-AB885ACC4B2B}" destId="{F3FF533A-0A61-45B8-A513-9BDC5C0A884B}"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394C849-B0DE-4C4B-BEE4-D431E2C2779C}"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2E01C90B-D3AB-4FF9-8726-2FDF48B31FE5}">
      <dgm:prSet phldrT="[Text]" custT="1"/>
      <dgm:spPr/>
      <dgm:t>
        <a:bodyPr/>
        <a:lstStyle/>
        <a:p>
          <a:r>
            <a:rPr lang="en-US" sz="2800"/>
            <a:t>NSPCC Research</a:t>
          </a:r>
          <a:endParaRPr lang="en-US" sz="2800" dirty="0"/>
        </a:p>
      </dgm:t>
    </dgm:pt>
    <dgm:pt modelId="{E985DD66-1471-4474-8601-9573848491E9}" type="parTrans" cxnId="{999FF656-1157-45E4-AF07-96F6C3F9CE04}">
      <dgm:prSet/>
      <dgm:spPr/>
      <dgm:t>
        <a:bodyPr/>
        <a:lstStyle/>
        <a:p>
          <a:endParaRPr lang="en-US"/>
        </a:p>
      </dgm:t>
    </dgm:pt>
    <dgm:pt modelId="{83BB5A46-37B6-47F1-A3F8-790306ACCD7A}" type="sibTrans" cxnId="{999FF656-1157-45E4-AF07-96F6C3F9CE04}">
      <dgm:prSet/>
      <dgm:spPr/>
      <dgm:t>
        <a:bodyPr/>
        <a:lstStyle/>
        <a:p>
          <a:endParaRPr lang="en-US"/>
        </a:p>
      </dgm:t>
    </dgm:pt>
    <dgm:pt modelId="{9EE2A7ED-F9C1-4983-B2A9-56CAF30E8519}">
      <dgm:prSet phldrT="[Text]" custT="1"/>
      <dgm:spPr/>
      <dgm:t>
        <a:bodyPr/>
        <a:lstStyle/>
        <a:p>
          <a:r>
            <a:rPr lang="en-US" sz="2400" dirty="0"/>
            <a:t>63,000 recorded sexual offences against children in 2016/2017, the highest number in the last decade</a:t>
          </a:r>
        </a:p>
      </dgm:t>
    </dgm:pt>
    <dgm:pt modelId="{E1E0AB9B-0E0B-47F8-B4E4-EE9994DB8E00}" type="parTrans" cxnId="{2BCEE562-AB20-40DA-B53E-B7E01CAB5394}">
      <dgm:prSet/>
      <dgm:spPr/>
      <dgm:t>
        <a:bodyPr/>
        <a:lstStyle/>
        <a:p>
          <a:endParaRPr lang="en-US"/>
        </a:p>
      </dgm:t>
    </dgm:pt>
    <dgm:pt modelId="{0EB8736A-F5D2-41A9-BA83-B4E65A90772B}" type="sibTrans" cxnId="{2BCEE562-AB20-40DA-B53E-B7E01CAB5394}">
      <dgm:prSet/>
      <dgm:spPr/>
      <dgm:t>
        <a:bodyPr/>
        <a:lstStyle/>
        <a:p>
          <a:endParaRPr lang="en-US"/>
        </a:p>
      </dgm:t>
    </dgm:pt>
    <dgm:pt modelId="{6B6AA043-F9FD-4817-9592-870BE4A3153E}">
      <dgm:prSet phldrT="[Text]" custT="1"/>
      <dgm:spPr/>
      <dgm:t>
        <a:bodyPr/>
        <a:lstStyle/>
        <a:p>
          <a:r>
            <a:rPr lang="en-US" sz="2800"/>
            <a:t>Some Statistics</a:t>
          </a:r>
          <a:endParaRPr lang="en-US" sz="2800" dirty="0"/>
        </a:p>
      </dgm:t>
    </dgm:pt>
    <dgm:pt modelId="{238BBBCC-2D4F-4F1B-A6A7-957ED432BB9B}" type="parTrans" cxnId="{75B351AF-2458-49F7-B843-2E57AE3298DC}">
      <dgm:prSet/>
      <dgm:spPr/>
      <dgm:t>
        <a:bodyPr/>
        <a:lstStyle/>
        <a:p>
          <a:endParaRPr lang="en-US"/>
        </a:p>
      </dgm:t>
    </dgm:pt>
    <dgm:pt modelId="{352EAEBF-32A9-41DE-B59E-8D5EEF953F6C}" type="sibTrans" cxnId="{75B351AF-2458-49F7-B843-2E57AE3298DC}">
      <dgm:prSet/>
      <dgm:spPr/>
      <dgm:t>
        <a:bodyPr/>
        <a:lstStyle/>
        <a:p>
          <a:endParaRPr lang="en-US"/>
        </a:p>
      </dgm:t>
    </dgm:pt>
    <dgm:pt modelId="{80A60BB4-2F84-4E62-B95D-9211CCD2A426}">
      <dgm:prSet phldrT="[Text]" custT="1"/>
      <dgm:spPr/>
      <dgm:t>
        <a:bodyPr/>
        <a:lstStyle/>
        <a:p>
          <a:r>
            <a:rPr lang="en-US" sz="2400" dirty="0"/>
            <a:t>As per March 2017,</a:t>
          </a:r>
          <a:r>
            <a:rPr lang="en-US" sz="2400" b="1" i="1" u="sng" dirty="0"/>
            <a:t> 55,291 </a:t>
          </a:r>
          <a:r>
            <a:rPr lang="en-US" sz="2400" dirty="0"/>
            <a:t>sex offenders were required to register within England &amp; Wales</a:t>
          </a:r>
        </a:p>
      </dgm:t>
    </dgm:pt>
    <dgm:pt modelId="{A0FD5740-2491-4E97-92DA-81ABCDEE1162}" type="parTrans" cxnId="{F0E3DE70-6F5E-4E5C-A91A-187BB17AFAE0}">
      <dgm:prSet/>
      <dgm:spPr/>
      <dgm:t>
        <a:bodyPr/>
        <a:lstStyle/>
        <a:p>
          <a:endParaRPr lang="en-US"/>
        </a:p>
      </dgm:t>
    </dgm:pt>
    <dgm:pt modelId="{2DE49F98-BE88-48BA-BEC9-CEDCF4F2BFDA}" type="sibTrans" cxnId="{F0E3DE70-6F5E-4E5C-A91A-187BB17AFAE0}">
      <dgm:prSet/>
      <dgm:spPr/>
      <dgm:t>
        <a:bodyPr/>
        <a:lstStyle/>
        <a:p>
          <a:endParaRPr lang="en-US"/>
        </a:p>
      </dgm:t>
    </dgm:pt>
    <dgm:pt modelId="{C5EE94FC-A508-466D-97EC-A93A398B259F}" type="pres">
      <dgm:prSet presAssocID="{D394C849-B0DE-4C4B-BEE4-D431E2C2779C}" presName="Name0" presStyleCnt="0">
        <dgm:presLayoutVars>
          <dgm:dir/>
          <dgm:animLvl val="lvl"/>
          <dgm:resizeHandles/>
        </dgm:presLayoutVars>
      </dgm:prSet>
      <dgm:spPr/>
    </dgm:pt>
    <dgm:pt modelId="{FF2E192B-E776-49A6-BA7C-99C4FA4459EC}" type="pres">
      <dgm:prSet presAssocID="{2E01C90B-D3AB-4FF9-8726-2FDF48B31FE5}" presName="linNode" presStyleCnt="0"/>
      <dgm:spPr/>
    </dgm:pt>
    <dgm:pt modelId="{91E7F6D3-9C4C-4BAF-B0B3-34377F993BC5}" type="pres">
      <dgm:prSet presAssocID="{2E01C90B-D3AB-4FF9-8726-2FDF48B31FE5}" presName="parentShp" presStyleLbl="node1" presStyleIdx="0" presStyleCnt="2" custScaleX="60569">
        <dgm:presLayoutVars>
          <dgm:bulletEnabled val="1"/>
        </dgm:presLayoutVars>
      </dgm:prSet>
      <dgm:spPr/>
    </dgm:pt>
    <dgm:pt modelId="{CB2084D5-1CA6-4014-8248-91C0D8A73652}" type="pres">
      <dgm:prSet presAssocID="{2E01C90B-D3AB-4FF9-8726-2FDF48B31FE5}" presName="childShp" presStyleLbl="bgAccFollowNode1" presStyleIdx="0" presStyleCnt="2">
        <dgm:presLayoutVars>
          <dgm:bulletEnabled val="1"/>
        </dgm:presLayoutVars>
      </dgm:prSet>
      <dgm:spPr/>
    </dgm:pt>
    <dgm:pt modelId="{F1876E36-44F6-42A1-8544-E0B111068A09}" type="pres">
      <dgm:prSet presAssocID="{83BB5A46-37B6-47F1-A3F8-790306ACCD7A}" presName="spacing" presStyleCnt="0"/>
      <dgm:spPr/>
    </dgm:pt>
    <dgm:pt modelId="{51A77FA2-36A5-4142-AE68-8C37EBFCC677}" type="pres">
      <dgm:prSet presAssocID="{6B6AA043-F9FD-4817-9592-870BE4A3153E}" presName="linNode" presStyleCnt="0"/>
      <dgm:spPr/>
    </dgm:pt>
    <dgm:pt modelId="{65F234EE-AB99-4D3E-8198-DCEE498E3960}" type="pres">
      <dgm:prSet presAssocID="{6B6AA043-F9FD-4817-9592-870BE4A3153E}" presName="parentShp" presStyleLbl="node1" presStyleIdx="1" presStyleCnt="2" custScaleX="60569">
        <dgm:presLayoutVars>
          <dgm:bulletEnabled val="1"/>
        </dgm:presLayoutVars>
      </dgm:prSet>
      <dgm:spPr/>
    </dgm:pt>
    <dgm:pt modelId="{635DA95C-F8B8-4A04-B44C-DF3CCC6B423F}" type="pres">
      <dgm:prSet presAssocID="{6B6AA043-F9FD-4817-9592-870BE4A3153E}" presName="childShp" presStyleLbl="bgAccFollowNode1" presStyleIdx="1" presStyleCnt="2">
        <dgm:presLayoutVars>
          <dgm:bulletEnabled val="1"/>
        </dgm:presLayoutVars>
      </dgm:prSet>
      <dgm:spPr/>
    </dgm:pt>
  </dgm:ptLst>
  <dgm:cxnLst>
    <dgm:cxn modelId="{D57CF11A-07F7-4BDA-B3A6-4389AEC8B57C}" type="presOf" srcId="{9EE2A7ED-F9C1-4983-B2A9-56CAF30E8519}" destId="{CB2084D5-1CA6-4014-8248-91C0D8A73652}" srcOrd="0" destOrd="0" presId="urn:microsoft.com/office/officeart/2005/8/layout/vList6"/>
    <dgm:cxn modelId="{2BCEE562-AB20-40DA-B53E-B7E01CAB5394}" srcId="{2E01C90B-D3AB-4FF9-8726-2FDF48B31FE5}" destId="{9EE2A7ED-F9C1-4983-B2A9-56CAF30E8519}" srcOrd="0" destOrd="0" parTransId="{E1E0AB9B-0E0B-47F8-B4E4-EE9994DB8E00}" sibTransId="{0EB8736A-F5D2-41A9-BA83-B4E65A90772B}"/>
    <dgm:cxn modelId="{D7CCB567-5988-4490-9875-08F3DE46868B}" type="presOf" srcId="{80A60BB4-2F84-4E62-B95D-9211CCD2A426}" destId="{635DA95C-F8B8-4A04-B44C-DF3CCC6B423F}" srcOrd="0" destOrd="0" presId="urn:microsoft.com/office/officeart/2005/8/layout/vList6"/>
    <dgm:cxn modelId="{F0E3DE70-6F5E-4E5C-A91A-187BB17AFAE0}" srcId="{6B6AA043-F9FD-4817-9592-870BE4A3153E}" destId="{80A60BB4-2F84-4E62-B95D-9211CCD2A426}" srcOrd="0" destOrd="0" parTransId="{A0FD5740-2491-4E97-92DA-81ABCDEE1162}" sibTransId="{2DE49F98-BE88-48BA-BEC9-CEDCF4F2BFDA}"/>
    <dgm:cxn modelId="{CF061675-C71A-4D85-A39B-7E70C1EA6B26}" type="presOf" srcId="{D394C849-B0DE-4C4B-BEE4-D431E2C2779C}" destId="{C5EE94FC-A508-466D-97EC-A93A398B259F}" srcOrd="0" destOrd="0" presId="urn:microsoft.com/office/officeart/2005/8/layout/vList6"/>
    <dgm:cxn modelId="{999FF656-1157-45E4-AF07-96F6C3F9CE04}" srcId="{D394C849-B0DE-4C4B-BEE4-D431E2C2779C}" destId="{2E01C90B-D3AB-4FF9-8726-2FDF48B31FE5}" srcOrd="0" destOrd="0" parTransId="{E985DD66-1471-4474-8601-9573848491E9}" sibTransId="{83BB5A46-37B6-47F1-A3F8-790306ACCD7A}"/>
    <dgm:cxn modelId="{CABAC386-150A-44BF-A91A-F61F7E81F1E9}" type="presOf" srcId="{6B6AA043-F9FD-4817-9592-870BE4A3153E}" destId="{65F234EE-AB99-4D3E-8198-DCEE498E3960}" srcOrd="0" destOrd="0" presId="urn:microsoft.com/office/officeart/2005/8/layout/vList6"/>
    <dgm:cxn modelId="{75B351AF-2458-49F7-B843-2E57AE3298DC}" srcId="{D394C849-B0DE-4C4B-BEE4-D431E2C2779C}" destId="{6B6AA043-F9FD-4817-9592-870BE4A3153E}" srcOrd="1" destOrd="0" parTransId="{238BBBCC-2D4F-4F1B-A6A7-957ED432BB9B}" sibTransId="{352EAEBF-32A9-41DE-B59E-8D5EEF953F6C}"/>
    <dgm:cxn modelId="{5BF1E7D6-D6E8-4744-9727-5323481833CC}" type="presOf" srcId="{2E01C90B-D3AB-4FF9-8726-2FDF48B31FE5}" destId="{91E7F6D3-9C4C-4BAF-B0B3-34377F993BC5}" srcOrd="0" destOrd="0" presId="urn:microsoft.com/office/officeart/2005/8/layout/vList6"/>
    <dgm:cxn modelId="{A799E36F-EA29-4E5A-9842-41A3F78214F6}" type="presParOf" srcId="{C5EE94FC-A508-466D-97EC-A93A398B259F}" destId="{FF2E192B-E776-49A6-BA7C-99C4FA4459EC}" srcOrd="0" destOrd="0" presId="urn:microsoft.com/office/officeart/2005/8/layout/vList6"/>
    <dgm:cxn modelId="{E0BA485B-83DE-4E3F-9EBF-CD021FF5AF0F}" type="presParOf" srcId="{FF2E192B-E776-49A6-BA7C-99C4FA4459EC}" destId="{91E7F6D3-9C4C-4BAF-B0B3-34377F993BC5}" srcOrd="0" destOrd="0" presId="urn:microsoft.com/office/officeart/2005/8/layout/vList6"/>
    <dgm:cxn modelId="{A96BBB52-C288-413B-9181-459D0CD77A4D}" type="presParOf" srcId="{FF2E192B-E776-49A6-BA7C-99C4FA4459EC}" destId="{CB2084D5-1CA6-4014-8248-91C0D8A73652}" srcOrd="1" destOrd="0" presId="urn:microsoft.com/office/officeart/2005/8/layout/vList6"/>
    <dgm:cxn modelId="{EFEA710D-5B63-4532-9222-A1C7C0E896A5}" type="presParOf" srcId="{C5EE94FC-A508-466D-97EC-A93A398B259F}" destId="{F1876E36-44F6-42A1-8544-E0B111068A09}" srcOrd="1" destOrd="0" presId="urn:microsoft.com/office/officeart/2005/8/layout/vList6"/>
    <dgm:cxn modelId="{84AE2320-9D69-41A4-B689-1DA57274E8E1}" type="presParOf" srcId="{C5EE94FC-A508-466D-97EC-A93A398B259F}" destId="{51A77FA2-36A5-4142-AE68-8C37EBFCC677}" srcOrd="2" destOrd="0" presId="urn:microsoft.com/office/officeart/2005/8/layout/vList6"/>
    <dgm:cxn modelId="{F4230818-3205-47A4-A97F-5EED4E0FEC04}" type="presParOf" srcId="{51A77FA2-36A5-4142-AE68-8C37EBFCC677}" destId="{65F234EE-AB99-4D3E-8198-DCEE498E3960}" srcOrd="0" destOrd="0" presId="urn:microsoft.com/office/officeart/2005/8/layout/vList6"/>
    <dgm:cxn modelId="{2ECAF498-0507-4F4A-BB84-FD3DF8C0F7C1}" type="presParOf" srcId="{51A77FA2-36A5-4142-AE68-8C37EBFCC677}" destId="{635DA95C-F8B8-4A04-B44C-DF3CCC6B423F}"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394C849-B0DE-4C4B-BEE4-D431E2C2779C}" type="doc">
      <dgm:prSet loTypeId="urn:microsoft.com/office/officeart/2005/8/layout/vList6" loCatId="list" qsTypeId="urn:microsoft.com/office/officeart/2005/8/quickstyle/simple1" qsCatId="simple" csTypeId="urn:microsoft.com/office/officeart/2005/8/colors/accent6_2" csCatId="accent6" phldr="1"/>
      <dgm:spPr/>
      <dgm:t>
        <a:bodyPr/>
        <a:lstStyle/>
        <a:p>
          <a:endParaRPr lang="en-US"/>
        </a:p>
      </dgm:t>
    </dgm:pt>
    <dgm:pt modelId="{2E01C90B-D3AB-4FF9-8726-2FDF48B31FE5}">
      <dgm:prSet phldrT="[Text]" custT="1"/>
      <dgm:spPr/>
      <dgm:t>
        <a:bodyPr/>
        <a:lstStyle/>
        <a:p>
          <a:r>
            <a:rPr lang="en-US" sz="2800"/>
            <a:t>Paedophile</a:t>
          </a:r>
          <a:endParaRPr lang="en-US" sz="2800" dirty="0"/>
        </a:p>
      </dgm:t>
    </dgm:pt>
    <dgm:pt modelId="{E985DD66-1471-4474-8601-9573848491E9}" type="parTrans" cxnId="{999FF656-1157-45E4-AF07-96F6C3F9CE04}">
      <dgm:prSet/>
      <dgm:spPr/>
      <dgm:t>
        <a:bodyPr/>
        <a:lstStyle/>
        <a:p>
          <a:endParaRPr lang="en-US"/>
        </a:p>
      </dgm:t>
    </dgm:pt>
    <dgm:pt modelId="{83BB5A46-37B6-47F1-A3F8-790306ACCD7A}" type="sibTrans" cxnId="{999FF656-1157-45E4-AF07-96F6C3F9CE04}">
      <dgm:prSet/>
      <dgm:spPr/>
      <dgm:t>
        <a:bodyPr/>
        <a:lstStyle/>
        <a:p>
          <a:endParaRPr lang="en-US"/>
        </a:p>
      </dgm:t>
    </dgm:pt>
    <dgm:pt modelId="{9EE2A7ED-F9C1-4983-B2A9-56CAF30E8519}">
      <dgm:prSet phldrT="[Text]" custT="1"/>
      <dgm:spPr/>
      <dgm:t>
        <a:bodyPr/>
        <a:lstStyle/>
        <a:p>
          <a:r>
            <a:rPr lang="en-US" sz="2400" dirty="0"/>
            <a:t>A person who holds a long-term sexual interest in children under 11 years of age</a:t>
          </a:r>
        </a:p>
      </dgm:t>
    </dgm:pt>
    <dgm:pt modelId="{E1E0AB9B-0E0B-47F8-B4E4-EE9994DB8E00}" type="parTrans" cxnId="{2BCEE562-AB20-40DA-B53E-B7E01CAB5394}">
      <dgm:prSet/>
      <dgm:spPr/>
      <dgm:t>
        <a:bodyPr/>
        <a:lstStyle/>
        <a:p>
          <a:endParaRPr lang="en-US"/>
        </a:p>
      </dgm:t>
    </dgm:pt>
    <dgm:pt modelId="{0EB8736A-F5D2-41A9-BA83-B4E65A90772B}" type="sibTrans" cxnId="{2BCEE562-AB20-40DA-B53E-B7E01CAB5394}">
      <dgm:prSet/>
      <dgm:spPr/>
      <dgm:t>
        <a:bodyPr/>
        <a:lstStyle/>
        <a:p>
          <a:endParaRPr lang="en-US"/>
        </a:p>
      </dgm:t>
    </dgm:pt>
    <dgm:pt modelId="{6B6AA043-F9FD-4817-9592-870BE4A3153E}">
      <dgm:prSet phldrT="[Text]" custT="1"/>
      <dgm:spPr/>
      <dgm:t>
        <a:bodyPr/>
        <a:lstStyle/>
        <a:p>
          <a:r>
            <a:rPr lang="en-US" sz="2800"/>
            <a:t>Haebophile</a:t>
          </a:r>
          <a:endParaRPr lang="en-US" sz="2800" dirty="0"/>
        </a:p>
      </dgm:t>
    </dgm:pt>
    <dgm:pt modelId="{238BBBCC-2D4F-4F1B-A6A7-957ED432BB9B}" type="parTrans" cxnId="{75B351AF-2458-49F7-B843-2E57AE3298DC}">
      <dgm:prSet/>
      <dgm:spPr/>
      <dgm:t>
        <a:bodyPr/>
        <a:lstStyle/>
        <a:p>
          <a:endParaRPr lang="en-US"/>
        </a:p>
      </dgm:t>
    </dgm:pt>
    <dgm:pt modelId="{352EAEBF-32A9-41DE-B59E-8D5EEF953F6C}" type="sibTrans" cxnId="{75B351AF-2458-49F7-B843-2E57AE3298DC}">
      <dgm:prSet/>
      <dgm:spPr/>
      <dgm:t>
        <a:bodyPr/>
        <a:lstStyle/>
        <a:p>
          <a:endParaRPr lang="en-US"/>
        </a:p>
      </dgm:t>
    </dgm:pt>
    <dgm:pt modelId="{80A60BB4-2F84-4E62-B95D-9211CCD2A426}">
      <dgm:prSet phldrT="[Text]" custT="1"/>
      <dgm:spPr/>
      <dgm:t>
        <a:bodyPr/>
        <a:lstStyle/>
        <a:p>
          <a:r>
            <a:rPr lang="en-US" sz="2400" dirty="0"/>
            <a:t>A person who has a sexual interest in children over 11 years of age</a:t>
          </a:r>
        </a:p>
      </dgm:t>
    </dgm:pt>
    <dgm:pt modelId="{A0FD5740-2491-4E97-92DA-81ABCDEE1162}" type="parTrans" cxnId="{F0E3DE70-6F5E-4E5C-A91A-187BB17AFAE0}">
      <dgm:prSet/>
      <dgm:spPr/>
      <dgm:t>
        <a:bodyPr/>
        <a:lstStyle/>
        <a:p>
          <a:endParaRPr lang="en-US"/>
        </a:p>
      </dgm:t>
    </dgm:pt>
    <dgm:pt modelId="{2DE49F98-BE88-48BA-BEC9-CEDCF4F2BFDA}" type="sibTrans" cxnId="{F0E3DE70-6F5E-4E5C-A91A-187BB17AFAE0}">
      <dgm:prSet/>
      <dgm:spPr/>
      <dgm:t>
        <a:bodyPr/>
        <a:lstStyle/>
        <a:p>
          <a:endParaRPr lang="en-US"/>
        </a:p>
      </dgm:t>
    </dgm:pt>
    <dgm:pt modelId="{C5EE94FC-A508-466D-97EC-A93A398B259F}" type="pres">
      <dgm:prSet presAssocID="{D394C849-B0DE-4C4B-BEE4-D431E2C2779C}" presName="Name0" presStyleCnt="0">
        <dgm:presLayoutVars>
          <dgm:dir/>
          <dgm:animLvl val="lvl"/>
          <dgm:resizeHandles/>
        </dgm:presLayoutVars>
      </dgm:prSet>
      <dgm:spPr/>
    </dgm:pt>
    <dgm:pt modelId="{FF2E192B-E776-49A6-BA7C-99C4FA4459EC}" type="pres">
      <dgm:prSet presAssocID="{2E01C90B-D3AB-4FF9-8726-2FDF48B31FE5}" presName="linNode" presStyleCnt="0"/>
      <dgm:spPr/>
    </dgm:pt>
    <dgm:pt modelId="{91E7F6D3-9C4C-4BAF-B0B3-34377F993BC5}" type="pres">
      <dgm:prSet presAssocID="{2E01C90B-D3AB-4FF9-8726-2FDF48B31FE5}" presName="parentShp" presStyleLbl="node1" presStyleIdx="0" presStyleCnt="2" custScaleX="61273">
        <dgm:presLayoutVars>
          <dgm:bulletEnabled val="1"/>
        </dgm:presLayoutVars>
      </dgm:prSet>
      <dgm:spPr/>
    </dgm:pt>
    <dgm:pt modelId="{CB2084D5-1CA6-4014-8248-91C0D8A73652}" type="pres">
      <dgm:prSet presAssocID="{2E01C90B-D3AB-4FF9-8726-2FDF48B31FE5}" presName="childShp" presStyleLbl="bgAccFollowNode1" presStyleIdx="0" presStyleCnt="2">
        <dgm:presLayoutVars>
          <dgm:bulletEnabled val="1"/>
        </dgm:presLayoutVars>
      </dgm:prSet>
      <dgm:spPr/>
    </dgm:pt>
    <dgm:pt modelId="{F1876E36-44F6-42A1-8544-E0B111068A09}" type="pres">
      <dgm:prSet presAssocID="{83BB5A46-37B6-47F1-A3F8-790306ACCD7A}" presName="spacing" presStyleCnt="0"/>
      <dgm:spPr/>
    </dgm:pt>
    <dgm:pt modelId="{51A77FA2-36A5-4142-AE68-8C37EBFCC677}" type="pres">
      <dgm:prSet presAssocID="{6B6AA043-F9FD-4817-9592-870BE4A3153E}" presName="linNode" presStyleCnt="0"/>
      <dgm:spPr/>
    </dgm:pt>
    <dgm:pt modelId="{65F234EE-AB99-4D3E-8198-DCEE498E3960}" type="pres">
      <dgm:prSet presAssocID="{6B6AA043-F9FD-4817-9592-870BE4A3153E}" presName="parentShp" presStyleLbl="node1" presStyleIdx="1" presStyleCnt="2" custScaleX="61274">
        <dgm:presLayoutVars>
          <dgm:bulletEnabled val="1"/>
        </dgm:presLayoutVars>
      </dgm:prSet>
      <dgm:spPr/>
    </dgm:pt>
    <dgm:pt modelId="{635DA95C-F8B8-4A04-B44C-DF3CCC6B423F}" type="pres">
      <dgm:prSet presAssocID="{6B6AA043-F9FD-4817-9592-870BE4A3153E}" presName="childShp" presStyleLbl="bgAccFollowNode1" presStyleIdx="1" presStyleCnt="2">
        <dgm:presLayoutVars>
          <dgm:bulletEnabled val="1"/>
        </dgm:presLayoutVars>
      </dgm:prSet>
      <dgm:spPr/>
    </dgm:pt>
  </dgm:ptLst>
  <dgm:cxnLst>
    <dgm:cxn modelId="{D57CF11A-07F7-4BDA-B3A6-4389AEC8B57C}" type="presOf" srcId="{9EE2A7ED-F9C1-4983-B2A9-56CAF30E8519}" destId="{CB2084D5-1CA6-4014-8248-91C0D8A73652}" srcOrd="0" destOrd="0" presId="urn:microsoft.com/office/officeart/2005/8/layout/vList6"/>
    <dgm:cxn modelId="{2BCEE562-AB20-40DA-B53E-B7E01CAB5394}" srcId="{2E01C90B-D3AB-4FF9-8726-2FDF48B31FE5}" destId="{9EE2A7ED-F9C1-4983-B2A9-56CAF30E8519}" srcOrd="0" destOrd="0" parTransId="{E1E0AB9B-0E0B-47F8-B4E4-EE9994DB8E00}" sibTransId="{0EB8736A-F5D2-41A9-BA83-B4E65A90772B}"/>
    <dgm:cxn modelId="{D7CCB567-5988-4490-9875-08F3DE46868B}" type="presOf" srcId="{80A60BB4-2F84-4E62-B95D-9211CCD2A426}" destId="{635DA95C-F8B8-4A04-B44C-DF3CCC6B423F}" srcOrd="0" destOrd="0" presId="urn:microsoft.com/office/officeart/2005/8/layout/vList6"/>
    <dgm:cxn modelId="{F0E3DE70-6F5E-4E5C-A91A-187BB17AFAE0}" srcId="{6B6AA043-F9FD-4817-9592-870BE4A3153E}" destId="{80A60BB4-2F84-4E62-B95D-9211CCD2A426}" srcOrd="0" destOrd="0" parTransId="{A0FD5740-2491-4E97-92DA-81ABCDEE1162}" sibTransId="{2DE49F98-BE88-48BA-BEC9-CEDCF4F2BFDA}"/>
    <dgm:cxn modelId="{CF061675-C71A-4D85-A39B-7E70C1EA6B26}" type="presOf" srcId="{D394C849-B0DE-4C4B-BEE4-D431E2C2779C}" destId="{C5EE94FC-A508-466D-97EC-A93A398B259F}" srcOrd="0" destOrd="0" presId="urn:microsoft.com/office/officeart/2005/8/layout/vList6"/>
    <dgm:cxn modelId="{999FF656-1157-45E4-AF07-96F6C3F9CE04}" srcId="{D394C849-B0DE-4C4B-BEE4-D431E2C2779C}" destId="{2E01C90B-D3AB-4FF9-8726-2FDF48B31FE5}" srcOrd="0" destOrd="0" parTransId="{E985DD66-1471-4474-8601-9573848491E9}" sibTransId="{83BB5A46-37B6-47F1-A3F8-790306ACCD7A}"/>
    <dgm:cxn modelId="{CABAC386-150A-44BF-A91A-F61F7E81F1E9}" type="presOf" srcId="{6B6AA043-F9FD-4817-9592-870BE4A3153E}" destId="{65F234EE-AB99-4D3E-8198-DCEE498E3960}" srcOrd="0" destOrd="0" presId="urn:microsoft.com/office/officeart/2005/8/layout/vList6"/>
    <dgm:cxn modelId="{75B351AF-2458-49F7-B843-2E57AE3298DC}" srcId="{D394C849-B0DE-4C4B-BEE4-D431E2C2779C}" destId="{6B6AA043-F9FD-4817-9592-870BE4A3153E}" srcOrd="1" destOrd="0" parTransId="{238BBBCC-2D4F-4F1B-A6A7-957ED432BB9B}" sibTransId="{352EAEBF-32A9-41DE-B59E-8D5EEF953F6C}"/>
    <dgm:cxn modelId="{5BF1E7D6-D6E8-4744-9727-5323481833CC}" type="presOf" srcId="{2E01C90B-D3AB-4FF9-8726-2FDF48B31FE5}" destId="{91E7F6D3-9C4C-4BAF-B0B3-34377F993BC5}" srcOrd="0" destOrd="0" presId="urn:microsoft.com/office/officeart/2005/8/layout/vList6"/>
    <dgm:cxn modelId="{A799E36F-EA29-4E5A-9842-41A3F78214F6}" type="presParOf" srcId="{C5EE94FC-A508-466D-97EC-A93A398B259F}" destId="{FF2E192B-E776-49A6-BA7C-99C4FA4459EC}" srcOrd="0" destOrd="0" presId="urn:microsoft.com/office/officeart/2005/8/layout/vList6"/>
    <dgm:cxn modelId="{E0BA485B-83DE-4E3F-9EBF-CD021FF5AF0F}" type="presParOf" srcId="{FF2E192B-E776-49A6-BA7C-99C4FA4459EC}" destId="{91E7F6D3-9C4C-4BAF-B0B3-34377F993BC5}" srcOrd="0" destOrd="0" presId="urn:microsoft.com/office/officeart/2005/8/layout/vList6"/>
    <dgm:cxn modelId="{A96BBB52-C288-413B-9181-459D0CD77A4D}" type="presParOf" srcId="{FF2E192B-E776-49A6-BA7C-99C4FA4459EC}" destId="{CB2084D5-1CA6-4014-8248-91C0D8A73652}" srcOrd="1" destOrd="0" presId="urn:microsoft.com/office/officeart/2005/8/layout/vList6"/>
    <dgm:cxn modelId="{EFEA710D-5B63-4532-9222-A1C7C0E896A5}" type="presParOf" srcId="{C5EE94FC-A508-466D-97EC-A93A398B259F}" destId="{F1876E36-44F6-42A1-8544-E0B111068A09}" srcOrd="1" destOrd="0" presId="urn:microsoft.com/office/officeart/2005/8/layout/vList6"/>
    <dgm:cxn modelId="{84AE2320-9D69-41A4-B689-1DA57274E8E1}" type="presParOf" srcId="{C5EE94FC-A508-466D-97EC-A93A398B259F}" destId="{51A77FA2-36A5-4142-AE68-8C37EBFCC677}" srcOrd="2" destOrd="0" presId="urn:microsoft.com/office/officeart/2005/8/layout/vList6"/>
    <dgm:cxn modelId="{F4230818-3205-47A4-A97F-5EED4E0FEC04}" type="presParOf" srcId="{51A77FA2-36A5-4142-AE68-8C37EBFCC677}" destId="{65F234EE-AB99-4D3E-8198-DCEE498E3960}" srcOrd="0" destOrd="0" presId="urn:microsoft.com/office/officeart/2005/8/layout/vList6"/>
    <dgm:cxn modelId="{2ECAF498-0507-4F4A-BB84-FD3DF8C0F7C1}" type="presParOf" srcId="{51A77FA2-36A5-4142-AE68-8C37EBFCC677}" destId="{635DA95C-F8B8-4A04-B44C-DF3CCC6B423F}"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8A3E005-2E4E-432F-A561-21770E098E34}" type="doc">
      <dgm:prSet loTypeId="urn:microsoft.com/office/officeart/2005/8/layout/bProcess4" loCatId="process" qsTypeId="urn:microsoft.com/office/officeart/2005/8/quickstyle/simple1" qsCatId="simple" csTypeId="urn:microsoft.com/office/officeart/2005/8/colors/colorful1" csCatId="colorful" phldr="1"/>
      <dgm:spPr/>
      <dgm:t>
        <a:bodyPr/>
        <a:lstStyle/>
        <a:p>
          <a:endParaRPr lang="en-US"/>
        </a:p>
      </dgm:t>
    </dgm:pt>
    <dgm:pt modelId="{DCF69FF2-EE98-4641-A166-7EE441DC0C44}">
      <dgm:prSet phldrT="[Text]" custT="1"/>
      <dgm:spPr/>
      <dgm:t>
        <a:bodyPr/>
        <a:lstStyle/>
        <a:p>
          <a:r>
            <a:rPr lang="en-US" sz="2400"/>
            <a:t>Chaotic or dysfunctional household</a:t>
          </a:r>
          <a:endParaRPr lang="en-US" sz="2400" dirty="0"/>
        </a:p>
      </dgm:t>
    </dgm:pt>
    <dgm:pt modelId="{CCC3A8D8-F35B-4D04-9FA7-79833611D04D}" type="parTrans" cxnId="{842896A8-F071-4458-B1CF-E96D06AE88EE}">
      <dgm:prSet/>
      <dgm:spPr/>
      <dgm:t>
        <a:bodyPr/>
        <a:lstStyle/>
        <a:p>
          <a:endParaRPr lang="en-US"/>
        </a:p>
      </dgm:t>
    </dgm:pt>
    <dgm:pt modelId="{937D4027-668F-4016-AB4E-CD3C6F3B2E7C}" type="sibTrans" cxnId="{842896A8-F071-4458-B1CF-E96D06AE88EE}">
      <dgm:prSet/>
      <dgm:spPr/>
      <dgm:t>
        <a:bodyPr/>
        <a:lstStyle/>
        <a:p>
          <a:endParaRPr lang="en-US"/>
        </a:p>
      </dgm:t>
    </dgm:pt>
    <dgm:pt modelId="{D8614C42-F254-43FF-BE88-88357EAF7FD3}">
      <dgm:prSet phldrT="[Text]" custT="1"/>
      <dgm:spPr/>
      <dgm:t>
        <a:bodyPr/>
        <a:lstStyle/>
        <a:p>
          <a:r>
            <a:rPr lang="en-US" sz="2400"/>
            <a:t>History of abuse</a:t>
          </a:r>
          <a:endParaRPr lang="en-US" sz="2400" dirty="0"/>
        </a:p>
      </dgm:t>
    </dgm:pt>
    <dgm:pt modelId="{68B7DAFF-1F84-4EA9-87FD-71BBC0B93C0A}" type="parTrans" cxnId="{81AD8C83-02AB-48D9-8CF7-2DA707B95AD7}">
      <dgm:prSet/>
      <dgm:spPr/>
      <dgm:t>
        <a:bodyPr/>
        <a:lstStyle/>
        <a:p>
          <a:endParaRPr lang="en-US"/>
        </a:p>
      </dgm:t>
    </dgm:pt>
    <dgm:pt modelId="{410001E2-A981-49CB-8060-CA55AB3CBB61}" type="sibTrans" cxnId="{81AD8C83-02AB-48D9-8CF7-2DA707B95AD7}">
      <dgm:prSet/>
      <dgm:spPr/>
      <dgm:t>
        <a:bodyPr/>
        <a:lstStyle/>
        <a:p>
          <a:endParaRPr lang="en-US"/>
        </a:p>
      </dgm:t>
    </dgm:pt>
    <dgm:pt modelId="{8333A9D8-7106-41ED-8573-506DF8215496}">
      <dgm:prSet phldrT="[Text]" custT="1"/>
      <dgm:spPr/>
      <dgm:t>
        <a:bodyPr/>
        <a:lstStyle/>
        <a:p>
          <a:r>
            <a:rPr lang="en-US" sz="2400"/>
            <a:t>Recent bereavement or loss</a:t>
          </a:r>
          <a:endParaRPr lang="en-US" sz="2400" dirty="0"/>
        </a:p>
      </dgm:t>
    </dgm:pt>
    <dgm:pt modelId="{A296472D-1857-4E23-9392-3ABE3CD1165B}" type="parTrans" cxnId="{7FF33069-6875-4C73-A3F0-5A9663F5B233}">
      <dgm:prSet/>
      <dgm:spPr/>
      <dgm:t>
        <a:bodyPr/>
        <a:lstStyle/>
        <a:p>
          <a:endParaRPr lang="en-US"/>
        </a:p>
      </dgm:t>
    </dgm:pt>
    <dgm:pt modelId="{63D90C54-C484-49A9-88C1-A9FB630B1493}" type="sibTrans" cxnId="{7FF33069-6875-4C73-A3F0-5A9663F5B233}">
      <dgm:prSet/>
      <dgm:spPr/>
      <dgm:t>
        <a:bodyPr/>
        <a:lstStyle/>
        <a:p>
          <a:endParaRPr lang="en-US"/>
        </a:p>
      </dgm:t>
    </dgm:pt>
    <dgm:pt modelId="{8ECA0DC0-7B9C-4224-8F07-FB2D90042F8F}">
      <dgm:prSet phldrT="[Text]" custT="1"/>
      <dgm:spPr/>
      <dgm:t>
        <a:bodyPr/>
        <a:lstStyle/>
        <a:p>
          <a:r>
            <a:rPr lang="en-US" sz="2400"/>
            <a:t>Friends or associates who are CSE victims</a:t>
          </a:r>
          <a:endParaRPr lang="en-US" sz="2400" dirty="0"/>
        </a:p>
      </dgm:t>
    </dgm:pt>
    <dgm:pt modelId="{6FFE8E22-DF60-4C05-8CCF-50B041FCEC2A}" type="parTrans" cxnId="{A9DBE64E-F4BC-47D6-AFC9-38F6C503CA57}">
      <dgm:prSet/>
      <dgm:spPr/>
      <dgm:t>
        <a:bodyPr/>
        <a:lstStyle/>
        <a:p>
          <a:endParaRPr lang="en-US"/>
        </a:p>
      </dgm:t>
    </dgm:pt>
    <dgm:pt modelId="{78E69023-8F00-4825-B66B-9B0290428CEA}" type="sibTrans" cxnId="{A9DBE64E-F4BC-47D6-AFC9-38F6C503CA57}">
      <dgm:prSet/>
      <dgm:spPr/>
      <dgm:t>
        <a:bodyPr/>
        <a:lstStyle/>
        <a:p>
          <a:endParaRPr lang="en-US"/>
        </a:p>
      </dgm:t>
    </dgm:pt>
    <dgm:pt modelId="{8A64ECAE-D47C-4F14-A688-170FC7A67F31}">
      <dgm:prSet phldrT="[Text]" custT="1"/>
      <dgm:spPr/>
      <dgm:t>
        <a:bodyPr/>
        <a:lstStyle/>
        <a:p>
          <a:r>
            <a:rPr lang="en-US" sz="2400"/>
            <a:t>Learning disabilities</a:t>
          </a:r>
          <a:endParaRPr lang="en-US" sz="2400" dirty="0"/>
        </a:p>
      </dgm:t>
    </dgm:pt>
    <dgm:pt modelId="{AE74C341-7DED-4E57-BB84-6540FFB0ADCC}" type="parTrans" cxnId="{ABEA7F2B-1317-4690-9A5D-5664E3294908}">
      <dgm:prSet/>
      <dgm:spPr/>
      <dgm:t>
        <a:bodyPr/>
        <a:lstStyle/>
        <a:p>
          <a:endParaRPr lang="en-US"/>
        </a:p>
      </dgm:t>
    </dgm:pt>
    <dgm:pt modelId="{38528DC1-6FDD-411C-84B8-2E83FC11049D}" type="sibTrans" cxnId="{ABEA7F2B-1317-4690-9A5D-5664E3294908}">
      <dgm:prSet/>
      <dgm:spPr/>
      <dgm:t>
        <a:bodyPr/>
        <a:lstStyle/>
        <a:p>
          <a:endParaRPr lang="en-US"/>
        </a:p>
      </dgm:t>
    </dgm:pt>
    <dgm:pt modelId="{51F97421-0662-4F93-BCEF-61CA9D167A15}">
      <dgm:prSet phldrT="[Text]" custT="1"/>
      <dgm:spPr/>
      <dgm:t>
        <a:bodyPr/>
        <a:lstStyle/>
        <a:p>
          <a:r>
            <a:rPr lang="en-US" sz="2400"/>
            <a:t>Unaware of sexual orientation</a:t>
          </a:r>
          <a:endParaRPr lang="en-US" sz="2400" dirty="0"/>
        </a:p>
      </dgm:t>
    </dgm:pt>
    <dgm:pt modelId="{0D4D89B5-0DE9-45E4-BBB5-684DBA8C187C}" type="parTrans" cxnId="{FE0B1FC0-ADB1-4FB9-B144-2CD470B36DE0}">
      <dgm:prSet/>
      <dgm:spPr/>
      <dgm:t>
        <a:bodyPr/>
        <a:lstStyle/>
        <a:p>
          <a:endParaRPr lang="en-US"/>
        </a:p>
      </dgm:t>
    </dgm:pt>
    <dgm:pt modelId="{D221D10B-E19A-4A63-8A8D-20F40E8F65DE}" type="sibTrans" cxnId="{FE0B1FC0-ADB1-4FB9-B144-2CD470B36DE0}">
      <dgm:prSet/>
      <dgm:spPr/>
      <dgm:t>
        <a:bodyPr/>
        <a:lstStyle/>
        <a:p>
          <a:endParaRPr lang="en-US"/>
        </a:p>
      </dgm:t>
    </dgm:pt>
    <dgm:pt modelId="{4BD3C5D6-E517-41F1-B991-3A7E578210C5}">
      <dgm:prSet phldrT="[Text]" custT="1"/>
      <dgm:spPr/>
      <dgm:t>
        <a:bodyPr/>
        <a:lstStyle/>
        <a:p>
          <a:r>
            <a:rPr lang="en-US" sz="2400"/>
            <a:t>Homelessness</a:t>
          </a:r>
          <a:endParaRPr lang="en-US" sz="2400" dirty="0"/>
        </a:p>
      </dgm:t>
    </dgm:pt>
    <dgm:pt modelId="{1D4BB8AA-046F-44F8-98E5-15758FEFE2CC}" type="parTrans" cxnId="{FCED25E5-4741-4F7A-9134-2C4B5498F9CC}">
      <dgm:prSet/>
      <dgm:spPr/>
      <dgm:t>
        <a:bodyPr/>
        <a:lstStyle/>
        <a:p>
          <a:endParaRPr lang="en-US"/>
        </a:p>
      </dgm:t>
    </dgm:pt>
    <dgm:pt modelId="{2C4C460D-2F0C-4575-A6BB-DBE131227F2F}" type="sibTrans" cxnId="{FCED25E5-4741-4F7A-9134-2C4B5498F9CC}">
      <dgm:prSet/>
      <dgm:spPr/>
      <dgm:t>
        <a:bodyPr/>
        <a:lstStyle/>
        <a:p>
          <a:endParaRPr lang="en-US"/>
        </a:p>
      </dgm:t>
    </dgm:pt>
    <dgm:pt modelId="{66738AF4-AFA6-4142-ACBB-02A0B47D2A4F}">
      <dgm:prSet phldrT="[Text]" custT="1"/>
      <dgm:spPr/>
      <dgm:t>
        <a:bodyPr/>
        <a:lstStyle/>
        <a:p>
          <a:r>
            <a:rPr lang="en-US" sz="2400"/>
            <a:t>Low self-esteem</a:t>
          </a:r>
          <a:endParaRPr lang="en-US" sz="2400" dirty="0"/>
        </a:p>
      </dgm:t>
    </dgm:pt>
    <dgm:pt modelId="{E68C0A7A-6FBB-4056-A377-E00B6113E41E}" type="parTrans" cxnId="{36D62329-8635-45C3-A109-A997085CFB49}">
      <dgm:prSet/>
      <dgm:spPr/>
      <dgm:t>
        <a:bodyPr/>
        <a:lstStyle/>
        <a:p>
          <a:endParaRPr lang="en-US"/>
        </a:p>
      </dgm:t>
    </dgm:pt>
    <dgm:pt modelId="{8CE1D57D-9E76-4A5A-A3A6-7ED98A82C4F1}" type="sibTrans" cxnId="{36D62329-8635-45C3-A109-A997085CFB49}">
      <dgm:prSet/>
      <dgm:spPr/>
      <dgm:t>
        <a:bodyPr/>
        <a:lstStyle/>
        <a:p>
          <a:endParaRPr lang="en-US"/>
        </a:p>
      </dgm:t>
    </dgm:pt>
    <dgm:pt modelId="{2F9155D2-C362-4BD5-8500-CE4042E8194B}">
      <dgm:prSet phldrT="[Text]" custT="1"/>
      <dgm:spPr/>
      <dgm:t>
        <a:bodyPr/>
        <a:lstStyle/>
        <a:p>
          <a:r>
            <a:rPr lang="en-US" sz="2400"/>
            <a:t>Lacking friends of the same age group</a:t>
          </a:r>
          <a:endParaRPr lang="en-US" sz="2400" dirty="0"/>
        </a:p>
      </dgm:t>
    </dgm:pt>
    <dgm:pt modelId="{2F21C545-F1A5-438A-8FB9-F2F92ABC4740}" type="parTrans" cxnId="{52642A4B-11D5-4BBE-8A2D-E8B501F9F926}">
      <dgm:prSet/>
      <dgm:spPr/>
      <dgm:t>
        <a:bodyPr/>
        <a:lstStyle/>
        <a:p>
          <a:endParaRPr lang="en-US"/>
        </a:p>
      </dgm:t>
    </dgm:pt>
    <dgm:pt modelId="{B4100816-C4B2-4478-AD73-3E3A8D8D28EF}" type="sibTrans" cxnId="{52642A4B-11D5-4BBE-8A2D-E8B501F9F926}">
      <dgm:prSet/>
      <dgm:spPr/>
      <dgm:t>
        <a:bodyPr/>
        <a:lstStyle/>
        <a:p>
          <a:endParaRPr lang="en-US"/>
        </a:p>
      </dgm:t>
    </dgm:pt>
    <dgm:pt modelId="{87B61970-268D-4F36-9A25-FDE4E5D95558}" type="pres">
      <dgm:prSet presAssocID="{78A3E005-2E4E-432F-A561-21770E098E34}" presName="Name0" presStyleCnt="0">
        <dgm:presLayoutVars>
          <dgm:dir/>
          <dgm:resizeHandles/>
        </dgm:presLayoutVars>
      </dgm:prSet>
      <dgm:spPr/>
    </dgm:pt>
    <dgm:pt modelId="{8046520D-ADDE-4F43-B24E-5E61BFFA0464}" type="pres">
      <dgm:prSet presAssocID="{DCF69FF2-EE98-4641-A166-7EE441DC0C44}" presName="compNode" presStyleCnt="0"/>
      <dgm:spPr/>
    </dgm:pt>
    <dgm:pt modelId="{176AD3A6-E993-4F3B-AF26-762FE43816DA}" type="pres">
      <dgm:prSet presAssocID="{DCF69FF2-EE98-4641-A166-7EE441DC0C44}" presName="dummyConnPt" presStyleCnt="0"/>
      <dgm:spPr/>
    </dgm:pt>
    <dgm:pt modelId="{3A3E96F2-C89B-4592-8AFF-A738D506B15C}" type="pres">
      <dgm:prSet presAssocID="{DCF69FF2-EE98-4641-A166-7EE441DC0C44}" presName="node" presStyleLbl="node1" presStyleIdx="0" presStyleCnt="9">
        <dgm:presLayoutVars>
          <dgm:bulletEnabled val="1"/>
        </dgm:presLayoutVars>
      </dgm:prSet>
      <dgm:spPr/>
    </dgm:pt>
    <dgm:pt modelId="{D3B3F5DF-E6F2-4C47-A23F-9C5CECAC23EF}" type="pres">
      <dgm:prSet presAssocID="{937D4027-668F-4016-AB4E-CD3C6F3B2E7C}" presName="sibTrans" presStyleLbl="bgSibTrans2D1" presStyleIdx="0" presStyleCnt="8"/>
      <dgm:spPr/>
    </dgm:pt>
    <dgm:pt modelId="{2CBB9001-8E93-44FD-9D8F-9E4FAE320949}" type="pres">
      <dgm:prSet presAssocID="{D8614C42-F254-43FF-BE88-88357EAF7FD3}" presName="compNode" presStyleCnt="0"/>
      <dgm:spPr/>
    </dgm:pt>
    <dgm:pt modelId="{B9034439-BA24-4BDE-8D76-E494AB315111}" type="pres">
      <dgm:prSet presAssocID="{D8614C42-F254-43FF-BE88-88357EAF7FD3}" presName="dummyConnPt" presStyleCnt="0"/>
      <dgm:spPr/>
    </dgm:pt>
    <dgm:pt modelId="{EF59791F-3242-45F3-A7D8-DA688EBEE295}" type="pres">
      <dgm:prSet presAssocID="{D8614C42-F254-43FF-BE88-88357EAF7FD3}" presName="node" presStyleLbl="node1" presStyleIdx="1" presStyleCnt="9">
        <dgm:presLayoutVars>
          <dgm:bulletEnabled val="1"/>
        </dgm:presLayoutVars>
      </dgm:prSet>
      <dgm:spPr/>
    </dgm:pt>
    <dgm:pt modelId="{ED37C0C2-4849-4AE8-8016-81C2DBC88CF6}" type="pres">
      <dgm:prSet presAssocID="{410001E2-A981-49CB-8060-CA55AB3CBB61}" presName="sibTrans" presStyleLbl="bgSibTrans2D1" presStyleIdx="1" presStyleCnt="8"/>
      <dgm:spPr/>
    </dgm:pt>
    <dgm:pt modelId="{810BC182-EEFD-4906-8BB4-0C054904F536}" type="pres">
      <dgm:prSet presAssocID="{8333A9D8-7106-41ED-8573-506DF8215496}" presName="compNode" presStyleCnt="0"/>
      <dgm:spPr/>
    </dgm:pt>
    <dgm:pt modelId="{9006FBA8-2286-413D-9689-E8781DAAE080}" type="pres">
      <dgm:prSet presAssocID="{8333A9D8-7106-41ED-8573-506DF8215496}" presName="dummyConnPt" presStyleCnt="0"/>
      <dgm:spPr/>
    </dgm:pt>
    <dgm:pt modelId="{16A197BC-FF54-4B1E-8431-391423589A68}" type="pres">
      <dgm:prSet presAssocID="{8333A9D8-7106-41ED-8573-506DF8215496}" presName="node" presStyleLbl="node1" presStyleIdx="2" presStyleCnt="9">
        <dgm:presLayoutVars>
          <dgm:bulletEnabled val="1"/>
        </dgm:presLayoutVars>
      </dgm:prSet>
      <dgm:spPr/>
    </dgm:pt>
    <dgm:pt modelId="{7FF1102F-D55E-40F0-B55F-80EB7BC59869}" type="pres">
      <dgm:prSet presAssocID="{63D90C54-C484-49A9-88C1-A9FB630B1493}" presName="sibTrans" presStyleLbl="bgSibTrans2D1" presStyleIdx="2" presStyleCnt="8"/>
      <dgm:spPr/>
    </dgm:pt>
    <dgm:pt modelId="{9EF77432-8C13-432A-B540-FB8D8F01761F}" type="pres">
      <dgm:prSet presAssocID="{8ECA0DC0-7B9C-4224-8F07-FB2D90042F8F}" presName="compNode" presStyleCnt="0"/>
      <dgm:spPr/>
    </dgm:pt>
    <dgm:pt modelId="{798B13B0-BB2A-4629-B2B9-3B83C0A37D0A}" type="pres">
      <dgm:prSet presAssocID="{8ECA0DC0-7B9C-4224-8F07-FB2D90042F8F}" presName="dummyConnPt" presStyleCnt="0"/>
      <dgm:spPr/>
    </dgm:pt>
    <dgm:pt modelId="{2615DD7B-D0C1-469A-A766-C4CA414F5D91}" type="pres">
      <dgm:prSet presAssocID="{8ECA0DC0-7B9C-4224-8F07-FB2D90042F8F}" presName="node" presStyleLbl="node1" presStyleIdx="3" presStyleCnt="9">
        <dgm:presLayoutVars>
          <dgm:bulletEnabled val="1"/>
        </dgm:presLayoutVars>
      </dgm:prSet>
      <dgm:spPr/>
    </dgm:pt>
    <dgm:pt modelId="{9E77928E-F70E-40DA-BC83-02761DA05994}" type="pres">
      <dgm:prSet presAssocID="{78E69023-8F00-4825-B66B-9B0290428CEA}" presName="sibTrans" presStyleLbl="bgSibTrans2D1" presStyleIdx="3" presStyleCnt="8"/>
      <dgm:spPr/>
    </dgm:pt>
    <dgm:pt modelId="{2D85C2BC-6068-42BF-90DB-F183B55E7EB5}" type="pres">
      <dgm:prSet presAssocID="{8A64ECAE-D47C-4F14-A688-170FC7A67F31}" presName="compNode" presStyleCnt="0"/>
      <dgm:spPr/>
    </dgm:pt>
    <dgm:pt modelId="{A7A6D249-2604-469A-9D42-855B96D4E101}" type="pres">
      <dgm:prSet presAssocID="{8A64ECAE-D47C-4F14-A688-170FC7A67F31}" presName="dummyConnPt" presStyleCnt="0"/>
      <dgm:spPr/>
    </dgm:pt>
    <dgm:pt modelId="{5209ECAE-F7A7-4FBF-BEAE-171CDF37E949}" type="pres">
      <dgm:prSet presAssocID="{8A64ECAE-D47C-4F14-A688-170FC7A67F31}" presName="node" presStyleLbl="node1" presStyleIdx="4" presStyleCnt="9">
        <dgm:presLayoutVars>
          <dgm:bulletEnabled val="1"/>
        </dgm:presLayoutVars>
      </dgm:prSet>
      <dgm:spPr/>
    </dgm:pt>
    <dgm:pt modelId="{5C09FDBE-CAA9-4163-A530-0FBBCA8C9B24}" type="pres">
      <dgm:prSet presAssocID="{38528DC1-6FDD-411C-84B8-2E83FC11049D}" presName="sibTrans" presStyleLbl="bgSibTrans2D1" presStyleIdx="4" presStyleCnt="8"/>
      <dgm:spPr/>
    </dgm:pt>
    <dgm:pt modelId="{9DA6A548-9A18-456B-90F7-5E7098ED5DE0}" type="pres">
      <dgm:prSet presAssocID="{51F97421-0662-4F93-BCEF-61CA9D167A15}" presName="compNode" presStyleCnt="0"/>
      <dgm:spPr/>
    </dgm:pt>
    <dgm:pt modelId="{8D0529C5-6F41-47FD-91E2-1324BB8A6A66}" type="pres">
      <dgm:prSet presAssocID="{51F97421-0662-4F93-BCEF-61CA9D167A15}" presName="dummyConnPt" presStyleCnt="0"/>
      <dgm:spPr/>
    </dgm:pt>
    <dgm:pt modelId="{8AFFB6F4-CA21-4370-8382-94410D6F6123}" type="pres">
      <dgm:prSet presAssocID="{51F97421-0662-4F93-BCEF-61CA9D167A15}" presName="node" presStyleLbl="node1" presStyleIdx="5" presStyleCnt="9">
        <dgm:presLayoutVars>
          <dgm:bulletEnabled val="1"/>
        </dgm:presLayoutVars>
      </dgm:prSet>
      <dgm:spPr/>
    </dgm:pt>
    <dgm:pt modelId="{4A69FDB5-B2D5-47E5-A33D-814B25EFE63E}" type="pres">
      <dgm:prSet presAssocID="{D221D10B-E19A-4A63-8A8D-20F40E8F65DE}" presName="sibTrans" presStyleLbl="bgSibTrans2D1" presStyleIdx="5" presStyleCnt="8"/>
      <dgm:spPr/>
    </dgm:pt>
    <dgm:pt modelId="{955409BF-4598-4E03-82C1-CBAAB29F5FFA}" type="pres">
      <dgm:prSet presAssocID="{4BD3C5D6-E517-41F1-B991-3A7E578210C5}" presName="compNode" presStyleCnt="0"/>
      <dgm:spPr/>
    </dgm:pt>
    <dgm:pt modelId="{F93BD00E-2283-40B4-B188-92DFFCFD3DB2}" type="pres">
      <dgm:prSet presAssocID="{4BD3C5D6-E517-41F1-B991-3A7E578210C5}" presName="dummyConnPt" presStyleCnt="0"/>
      <dgm:spPr/>
    </dgm:pt>
    <dgm:pt modelId="{91D054FE-E1A7-49D9-B5E3-541EA96BE449}" type="pres">
      <dgm:prSet presAssocID="{4BD3C5D6-E517-41F1-B991-3A7E578210C5}" presName="node" presStyleLbl="node1" presStyleIdx="6" presStyleCnt="9">
        <dgm:presLayoutVars>
          <dgm:bulletEnabled val="1"/>
        </dgm:presLayoutVars>
      </dgm:prSet>
      <dgm:spPr/>
    </dgm:pt>
    <dgm:pt modelId="{1764B78B-803E-4778-9375-F7C8512F8A34}" type="pres">
      <dgm:prSet presAssocID="{2C4C460D-2F0C-4575-A6BB-DBE131227F2F}" presName="sibTrans" presStyleLbl="bgSibTrans2D1" presStyleIdx="6" presStyleCnt="8"/>
      <dgm:spPr/>
    </dgm:pt>
    <dgm:pt modelId="{B33C1CDC-9064-4FCB-904F-9EFB5FA01F4F}" type="pres">
      <dgm:prSet presAssocID="{66738AF4-AFA6-4142-ACBB-02A0B47D2A4F}" presName="compNode" presStyleCnt="0"/>
      <dgm:spPr/>
    </dgm:pt>
    <dgm:pt modelId="{7F21B5B7-9544-44F5-9D97-3E2F2CE159CD}" type="pres">
      <dgm:prSet presAssocID="{66738AF4-AFA6-4142-ACBB-02A0B47D2A4F}" presName="dummyConnPt" presStyleCnt="0"/>
      <dgm:spPr/>
    </dgm:pt>
    <dgm:pt modelId="{6BA5B69C-D060-4E84-B7D2-25D42EAA9D46}" type="pres">
      <dgm:prSet presAssocID="{66738AF4-AFA6-4142-ACBB-02A0B47D2A4F}" presName="node" presStyleLbl="node1" presStyleIdx="7" presStyleCnt="9">
        <dgm:presLayoutVars>
          <dgm:bulletEnabled val="1"/>
        </dgm:presLayoutVars>
      </dgm:prSet>
      <dgm:spPr/>
    </dgm:pt>
    <dgm:pt modelId="{62A08AD4-E984-4749-8100-750A25986831}" type="pres">
      <dgm:prSet presAssocID="{8CE1D57D-9E76-4A5A-A3A6-7ED98A82C4F1}" presName="sibTrans" presStyleLbl="bgSibTrans2D1" presStyleIdx="7" presStyleCnt="8"/>
      <dgm:spPr/>
    </dgm:pt>
    <dgm:pt modelId="{89E31E8E-3A00-4D43-8308-8AACAE650E4F}" type="pres">
      <dgm:prSet presAssocID="{2F9155D2-C362-4BD5-8500-CE4042E8194B}" presName="compNode" presStyleCnt="0"/>
      <dgm:spPr/>
    </dgm:pt>
    <dgm:pt modelId="{2FF73F8F-D6E7-4BC5-B105-6B51910396C6}" type="pres">
      <dgm:prSet presAssocID="{2F9155D2-C362-4BD5-8500-CE4042E8194B}" presName="dummyConnPt" presStyleCnt="0"/>
      <dgm:spPr/>
    </dgm:pt>
    <dgm:pt modelId="{574AA34E-D5D0-49F6-A0F0-04192570F9A1}" type="pres">
      <dgm:prSet presAssocID="{2F9155D2-C362-4BD5-8500-CE4042E8194B}" presName="node" presStyleLbl="node1" presStyleIdx="8" presStyleCnt="9">
        <dgm:presLayoutVars>
          <dgm:bulletEnabled val="1"/>
        </dgm:presLayoutVars>
      </dgm:prSet>
      <dgm:spPr/>
    </dgm:pt>
  </dgm:ptLst>
  <dgm:cxnLst>
    <dgm:cxn modelId="{A402590D-445A-403F-8EF4-6FF53FD1F513}" type="presOf" srcId="{8CE1D57D-9E76-4A5A-A3A6-7ED98A82C4F1}" destId="{62A08AD4-E984-4749-8100-750A25986831}" srcOrd="0" destOrd="0" presId="urn:microsoft.com/office/officeart/2005/8/layout/bProcess4"/>
    <dgm:cxn modelId="{1ECC8212-973B-4F1D-80CD-785B2CFA1D2E}" type="presOf" srcId="{8A64ECAE-D47C-4F14-A688-170FC7A67F31}" destId="{5209ECAE-F7A7-4FBF-BEAE-171CDF37E949}" srcOrd="0" destOrd="0" presId="urn:microsoft.com/office/officeart/2005/8/layout/bProcess4"/>
    <dgm:cxn modelId="{33807E16-15B7-4993-8DE7-4B8598DC5BAC}" type="presOf" srcId="{D221D10B-E19A-4A63-8A8D-20F40E8F65DE}" destId="{4A69FDB5-B2D5-47E5-A33D-814B25EFE63E}" srcOrd="0" destOrd="0" presId="urn:microsoft.com/office/officeart/2005/8/layout/bProcess4"/>
    <dgm:cxn modelId="{95125D1A-462A-4DBF-9C0A-D2A185D8F952}" type="presOf" srcId="{51F97421-0662-4F93-BCEF-61CA9D167A15}" destId="{8AFFB6F4-CA21-4370-8382-94410D6F6123}" srcOrd="0" destOrd="0" presId="urn:microsoft.com/office/officeart/2005/8/layout/bProcess4"/>
    <dgm:cxn modelId="{2D5DD71C-A610-4DA3-B698-E3FF66A29001}" type="presOf" srcId="{2C4C460D-2F0C-4575-A6BB-DBE131227F2F}" destId="{1764B78B-803E-4778-9375-F7C8512F8A34}" srcOrd="0" destOrd="0" presId="urn:microsoft.com/office/officeart/2005/8/layout/bProcess4"/>
    <dgm:cxn modelId="{36D62329-8635-45C3-A109-A997085CFB49}" srcId="{78A3E005-2E4E-432F-A561-21770E098E34}" destId="{66738AF4-AFA6-4142-ACBB-02A0B47D2A4F}" srcOrd="7" destOrd="0" parTransId="{E68C0A7A-6FBB-4056-A377-E00B6113E41E}" sibTransId="{8CE1D57D-9E76-4A5A-A3A6-7ED98A82C4F1}"/>
    <dgm:cxn modelId="{ABEA7F2B-1317-4690-9A5D-5664E3294908}" srcId="{78A3E005-2E4E-432F-A561-21770E098E34}" destId="{8A64ECAE-D47C-4F14-A688-170FC7A67F31}" srcOrd="4" destOrd="0" parTransId="{AE74C341-7DED-4E57-BB84-6540FFB0ADCC}" sibTransId="{38528DC1-6FDD-411C-84B8-2E83FC11049D}"/>
    <dgm:cxn modelId="{5DC3093B-0D0F-42F1-AD32-728C1FAD1EA9}" type="presOf" srcId="{66738AF4-AFA6-4142-ACBB-02A0B47D2A4F}" destId="{6BA5B69C-D060-4E84-B7D2-25D42EAA9D46}" srcOrd="0" destOrd="0" presId="urn:microsoft.com/office/officeart/2005/8/layout/bProcess4"/>
    <dgm:cxn modelId="{71A1E642-12BF-4054-AFB5-DF8F191EC411}" type="presOf" srcId="{8ECA0DC0-7B9C-4224-8F07-FB2D90042F8F}" destId="{2615DD7B-D0C1-469A-A766-C4CA414F5D91}" srcOrd="0" destOrd="0" presId="urn:microsoft.com/office/officeart/2005/8/layout/bProcess4"/>
    <dgm:cxn modelId="{7FF33069-6875-4C73-A3F0-5A9663F5B233}" srcId="{78A3E005-2E4E-432F-A561-21770E098E34}" destId="{8333A9D8-7106-41ED-8573-506DF8215496}" srcOrd="2" destOrd="0" parTransId="{A296472D-1857-4E23-9392-3ABE3CD1165B}" sibTransId="{63D90C54-C484-49A9-88C1-A9FB630B1493}"/>
    <dgm:cxn modelId="{52642A4B-11D5-4BBE-8A2D-E8B501F9F926}" srcId="{78A3E005-2E4E-432F-A561-21770E098E34}" destId="{2F9155D2-C362-4BD5-8500-CE4042E8194B}" srcOrd="8" destOrd="0" parTransId="{2F21C545-F1A5-438A-8FB9-F2F92ABC4740}" sibTransId="{B4100816-C4B2-4478-AD73-3E3A8D8D28EF}"/>
    <dgm:cxn modelId="{A9DBE64E-F4BC-47D6-AFC9-38F6C503CA57}" srcId="{78A3E005-2E4E-432F-A561-21770E098E34}" destId="{8ECA0DC0-7B9C-4224-8F07-FB2D90042F8F}" srcOrd="3" destOrd="0" parTransId="{6FFE8E22-DF60-4C05-8CCF-50B041FCEC2A}" sibTransId="{78E69023-8F00-4825-B66B-9B0290428CEA}"/>
    <dgm:cxn modelId="{5880D14F-5D42-4B15-8C30-81C848E15F1F}" type="presOf" srcId="{410001E2-A981-49CB-8060-CA55AB3CBB61}" destId="{ED37C0C2-4849-4AE8-8016-81C2DBC88CF6}" srcOrd="0" destOrd="0" presId="urn:microsoft.com/office/officeart/2005/8/layout/bProcess4"/>
    <dgm:cxn modelId="{1D2BD773-3C62-4605-BAE7-BF86B0626376}" type="presOf" srcId="{2F9155D2-C362-4BD5-8500-CE4042E8194B}" destId="{574AA34E-D5D0-49F6-A0F0-04192570F9A1}" srcOrd="0" destOrd="0" presId="urn:microsoft.com/office/officeart/2005/8/layout/bProcess4"/>
    <dgm:cxn modelId="{6F47587A-9C82-447F-BBD1-4EC1CFD53B3A}" type="presOf" srcId="{63D90C54-C484-49A9-88C1-A9FB630B1493}" destId="{7FF1102F-D55E-40F0-B55F-80EB7BC59869}" srcOrd="0" destOrd="0" presId="urn:microsoft.com/office/officeart/2005/8/layout/bProcess4"/>
    <dgm:cxn modelId="{81AD8C83-02AB-48D9-8CF7-2DA707B95AD7}" srcId="{78A3E005-2E4E-432F-A561-21770E098E34}" destId="{D8614C42-F254-43FF-BE88-88357EAF7FD3}" srcOrd="1" destOrd="0" parTransId="{68B7DAFF-1F84-4EA9-87FD-71BBC0B93C0A}" sibTransId="{410001E2-A981-49CB-8060-CA55AB3CBB61}"/>
    <dgm:cxn modelId="{848EAE8B-4D52-438D-8B2D-9771EC35BC1A}" type="presOf" srcId="{937D4027-668F-4016-AB4E-CD3C6F3B2E7C}" destId="{D3B3F5DF-E6F2-4C47-A23F-9C5CECAC23EF}" srcOrd="0" destOrd="0" presId="urn:microsoft.com/office/officeart/2005/8/layout/bProcess4"/>
    <dgm:cxn modelId="{C50B0292-C685-47A6-B098-83EFEB5E6338}" type="presOf" srcId="{78E69023-8F00-4825-B66B-9B0290428CEA}" destId="{9E77928E-F70E-40DA-BC83-02761DA05994}" srcOrd="0" destOrd="0" presId="urn:microsoft.com/office/officeart/2005/8/layout/bProcess4"/>
    <dgm:cxn modelId="{780A4AA1-11F0-407F-AABE-59968802EA19}" type="presOf" srcId="{8333A9D8-7106-41ED-8573-506DF8215496}" destId="{16A197BC-FF54-4B1E-8431-391423589A68}" srcOrd="0" destOrd="0" presId="urn:microsoft.com/office/officeart/2005/8/layout/bProcess4"/>
    <dgm:cxn modelId="{842896A8-F071-4458-B1CF-E96D06AE88EE}" srcId="{78A3E005-2E4E-432F-A561-21770E098E34}" destId="{DCF69FF2-EE98-4641-A166-7EE441DC0C44}" srcOrd="0" destOrd="0" parTransId="{CCC3A8D8-F35B-4D04-9FA7-79833611D04D}" sibTransId="{937D4027-668F-4016-AB4E-CD3C6F3B2E7C}"/>
    <dgm:cxn modelId="{C3321AAB-CF73-49B1-B22C-564B072AA942}" type="presOf" srcId="{38528DC1-6FDD-411C-84B8-2E83FC11049D}" destId="{5C09FDBE-CAA9-4163-A530-0FBBCA8C9B24}" srcOrd="0" destOrd="0" presId="urn:microsoft.com/office/officeart/2005/8/layout/bProcess4"/>
    <dgm:cxn modelId="{F29529AF-24B9-4BAB-8DCB-4B6951EC665C}" type="presOf" srcId="{D8614C42-F254-43FF-BE88-88357EAF7FD3}" destId="{EF59791F-3242-45F3-A7D8-DA688EBEE295}" srcOrd="0" destOrd="0" presId="urn:microsoft.com/office/officeart/2005/8/layout/bProcess4"/>
    <dgm:cxn modelId="{6D6B4FBE-7ED4-4C5C-9303-190C0947F9E7}" type="presOf" srcId="{78A3E005-2E4E-432F-A561-21770E098E34}" destId="{87B61970-268D-4F36-9A25-FDE4E5D95558}" srcOrd="0" destOrd="0" presId="urn:microsoft.com/office/officeart/2005/8/layout/bProcess4"/>
    <dgm:cxn modelId="{FE0B1FC0-ADB1-4FB9-B144-2CD470B36DE0}" srcId="{78A3E005-2E4E-432F-A561-21770E098E34}" destId="{51F97421-0662-4F93-BCEF-61CA9D167A15}" srcOrd="5" destOrd="0" parTransId="{0D4D89B5-0DE9-45E4-BBB5-684DBA8C187C}" sibTransId="{D221D10B-E19A-4A63-8A8D-20F40E8F65DE}"/>
    <dgm:cxn modelId="{106439C4-E467-4F4B-91A1-C9097DF011EC}" type="presOf" srcId="{DCF69FF2-EE98-4641-A166-7EE441DC0C44}" destId="{3A3E96F2-C89B-4592-8AFF-A738D506B15C}" srcOrd="0" destOrd="0" presId="urn:microsoft.com/office/officeart/2005/8/layout/bProcess4"/>
    <dgm:cxn modelId="{EF52E7C7-A971-4E76-BFF5-9E144FE93396}" type="presOf" srcId="{4BD3C5D6-E517-41F1-B991-3A7E578210C5}" destId="{91D054FE-E1A7-49D9-B5E3-541EA96BE449}" srcOrd="0" destOrd="0" presId="urn:microsoft.com/office/officeart/2005/8/layout/bProcess4"/>
    <dgm:cxn modelId="{FCED25E5-4741-4F7A-9134-2C4B5498F9CC}" srcId="{78A3E005-2E4E-432F-A561-21770E098E34}" destId="{4BD3C5D6-E517-41F1-B991-3A7E578210C5}" srcOrd="6" destOrd="0" parTransId="{1D4BB8AA-046F-44F8-98E5-15758FEFE2CC}" sibTransId="{2C4C460D-2F0C-4575-A6BB-DBE131227F2F}"/>
    <dgm:cxn modelId="{9401D176-D095-4A14-B0C1-AEC23491FA89}" type="presParOf" srcId="{87B61970-268D-4F36-9A25-FDE4E5D95558}" destId="{8046520D-ADDE-4F43-B24E-5E61BFFA0464}" srcOrd="0" destOrd="0" presId="urn:microsoft.com/office/officeart/2005/8/layout/bProcess4"/>
    <dgm:cxn modelId="{BA1E0CCC-2B48-4C0F-8CEE-532F3DE1627F}" type="presParOf" srcId="{8046520D-ADDE-4F43-B24E-5E61BFFA0464}" destId="{176AD3A6-E993-4F3B-AF26-762FE43816DA}" srcOrd="0" destOrd="0" presId="urn:microsoft.com/office/officeart/2005/8/layout/bProcess4"/>
    <dgm:cxn modelId="{853A739A-120D-4909-BDF9-5D7D83927F8C}" type="presParOf" srcId="{8046520D-ADDE-4F43-B24E-5E61BFFA0464}" destId="{3A3E96F2-C89B-4592-8AFF-A738D506B15C}" srcOrd="1" destOrd="0" presId="urn:microsoft.com/office/officeart/2005/8/layout/bProcess4"/>
    <dgm:cxn modelId="{41CE594D-907E-4CE4-9D24-A9ABAA8CAA7D}" type="presParOf" srcId="{87B61970-268D-4F36-9A25-FDE4E5D95558}" destId="{D3B3F5DF-E6F2-4C47-A23F-9C5CECAC23EF}" srcOrd="1" destOrd="0" presId="urn:microsoft.com/office/officeart/2005/8/layout/bProcess4"/>
    <dgm:cxn modelId="{31070D42-D2F5-4578-9884-502409F99718}" type="presParOf" srcId="{87B61970-268D-4F36-9A25-FDE4E5D95558}" destId="{2CBB9001-8E93-44FD-9D8F-9E4FAE320949}" srcOrd="2" destOrd="0" presId="urn:microsoft.com/office/officeart/2005/8/layout/bProcess4"/>
    <dgm:cxn modelId="{BE4B124D-078A-4806-8248-10B636EA3BA6}" type="presParOf" srcId="{2CBB9001-8E93-44FD-9D8F-9E4FAE320949}" destId="{B9034439-BA24-4BDE-8D76-E494AB315111}" srcOrd="0" destOrd="0" presId="urn:microsoft.com/office/officeart/2005/8/layout/bProcess4"/>
    <dgm:cxn modelId="{8096C9E8-4904-4DCB-A707-4B1F06249B60}" type="presParOf" srcId="{2CBB9001-8E93-44FD-9D8F-9E4FAE320949}" destId="{EF59791F-3242-45F3-A7D8-DA688EBEE295}" srcOrd="1" destOrd="0" presId="urn:microsoft.com/office/officeart/2005/8/layout/bProcess4"/>
    <dgm:cxn modelId="{00B3BB9A-B02E-45E4-BEB5-5B1231A5FFD0}" type="presParOf" srcId="{87B61970-268D-4F36-9A25-FDE4E5D95558}" destId="{ED37C0C2-4849-4AE8-8016-81C2DBC88CF6}" srcOrd="3" destOrd="0" presId="urn:microsoft.com/office/officeart/2005/8/layout/bProcess4"/>
    <dgm:cxn modelId="{8CD4A62E-79DA-4152-970B-30A7764A3365}" type="presParOf" srcId="{87B61970-268D-4F36-9A25-FDE4E5D95558}" destId="{810BC182-EEFD-4906-8BB4-0C054904F536}" srcOrd="4" destOrd="0" presId="urn:microsoft.com/office/officeart/2005/8/layout/bProcess4"/>
    <dgm:cxn modelId="{6F8D2B9E-9477-4EB4-B537-D31686949C19}" type="presParOf" srcId="{810BC182-EEFD-4906-8BB4-0C054904F536}" destId="{9006FBA8-2286-413D-9689-E8781DAAE080}" srcOrd="0" destOrd="0" presId="urn:microsoft.com/office/officeart/2005/8/layout/bProcess4"/>
    <dgm:cxn modelId="{A47E8EC6-C69A-4879-A6E8-17FC8A1FDA55}" type="presParOf" srcId="{810BC182-EEFD-4906-8BB4-0C054904F536}" destId="{16A197BC-FF54-4B1E-8431-391423589A68}" srcOrd="1" destOrd="0" presId="urn:microsoft.com/office/officeart/2005/8/layout/bProcess4"/>
    <dgm:cxn modelId="{1F87F9A0-2EFC-415B-BAA1-6A3E303682F7}" type="presParOf" srcId="{87B61970-268D-4F36-9A25-FDE4E5D95558}" destId="{7FF1102F-D55E-40F0-B55F-80EB7BC59869}" srcOrd="5" destOrd="0" presId="urn:microsoft.com/office/officeart/2005/8/layout/bProcess4"/>
    <dgm:cxn modelId="{668B6E98-63EF-4DBE-B6F1-819072184592}" type="presParOf" srcId="{87B61970-268D-4F36-9A25-FDE4E5D95558}" destId="{9EF77432-8C13-432A-B540-FB8D8F01761F}" srcOrd="6" destOrd="0" presId="urn:microsoft.com/office/officeart/2005/8/layout/bProcess4"/>
    <dgm:cxn modelId="{2E8783EE-1040-4A3A-907C-0496B4F94404}" type="presParOf" srcId="{9EF77432-8C13-432A-B540-FB8D8F01761F}" destId="{798B13B0-BB2A-4629-B2B9-3B83C0A37D0A}" srcOrd="0" destOrd="0" presId="urn:microsoft.com/office/officeart/2005/8/layout/bProcess4"/>
    <dgm:cxn modelId="{5E15AB6A-5A80-49C1-B70B-B19C651CDA54}" type="presParOf" srcId="{9EF77432-8C13-432A-B540-FB8D8F01761F}" destId="{2615DD7B-D0C1-469A-A766-C4CA414F5D91}" srcOrd="1" destOrd="0" presId="urn:microsoft.com/office/officeart/2005/8/layout/bProcess4"/>
    <dgm:cxn modelId="{29F6BC45-75E4-454F-8A3F-CAEE6FC343CA}" type="presParOf" srcId="{87B61970-268D-4F36-9A25-FDE4E5D95558}" destId="{9E77928E-F70E-40DA-BC83-02761DA05994}" srcOrd="7" destOrd="0" presId="urn:microsoft.com/office/officeart/2005/8/layout/bProcess4"/>
    <dgm:cxn modelId="{06058608-0116-46FD-994F-717A4982E3B9}" type="presParOf" srcId="{87B61970-268D-4F36-9A25-FDE4E5D95558}" destId="{2D85C2BC-6068-42BF-90DB-F183B55E7EB5}" srcOrd="8" destOrd="0" presId="urn:microsoft.com/office/officeart/2005/8/layout/bProcess4"/>
    <dgm:cxn modelId="{96D49EF4-7756-4370-BAFC-04DBD59C4FED}" type="presParOf" srcId="{2D85C2BC-6068-42BF-90DB-F183B55E7EB5}" destId="{A7A6D249-2604-469A-9D42-855B96D4E101}" srcOrd="0" destOrd="0" presId="urn:microsoft.com/office/officeart/2005/8/layout/bProcess4"/>
    <dgm:cxn modelId="{A94450D1-899A-40DE-A5D7-1C239052DB03}" type="presParOf" srcId="{2D85C2BC-6068-42BF-90DB-F183B55E7EB5}" destId="{5209ECAE-F7A7-4FBF-BEAE-171CDF37E949}" srcOrd="1" destOrd="0" presId="urn:microsoft.com/office/officeart/2005/8/layout/bProcess4"/>
    <dgm:cxn modelId="{EDF17D4A-4F33-44F4-B217-0D287F44E8FE}" type="presParOf" srcId="{87B61970-268D-4F36-9A25-FDE4E5D95558}" destId="{5C09FDBE-CAA9-4163-A530-0FBBCA8C9B24}" srcOrd="9" destOrd="0" presId="urn:microsoft.com/office/officeart/2005/8/layout/bProcess4"/>
    <dgm:cxn modelId="{3297B5DD-3207-402C-8C42-7A0C53FF2FAE}" type="presParOf" srcId="{87B61970-268D-4F36-9A25-FDE4E5D95558}" destId="{9DA6A548-9A18-456B-90F7-5E7098ED5DE0}" srcOrd="10" destOrd="0" presId="urn:microsoft.com/office/officeart/2005/8/layout/bProcess4"/>
    <dgm:cxn modelId="{52A1E9DD-F4B6-4F5A-A38B-5DF45C23BB01}" type="presParOf" srcId="{9DA6A548-9A18-456B-90F7-5E7098ED5DE0}" destId="{8D0529C5-6F41-47FD-91E2-1324BB8A6A66}" srcOrd="0" destOrd="0" presId="urn:microsoft.com/office/officeart/2005/8/layout/bProcess4"/>
    <dgm:cxn modelId="{C11F0779-2DE4-4FF6-B9FD-1C82C6C7DF3E}" type="presParOf" srcId="{9DA6A548-9A18-456B-90F7-5E7098ED5DE0}" destId="{8AFFB6F4-CA21-4370-8382-94410D6F6123}" srcOrd="1" destOrd="0" presId="urn:microsoft.com/office/officeart/2005/8/layout/bProcess4"/>
    <dgm:cxn modelId="{3BB5224D-CA88-495B-B779-D6E82EF53537}" type="presParOf" srcId="{87B61970-268D-4F36-9A25-FDE4E5D95558}" destId="{4A69FDB5-B2D5-47E5-A33D-814B25EFE63E}" srcOrd="11" destOrd="0" presId="urn:microsoft.com/office/officeart/2005/8/layout/bProcess4"/>
    <dgm:cxn modelId="{08EC5650-34DC-4C17-AEA2-36BC99E1B078}" type="presParOf" srcId="{87B61970-268D-4F36-9A25-FDE4E5D95558}" destId="{955409BF-4598-4E03-82C1-CBAAB29F5FFA}" srcOrd="12" destOrd="0" presId="urn:microsoft.com/office/officeart/2005/8/layout/bProcess4"/>
    <dgm:cxn modelId="{85F435CE-1DD1-4371-B1CF-565534B364A9}" type="presParOf" srcId="{955409BF-4598-4E03-82C1-CBAAB29F5FFA}" destId="{F93BD00E-2283-40B4-B188-92DFFCFD3DB2}" srcOrd="0" destOrd="0" presId="urn:microsoft.com/office/officeart/2005/8/layout/bProcess4"/>
    <dgm:cxn modelId="{26A8B4C3-0B45-4590-9385-AF31DFC64895}" type="presParOf" srcId="{955409BF-4598-4E03-82C1-CBAAB29F5FFA}" destId="{91D054FE-E1A7-49D9-B5E3-541EA96BE449}" srcOrd="1" destOrd="0" presId="urn:microsoft.com/office/officeart/2005/8/layout/bProcess4"/>
    <dgm:cxn modelId="{966115DD-EFFB-4691-8FFF-BEF818B7111E}" type="presParOf" srcId="{87B61970-268D-4F36-9A25-FDE4E5D95558}" destId="{1764B78B-803E-4778-9375-F7C8512F8A34}" srcOrd="13" destOrd="0" presId="urn:microsoft.com/office/officeart/2005/8/layout/bProcess4"/>
    <dgm:cxn modelId="{F551AB3F-D75D-4AAD-B75A-8CB5BCC93633}" type="presParOf" srcId="{87B61970-268D-4F36-9A25-FDE4E5D95558}" destId="{B33C1CDC-9064-4FCB-904F-9EFB5FA01F4F}" srcOrd="14" destOrd="0" presId="urn:microsoft.com/office/officeart/2005/8/layout/bProcess4"/>
    <dgm:cxn modelId="{A141948A-6218-4DB5-BEC9-A8D802833BAC}" type="presParOf" srcId="{B33C1CDC-9064-4FCB-904F-9EFB5FA01F4F}" destId="{7F21B5B7-9544-44F5-9D97-3E2F2CE159CD}" srcOrd="0" destOrd="0" presId="urn:microsoft.com/office/officeart/2005/8/layout/bProcess4"/>
    <dgm:cxn modelId="{9213BCA4-AA01-4E0C-A632-E2A6556C15B5}" type="presParOf" srcId="{B33C1CDC-9064-4FCB-904F-9EFB5FA01F4F}" destId="{6BA5B69C-D060-4E84-B7D2-25D42EAA9D46}" srcOrd="1" destOrd="0" presId="urn:microsoft.com/office/officeart/2005/8/layout/bProcess4"/>
    <dgm:cxn modelId="{817E24A0-C7D6-4EEE-AC99-CFB5649B4088}" type="presParOf" srcId="{87B61970-268D-4F36-9A25-FDE4E5D95558}" destId="{62A08AD4-E984-4749-8100-750A25986831}" srcOrd="15" destOrd="0" presId="urn:microsoft.com/office/officeart/2005/8/layout/bProcess4"/>
    <dgm:cxn modelId="{7D5FF30B-F0D2-4EEE-B690-A2D947E2FC50}" type="presParOf" srcId="{87B61970-268D-4F36-9A25-FDE4E5D95558}" destId="{89E31E8E-3A00-4D43-8308-8AACAE650E4F}" srcOrd="16" destOrd="0" presId="urn:microsoft.com/office/officeart/2005/8/layout/bProcess4"/>
    <dgm:cxn modelId="{E152F842-3AA2-40AF-AEBC-6387A8F9FFCD}" type="presParOf" srcId="{89E31E8E-3A00-4D43-8308-8AACAE650E4F}" destId="{2FF73F8F-D6E7-4BC5-B105-6B51910396C6}" srcOrd="0" destOrd="0" presId="urn:microsoft.com/office/officeart/2005/8/layout/bProcess4"/>
    <dgm:cxn modelId="{7B84EB24-A356-4895-9FFF-1D7480621FEB}" type="presParOf" srcId="{89E31E8E-3A00-4D43-8308-8AACAE650E4F}" destId="{574AA34E-D5D0-49F6-A0F0-04192570F9A1}"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2F66DB7-39FE-4B95-A667-4A97B9A3378F}" type="doc">
      <dgm:prSet loTypeId="urn:microsoft.com/office/officeart/2005/8/layout/bProcess4" loCatId="process" qsTypeId="urn:microsoft.com/office/officeart/2005/8/quickstyle/simple1" qsCatId="simple" csTypeId="urn:microsoft.com/office/officeart/2005/8/colors/colorful1" csCatId="colorful" phldr="1"/>
      <dgm:spPr/>
      <dgm:t>
        <a:bodyPr/>
        <a:lstStyle/>
        <a:p>
          <a:endParaRPr lang="en-US"/>
        </a:p>
      </dgm:t>
    </dgm:pt>
    <dgm:pt modelId="{97D0C066-C556-4063-B467-2B5BEEABE679}">
      <dgm:prSet phldrT="[Text]" custT="1"/>
      <dgm:spPr/>
      <dgm:t>
        <a:bodyPr/>
        <a:lstStyle/>
        <a:p>
          <a:r>
            <a:rPr lang="en-US" sz="2400"/>
            <a:t>Evidence of drug/alcohol use</a:t>
          </a:r>
          <a:endParaRPr lang="en-US" sz="2400" dirty="0"/>
        </a:p>
      </dgm:t>
    </dgm:pt>
    <dgm:pt modelId="{1EF55AD3-CCD9-4325-9770-CF51205BAF02}" type="parTrans" cxnId="{C0BC7762-2D31-4610-87F1-428EFF0EE00B}">
      <dgm:prSet/>
      <dgm:spPr/>
      <dgm:t>
        <a:bodyPr/>
        <a:lstStyle/>
        <a:p>
          <a:endParaRPr lang="en-US"/>
        </a:p>
      </dgm:t>
    </dgm:pt>
    <dgm:pt modelId="{E866C02B-C1C1-48D8-8FA5-09EAF04AED35}" type="sibTrans" cxnId="{C0BC7762-2D31-4610-87F1-428EFF0EE00B}">
      <dgm:prSet/>
      <dgm:spPr/>
      <dgm:t>
        <a:bodyPr/>
        <a:lstStyle/>
        <a:p>
          <a:endParaRPr lang="en-US"/>
        </a:p>
      </dgm:t>
    </dgm:pt>
    <dgm:pt modelId="{09FB4760-C378-4FAE-854B-E5A84EABF26F}">
      <dgm:prSet phldrT="[Text]" custT="1"/>
      <dgm:spPr/>
      <dgm:t>
        <a:bodyPr/>
        <a:lstStyle/>
        <a:p>
          <a:r>
            <a:rPr lang="en-US" sz="2400"/>
            <a:t>Unexplained physical injuries</a:t>
          </a:r>
          <a:endParaRPr lang="en-US" sz="2400" dirty="0"/>
        </a:p>
      </dgm:t>
    </dgm:pt>
    <dgm:pt modelId="{ABFC80DA-83C7-400E-8DAE-C2BD50B81924}" type="parTrans" cxnId="{ADC9F30B-284F-4831-A1C7-C68535577697}">
      <dgm:prSet/>
      <dgm:spPr/>
      <dgm:t>
        <a:bodyPr/>
        <a:lstStyle/>
        <a:p>
          <a:endParaRPr lang="en-US"/>
        </a:p>
      </dgm:t>
    </dgm:pt>
    <dgm:pt modelId="{6DBCCD24-44C7-4865-B606-7E15ADD839AE}" type="sibTrans" cxnId="{ADC9F30B-284F-4831-A1C7-C68535577697}">
      <dgm:prSet/>
      <dgm:spPr/>
      <dgm:t>
        <a:bodyPr/>
        <a:lstStyle/>
        <a:p>
          <a:endParaRPr lang="en-US"/>
        </a:p>
      </dgm:t>
    </dgm:pt>
    <dgm:pt modelId="{7832963D-1B37-462E-97A4-76C2639D6A66}">
      <dgm:prSet phldrT="[Text]" custT="1"/>
      <dgm:spPr/>
      <dgm:t>
        <a:bodyPr/>
        <a:lstStyle/>
        <a:p>
          <a:r>
            <a:rPr lang="en-US" sz="2400"/>
            <a:t>Self harming/suicidal thoughts or tendencies</a:t>
          </a:r>
          <a:endParaRPr lang="en-US" sz="2400" dirty="0"/>
        </a:p>
      </dgm:t>
    </dgm:pt>
    <dgm:pt modelId="{74AD36FF-5BA3-4003-BC84-D04A638DFDF3}" type="parTrans" cxnId="{5AFFCE7C-E9F4-4983-965F-94413B1B0A49}">
      <dgm:prSet/>
      <dgm:spPr/>
      <dgm:t>
        <a:bodyPr/>
        <a:lstStyle/>
        <a:p>
          <a:endParaRPr lang="en-US"/>
        </a:p>
      </dgm:t>
    </dgm:pt>
    <dgm:pt modelId="{B8B50D30-94D2-4714-A217-E80A5A6D9BA7}" type="sibTrans" cxnId="{5AFFCE7C-E9F4-4983-965F-94413B1B0A49}">
      <dgm:prSet/>
      <dgm:spPr/>
      <dgm:t>
        <a:bodyPr/>
        <a:lstStyle/>
        <a:p>
          <a:endParaRPr lang="en-US"/>
        </a:p>
      </dgm:t>
    </dgm:pt>
    <dgm:pt modelId="{03A5CF29-6650-44AD-B823-4088ED4DA9B4}">
      <dgm:prSet phldrT="[Text]" custT="1"/>
      <dgm:spPr/>
      <dgm:t>
        <a:bodyPr/>
        <a:lstStyle/>
        <a:p>
          <a:r>
            <a:rPr lang="en-US" sz="2400"/>
            <a:t>Displaying inappropriate sexualized behaviour</a:t>
          </a:r>
          <a:endParaRPr lang="en-US" sz="2400" dirty="0"/>
        </a:p>
      </dgm:t>
    </dgm:pt>
    <dgm:pt modelId="{2FD98644-F6FB-4C0F-B91E-92554C9E5A83}" type="parTrans" cxnId="{447CE47A-E73D-4B41-9FDF-0841BEEE01D0}">
      <dgm:prSet/>
      <dgm:spPr/>
      <dgm:t>
        <a:bodyPr/>
        <a:lstStyle/>
        <a:p>
          <a:endParaRPr lang="en-US"/>
        </a:p>
      </dgm:t>
    </dgm:pt>
    <dgm:pt modelId="{ADD95898-E984-4460-945C-58D6F05D10D9}" type="sibTrans" cxnId="{447CE47A-E73D-4B41-9FDF-0841BEEE01D0}">
      <dgm:prSet/>
      <dgm:spPr/>
      <dgm:t>
        <a:bodyPr/>
        <a:lstStyle/>
        <a:p>
          <a:endParaRPr lang="en-US"/>
        </a:p>
      </dgm:t>
    </dgm:pt>
    <dgm:pt modelId="{35C871C3-CE68-44FE-AABF-4B11A72A0E59}">
      <dgm:prSet phldrT="[Text]" custT="1"/>
      <dgm:spPr/>
      <dgm:t>
        <a:bodyPr/>
        <a:lstStyle/>
        <a:p>
          <a:r>
            <a:rPr lang="en-US" sz="2400"/>
            <a:t>Truancy</a:t>
          </a:r>
          <a:endParaRPr lang="en-US" sz="2400" dirty="0"/>
        </a:p>
      </dgm:t>
    </dgm:pt>
    <dgm:pt modelId="{3A63E8D1-FBF9-48D9-844C-3875B04EF564}" type="parTrans" cxnId="{4B65CF6E-A7A7-4BAA-BCCF-C4966BB8B9D4}">
      <dgm:prSet/>
      <dgm:spPr/>
      <dgm:t>
        <a:bodyPr/>
        <a:lstStyle/>
        <a:p>
          <a:endParaRPr lang="en-US"/>
        </a:p>
      </dgm:t>
    </dgm:pt>
    <dgm:pt modelId="{8ADF0116-8B7C-4455-9CBA-0B3F23397177}" type="sibTrans" cxnId="{4B65CF6E-A7A7-4BAA-BCCF-C4966BB8B9D4}">
      <dgm:prSet/>
      <dgm:spPr/>
      <dgm:t>
        <a:bodyPr/>
        <a:lstStyle/>
        <a:p>
          <a:endParaRPr lang="en-US"/>
        </a:p>
      </dgm:t>
    </dgm:pt>
    <dgm:pt modelId="{82A6A91B-371C-4979-B893-81F3633660D9}">
      <dgm:prSet phldrT="[Text]" custT="1"/>
      <dgm:spPr/>
      <dgm:t>
        <a:bodyPr/>
        <a:lstStyle/>
        <a:p>
          <a:r>
            <a:rPr lang="en-US" sz="2400"/>
            <a:t>Unexplained gifts or new possessions</a:t>
          </a:r>
          <a:endParaRPr lang="en-US" sz="2400" dirty="0"/>
        </a:p>
      </dgm:t>
    </dgm:pt>
    <dgm:pt modelId="{4FD017B3-2494-416C-AB24-89CC834A6F20}" type="parTrans" cxnId="{B8C2D3D4-E884-4D17-99D2-7819C5E25854}">
      <dgm:prSet/>
      <dgm:spPr/>
      <dgm:t>
        <a:bodyPr/>
        <a:lstStyle/>
        <a:p>
          <a:endParaRPr lang="en-US"/>
        </a:p>
      </dgm:t>
    </dgm:pt>
    <dgm:pt modelId="{4B25D68D-8926-412B-8641-86280D7E2643}" type="sibTrans" cxnId="{B8C2D3D4-E884-4D17-99D2-7819C5E25854}">
      <dgm:prSet/>
      <dgm:spPr/>
      <dgm:t>
        <a:bodyPr/>
        <a:lstStyle/>
        <a:p>
          <a:endParaRPr lang="en-US"/>
        </a:p>
      </dgm:t>
    </dgm:pt>
    <dgm:pt modelId="{7E328AC3-F1D1-4C5B-BE3C-658D3F169907}">
      <dgm:prSet phldrT="[Text]" custT="1"/>
      <dgm:spPr/>
      <dgm:t>
        <a:bodyPr/>
        <a:lstStyle/>
        <a:p>
          <a:r>
            <a:rPr lang="en-US" sz="2400"/>
            <a:t>Going missing/ regularly returning home late</a:t>
          </a:r>
          <a:endParaRPr lang="en-US" sz="2400" dirty="0"/>
        </a:p>
      </dgm:t>
    </dgm:pt>
    <dgm:pt modelId="{29E920C7-FAB7-471C-8FBF-A692D38B60DE}" type="parTrans" cxnId="{A6E89EAF-7EB8-4148-BB52-14C06D441C18}">
      <dgm:prSet/>
      <dgm:spPr/>
      <dgm:t>
        <a:bodyPr/>
        <a:lstStyle/>
        <a:p>
          <a:endParaRPr lang="en-US"/>
        </a:p>
      </dgm:t>
    </dgm:pt>
    <dgm:pt modelId="{3AFB5EA0-DDAE-4F74-A175-E007E127E0B9}" type="sibTrans" cxnId="{A6E89EAF-7EB8-4148-BB52-14C06D441C18}">
      <dgm:prSet/>
      <dgm:spPr/>
      <dgm:t>
        <a:bodyPr/>
        <a:lstStyle/>
        <a:p>
          <a:endParaRPr lang="en-US"/>
        </a:p>
      </dgm:t>
    </dgm:pt>
    <dgm:pt modelId="{E485420D-0231-4D2E-A1AF-81E533511558}">
      <dgm:prSet phldrT="[Text]" custT="1"/>
      <dgm:spPr/>
      <dgm:t>
        <a:bodyPr/>
        <a:lstStyle/>
        <a:p>
          <a:r>
            <a:rPr lang="en-US" sz="2400"/>
            <a:t>Estranged from family</a:t>
          </a:r>
          <a:endParaRPr lang="en-US" sz="2400" dirty="0"/>
        </a:p>
      </dgm:t>
    </dgm:pt>
    <dgm:pt modelId="{8C165044-9999-4008-9F87-1D4CA1227C39}" type="parTrans" cxnId="{2258DC32-81EC-4E38-913D-10AA9EC1E93E}">
      <dgm:prSet/>
      <dgm:spPr/>
      <dgm:t>
        <a:bodyPr/>
        <a:lstStyle/>
        <a:p>
          <a:endParaRPr lang="en-US"/>
        </a:p>
      </dgm:t>
    </dgm:pt>
    <dgm:pt modelId="{FDE1F3A3-EE31-4849-BB4B-3306AE7D3ACE}" type="sibTrans" cxnId="{2258DC32-81EC-4E38-913D-10AA9EC1E93E}">
      <dgm:prSet/>
      <dgm:spPr/>
      <dgm:t>
        <a:bodyPr/>
        <a:lstStyle/>
        <a:p>
          <a:endParaRPr lang="en-US"/>
        </a:p>
      </dgm:t>
    </dgm:pt>
    <dgm:pt modelId="{93518474-5D16-4FF0-8229-35F534B3E0DD}" type="pres">
      <dgm:prSet presAssocID="{E2F66DB7-39FE-4B95-A667-4A97B9A3378F}" presName="Name0" presStyleCnt="0">
        <dgm:presLayoutVars>
          <dgm:dir/>
          <dgm:resizeHandles/>
        </dgm:presLayoutVars>
      </dgm:prSet>
      <dgm:spPr/>
    </dgm:pt>
    <dgm:pt modelId="{7814926E-4C14-49F0-9ABE-45BE0B1D2CFE}" type="pres">
      <dgm:prSet presAssocID="{97D0C066-C556-4063-B467-2B5BEEABE679}" presName="compNode" presStyleCnt="0"/>
      <dgm:spPr/>
    </dgm:pt>
    <dgm:pt modelId="{95702BA7-6BA1-4034-A268-F5883DFB15A5}" type="pres">
      <dgm:prSet presAssocID="{97D0C066-C556-4063-B467-2B5BEEABE679}" presName="dummyConnPt" presStyleCnt="0"/>
      <dgm:spPr/>
    </dgm:pt>
    <dgm:pt modelId="{132AB83A-4D5C-43F5-B9FA-DB7ABE23A4EA}" type="pres">
      <dgm:prSet presAssocID="{97D0C066-C556-4063-B467-2B5BEEABE679}" presName="node" presStyleLbl="node1" presStyleIdx="0" presStyleCnt="8">
        <dgm:presLayoutVars>
          <dgm:bulletEnabled val="1"/>
        </dgm:presLayoutVars>
      </dgm:prSet>
      <dgm:spPr/>
    </dgm:pt>
    <dgm:pt modelId="{43EF09B1-E4D5-4A97-BC9A-4DE682532159}" type="pres">
      <dgm:prSet presAssocID="{E866C02B-C1C1-48D8-8FA5-09EAF04AED35}" presName="sibTrans" presStyleLbl="bgSibTrans2D1" presStyleIdx="0" presStyleCnt="7"/>
      <dgm:spPr/>
    </dgm:pt>
    <dgm:pt modelId="{A3BD4F7F-2803-4FD8-AD1D-F19E1CB5C6D8}" type="pres">
      <dgm:prSet presAssocID="{09FB4760-C378-4FAE-854B-E5A84EABF26F}" presName="compNode" presStyleCnt="0"/>
      <dgm:spPr/>
    </dgm:pt>
    <dgm:pt modelId="{2379C358-8930-481B-BF11-27576E1898F5}" type="pres">
      <dgm:prSet presAssocID="{09FB4760-C378-4FAE-854B-E5A84EABF26F}" presName="dummyConnPt" presStyleCnt="0"/>
      <dgm:spPr/>
    </dgm:pt>
    <dgm:pt modelId="{EE19779F-EFB1-444B-B0EA-7EECE9674CAA}" type="pres">
      <dgm:prSet presAssocID="{09FB4760-C378-4FAE-854B-E5A84EABF26F}" presName="node" presStyleLbl="node1" presStyleIdx="1" presStyleCnt="8">
        <dgm:presLayoutVars>
          <dgm:bulletEnabled val="1"/>
        </dgm:presLayoutVars>
      </dgm:prSet>
      <dgm:spPr/>
    </dgm:pt>
    <dgm:pt modelId="{3C8C87D3-76CA-4E21-A00F-10AD17D8E704}" type="pres">
      <dgm:prSet presAssocID="{6DBCCD24-44C7-4865-B606-7E15ADD839AE}" presName="sibTrans" presStyleLbl="bgSibTrans2D1" presStyleIdx="1" presStyleCnt="7"/>
      <dgm:spPr/>
    </dgm:pt>
    <dgm:pt modelId="{0C9F15B9-E13A-4CCB-94CD-C9CE213168F7}" type="pres">
      <dgm:prSet presAssocID="{7832963D-1B37-462E-97A4-76C2639D6A66}" presName="compNode" presStyleCnt="0"/>
      <dgm:spPr/>
    </dgm:pt>
    <dgm:pt modelId="{5A27E1E1-4FD5-4141-82FC-3E5868867AC0}" type="pres">
      <dgm:prSet presAssocID="{7832963D-1B37-462E-97A4-76C2639D6A66}" presName="dummyConnPt" presStyleCnt="0"/>
      <dgm:spPr/>
    </dgm:pt>
    <dgm:pt modelId="{6A669EE7-9EF2-4D6B-A40D-7A70015DB304}" type="pres">
      <dgm:prSet presAssocID="{7832963D-1B37-462E-97A4-76C2639D6A66}" presName="node" presStyleLbl="node1" presStyleIdx="2" presStyleCnt="8">
        <dgm:presLayoutVars>
          <dgm:bulletEnabled val="1"/>
        </dgm:presLayoutVars>
      </dgm:prSet>
      <dgm:spPr/>
    </dgm:pt>
    <dgm:pt modelId="{1D59E732-3635-4CE5-AF48-5446C8397F4C}" type="pres">
      <dgm:prSet presAssocID="{B8B50D30-94D2-4714-A217-E80A5A6D9BA7}" presName="sibTrans" presStyleLbl="bgSibTrans2D1" presStyleIdx="2" presStyleCnt="7"/>
      <dgm:spPr/>
    </dgm:pt>
    <dgm:pt modelId="{48CC6230-FFA0-4DF5-AF01-5A99263AEB8A}" type="pres">
      <dgm:prSet presAssocID="{03A5CF29-6650-44AD-B823-4088ED4DA9B4}" presName="compNode" presStyleCnt="0"/>
      <dgm:spPr/>
    </dgm:pt>
    <dgm:pt modelId="{40A4FB15-5CFA-476C-A8ED-62565DD62ADF}" type="pres">
      <dgm:prSet presAssocID="{03A5CF29-6650-44AD-B823-4088ED4DA9B4}" presName="dummyConnPt" presStyleCnt="0"/>
      <dgm:spPr/>
    </dgm:pt>
    <dgm:pt modelId="{FC6677E9-17F7-41CF-8CA0-8AE61AA4BD47}" type="pres">
      <dgm:prSet presAssocID="{03A5CF29-6650-44AD-B823-4088ED4DA9B4}" presName="node" presStyleLbl="node1" presStyleIdx="3" presStyleCnt="8">
        <dgm:presLayoutVars>
          <dgm:bulletEnabled val="1"/>
        </dgm:presLayoutVars>
      </dgm:prSet>
      <dgm:spPr/>
    </dgm:pt>
    <dgm:pt modelId="{1D17EF9B-853D-445C-9396-5A9A4F0F6916}" type="pres">
      <dgm:prSet presAssocID="{ADD95898-E984-4460-945C-58D6F05D10D9}" presName="sibTrans" presStyleLbl="bgSibTrans2D1" presStyleIdx="3" presStyleCnt="7"/>
      <dgm:spPr/>
    </dgm:pt>
    <dgm:pt modelId="{A07FC3D7-6E55-42A0-A551-CD42FE2F70D7}" type="pres">
      <dgm:prSet presAssocID="{35C871C3-CE68-44FE-AABF-4B11A72A0E59}" presName="compNode" presStyleCnt="0"/>
      <dgm:spPr/>
    </dgm:pt>
    <dgm:pt modelId="{36EA278A-540A-4CCB-9550-3A0B9A46AFD0}" type="pres">
      <dgm:prSet presAssocID="{35C871C3-CE68-44FE-AABF-4B11A72A0E59}" presName="dummyConnPt" presStyleCnt="0"/>
      <dgm:spPr/>
    </dgm:pt>
    <dgm:pt modelId="{0C71C6D2-8097-4351-B262-F675BFD2BCA3}" type="pres">
      <dgm:prSet presAssocID="{35C871C3-CE68-44FE-AABF-4B11A72A0E59}" presName="node" presStyleLbl="node1" presStyleIdx="4" presStyleCnt="8">
        <dgm:presLayoutVars>
          <dgm:bulletEnabled val="1"/>
        </dgm:presLayoutVars>
      </dgm:prSet>
      <dgm:spPr/>
    </dgm:pt>
    <dgm:pt modelId="{0B54EBE7-6D0E-49C8-90B9-FCC5EF16B388}" type="pres">
      <dgm:prSet presAssocID="{8ADF0116-8B7C-4455-9CBA-0B3F23397177}" presName="sibTrans" presStyleLbl="bgSibTrans2D1" presStyleIdx="4" presStyleCnt="7"/>
      <dgm:spPr/>
    </dgm:pt>
    <dgm:pt modelId="{3CA5BCBC-99EE-419A-B847-D6AAF51BC03F}" type="pres">
      <dgm:prSet presAssocID="{82A6A91B-371C-4979-B893-81F3633660D9}" presName="compNode" presStyleCnt="0"/>
      <dgm:spPr/>
    </dgm:pt>
    <dgm:pt modelId="{A9A509DB-7326-4054-890F-DBB608CD0E06}" type="pres">
      <dgm:prSet presAssocID="{82A6A91B-371C-4979-B893-81F3633660D9}" presName="dummyConnPt" presStyleCnt="0"/>
      <dgm:spPr/>
    </dgm:pt>
    <dgm:pt modelId="{9A921C93-B5A0-49EF-9CDD-5FD1EB23BEC6}" type="pres">
      <dgm:prSet presAssocID="{82A6A91B-371C-4979-B893-81F3633660D9}" presName="node" presStyleLbl="node1" presStyleIdx="5" presStyleCnt="8">
        <dgm:presLayoutVars>
          <dgm:bulletEnabled val="1"/>
        </dgm:presLayoutVars>
      </dgm:prSet>
      <dgm:spPr/>
    </dgm:pt>
    <dgm:pt modelId="{3964E808-EC8C-4DE7-8907-D101AAB9B64A}" type="pres">
      <dgm:prSet presAssocID="{4B25D68D-8926-412B-8641-86280D7E2643}" presName="sibTrans" presStyleLbl="bgSibTrans2D1" presStyleIdx="5" presStyleCnt="7"/>
      <dgm:spPr/>
    </dgm:pt>
    <dgm:pt modelId="{E7C8D848-D81E-4E54-A5A5-6BB6D89EBD98}" type="pres">
      <dgm:prSet presAssocID="{7E328AC3-F1D1-4C5B-BE3C-658D3F169907}" presName="compNode" presStyleCnt="0"/>
      <dgm:spPr/>
    </dgm:pt>
    <dgm:pt modelId="{9C8D147A-19CF-4EAC-A37A-78F9A3C3A0DF}" type="pres">
      <dgm:prSet presAssocID="{7E328AC3-F1D1-4C5B-BE3C-658D3F169907}" presName="dummyConnPt" presStyleCnt="0"/>
      <dgm:spPr/>
    </dgm:pt>
    <dgm:pt modelId="{DEEF4B74-1BCC-4565-A97D-C733F6277A67}" type="pres">
      <dgm:prSet presAssocID="{7E328AC3-F1D1-4C5B-BE3C-658D3F169907}" presName="node" presStyleLbl="node1" presStyleIdx="6" presStyleCnt="8">
        <dgm:presLayoutVars>
          <dgm:bulletEnabled val="1"/>
        </dgm:presLayoutVars>
      </dgm:prSet>
      <dgm:spPr/>
    </dgm:pt>
    <dgm:pt modelId="{F3697A74-2E62-4B6C-82EE-53F98D586CFF}" type="pres">
      <dgm:prSet presAssocID="{3AFB5EA0-DDAE-4F74-A175-E007E127E0B9}" presName="sibTrans" presStyleLbl="bgSibTrans2D1" presStyleIdx="6" presStyleCnt="7"/>
      <dgm:spPr/>
    </dgm:pt>
    <dgm:pt modelId="{63732A00-E60E-422D-A273-F8C7775DC16D}" type="pres">
      <dgm:prSet presAssocID="{E485420D-0231-4D2E-A1AF-81E533511558}" presName="compNode" presStyleCnt="0"/>
      <dgm:spPr/>
    </dgm:pt>
    <dgm:pt modelId="{6AD00547-50F3-4E9F-89BE-53486C1F2D51}" type="pres">
      <dgm:prSet presAssocID="{E485420D-0231-4D2E-A1AF-81E533511558}" presName="dummyConnPt" presStyleCnt="0"/>
      <dgm:spPr/>
    </dgm:pt>
    <dgm:pt modelId="{522B8C46-8BDB-4266-857E-C97C905D84D5}" type="pres">
      <dgm:prSet presAssocID="{E485420D-0231-4D2E-A1AF-81E533511558}" presName="node" presStyleLbl="node1" presStyleIdx="7" presStyleCnt="8">
        <dgm:presLayoutVars>
          <dgm:bulletEnabled val="1"/>
        </dgm:presLayoutVars>
      </dgm:prSet>
      <dgm:spPr/>
    </dgm:pt>
  </dgm:ptLst>
  <dgm:cxnLst>
    <dgm:cxn modelId="{ADC9F30B-284F-4831-A1C7-C68535577697}" srcId="{E2F66DB7-39FE-4B95-A667-4A97B9A3378F}" destId="{09FB4760-C378-4FAE-854B-E5A84EABF26F}" srcOrd="1" destOrd="0" parTransId="{ABFC80DA-83C7-400E-8DAE-C2BD50B81924}" sibTransId="{6DBCCD24-44C7-4865-B606-7E15ADD839AE}"/>
    <dgm:cxn modelId="{C141E711-FD76-4390-A419-C8F5EAA0E122}" type="presOf" srcId="{6DBCCD24-44C7-4865-B606-7E15ADD839AE}" destId="{3C8C87D3-76CA-4E21-A00F-10AD17D8E704}" srcOrd="0" destOrd="0" presId="urn:microsoft.com/office/officeart/2005/8/layout/bProcess4"/>
    <dgm:cxn modelId="{C00CF213-3E9B-4B04-A121-26AB82028D3B}" type="presOf" srcId="{ADD95898-E984-4460-945C-58D6F05D10D9}" destId="{1D17EF9B-853D-445C-9396-5A9A4F0F6916}" srcOrd="0" destOrd="0" presId="urn:microsoft.com/office/officeart/2005/8/layout/bProcess4"/>
    <dgm:cxn modelId="{33A33A14-368D-43EE-A87A-F01ED195182E}" type="presOf" srcId="{82A6A91B-371C-4979-B893-81F3633660D9}" destId="{9A921C93-B5A0-49EF-9CDD-5FD1EB23BEC6}" srcOrd="0" destOrd="0" presId="urn:microsoft.com/office/officeart/2005/8/layout/bProcess4"/>
    <dgm:cxn modelId="{091C7616-5F8E-4782-830A-3B8D2EE0BDF4}" type="presOf" srcId="{7E328AC3-F1D1-4C5B-BE3C-658D3F169907}" destId="{DEEF4B74-1BCC-4565-A97D-C733F6277A67}" srcOrd="0" destOrd="0" presId="urn:microsoft.com/office/officeart/2005/8/layout/bProcess4"/>
    <dgm:cxn modelId="{47A98523-B149-4024-8217-E95BC7B83E31}" type="presOf" srcId="{E485420D-0231-4D2E-A1AF-81E533511558}" destId="{522B8C46-8BDB-4266-857E-C97C905D84D5}" srcOrd="0" destOrd="0" presId="urn:microsoft.com/office/officeart/2005/8/layout/bProcess4"/>
    <dgm:cxn modelId="{96836B25-266B-4472-A355-8589CB0B1170}" type="presOf" srcId="{97D0C066-C556-4063-B467-2B5BEEABE679}" destId="{132AB83A-4D5C-43F5-B9FA-DB7ABE23A4EA}" srcOrd="0" destOrd="0" presId="urn:microsoft.com/office/officeart/2005/8/layout/bProcess4"/>
    <dgm:cxn modelId="{A4F7A828-B791-4552-97E8-B0FFA82B80A0}" type="presOf" srcId="{8ADF0116-8B7C-4455-9CBA-0B3F23397177}" destId="{0B54EBE7-6D0E-49C8-90B9-FCC5EF16B388}" srcOrd="0" destOrd="0" presId="urn:microsoft.com/office/officeart/2005/8/layout/bProcess4"/>
    <dgm:cxn modelId="{060CF830-A45E-45B7-974F-CF398351AFA8}" type="presOf" srcId="{4B25D68D-8926-412B-8641-86280D7E2643}" destId="{3964E808-EC8C-4DE7-8907-D101AAB9B64A}" srcOrd="0" destOrd="0" presId="urn:microsoft.com/office/officeart/2005/8/layout/bProcess4"/>
    <dgm:cxn modelId="{2258DC32-81EC-4E38-913D-10AA9EC1E93E}" srcId="{E2F66DB7-39FE-4B95-A667-4A97B9A3378F}" destId="{E485420D-0231-4D2E-A1AF-81E533511558}" srcOrd="7" destOrd="0" parTransId="{8C165044-9999-4008-9F87-1D4CA1227C39}" sibTransId="{FDE1F3A3-EE31-4849-BB4B-3306AE7D3ACE}"/>
    <dgm:cxn modelId="{64699038-2D78-40D0-86BD-EDFB2367AECF}" type="presOf" srcId="{3AFB5EA0-DDAE-4F74-A175-E007E127E0B9}" destId="{F3697A74-2E62-4B6C-82EE-53F98D586CFF}" srcOrd="0" destOrd="0" presId="urn:microsoft.com/office/officeart/2005/8/layout/bProcess4"/>
    <dgm:cxn modelId="{C0BC7762-2D31-4610-87F1-428EFF0EE00B}" srcId="{E2F66DB7-39FE-4B95-A667-4A97B9A3378F}" destId="{97D0C066-C556-4063-B467-2B5BEEABE679}" srcOrd="0" destOrd="0" parTransId="{1EF55AD3-CCD9-4325-9770-CF51205BAF02}" sibTransId="{E866C02B-C1C1-48D8-8FA5-09EAF04AED35}"/>
    <dgm:cxn modelId="{6F45A849-3F11-4855-9792-BA500513A39E}" type="presOf" srcId="{E866C02B-C1C1-48D8-8FA5-09EAF04AED35}" destId="{43EF09B1-E4D5-4A97-BC9A-4DE682532159}" srcOrd="0" destOrd="0" presId="urn:microsoft.com/office/officeart/2005/8/layout/bProcess4"/>
    <dgm:cxn modelId="{7F1B596A-CA06-480B-AC9D-C4CC96975C0A}" type="presOf" srcId="{7832963D-1B37-462E-97A4-76C2639D6A66}" destId="{6A669EE7-9EF2-4D6B-A40D-7A70015DB304}" srcOrd="0" destOrd="0" presId="urn:microsoft.com/office/officeart/2005/8/layout/bProcess4"/>
    <dgm:cxn modelId="{4B65CF6E-A7A7-4BAA-BCCF-C4966BB8B9D4}" srcId="{E2F66DB7-39FE-4B95-A667-4A97B9A3378F}" destId="{35C871C3-CE68-44FE-AABF-4B11A72A0E59}" srcOrd="4" destOrd="0" parTransId="{3A63E8D1-FBF9-48D9-844C-3875B04EF564}" sibTransId="{8ADF0116-8B7C-4455-9CBA-0B3F23397177}"/>
    <dgm:cxn modelId="{B121DE73-12D4-437D-80CC-6338392580DF}" type="presOf" srcId="{E2F66DB7-39FE-4B95-A667-4A97B9A3378F}" destId="{93518474-5D16-4FF0-8229-35F534B3E0DD}" srcOrd="0" destOrd="0" presId="urn:microsoft.com/office/officeart/2005/8/layout/bProcess4"/>
    <dgm:cxn modelId="{447CE47A-E73D-4B41-9FDF-0841BEEE01D0}" srcId="{E2F66DB7-39FE-4B95-A667-4A97B9A3378F}" destId="{03A5CF29-6650-44AD-B823-4088ED4DA9B4}" srcOrd="3" destOrd="0" parTransId="{2FD98644-F6FB-4C0F-B91E-92554C9E5A83}" sibTransId="{ADD95898-E984-4460-945C-58D6F05D10D9}"/>
    <dgm:cxn modelId="{5AFFCE7C-E9F4-4983-965F-94413B1B0A49}" srcId="{E2F66DB7-39FE-4B95-A667-4A97B9A3378F}" destId="{7832963D-1B37-462E-97A4-76C2639D6A66}" srcOrd="2" destOrd="0" parTransId="{74AD36FF-5BA3-4003-BC84-D04A638DFDF3}" sibTransId="{B8B50D30-94D2-4714-A217-E80A5A6D9BA7}"/>
    <dgm:cxn modelId="{D5D1229F-96BF-45B4-824D-449FAA8A4438}" type="presOf" srcId="{09FB4760-C378-4FAE-854B-E5A84EABF26F}" destId="{EE19779F-EFB1-444B-B0EA-7EECE9674CAA}" srcOrd="0" destOrd="0" presId="urn:microsoft.com/office/officeart/2005/8/layout/bProcess4"/>
    <dgm:cxn modelId="{A6E89EAF-7EB8-4148-BB52-14C06D441C18}" srcId="{E2F66DB7-39FE-4B95-A667-4A97B9A3378F}" destId="{7E328AC3-F1D1-4C5B-BE3C-658D3F169907}" srcOrd="6" destOrd="0" parTransId="{29E920C7-FAB7-471C-8FBF-A692D38B60DE}" sibTransId="{3AFB5EA0-DDAE-4F74-A175-E007E127E0B9}"/>
    <dgm:cxn modelId="{B8C2D3D4-E884-4D17-99D2-7819C5E25854}" srcId="{E2F66DB7-39FE-4B95-A667-4A97B9A3378F}" destId="{82A6A91B-371C-4979-B893-81F3633660D9}" srcOrd="5" destOrd="0" parTransId="{4FD017B3-2494-416C-AB24-89CC834A6F20}" sibTransId="{4B25D68D-8926-412B-8641-86280D7E2643}"/>
    <dgm:cxn modelId="{B7E2C0DF-2A2B-46A9-A121-8673B63B1C00}" type="presOf" srcId="{03A5CF29-6650-44AD-B823-4088ED4DA9B4}" destId="{FC6677E9-17F7-41CF-8CA0-8AE61AA4BD47}" srcOrd="0" destOrd="0" presId="urn:microsoft.com/office/officeart/2005/8/layout/bProcess4"/>
    <dgm:cxn modelId="{AA82E3E1-1831-4EB1-9D39-E00548CDB7CE}" type="presOf" srcId="{35C871C3-CE68-44FE-AABF-4B11A72A0E59}" destId="{0C71C6D2-8097-4351-B262-F675BFD2BCA3}" srcOrd="0" destOrd="0" presId="urn:microsoft.com/office/officeart/2005/8/layout/bProcess4"/>
    <dgm:cxn modelId="{B960EEF7-5B69-4C52-8D3D-2A876AF336CE}" type="presOf" srcId="{B8B50D30-94D2-4714-A217-E80A5A6D9BA7}" destId="{1D59E732-3635-4CE5-AF48-5446C8397F4C}" srcOrd="0" destOrd="0" presId="urn:microsoft.com/office/officeart/2005/8/layout/bProcess4"/>
    <dgm:cxn modelId="{0063D7EF-AB04-4323-BAAB-C333BB076AAA}" type="presParOf" srcId="{93518474-5D16-4FF0-8229-35F534B3E0DD}" destId="{7814926E-4C14-49F0-9ABE-45BE0B1D2CFE}" srcOrd="0" destOrd="0" presId="urn:microsoft.com/office/officeart/2005/8/layout/bProcess4"/>
    <dgm:cxn modelId="{7224141B-0D6D-4CDD-A1F6-5BAE10B29B2C}" type="presParOf" srcId="{7814926E-4C14-49F0-9ABE-45BE0B1D2CFE}" destId="{95702BA7-6BA1-4034-A268-F5883DFB15A5}" srcOrd="0" destOrd="0" presId="urn:microsoft.com/office/officeart/2005/8/layout/bProcess4"/>
    <dgm:cxn modelId="{8DA28D68-CB30-4910-BF60-FD993CE0525B}" type="presParOf" srcId="{7814926E-4C14-49F0-9ABE-45BE0B1D2CFE}" destId="{132AB83A-4D5C-43F5-B9FA-DB7ABE23A4EA}" srcOrd="1" destOrd="0" presId="urn:microsoft.com/office/officeart/2005/8/layout/bProcess4"/>
    <dgm:cxn modelId="{B69BF9FD-079C-483F-8F49-5FD8CF3F40C7}" type="presParOf" srcId="{93518474-5D16-4FF0-8229-35F534B3E0DD}" destId="{43EF09B1-E4D5-4A97-BC9A-4DE682532159}" srcOrd="1" destOrd="0" presId="urn:microsoft.com/office/officeart/2005/8/layout/bProcess4"/>
    <dgm:cxn modelId="{78A4BF62-780E-4618-A5F3-94E7FBDAEB57}" type="presParOf" srcId="{93518474-5D16-4FF0-8229-35F534B3E0DD}" destId="{A3BD4F7F-2803-4FD8-AD1D-F19E1CB5C6D8}" srcOrd="2" destOrd="0" presId="urn:microsoft.com/office/officeart/2005/8/layout/bProcess4"/>
    <dgm:cxn modelId="{F22E9FBB-A304-4E15-9250-05CE413510A0}" type="presParOf" srcId="{A3BD4F7F-2803-4FD8-AD1D-F19E1CB5C6D8}" destId="{2379C358-8930-481B-BF11-27576E1898F5}" srcOrd="0" destOrd="0" presId="urn:microsoft.com/office/officeart/2005/8/layout/bProcess4"/>
    <dgm:cxn modelId="{10FCA0CA-1C57-4F1D-A9B8-133AEF1D80CC}" type="presParOf" srcId="{A3BD4F7F-2803-4FD8-AD1D-F19E1CB5C6D8}" destId="{EE19779F-EFB1-444B-B0EA-7EECE9674CAA}" srcOrd="1" destOrd="0" presId="urn:microsoft.com/office/officeart/2005/8/layout/bProcess4"/>
    <dgm:cxn modelId="{A5FF0755-7D3C-4553-AA43-EA86B3781A2D}" type="presParOf" srcId="{93518474-5D16-4FF0-8229-35F534B3E0DD}" destId="{3C8C87D3-76CA-4E21-A00F-10AD17D8E704}" srcOrd="3" destOrd="0" presId="urn:microsoft.com/office/officeart/2005/8/layout/bProcess4"/>
    <dgm:cxn modelId="{BF4BF48E-6CDB-4EAE-ADA4-CAFA7212F3BC}" type="presParOf" srcId="{93518474-5D16-4FF0-8229-35F534B3E0DD}" destId="{0C9F15B9-E13A-4CCB-94CD-C9CE213168F7}" srcOrd="4" destOrd="0" presId="urn:microsoft.com/office/officeart/2005/8/layout/bProcess4"/>
    <dgm:cxn modelId="{45826A0F-3160-4CB5-81E1-9D12B8527D3A}" type="presParOf" srcId="{0C9F15B9-E13A-4CCB-94CD-C9CE213168F7}" destId="{5A27E1E1-4FD5-4141-82FC-3E5868867AC0}" srcOrd="0" destOrd="0" presId="urn:microsoft.com/office/officeart/2005/8/layout/bProcess4"/>
    <dgm:cxn modelId="{A1410497-3037-4C6C-8660-376674DE47AB}" type="presParOf" srcId="{0C9F15B9-E13A-4CCB-94CD-C9CE213168F7}" destId="{6A669EE7-9EF2-4D6B-A40D-7A70015DB304}" srcOrd="1" destOrd="0" presId="urn:microsoft.com/office/officeart/2005/8/layout/bProcess4"/>
    <dgm:cxn modelId="{235733E0-3FE4-477E-9C48-D0E8246B39FD}" type="presParOf" srcId="{93518474-5D16-4FF0-8229-35F534B3E0DD}" destId="{1D59E732-3635-4CE5-AF48-5446C8397F4C}" srcOrd="5" destOrd="0" presId="urn:microsoft.com/office/officeart/2005/8/layout/bProcess4"/>
    <dgm:cxn modelId="{83DED25E-ED46-4E1B-B06E-7722AEB67A97}" type="presParOf" srcId="{93518474-5D16-4FF0-8229-35F534B3E0DD}" destId="{48CC6230-FFA0-4DF5-AF01-5A99263AEB8A}" srcOrd="6" destOrd="0" presId="urn:microsoft.com/office/officeart/2005/8/layout/bProcess4"/>
    <dgm:cxn modelId="{C9B0FC7B-DABE-424D-BE83-3AB0E8F94AF7}" type="presParOf" srcId="{48CC6230-FFA0-4DF5-AF01-5A99263AEB8A}" destId="{40A4FB15-5CFA-476C-A8ED-62565DD62ADF}" srcOrd="0" destOrd="0" presId="urn:microsoft.com/office/officeart/2005/8/layout/bProcess4"/>
    <dgm:cxn modelId="{CFFF5527-64B6-478A-A588-ACE004CD2497}" type="presParOf" srcId="{48CC6230-FFA0-4DF5-AF01-5A99263AEB8A}" destId="{FC6677E9-17F7-41CF-8CA0-8AE61AA4BD47}" srcOrd="1" destOrd="0" presId="urn:microsoft.com/office/officeart/2005/8/layout/bProcess4"/>
    <dgm:cxn modelId="{E63896E9-8E40-416A-85B3-E44DD3B46B01}" type="presParOf" srcId="{93518474-5D16-4FF0-8229-35F534B3E0DD}" destId="{1D17EF9B-853D-445C-9396-5A9A4F0F6916}" srcOrd="7" destOrd="0" presId="urn:microsoft.com/office/officeart/2005/8/layout/bProcess4"/>
    <dgm:cxn modelId="{E6857E81-FBD8-4918-AB97-41B6BEE34AC7}" type="presParOf" srcId="{93518474-5D16-4FF0-8229-35F534B3E0DD}" destId="{A07FC3D7-6E55-42A0-A551-CD42FE2F70D7}" srcOrd="8" destOrd="0" presId="urn:microsoft.com/office/officeart/2005/8/layout/bProcess4"/>
    <dgm:cxn modelId="{226226A7-8396-45A6-A886-803737003675}" type="presParOf" srcId="{A07FC3D7-6E55-42A0-A551-CD42FE2F70D7}" destId="{36EA278A-540A-4CCB-9550-3A0B9A46AFD0}" srcOrd="0" destOrd="0" presId="urn:microsoft.com/office/officeart/2005/8/layout/bProcess4"/>
    <dgm:cxn modelId="{61B70FF6-C9FA-4103-9D56-66F328450302}" type="presParOf" srcId="{A07FC3D7-6E55-42A0-A551-CD42FE2F70D7}" destId="{0C71C6D2-8097-4351-B262-F675BFD2BCA3}" srcOrd="1" destOrd="0" presId="urn:microsoft.com/office/officeart/2005/8/layout/bProcess4"/>
    <dgm:cxn modelId="{EBA9D60E-6E83-4424-BAEF-DDBCD6120A65}" type="presParOf" srcId="{93518474-5D16-4FF0-8229-35F534B3E0DD}" destId="{0B54EBE7-6D0E-49C8-90B9-FCC5EF16B388}" srcOrd="9" destOrd="0" presId="urn:microsoft.com/office/officeart/2005/8/layout/bProcess4"/>
    <dgm:cxn modelId="{5B4D3E0C-9CD6-4C42-8454-DAF6D74AE3A8}" type="presParOf" srcId="{93518474-5D16-4FF0-8229-35F534B3E0DD}" destId="{3CA5BCBC-99EE-419A-B847-D6AAF51BC03F}" srcOrd="10" destOrd="0" presId="urn:microsoft.com/office/officeart/2005/8/layout/bProcess4"/>
    <dgm:cxn modelId="{77DE9527-D922-4EFB-B3EF-621D0399D972}" type="presParOf" srcId="{3CA5BCBC-99EE-419A-B847-D6AAF51BC03F}" destId="{A9A509DB-7326-4054-890F-DBB608CD0E06}" srcOrd="0" destOrd="0" presId="urn:microsoft.com/office/officeart/2005/8/layout/bProcess4"/>
    <dgm:cxn modelId="{7FC609FF-FF5D-480E-A33E-CF075661386C}" type="presParOf" srcId="{3CA5BCBC-99EE-419A-B847-D6AAF51BC03F}" destId="{9A921C93-B5A0-49EF-9CDD-5FD1EB23BEC6}" srcOrd="1" destOrd="0" presId="urn:microsoft.com/office/officeart/2005/8/layout/bProcess4"/>
    <dgm:cxn modelId="{0423EE80-7DA5-41E6-9B49-36EF11A2114D}" type="presParOf" srcId="{93518474-5D16-4FF0-8229-35F534B3E0DD}" destId="{3964E808-EC8C-4DE7-8907-D101AAB9B64A}" srcOrd="11" destOrd="0" presId="urn:microsoft.com/office/officeart/2005/8/layout/bProcess4"/>
    <dgm:cxn modelId="{C9876983-874D-46E5-BAD1-B411331E7580}" type="presParOf" srcId="{93518474-5D16-4FF0-8229-35F534B3E0DD}" destId="{E7C8D848-D81E-4E54-A5A5-6BB6D89EBD98}" srcOrd="12" destOrd="0" presId="urn:microsoft.com/office/officeart/2005/8/layout/bProcess4"/>
    <dgm:cxn modelId="{2BB9646D-156C-46E3-B7E4-C530FCE7C1C3}" type="presParOf" srcId="{E7C8D848-D81E-4E54-A5A5-6BB6D89EBD98}" destId="{9C8D147A-19CF-4EAC-A37A-78F9A3C3A0DF}" srcOrd="0" destOrd="0" presId="urn:microsoft.com/office/officeart/2005/8/layout/bProcess4"/>
    <dgm:cxn modelId="{4346A52F-55B0-4F53-9E0D-771E4871FA30}" type="presParOf" srcId="{E7C8D848-D81E-4E54-A5A5-6BB6D89EBD98}" destId="{DEEF4B74-1BCC-4565-A97D-C733F6277A67}" srcOrd="1" destOrd="0" presId="urn:microsoft.com/office/officeart/2005/8/layout/bProcess4"/>
    <dgm:cxn modelId="{1631D2DB-BCB3-4574-A667-AF03B8D70196}" type="presParOf" srcId="{93518474-5D16-4FF0-8229-35F534B3E0DD}" destId="{F3697A74-2E62-4B6C-82EE-53F98D586CFF}" srcOrd="13" destOrd="0" presId="urn:microsoft.com/office/officeart/2005/8/layout/bProcess4"/>
    <dgm:cxn modelId="{FE2597A9-0595-4A4F-A577-F751C3485514}" type="presParOf" srcId="{93518474-5D16-4FF0-8229-35F534B3E0DD}" destId="{63732A00-E60E-422D-A273-F8C7775DC16D}" srcOrd="14" destOrd="0" presId="urn:microsoft.com/office/officeart/2005/8/layout/bProcess4"/>
    <dgm:cxn modelId="{FA42CC42-DE05-48B1-8892-507D32FB4315}" type="presParOf" srcId="{63732A00-E60E-422D-A273-F8C7775DC16D}" destId="{6AD00547-50F3-4E9F-89BE-53486C1F2D51}" srcOrd="0" destOrd="0" presId="urn:microsoft.com/office/officeart/2005/8/layout/bProcess4"/>
    <dgm:cxn modelId="{2084DB51-7C30-4FFE-9EBD-9D4A5CC1024E}" type="presParOf" srcId="{63732A00-E60E-422D-A273-F8C7775DC16D}" destId="{522B8C46-8BDB-4266-857E-C97C905D84D5}"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9767E1D-B13A-4306-8238-189208BB7A46}"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en-US"/>
        </a:p>
      </dgm:t>
    </dgm:pt>
    <dgm:pt modelId="{66EE47B7-59C3-4451-9E55-E8AA7742723B}">
      <dgm:prSet phldrT="[Text]" custT="1"/>
      <dgm:spPr/>
      <dgm:t>
        <a:bodyPr/>
        <a:lstStyle/>
        <a:p>
          <a:r>
            <a:rPr lang="en-US" sz="2400"/>
            <a:t>The secretive nature of teenagers</a:t>
          </a:r>
          <a:endParaRPr lang="en-US" sz="2400" dirty="0"/>
        </a:p>
      </dgm:t>
    </dgm:pt>
    <dgm:pt modelId="{0B48617A-196D-4CFF-8C37-1F2894BF1AA9}" type="parTrans" cxnId="{4EBAAA6D-E7A3-45FC-8905-7B755F15A228}">
      <dgm:prSet/>
      <dgm:spPr/>
      <dgm:t>
        <a:bodyPr/>
        <a:lstStyle/>
        <a:p>
          <a:endParaRPr lang="en-US"/>
        </a:p>
      </dgm:t>
    </dgm:pt>
    <dgm:pt modelId="{0E324286-DC19-4D6D-BAE4-36DC90BD4D6F}" type="sibTrans" cxnId="{4EBAAA6D-E7A3-45FC-8905-7B755F15A228}">
      <dgm:prSet/>
      <dgm:spPr/>
      <dgm:t>
        <a:bodyPr/>
        <a:lstStyle/>
        <a:p>
          <a:endParaRPr lang="en-US"/>
        </a:p>
      </dgm:t>
    </dgm:pt>
    <dgm:pt modelId="{AA982F64-05BC-4B6D-AB56-635CBE57588D}">
      <dgm:prSet phldrT="[Text]" custT="1"/>
      <dgm:spPr/>
      <dgm:t>
        <a:bodyPr/>
        <a:lstStyle/>
        <a:p>
          <a:r>
            <a:rPr lang="en-US" sz="2400"/>
            <a:t>Sex Offenders identify &amp; target vulnerability</a:t>
          </a:r>
          <a:endParaRPr lang="en-US" sz="2400" dirty="0"/>
        </a:p>
      </dgm:t>
    </dgm:pt>
    <dgm:pt modelId="{89B54136-DB9E-46CC-B6DD-149DEF89407F}" type="parTrans" cxnId="{EA61E28D-7FDF-428B-8F88-6C99660DD241}">
      <dgm:prSet/>
      <dgm:spPr/>
      <dgm:t>
        <a:bodyPr/>
        <a:lstStyle/>
        <a:p>
          <a:endParaRPr lang="en-US"/>
        </a:p>
      </dgm:t>
    </dgm:pt>
    <dgm:pt modelId="{FB25F0B2-06F0-44E3-9BEE-1C46F1DAAF60}" type="sibTrans" cxnId="{EA61E28D-7FDF-428B-8F88-6C99660DD241}">
      <dgm:prSet/>
      <dgm:spPr/>
      <dgm:t>
        <a:bodyPr/>
        <a:lstStyle/>
        <a:p>
          <a:endParaRPr lang="en-US"/>
        </a:p>
      </dgm:t>
    </dgm:pt>
    <dgm:pt modelId="{E0D4BB85-FEF5-4E20-876E-75FEFDE6BE75}">
      <dgm:prSet phldrT="[Text]" custT="1"/>
      <dgm:spPr/>
      <dgm:t>
        <a:bodyPr/>
        <a:lstStyle/>
        <a:p>
          <a:r>
            <a:rPr lang="en-US" sz="2400"/>
            <a:t>Teenagers separate from their attachments (parents/carers)</a:t>
          </a:r>
          <a:endParaRPr lang="en-US" sz="2400" dirty="0"/>
        </a:p>
      </dgm:t>
    </dgm:pt>
    <dgm:pt modelId="{3CCE0584-0165-4280-8AD3-33F3A4811FA8}" type="parTrans" cxnId="{360AE216-2B2A-44B1-A2EA-5267F04F7CDB}">
      <dgm:prSet/>
      <dgm:spPr/>
      <dgm:t>
        <a:bodyPr/>
        <a:lstStyle/>
        <a:p>
          <a:endParaRPr lang="en-US"/>
        </a:p>
      </dgm:t>
    </dgm:pt>
    <dgm:pt modelId="{DD3EE7B9-FD64-4289-971B-3B4126D57AB7}" type="sibTrans" cxnId="{360AE216-2B2A-44B1-A2EA-5267F04F7CDB}">
      <dgm:prSet/>
      <dgm:spPr/>
      <dgm:t>
        <a:bodyPr/>
        <a:lstStyle/>
        <a:p>
          <a:endParaRPr lang="en-US"/>
        </a:p>
      </dgm:t>
    </dgm:pt>
    <dgm:pt modelId="{40A25658-6E45-4CBC-85F5-605C535AF881}">
      <dgm:prSet phldrT="[Text]" custT="1"/>
      <dgm:spPr/>
      <dgm:t>
        <a:bodyPr/>
        <a:lstStyle/>
        <a:p>
          <a:r>
            <a:rPr lang="en-US" sz="2400"/>
            <a:t>The separation is essential however it leaves them very vulnerable</a:t>
          </a:r>
          <a:endParaRPr lang="en-US" sz="2400" dirty="0"/>
        </a:p>
      </dgm:t>
    </dgm:pt>
    <dgm:pt modelId="{2D1FBA2F-66BA-4C0A-B3D3-0FF0987E3122}" type="parTrans" cxnId="{1708DCC1-1AA2-4CAE-9B2A-74E1DD63B7E3}">
      <dgm:prSet/>
      <dgm:spPr/>
      <dgm:t>
        <a:bodyPr/>
        <a:lstStyle/>
        <a:p>
          <a:endParaRPr lang="en-US"/>
        </a:p>
      </dgm:t>
    </dgm:pt>
    <dgm:pt modelId="{8D5A7B8A-AF1E-45EC-BD75-71D08ED82897}" type="sibTrans" cxnId="{1708DCC1-1AA2-4CAE-9B2A-74E1DD63B7E3}">
      <dgm:prSet/>
      <dgm:spPr/>
      <dgm:t>
        <a:bodyPr/>
        <a:lstStyle/>
        <a:p>
          <a:endParaRPr lang="en-US"/>
        </a:p>
      </dgm:t>
    </dgm:pt>
    <dgm:pt modelId="{BCFFC8EB-C3EE-4A5D-AD0A-ED1B05931E96}">
      <dgm:prSet phldrT="[Text]" custT="1"/>
      <dgm:spPr/>
      <dgm:t>
        <a:bodyPr/>
        <a:lstStyle/>
        <a:p>
          <a:r>
            <a:rPr lang="en-US" sz="2400"/>
            <a:t>They then seek different attachments</a:t>
          </a:r>
          <a:endParaRPr lang="en-US" sz="2400" dirty="0"/>
        </a:p>
      </dgm:t>
    </dgm:pt>
    <dgm:pt modelId="{D30D3293-6BE6-4B64-ABB7-33D9B29AB4BD}" type="parTrans" cxnId="{27946B77-B3CE-4B48-AF42-3C8DF1260E2D}">
      <dgm:prSet/>
      <dgm:spPr/>
      <dgm:t>
        <a:bodyPr/>
        <a:lstStyle/>
        <a:p>
          <a:endParaRPr lang="en-US"/>
        </a:p>
      </dgm:t>
    </dgm:pt>
    <dgm:pt modelId="{678422BA-7A33-4959-9933-F367D93D5957}" type="sibTrans" cxnId="{27946B77-B3CE-4B48-AF42-3C8DF1260E2D}">
      <dgm:prSet/>
      <dgm:spPr/>
      <dgm:t>
        <a:bodyPr/>
        <a:lstStyle/>
        <a:p>
          <a:endParaRPr lang="en-US"/>
        </a:p>
      </dgm:t>
    </dgm:pt>
    <dgm:pt modelId="{224B6DA7-08E2-42D7-8C5E-DAB768F9084F}" type="pres">
      <dgm:prSet presAssocID="{29767E1D-B13A-4306-8238-189208BB7A46}" presName="diagram" presStyleCnt="0">
        <dgm:presLayoutVars>
          <dgm:dir/>
          <dgm:resizeHandles val="exact"/>
        </dgm:presLayoutVars>
      </dgm:prSet>
      <dgm:spPr/>
    </dgm:pt>
    <dgm:pt modelId="{95862311-31CC-44FA-96C2-C92F269ED697}" type="pres">
      <dgm:prSet presAssocID="{66EE47B7-59C3-4451-9E55-E8AA7742723B}" presName="node" presStyleLbl="node1" presStyleIdx="0" presStyleCnt="5">
        <dgm:presLayoutVars>
          <dgm:bulletEnabled val="1"/>
        </dgm:presLayoutVars>
      </dgm:prSet>
      <dgm:spPr/>
    </dgm:pt>
    <dgm:pt modelId="{9C669A08-14B9-4F45-A118-14C049A8AE79}" type="pres">
      <dgm:prSet presAssocID="{0E324286-DC19-4D6D-BAE4-36DC90BD4D6F}" presName="sibTrans" presStyleCnt="0"/>
      <dgm:spPr/>
    </dgm:pt>
    <dgm:pt modelId="{8A8C5A5F-7417-4975-A06E-6D5E89CC38BA}" type="pres">
      <dgm:prSet presAssocID="{AA982F64-05BC-4B6D-AB56-635CBE57588D}" presName="node" presStyleLbl="node1" presStyleIdx="1" presStyleCnt="5">
        <dgm:presLayoutVars>
          <dgm:bulletEnabled val="1"/>
        </dgm:presLayoutVars>
      </dgm:prSet>
      <dgm:spPr/>
    </dgm:pt>
    <dgm:pt modelId="{2D0EAE73-8B12-4FFB-A21C-6CAEFBFFAD92}" type="pres">
      <dgm:prSet presAssocID="{FB25F0B2-06F0-44E3-9BEE-1C46F1DAAF60}" presName="sibTrans" presStyleCnt="0"/>
      <dgm:spPr/>
    </dgm:pt>
    <dgm:pt modelId="{6E72B48C-9942-4F0C-B413-8DE666748EE0}" type="pres">
      <dgm:prSet presAssocID="{E0D4BB85-FEF5-4E20-876E-75FEFDE6BE75}" presName="node" presStyleLbl="node1" presStyleIdx="2" presStyleCnt="5">
        <dgm:presLayoutVars>
          <dgm:bulletEnabled val="1"/>
        </dgm:presLayoutVars>
      </dgm:prSet>
      <dgm:spPr/>
    </dgm:pt>
    <dgm:pt modelId="{CB1D59C3-F876-4F12-B18A-353435C280CC}" type="pres">
      <dgm:prSet presAssocID="{DD3EE7B9-FD64-4289-971B-3B4126D57AB7}" presName="sibTrans" presStyleCnt="0"/>
      <dgm:spPr/>
    </dgm:pt>
    <dgm:pt modelId="{504DB33F-44A9-4F40-AB26-F6F363514D68}" type="pres">
      <dgm:prSet presAssocID="{40A25658-6E45-4CBC-85F5-605C535AF881}" presName="node" presStyleLbl="node1" presStyleIdx="3" presStyleCnt="5" custLinFactNeighborX="55671" custLinFactNeighborY="-9222">
        <dgm:presLayoutVars>
          <dgm:bulletEnabled val="1"/>
        </dgm:presLayoutVars>
      </dgm:prSet>
      <dgm:spPr/>
    </dgm:pt>
    <dgm:pt modelId="{C50760E6-5883-414F-A153-8CACEA6892EC}" type="pres">
      <dgm:prSet presAssocID="{8D5A7B8A-AF1E-45EC-BD75-71D08ED82897}" presName="sibTrans" presStyleCnt="0"/>
      <dgm:spPr/>
    </dgm:pt>
    <dgm:pt modelId="{298295A4-9A7B-49EB-ACB7-9F2CC375F048}" type="pres">
      <dgm:prSet presAssocID="{BCFFC8EB-C3EE-4A5D-AD0A-ED1B05931E96}" presName="node" presStyleLbl="node1" presStyleIdx="4" presStyleCnt="5" custLinFactNeighborX="54128" custLinFactNeighborY="-9458">
        <dgm:presLayoutVars>
          <dgm:bulletEnabled val="1"/>
        </dgm:presLayoutVars>
      </dgm:prSet>
      <dgm:spPr/>
    </dgm:pt>
  </dgm:ptLst>
  <dgm:cxnLst>
    <dgm:cxn modelId="{360AE216-2B2A-44B1-A2EA-5267F04F7CDB}" srcId="{29767E1D-B13A-4306-8238-189208BB7A46}" destId="{E0D4BB85-FEF5-4E20-876E-75FEFDE6BE75}" srcOrd="2" destOrd="0" parTransId="{3CCE0584-0165-4280-8AD3-33F3A4811FA8}" sibTransId="{DD3EE7B9-FD64-4289-971B-3B4126D57AB7}"/>
    <dgm:cxn modelId="{6981AC18-BD6C-40CF-80DD-1C4FCF63B1CC}" type="presOf" srcId="{66EE47B7-59C3-4451-9E55-E8AA7742723B}" destId="{95862311-31CC-44FA-96C2-C92F269ED697}" srcOrd="0" destOrd="0" presId="urn:microsoft.com/office/officeart/2005/8/layout/default"/>
    <dgm:cxn modelId="{537E9C2E-35D5-48D4-8BEE-85780D335082}" type="presOf" srcId="{E0D4BB85-FEF5-4E20-876E-75FEFDE6BE75}" destId="{6E72B48C-9942-4F0C-B413-8DE666748EE0}" srcOrd="0" destOrd="0" presId="urn:microsoft.com/office/officeart/2005/8/layout/default"/>
    <dgm:cxn modelId="{4EBAAA6D-E7A3-45FC-8905-7B755F15A228}" srcId="{29767E1D-B13A-4306-8238-189208BB7A46}" destId="{66EE47B7-59C3-4451-9E55-E8AA7742723B}" srcOrd="0" destOrd="0" parTransId="{0B48617A-196D-4CFF-8C37-1F2894BF1AA9}" sibTransId="{0E324286-DC19-4D6D-BAE4-36DC90BD4D6F}"/>
    <dgm:cxn modelId="{0816EF71-2530-4D29-AAB8-A5DABB7CBD34}" type="presOf" srcId="{BCFFC8EB-C3EE-4A5D-AD0A-ED1B05931E96}" destId="{298295A4-9A7B-49EB-ACB7-9F2CC375F048}" srcOrd="0" destOrd="0" presId="urn:microsoft.com/office/officeart/2005/8/layout/default"/>
    <dgm:cxn modelId="{27946B77-B3CE-4B48-AF42-3C8DF1260E2D}" srcId="{29767E1D-B13A-4306-8238-189208BB7A46}" destId="{BCFFC8EB-C3EE-4A5D-AD0A-ED1B05931E96}" srcOrd="4" destOrd="0" parTransId="{D30D3293-6BE6-4B64-ABB7-33D9B29AB4BD}" sibTransId="{678422BA-7A33-4959-9933-F367D93D5957}"/>
    <dgm:cxn modelId="{EA61E28D-7FDF-428B-8F88-6C99660DD241}" srcId="{29767E1D-B13A-4306-8238-189208BB7A46}" destId="{AA982F64-05BC-4B6D-AB56-635CBE57588D}" srcOrd="1" destOrd="0" parTransId="{89B54136-DB9E-46CC-B6DD-149DEF89407F}" sibTransId="{FB25F0B2-06F0-44E3-9BEE-1C46F1DAAF60}"/>
    <dgm:cxn modelId="{B0411C9F-A3E2-4248-8D73-38F0BA881BD9}" type="presOf" srcId="{40A25658-6E45-4CBC-85F5-605C535AF881}" destId="{504DB33F-44A9-4F40-AB26-F6F363514D68}" srcOrd="0" destOrd="0" presId="urn:microsoft.com/office/officeart/2005/8/layout/default"/>
    <dgm:cxn modelId="{174D47BC-2808-4283-BC25-D6E4F4BE4568}" type="presOf" srcId="{29767E1D-B13A-4306-8238-189208BB7A46}" destId="{224B6DA7-08E2-42D7-8C5E-DAB768F9084F}" srcOrd="0" destOrd="0" presId="urn:microsoft.com/office/officeart/2005/8/layout/default"/>
    <dgm:cxn modelId="{D28875BC-1B2E-464C-A4A6-3E6FBCDEDCCC}" type="presOf" srcId="{AA982F64-05BC-4B6D-AB56-635CBE57588D}" destId="{8A8C5A5F-7417-4975-A06E-6D5E89CC38BA}" srcOrd="0" destOrd="0" presId="urn:microsoft.com/office/officeart/2005/8/layout/default"/>
    <dgm:cxn modelId="{1708DCC1-1AA2-4CAE-9B2A-74E1DD63B7E3}" srcId="{29767E1D-B13A-4306-8238-189208BB7A46}" destId="{40A25658-6E45-4CBC-85F5-605C535AF881}" srcOrd="3" destOrd="0" parTransId="{2D1FBA2F-66BA-4C0A-B3D3-0FF0987E3122}" sibTransId="{8D5A7B8A-AF1E-45EC-BD75-71D08ED82897}"/>
    <dgm:cxn modelId="{39895EDF-954E-4F82-8D36-DCABEEF58271}" type="presParOf" srcId="{224B6DA7-08E2-42D7-8C5E-DAB768F9084F}" destId="{95862311-31CC-44FA-96C2-C92F269ED697}" srcOrd="0" destOrd="0" presId="urn:microsoft.com/office/officeart/2005/8/layout/default"/>
    <dgm:cxn modelId="{2B832C6E-8F44-4F2F-AE92-1C6C64315849}" type="presParOf" srcId="{224B6DA7-08E2-42D7-8C5E-DAB768F9084F}" destId="{9C669A08-14B9-4F45-A118-14C049A8AE79}" srcOrd="1" destOrd="0" presId="urn:microsoft.com/office/officeart/2005/8/layout/default"/>
    <dgm:cxn modelId="{1E51641B-9E7C-4C57-897C-27E0A029376C}" type="presParOf" srcId="{224B6DA7-08E2-42D7-8C5E-DAB768F9084F}" destId="{8A8C5A5F-7417-4975-A06E-6D5E89CC38BA}" srcOrd="2" destOrd="0" presId="urn:microsoft.com/office/officeart/2005/8/layout/default"/>
    <dgm:cxn modelId="{1BF13B39-B210-4B15-AB26-BE44C31817E4}" type="presParOf" srcId="{224B6DA7-08E2-42D7-8C5E-DAB768F9084F}" destId="{2D0EAE73-8B12-4FFB-A21C-6CAEFBFFAD92}" srcOrd="3" destOrd="0" presId="urn:microsoft.com/office/officeart/2005/8/layout/default"/>
    <dgm:cxn modelId="{6BCC6F62-F16B-4506-B130-626F864FB4D7}" type="presParOf" srcId="{224B6DA7-08E2-42D7-8C5E-DAB768F9084F}" destId="{6E72B48C-9942-4F0C-B413-8DE666748EE0}" srcOrd="4" destOrd="0" presId="urn:microsoft.com/office/officeart/2005/8/layout/default"/>
    <dgm:cxn modelId="{64C35CD8-0892-4022-9601-4FFBB3A09802}" type="presParOf" srcId="{224B6DA7-08E2-42D7-8C5E-DAB768F9084F}" destId="{CB1D59C3-F876-4F12-B18A-353435C280CC}" srcOrd="5" destOrd="0" presId="urn:microsoft.com/office/officeart/2005/8/layout/default"/>
    <dgm:cxn modelId="{5FF5D40D-E94A-4B3F-9CE6-BB134E2DC50D}" type="presParOf" srcId="{224B6DA7-08E2-42D7-8C5E-DAB768F9084F}" destId="{504DB33F-44A9-4F40-AB26-F6F363514D68}" srcOrd="6" destOrd="0" presId="urn:microsoft.com/office/officeart/2005/8/layout/default"/>
    <dgm:cxn modelId="{BDE6C458-1EA2-41A1-911B-4EA336D8C395}" type="presParOf" srcId="{224B6DA7-08E2-42D7-8C5E-DAB768F9084F}" destId="{C50760E6-5883-414F-A153-8CACEA6892EC}" srcOrd="7" destOrd="0" presId="urn:microsoft.com/office/officeart/2005/8/layout/default"/>
    <dgm:cxn modelId="{6BB2124A-B6D2-45A4-A034-4D1D256109E2}" type="presParOf" srcId="{224B6DA7-08E2-42D7-8C5E-DAB768F9084F}" destId="{298295A4-9A7B-49EB-ACB7-9F2CC375F04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87749BD-B461-4F6B-BC01-0682ED4F971B}"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31318C2E-ED8F-4D7C-921C-B94B359D3799}">
      <dgm:prSet phldrT="[Text]" custT="1"/>
      <dgm:spPr/>
      <dgm:t>
        <a:bodyPr/>
        <a:lstStyle/>
        <a:p>
          <a:r>
            <a:rPr lang="en-US" sz="2400"/>
            <a:t>Use of new technologies</a:t>
          </a:r>
          <a:endParaRPr lang="en-US" sz="2400" dirty="0"/>
        </a:p>
      </dgm:t>
    </dgm:pt>
    <dgm:pt modelId="{FBD739A8-BA17-440C-8EDC-22B2F4FF7073}" type="parTrans" cxnId="{C6E12C5D-234E-4DAA-BBB0-CAE6E55A7AD5}">
      <dgm:prSet/>
      <dgm:spPr/>
      <dgm:t>
        <a:bodyPr/>
        <a:lstStyle/>
        <a:p>
          <a:endParaRPr lang="en-US"/>
        </a:p>
      </dgm:t>
    </dgm:pt>
    <dgm:pt modelId="{D96CFEA2-F7E5-40F2-A424-A241CD5B404D}" type="sibTrans" cxnId="{C6E12C5D-234E-4DAA-BBB0-CAE6E55A7AD5}">
      <dgm:prSet/>
      <dgm:spPr/>
      <dgm:t>
        <a:bodyPr/>
        <a:lstStyle/>
        <a:p>
          <a:endParaRPr lang="en-US"/>
        </a:p>
      </dgm:t>
    </dgm:pt>
    <dgm:pt modelId="{BF28BA85-9EA0-443F-98EC-1DEEF989F5B4}">
      <dgm:prSet phldrT="[Text]" custT="1"/>
      <dgm:spPr/>
      <dgm:t>
        <a:bodyPr/>
        <a:lstStyle/>
        <a:p>
          <a:r>
            <a:rPr lang="en-US" sz="2400"/>
            <a:t>Mobile phones</a:t>
          </a:r>
          <a:endParaRPr lang="en-US" sz="2400" dirty="0"/>
        </a:p>
      </dgm:t>
    </dgm:pt>
    <dgm:pt modelId="{AAC35A51-4313-45CA-A853-67DB78D015FE}" type="parTrans" cxnId="{2CCCA3AD-39F7-4BBD-A3F0-FF1435323ABF}">
      <dgm:prSet/>
      <dgm:spPr/>
      <dgm:t>
        <a:bodyPr/>
        <a:lstStyle/>
        <a:p>
          <a:endParaRPr lang="en-US"/>
        </a:p>
      </dgm:t>
    </dgm:pt>
    <dgm:pt modelId="{74B54FC7-E5F2-45D9-93F5-C9A1B8160E9E}" type="sibTrans" cxnId="{2CCCA3AD-39F7-4BBD-A3F0-FF1435323ABF}">
      <dgm:prSet/>
      <dgm:spPr/>
      <dgm:t>
        <a:bodyPr/>
        <a:lstStyle/>
        <a:p>
          <a:endParaRPr lang="en-US"/>
        </a:p>
      </dgm:t>
    </dgm:pt>
    <dgm:pt modelId="{5F5469CD-07E7-473F-8255-72B797AD6D7E}">
      <dgm:prSet phldrT="[Text]" custT="1"/>
      <dgm:spPr/>
      <dgm:t>
        <a:bodyPr/>
        <a:lstStyle/>
        <a:p>
          <a:r>
            <a:rPr lang="en-US" sz="2400"/>
            <a:t>Alcohol/drugs</a:t>
          </a:r>
          <a:endParaRPr lang="en-US" sz="2400" dirty="0"/>
        </a:p>
      </dgm:t>
    </dgm:pt>
    <dgm:pt modelId="{B91970BE-1E34-4922-B3C6-59145835A2F7}" type="parTrans" cxnId="{E58D3CDD-A5D6-4BA3-AB52-E8316BA68ED0}">
      <dgm:prSet/>
      <dgm:spPr/>
      <dgm:t>
        <a:bodyPr/>
        <a:lstStyle/>
        <a:p>
          <a:endParaRPr lang="en-US"/>
        </a:p>
      </dgm:t>
    </dgm:pt>
    <dgm:pt modelId="{B083FA3A-9CF9-4E58-88F8-4320A81AEA1A}" type="sibTrans" cxnId="{E58D3CDD-A5D6-4BA3-AB52-E8316BA68ED0}">
      <dgm:prSet/>
      <dgm:spPr/>
      <dgm:t>
        <a:bodyPr/>
        <a:lstStyle/>
        <a:p>
          <a:endParaRPr lang="en-US"/>
        </a:p>
      </dgm:t>
    </dgm:pt>
    <dgm:pt modelId="{04D5B4EC-41AA-47A9-9CA3-69B3368CDE90}">
      <dgm:prSet phldrT="[Text]" custT="1"/>
      <dgm:spPr/>
      <dgm:t>
        <a:bodyPr/>
        <a:lstStyle/>
        <a:p>
          <a:r>
            <a:rPr lang="en-US" sz="2400"/>
            <a:t>Money/ gifts</a:t>
          </a:r>
          <a:endParaRPr lang="en-US" sz="2400" dirty="0"/>
        </a:p>
      </dgm:t>
    </dgm:pt>
    <dgm:pt modelId="{7430C0AD-B21C-4ECF-892B-486B00D564FA}" type="parTrans" cxnId="{58C8C57A-9435-452A-A721-613556350929}">
      <dgm:prSet/>
      <dgm:spPr/>
      <dgm:t>
        <a:bodyPr/>
        <a:lstStyle/>
        <a:p>
          <a:endParaRPr lang="en-US"/>
        </a:p>
      </dgm:t>
    </dgm:pt>
    <dgm:pt modelId="{53D5329B-2AEB-4D3A-B178-B9DDD271D0BA}" type="sibTrans" cxnId="{58C8C57A-9435-452A-A721-613556350929}">
      <dgm:prSet/>
      <dgm:spPr/>
      <dgm:t>
        <a:bodyPr/>
        <a:lstStyle/>
        <a:p>
          <a:endParaRPr lang="en-US"/>
        </a:p>
      </dgm:t>
    </dgm:pt>
    <dgm:pt modelId="{39A42A9A-10E0-46A4-81FE-BC7AAE8FE160}">
      <dgm:prSet phldrT="[Text]" custT="1"/>
      <dgm:spPr/>
      <dgm:t>
        <a:bodyPr/>
        <a:lstStyle/>
        <a:p>
          <a:r>
            <a:rPr lang="en-US" sz="2400"/>
            <a:t>Blackmail – ‘Sexting’</a:t>
          </a:r>
          <a:endParaRPr lang="en-US" sz="2400" dirty="0"/>
        </a:p>
      </dgm:t>
    </dgm:pt>
    <dgm:pt modelId="{E0AFA9FB-3C6E-432E-B765-036F8223473A}" type="parTrans" cxnId="{CA0E465B-DA59-4778-AC5B-D97BD6CD3285}">
      <dgm:prSet/>
      <dgm:spPr/>
      <dgm:t>
        <a:bodyPr/>
        <a:lstStyle/>
        <a:p>
          <a:endParaRPr lang="en-US"/>
        </a:p>
      </dgm:t>
    </dgm:pt>
    <dgm:pt modelId="{811BDA3C-BB76-4923-A5C0-25B91A5FBDA6}" type="sibTrans" cxnId="{CA0E465B-DA59-4778-AC5B-D97BD6CD3285}">
      <dgm:prSet/>
      <dgm:spPr/>
      <dgm:t>
        <a:bodyPr/>
        <a:lstStyle/>
        <a:p>
          <a:endParaRPr lang="en-US"/>
        </a:p>
      </dgm:t>
    </dgm:pt>
    <dgm:pt modelId="{621A43D9-ABEE-453F-B051-F649DAFA049F}">
      <dgm:prSet phldrT="[Text]" custT="1"/>
      <dgm:spPr/>
      <dgm:t>
        <a:bodyPr/>
        <a:lstStyle/>
        <a:p>
          <a:r>
            <a:rPr lang="en-US" sz="2400"/>
            <a:t>‘Love’</a:t>
          </a:r>
          <a:endParaRPr lang="en-US" sz="2400" dirty="0"/>
        </a:p>
      </dgm:t>
    </dgm:pt>
    <dgm:pt modelId="{250DDE41-0F1A-4955-B5AC-D8B1B8FEF1EC}" type="parTrans" cxnId="{18C56AE9-7E21-49FD-A6B0-1F869CEA91D1}">
      <dgm:prSet/>
      <dgm:spPr/>
      <dgm:t>
        <a:bodyPr/>
        <a:lstStyle/>
        <a:p>
          <a:endParaRPr lang="en-US"/>
        </a:p>
      </dgm:t>
    </dgm:pt>
    <dgm:pt modelId="{1DF96FB7-4B13-4870-A383-CD9753C3318E}" type="sibTrans" cxnId="{18C56AE9-7E21-49FD-A6B0-1F869CEA91D1}">
      <dgm:prSet/>
      <dgm:spPr/>
      <dgm:t>
        <a:bodyPr/>
        <a:lstStyle/>
        <a:p>
          <a:endParaRPr lang="en-US"/>
        </a:p>
      </dgm:t>
    </dgm:pt>
    <dgm:pt modelId="{BFFB5BB6-DE80-418A-AE6E-6C5756E39B4F}" type="pres">
      <dgm:prSet presAssocID="{087749BD-B461-4F6B-BC01-0682ED4F971B}" presName="diagram" presStyleCnt="0">
        <dgm:presLayoutVars>
          <dgm:dir/>
          <dgm:resizeHandles val="exact"/>
        </dgm:presLayoutVars>
      </dgm:prSet>
      <dgm:spPr/>
    </dgm:pt>
    <dgm:pt modelId="{0F672F67-2A4C-4ACC-9214-9A9EBDD9F3E5}" type="pres">
      <dgm:prSet presAssocID="{31318C2E-ED8F-4D7C-921C-B94B359D3799}" presName="node" presStyleLbl="node1" presStyleIdx="0" presStyleCnt="6">
        <dgm:presLayoutVars>
          <dgm:bulletEnabled val="1"/>
        </dgm:presLayoutVars>
      </dgm:prSet>
      <dgm:spPr/>
    </dgm:pt>
    <dgm:pt modelId="{46F6BB30-DC4F-48F3-BA2E-B19579FBEB14}" type="pres">
      <dgm:prSet presAssocID="{D96CFEA2-F7E5-40F2-A424-A241CD5B404D}" presName="sibTrans" presStyleLbl="sibTrans2D1" presStyleIdx="0" presStyleCnt="5"/>
      <dgm:spPr/>
    </dgm:pt>
    <dgm:pt modelId="{F690DC44-602C-49EA-8F8B-7927BBEFF2BC}" type="pres">
      <dgm:prSet presAssocID="{D96CFEA2-F7E5-40F2-A424-A241CD5B404D}" presName="connectorText" presStyleLbl="sibTrans2D1" presStyleIdx="0" presStyleCnt="5"/>
      <dgm:spPr/>
    </dgm:pt>
    <dgm:pt modelId="{80A1CD88-B7EF-4146-A8FD-B906FDD85544}" type="pres">
      <dgm:prSet presAssocID="{BF28BA85-9EA0-443F-98EC-1DEEF989F5B4}" presName="node" presStyleLbl="node1" presStyleIdx="1" presStyleCnt="6">
        <dgm:presLayoutVars>
          <dgm:bulletEnabled val="1"/>
        </dgm:presLayoutVars>
      </dgm:prSet>
      <dgm:spPr/>
    </dgm:pt>
    <dgm:pt modelId="{2274D4B6-7A9A-478F-B31A-56D70F5765A0}" type="pres">
      <dgm:prSet presAssocID="{74B54FC7-E5F2-45D9-93F5-C9A1B8160E9E}" presName="sibTrans" presStyleLbl="sibTrans2D1" presStyleIdx="1" presStyleCnt="5"/>
      <dgm:spPr/>
    </dgm:pt>
    <dgm:pt modelId="{CB2FBFC9-D133-4A8B-8CFE-9DD0B772D845}" type="pres">
      <dgm:prSet presAssocID="{74B54FC7-E5F2-45D9-93F5-C9A1B8160E9E}" presName="connectorText" presStyleLbl="sibTrans2D1" presStyleIdx="1" presStyleCnt="5"/>
      <dgm:spPr/>
    </dgm:pt>
    <dgm:pt modelId="{7D002D99-5A59-4EBB-B793-C0D9F9499C4A}" type="pres">
      <dgm:prSet presAssocID="{5F5469CD-07E7-473F-8255-72B797AD6D7E}" presName="node" presStyleLbl="node1" presStyleIdx="2" presStyleCnt="6">
        <dgm:presLayoutVars>
          <dgm:bulletEnabled val="1"/>
        </dgm:presLayoutVars>
      </dgm:prSet>
      <dgm:spPr/>
    </dgm:pt>
    <dgm:pt modelId="{CB8769B5-B0F9-4FA8-BBF7-0D1F09B79FF1}" type="pres">
      <dgm:prSet presAssocID="{B083FA3A-9CF9-4E58-88F8-4320A81AEA1A}" presName="sibTrans" presStyleLbl="sibTrans2D1" presStyleIdx="2" presStyleCnt="5"/>
      <dgm:spPr/>
    </dgm:pt>
    <dgm:pt modelId="{151563CC-93F5-44DE-973A-5001AB09E06D}" type="pres">
      <dgm:prSet presAssocID="{B083FA3A-9CF9-4E58-88F8-4320A81AEA1A}" presName="connectorText" presStyleLbl="sibTrans2D1" presStyleIdx="2" presStyleCnt="5"/>
      <dgm:spPr/>
    </dgm:pt>
    <dgm:pt modelId="{602F41FD-8C5C-43E2-8F69-B46582EA5DEF}" type="pres">
      <dgm:prSet presAssocID="{04D5B4EC-41AA-47A9-9CA3-69B3368CDE90}" presName="node" presStyleLbl="node1" presStyleIdx="3" presStyleCnt="6">
        <dgm:presLayoutVars>
          <dgm:bulletEnabled val="1"/>
        </dgm:presLayoutVars>
      </dgm:prSet>
      <dgm:spPr/>
    </dgm:pt>
    <dgm:pt modelId="{B4F1208A-F71F-4A7B-A7AA-D8A3CC954717}" type="pres">
      <dgm:prSet presAssocID="{53D5329B-2AEB-4D3A-B178-B9DDD271D0BA}" presName="sibTrans" presStyleLbl="sibTrans2D1" presStyleIdx="3" presStyleCnt="5"/>
      <dgm:spPr/>
    </dgm:pt>
    <dgm:pt modelId="{986322A9-950B-470A-9155-6E8A66E6818B}" type="pres">
      <dgm:prSet presAssocID="{53D5329B-2AEB-4D3A-B178-B9DDD271D0BA}" presName="connectorText" presStyleLbl="sibTrans2D1" presStyleIdx="3" presStyleCnt="5"/>
      <dgm:spPr/>
    </dgm:pt>
    <dgm:pt modelId="{040D23DA-3531-4CBB-BE73-216C91D2F975}" type="pres">
      <dgm:prSet presAssocID="{39A42A9A-10E0-46A4-81FE-BC7AAE8FE160}" presName="node" presStyleLbl="node1" presStyleIdx="4" presStyleCnt="6">
        <dgm:presLayoutVars>
          <dgm:bulletEnabled val="1"/>
        </dgm:presLayoutVars>
      </dgm:prSet>
      <dgm:spPr/>
    </dgm:pt>
    <dgm:pt modelId="{DEA7F57F-708C-4D16-A340-BDF3BA133C7B}" type="pres">
      <dgm:prSet presAssocID="{811BDA3C-BB76-4923-A5C0-25B91A5FBDA6}" presName="sibTrans" presStyleLbl="sibTrans2D1" presStyleIdx="4" presStyleCnt="5"/>
      <dgm:spPr/>
    </dgm:pt>
    <dgm:pt modelId="{753A1CA9-AA1C-4D24-9FF2-64F1198410BB}" type="pres">
      <dgm:prSet presAssocID="{811BDA3C-BB76-4923-A5C0-25B91A5FBDA6}" presName="connectorText" presStyleLbl="sibTrans2D1" presStyleIdx="4" presStyleCnt="5"/>
      <dgm:spPr/>
    </dgm:pt>
    <dgm:pt modelId="{2E096490-97D5-41D5-92E9-B38C2E20FA66}" type="pres">
      <dgm:prSet presAssocID="{621A43D9-ABEE-453F-B051-F649DAFA049F}" presName="node" presStyleLbl="node1" presStyleIdx="5" presStyleCnt="6">
        <dgm:presLayoutVars>
          <dgm:bulletEnabled val="1"/>
        </dgm:presLayoutVars>
      </dgm:prSet>
      <dgm:spPr/>
    </dgm:pt>
  </dgm:ptLst>
  <dgm:cxnLst>
    <dgm:cxn modelId="{6A66F726-4A4A-4F03-8FEE-57BC82F4F9D2}" type="presOf" srcId="{04D5B4EC-41AA-47A9-9CA3-69B3368CDE90}" destId="{602F41FD-8C5C-43E2-8F69-B46582EA5DEF}" srcOrd="0" destOrd="0" presId="urn:microsoft.com/office/officeart/2005/8/layout/process5"/>
    <dgm:cxn modelId="{CA0E465B-DA59-4778-AC5B-D97BD6CD3285}" srcId="{087749BD-B461-4F6B-BC01-0682ED4F971B}" destId="{39A42A9A-10E0-46A4-81FE-BC7AAE8FE160}" srcOrd="4" destOrd="0" parTransId="{E0AFA9FB-3C6E-432E-B765-036F8223473A}" sibTransId="{811BDA3C-BB76-4923-A5C0-25B91A5FBDA6}"/>
    <dgm:cxn modelId="{C6E12C5D-234E-4DAA-BBB0-CAE6E55A7AD5}" srcId="{087749BD-B461-4F6B-BC01-0682ED4F971B}" destId="{31318C2E-ED8F-4D7C-921C-B94B359D3799}" srcOrd="0" destOrd="0" parTransId="{FBD739A8-BA17-440C-8EDC-22B2F4FF7073}" sibTransId="{D96CFEA2-F7E5-40F2-A424-A241CD5B404D}"/>
    <dgm:cxn modelId="{60F7F664-BB4D-43E0-9A85-C534803785A6}" type="presOf" srcId="{74B54FC7-E5F2-45D9-93F5-C9A1B8160E9E}" destId="{2274D4B6-7A9A-478F-B31A-56D70F5765A0}" srcOrd="0" destOrd="0" presId="urn:microsoft.com/office/officeart/2005/8/layout/process5"/>
    <dgm:cxn modelId="{16D1DC6A-DD01-4F66-906C-EB65E43AFF2D}" type="presOf" srcId="{39A42A9A-10E0-46A4-81FE-BC7AAE8FE160}" destId="{040D23DA-3531-4CBB-BE73-216C91D2F975}" srcOrd="0" destOrd="0" presId="urn:microsoft.com/office/officeart/2005/8/layout/process5"/>
    <dgm:cxn modelId="{D89B144E-23D9-4B01-B4AD-1C39946B2A09}" type="presOf" srcId="{B083FA3A-9CF9-4E58-88F8-4320A81AEA1A}" destId="{151563CC-93F5-44DE-973A-5001AB09E06D}" srcOrd="1" destOrd="0" presId="urn:microsoft.com/office/officeart/2005/8/layout/process5"/>
    <dgm:cxn modelId="{9C80E44E-0090-448E-8862-898C56818DE5}" type="presOf" srcId="{B083FA3A-9CF9-4E58-88F8-4320A81AEA1A}" destId="{CB8769B5-B0F9-4FA8-BBF7-0D1F09B79FF1}" srcOrd="0" destOrd="0" presId="urn:microsoft.com/office/officeart/2005/8/layout/process5"/>
    <dgm:cxn modelId="{7C4A8172-913B-4547-B859-03033F240E00}" type="presOf" srcId="{811BDA3C-BB76-4923-A5C0-25B91A5FBDA6}" destId="{DEA7F57F-708C-4D16-A340-BDF3BA133C7B}" srcOrd="0" destOrd="0" presId="urn:microsoft.com/office/officeart/2005/8/layout/process5"/>
    <dgm:cxn modelId="{D3526C53-4D5B-4B4D-A72B-88758F62AB5A}" type="presOf" srcId="{811BDA3C-BB76-4923-A5C0-25B91A5FBDA6}" destId="{753A1CA9-AA1C-4D24-9FF2-64F1198410BB}" srcOrd="1" destOrd="0" presId="urn:microsoft.com/office/officeart/2005/8/layout/process5"/>
    <dgm:cxn modelId="{4F640C75-92EB-453C-A41A-9F86328C70A1}" type="presOf" srcId="{D96CFEA2-F7E5-40F2-A424-A241CD5B404D}" destId="{46F6BB30-DC4F-48F3-BA2E-B19579FBEB14}" srcOrd="0" destOrd="0" presId="urn:microsoft.com/office/officeart/2005/8/layout/process5"/>
    <dgm:cxn modelId="{58C8C57A-9435-452A-A721-613556350929}" srcId="{087749BD-B461-4F6B-BC01-0682ED4F971B}" destId="{04D5B4EC-41AA-47A9-9CA3-69B3368CDE90}" srcOrd="3" destOrd="0" parTransId="{7430C0AD-B21C-4ECF-892B-486B00D564FA}" sibTransId="{53D5329B-2AEB-4D3A-B178-B9DDD271D0BA}"/>
    <dgm:cxn modelId="{31A13E90-18A7-4F2B-BEBA-0BD49D4D890C}" type="presOf" srcId="{621A43D9-ABEE-453F-B051-F649DAFA049F}" destId="{2E096490-97D5-41D5-92E9-B38C2E20FA66}" srcOrd="0" destOrd="0" presId="urn:microsoft.com/office/officeart/2005/8/layout/process5"/>
    <dgm:cxn modelId="{1DE01F92-3499-42AA-B954-0D6BE5737642}" type="presOf" srcId="{5F5469CD-07E7-473F-8255-72B797AD6D7E}" destId="{7D002D99-5A59-4EBB-B793-C0D9F9499C4A}" srcOrd="0" destOrd="0" presId="urn:microsoft.com/office/officeart/2005/8/layout/process5"/>
    <dgm:cxn modelId="{2CCCA3AD-39F7-4BBD-A3F0-FF1435323ABF}" srcId="{087749BD-B461-4F6B-BC01-0682ED4F971B}" destId="{BF28BA85-9EA0-443F-98EC-1DEEF989F5B4}" srcOrd="1" destOrd="0" parTransId="{AAC35A51-4313-45CA-A853-67DB78D015FE}" sibTransId="{74B54FC7-E5F2-45D9-93F5-C9A1B8160E9E}"/>
    <dgm:cxn modelId="{4C347CCF-5540-4C30-94E3-C97A51E88E57}" type="presOf" srcId="{BF28BA85-9EA0-443F-98EC-1DEEF989F5B4}" destId="{80A1CD88-B7EF-4146-A8FD-B906FDD85544}" srcOrd="0" destOrd="0" presId="urn:microsoft.com/office/officeart/2005/8/layout/process5"/>
    <dgm:cxn modelId="{33FAB9D5-DCBB-446A-AB2B-3889CD714967}" type="presOf" srcId="{53D5329B-2AEB-4D3A-B178-B9DDD271D0BA}" destId="{986322A9-950B-470A-9155-6E8A66E6818B}" srcOrd="1" destOrd="0" presId="urn:microsoft.com/office/officeart/2005/8/layout/process5"/>
    <dgm:cxn modelId="{E58D3CDD-A5D6-4BA3-AB52-E8316BA68ED0}" srcId="{087749BD-B461-4F6B-BC01-0682ED4F971B}" destId="{5F5469CD-07E7-473F-8255-72B797AD6D7E}" srcOrd="2" destOrd="0" parTransId="{B91970BE-1E34-4922-B3C6-59145835A2F7}" sibTransId="{B083FA3A-9CF9-4E58-88F8-4320A81AEA1A}"/>
    <dgm:cxn modelId="{18C56AE9-7E21-49FD-A6B0-1F869CEA91D1}" srcId="{087749BD-B461-4F6B-BC01-0682ED4F971B}" destId="{621A43D9-ABEE-453F-B051-F649DAFA049F}" srcOrd="5" destOrd="0" parTransId="{250DDE41-0F1A-4955-B5AC-D8B1B8FEF1EC}" sibTransId="{1DF96FB7-4B13-4870-A383-CD9753C3318E}"/>
    <dgm:cxn modelId="{A22A7AED-EAB8-4F9F-872C-315A4786C224}" type="presOf" srcId="{087749BD-B461-4F6B-BC01-0682ED4F971B}" destId="{BFFB5BB6-DE80-418A-AE6E-6C5756E39B4F}" srcOrd="0" destOrd="0" presId="urn:microsoft.com/office/officeart/2005/8/layout/process5"/>
    <dgm:cxn modelId="{7D6750F7-FAA2-455F-8292-CDA9ECA338E4}" type="presOf" srcId="{D96CFEA2-F7E5-40F2-A424-A241CD5B404D}" destId="{F690DC44-602C-49EA-8F8B-7927BBEFF2BC}" srcOrd="1" destOrd="0" presId="urn:microsoft.com/office/officeart/2005/8/layout/process5"/>
    <dgm:cxn modelId="{E41E8BFB-E271-46DF-8897-11AF78F6FCF5}" type="presOf" srcId="{74B54FC7-E5F2-45D9-93F5-C9A1B8160E9E}" destId="{CB2FBFC9-D133-4A8B-8CFE-9DD0B772D845}" srcOrd="1" destOrd="0" presId="urn:microsoft.com/office/officeart/2005/8/layout/process5"/>
    <dgm:cxn modelId="{F65BDFFC-40A7-46E8-93C5-B5777297EB48}" type="presOf" srcId="{31318C2E-ED8F-4D7C-921C-B94B359D3799}" destId="{0F672F67-2A4C-4ACC-9214-9A9EBDD9F3E5}" srcOrd="0" destOrd="0" presId="urn:microsoft.com/office/officeart/2005/8/layout/process5"/>
    <dgm:cxn modelId="{322FAEFF-E943-459A-9E04-24EAB7BD8512}" type="presOf" srcId="{53D5329B-2AEB-4D3A-B178-B9DDD271D0BA}" destId="{B4F1208A-F71F-4A7B-A7AA-D8A3CC954717}" srcOrd="0" destOrd="0" presId="urn:microsoft.com/office/officeart/2005/8/layout/process5"/>
    <dgm:cxn modelId="{F666EE9E-CB61-434A-A62D-5AF156B050FC}" type="presParOf" srcId="{BFFB5BB6-DE80-418A-AE6E-6C5756E39B4F}" destId="{0F672F67-2A4C-4ACC-9214-9A9EBDD9F3E5}" srcOrd="0" destOrd="0" presId="urn:microsoft.com/office/officeart/2005/8/layout/process5"/>
    <dgm:cxn modelId="{86A12CBE-DC48-4107-B4DE-C5449600442D}" type="presParOf" srcId="{BFFB5BB6-DE80-418A-AE6E-6C5756E39B4F}" destId="{46F6BB30-DC4F-48F3-BA2E-B19579FBEB14}" srcOrd="1" destOrd="0" presId="urn:microsoft.com/office/officeart/2005/8/layout/process5"/>
    <dgm:cxn modelId="{4EF3FDC4-AC37-40FE-B28D-E2AD99C9C6EB}" type="presParOf" srcId="{46F6BB30-DC4F-48F3-BA2E-B19579FBEB14}" destId="{F690DC44-602C-49EA-8F8B-7927BBEFF2BC}" srcOrd="0" destOrd="0" presId="urn:microsoft.com/office/officeart/2005/8/layout/process5"/>
    <dgm:cxn modelId="{C128A56F-3559-4BB6-8BDB-CC22A8AEAC97}" type="presParOf" srcId="{BFFB5BB6-DE80-418A-AE6E-6C5756E39B4F}" destId="{80A1CD88-B7EF-4146-A8FD-B906FDD85544}" srcOrd="2" destOrd="0" presId="urn:microsoft.com/office/officeart/2005/8/layout/process5"/>
    <dgm:cxn modelId="{213D33A6-BF67-4163-871E-16207EEEF1A3}" type="presParOf" srcId="{BFFB5BB6-DE80-418A-AE6E-6C5756E39B4F}" destId="{2274D4B6-7A9A-478F-B31A-56D70F5765A0}" srcOrd="3" destOrd="0" presId="urn:microsoft.com/office/officeart/2005/8/layout/process5"/>
    <dgm:cxn modelId="{29E0BA14-AAF0-439F-AB0E-F62E4C09F2CE}" type="presParOf" srcId="{2274D4B6-7A9A-478F-B31A-56D70F5765A0}" destId="{CB2FBFC9-D133-4A8B-8CFE-9DD0B772D845}" srcOrd="0" destOrd="0" presId="urn:microsoft.com/office/officeart/2005/8/layout/process5"/>
    <dgm:cxn modelId="{48430413-B899-477A-9B29-95E0E69FD292}" type="presParOf" srcId="{BFFB5BB6-DE80-418A-AE6E-6C5756E39B4F}" destId="{7D002D99-5A59-4EBB-B793-C0D9F9499C4A}" srcOrd="4" destOrd="0" presId="urn:microsoft.com/office/officeart/2005/8/layout/process5"/>
    <dgm:cxn modelId="{5750861F-C4A2-455A-81F9-6E698733C85B}" type="presParOf" srcId="{BFFB5BB6-DE80-418A-AE6E-6C5756E39B4F}" destId="{CB8769B5-B0F9-4FA8-BBF7-0D1F09B79FF1}" srcOrd="5" destOrd="0" presId="urn:microsoft.com/office/officeart/2005/8/layout/process5"/>
    <dgm:cxn modelId="{F1D71B55-22B5-4D69-A17D-4CE96A46349B}" type="presParOf" srcId="{CB8769B5-B0F9-4FA8-BBF7-0D1F09B79FF1}" destId="{151563CC-93F5-44DE-973A-5001AB09E06D}" srcOrd="0" destOrd="0" presId="urn:microsoft.com/office/officeart/2005/8/layout/process5"/>
    <dgm:cxn modelId="{0B68181B-E659-48F4-8F4A-883FC296166B}" type="presParOf" srcId="{BFFB5BB6-DE80-418A-AE6E-6C5756E39B4F}" destId="{602F41FD-8C5C-43E2-8F69-B46582EA5DEF}" srcOrd="6" destOrd="0" presId="urn:microsoft.com/office/officeart/2005/8/layout/process5"/>
    <dgm:cxn modelId="{3DD6EC6C-A373-4A2B-87EA-6F29FFA5D3E6}" type="presParOf" srcId="{BFFB5BB6-DE80-418A-AE6E-6C5756E39B4F}" destId="{B4F1208A-F71F-4A7B-A7AA-D8A3CC954717}" srcOrd="7" destOrd="0" presId="urn:microsoft.com/office/officeart/2005/8/layout/process5"/>
    <dgm:cxn modelId="{7597F9E5-F2D5-4F13-A649-413DF6DCF4CB}" type="presParOf" srcId="{B4F1208A-F71F-4A7B-A7AA-D8A3CC954717}" destId="{986322A9-950B-470A-9155-6E8A66E6818B}" srcOrd="0" destOrd="0" presId="urn:microsoft.com/office/officeart/2005/8/layout/process5"/>
    <dgm:cxn modelId="{5AFB3A5C-DADF-4AD6-8357-8C4E8E83EA6D}" type="presParOf" srcId="{BFFB5BB6-DE80-418A-AE6E-6C5756E39B4F}" destId="{040D23DA-3531-4CBB-BE73-216C91D2F975}" srcOrd="8" destOrd="0" presId="urn:microsoft.com/office/officeart/2005/8/layout/process5"/>
    <dgm:cxn modelId="{B46F634F-8BEF-49B4-A85A-93F806CD159B}" type="presParOf" srcId="{BFFB5BB6-DE80-418A-AE6E-6C5756E39B4F}" destId="{DEA7F57F-708C-4D16-A340-BDF3BA133C7B}" srcOrd="9" destOrd="0" presId="urn:microsoft.com/office/officeart/2005/8/layout/process5"/>
    <dgm:cxn modelId="{1C1DC6A8-64A1-41E3-AC47-A7FC8519D219}" type="presParOf" srcId="{DEA7F57F-708C-4D16-A340-BDF3BA133C7B}" destId="{753A1CA9-AA1C-4D24-9FF2-64F1198410BB}" srcOrd="0" destOrd="0" presId="urn:microsoft.com/office/officeart/2005/8/layout/process5"/>
    <dgm:cxn modelId="{43F25FD6-A62C-4F61-ACD6-2AEA45B277C6}" type="presParOf" srcId="{BFFB5BB6-DE80-418A-AE6E-6C5756E39B4F}" destId="{2E096490-97D5-41D5-92E9-B38C2E20FA66}"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58D45B9-27FA-42F1-8BF8-A2240637533B}"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C14C92A6-179F-46A0-B5C1-28DD7BBC709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Grooming</a:t>
          </a:r>
        </a:p>
      </dgm:t>
    </dgm:pt>
    <dgm:pt modelId="{2B530BDD-063E-4934-B24A-EC37DFA4CBAC}" type="parTrans" cxnId="{93A78842-87EA-4A4F-8425-729D5335C7BE}">
      <dgm:prSet/>
      <dgm:spPr/>
      <dgm:t>
        <a:bodyPr/>
        <a:lstStyle/>
        <a:p>
          <a:endParaRPr lang="en-US"/>
        </a:p>
      </dgm:t>
    </dgm:pt>
    <dgm:pt modelId="{11C4EA31-2FB6-4F6A-93BD-2851E1AE7BDA}" type="sibTrans" cxnId="{93A78842-87EA-4A4F-8425-729D5335C7BE}">
      <dgm:prSet/>
      <dgm:spPr/>
      <dgm:t>
        <a:bodyPr/>
        <a:lstStyle/>
        <a:p>
          <a:endParaRPr lang="en-US"/>
        </a:p>
      </dgm:t>
    </dgm:pt>
    <dgm:pt modelId="{7CF48E19-1DF7-4EB3-9BFF-B32E3452B9A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Controlling</a:t>
          </a:r>
        </a:p>
      </dgm:t>
    </dgm:pt>
    <dgm:pt modelId="{863ADF9D-B5C1-419F-95B4-E364C40184C3}" type="parTrans" cxnId="{E655D482-8045-45A2-8114-ACFA8D347770}">
      <dgm:prSet/>
      <dgm:spPr/>
      <dgm:t>
        <a:bodyPr/>
        <a:lstStyle/>
        <a:p>
          <a:endParaRPr lang="en-US"/>
        </a:p>
      </dgm:t>
    </dgm:pt>
    <dgm:pt modelId="{E762AD54-8648-4FBE-BF66-ED048B5C5091}" type="sibTrans" cxnId="{E655D482-8045-45A2-8114-ACFA8D347770}">
      <dgm:prSet/>
      <dgm:spPr/>
      <dgm:t>
        <a:bodyPr/>
        <a:lstStyle/>
        <a:p>
          <a:endParaRPr lang="en-US"/>
        </a:p>
      </dgm:t>
    </dgm:pt>
    <dgm:pt modelId="{BAB144C8-8B23-4519-9799-113D375495C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Pursuing</a:t>
          </a:r>
        </a:p>
      </dgm:t>
    </dgm:pt>
    <dgm:pt modelId="{CB4AF91A-5397-4010-9C94-DF117EF41303}" type="parTrans" cxnId="{A8EBEB75-A0AE-454D-8930-A49AA4F27F84}">
      <dgm:prSet/>
      <dgm:spPr/>
      <dgm:t>
        <a:bodyPr/>
        <a:lstStyle/>
        <a:p>
          <a:endParaRPr lang="en-US"/>
        </a:p>
      </dgm:t>
    </dgm:pt>
    <dgm:pt modelId="{E15B13F6-EC94-4E85-9D57-137B05069F36}" type="sibTrans" cxnId="{A8EBEB75-A0AE-454D-8930-A49AA4F27F84}">
      <dgm:prSet/>
      <dgm:spPr/>
      <dgm:t>
        <a:bodyPr/>
        <a:lstStyle/>
        <a:p>
          <a:endParaRPr lang="en-US"/>
        </a:p>
      </dgm:t>
    </dgm:pt>
    <dgm:pt modelId="{08B40B86-E277-49EB-A2B5-886DCEBC094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Sharing</a:t>
          </a:r>
        </a:p>
      </dgm:t>
    </dgm:pt>
    <dgm:pt modelId="{5D536FFD-4277-4A51-98A1-B20CF0A8EF29}" type="parTrans" cxnId="{BA5E15F6-0406-436A-9934-D321B7B4EFE6}">
      <dgm:prSet/>
      <dgm:spPr/>
      <dgm:t>
        <a:bodyPr/>
        <a:lstStyle/>
        <a:p>
          <a:endParaRPr lang="en-US"/>
        </a:p>
      </dgm:t>
    </dgm:pt>
    <dgm:pt modelId="{9AD945E8-FC0B-4D17-AB8B-757E651A5754}" type="sibTrans" cxnId="{BA5E15F6-0406-436A-9934-D321B7B4EFE6}">
      <dgm:prSet/>
      <dgm:spPr/>
      <dgm:t>
        <a:bodyPr/>
        <a:lstStyle/>
        <a:p>
          <a:endParaRPr lang="en-US"/>
        </a:p>
      </dgm:t>
    </dgm:pt>
    <dgm:pt modelId="{00AA1A4C-A77B-4513-8C6B-9306AF7C80BD}" type="pres">
      <dgm:prSet presAssocID="{158D45B9-27FA-42F1-8BF8-A2240637533B}" presName="CompostProcess" presStyleCnt="0">
        <dgm:presLayoutVars>
          <dgm:dir/>
          <dgm:resizeHandles val="exact"/>
        </dgm:presLayoutVars>
      </dgm:prSet>
      <dgm:spPr/>
    </dgm:pt>
    <dgm:pt modelId="{EA24F053-B899-4A09-B8A9-021DB56D79C3}" type="pres">
      <dgm:prSet presAssocID="{158D45B9-27FA-42F1-8BF8-A2240637533B}" presName="arrow" presStyleLbl="bgShp" presStyleIdx="0" presStyleCnt="1"/>
      <dgm:spPr>
        <a:solidFill>
          <a:schemeClr val="accent2">
            <a:lumMod val="75000"/>
          </a:schemeClr>
        </a:solidFill>
        <a:ln>
          <a:solidFill>
            <a:schemeClr val="tx1"/>
          </a:solidFill>
        </a:ln>
      </dgm:spPr>
    </dgm:pt>
    <dgm:pt modelId="{68CF3F73-7D37-4110-A571-1B1AC800761B}" type="pres">
      <dgm:prSet presAssocID="{158D45B9-27FA-42F1-8BF8-A2240637533B}" presName="linearProcess" presStyleCnt="0"/>
      <dgm:spPr/>
    </dgm:pt>
    <dgm:pt modelId="{CB6E9BCC-42F4-4335-A1F7-F8618AF3D332}" type="pres">
      <dgm:prSet presAssocID="{C14C92A6-179F-46A0-B5C1-28DD7BBC709C}" presName="textNode" presStyleLbl="node1" presStyleIdx="0" presStyleCnt="4">
        <dgm:presLayoutVars>
          <dgm:bulletEnabled val="1"/>
        </dgm:presLayoutVars>
      </dgm:prSet>
      <dgm:spPr/>
    </dgm:pt>
    <dgm:pt modelId="{58C31932-698C-4E6F-BA53-20EE4B099645}" type="pres">
      <dgm:prSet presAssocID="{11C4EA31-2FB6-4F6A-93BD-2851E1AE7BDA}" presName="sibTrans" presStyleCnt="0"/>
      <dgm:spPr/>
    </dgm:pt>
    <dgm:pt modelId="{BDDA2D08-2F94-40D5-AF1B-647A66400DC1}" type="pres">
      <dgm:prSet presAssocID="{7CF48E19-1DF7-4EB3-9BFF-B32E3452B9A9}" presName="textNode" presStyleLbl="node1" presStyleIdx="1" presStyleCnt="4">
        <dgm:presLayoutVars>
          <dgm:bulletEnabled val="1"/>
        </dgm:presLayoutVars>
      </dgm:prSet>
      <dgm:spPr/>
    </dgm:pt>
    <dgm:pt modelId="{7E6BB930-0BFA-41AC-BE78-F5A3F508F6FC}" type="pres">
      <dgm:prSet presAssocID="{E762AD54-8648-4FBE-BF66-ED048B5C5091}" presName="sibTrans" presStyleCnt="0"/>
      <dgm:spPr/>
    </dgm:pt>
    <dgm:pt modelId="{6858BCA4-A441-4FF5-802B-E53288398336}" type="pres">
      <dgm:prSet presAssocID="{BAB144C8-8B23-4519-9799-113D375495C4}" presName="textNode" presStyleLbl="node1" presStyleIdx="2" presStyleCnt="4">
        <dgm:presLayoutVars>
          <dgm:bulletEnabled val="1"/>
        </dgm:presLayoutVars>
      </dgm:prSet>
      <dgm:spPr/>
    </dgm:pt>
    <dgm:pt modelId="{1AB77197-8DB1-4FDE-8DEE-1C3FD2A8FA65}" type="pres">
      <dgm:prSet presAssocID="{E15B13F6-EC94-4E85-9D57-137B05069F36}" presName="sibTrans" presStyleCnt="0"/>
      <dgm:spPr/>
    </dgm:pt>
    <dgm:pt modelId="{915D2E4A-C529-479F-BB5D-55AD119DC9DB}" type="pres">
      <dgm:prSet presAssocID="{08B40B86-E277-49EB-A2B5-886DCEBC0940}" presName="textNode" presStyleLbl="node1" presStyleIdx="3" presStyleCnt="4">
        <dgm:presLayoutVars>
          <dgm:bulletEnabled val="1"/>
        </dgm:presLayoutVars>
      </dgm:prSet>
      <dgm:spPr/>
    </dgm:pt>
  </dgm:ptLst>
  <dgm:cxnLst>
    <dgm:cxn modelId="{8660352F-D45A-46AA-809F-8A4E8A88D1CD}" type="presOf" srcId="{BAB144C8-8B23-4519-9799-113D375495C4}" destId="{6858BCA4-A441-4FF5-802B-E53288398336}" srcOrd="0" destOrd="0" presId="urn:microsoft.com/office/officeart/2005/8/layout/hProcess9"/>
    <dgm:cxn modelId="{DAC10E31-7D9D-483D-B1CC-50EB79A1D7C3}" type="presOf" srcId="{08B40B86-E277-49EB-A2B5-886DCEBC0940}" destId="{915D2E4A-C529-479F-BB5D-55AD119DC9DB}" srcOrd="0" destOrd="0" presId="urn:microsoft.com/office/officeart/2005/8/layout/hProcess9"/>
    <dgm:cxn modelId="{F7079F3A-DD48-40A0-8FED-DC0E5DBE7525}" type="presOf" srcId="{7CF48E19-1DF7-4EB3-9BFF-B32E3452B9A9}" destId="{BDDA2D08-2F94-40D5-AF1B-647A66400DC1}" srcOrd="0" destOrd="0" presId="urn:microsoft.com/office/officeart/2005/8/layout/hProcess9"/>
    <dgm:cxn modelId="{200BAC60-62F4-4206-B7C2-65D688931733}" type="presOf" srcId="{158D45B9-27FA-42F1-8BF8-A2240637533B}" destId="{00AA1A4C-A77B-4513-8C6B-9306AF7C80BD}" srcOrd="0" destOrd="0" presId="urn:microsoft.com/office/officeart/2005/8/layout/hProcess9"/>
    <dgm:cxn modelId="{93A78842-87EA-4A4F-8425-729D5335C7BE}" srcId="{158D45B9-27FA-42F1-8BF8-A2240637533B}" destId="{C14C92A6-179F-46A0-B5C1-28DD7BBC709C}" srcOrd="0" destOrd="0" parTransId="{2B530BDD-063E-4934-B24A-EC37DFA4CBAC}" sibTransId="{11C4EA31-2FB6-4F6A-93BD-2851E1AE7BDA}"/>
    <dgm:cxn modelId="{5842B842-297A-4E51-AE5B-6ACFBDC86BC1}" type="presOf" srcId="{C14C92A6-179F-46A0-B5C1-28DD7BBC709C}" destId="{CB6E9BCC-42F4-4335-A1F7-F8618AF3D332}" srcOrd="0" destOrd="0" presId="urn:microsoft.com/office/officeart/2005/8/layout/hProcess9"/>
    <dgm:cxn modelId="{A8EBEB75-A0AE-454D-8930-A49AA4F27F84}" srcId="{158D45B9-27FA-42F1-8BF8-A2240637533B}" destId="{BAB144C8-8B23-4519-9799-113D375495C4}" srcOrd="2" destOrd="0" parTransId="{CB4AF91A-5397-4010-9C94-DF117EF41303}" sibTransId="{E15B13F6-EC94-4E85-9D57-137B05069F36}"/>
    <dgm:cxn modelId="{E655D482-8045-45A2-8114-ACFA8D347770}" srcId="{158D45B9-27FA-42F1-8BF8-A2240637533B}" destId="{7CF48E19-1DF7-4EB3-9BFF-B32E3452B9A9}" srcOrd="1" destOrd="0" parTransId="{863ADF9D-B5C1-419F-95B4-E364C40184C3}" sibTransId="{E762AD54-8648-4FBE-BF66-ED048B5C5091}"/>
    <dgm:cxn modelId="{BA5E15F6-0406-436A-9934-D321B7B4EFE6}" srcId="{158D45B9-27FA-42F1-8BF8-A2240637533B}" destId="{08B40B86-E277-49EB-A2B5-886DCEBC0940}" srcOrd="3" destOrd="0" parTransId="{5D536FFD-4277-4A51-98A1-B20CF0A8EF29}" sibTransId="{9AD945E8-FC0B-4D17-AB8B-757E651A5754}"/>
    <dgm:cxn modelId="{B9E7F0C8-E275-4C76-AE49-564C987D73A6}" type="presParOf" srcId="{00AA1A4C-A77B-4513-8C6B-9306AF7C80BD}" destId="{EA24F053-B899-4A09-B8A9-021DB56D79C3}" srcOrd="0" destOrd="0" presId="urn:microsoft.com/office/officeart/2005/8/layout/hProcess9"/>
    <dgm:cxn modelId="{B046FEDD-AE0D-4C26-B8E8-2CBB32D41128}" type="presParOf" srcId="{00AA1A4C-A77B-4513-8C6B-9306AF7C80BD}" destId="{68CF3F73-7D37-4110-A571-1B1AC800761B}" srcOrd="1" destOrd="0" presId="urn:microsoft.com/office/officeart/2005/8/layout/hProcess9"/>
    <dgm:cxn modelId="{B621CB09-E221-46FB-9B47-893CC2810617}" type="presParOf" srcId="{68CF3F73-7D37-4110-A571-1B1AC800761B}" destId="{CB6E9BCC-42F4-4335-A1F7-F8618AF3D332}" srcOrd="0" destOrd="0" presId="urn:microsoft.com/office/officeart/2005/8/layout/hProcess9"/>
    <dgm:cxn modelId="{BCD66703-DCFA-4D54-AD02-DD618516F50A}" type="presParOf" srcId="{68CF3F73-7D37-4110-A571-1B1AC800761B}" destId="{58C31932-698C-4E6F-BA53-20EE4B099645}" srcOrd="1" destOrd="0" presId="urn:microsoft.com/office/officeart/2005/8/layout/hProcess9"/>
    <dgm:cxn modelId="{3DE2BAFF-94B7-4809-8F04-C5A97412BB74}" type="presParOf" srcId="{68CF3F73-7D37-4110-A571-1B1AC800761B}" destId="{BDDA2D08-2F94-40D5-AF1B-647A66400DC1}" srcOrd="2" destOrd="0" presId="urn:microsoft.com/office/officeart/2005/8/layout/hProcess9"/>
    <dgm:cxn modelId="{978D857E-4C54-4A2A-9077-AD4D418D1F72}" type="presParOf" srcId="{68CF3F73-7D37-4110-A571-1B1AC800761B}" destId="{7E6BB930-0BFA-41AC-BE78-F5A3F508F6FC}" srcOrd="3" destOrd="0" presId="urn:microsoft.com/office/officeart/2005/8/layout/hProcess9"/>
    <dgm:cxn modelId="{DF375E4C-D2EC-4FBB-8917-061172262E96}" type="presParOf" srcId="{68CF3F73-7D37-4110-A571-1B1AC800761B}" destId="{6858BCA4-A441-4FF5-802B-E53288398336}" srcOrd="4" destOrd="0" presId="urn:microsoft.com/office/officeart/2005/8/layout/hProcess9"/>
    <dgm:cxn modelId="{83E09EE4-1D7A-4EF6-9013-64099F9452F2}" type="presParOf" srcId="{68CF3F73-7D37-4110-A571-1B1AC800761B}" destId="{1AB77197-8DB1-4FDE-8DEE-1C3FD2A8FA65}" srcOrd="5" destOrd="0" presId="urn:microsoft.com/office/officeart/2005/8/layout/hProcess9"/>
    <dgm:cxn modelId="{03ECD370-D34F-40B9-91A0-4A20A14756C3}" type="presParOf" srcId="{68CF3F73-7D37-4110-A571-1B1AC800761B}" destId="{915D2E4A-C529-479F-BB5D-55AD119DC9DB}"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BA3BE8D-3EE1-4043-B893-120E5EA51CE9}"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6D57F012-DAE6-4F71-AA1B-9A561D9D252F}">
      <dgm:prSet phldrT="[Text]" custT="1"/>
      <dgm:spPr/>
      <dgm:t>
        <a:bodyPr/>
        <a:lstStyle/>
        <a:p>
          <a:r>
            <a:rPr lang="en-US" sz="2800"/>
            <a:t>There are two types of CAWNs</a:t>
          </a:r>
          <a:endParaRPr lang="en-US" sz="2800" dirty="0"/>
        </a:p>
      </dgm:t>
    </dgm:pt>
    <dgm:pt modelId="{5CBF3B77-7542-4EE8-AA99-ABE6276DF0FF}" type="parTrans" cxnId="{8ECDD30B-4DFB-449D-ACE4-B6D2FD095342}">
      <dgm:prSet/>
      <dgm:spPr/>
      <dgm:t>
        <a:bodyPr/>
        <a:lstStyle/>
        <a:p>
          <a:endParaRPr lang="en-US"/>
        </a:p>
      </dgm:t>
    </dgm:pt>
    <dgm:pt modelId="{72D16D81-1C12-4C5F-951E-42F481738BDC}" type="sibTrans" cxnId="{8ECDD30B-4DFB-449D-ACE4-B6D2FD095342}">
      <dgm:prSet/>
      <dgm:spPr/>
      <dgm:t>
        <a:bodyPr/>
        <a:lstStyle/>
        <a:p>
          <a:endParaRPr lang="en-US"/>
        </a:p>
      </dgm:t>
    </dgm:pt>
    <dgm:pt modelId="{B38FE27B-CBAE-4992-B50A-A4AFBE6FE76B}">
      <dgm:prSet phldrT="[Text]" custT="1"/>
      <dgm:spPr/>
      <dgm:t>
        <a:bodyPr/>
        <a:lstStyle/>
        <a:p>
          <a:r>
            <a:rPr lang="en-US" sz="2400" b="1" i="1" u="sng" dirty="0"/>
            <a:t>S2 Child Abduction Act 1984 </a:t>
          </a:r>
          <a:r>
            <a:rPr lang="en-US" sz="2400" dirty="0"/>
            <a:t>if the child is under 16 years</a:t>
          </a:r>
        </a:p>
      </dgm:t>
    </dgm:pt>
    <dgm:pt modelId="{B3511009-1039-4FE7-9744-E245482BDCC8}" type="parTrans" cxnId="{BF1B0549-A5FF-4585-B409-5CB5F8555C43}">
      <dgm:prSet/>
      <dgm:spPr/>
      <dgm:t>
        <a:bodyPr/>
        <a:lstStyle/>
        <a:p>
          <a:endParaRPr lang="en-US"/>
        </a:p>
      </dgm:t>
    </dgm:pt>
    <dgm:pt modelId="{C98E3B77-A41E-48CC-9582-F735BE0B3BB2}" type="sibTrans" cxnId="{BF1B0549-A5FF-4585-B409-5CB5F8555C43}">
      <dgm:prSet/>
      <dgm:spPr/>
      <dgm:t>
        <a:bodyPr/>
        <a:lstStyle/>
        <a:p>
          <a:endParaRPr lang="en-US"/>
        </a:p>
      </dgm:t>
    </dgm:pt>
    <dgm:pt modelId="{EA2F9C4A-B674-425A-8F10-CC156180031B}">
      <dgm:prSet phldrT="[Text]" custT="1"/>
      <dgm:spPr/>
      <dgm:t>
        <a:bodyPr/>
        <a:lstStyle/>
        <a:p>
          <a:r>
            <a:rPr lang="en-US" sz="2400" b="1" i="1" u="sng" dirty="0"/>
            <a:t>S49 Children Act 1989 </a:t>
          </a:r>
          <a:r>
            <a:rPr lang="en-US" sz="2400" dirty="0"/>
            <a:t>if the child is under 18 years &amp; in Local Authority care</a:t>
          </a:r>
        </a:p>
      </dgm:t>
    </dgm:pt>
    <dgm:pt modelId="{123BDC53-C251-44CF-8F5E-0FB94E2AC469}" type="parTrans" cxnId="{F500D0EC-CC0C-40B8-94A3-450F12AE7F82}">
      <dgm:prSet/>
      <dgm:spPr/>
      <dgm:t>
        <a:bodyPr/>
        <a:lstStyle/>
        <a:p>
          <a:endParaRPr lang="en-US"/>
        </a:p>
      </dgm:t>
    </dgm:pt>
    <dgm:pt modelId="{610388D3-A7AD-4117-A944-E1F6E04186D0}" type="sibTrans" cxnId="{F500D0EC-CC0C-40B8-94A3-450F12AE7F82}">
      <dgm:prSet/>
      <dgm:spPr/>
      <dgm:t>
        <a:bodyPr/>
        <a:lstStyle/>
        <a:p>
          <a:endParaRPr lang="en-US"/>
        </a:p>
      </dgm:t>
    </dgm:pt>
    <dgm:pt modelId="{8D9B3D36-3372-4393-9AB9-673CA086369E}" type="pres">
      <dgm:prSet presAssocID="{DBA3BE8D-3EE1-4043-B893-120E5EA51CE9}" presName="Name0" presStyleCnt="0">
        <dgm:presLayoutVars>
          <dgm:dir/>
          <dgm:animLvl val="lvl"/>
          <dgm:resizeHandles val="exact"/>
        </dgm:presLayoutVars>
      </dgm:prSet>
      <dgm:spPr/>
    </dgm:pt>
    <dgm:pt modelId="{50F7C78B-FFEB-471F-AB3E-7EF99B37304B}" type="pres">
      <dgm:prSet presAssocID="{6D57F012-DAE6-4F71-AA1B-9A561D9D252F}" presName="boxAndChildren" presStyleCnt="0"/>
      <dgm:spPr/>
    </dgm:pt>
    <dgm:pt modelId="{35DEA819-BBA4-474C-891B-44225AEF2B0C}" type="pres">
      <dgm:prSet presAssocID="{6D57F012-DAE6-4F71-AA1B-9A561D9D252F}" presName="parentTextBox" presStyleLbl="node1" presStyleIdx="0" presStyleCnt="1"/>
      <dgm:spPr/>
    </dgm:pt>
    <dgm:pt modelId="{DED98D27-8760-4482-8A3A-56DC8AF9D257}" type="pres">
      <dgm:prSet presAssocID="{6D57F012-DAE6-4F71-AA1B-9A561D9D252F}" presName="entireBox" presStyleLbl="node1" presStyleIdx="0" presStyleCnt="1" custScaleY="118108"/>
      <dgm:spPr/>
    </dgm:pt>
    <dgm:pt modelId="{33FDFE09-1762-40B7-A982-B1A8D8DD3F48}" type="pres">
      <dgm:prSet presAssocID="{6D57F012-DAE6-4F71-AA1B-9A561D9D252F}" presName="descendantBox" presStyleCnt="0"/>
      <dgm:spPr/>
    </dgm:pt>
    <dgm:pt modelId="{E7471A04-4FD3-4F04-9F95-CEE25A5A0452}" type="pres">
      <dgm:prSet presAssocID="{B38FE27B-CBAE-4992-B50A-A4AFBE6FE76B}" presName="childTextBox" presStyleLbl="fgAccFollowNode1" presStyleIdx="0" presStyleCnt="2" custScaleY="147804">
        <dgm:presLayoutVars>
          <dgm:bulletEnabled val="1"/>
        </dgm:presLayoutVars>
      </dgm:prSet>
      <dgm:spPr/>
    </dgm:pt>
    <dgm:pt modelId="{DA2DC501-1D5A-42BC-9EA4-0C235A48A7F7}" type="pres">
      <dgm:prSet presAssocID="{EA2F9C4A-B674-425A-8F10-CC156180031B}" presName="childTextBox" presStyleLbl="fgAccFollowNode1" presStyleIdx="1" presStyleCnt="2" custScaleY="146243">
        <dgm:presLayoutVars>
          <dgm:bulletEnabled val="1"/>
        </dgm:presLayoutVars>
      </dgm:prSet>
      <dgm:spPr/>
    </dgm:pt>
  </dgm:ptLst>
  <dgm:cxnLst>
    <dgm:cxn modelId="{8ECDD30B-4DFB-449D-ACE4-B6D2FD095342}" srcId="{DBA3BE8D-3EE1-4043-B893-120E5EA51CE9}" destId="{6D57F012-DAE6-4F71-AA1B-9A561D9D252F}" srcOrd="0" destOrd="0" parTransId="{5CBF3B77-7542-4EE8-AA99-ABE6276DF0FF}" sibTransId="{72D16D81-1C12-4C5F-951E-42F481738BDC}"/>
    <dgm:cxn modelId="{0D60C966-3E5A-4B4F-A11B-81E333C30B61}" type="presOf" srcId="{6D57F012-DAE6-4F71-AA1B-9A561D9D252F}" destId="{35DEA819-BBA4-474C-891B-44225AEF2B0C}" srcOrd="0" destOrd="0" presId="urn:microsoft.com/office/officeart/2005/8/layout/process4"/>
    <dgm:cxn modelId="{BF1B0549-A5FF-4585-B409-5CB5F8555C43}" srcId="{6D57F012-DAE6-4F71-AA1B-9A561D9D252F}" destId="{B38FE27B-CBAE-4992-B50A-A4AFBE6FE76B}" srcOrd="0" destOrd="0" parTransId="{B3511009-1039-4FE7-9744-E245482BDCC8}" sibTransId="{C98E3B77-A41E-48CC-9582-F735BE0B3BB2}"/>
    <dgm:cxn modelId="{8CC69BB3-9052-451E-B689-1ACDB472DA52}" type="presOf" srcId="{B38FE27B-CBAE-4992-B50A-A4AFBE6FE76B}" destId="{E7471A04-4FD3-4F04-9F95-CEE25A5A0452}" srcOrd="0" destOrd="0" presId="urn:microsoft.com/office/officeart/2005/8/layout/process4"/>
    <dgm:cxn modelId="{9B4C2BC4-9545-4DE4-9D7A-C0F696163BA5}" type="presOf" srcId="{EA2F9C4A-B674-425A-8F10-CC156180031B}" destId="{DA2DC501-1D5A-42BC-9EA4-0C235A48A7F7}" srcOrd="0" destOrd="0" presId="urn:microsoft.com/office/officeart/2005/8/layout/process4"/>
    <dgm:cxn modelId="{582F8CD9-CB28-49B4-AA89-8C6AC6F727C9}" type="presOf" srcId="{6D57F012-DAE6-4F71-AA1B-9A561D9D252F}" destId="{DED98D27-8760-4482-8A3A-56DC8AF9D257}" srcOrd="1" destOrd="0" presId="urn:microsoft.com/office/officeart/2005/8/layout/process4"/>
    <dgm:cxn modelId="{9851D2DE-1BAA-49C9-A4FD-F4A005F85011}" type="presOf" srcId="{DBA3BE8D-3EE1-4043-B893-120E5EA51CE9}" destId="{8D9B3D36-3372-4393-9AB9-673CA086369E}" srcOrd="0" destOrd="0" presId="urn:microsoft.com/office/officeart/2005/8/layout/process4"/>
    <dgm:cxn modelId="{F500D0EC-CC0C-40B8-94A3-450F12AE7F82}" srcId="{6D57F012-DAE6-4F71-AA1B-9A561D9D252F}" destId="{EA2F9C4A-B674-425A-8F10-CC156180031B}" srcOrd="1" destOrd="0" parTransId="{123BDC53-C251-44CF-8F5E-0FB94E2AC469}" sibTransId="{610388D3-A7AD-4117-A944-E1F6E04186D0}"/>
    <dgm:cxn modelId="{FB23329E-9587-4287-A3DA-1001D539DD00}" type="presParOf" srcId="{8D9B3D36-3372-4393-9AB9-673CA086369E}" destId="{50F7C78B-FFEB-471F-AB3E-7EF99B37304B}" srcOrd="0" destOrd="0" presId="urn:microsoft.com/office/officeart/2005/8/layout/process4"/>
    <dgm:cxn modelId="{09F93F49-F6CB-4199-85F3-219AE8D4067A}" type="presParOf" srcId="{50F7C78B-FFEB-471F-AB3E-7EF99B37304B}" destId="{35DEA819-BBA4-474C-891B-44225AEF2B0C}" srcOrd="0" destOrd="0" presId="urn:microsoft.com/office/officeart/2005/8/layout/process4"/>
    <dgm:cxn modelId="{7034D1AE-A529-41EC-9C48-3F5ED28A45D4}" type="presParOf" srcId="{50F7C78B-FFEB-471F-AB3E-7EF99B37304B}" destId="{DED98D27-8760-4482-8A3A-56DC8AF9D257}" srcOrd="1" destOrd="0" presId="urn:microsoft.com/office/officeart/2005/8/layout/process4"/>
    <dgm:cxn modelId="{26F3C7A7-E757-4C56-9610-D586BAA1B372}" type="presParOf" srcId="{50F7C78B-FFEB-471F-AB3E-7EF99B37304B}" destId="{33FDFE09-1762-40B7-A982-B1A8D8DD3F48}" srcOrd="2" destOrd="0" presId="urn:microsoft.com/office/officeart/2005/8/layout/process4"/>
    <dgm:cxn modelId="{8AFCF60E-3558-44E6-ABFD-542E43225219}" type="presParOf" srcId="{33FDFE09-1762-40B7-A982-B1A8D8DD3F48}" destId="{E7471A04-4FD3-4F04-9F95-CEE25A5A0452}" srcOrd="0" destOrd="0" presId="urn:microsoft.com/office/officeart/2005/8/layout/process4"/>
    <dgm:cxn modelId="{416105AE-D642-4681-B5AE-C7F93039A9EB}" type="presParOf" srcId="{33FDFE09-1762-40B7-A982-B1A8D8DD3F48}" destId="{DA2DC501-1D5A-42BC-9EA4-0C235A48A7F7}"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6E8CBA3-F0B0-4BE9-97CD-EB32CDBD2E18}" type="doc">
      <dgm:prSet loTypeId="urn:microsoft.com/office/officeart/2005/8/layout/process2" loCatId="process" qsTypeId="urn:microsoft.com/office/officeart/2005/8/quickstyle/simple3" qsCatId="simple" csTypeId="urn:microsoft.com/office/officeart/2005/8/colors/colorful4" csCatId="colorful" phldr="1"/>
      <dgm:spPr/>
    </dgm:pt>
    <dgm:pt modelId="{29A38911-3915-4A47-B991-BF06FFB3CD05}">
      <dgm:prSet phldrT="[Text]" custT="1"/>
      <dgm:spPr/>
      <dgm:t>
        <a:bodyPr/>
        <a:lstStyle/>
        <a:p>
          <a:r>
            <a:rPr lang="en-US" sz="2400"/>
            <a:t>Child Abduction Warning Notices are issued to suspects who are believed to place children at risk of offences being committed against them</a:t>
          </a:r>
          <a:endParaRPr lang="en-US" sz="2400" dirty="0"/>
        </a:p>
      </dgm:t>
    </dgm:pt>
    <dgm:pt modelId="{45441F55-D290-45C7-B4A8-173BE166B15F}" type="parTrans" cxnId="{9A3DBC37-CD96-40A0-BB8E-820658AC73F9}">
      <dgm:prSet/>
      <dgm:spPr/>
      <dgm:t>
        <a:bodyPr/>
        <a:lstStyle/>
        <a:p>
          <a:endParaRPr lang="en-US"/>
        </a:p>
      </dgm:t>
    </dgm:pt>
    <dgm:pt modelId="{11DB9B27-B108-44E4-BAA0-41610EDCA030}" type="sibTrans" cxnId="{9A3DBC37-CD96-40A0-BB8E-820658AC73F9}">
      <dgm:prSet/>
      <dgm:spPr/>
      <dgm:t>
        <a:bodyPr/>
        <a:lstStyle/>
        <a:p>
          <a:endParaRPr lang="en-US"/>
        </a:p>
      </dgm:t>
    </dgm:pt>
    <dgm:pt modelId="{753C4968-9690-41E4-B8A8-3169505945FB}">
      <dgm:prSet phldrT="[Text]" custT="1"/>
      <dgm:spPr/>
      <dgm:t>
        <a:bodyPr/>
        <a:lstStyle/>
        <a:p>
          <a:r>
            <a:rPr lang="en-US" sz="2400"/>
            <a:t>The issue of a CAWN should be viewed as a safeguarding measure for the child concerned &amp; also as active case building in the first stage of a potential prosecution for an offence</a:t>
          </a:r>
          <a:endParaRPr lang="en-US" sz="2400" dirty="0"/>
        </a:p>
      </dgm:t>
    </dgm:pt>
    <dgm:pt modelId="{7FE45266-3B40-4926-BE4D-E5269BCA4848}" type="parTrans" cxnId="{89844C4B-127D-42B5-BC04-18E2B4FA281C}">
      <dgm:prSet/>
      <dgm:spPr/>
      <dgm:t>
        <a:bodyPr/>
        <a:lstStyle/>
        <a:p>
          <a:endParaRPr lang="en-US"/>
        </a:p>
      </dgm:t>
    </dgm:pt>
    <dgm:pt modelId="{DFC50CA6-945D-4752-8D65-712D96A1D487}" type="sibTrans" cxnId="{89844C4B-127D-42B5-BC04-18E2B4FA281C}">
      <dgm:prSet/>
      <dgm:spPr/>
      <dgm:t>
        <a:bodyPr/>
        <a:lstStyle/>
        <a:p>
          <a:endParaRPr lang="en-US"/>
        </a:p>
      </dgm:t>
    </dgm:pt>
    <dgm:pt modelId="{8C5CE366-48ED-4667-B9DB-5FA0958BE927}" type="pres">
      <dgm:prSet presAssocID="{A6E8CBA3-F0B0-4BE9-97CD-EB32CDBD2E18}" presName="linearFlow" presStyleCnt="0">
        <dgm:presLayoutVars>
          <dgm:resizeHandles val="exact"/>
        </dgm:presLayoutVars>
      </dgm:prSet>
      <dgm:spPr/>
    </dgm:pt>
    <dgm:pt modelId="{B937064E-C6E2-455D-987B-F61E351FD2E1}" type="pres">
      <dgm:prSet presAssocID="{29A38911-3915-4A47-B991-BF06FFB3CD05}" presName="node" presStyleLbl="node1" presStyleIdx="0" presStyleCnt="2" custScaleX="217734">
        <dgm:presLayoutVars>
          <dgm:bulletEnabled val="1"/>
        </dgm:presLayoutVars>
      </dgm:prSet>
      <dgm:spPr/>
    </dgm:pt>
    <dgm:pt modelId="{538F73B5-B7B9-421E-819A-491A57C532C6}" type="pres">
      <dgm:prSet presAssocID="{11DB9B27-B108-44E4-BAA0-41610EDCA030}" presName="sibTrans" presStyleLbl="sibTrans2D1" presStyleIdx="0" presStyleCnt="1"/>
      <dgm:spPr/>
    </dgm:pt>
    <dgm:pt modelId="{5E4C9E50-6D84-4E62-BAFE-99318B1BAE24}" type="pres">
      <dgm:prSet presAssocID="{11DB9B27-B108-44E4-BAA0-41610EDCA030}" presName="connectorText" presStyleLbl="sibTrans2D1" presStyleIdx="0" presStyleCnt="1"/>
      <dgm:spPr/>
    </dgm:pt>
    <dgm:pt modelId="{687B5318-D2B8-45A6-AE99-3633FF5CB1F7}" type="pres">
      <dgm:prSet presAssocID="{753C4968-9690-41E4-B8A8-3169505945FB}" presName="node" presStyleLbl="node1" presStyleIdx="1" presStyleCnt="2" custScaleX="191978">
        <dgm:presLayoutVars>
          <dgm:bulletEnabled val="1"/>
        </dgm:presLayoutVars>
      </dgm:prSet>
      <dgm:spPr/>
    </dgm:pt>
  </dgm:ptLst>
  <dgm:cxnLst>
    <dgm:cxn modelId="{01F5E411-77E4-4F1C-B296-3B21D619DD3C}" type="presOf" srcId="{753C4968-9690-41E4-B8A8-3169505945FB}" destId="{687B5318-D2B8-45A6-AE99-3633FF5CB1F7}" srcOrd="0" destOrd="0" presId="urn:microsoft.com/office/officeart/2005/8/layout/process2"/>
    <dgm:cxn modelId="{EEC5CB1E-0980-496A-A54E-2E1627A745DA}" type="presOf" srcId="{11DB9B27-B108-44E4-BAA0-41610EDCA030}" destId="{5E4C9E50-6D84-4E62-BAFE-99318B1BAE24}" srcOrd="1" destOrd="0" presId="urn:microsoft.com/office/officeart/2005/8/layout/process2"/>
    <dgm:cxn modelId="{960F6B2F-1BEF-48BB-A399-30AF0CC4E465}" type="presOf" srcId="{11DB9B27-B108-44E4-BAA0-41610EDCA030}" destId="{538F73B5-B7B9-421E-819A-491A57C532C6}" srcOrd="0" destOrd="0" presId="urn:microsoft.com/office/officeart/2005/8/layout/process2"/>
    <dgm:cxn modelId="{9A3DBC37-CD96-40A0-BB8E-820658AC73F9}" srcId="{A6E8CBA3-F0B0-4BE9-97CD-EB32CDBD2E18}" destId="{29A38911-3915-4A47-B991-BF06FFB3CD05}" srcOrd="0" destOrd="0" parTransId="{45441F55-D290-45C7-B4A8-173BE166B15F}" sibTransId="{11DB9B27-B108-44E4-BAA0-41610EDCA030}"/>
    <dgm:cxn modelId="{89844C4B-127D-42B5-BC04-18E2B4FA281C}" srcId="{A6E8CBA3-F0B0-4BE9-97CD-EB32CDBD2E18}" destId="{753C4968-9690-41E4-B8A8-3169505945FB}" srcOrd="1" destOrd="0" parTransId="{7FE45266-3B40-4926-BE4D-E5269BCA4848}" sibTransId="{DFC50CA6-945D-4752-8D65-712D96A1D487}"/>
    <dgm:cxn modelId="{71D11E95-4310-496F-BB8A-0D36D6CF6459}" type="presOf" srcId="{29A38911-3915-4A47-B991-BF06FFB3CD05}" destId="{B937064E-C6E2-455D-987B-F61E351FD2E1}" srcOrd="0" destOrd="0" presId="urn:microsoft.com/office/officeart/2005/8/layout/process2"/>
    <dgm:cxn modelId="{27A186B7-E2D6-40DE-B857-0B70320DFE84}" type="presOf" srcId="{A6E8CBA3-F0B0-4BE9-97CD-EB32CDBD2E18}" destId="{8C5CE366-48ED-4667-B9DB-5FA0958BE927}" srcOrd="0" destOrd="0" presId="urn:microsoft.com/office/officeart/2005/8/layout/process2"/>
    <dgm:cxn modelId="{147F1A5C-271B-483E-8D93-E6AD1818F4C9}" type="presParOf" srcId="{8C5CE366-48ED-4667-B9DB-5FA0958BE927}" destId="{B937064E-C6E2-455D-987B-F61E351FD2E1}" srcOrd="0" destOrd="0" presId="urn:microsoft.com/office/officeart/2005/8/layout/process2"/>
    <dgm:cxn modelId="{EB4043B0-6649-4C11-BB0C-5C68AF241845}" type="presParOf" srcId="{8C5CE366-48ED-4667-B9DB-5FA0958BE927}" destId="{538F73B5-B7B9-421E-819A-491A57C532C6}" srcOrd="1" destOrd="0" presId="urn:microsoft.com/office/officeart/2005/8/layout/process2"/>
    <dgm:cxn modelId="{3CC85B72-B337-40BE-A767-497C575E498E}" type="presParOf" srcId="{538F73B5-B7B9-421E-819A-491A57C532C6}" destId="{5E4C9E50-6D84-4E62-BAFE-99318B1BAE24}" srcOrd="0" destOrd="0" presId="urn:microsoft.com/office/officeart/2005/8/layout/process2"/>
    <dgm:cxn modelId="{65CA5F6D-A568-4173-9EE1-C88A44066997}" type="presParOf" srcId="{8C5CE366-48ED-4667-B9DB-5FA0958BE927}" destId="{687B5318-D2B8-45A6-AE99-3633FF5CB1F7}"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4736B0CE-5DF7-4151-A779-9E3013FEB616}" type="doc">
      <dgm:prSet loTypeId="urn:microsoft.com/office/officeart/2005/8/layout/hProcess9" loCatId="process" qsTypeId="urn:microsoft.com/office/officeart/2005/8/quickstyle/simple1" qsCatId="simple" csTypeId="urn:microsoft.com/office/officeart/2005/8/colors/colorful4" csCatId="colorful" phldr="1"/>
      <dgm:spPr/>
      <dgm:t>
        <a:bodyPr/>
        <a:lstStyle/>
        <a:p>
          <a:endParaRPr lang="en-US"/>
        </a:p>
      </dgm:t>
    </dgm:pt>
    <dgm:pt modelId="{6B900F62-01E3-4F77-A8D3-B1A6448A9AE5}">
      <dgm:prSet phldrT="[Text]" custT="1"/>
      <dgm:spPr/>
      <dgm:t>
        <a:bodyPr/>
        <a:lstStyle/>
        <a:p>
          <a:r>
            <a:rPr lang="en-US" sz="2400" dirty="0"/>
            <a:t>There in NO specific offence of CSE</a:t>
          </a:r>
        </a:p>
      </dgm:t>
    </dgm:pt>
    <dgm:pt modelId="{5B16A0EE-8057-4F1E-A8C6-C20B69D0E4DE}" type="parTrans" cxnId="{1898D522-BB37-436F-A8B5-17910A78E868}">
      <dgm:prSet/>
      <dgm:spPr/>
      <dgm:t>
        <a:bodyPr/>
        <a:lstStyle/>
        <a:p>
          <a:endParaRPr lang="en-US"/>
        </a:p>
      </dgm:t>
    </dgm:pt>
    <dgm:pt modelId="{6AEC5DB6-1BE2-45E2-B36A-1DE9FF404954}" type="sibTrans" cxnId="{1898D522-BB37-436F-A8B5-17910A78E868}">
      <dgm:prSet/>
      <dgm:spPr/>
      <dgm:t>
        <a:bodyPr/>
        <a:lstStyle/>
        <a:p>
          <a:endParaRPr lang="en-US"/>
        </a:p>
      </dgm:t>
    </dgm:pt>
    <dgm:pt modelId="{359D414B-FE80-4DCC-A68F-9B3F071815CC}">
      <dgm:prSet phldrT="[Text]" custT="1"/>
      <dgm:spPr/>
      <dgm:t>
        <a:bodyPr/>
        <a:lstStyle/>
        <a:p>
          <a:r>
            <a:rPr lang="en-US" sz="3200"/>
            <a:t>So…….</a:t>
          </a:r>
          <a:endParaRPr lang="en-US" sz="3200" dirty="0"/>
        </a:p>
      </dgm:t>
    </dgm:pt>
    <dgm:pt modelId="{FBE598C6-D8FA-4D12-8755-94DFFFEF4387}" type="parTrans" cxnId="{E612F17E-4EEA-4ADE-876E-278E249951AE}">
      <dgm:prSet/>
      <dgm:spPr/>
      <dgm:t>
        <a:bodyPr/>
        <a:lstStyle/>
        <a:p>
          <a:endParaRPr lang="en-US"/>
        </a:p>
      </dgm:t>
    </dgm:pt>
    <dgm:pt modelId="{FF691F97-CB37-425F-8E4A-A21E872393F1}" type="sibTrans" cxnId="{E612F17E-4EEA-4ADE-876E-278E249951AE}">
      <dgm:prSet/>
      <dgm:spPr/>
      <dgm:t>
        <a:bodyPr/>
        <a:lstStyle/>
        <a:p>
          <a:endParaRPr lang="en-US"/>
        </a:p>
      </dgm:t>
    </dgm:pt>
    <dgm:pt modelId="{7437343A-E4A3-4264-9C6E-DCBC046275F0}">
      <dgm:prSet phldrT="[Text]" custT="1"/>
      <dgm:spPr/>
      <dgm:t>
        <a:bodyPr/>
        <a:lstStyle/>
        <a:p>
          <a:r>
            <a:rPr lang="en-US" sz="2400"/>
            <a:t>What offences can be linked to CSE?</a:t>
          </a:r>
          <a:endParaRPr lang="en-US" sz="2400" dirty="0"/>
        </a:p>
      </dgm:t>
    </dgm:pt>
    <dgm:pt modelId="{589AA0DD-D208-44A3-8515-70AE93A76614}" type="parTrans" cxnId="{BD8DD145-B7D4-4BDA-89B4-3D0322A122AD}">
      <dgm:prSet/>
      <dgm:spPr/>
      <dgm:t>
        <a:bodyPr/>
        <a:lstStyle/>
        <a:p>
          <a:endParaRPr lang="en-US"/>
        </a:p>
      </dgm:t>
    </dgm:pt>
    <dgm:pt modelId="{209D915F-957A-49A8-971E-1F04BCCDECDE}" type="sibTrans" cxnId="{BD8DD145-B7D4-4BDA-89B4-3D0322A122AD}">
      <dgm:prSet/>
      <dgm:spPr/>
      <dgm:t>
        <a:bodyPr/>
        <a:lstStyle/>
        <a:p>
          <a:endParaRPr lang="en-US"/>
        </a:p>
      </dgm:t>
    </dgm:pt>
    <dgm:pt modelId="{77147835-8214-4C5A-B98F-0AA9793A85BE}" type="pres">
      <dgm:prSet presAssocID="{4736B0CE-5DF7-4151-A779-9E3013FEB616}" presName="CompostProcess" presStyleCnt="0">
        <dgm:presLayoutVars>
          <dgm:dir/>
          <dgm:resizeHandles val="exact"/>
        </dgm:presLayoutVars>
      </dgm:prSet>
      <dgm:spPr/>
    </dgm:pt>
    <dgm:pt modelId="{D8800024-017C-4F6C-9D6A-B29ABDDA1B24}" type="pres">
      <dgm:prSet presAssocID="{4736B0CE-5DF7-4151-A779-9E3013FEB616}" presName="arrow" presStyleLbl="bgShp" presStyleIdx="0" presStyleCnt="1"/>
      <dgm:spPr/>
    </dgm:pt>
    <dgm:pt modelId="{BC079A01-E3C7-4CBE-8EF9-FC9C33ADB6E6}" type="pres">
      <dgm:prSet presAssocID="{4736B0CE-5DF7-4151-A779-9E3013FEB616}" presName="linearProcess" presStyleCnt="0"/>
      <dgm:spPr/>
    </dgm:pt>
    <dgm:pt modelId="{FBB8AEDC-5B33-4ED5-8A3F-8D0155D6DF31}" type="pres">
      <dgm:prSet presAssocID="{6B900F62-01E3-4F77-A8D3-B1A6448A9AE5}" presName="textNode" presStyleLbl="node1" presStyleIdx="0" presStyleCnt="3">
        <dgm:presLayoutVars>
          <dgm:bulletEnabled val="1"/>
        </dgm:presLayoutVars>
      </dgm:prSet>
      <dgm:spPr/>
    </dgm:pt>
    <dgm:pt modelId="{044751BC-FB51-4E65-9CB0-B86EC2B0A9ED}" type="pres">
      <dgm:prSet presAssocID="{6AEC5DB6-1BE2-45E2-B36A-1DE9FF404954}" presName="sibTrans" presStyleCnt="0"/>
      <dgm:spPr/>
    </dgm:pt>
    <dgm:pt modelId="{214AF532-658F-44E2-A61A-1CFB81693D25}" type="pres">
      <dgm:prSet presAssocID="{359D414B-FE80-4DCC-A68F-9B3F071815CC}" presName="textNode" presStyleLbl="node1" presStyleIdx="1" presStyleCnt="3">
        <dgm:presLayoutVars>
          <dgm:bulletEnabled val="1"/>
        </dgm:presLayoutVars>
      </dgm:prSet>
      <dgm:spPr/>
    </dgm:pt>
    <dgm:pt modelId="{5F9DE4E6-89F6-46A9-87A2-61C7EEBBAC4B}" type="pres">
      <dgm:prSet presAssocID="{FF691F97-CB37-425F-8E4A-A21E872393F1}" presName="sibTrans" presStyleCnt="0"/>
      <dgm:spPr/>
    </dgm:pt>
    <dgm:pt modelId="{68B11D48-3CDF-478D-8A68-D697F5BA5FDD}" type="pres">
      <dgm:prSet presAssocID="{7437343A-E4A3-4264-9C6E-DCBC046275F0}" presName="textNode" presStyleLbl="node1" presStyleIdx="2" presStyleCnt="3">
        <dgm:presLayoutVars>
          <dgm:bulletEnabled val="1"/>
        </dgm:presLayoutVars>
      </dgm:prSet>
      <dgm:spPr/>
    </dgm:pt>
  </dgm:ptLst>
  <dgm:cxnLst>
    <dgm:cxn modelId="{1898D522-BB37-436F-A8B5-17910A78E868}" srcId="{4736B0CE-5DF7-4151-A779-9E3013FEB616}" destId="{6B900F62-01E3-4F77-A8D3-B1A6448A9AE5}" srcOrd="0" destOrd="0" parTransId="{5B16A0EE-8057-4F1E-A8C6-C20B69D0E4DE}" sibTransId="{6AEC5DB6-1BE2-45E2-B36A-1DE9FF404954}"/>
    <dgm:cxn modelId="{49C34327-D186-4148-AAE1-4C9D67D58ECF}" type="presOf" srcId="{7437343A-E4A3-4264-9C6E-DCBC046275F0}" destId="{68B11D48-3CDF-478D-8A68-D697F5BA5FDD}" srcOrd="0" destOrd="0" presId="urn:microsoft.com/office/officeart/2005/8/layout/hProcess9"/>
    <dgm:cxn modelId="{BD8DD145-B7D4-4BDA-89B4-3D0322A122AD}" srcId="{4736B0CE-5DF7-4151-A779-9E3013FEB616}" destId="{7437343A-E4A3-4264-9C6E-DCBC046275F0}" srcOrd="2" destOrd="0" parTransId="{589AA0DD-D208-44A3-8515-70AE93A76614}" sibTransId="{209D915F-957A-49A8-971E-1F04BCCDECDE}"/>
    <dgm:cxn modelId="{D23B227A-13FA-45DF-AD23-DE4678127CCC}" type="presOf" srcId="{6B900F62-01E3-4F77-A8D3-B1A6448A9AE5}" destId="{FBB8AEDC-5B33-4ED5-8A3F-8D0155D6DF31}" srcOrd="0" destOrd="0" presId="urn:microsoft.com/office/officeart/2005/8/layout/hProcess9"/>
    <dgm:cxn modelId="{E612F17E-4EEA-4ADE-876E-278E249951AE}" srcId="{4736B0CE-5DF7-4151-A779-9E3013FEB616}" destId="{359D414B-FE80-4DCC-A68F-9B3F071815CC}" srcOrd="1" destOrd="0" parTransId="{FBE598C6-D8FA-4D12-8755-94DFFFEF4387}" sibTransId="{FF691F97-CB37-425F-8E4A-A21E872393F1}"/>
    <dgm:cxn modelId="{50000AF3-D067-4EE9-941B-2E4F02EDE88B}" type="presOf" srcId="{359D414B-FE80-4DCC-A68F-9B3F071815CC}" destId="{214AF532-658F-44E2-A61A-1CFB81693D25}" srcOrd="0" destOrd="0" presId="urn:microsoft.com/office/officeart/2005/8/layout/hProcess9"/>
    <dgm:cxn modelId="{85FAD5FB-604D-477A-A7F0-EEEA0D9E451E}" type="presOf" srcId="{4736B0CE-5DF7-4151-A779-9E3013FEB616}" destId="{77147835-8214-4C5A-B98F-0AA9793A85BE}" srcOrd="0" destOrd="0" presId="urn:microsoft.com/office/officeart/2005/8/layout/hProcess9"/>
    <dgm:cxn modelId="{C56D3F82-2B16-4E04-B465-9052BED3AE25}" type="presParOf" srcId="{77147835-8214-4C5A-B98F-0AA9793A85BE}" destId="{D8800024-017C-4F6C-9D6A-B29ABDDA1B24}" srcOrd="0" destOrd="0" presId="urn:microsoft.com/office/officeart/2005/8/layout/hProcess9"/>
    <dgm:cxn modelId="{A2248B54-5C8A-49C0-A0D0-D3C4C6108A89}" type="presParOf" srcId="{77147835-8214-4C5A-B98F-0AA9793A85BE}" destId="{BC079A01-E3C7-4CBE-8EF9-FC9C33ADB6E6}" srcOrd="1" destOrd="0" presId="urn:microsoft.com/office/officeart/2005/8/layout/hProcess9"/>
    <dgm:cxn modelId="{29F1C2B5-AC72-4D68-B46A-AE3FBC5EE2C9}" type="presParOf" srcId="{BC079A01-E3C7-4CBE-8EF9-FC9C33ADB6E6}" destId="{FBB8AEDC-5B33-4ED5-8A3F-8D0155D6DF31}" srcOrd="0" destOrd="0" presId="urn:microsoft.com/office/officeart/2005/8/layout/hProcess9"/>
    <dgm:cxn modelId="{3830EFD6-CCA4-45EF-A40E-6F42A10E8650}" type="presParOf" srcId="{BC079A01-E3C7-4CBE-8EF9-FC9C33ADB6E6}" destId="{044751BC-FB51-4E65-9CB0-B86EC2B0A9ED}" srcOrd="1" destOrd="0" presId="urn:microsoft.com/office/officeart/2005/8/layout/hProcess9"/>
    <dgm:cxn modelId="{BF2A0A7F-247A-4979-97C7-FC2058415151}" type="presParOf" srcId="{BC079A01-E3C7-4CBE-8EF9-FC9C33ADB6E6}" destId="{214AF532-658F-44E2-A61A-1CFB81693D25}" srcOrd="2" destOrd="0" presId="urn:microsoft.com/office/officeart/2005/8/layout/hProcess9"/>
    <dgm:cxn modelId="{FF7B5252-4488-47A1-AC8C-85407BD84F84}" type="presParOf" srcId="{BC079A01-E3C7-4CBE-8EF9-FC9C33ADB6E6}" destId="{5F9DE4E6-89F6-46A9-87A2-61C7EEBBAC4B}" srcOrd="3" destOrd="0" presId="urn:microsoft.com/office/officeart/2005/8/layout/hProcess9"/>
    <dgm:cxn modelId="{A3612691-0A27-415E-BB80-A8FABE8CAA6C}" type="presParOf" srcId="{BC079A01-E3C7-4CBE-8EF9-FC9C33ADB6E6}" destId="{68B11D48-3CDF-478D-8A68-D697F5BA5FDD}"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2C47D62-7E47-40ED-8470-617CF2981F62}"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3C2E014C-371A-4EC1-B7AD-1C6905142F7F}">
      <dgm:prSet/>
      <dgm:spPr/>
      <dgm:t>
        <a:bodyPr/>
        <a:lstStyle/>
        <a:p>
          <a:r>
            <a:rPr lang="en-GB"/>
            <a:t>Children are victims</a:t>
          </a:r>
          <a:endParaRPr lang="en-US"/>
        </a:p>
      </dgm:t>
    </dgm:pt>
    <dgm:pt modelId="{34F70548-C423-48BF-8453-9014A138D717}" type="parTrans" cxnId="{03069D73-638D-48C7-921A-ACFD11908694}">
      <dgm:prSet/>
      <dgm:spPr/>
      <dgm:t>
        <a:bodyPr/>
        <a:lstStyle/>
        <a:p>
          <a:endParaRPr lang="en-US"/>
        </a:p>
      </dgm:t>
    </dgm:pt>
    <dgm:pt modelId="{EBEA2546-4459-4064-BC6E-134A1DE32227}" type="sibTrans" cxnId="{03069D73-638D-48C7-921A-ACFD11908694}">
      <dgm:prSet/>
      <dgm:spPr/>
      <dgm:t>
        <a:bodyPr/>
        <a:lstStyle/>
        <a:p>
          <a:endParaRPr lang="en-US"/>
        </a:p>
      </dgm:t>
    </dgm:pt>
    <dgm:pt modelId="{105FA48A-C01C-4041-952B-069D14E83090}">
      <dgm:prSet/>
      <dgm:spPr/>
      <dgm:t>
        <a:bodyPr/>
        <a:lstStyle/>
        <a:p>
          <a:r>
            <a:rPr lang="en-GB"/>
            <a:t>Multi-agency response</a:t>
          </a:r>
          <a:endParaRPr lang="en-US"/>
        </a:p>
      </dgm:t>
    </dgm:pt>
    <dgm:pt modelId="{72A7CA80-A68B-46C4-9164-1E8C410AD295}" type="parTrans" cxnId="{4C3D0A55-8E0A-4596-8860-295F3E157F85}">
      <dgm:prSet/>
      <dgm:spPr/>
      <dgm:t>
        <a:bodyPr/>
        <a:lstStyle/>
        <a:p>
          <a:endParaRPr lang="en-US"/>
        </a:p>
      </dgm:t>
    </dgm:pt>
    <dgm:pt modelId="{1FF5350F-E806-4E8B-B3DC-67C25A68DF93}" type="sibTrans" cxnId="{4C3D0A55-8E0A-4596-8860-295F3E157F85}">
      <dgm:prSet/>
      <dgm:spPr/>
      <dgm:t>
        <a:bodyPr/>
        <a:lstStyle/>
        <a:p>
          <a:endParaRPr lang="en-US"/>
        </a:p>
      </dgm:t>
    </dgm:pt>
    <dgm:pt modelId="{FD591621-0001-4F7E-8E8A-3E27B1A2FEEB}">
      <dgm:prSet/>
      <dgm:spPr/>
      <dgm:t>
        <a:bodyPr/>
        <a:lstStyle/>
        <a:p>
          <a:r>
            <a:rPr lang="en-GB"/>
            <a:t>A proactive response</a:t>
          </a:r>
          <a:endParaRPr lang="en-US"/>
        </a:p>
      </dgm:t>
    </dgm:pt>
    <dgm:pt modelId="{79311FE5-D097-4321-93E9-3DA02CDE9D91}" type="parTrans" cxnId="{B6C7B154-DEE0-4E7F-87CC-CBCF77EF449D}">
      <dgm:prSet/>
      <dgm:spPr/>
      <dgm:t>
        <a:bodyPr/>
        <a:lstStyle/>
        <a:p>
          <a:endParaRPr lang="en-US"/>
        </a:p>
      </dgm:t>
    </dgm:pt>
    <dgm:pt modelId="{23C5ACB1-8B42-44ED-95F4-2431355DF1E3}" type="sibTrans" cxnId="{B6C7B154-DEE0-4E7F-87CC-CBCF77EF449D}">
      <dgm:prSet/>
      <dgm:spPr/>
      <dgm:t>
        <a:bodyPr/>
        <a:lstStyle/>
        <a:p>
          <a:endParaRPr lang="en-US"/>
        </a:p>
      </dgm:t>
    </dgm:pt>
    <dgm:pt modelId="{6AE89C30-156C-4C66-ABA5-738401CAA1AD}">
      <dgm:prSet/>
      <dgm:spPr/>
      <dgm:t>
        <a:bodyPr/>
        <a:lstStyle/>
        <a:p>
          <a:r>
            <a:rPr lang="en-GB"/>
            <a:t>Early intervention</a:t>
          </a:r>
          <a:endParaRPr lang="en-US"/>
        </a:p>
      </dgm:t>
    </dgm:pt>
    <dgm:pt modelId="{54BDAE2E-E4FD-42C1-8E21-B6F06424F9B4}" type="parTrans" cxnId="{5D9E9A50-26DD-4A84-A9F7-FA56A9E423EF}">
      <dgm:prSet/>
      <dgm:spPr/>
      <dgm:t>
        <a:bodyPr/>
        <a:lstStyle/>
        <a:p>
          <a:endParaRPr lang="en-US"/>
        </a:p>
      </dgm:t>
    </dgm:pt>
    <dgm:pt modelId="{6D3E3D4C-0C01-41BE-AD8F-87D75C5A1D1F}" type="sibTrans" cxnId="{5D9E9A50-26DD-4A84-A9F7-FA56A9E423EF}">
      <dgm:prSet/>
      <dgm:spPr/>
      <dgm:t>
        <a:bodyPr/>
        <a:lstStyle/>
        <a:p>
          <a:endParaRPr lang="en-US"/>
        </a:p>
      </dgm:t>
    </dgm:pt>
    <dgm:pt modelId="{EE7B16E0-9684-4A5E-9936-254FD72CC423}">
      <dgm:prSet/>
      <dgm:spPr/>
      <dgm:t>
        <a:bodyPr/>
        <a:lstStyle/>
        <a:p>
          <a:r>
            <a:rPr lang="en-GB"/>
            <a:t>A child centred approach</a:t>
          </a:r>
          <a:endParaRPr lang="en-US"/>
        </a:p>
      </dgm:t>
    </dgm:pt>
    <dgm:pt modelId="{613A8C99-FAB2-4932-B604-81A929826B1E}" type="parTrans" cxnId="{3F36B606-A47D-461A-A883-8B56A990C8C1}">
      <dgm:prSet/>
      <dgm:spPr/>
      <dgm:t>
        <a:bodyPr/>
        <a:lstStyle/>
        <a:p>
          <a:endParaRPr lang="en-US"/>
        </a:p>
      </dgm:t>
    </dgm:pt>
    <dgm:pt modelId="{49999871-9B51-49BA-8276-F451C219F76D}" type="sibTrans" cxnId="{3F36B606-A47D-461A-A883-8B56A990C8C1}">
      <dgm:prSet/>
      <dgm:spPr/>
      <dgm:t>
        <a:bodyPr/>
        <a:lstStyle/>
        <a:p>
          <a:endParaRPr lang="en-US"/>
        </a:p>
      </dgm:t>
    </dgm:pt>
    <dgm:pt modelId="{33A13530-CB45-4859-BA7F-9C37C6B7259A}">
      <dgm:prSet/>
      <dgm:spPr/>
      <dgm:t>
        <a:bodyPr/>
        <a:lstStyle/>
        <a:p>
          <a:r>
            <a:rPr lang="en-GB"/>
            <a:t>Consent</a:t>
          </a:r>
          <a:endParaRPr lang="en-US"/>
        </a:p>
      </dgm:t>
    </dgm:pt>
    <dgm:pt modelId="{189C3579-0CF0-4A6D-B9E5-588AC93D8896}" type="parTrans" cxnId="{BAD2CFA8-8045-4196-BDFE-CD2D7BE6776D}">
      <dgm:prSet/>
      <dgm:spPr/>
      <dgm:t>
        <a:bodyPr/>
        <a:lstStyle/>
        <a:p>
          <a:endParaRPr lang="en-US"/>
        </a:p>
      </dgm:t>
    </dgm:pt>
    <dgm:pt modelId="{3514D944-2294-4157-8AD7-5AAEBB6E2ADF}" type="sibTrans" cxnId="{BAD2CFA8-8045-4196-BDFE-CD2D7BE6776D}">
      <dgm:prSet/>
      <dgm:spPr/>
      <dgm:t>
        <a:bodyPr/>
        <a:lstStyle/>
        <a:p>
          <a:endParaRPr lang="en-US"/>
        </a:p>
      </dgm:t>
    </dgm:pt>
    <dgm:pt modelId="{E9833559-FD07-4B79-8373-E8BDE29F9BBC}">
      <dgm:prSet/>
      <dgm:spPr/>
      <dgm:t>
        <a:bodyPr/>
        <a:lstStyle/>
        <a:p>
          <a:r>
            <a:rPr lang="en-GB"/>
            <a:t>Information sharing</a:t>
          </a:r>
          <a:endParaRPr lang="en-US"/>
        </a:p>
      </dgm:t>
    </dgm:pt>
    <dgm:pt modelId="{D4524C57-98F0-40BB-9374-6505FF9FE13E}" type="parTrans" cxnId="{A056B0E8-CB34-495E-9191-DDD57E40FE74}">
      <dgm:prSet/>
      <dgm:spPr/>
      <dgm:t>
        <a:bodyPr/>
        <a:lstStyle/>
        <a:p>
          <a:endParaRPr lang="en-US"/>
        </a:p>
      </dgm:t>
    </dgm:pt>
    <dgm:pt modelId="{F721E2DB-4EDD-436B-8A2F-4DC8E0E3DCD0}" type="sibTrans" cxnId="{A056B0E8-CB34-495E-9191-DDD57E40FE74}">
      <dgm:prSet/>
      <dgm:spPr/>
      <dgm:t>
        <a:bodyPr/>
        <a:lstStyle/>
        <a:p>
          <a:endParaRPr lang="en-US"/>
        </a:p>
      </dgm:t>
    </dgm:pt>
    <dgm:pt modelId="{9265A099-236E-4CA3-8B72-F2BF2D5CC5DF}">
      <dgm:prSet/>
      <dgm:spPr/>
      <dgm:t>
        <a:bodyPr/>
        <a:lstStyle/>
        <a:p>
          <a:r>
            <a:rPr lang="en-GB"/>
            <a:t>Involvement of parents/carers</a:t>
          </a:r>
          <a:endParaRPr lang="en-US"/>
        </a:p>
      </dgm:t>
    </dgm:pt>
    <dgm:pt modelId="{8935C8FC-BE51-4930-A1B3-CC517BCC895E}" type="parTrans" cxnId="{F27B85E1-D3E0-48E6-A086-5BFC78C48549}">
      <dgm:prSet/>
      <dgm:spPr/>
      <dgm:t>
        <a:bodyPr/>
        <a:lstStyle/>
        <a:p>
          <a:endParaRPr lang="en-US"/>
        </a:p>
      </dgm:t>
    </dgm:pt>
    <dgm:pt modelId="{8D15F40F-BF5C-43CB-AA0D-7991E4404460}" type="sibTrans" cxnId="{F27B85E1-D3E0-48E6-A086-5BFC78C48549}">
      <dgm:prSet/>
      <dgm:spPr/>
      <dgm:t>
        <a:bodyPr/>
        <a:lstStyle/>
        <a:p>
          <a:endParaRPr lang="en-US"/>
        </a:p>
      </dgm:t>
    </dgm:pt>
    <dgm:pt modelId="{7493E35E-AE44-459F-B22B-9100B27F7A27}">
      <dgm:prSet/>
      <dgm:spPr/>
      <dgm:t>
        <a:bodyPr/>
        <a:lstStyle/>
        <a:p>
          <a:r>
            <a:rPr lang="en-GB"/>
            <a:t>Use of language</a:t>
          </a:r>
          <a:endParaRPr lang="en-US"/>
        </a:p>
      </dgm:t>
    </dgm:pt>
    <dgm:pt modelId="{6736CA06-997F-4E0F-A828-EED996FF7AD0}" type="parTrans" cxnId="{5EE6ADCE-4062-4260-B9E9-B4D741B63D96}">
      <dgm:prSet/>
      <dgm:spPr/>
      <dgm:t>
        <a:bodyPr/>
        <a:lstStyle/>
        <a:p>
          <a:endParaRPr lang="en-US"/>
        </a:p>
      </dgm:t>
    </dgm:pt>
    <dgm:pt modelId="{E801C526-1AAD-404B-85D4-4C1AB9413C99}" type="sibTrans" cxnId="{5EE6ADCE-4062-4260-B9E9-B4D741B63D96}">
      <dgm:prSet/>
      <dgm:spPr/>
      <dgm:t>
        <a:bodyPr/>
        <a:lstStyle/>
        <a:p>
          <a:endParaRPr lang="en-US"/>
        </a:p>
      </dgm:t>
    </dgm:pt>
    <dgm:pt modelId="{D6573AE0-4452-4BAA-9AC3-055E3D240AB7}" type="pres">
      <dgm:prSet presAssocID="{12C47D62-7E47-40ED-8470-617CF2981F62}" presName="cycle" presStyleCnt="0">
        <dgm:presLayoutVars>
          <dgm:dir/>
          <dgm:resizeHandles val="exact"/>
        </dgm:presLayoutVars>
      </dgm:prSet>
      <dgm:spPr/>
    </dgm:pt>
    <dgm:pt modelId="{71D4E7F7-060E-4AA3-AAA8-AE6D7ABCD23C}" type="pres">
      <dgm:prSet presAssocID="{3C2E014C-371A-4EC1-B7AD-1C6905142F7F}" presName="node" presStyleLbl="node1" presStyleIdx="0" presStyleCnt="9">
        <dgm:presLayoutVars>
          <dgm:bulletEnabled val="1"/>
        </dgm:presLayoutVars>
      </dgm:prSet>
      <dgm:spPr/>
    </dgm:pt>
    <dgm:pt modelId="{79301717-1EEF-40C8-80BA-0AD49823F38E}" type="pres">
      <dgm:prSet presAssocID="{EBEA2546-4459-4064-BC6E-134A1DE32227}" presName="sibTrans" presStyleLbl="sibTrans2D1" presStyleIdx="0" presStyleCnt="9"/>
      <dgm:spPr/>
    </dgm:pt>
    <dgm:pt modelId="{2211FEFB-7DBF-489E-806C-4487449337A7}" type="pres">
      <dgm:prSet presAssocID="{EBEA2546-4459-4064-BC6E-134A1DE32227}" presName="connectorText" presStyleLbl="sibTrans2D1" presStyleIdx="0" presStyleCnt="9"/>
      <dgm:spPr/>
    </dgm:pt>
    <dgm:pt modelId="{951A940E-C4D1-4E1E-AEE1-F99FDA1332F4}" type="pres">
      <dgm:prSet presAssocID="{105FA48A-C01C-4041-952B-069D14E83090}" presName="node" presStyleLbl="node1" presStyleIdx="1" presStyleCnt="9">
        <dgm:presLayoutVars>
          <dgm:bulletEnabled val="1"/>
        </dgm:presLayoutVars>
      </dgm:prSet>
      <dgm:spPr/>
    </dgm:pt>
    <dgm:pt modelId="{8C72732A-C285-4282-9B76-3AB12701947A}" type="pres">
      <dgm:prSet presAssocID="{1FF5350F-E806-4E8B-B3DC-67C25A68DF93}" presName="sibTrans" presStyleLbl="sibTrans2D1" presStyleIdx="1" presStyleCnt="9"/>
      <dgm:spPr/>
    </dgm:pt>
    <dgm:pt modelId="{5AC07109-CBCA-4282-885C-222FE0D32FDB}" type="pres">
      <dgm:prSet presAssocID="{1FF5350F-E806-4E8B-B3DC-67C25A68DF93}" presName="connectorText" presStyleLbl="sibTrans2D1" presStyleIdx="1" presStyleCnt="9"/>
      <dgm:spPr/>
    </dgm:pt>
    <dgm:pt modelId="{A0C9F7A9-C55D-46D5-A948-EE10B7630CB1}" type="pres">
      <dgm:prSet presAssocID="{FD591621-0001-4F7E-8E8A-3E27B1A2FEEB}" presName="node" presStyleLbl="node1" presStyleIdx="2" presStyleCnt="9">
        <dgm:presLayoutVars>
          <dgm:bulletEnabled val="1"/>
        </dgm:presLayoutVars>
      </dgm:prSet>
      <dgm:spPr/>
    </dgm:pt>
    <dgm:pt modelId="{48B684D7-78FA-4FF1-BBAE-B2B87C97954B}" type="pres">
      <dgm:prSet presAssocID="{23C5ACB1-8B42-44ED-95F4-2431355DF1E3}" presName="sibTrans" presStyleLbl="sibTrans2D1" presStyleIdx="2" presStyleCnt="9"/>
      <dgm:spPr/>
    </dgm:pt>
    <dgm:pt modelId="{6EADD83C-2D20-4597-A11A-299375177061}" type="pres">
      <dgm:prSet presAssocID="{23C5ACB1-8B42-44ED-95F4-2431355DF1E3}" presName="connectorText" presStyleLbl="sibTrans2D1" presStyleIdx="2" presStyleCnt="9"/>
      <dgm:spPr/>
    </dgm:pt>
    <dgm:pt modelId="{29DDD34E-F76B-474C-BE4E-1CBCA37F3DCA}" type="pres">
      <dgm:prSet presAssocID="{6AE89C30-156C-4C66-ABA5-738401CAA1AD}" presName="node" presStyleLbl="node1" presStyleIdx="3" presStyleCnt="9">
        <dgm:presLayoutVars>
          <dgm:bulletEnabled val="1"/>
        </dgm:presLayoutVars>
      </dgm:prSet>
      <dgm:spPr/>
    </dgm:pt>
    <dgm:pt modelId="{EC9C6AC0-ABDF-40F5-95D1-08C8DF9B6181}" type="pres">
      <dgm:prSet presAssocID="{6D3E3D4C-0C01-41BE-AD8F-87D75C5A1D1F}" presName="sibTrans" presStyleLbl="sibTrans2D1" presStyleIdx="3" presStyleCnt="9"/>
      <dgm:spPr/>
    </dgm:pt>
    <dgm:pt modelId="{A11A8363-F2C3-4238-8520-AFC7BCA47439}" type="pres">
      <dgm:prSet presAssocID="{6D3E3D4C-0C01-41BE-AD8F-87D75C5A1D1F}" presName="connectorText" presStyleLbl="sibTrans2D1" presStyleIdx="3" presStyleCnt="9"/>
      <dgm:spPr/>
    </dgm:pt>
    <dgm:pt modelId="{27DB12C0-96EF-466E-A069-DD4125482325}" type="pres">
      <dgm:prSet presAssocID="{EE7B16E0-9684-4A5E-9936-254FD72CC423}" presName="node" presStyleLbl="node1" presStyleIdx="4" presStyleCnt="9">
        <dgm:presLayoutVars>
          <dgm:bulletEnabled val="1"/>
        </dgm:presLayoutVars>
      </dgm:prSet>
      <dgm:spPr/>
    </dgm:pt>
    <dgm:pt modelId="{D152F7FE-6026-46EF-9BD6-11E3AFEEDBCA}" type="pres">
      <dgm:prSet presAssocID="{49999871-9B51-49BA-8276-F451C219F76D}" presName="sibTrans" presStyleLbl="sibTrans2D1" presStyleIdx="4" presStyleCnt="9"/>
      <dgm:spPr/>
    </dgm:pt>
    <dgm:pt modelId="{10898211-1297-45FA-B8C9-46281F5A5E49}" type="pres">
      <dgm:prSet presAssocID="{49999871-9B51-49BA-8276-F451C219F76D}" presName="connectorText" presStyleLbl="sibTrans2D1" presStyleIdx="4" presStyleCnt="9"/>
      <dgm:spPr/>
    </dgm:pt>
    <dgm:pt modelId="{36470CD2-3B0A-49EF-B44C-6A8DE7082D73}" type="pres">
      <dgm:prSet presAssocID="{33A13530-CB45-4859-BA7F-9C37C6B7259A}" presName="node" presStyleLbl="node1" presStyleIdx="5" presStyleCnt="9">
        <dgm:presLayoutVars>
          <dgm:bulletEnabled val="1"/>
        </dgm:presLayoutVars>
      </dgm:prSet>
      <dgm:spPr/>
    </dgm:pt>
    <dgm:pt modelId="{DE43C4BB-9945-447A-80B9-8245E94A3486}" type="pres">
      <dgm:prSet presAssocID="{3514D944-2294-4157-8AD7-5AAEBB6E2ADF}" presName="sibTrans" presStyleLbl="sibTrans2D1" presStyleIdx="5" presStyleCnt="9"/>
      <dgm:spPr/>
    </dgm:pt>
    <dgm:pt modelId="{F9D32F9D-BDA8-406B-A76B-F3D84F500F04}" type="pres">
      <dgm:prSet presAssocID="{3514D944-2294-4157-8AD7-5AAEBB6E2ADF}" presName="connectorText" presStyleLbl="sibTrans2D1" presStyleIdx="5" presStyleCnt="9"/>
      <dgm:spPr/>
    </dgm:pt>
    <dgm:pt modelId="{619D60D4-C54C-4754-9E7A-D397FB87B9C6}" type="pres">
      <dgm:prSet presAssocID="{E9833559-FD07-4B79-8373-E8BDE29F9BBC}" presName="node" presStyleLbl="node1" presStyleIdx="6" presStyleCnt="9">
        <dgm:presLayoutVars>
          <dgm:bulletEnabled val="1"/>
        </dgm:presLayoutVars>
      </dgm:prSet>
      <dgm:spPr/>
    </dgm:pt>
    <dgm:pt modelId="{05189C10-BD91-49A1-90D9-EFEF187C6A84}" type="pres">
      <dgm:prSet presAssocID="{F721E2DB-4EDD-436B-8A2F-4DC8E0E3DCD0}" presName="sibTrans" presStyleLbl="sibTrans2D1" presStyleIdx="6" presStyleCnt="9"/>
      <dgm:spPr/>
    </dgm:pt>
    <dgm:pt modelId="{42EDCC1F-269C-4D05-85E2-D834774EC904}" type="pres">
      <dgm:prSet presAssocID="{F721E2DB-4EDD-436B-8A2F-4DC8E0E3DCD0}" presName="connectorText" presStyleLbl="sibTrans2D1" presStyleIdx="6" presStyleCnt="9"/>
      <dgm:spPr/>
    </dgm:pt>
    <dgm:pt modelId="{F9E5C888-C7B3-4FF8-B820-4FA93C5887FE}" type="pres">
      <dgm:prSet presAssocID="{9265A099-236E-4CA3-8B72-F2BF2D5CC5DF}" presName="node" presStyleLbl="node1" presStyleIdx="7" presStyleCnt="9">
        <dgm:presLayoutVars>
          <dgm:bulletEnabled val="1"/>
        </dgm:presLayoutVars>
      </dgm:prSet>
      <dgm:spPr/>
    </dgm:pt>
    <dgm:pt modelId="{C4F34C1D-B19C-41A1-AD2B-124CBA35C8B8}" type="pres">
      <dgm:prSet presAssocID="{8D15F40F-BF5C-43CB-AA0D-7991E4404460}" presName="sibTrans" presStyleLbl="sibTrans2D1" presStyleIdx="7" presStyleCnt="9"/>
      <dgm:spPr/>
    </dgm:pt>
    <dgm:pt modelId="{9F28E246-B214-4CC0-A74F-FB72021DA313}" type="pres">
      <dgm:prSet presAssocID="{8D15F40F-BF5C-43CB-AA0D-7991E4404460}" presName="connectorText" presStyleLbl="sibTrans2D1" presStyleIdx="7" presStyleCnt="9"/>
      <dgm:spPr/>
    </dgm:pt>
    <dgm:pt modelId="{C93BC925-360B-4F99-B9E3-138F84D9626C}" type="pres">
      <dgm:prSet presAssocID="{7493E35E-AE44-459F-B22B-9100B27F7A27}" presName="node" presStyleLbl="node1" presStyleIdx="8" presStyleCnt="9">
        <dgm:presLayoutVars>
          <dgm:bulletEnabled val="1"/>
        </dgm:presLayoutVars>
      </dgm:prSet>
      <dgm:spPr/>
    </dgm:pt>
    <dgm:pt modelId="{64FB913C-9CA7-48D9-81D5-724754195A44}" type="pres">
      <dgm:prSet presAssocID="{E801C526-1AAD-404B-85D4-4C1AB9413C99}" presName="sibTrans" presStyleLbl="sibTrans2D1" presStyleIdx="8" presStyleCnt="9"/>
      <dgm:spPr/>
    </dgm:pt>
    <dgm:pt modelId="{B2F8A350-1E24-494F-BF00-C94308AD6186}" type="pres">
      <dgm:prSet presAssocID="{E801C526-1AAD-404B-85D4-4C1AB9413C99}" presName="connectorText" presStyleLbl="sibTrans2D1" presStyleIdx="8" presStyleCnt="9"/>
      <dgm:spPr/>
    </dgm:pt>
  </dgm:ptLst>
  <dgm:cxnLst>
    <dgm:cxn modelId="{4CA3EC04-D75C-4D47-966A-8AF199D84932}" type="presOf" srcId="{EE7B16E0-9684-4A5E-9936-254FD72CC423}" destId="{27DB12C0-96EF-466E-A069-DD4125482325}" srcOrd="0" destOrd="0" presId="urn:microsoft.com/office/officeart/2005/8/layout/cycle2"/>
    <dgm:cxn modelId="{3F36B606-A47D-461A-A883-8B56A990C8C1}" srcId="{12C47D62-7E47-40ED-8470-617CF2981F62}" destId="{EE7B16E0-9684-4A5E-9936-254FD72CC423}" srcOrd="4" destOrd="0" parTransId="{613A8C99-FAB2-4932-B604-81A929826B1E}" sibTransId="{49999871-9B51-49BA-8276-F451C219F76D}"/>
    <dgm:cxn modelId="{163DB121-2FBD-4CF3-B95D-6A1996A18FDB}" type="presOf" srcId="{E801C526-1AAD-404B-85D4-4C1AB9413C99}" destId="{64FB913C-9CA7-48D9-81D5-724754195A44}" srcOrd="0" destOrd="0" presId="urn:microsoft.com/office/officeart/2005/8/layout/cycle2"/>
    <dgm:cxn modelId="{B34B9F24-AD99-4E2D-9050-9DF01A346203}" type="presOf" srcId="{3C2E014C-371A-4EC1-B7AD-1C6905142F7F}" destId="{71D4E7F7-060E-4AA3-AAA8-AE6D7ABCD23C}" srcOrd="0" destOrd="0" presId="urn:microsoft.com/office/officeart/2005/8/layout/cycle2"/>
    <dgm:cxn modelId="{9FA74F30-E338-4E95-BC97-110CAEE4F851}" type="presOf" srcId="{23C5ACB1-8B42-44ED-95F4-2431355DF1E3}" destId="{6EADD83C-2D20-4597-A11A-299375177061}" srcOrd="1" destOrd="0" presId="urn:microsoft.com/office/officeart/2005/8/layout/cycle2"/>
    <dgm:cxn modelId="{B3D15233-B870-4B69-AC51-D38FF7D6F119}" type="presOf" srcId="{EBEA2546-4459-4064-BC6E-134A1DE32227}" destId="{2211FEFB-7DBF-489E-806C-4487449337A7}" srcOrd="1" destOrd="0" presId="urn:microsoft.com/office/officeart/2005/8/layout/cycle2"/>
    <dgm:cxn modelId="{2782B35D-FC56-4C95-929B-F8D8EF6DC550}" type="presOf" srcId="{105FA48A-C01C-4041-952B-069D14E83090}" destId="{951A940E-C4D1-4E1E-AEE1-F99FDA1332F4}" srcOrd="0" destOrd="0" presId="urn:microsoft.com/office/officeart/2005/8/layout/cycle2"/>
    <dgm:cxn modelId="{50E17541-F61C-46E0-AE36-E429E68682F8}" type="presOf" srcId="{1FF5350F-E806-4E8B-B3DC-67C25A68DF93}" destId="{8C72732A-C285-4282-9B76-3AB12701947A}" srcOrd="0" destOrd="0" presId="urn:microsoft.com/office/officeart/2005/8/layout/cycle2"/>
    <dgm:cxn modelId="{B622B847-AF45-4089-98D7-AF52ACBE41F4}" type="presOf" srcId="{6D3E3D4C-0C01-41BE-AD8F-87D75C5A1D1F}" destId="{A11A8363-F2C3-4238-8520-AFC7BCA47439}" srcOrd="1" destOrd="0" presId="urn:microsoft.com/office/officeart/2005/8/layout/cycle2"/>
    <dgm:cxn modelId="{7491166E-4467-4218-AE61-61ABEE4B4826}" type="presOf" srcId="{6AE89C30-156C-4C66-ABA5-738401CAA1AD}" destId="{29DDD34E-F76B-474C-BE4E-1CBCA37F3DCA}" srcOrd="0" destOrd="0" presId="urn:microsoft.com/office/officeart/2005/8/layout/cycle2"/>
    <dgm:cxn modelId="{5D9E9A50-26DD-4A84-A9F7-FA56A9E423EF}" srcId="{12C47D62-7E47-40ED-8470-617CF2981F62}" destId="{6AE89C30-156C-4C66-ABA5-738401CAA1AD}" srcOrd="3" destOrd="0" parTransId="{54BDAE2E-E4FD-42C1-8E21-B6F06424F9B4}" sibTransId="{6D3E3D4C-0C01-41BE-AD8F-87D75C5A1D1F}"/>
    <dgm:cxn modelId="{03069D73-638D-48C7-921A-ACFD11908694}" srcId="{12C47D62-7E47-40ED-8470-617CF2981F62}" destId="{3C2E014C-371A-4EC1-B7AD-1C6905142F7F}" srcOrd="0" destOrd="0" parTransId="{34F70548-C423-48BF-8453-9014A138D717}" sibTransId="{EBEA2546-4459-4064-BC6E-134A1DE32227}"/>
    <dgm:cxn modelId="{B6C7B154-DEE0-4E7F-87CC-CBCF77EF449D}" srcId="{12C47D62-7E47-40ED-8470-617CF2981F62}" destId="{FD591621-0001-4F7E-8E8A-3E27B1A2FEEB}" srcOrd="2" destOrd="0" parTransId="{79311FE5-D097-4321-93E9-3DA02CDE9D91}" sibTransId="{23C5ACB1-8B42-44ED-95F4-2431355DF1E3}"/>
    <dgm:cxn modelId="{4C3D0A55-8E0A-4596-8860-295F3E157F85}" srcId="{12C47D62-7E47-40ED-8470-617CF2981F62}" destId="{105FA48A-C01C-4041-952B-069D14E83090}" srcOrd="1" destOrd="0" parTransId="{72A7CA80-A68B-46C4-9164-1E8C410AD295}" sibTransId="{1FF5350F-E806-4E8B-B3DC-67C25A68DF93}"/>
    <dgm:cxn modelId="{270A9D57-3344-4B8C-BBEE-5A1BFBE9C499}" type="presOf" srcId="{E801C526-1AAD-404B-85D4-4C1AB9413C99}" destId="{B2F8A350-1E24-494F-BF00-C94308AD6186}" srcOrd="1" destOrd="0" presId="urn:microsoft.com/office/officeart/2005/8/layout/cycle2"/>
    <dgm:cxn modelId="{8732AA57-235A-4C78-A2AD-37C06DB77E0E}" type="presOf" srcId="{3514D944-2294-4157-8AD7-5AAEBB6E2ADF}" destId="{F9D32F9D-BDA8-406B-A76B-F3D84F500F04}" srcOrd="1" destOrd="0" presId="urn:microsoft.com/office/officeart/2005/8/layout/cycle2"/>
    <dgm:cxn modelId="{290A5988-859A-4473-A07E-52440156ECBA}" type="presOf" srcId="{49999871-9B51-49BA-8276-F451C219F76D}" destId="{10898211-1297-45FA-B8C9-46281F5A5E49}" srcOrd="1" destOrd="0" presId="urn:microsoft.com/office/officeart/2005/8/layout/cycle2"/>
    <dgm:cxn modelId="{86BCC190-BB04-484C-B521-DCF93E2D5C7C}" type="presOf" srcId="{49999871-9B51-49BA-8276-F451C219F76D}" destId="{D152F7FE-6026-46EF-9BD6-11E3AFEEDBCA}" srcOrd="0" destOrd="0" presId="urn:microsoft.com/office/officeart/2005/8/layout/cycle2"/>
    <dgm:cxn modelId="{3FFD3294-D5C0-492B-BBCE-59A67982297D}" type="presOf" srcId="{EBEA2546-4459-4064-BC6E-134A1DE32227}" destId="{79301717-1EEF-40C8-80BA-0AD49823F38E}" srcOrd="0" destOrd="0" presId="urn:microsoft.com/office/officeart/2005/8/layout/cycle2"/>
    <dgm:cxn modelId="{8C378E94-41CD-43FA-A2A0-41DB6B95B4BB}" type="presOf" srcId="{33A13530-CB45-4859-BA7F-9C37C6B7259A}" destId="{36470CD2-3B0A-49EF-B44C-6A8DE7082D73}" srcOrd="0" destOrd="0" presId="urn:microsoft.com/office/officeart/2005/8/layout/cycle2"/>
    <dgm:cxn modelId="{381B019D-2782-4DD4-9FB4-DF912ADB03A3}" type="presOf" srcId="{1FF5350F-E806-4E8B-B3DC-67C25A68DF93}" destId="{5AC07109-CBCA-4282-885C-222FE0D32FDB}" srcOrd="1" destOrd="0" presId="urn:microsoft.com/office/officeart/2005/8/layout/cycle2"/>
    <dgm:cxn modelId="{E275C19E-1F22-4E52-BA35-37FC3B270B64}" type="presOf" srcId="{3514D944-2294-4157-8AD7-5AAEBB6E2ADF}" destId="{DE43C4BB-9945-447A-80B9-8245E94A3486}" srcOrd="0" destOrd="0" presId="urn:microsoft.com/office/officeart/2005/8/layout/cycle2"/>
    <dgm:cxn modelId="{BAD2CFA8-8045-4196-BDFE-CD2D7BE6776D}" srcId="{12C47D62-7E47-40ED-8470-617CF2981F62}" destId="{33A13530-CB45-4859-BA7F-9C37C6B7259A}" srcOrd="5" destOrd="0" parTransId="{189C3579-0CF0-4A6D-B9E5-588AC93D8896}" sibTransId="{3514D944-2294-4157-8AD7-5AAEBB6E2ADF}"/>
    <dgm:cxn modelId="{A9A0CFAA-A373-49B2-B559-530FB7A16D5F}" type="presOf" srcId="{F721E2DB-4EDD-436B-8A2F-4DC8E0E3DCD0}" destId="{05189C10-BD91-49A1-90D9-EFEF187C6A84}" srcOrd="0" destOrd="0" presId="urn:microsoft.com/office/officeart/2005/8/layout/cycle2"/>
    <dgm:cxn modelId="{F19D0FB2-2D01-4954-9269-8A063012945F}" type="presOf" srcId="{FD591621-0001-4F7E-8E8A-3E27B1A2FEEB}" destId="{A0C9F7A9-C55D-46D5-A948-EE10B7630CB1}" srcOrd="0" destOrd="0" presId="urn:microsoft.com/office/officeart/2005/8/layout/cycle2"/>
    <dgm:cxn modelId="{A9945AB6-AC20-4F92-AE8C-F41C65352276}" type="presOf" srcId="{F721E2DB-4EDD-436B-8A2F-4DC8E0E3DCD0}" destId="{42EDCC1F-269C-4D05-85E2-D834774EC904}" srcOrd="1" destOrd="0" presId="urn:microsoft.com/office/officeart/2005/8/layout/cycle2"/>
    <dgm:cxn modelId="{70C18FBD-C398-497E-835B-CA279089F4AC}" type="presOf" srcId="{8D15F40F-BF5C-43CB-AA0D-7991E4404460}" destId="{C4F34C1D-B19C-41A1-AD2B-124CBA35C8B8}" srcOrd="0" destOrd="0" presId="urn:microsoft.com/office/officeart/2005/8/layout/cycle2"/>
    <dgm:cxn modelId="{517A58BF-709C-4BB9-B3AD-F48E1604535E}" type="presOf" srcId="{23C5ACB1-8B42-44ED-95F4-2431355DF1E3}" destId="{48B684D7-78FA-4FF1-BBAE-B2B87C97954B}" srcOrd="0" destOrd="0" presId="urn:microsoft.com/office/officeart/2005/8/layout/cycle2"/>
    <dgm:cxn modelId="{B26E4FC4-2751-4F82-9DAB-15A1048BC60B}" type="presOf" srcId="{8D15F40F-BF5C-43CB-AA0D-7991E4404460}" destId="{9F28E246-B214-4CC0-A74F-FB72021DA313}" srcOrd="1" destOrd="0" presId="urn:microsoft.com/office/officeart/2005/8/layout/cycle2"/>
    <dgm:cxn modelId="{C2B6F5C6-CB1B-454F-A0A5-6AFBE655F358}" type="presOf" srcId="{E9833559-FD07-4B79-8373-E8BDE29F9BBC}" destId="{619D60D4-C54C-4754-9E7A-D397FB87B9C6}" srcOrd="0" destOrd="0" presId="urn:microsoft.com/office/officeart/2005/8/layout/cycle2"/>
    <dgm:cxn modelId="{47FE4EC9-EDE7-4C07-899E-083F12F73EEE}" type="presOf" srcId="{7493E35E-AE44-459F-B22B-9100B27F7A27}" destId="{C93BC925-360B-4F99-B9E3-138F84D9626C}" srcOrd="0" destOrd="0" presId="urn:microsoft.com/office/officeart/2005/8/layout/cycle2"/>
    <dgm:cxn modelId="{5EE6ADCE-4062-4260-B9E9-B4D741B63D96}" srcId="{12C47D62-7E47-40ED-8470-617CF2981F62}" destId="{7493E35E-AE44-459F-B22B-9100B27F7A27}" srcOrd="8" destOrd="0" parTransId="{6736CA06-997F-4E0F-A828-EED996FF7AD0}" sibTransId="{E801C526-1AAD-404B-85D4-4C1AB9413C99}"/>
    <dgm:cxn modelId="{24BE89D1-0B6D-4695-8EDF-410AF208C7B9}" type="presOf" srcId="{12C47D62-7E47-40ED-8470-617CF2981F62}" destId="{D6573AE0-4452-4BAA-9AC3-055E3D240AB7}" srcOrd="0" destOrd="0" presId="urn:microsoft.com/office/officeart/2005/8/layout/cycle2"/>
    <dgm:cxn modelId="{F27B85E1-D3E0-48E6-A086-5BFC78C48549}" srcId="{12C47D62-7E47-40ED-8470-617CF2981F62}" destId="{9265A099-236E-4CA3-8B72-F2BF2D5CC5DF}" srcOrd="7" destOrd="0" parTransId="{8935C8FC-BE51-4930-A1B3-CC517BCC895E}" sibTransId="{8D15F40F-BF5C-43CB-AA0D-7991E4404460}"/>
    <dgm:cxn modelId="{5CFAAFE7-FCC0-46B2-8504-6C6EDD3B5278}" type="presOf" srcId="{6D3E3D4C-0C01-41BE-AD8F-87D75C5A1D1F}" destId="{EC9C6AC0-ABDF-40F5-95D1-08C8DF9B6181}" srcOrd="0" destOrd="0" presId="urn:microsoft.com/office/officeart/2005/8/layout/cycle2"/>
    <dgm:cxn modelId="{A056B0E8-CB34-495E-9191-DDD57E40FE74}" srcId="{12C47D62-7E47-40ED-8470-617CF2981F62}" destId="{E9833559-FD07-4B79-8373-E8BDE29F9BBC}" srcOrd="6" destOrd="0" parTransId="{D4524C57-98F0-40BB-9374-6505FF9FE13E}" sibTransId="{F721E2DB-4EDD-436B-8A2F-4DC8E0E3DCD0}"/>
    <dgm:cxn modelId="{6FDE71FD-DB46-4DD9-9F20-D59212164895}" type="presOf" srcId="{9265A099-236E-4CA3-8B72-F2BF2D5CC5DF}" destId="{F9E5C888-C7B3-4FF8-B820-4FA93C5887FE}" srcOrd="0" destOrd="0" presId="urn:microsoft.com/office/officeart/2005/8/layout/cycle2"/>
    <dgm:cxn modelId="{E961AEFA-09D0-451C-9417-EDF35AB5BF3A}" type="presParOf" srcId="{D6573AE0-4452-4BAA-9AC3-055E3D240AB7}" destId="{71D4E7F7-060E-4AA3-AAA8-AE6D7ABCD23C}" srcOrd="0" destOrd="0" presId="urn:microsoft.com/office/officeart/2005/8/layout/cycle2"/>
    <dgm:cxn modelId="{9FF1D7FE-9351-4B7D-8946-4CF52576DA5B}" type="presParOf" srcId="{D6573AE0-4452-4BAA-9AC3-055E3D240AB7}" destId="{79301717-1EEF-40C8-80BA-0AD49823F38E}" srcOrd="1" destOrd="0" presId="urn:microsoft.com/office/officeart/2005/8/layout/cycle2"/>
    <dgm:cxn modelId="{520F31DA-1C07-406A-B45F-5BE5BF821933}" type="presParOf" srcId="{79301717-1EEF-40C8-80BA-0AD49823F38E}" destId="{2211FEFB-7DBF-489E-806C-4487449337A7}" srcOrd="0" destOrd="0" presId="urn:microsoft.com/office/officeart/2005/8/layout/cycle2"/>
    <dgm:cxn modelId="{EB7046FD-3EBD-4267-8EC2-31B89104562F}" type="presParOf" srcId="{D6573AE0-4452-4BAA-9AC3-055E3D240AB7}" destId="{951A940E-C4D1-4E1E-AEE1-F99FDA1332F4}" srcOrd="2" destOrd="0" presId="urn:microsoft.com/office/officeart/2005/8/layout/cycle2"/>
    <dgm:cxn modelId="{849947B9-B8F2-4C8D-9ABE-E52FBBD28524}" type="presParOf" srcId="{D6573AE0-4452-4BAA-9AC3-055E3D240AB7}" destId="{8C72732A-C285-4282-9B76-3AB12701947A}" srcOrd="3" destOrd="0" presId="urn:microsoft.com/office/officeart/2005/8/layout/cycle2"/>
    <dgm:cxn modelId="{10CC3BFA-804E-4E6C-9629-4D246365B1ED}" type="presParOf" srcId="{8C72732A-C285-4282-9B76-3AB12701947A}" destId="{5AC07109-CBCA-4282-885C-222FE0D32FDB}" srcOrd="0" destOrd="0" presId="urn:microsoft.com/office/officeart/2005/8/layout/cycle2"/>
    <dgm:cxn modelId="{0BADA482-C267-4099-BD5C-CD535FB863D5}" type="presParOf" srcId="{D6573AE0-4452-4BAA-9AC3-055E3D240AB7}" destId="{A0C9F7A9-C55D-46D5-A948-EE10B7630CB1}" srcOrd="4" destOrd="0" presId="urn:microsoft.com/office/officeart/2005/8/layout/cycle2"/>
    <dgm:cxn modelId="{9734173E-E624-4F9A-AA92-AC96D7D9D756}" type="presParOf" srcId="{D6573AE0-4452-4BAA-9AC3-055E3D240AB7}" destId="{48B684D7-78FA-4FF1-BBAE-B2B87C97954B}" srcOrd="5" destOrd="0" presId="urn:microsoft.com/office/officeart/2005/8/layout/cycle2"/>
    <dgm:cxn modelId="{5CE49782-FDB5-41F9-BAB1-8EC4A52F143E}" type="presParOf" srcId="{48B684D7-78FA-4FF1-BBAE-B2B87C97954B}" destId="{6EADD83C-2D20-4597-A11A-299375177061}" srcOrd="0" destOrd="0" presId="urn:microsoft.com/office/officeart/2005/8/layout/cycle2"/>
    <dgm:cxn modelId="{C9464E09-83DB-49FF-BCC6-DDFAE8FAE462}" type="presParOf" srcId="{D6573AE0-4452-4BAA-9AC3-055E3D240AB7}" destId="{29DDD34E-F76B-474C-BE4E-1CBCA37F3DCA}" srcOrd="6" destOrd="0" presId="urn:microsoft.com/office/officeart/2005/8/layout/cycle2"/>
    <dgm:cxn modelId="{6971A751-0099-4911-ABE2-F56ACBC969D9}" type="presParOf" srcId="{D6573AE0-4452-4BAA-9AC3-055E3D240AB7}" destId="{EC9C6AC0-ABDF-40F5-95D1-08C8DF9B6181}" srcOrd="7" destOrd="0" presId="urn:microsoft.com/office/officeart/2005/8/layout/cycle2"/>
    <dgm:cxn modelId="{5AE00E21-5D72-4FA5-8A57-BFE986C1A0C1}" type="presParOf" srcId="{EC9C6AC0-ABDF-40F5-95D1-08C8DF9B6181}" destId="{A11A8363-F2C3-4238-8520-AFC7BCA47439}" srcOrd="0" destOrd="0" presId="urn:microsoft.com/office/officeart/2005/8/layout/cycle2"/>
    <dgm:cxn modelId="{A7AF13E7-CDAF-41CE-935C-1B77596DE0AA}" type="presParOf" srcId="{D6573AE0-4452-4BAA-9AC3-055E3D240AB7}" destId="{27DB12C0-96EF-466E-A069-DD4125482325}" srcOrd="8" destOrd="0" presId="urn:microsoft.com/office/officeart/2005/8/layout/cycle2"/>
    <dgm:cxn modelId="{8B619727-A716-488C-9ED3-58AB5DB811B1}" type="presParOf" srcId="{D6573AE0-4452-4BAA-9AC3-055E3D240AB7}" destId="{D152F7FE-6026-46EF-9BD6-11E3AFEEDBCA}" srcOrd="9" destOrd="0" presId="urn:microsoft.com/office/officeart/2005/8/layout/cycle2"/>
    <dgm:cxn modelId="{AEA07098-769A-4650-B15D-64B7E35D1E08}" type="presParOf" srcId="{D152F7FE-6026-46EF-9BD6-11E3AFEEDBCA}" destId="{10898211-1297-45FA-B8C9-46281F5A5E49}" srcOrd="0" destOrd="0" presId="urn:microsoft.com/office/officeart/2005/8/layout/cycle2"/>
    <dgm:cxn modelId="{9C9545CD-F78D-44BB-84A8-EA5137BE04E6}" type="presParOf" srcId="{D6573AE0-4452-4BAA-9AC3-055E3D240AB7}" destId="{36470CD2-3B0A-49EF-B44C-6A8DE7082D73}" srcOrd="10" destOrd="0" presId="urn:microsoft.com/office/officeart/2005/8/layout/cycle2"/>
    <dgm:cxn modelId="{704B6FC5-3327-4828-8897-90B8FA3E86E8}" type="presParOf" srcId="{D6573AE0-4452-4BAA-9AC3-055E3D240AB7}" destId="{DE43C4BB-9945-447A-80B9-8245E94A3486}" srcOrd="11" destOrd="0" presId="urn:microsoft.com/office/officeart/2005/8/layout/cycle2"/>
    <dgm:cxn modelId="{A50622D4-A9D9-4342-98D3-43889A37B117}" type="presParOf" srcId="{DE43C4BB-9945-447A-80B9-8245E94A3486}" destId="{F9D32F9D-BDA8-406B-A76B-F3D84F500F04}" srcOrd="0" destOrd="0" presId="urn:microsoft.com/office/officeart/2005/8/layout/cycle2"/>
    <dgm:cxn modelId="{008DEB14-CA3D-4D5D-8F3E-193B1AF063A2}" type="presParOf" srcId="{D6573AE0-4452-4BAA-9AC3-055E3D240AB7}" destId="{619D60D4-C54C-4754-9E7A-D397FB87B9C6}" srcOrd="12" destOrd="0" presId="urn:microsoft.com/office/officeart/2005/8/layout/cycle2"/>
    <dgm:cxn modelId="{6E6F2197-0BFD-41FE-97A8-715BDD2665E0}" type="presParOf" srcId="{D6573AE0-4452-4BAA-9AC3-055E3D240AB7}" destId="{05189C10-BD91-49A1-90D9-EFEF187C6A84}" srcOrd="13" destOrd="0" presId="urn:microsoft.com/office/officeart/2005/8/layout/cycle2"/>
    <dgm:cxn modelId="{5C60885A-0643-418A-89BC-55F283345AB3}" type="presParOf" srcId="{05189C10-BD91-49A1-90D9-EFEF187C6A84}" destId="{42EDCC1F-269C-4D05-85E2-D834774EC904}" srcOrd="0" destOrd="0" presId="urn:microsoft.com/office/officeart/2005/8/layout/cycle2"/>
    <dgm:cxn modelId="{5A1BEDAF-72C3-413B-9278-06E33E3CA1C0}" type="presParOf" srcId="{D6573AE0-4452-4BAA-9AC3-055E3D240AB7}" destId="{F9E5C888-C7B3-4FF8-B820-4FA93C5887FE}" srcOrd="14" destOrd="0" presId="urn:microsoft.com/office/officeart/2005/8/layout/cycle2"/>
    <dgm:cxn modelId="{49FE5459-B572-485B-83CF-48236DD3D1C3}" type="presParOf" srcId="{D6573AE0-4452-4BAA-9AC3-055E3D240AB7}" destId="{C4F34C1D-B19C-41A1-AD2B-124CBA35C8B8}" srcOrd="15" destOrd="0" presId="urn:microsoft.com/office/officeart/2005/8/layout/cycle2"/>
    <dgm:cxn modelId="{38F54103-8FC0-4A0F-BF08-A6F957D655E6}" type="presParOf" srcId="{C4F34C1D-B19C-41A1-AD2B-124CBA35C8B8}" destId="{9F28E246-B214-4CC0-A74F-FB72021DA313}" srcOrd="0" destOrd="0" presId="urn:microsoft.com/office/officeart/2005/8/layout/cycle2"/>
    <dgm:cxn modelId="{50839AD4-C283-4966-98A1-3636F4D20265}" type="presParOf" srcId="{D6573AE0-4452-4BAA-9AC3-055E3D240AB7}" destId="{C93BC925-360B-4F99-B9E3-138F84D9626C}" srcOrd="16" destOrd="0" presId="urn:microsoft.com/office/officeart/2005/8/layout/cycle2"/>
    <dgm:cxn modelId="{D8CDABAB-3D8E-4C7F-AEE3-EF41D235F047}" type="presParOf" srcId="{D6573AE0-4452-4BAA-9AC3-055E3D240AB7}" destId="{64FB913C-9CA7-48D9-81D5-724754195A44}" srcOrd="17" destOrd="0" presId="urn:microsoft.com/office/officeart/2005/8/layout/cycle2"/>
    <dgm:cxn modelId="{6ECD3105-0207-45AF-A056-37FAE2631D23}" type="presParOf" srcId="{64FB913C-9CA7-48D9-81D5-724754195A44}" destId="{B2F8A350-1E24-494F-BF00-C94308AD6186}" srcOrd="0" destOrd="0" presId="urn:microsoft.com/office/officeart/2005/8/layout/cycle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FFACC6-634E-47F4-9D99-676A16DCF7DA}">
      <dsp:nvSpPr>
        <dsp:cNvPr id="0" name=""/>
        <dsp:cNvSpPr/>
      </dsp:nvSpPr>
      <dsp:spPr>
        <a:xfrm>
          <a:off x="0"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9F6354-7079-415E-B2CF-822B59334A14}">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What is Child Sexual Abuse?</a:t>
          </a:r>
          <a:endParaRPr lang="en-US" sz="3700" kern="1200"/>
        </a:p>
      </dsp:txBody>
      <dsp:txXfrm>
        <a:off x="398656" y="1088253"/>
        <a:ext cx="2959127" cy="1837317"/>
      </dsp:txXfrm>
    </dsp:sp>
    <dsp:sp modelId="{0592DD43-D40B-491C-86D7-6EE799C14F7B}">
      <dsp:nvSpPr>
        <dsp:cNvPr id="0" name=""/>
        <dsp:cNvSpPr/>
      </dsp:nvSpPr>
      <dsp:spPr>
        <a:xfrm>
          <a:off x="3756441"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4552E8-251E-40D5-B2FA-16B4D8825BED}">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What is Child Sexual Exploitation?</a:t>
          </a:r>
          <a:endParaRPr lang="en-US" sz="3700" kern="1200"/>
        </a:p>
      </dsp:txBody>
      <dsp:txXfrm>
        <a:off x="4155097" y="1088253"/>
        <a:ext cx="2959127" cy="1837317"/>
      </dsp:txXfrm>
    </dsp:sp>
    <dsp:sp modelId="{8B0DDC7D-BFFA-47FC-A304-5E9558618E97}">
      <dsp:nvSpPr>
        <dsp:cNvPr id="0" name=""/>
        <dsp:cNvSpPr/>
      </dsp:nvSpPr>
      <dsp:spPr>
        <a:xfrm>
          <a:off x="7512882"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9D91D9-F10A-4338-9540-42FC7DF30352}">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What’s the difference?</a:t>
          </a:r>
          <a:endParaRPr lang="en-US" sz="3700" kern="1200"/>
        </a:p>
      </dsp:txBody>
      <dsp:txXfrm>
        <a:off x="7911539" y="1088253"/>
        <a:ext cx="2959127" cy="1837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90C1B-4E05-4BFD-A306-270EDDBC4852}">
      <dsp:nvSpPr>
        <dsp:cNvPr id="0" name=""/>
        <dsp:cNvSpPr/>
      </dsp:nvSpPr>
      <dsp:spPr>
        <a:xfrm>
          <a:off x="377874" y="4589"/>
          <a:ext cx="10640796" cy="124773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CSE is a form of child sexual abuse. It occurs where an individual or group takes advantage of an imbalance of power to coerce, manipulate or deceive a child or young person under the age of 18 into sexual activity</a:t>
          </a:r>
        </a:p>
      </dsp:txBody>
      <dsp:txXfrm>
        <a:off x="414419" y="41134"/>
        <a:ext cx="10567706" cy="1174646"/>
      </dsp:txXfrm>
    </dsp:sp>
    <dsp:sp modelId="{20EE2CE3-EFE7-4472-BE11-9F055277C070}">
      <dsp:nvSpPr>
        <dsp:cNvPr id="0" name=""/>
        <dsp:cNvSpPr/>
      </dsp:nvSpPr>
      <dsp:spPr>
        <a:xfrm rot="5400000">
          <a:off x="5464321" y="1283519"/>
          <a:ext cx="467901" cy="56148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529827" y="1330309"/>
        <a:ext cx="336889" cy="327531"/>
      </dsp:txXfrm>
    </dsp:sp>
    <dsp:sp modelId="{FB330954-9EE8-43E6-AB73-3AFA4254DD11}">
      <dsp:nvSpPr>
        <dsp:cNvPr id="0" name=""/>
        <dsp:cNvSpPr/>
      </dsp:nvSpPr>
      <dsp:spPr>
        <a:xfrm>
          <a:off x="377874" y="1876193"/>
          <a:ext cx="10640796" cy="1132932"/>
        </a:xfrm>
        <a:prstGeom prst="roundRect">
          <a:avLst>
            <a:gd name="adj" fmla="val 1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In exchange for </a:t>
          </a:r>
          <a:r>
            <a:rPr lang="en-US" sz="2400" b="1" i="1" u="sng" kern="1200"/>
            <a:t>something</a:t>
          </a:r>
          <a:r>
            <a:rPr lang="en-US" sz="2400" kern="1200"/>
            <a:t> they need or want &amp;/or</a:t>
          </a:r>
        </a:p>
        <a:p>
          <a:pPr marL="0" lvl="0" indent="0" algn="ctr" defTabSz="1066800">
            <a:lnSpc>
              <a:spcPct val="90000"/>
            </a:lnSpc>
            <a:spcBef>
              <a:spcPct val="0"/>
            </a:spcBef>
            <a:spcAft>
              <a:spcPct val="35000"/>
            </a:spcAft>
            <a:buNone/>
          </a:pPr>
          <a:r>
            <a:rPr lang="en-US" sz="2400" kern="1200"/>
            <a:t>(b) For the financial advantage or increased status of the perpetrator or facilitator</a:t>
          </a:r>
          <a:endParaRPr lang="en-US" sz="2400" kern="1200" dirty="0"/>
        </a:p>
      </dsp:txBody>
      <dsp:txXfrm>
        <a:off x="411056" y="1909375"/>
        <a:ext cx="10574432" cy="1066568"/>
      </dsp:txXfrm>
    </dsp:sp>
    <dsp:sp modelId="{006C084F-8D7B-4E2B-ADE2-926D6E8B9144}">
      <dsp:nvSpPr>
        <dsp:cNvPr id="0" name=""/>
        <dsp:cNvSpPr/>
      </dsp:nvSpPr>
      <dsp:spPr>
        <a:xfrm rot="5400000">
          <a:off x="5464321" y="3040319"/>
          <a:ext cx="467901" cy="561481"/>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529827" y="3087109"/>
        <a:ext cx="336889" cy="327531"/>
      </dsp:txXfrm>
    </dsp:sp>
    <dsp:sp modelId="{C8DCF949-CCA7-4530-BA36-12AF2FB31387}">
      <dsp:nvSpPr>
        <dsp:cNvPr id="0" name=""/>
        <dsp:cNvSpPr/>
      </dsp:nvSpPr>
      <dsp:spPr>
        <a:xfrm>
          <a:off x="1022754" y="3632994"/>
          <a:ext cx="9351036" cy="1545521"/>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victim may have been sexually exploited even if the sexual activity appears consensual</a:t>
          </a:r>
        </a:p>
        <a:p>
          <a:pPr marL="0" lvl="0" indent="0" algn="ctr" defTabSz="1066800">
            <a:lnSpc>
              <a:spcPct val="90000"/>
            </a:lnSpc>
            <a:spcBef>
              <a:spcPct val="0"/>
            </a:spcBef>
            <a:spcAft>
              <a:spcPct val="35000"/>
            </a:spcAft>
            <a:buNone/>
          </a:pPr>
          <a:r>
            <a:rPr lang="en-US" sz="2400" b="1" i="1" u="sng" kern="1200"/>
            <a:t>CSE does not always involve physical contact, it can also occur through the use of technology</a:t>
          </a:r>
          <a:endParaRPr lang="en-US" sz="2400" b="1" i="1" u="sng" kern="1200" dirty="0"/>
        </a:p>
      </dsp:txBody>
      <dsp:txXfrm>
        <a:off x="1068021" y="3678261"/>
        <a:ext cx="9260502" cy="14549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8DF87E-C7B7-4ECE-9105-BBEFFFF24858}">
      <dsp:nvSpPr>
        <dsp:cNvPr id="0" name=""/>
        <dsp:cNvSpPr/>
      </dsp:nvSpPr>
      <dsp:spPr>
        <a:xfrm>
          <a:off x="12479" y="0"/>
          <a:ext cx="2372660" cy="2728084"/>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Child sexual exploitation is child abuse</a:t>
          </a:r>
          <a:endParaRPr lang="en-US" sz="2400" kern="1200" dirty="0"/>
        </a:p>
      </dsp:txBody>
      <dsp:txXfrm>
        <a:off x="12479" y="0"/>
        <a:ext cx="2372660" cy="2728084"/>
      </dsp:txXfrm>
    </dsp:sp>
    <dsp:sp modelId="{840A8E0C-D49E-486B-877D-5963C002BFDB}">
      <dsp:nvSpPr>
        <dsp:cNvPr id="0" name=""/>
        <dsp:cNvSpPr/>
      </dsp:nvSpPr>
      <dsp:spPr>
        <a:xfrm>
          <a:off x="2896974" y="13982"/>
          <a:ext cx="2812155" cy="2728084"/>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power imbalance such as age, gender, intellect, strength &amp;/or economic or other resources</a:t>
          </a:r>
          <a:endParaRPr lang="en-US" sz="2400" kern="1200" dirty="0"/>
        </a:p>
      </dsp:txBody>
      <dsp:txXfrm>
        <a:off x="2896974" y="13982"/>
        <a:ext cx="2812155" cy="2728084"/>
      </dsp:txXfrm>
    </dsp:sp>
    <dsp:sp modelId="{843BC8F8-EE1B-4CB8-8C9C-267DB53CD3C4}">
      <dsp:nvSpPr>
        <dsp:cNvPr id="0" name=""/>
        <dsp:cNvSpPr/>
      </dsp:nvSpPr>
      <dsp:spPr>
        <a:xfrm>
          <a:off x="6299532" y="0"/>
          <a:ext cx="2650334" cy="2728084"/>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‘Swapping’ sex for food, accommodation, gifts, money, affection</a:t>
          </a:r>
          <a:endParaRPr lang="en-US" sz="2400" kern="1200" dirty="0"/>
        </a:p>
      </dsp:txBody>
      <dsp:txXfrm>
        <a:off x="6299532" y="0"/>
        <a:ext cx="2650334" cy="2728084"/>
      </dsp:txXfrm>
    </dsp:sp>
    <dsp:sp modelId="{961013BA-C4E8-49BD-96E0-1A1CCD52A500}">
      <dsp:nvSpPr>
        <dsp:cNvPr id="0" name=""/>
        <dsp:cNvSpPr/>
      </dsp:nvSpPr>
      <dsp:spPr>
        <a:xfrm>
          <a:off x="9209874" y="0"/>
          <a:ext cx="2357656" cy="2683344"/>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Violence, coercion, intimidation</a:t>
          </a:r>
          <a:endParaRPr lang="en-US" sz="2400" kern="1200" dirty="0"/>
        </a:p>
      </dsp:txBody>
      <dsp:txXfrm>
        <a:off x="9209874" y="0"/>
        <a:ext cx="2357656" cy="26833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82B2D-18EC-445B-BDEB-8CD8C3532586}">
      <dsp:nvSpPr>
        <dsp:cNvPr id="0" name=""/>
        <dsp:cNvSpPr/>
      </dsp:nvSpPr>
      <dsp:spPr>
        <a:xfrm>
          <a:off x="0" y="566280"/>
          <a:ext cx="8128000" cy="856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11969D4-5BF7-4FB0-8C96-AABF23209EA1}">
      <dsp:nvSpPr>
        <dsp:cNvPr id="0" name=""/>
        <dsp:cNvSpPr/>
      </dsp:nvSpPr>
      <dsp:spPr>
        <a:xfrm>
          <a:off x="406400" y="64439"/>
          <a:ext cx="5689600" cy="100368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a:t>Inappropriate relationships</a:t>
          </a:r>
          <a:endParaRPr lang="en-US" sz="2400" kern="1200" dirty="0"/>
        </a:p>
      </dsp:txBody>
      <dsp:txXfrm>
        <a:off x="455396" y="113435"/>
        <a:ext cx="5591608" cy="905688"/>
      </dsp:txXfrm>
    </dsp:sp>
    <dsp:sp modelId="{72E41968-A698-49BC-BE99-4C70F84D63CD}">
      <dsp:nvSpPr>
        <dsp:cNvPr id="0" name=""/>
        <dsp:cNvSpPr/>
      </dsp:nvSpPr>
      <dsp:spPr>
        <a:xfrm>
          <a:off x="0" y="2108520"/>
          <a:ext cx="8128000" cy="856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7BC5FDB-8E78-45E7-AD19-933392B01B3D}">
      <dsp:nvSpPr>
        <dsp:cNvPr id="0" name=""/>
        <dsp:cNvSpPr/>
      </dsp:nvSpPr>
      <dsp:spPr>
        <a:xfrm>
          <a:off x="406400" y="1606680"/>
          <a:ext cx="5689600" cy="100368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a:t>The “fake relationship” model</a:t>
          </a:r>
          <a:endParaRPr lang="en-US" sz="2400" kern="1200" dirty="0"/>
        </a:p>
      </dsp:txBody>
      <dsp:txXfrm>
        <a:off x="455396" y="1655676"/>
        <a:ext cx="5591608" cy="905688"/>
      </dsp:txXfrm>
    </dsp:sp>
    <dsp:sp modelId="{22C6BA32-6BDA-44FE-8EA1-20BD64BDA5A1}">
      <dsp:nvSpPr>
        <dsp:cNvPr id="0" name=""/>
        <dsp:cNvSpPr/>
      </dsp:nvSpPr>
      <dsp:spPr>
        <a:xfrm>
          <a:off x="0" y="3650760"/>
          <a:ext cx="8128000" cy="856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2CA3DC2-E1DE-417B-9FB9-F41210C6AF34}">
      <dsp:nvSpPr>
        <dsp:cNvPr id="0" name=""/>
        <dsp:cNvSpPr/>
      </dsp:nvSpPr>
      <dsp:spPr>
        <a:xfrm>
          <a:off x="406400" y="3148920"/>
          <a:ext cx="5689600" cy="100368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a:t>Organised exploitation and trafficking</a:t>
          </a:r>
          <a:endParaRPr lang="en-US" sz="2400" kern="1200" dirty="0"/>
        </a:p>
      </dsp:txBody>
      <dsp:txXfrm>
        <a:off x="455396" y="3197916"/>
        <a:ext cx="5591608" cy="9056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35C39D-D79B-4155-A742-C3E892B6DB0A}">
      <dsp:nvSpPr>
        <dsp:cNvPr id="0" name=""/>
        <dsp:cNvSpPr/>
      </dsp:nvSpPr>
      <dsp:spPr>
        <a:xfrm>
          <a:off x="662568" y="0"/>
          <a:ext cx="7509107" cy="462176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A7E1F697-0514-40EF-9927-501A2D9A0950}">
      <dsp:nvSpPr>
        <dsp:cNvPr id="0" name=""/>
        <dsp:cNvSpPr/>
      </dsp:nvSpPr>
      <dsp:spPr>
        <a:xfrm>
          <a:off x="1545992" y="1386530"/>
          <a:ext cx="2650273" cy="1848707"/>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What is an “Inappropriate Relationship?”</a:t>
          </a:r>
          <a:endParaRPr lang="en-US" sz="2400" kern="1200" dirty="0"/>
        </a:p>
      </dsp:txBody>
      <dsp:txXfrm>
        <a:off x="1636238" y="1476776"/>
        <a:ext cx="2469781" cy="1668215"/>
      </dsp:txXfrm>
    </dsp:sp>
    <dsp:sp modelId="{DD0D0A2C-771C-4A56-9010-969B1D4D0BDA}">
      <dsp:nvSpPr>
        <dsp:cNvPr id="0" name=""/>
        <dsp:cNvSpPr/>
      </dsp:nvSpPr>
      <dsp:spPr>
        <a:xfrm>
          <a:off x="4637978" y="1386530"/>
          <a:ext cx="2650273" cy="1848707"/>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What should we do if one is identified?</a:t>
          </a:r>
          <a:endParaRPr lang="en-US" sz="2400" kern="1200" dirty="0"/>
        </a:p>
      </dsp:txBody>
      <dsp:txXfrm>
        <a:off x="4728224" y="1476776"/>
        <a:ext cx="2469781" cy="16682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F73E5-B3F0-488B-B371-C9C26D246A7E}">
      <dsp:nvSpPr>
        <dsp:cNvPr id="0" name=""/>
        <dsp:cNvSpPr/>
      </dsp:nvSpPr>
      <dsp:spPr>
        <a:xfrm>
          <a:off x="824512" y="0"/>
          <a:ext cx="5392551" cy="5392551"/>
        </a:xfrm>
        <a:prstGeom prst="triangl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158CC8E-F236-420B-9831-6834A199BB5B}">
      <dsp:nvSpPr>
        <dsp:cNvPr id="0" name=""/>
        <dsp:cNvSpPr/>
      </dsp:nvSpPr>
      <dsp:spPr>
        <a:xfrm>
          <a:off x="2171880" y="201687"/>
          <a:ext cx="2787617" cy="329436"/>
        </a:xfrm>
        <a:prstGeom prst="round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Prostitute</a:t>
          </a:r>
        </a:p>
      </dsp:txBody>
      <dsp:txXfrm>
        <a:off x="2187962" y="217769"/>
        <a:ext cx="2755453" cy="297272"/>
      </dsp:txXfrm>
    </dsp:sp>
    <dsp:sp modelId="{CE0AB294-2092-4204-B7E4-1F31C7F863C7}">
      <dsp:nvSpPr>
        <dsp:cNvPr id="0" name=""/>
        <dsp:cNvSpPr/>
      </dsp:nvSpPr>
      <dsp:spPr>
        <a:xfrm>
          <a:off x="0" y="4236048"/>
          <a:ext cx="3505158" cy="343599"/>
        </a:xfrm>
        <a:prstGeom prst="roundRect">
          <a:avLst/>
        </a:prstGeom>
        <a:solidFill>
          <a:schemeClr val="lt1">
            <a:alpha val="90000"/>
            <a:hueOff val="0"/>
            <a:satOff val="0"/>
            <a:lumOff val="0"/>
            <a:alphaOff val="0"/>
          </a:schemeClr>
        </a:solidFill>
        <a:ln w="6350" cap="flat" cmpd="sng" algn="ctr">
          <a:solidFill>
            <a:schemeClr val="accent5">
              <a:hueOff val="-844818"/>
              <a:satOff val="-2177"/>
              <a:lumOff val="-147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Punter</a:t>
          </a:r>
        </a:p>
      </dsp:txBody>
      <dsp:txXfrm>
        <a:off x="16773" y="4252821"/>
        <a:ext cx="3471612" cy="310053"/>
      </dsp:txXfrm>
    </dsp:sp>
    <dsp:sp modelId="{A5593EF5-B5FE-4DB5-9EFF-62004EF0CA76}">
      <dsp:nvSpPr>
        <dsp:cNvPr id="0" name=""/>
        <dsp:cNvSpPr/>
      </dsp:nvSpPr>
      <dsp:spPr>
        <a:xfrm>
          <a:off x="4344850" y="4213743"/>
          <a:ext cx="3505158" cy="337733"/>
        </a:xfrm>
        <a:prstGeom prst="roundRect">
          <a:avLst/>
        </a:prstGeom>
        <a:solidFill>
          <a:schemeClr val="lt1">
            <a:alpha val="90000"/>
            <a:hueOff val="0"/>
            <a:satOff val="0"/>
            <a:lumOff val="0"/>
            <a:alphaOff val="0"/>
          </a:schemeClr>
        </a:solidFill>
        <a:ln w="6350" cap="flat" cmpd="sng" algn="ctr">
          <a:solidFill>
            <a:schemeClr val="accent5">
              <a:hueOff val="-1689636"/>
              <a:satOff val="-4355"/>
              <a:lumOff val="-294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Pimp</a:t>
          </a:r>
        </a:p>
      </dsp:txBody>
      <dsp:txXfrm>
        <a:off x="4361337" y="4230230"/>
        <a:ext cx="3472184" cy="304759"/>
      </dsp:txXfrm>
    </dsp:sp>
    <dsp:sp modelId="{AE0F8050-2A21-41CA-849C-01843F5C690D}">
      <dsp:nvSpPr>
        <dsp:cNvPr id="0" name=""/>
        <dsp:cNvSpPr/>
      </dsp:nvSpPr>
      <dsp:spPr>
        <a:xfrm>
          <a:off x="2215572" y="669076"/>
          <a:ext cx="2765079" cy="334521"/>
        </a:xfrm>
        <a:prstGeom prst="roundRect">
          <a:avLst/>
        </a:prstGeom>
        <a:solidFill>
          <a:schemeClr val="lt1">
            <a:alpha val="90000"/>
            <a:hueOff val="0"/>
            <a:satOff val="0"/>
            <a:lumOff val="0"/>
            <a:alphaOff val="0"/>
          </a:schemeClr>
        </a:solidFill>
        <a:ln w="6350" cap="flat" cmpd="sng" algn="ctr">
          <a:solidFill>
            <a:schemeClr val="accent5">
              <a:hueOff val="-2534453"/>
              <a:satOff val="-6532"/>
              <a:lumOff val="-441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Abused Child</a:t>
          </a:r>
        </a:p>
      </dsp:txBody>
      <dsp:txXfrm>
        <a:off x="2231902" y="685406"/>
        <a:ext cx="2732419" cy="301861"/>
      </dsp:txXfrm>
    </dsp:sp>
    <dsp:sp modelId="{94F08340-62BA-4D0D-81C3-525BB60EBA8A}">
      <dsp:nvSpPr>
        <dsp:cNvPr id="0" name=""/>
        <dsp:cNvSpPr/>
      </dsp:nvSpPr>
      <dsp:spPr>
        <a:xfrm>
          <a:off x="0" y="4578514"/>
          <a:ext cx="3505158" cy="349089"/>
        </a:xfrm>
        <a:prstGeom prst="roundRect">
          <a:avLst/>
        </a:prstGeom>
        <a:solidFill>
          <a:schemeClr val="lt1">
            <a:alpha val="90000"/>
            <a:hueOff val="0"/>
            <a:satOff val="0"/>
            <a:lumOff val="0"/>
            <a:alphaOff val="0"/>
          </a:schemeClr>
        </a:solidFill>
        <a:ln w="6350" cap="flat" cmpd="sng" algn="ctr">
          <a:solidFill>
            <a:schemeClr val="accent5">
              <a:hueOff val="-3379271"/>
              <a:satOff val="-8710"/>
              <a:lumOff val="-5883"/>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Sex Offender</a:t>
          </a:r>
        </a:p>
      </dsp:txBody>
      <dsp:txXfrm>
        <a:off x="17041" y="4595555"/>
        <a:ext cx="3471076" cy="315007"/>
      </dsp:txXfrm>
    </dsp:sp>
    <dsp:sp modelId="{A5B7AFF5-8F45-40AF-93FC-FC4D86791E03}">
      <dsp:nvSpPr>
        <dsp:cNvPr id="0" name=""/>
        <dsp:cNvSpPr/>
      </dsp:nvSpPr>
      <dsp:spPr>
        <a:xfrm>
          <a:off x="4345300" y="4512221"/>
          <a:ext cx="3505158" cy="392773"/>
        </a:xfrm>
        <a:prstGeom prst="roundRect">
          <a:avLst/>
        </a:prstGeom>
        <a:solidFill>
          <a:schemeClr val="lt1">
            <a:alpha val="90000"/>
            <a:hueOff val="0"/>
            <a:satOff val="0"/>
            <a:lumOff val="0"/>
            <a:alphaOff val="0"/>
          </a:schemeClr>
        </a:solidFill>
        <a:ln w="6350" cap="flat" cmpd="sng" algn="ctr">
          <a:solidFill>
            <a:schemeClr val="accent5">
              <a:hueOff val="-4224089"/>
              <a:satOff val="-10887"/>
              <a:lumOff val="-7353"/>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Abusing Adult</a:t>
          </a:r>
        </a:p>
      </dsp:txBody>
      <dsp:txXfrm>
        <a:off x="4364474" y="4531395"/>
        <a:ext cx="3466810" cy="354425"/>
      </dsp:txXfrm>
    </dsp:sp>
    <dsp:sp modelId="{30521AEF-8F64-45CE-8E7D-45DD804BB1C5}">
      <dsp:nvSpPr>
        <dsp:cNvPr id="0" name=""/>
        <dsp:cNvSpPr/>
      </dsp:nvSpPr>
      <dsp:spPr>
        <a:xfrm>
          <a:off x="2245085" y="1176903"/>
          <a:ext cx="2706052" cy="377723"/>
        </a:xfrm>
        <a:prstGeom prst="roundRect">
          <a:avLst/>
        </a:prstGeom>
        <a:solidFill>
          <a:schemeClr val="lt1">
            <a:alpha val="90000"/>
            <a:hueOff val="0"/>
            <a:satOff val="0"/>
            <a:lumOff val="0"/>
            <a:alphaOff val="0"/>
          </a:schemeClr>
        </a:solidFill>
        <a:ln w="6350" cap="flat" cmpd="sng" algn="ctr">
          <a:solidFill>
            <a:schemeClr val="accent5">
              <a:hueOff val="-5068907"/>
              <a:satOff val="-13064"/>
              <a:lumOff val="-8824"/>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Girlfriend</a:t>
          </a:r>
        </a:p>
      </dsp:txBody>
      <dsp:txXfrm>
        <a:off x="2263524" y="1195342"/>
        <a:ext cx="2669174" cy="340845"/>
      </dsp:txXfrm>
    </dsp:sp>
    <dsp:sp modelId="{97726370-35CF-4923-B478-138BF9CD0E8A}">
      <dsp:nvSpPr>
        <dsp:cNvPr id="0" name=""/>
        <dsp:cNvSpPr/>
      </dsp:nvSpPr>
      <dsp:spPr>
        <a:xfrm>
          <a:off x="0" y="4913677"/>
          <a:ext cx="3505158" cy="381312"/>
        </a:xfrm>
        <a:prstGeom prst="roundRect">
          <a:avLst/>
        </a:prstGeom>
        <a:solidFill>
          <a:schemeClr val="lt1">
            <a:alpha val="90000"/>
            <a:hueOff val="0"/>
            <a:satOff val="0"/>
            <a:lumOff val="0"/>
            <a:alphaOff val="0"/>
          </a:schemeClr>
        </a:solidFill>
        <a:ln w="6350" cap="flat" cmpd="sng" algn="ctr">
          <a:solidFill>
            <a:schemeClr val="accent5">
              <a:hueOff val="-5913725"/>
              <a:satOff val="-15242"/>
              <a:lumOff val="-10294"/>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His Friend(s)</a:t>
          </a:r>
        </a:p>
      </dsp:txBody>
      <dsp:txXfrm>
        <a:off x="18614" y="4932291"/>
        <a:ext cx="3467930" cy="344084"/>
      </dsp:txXfrm>
    </dsp:sp>
    <dsp:sp modelId="{4C8BC266-2EC3-475B-8603-53D327838183}">
      <dsp:nvSpPr>
        <dsp:cNvPr id="0" name=""/>
        <dsp:cNvSpPr/>
      </dsp:nvSpPr>
      <dsp:spPr>
        <a:xfrm>
          <a:off x="4339943" y="4886172"/>
          <a:ext cx="3505158" cy="380617"/>
        </a:xfrm>
        <a:prstGeom prst="roundRect">
          <a:avLst/>
        </a:prstGeom>
        <a:solidFill>
          <a:schemeClr val="lt1">
            <a:alpha val="90000"/>
            <a:hueOff val="0"/>
            <a:satOff val="0"/>
            <a:lumOff val="0"/>
            <a:alphaOff val="0"/>
          </a:schemeClr>
        </a:soli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Boyfriend</a:t>
          </a:r>
        </a:p>
      </dsp:txBody>
      <dsp:txXfrm>
        <a:off x="4358523" y="4904752"/>
        <a:ext cx="3467998" cy="3434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4F090-3C2C-4136-AEB2-A40576F5E2C3}">
      <dsp:nvSpPr>
        <dsp:cNvPr id="0" name=""/>
        <dsp:cNvSpPr/>
      </dsp:nvSpPr>
      <dsp:spPr>
        <a:xfrm>
          <a:off x="750674" y="0"/>
          <a:ext cx="4292500" cy="257550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Abuse through exchange of sexual activity for some form of payment</a:t>
          </a:r>
          <a:endParaRPr lang="en-US" sz="2400" kern="1200" dirty="0"/>
        </a:p>
      </dsp:txBody>
      <dsp:txXfrm>
        <a:off x="750674" y="0"/>
        <a:ext cx="4292500" cy="2575500"/>
      </dsp:txXfrm>
    </dsp:sp>
    <dsp:sp modelId="{CC027BDD-6035-4C3E-B462-29A1C403C85E}">
      <dsp:nvSpPr>
        <dsp:cNvPr id="0" name=""/>
        <dsp:cNvSpPr/>
      </dsp:nvSpPr>
      <dsp:spPr>
        <a:xfrm>
          <a:off x="5472425" y="569"/>
          <a:ext cx="4292500" cy="2575500"/>
        </a:xfrm>
        <a:prstGeom prst="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Abuse through the production of indecent images  &amp;/or any other indecent material involving children whether photographs, films or other technologies</a:t>
          </a:r>
          <a:endParaRPr lang="en-US" sz="2400" kern="1200" dirty="0"/>
        </a:p>
      </dsp:txBody>
      <dsp:txXfrm>
        <a:off x="5472425" y="569"/>
        <a:ext cx="4292500" cy="2575500"/>
      </dsp:txXfrm>
    </dsp:sp>
    <dsp:sp modelId="{3347E163-949D-440C-8544-DD2697552677}">
      <dsp:nvSpPr>
        <dsp:cNvPr id="0" name=""/>
        <dsp:cNvSpPr/>
      </dsp:nvSpPr>
      <dsp:spPr>
        <a:xfrm>
          <a:off x="750674" y="3005320"/>
          <a:ext cx="4292500" cy="2227807"/>
        </a:xfrm>
        <a:prstGeom prst="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Abuse through grooming whether via direct contact or the use of technologies such as mobile phones &amp; the internet</a:t>
          </a:r>
          <a:endParaRPr lang="en-US" sz="2400" kern="1200" dirty="0"/>
        </a:p>
      </dsp:txBody>
      <dsp:txXfrm>
        <a:off x="750674" y="3005320"/>
        <a:ext cx="4292500" cy="2227807"/>
      </dsp:txXfrm>
    </dsp:sp>
    <dsp:sp modelId="{7433980A-699C-4993-A85B-B59A307108D0}">
      <dsp:nvSpPr>
        <dsp:cNvPr id="0" name=""/>
        <dsp:cNvSpPr/>
      </dsp:nvSpPr>
      <dsp:spPr>
        <a:xfrm>
          <a:off x="5472425" y="3025756"/>
          <a:ext cx="4292500" cy="2186934"/>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Abuse through trafficking for sexual purposes</a:t>
          </a:r>
          <a:endParaRPr lang="en-US" sz="2400" kern="1200" dirty="0"/>
        </a:p>
      </dsp:txBody>
      <dsp:txXfrm>
        <a:off x="5472425" y="3025756"/>
        <a:ext cx="4292500" cy="21869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A415AA-1F80-487C-87A7-B8A8AB69F9F4}">
      <dsp:nvSpPr>
        <dsp:cNvPr id="0" name=""/>
        <dsp:cNvSpPr/>
      </dsp:nvSpPr>
      <dsp:spPr>
        <a:xfrm>
          <a:off x="617" y="1179070"/>
          <a:ext cx="2657648" cy="3189177"/>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1041180" y="2220868"/>
        <a:ext cx="2615125" cy="531529"/>
      </dsp:txXfrm>
    </dsp:sp>
    <dsp:sp modelId="{41EC3CDC-8D58-44A5-BB3D-9B1740730260}">
      <dsp:nvSpPr>
        <dsp:cNvPr id="0" name=""/>
        <dsp:cNvSpPr/>
      </dsp:nvSpPr>
      <dsp:spPr>
        <a:xfrm>
          <a:off x="532147"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The Children Act 2004 defines a child as under  18 years</a:t>
          </a:r>
        </a:p>
      </dsp:txBody>
      <dsp:txXfrm>
        <a:off x="532147" y="1179070"/>
        <a:ext cx="1979947" cy="3189177"/>
      </dsp:txXfrm>
    </dsp:sp>
    <dsp:sp modelId="{7788FF8B-5CF0-4AC5-9303-653081A87052}">
      <dsp:nvSpPr>
        <dsp:cNvPr id="0" name=""/>
        <dsp:cNvSpPr/>
      </dsp:nvSpPr>
      <dsp:spPr>
        <a:xfrm>
          <a:off x="2751283" y="1179070"/>
          <a:ext cx="2657648" cy="3189177"/>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1709485" y="2220868"/>
        <a:ext cx="2615125" cy="531529"/>
      </dsp:txXfrm>
    </dsp:sp>
    <dsp:sp modelId="{E8C5D5C9-C8BE-4D1F-8FA6-F0A61838B2B6}">
      <dsp:nvSpPr>
        <dsp:cNvPr id="0" name=""/>
        <dsp:cNvSpPr/>
      </dsp:nvSpPr>
      <dsp:spPr>
        <a:xfrm rot="5400000">
          <a:off x="2530114" y="3715074"/>
          <a:ext cx="468913" cy="398647"/>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2691421-AF71-4501-9B09-6F6C8158BE36}">
      <dsp:nvSpPr>
        <dsp:cNvPr id="0" name=""/>
        <dsp:cNvSpPr/>
      </dsp:nvSpPr>
      <dsp:spPr>
        <a:xfrm>
          <a:off x="3282813"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Children over 16 years can consent to sex</a:t>
          </a:r>
        </a:p>
      </dsp:txBody>
      <dsp:txXfrm>
        <a:off x="3282813" y="1179070"/>
        <a:ext cx="1979947" cy="3189177"/>
      </dsp:txXfrm>
    </dsp:sp>
    <dsp:sp modelId="{4F6575B2-D2B7-4E62-A6EB-7215D8BD00A1}">
      <dsp:nvSpPr>
        <dsp:cNvPr id="0" name=""/>
        <dsp:cNvSpPr/>
      </dsp:nvSpPr>
      <dsp:spPr>
        <a:xfrm>
          <a:off x="5501949" y="1179070"/>
          <a:ext cx="2657648" cy="3189177"/>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4460151" y="2220868"/>
        <a:ext cx="2615125" cy="531529"/>
      </dsp:txXfrm>
    </dsp:sp>
    <dsp:sp modelId="{BC08DDB7-1ECB-421C-8677-4B7693C96E17}">
      <dsp:nvSpPr>
        <dsp:cNvPr id="0" name=""/>
        <dsp:cNvSpPr/>
      </dsp:nvSpPr>
      <dsp:spPr>
        <a:xfrm rot="5400000">
          <a:off x="5280780" y="3715074"/>
          <a:ext cx="468913" cy="398647"/>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3FF533A-0A61-45B8-A513-9BDC5C0A884B}">
      <dsp:nvSpPr>
        <dsp:cNvPr id="0" name=""/>
        <dsp:cNvSpPr/>
      </dsp:nvSpPr>
      <dsp:spPr>
        <a:xfrm>
          <a:off x="6033478"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If under 18 years &amp; involved in CSE, a child cannot give consent to their own abuse</a:t>
          </a:r>
        </a:p>
      </dsp:txBody>
      <dsp:txXfrm>
        <a:off x="6033478" y="1179070"/>
        <a:ext cx="1979947" cy="31891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084D5-1CA6-4014-8248-91C0D8A73652}">
      <dsp:nvSpPr>
        <dsp:cNvPr id="0" name=""/>
        <dsp:cNvSpPr/>
      </dsp:nvSpPr>
      <dsp:spPr>
        <a:xfrm>
          <a:off x="3376958" y="337"/>
          <a:ext cx="6309360" cy="1316584"/>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63,000 recorded sexual offences against children in 2016/2017, the highest number in the last decade</a:t>
          </a:r>
        </a:p>
      </dsp:txBody>
      <dsp:txXfrm>
        <a:off x="3376958" y="164910"/>
        <a:ext cx="5815641" cy="987438"/>
      </dsp:txXfrm>
    </dsp:sp>
    <dsp:sp modelId="{91E7F6D3-9C4C-4BAF-B0B3-34377F993BC5}">
      <dsp:nvSpPr>
        <dsp:cNvPr id="0" name=""/>
        <dsp:cNvSpPr/>
      </dsp:nvSpPr>
      <dsp:spPr>
        <a:xfrm>
          <a:off x="829281" y="337"/>
          <a:ext cx="2547677" cy="13165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NSPCC Research</a:t>
          </a:r>
          <a:endParaRPr lang="en-US" sz="2800" kern="1200" dirty="0"/>
        </a:p>
      </dsp:txBody>
      <dsp:txXfrm>
        <a:off x="893551" y="64607"/>
        <a:ext cx="2419137" cy="1188044"/>
      </dsp:txXfrm>
    </dsp:sp>
    <dsp:sp modelId="{635DA95C-F8B8-4A04-B44C-DF3CCC6B423F}">
      <dsp:nvSpPr>
        <dsp:cNvPr id="0" name=""/>
        <dsp:cNvSpPr/>
      </dsp:nvSpPr>
      <dsp:spPr>
        <a:xfrm>
          <a:off x="3376958" y="1448580"/>
          <a:ext cx="6309360" cy="1316584"/>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As per March 2017,</a:t>
          </a:r>
          <a:r>
            <a:rPr lang="en-US" sz="2400" b="1" i="1" u="sng" kern="1200" dirty="0"/>
            <a:t> 55,291 </a:t>
          </a:r>
          <a:r>
            <a:rPr lang="en-US" sz="2400" kern="1200" dirty="0"/>
            <a:t>sex offenders were required to register within England &amp; Wales</a:t>
          </a:r>
        </a:p>
      </dsp:txBody>
      <dsp:txXfrm>
        <a:off x="3376958" y="1613153"/>
        <a:ext cx="5815641" cy="987438"/>
      </dsp:txXfrm>
    </dsp:sp>
    <dsp:sp modelId="{65F234EE-AB99-4D3E-8198-DCEE498E3960}">
      <dsp:nvSpPr>
        <dsp:cNvPr id="0" name=""/>
        <dsp:cNvSpPr/>
      </dsp:nvSpPr>
      <dsp:spPr>
        <a:xfrm>
          <a:off x="829281" y="1448580"/>
          <a:ext cx="2547677" cy="13165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Some Statistics</a:t>
          </a:r>
          <a:endParaRPr lang="en-US" sz="2800" kern="1200" dirty="0"/>
        </a:p>
      </dsp:txBody>
      <dsp:txXfrm>
        <a:off x="893551" y="1512850"/>
        <a:ext cx="2419137" cy="11880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084D5-1CA6-4014-8248-91C0D8A73652}">
      <dsp:nvSpPr>
        <dsp:cNvPr id="0" name=""/>
        <dsp:cNvSpPr/>
      </dsp:nvSpPr>
      <dsp:spPr>
        <a:xfrm>
          <a:off x="3337613" y="337"/>
          <a:ext cx="6208628" cy="1316584"/>
        </a:xfrm>
        <a:prstGeom prst="rightArrow">
          <a:avLst>
            <a:gd name="adj1" fmla="val 75000"/>
            <a:gd name="adj2" fmla="val 50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who holds a long-term sexual interest in children under 11 years of age</a:t>
          </a:r>
        </a:p>
      </dsp:txBody>
      <dsp:txXfrm>
        <a:off x="3337613" y="164910"/>
        <a:ext cx="5714909" cy="987438"/>
      </dsp:txXfrm>
    </dsp:sp>
    <dsp:sp modelId="{91E7F6D3-9C4C-4BAF-B0B3-34377F993BC5}">
      <dsp:nvSpPr>
        <dsp:cNvPr id="0" name=""/>
        <dsp:cNvSpPr/>
      </dsp:nvSpPr>
      <dsp:spPr>
        <a:xfrm>
          <a:off x="801471" y="337"/>
          <a:ext cx="2536141" cy="131658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Paedophile</a:t>
          </a:r>
          <a:endParaRPr lang="en-US" sz="2800" kern="1200" dirty="0"/>
        </a:p>
      </dsp:txBody>
      <dsp:txXfrm>
        <a:off x="865741" y="64607"/>
        <a:ext cx="2407601" cy="1188044"/>
      </dsp:txXfrm>
    </dsp:sp>
    <dsp:sp modelId="{635DA95C-F8B8-4A04-B44C-DF3CCC6B423F}">
      <dsp:nvSpPr>
        <dsp:cNvPr id="0" name=""/>
        <dsp:cNvSpPr/>
      </dsp:nvSpPr>
      <dsp:spPr>
        <a:xfrm>
          <a:off x="3337634" y="1448580"/>
          <a:ext cx="6208628" cy="1316584"/>
        </a:xfrm>
        <a:prstGeom prst="rightArrow">
          <a:avLst>
            <a:gd name="adj1" fmla="val 75000"/>
            <a:gd name="adj2" fmla="val 50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who has a sexual interest in children over 11 years of age</a:t>
          </a:r>
        </a:p>
      </dsp:txBody>
      <dsp:txXfrm>
        <a:off x="3337634" y="1613153"/>
        <a:ext cx="5714909" cy="987438"/>
      </dsp:txXfrm>
    </dsp:sp>
    <dsp:sp modelId="{65F234EE-AB99-4D3E-8198-DCEE498E3960}">
      <dsp:nvSpPr>
        <dsp:cNvPr id="0" name=""/>
        <dsp:cNvSpPr/>
      </dsp:nvSpPr>
      <dsp:spPr>
        <a:xfrm>
          <a:off x="801451" y="1448580"/>
          <a:ext cx="2536183" cy="131658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Haebophile</a:t>
          </a:r>
          <a:endParaRPr lang="en-US" sz="2800" kern="1200" dirty="0"/>
        </a:p>
      </dsp:txBody>
      <dsp:txXfrm>
        <a:off x="865721" y="1512850"/>
        <a:ext cx="2407643" cy="11880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3F5DF-E6F2-4C47-A23F-9C5CECAC23EF}">
      <dsp:nvSpPr>
        <dsp:cNvPr id="0" name=""/>
        <dsp:cNvSpPr/>
      </dsp:nvSpPr>
      <dsp:spPr>
        <a:xfrm rot="5400000">
          <a:off x="-374328" y="1438591"/>
          <a:ext cx="1654072" cy="199667"/>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A3E96F2-C89B-4592-8AFF-A738D506B15C}">
      <dsp:nvSpPr>
        <dsp:cNvPr id="0" name=""/>
        <dsp:cNvSpPr/>
      </dsp:nvSpPr>
      <dsp:spPr>
        <a:xfrm>
          <a:off x="4087" y="379875"/>
          <a:ext cx="2218531" cy="133111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Chaotic or dysfunctional household</a:t>
          </a:r>
          <a:endParaRPr lang="en-US" sz="2400" kern="1200" dirty="0"/>
        </a:p>
      </dsp:txBody>
      <dsp:txXfrm>
        <a:off x="43074" y="418862"/>
        <a:ext cx="2140557" cy="1253144"/>
      </dsp:txXfrm>
    </dsp:sp>
    <dsp:sp modelId="{ED37C0C2-4849-4AE8-8016-81C2DBC88CF6}">
      <dsp:nvSpPr>
        <dsp:cNvPr id="0" name=""/>
        <dsp:cNvSpPr/>
      </dsp:nvSpPr>
      <dsp:spPr>
        <a:xfrm rot="5400000">
          <a:off x="-374328" y="3102489"/>
          <a:ext cx="1654072" cy="199667"/>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59791F-3242-45F3-A7D8-DA688EBEE295}">
      <dsp:nvSpPr>
        <dsp:cNvPr id="0" name=""/>
        <dsp:cNvSpPr/>
      </dsp:nvSpPr>
      <dsp:spPr>
        <a:xfrm>
          <a:off x="4087" y="2043774"/>
          <a:ext cx="2218531" cy="13311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History of abuse</a:t>
          </a:r>
          <a:endParaRPr lang="en-US" sz="2400" kern="1200" dirty="0"/>
        </a:p>
      </dsp:txBody>
      <dsp:txXfrm>
        <a:off x="43074" y="2082761"/>
        <a:ext cx="2140557" cy="1253144"/>
      </dsp:txXfrm>
    </dsp:sp>
    <dsp:sp modelId="{7FF1102F-D55E-40F0-B55F-80EB7BC59869}">
      <dsp:nvSpPr>
        <dsp:cNvPr id="0" name=""/>
        <dsp:cNvSpPr/>
      </dsp:nvSpPr>
      <dsp:spPr>
        <a:xfrm>
          <a:off x="457620" y="3934438"/>
          <a:ext cx="2940820" cy="199667"/>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A197BC-FF54-4B1E-8431-391423589A68}">
      <dsp:nvSpPr>
        <dsp:cNvPr id="0" name=""/>
        <dsp:cNvSpPr/>
      </dsp:nvSpPr>
      <dsp:spPr>
        <a:xfrm>
          <a:off x="4087" y="3707672"/>
          <a:ext cx="2218531" cy="133111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Recent bereavement or loss</a:t>
          </a:r>
          <a:endParaRPr lang="en-US" sz="2400" kern="1200" dirty="0"/>
        </a:p>
      </dsp:txBody>
      <dsp:txXfrm>
        <a:off x="43074" y="3746659"/>
        <a:ext cx="2140557" cy="1253144"/>
      </dsp:txXfrm>
    </dsp:sp>
    <dsp:sp modelId="{9E77928E-F70E-40DA-BC83-02761DA05994}">
      <dsp:nvSpPr>
        <dsp:cNvPr id="0" name=""/>
        <dsp:cNvSpPr/>
      </dsp:nvSpPr>
      <dsp:spPr>
        <a:xfrm rot="16200000">
          <a:off x="2576317" y="3102489"/>
          <a:ext cx="1654072" cy="199667"/>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15DD7B-D0C1-469A-A766-C4CA414F5D91}">
      <dsp:nvSpPr>
        <dsp:cNvPr id="0" name=""/>
        <dsp:cNvSpPr/>
      </dsp:nvSpPr>
      <dsp:spPr>
        <a:xfrm>
          <a:off x="2954734" y="3707672"/>
          <a:ext cx="2218531" cy="133111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Friends or associates who are CSE victims</a:t>
          </a:r>
          <a:endParaRPr lang="en-US" sz="2400" kern="1200" dirty="0"/>
        </a:p>
      </dsp:txBody>
      <dsp:txXfrm>
        <a:off x="2993721" y="3746659"/>
        <a:ext cx="2140557" cy="1253144"/>
      </dsp:txXfrm>
    </dsp:sp>
    <dsp:sp modelId="{5C09FDBE-CAA9-4163-A530-0FBBCA8C9B24}">
      <dsp:nvSpPr>
        <dsp:cNvPr id="0" name=""/>
        <dsp:cNvSpPr/>
      </dsp:nvSpPr>
      <dsp:spPr>
        <a:xfrm rot="16200000">
          <a:off x="2576317" y="1438591"/>
          <a:ext cx="1654072" cy="199667"/>
        </a:xfrm>
        <a:prstGeom prst="rect">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09ECAE-F7A7-4FBF-BEAE-171CDF37E949}">
      <dsp:nvSpPr>
        <dsp:cNvPr id="0" name=""/>
        <dsp:cNvSpPr/>
      </dsp:nvSpPr>
      <dsp:spPr>
        <a:xfrm>
          <a:off x="2954734" y="2043774"/>
          <a:ext cx="2218531" cy="133111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Learning disabilities</a:t>
          </a:r>
          <a:endParaRPr lang="en-US" sz="2400" kern="1200" dirty="0"/>
        </a:p>
      </dsp:txBody>
      <dsp:txXfrm>
        <a:off x="2993721" y="2082761"/>
        <a:ext cx="2140557" cy="1253144"/>
      </dsp:txXfrm>
    </dsp:sp>
    <dsp:sp modelId="{4A69FDB5-B2D5-47E5-A33D-814B25EFE63E}">
      <dsp:nvSpPr>
        <dsp:cNvPr id="0" name=""/>
        <dsp:cNvSpPr/>
      </dsp:nvSpPr>
      <dsp:spPr>
        <a:xfrm>
          <a:off x="3408266" y="606641"/>
          <a:ext cx="2940820" cy="199667"/>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FFB6F4-CA21-4370-8382-94410D6F6123}">
      <dsp:nvSpPr>
        <dsp:cNvPr id="0" name=""/>
        <dsp:cNvSpPr/>
      </dsp:nvSpPr>
      <dsp:spPr>
        <a:xfrm>
          <a:off x="2954734" y="379875"/>
          <a:ext cx="2218531" cy="133111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Unaware of sexual orientation</a:t>
          </a:r>
          <a:endParaRPr lang="en-US" sz="2400" kern="1200" dirty="0"/>
        </a:p>
      </dsp:txBody>
      <dsp:txXfrm>
        <a:off x="2993721" y="418862"/>
        <a:ext cx="2140557" cy="1253144"/>
      </dsp:txXfrm>
    </dsp:sp>
    <dsp:sp modelId="{1764B78B-803E-4778-9375-F7C8512F8A34}">
      <dsp:nvSpPr>
        <dsp:cNvPr id="0" name=""/>
        <dsp:cNvSpPr/>
      </dsp:nvSpPr>
      <dsp:spPr>
        <a:xfrm rot="5400000">
          <a:off x="5526964" y="1438591"/>
          <a:ext cx="1654072" cy="199667"/>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1D054FE-E1A7-49D9-B5E3-541EA96BE449}">
      <dsp:nvSpPr>
        <dsp:cNvPr id="0" name=""/>
        <dsp:cNvSpPr/>
      </dsp:nvSpPr>
      <dsp:spPr>
        <a:xfrm>
          <a:off x="5905380" y="379875"/>
          <a:ext cx="2218531" cy="13311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Homelessness</a:t>
          </a:r>
          <a:endParaRPr lang="en-US" sz="2400" kern="1200" dirty="0"/>
        </a:p>
      </dsp:txBody>
      <dsp:txXfrm>
        <a:off x="5944367" y="418862"/>
        <a:ext cx="2140557" cy="1253144"/>
      </dsp:txXfrm>
    </dsp:sp>
    <dsp:sp modelId="{62A08AD4-E984-4749-8100-750A25986831}">
      <dsp:nvSpPr>
        <dsp:cNvPr id="0" name=""/>
        <dsp:cNvSpPr/>
      </dsp:nvSpPr>
      <dsp:spPr>
        <a:xfrm rot="5400000">
          <a:off x="5526964" y="3102489"/>
          <a:ext cx="1654072" cy="199667"/>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BA5B69C-D060-4E84-B7D2-25D42EAA9D46}">
      <dsp:nvSpPr>
        <dsp:cNvPr id="0" name=""/>
        <dsp:cNvSpPr/>
      </dsp:nvSpPr>
      <dsp:spPr>
        <a:xfrm>
          <a:off x="5905380" y="2043774"/>
          <a:ext cx="2218531" cy="133111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Low self-esteem</a:t>
          </a:r>
          <a:endParaRPr lang="en-US" sz="2400" kern="1200" dirty="0"/>
        </a:p>
      </dsp:txBody>
      <dsp:txXfrm>
        <a:off x="5944367" y="2082761"/>
        <a:ext cx="2140557" cy="1253144"/>
      </dsp:txXfrm>
    </dsp:sp>
    <dsp:sp modelId="{574AA34E-D5D0-49F6-A0F0-04192570F9A1}">
      <dsp:nvSpPr>
        <dsp:cNvPr id="0" name=""/>
        <dsp:cNvSpPr/>
      </dsp:nvSpPr>
      <dsp:spPr>
        <a:xfrm>
          <a:off x="5905380" y="3707672"/>
          <a:ext cx="2218531" cy="133111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Lacking friends of the same age group</a:t>
          </a:r>
          <a:endParaRPr lang="en-US" sz="2400" kern="1200" dirty="0"/>
        </a:p>
      </dsp:txBody>
      <dsp:txXfrm>
        <a:off x="5944367" y="3746659"/>
        <a:ext cx="2140557" cy="125314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F09B1-E4D5-4A97-BC9A-4DE682532159}">
      <dsp:nvSpPr>
        <dsp:cNvPr id="0" name=""/>
        <dsp:cNvSpPr/>
      </dsp:nvSpPr>
      <dsp:spPr>
        <a:xfrm rot="5400000">
          <a:off x="407786" y="1192705"/>
          <a:ext cx="1865327" cy="224836"/>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32AB83A-4D5C-43F5-B9FA-DB7ABE23A4EA}">
      <dsp:nvSpPr>
        <dsp:cNvPr id="0" name=""/>
        <dsp:cNvSpPr/>
      </dsp:nvSpPr>
      <dsp:spPr>
        <a:xfrm>
          <a:off x="836655" y="1908"/>
          <a:ext cx="2498188" cy="149891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Evidence of drug/alcohol use</a:t>
          </a:r>
          <a:endParaRPr lang="en-US" sz="2400" kern="1200" dirty="0"/>
        </a:p>
      </dsp:txBody>
      <dsp:txXfrm>
        <a:off x="880557" y="45810"/>
        <a:ext cx="2410384" cy="1411109"/>
      </dsp:txXfrm>
    </dsp:sp>
    <dsp:sp modelId="{3C8C87D3-76CA-4E21-A00F-10AD17D8E704}">
      <dsp:nvSpPr>
        <dsp:cNvPr id="0" name=""/>
        <dsp:cNvSpPr/>
      </dsp:nvSpPr>
      <dsp:spPr>
        <a:xfrm rot="5400000">
          <a:off x="407786" y="3066346"/>
          <a:ext cx="1865327" cy="224836"/>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E19779F-EFB1-444B-B0EA-7EECE9674CAA}">
      <dsp:nvSpPr>
        <dsp:cNvPr id="0" name=""/>
        <dsp:cNvSpPr/>
      </dsp:nvSpPr>
      <dsp:spPr>
        <a:xfrm>
          <a:off x="836655" y="1875549"/>
          <a:ext cx="2498188" cy="149891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Unexplained physical injuries</a:t>
          </a:r>
          <a:endParaRPr lang="en-US" sz="2400" kern="1200" dirty="0"/>
        </a:p>
      </dsp:txBody>
      <dsp:txXfrm>
        <a:off x="880557" y="1919451"/>
        <a:ext cx="2410384" cy="1411109"/>
      </dsp:txXfrm>
    </dsp:sp>
    <dsp:sp modelId="{1D59E732-3635-4CE5-AF48-5446C8397F4C}">
      <dsp:nvSpPr>
        <dsp:cNvPr id="0" name=""/>
        <dsp:cNvSpPr/>
      </dsp:nvSpPr>
      <dsp:spPr>
        <a:xfrm>
          <a:off x="1344607" y="4003167"/>
          <a:ext cx="3314276" cy="224836"/>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669EE7-9EF2-4D6B-A40D-7A70015DB304}">
      <dsp:nvSpPr>
        <dsp:cNvPr id="0" name=""/>
        <dsp:cNvSpPr/>
      </dsp:nvSpPr>
      <dsp:spPr>
        <a:xfrm>
          <a:off x="836655" y="3749191"/>
          <a:ext cx="2498188" cy="149891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Self harming/suicidal thoughts or tendencies</a:t>
          </a:r>
          <a:endParaRPr lang="en-US" sz="2400" kern="1200" dirty="0"/>
        </a:p>
      </dsp:txBody>
      <dsp:txXfrm>
        <a:off x="880557" y="3793093"/>
        <a:ext cx="2410384" cy="1411109"/>
      </dsp:txXfrm>
    </dsp:sp>
    <dsp:sp modelId="{1D17EF9B-853D-445C-9396-5A9A4F0F6916}">
      <dsp:nvSpPr>
        <dsp:cNvPr id="0" name=""/>
        <dsp:cNvSpPr/>
      </dsp:nvSpPr>
      <dsp:spPr>
        <a:xfrm rot="16200000">
          <a:off x="3730378" y="3066346"/>
          <a:ext cx="1865327" cy="224836"/>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6677E9-17F7-41CF-8CA0-8AE61AA4BD47}">
      <dsp:nvSpPr>
        <dsp:cNvPr id="0" name=""/>
        <dsp:cNvSpPr/>
      </dsp:nvSpPr>
      <dsp:spPr>
        <a:xfrm>
          <a:off x="4159246" y="3749191"/>
          <a:ext cx="2498188" cy="149891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Displaying inappropriate sexualized behaviour</a:t>
          </a:r>
          <a:endParaRPr lang="en-US" sz="2400" kern="1200" dirty="0"/>
        </a:p>
      </dsp:txBody>
      <dsp:txXfrm>
        <a:off x="4203148" y="3793093"/>
        <a:ext cx="2410384" cy="1411109"/>
      </dsp:txXfrm>
    </dsp:sp>
    <dsp:sp modelId="{0B54EBE7-6D0E-49C8-90B9-FCC5EF16B388}">
      <dsp:nvSpPr>
        <dsp:cNvPr id="0" name=""/>
        <dsp:cNvSpPr/>
      </dsp:nvSpPr>
      <dsp:spPr>
        <a:xfrm rot="16200000">
          <a:off x="3730378" y="1192705"/>
          <a:ext cx="1865327" cy="224836"/>
        </a:xfrm>
        <a:prstGeom prst="rect">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C71C6D2-8097-4351-B262-F675BFD2BCA3}">
      <dsp:nvSpPr>
        <dsp:cNvPr id="0" name=""/>
        <dsp:cNvSpPr/>
      </dsp:nvSpPr>
      <dsp:spPr>
        <a:xfrm>
          <a:off x="4159246" y="1875549"/>
          <a:ext cx="2498188" cy="1498913"/>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Truancy</a:t>
          </a:r>
          <a:endParaRPr lang="en-US" sz="2400" kern="1200" dirty="0"/>
        </a:p>
      </dsp:txBody>
      <dsp:txXfrm>
        <a:off x="4203148" y="1919451"/>
        <a:ext cx="2410384" cy="1411109"/>
      </dsp:txXfrm>
    </dsp:sp>
    <dsp:sp modelId="{3964E808-EC8C-4DE7-8907-D101AAB9B64A}">
      <dsp:nvSpPr>
        <dsp:cNvPr id="0" name=""/>
        <dsp:cNvSpPr/>
      </dsp:nvSpPr>
      <dsp:spPr>
        <a:xfrm>
          <a:off x="4667198" y="255884"/>
          <a:ext cx="3314276" cy="224836"/>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21C93-B5A0-49EF-9CDD-5FD1EB23BEC6}">
      <dsp:nvSpPr>
        <dsp:cNvPr id="0" name=""/>
        <dsp:cNvSpPr/>
      </dsp:nvSpPr>
      <dsp:spPr>
        <a:xfrm>
          <a:off x="4159246" y="1908"/>
          <a:ext cx="2498188" cy="149891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Unexplained gifts or new possessions</a:t>
          </a:r>
          <a:endParaRPr lang="en-US" sz="2400" kern="1200" dirty="0"/>
        </a:p>
      </dsp:txBody>
      <dsp:txXfrm>
        <a:off x="4203148" y="45810"/>
        <a:ext cx="2410384" cy="1411109"/>
      </dsp:txXfrm>
    </dsp:sp>
    <dsp:sp modelId="{F3697A74-2E62-4B6C-82EE-53F98D586CFF}">
      <dsp:nvSpPr>
        <dsp:cNvPr id="0" name=""/>
        <dsp:cNvSpPr/>
      </dsp:nvSpPr>
      <dsp:spPr>
        <a:xfrm rot="5400000">
          <a:off x="7052969" y="1192705"/>
          <a:ext cx="1865327" cy="224836"/>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EEF4B74-1BCC-4565-A97D-C733F6277A67}">
      <dsp:nvSpPr>
        <dsp:cNvPr id="0" name=""/>
        <dsp:cNvSpPr/>
      </dsp:nvSpPr>
      <dsp:spPr>
        <a:xfrm>
          <a:off x="7481837" y="1908"/>
          <a:ext cx="2498188" cy="149891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Going missing/ regularly returning home late</a:t>
          </a:r>
          <a:endParaRPr lang="en-US" sz="2400" kern="1200" dirty="0"/>
        </a:p>
      </dsp:txBody>
      <dsp:txXfrm>
        <a:off x="7525739" y="45810"/>
        <a:ext cx="2410384" cy="1411109"/>
      </dsp:txXfrm>
    </dsp:sp>
    <dsp:sp modelId="{522B8C46-8BDB-4266-857E-C97C905D84D5}">
      <dsp:nvSpPr>
        <dsp:cNvPr id="0" name=""/>
        <dsp:cNvSpPr/>
      </dsp:nvSpPr>
      <dsp:spPr>
        <a:xfrm>
          <a:off x="7481837" y="1875549"/>
          <a:ext cx="2498188" cy="149891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Estranged from family</a:t>
          </a:r>
          <a:endParaRPr lang="en-US" sz="2400" kern="1200" dirty="0"/>
        </a:p>
      </dsp:txBody>
      <dsp:txXfrm>
        <a:off x="7525739" y="1919451"/>
        <a:ext cx="2410384" cy="14111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62311-31CC-44FA-96C2-C92F269ED697}">
      <dsp:nvSpPr>
        <dsp:cNvPr id="0" name=""/>
        <dsp:cNvSpPr/>
      </dsp:nvSpPr>
      <dsp:spPr>
        <a:xfrm>
          <a:off x="0" y="551584"/>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secretive nature of teenagers</a:t>
          </a:r>
          <a:endParaRPr lang="en-US" sz="2400" kern="1200" dirty="0"/>
        </a:p>
      </dsp:txBody>
      <dsp:txXfrm>
        <a:off x="0" y="551584"/>
        <a:ext cx="2912481" cy="1747488"/>
      </dsp:txXfrm>
    </dsp:sp>
    <dsp:sp modelId="{8A8C5A5F-7417-4975-A06E-6D5E89CC38BA}">
      <dsp:nvSpPr>
        <dsp:cNvPr id="0" name=""/>
        <dsp:cNvSpPr/>
      </dsp:nvSpPr>
      <dsp:spPr>
        <a:xfrm>
          <a:off x="3203729" y="551584"/>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Sex Offenders identify &amp; target vulnerability</a:t>
          </a:r>
          <a:endParaRPr lang="en-US" sz="2400" kern="1200" dirty="0"/>
        </a:p>
      </dsp:txBody>
      <dsp:txXfrm>
        <a:off x="3203729" y="551584"/>
        <a:ext cx="2912481" cy="1747488"/>
      </dsp:txXfrm>
    </dsp:sp>
    <dsp:sp modelId="{6E72B48C-9942-4F0C-B413-8DE666748EE0}">
      <dsp:nvSpPr>
        <dsp:cNvPr id="0" name=""/>
        <dsp:cNvSpPr/>
      </dsp:nvSpPr>
      <dsp:spPr>
        <a:xfrm>
          <a:off x="6407459" y="551584"/>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Teenagers separate from their attachments (parents/carers)</a:t>
          </a:r>
          <a:endParaRPr lang="en-US" sz="2400" kern="1200" dirty="0"/>
        </a:p>
      </dsp:txBody>
      <dsp:txXfrm>
        <a:off x="6407459" y="551584"/>
        <a:ext cx="2912481" cy="1747488"/>
      </dsp:txXfrm>
    </dsp:sp>
    <dsp:sp modelId="{504DB33F-44A9-4F40-AB26-F6F363514D68}">
      <dsp:nvSpPr>
        <dsp:cNvPr id="0" name=""/>
        <dsp:cNvSpPr/>
      </dsp:nvSpPr>
      <dsp:spPr>
        <a:xfrm>
          <a:off x="3223272" y="2429168"/>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separation is essential however it leaves them very vulnerable</a:t>
          </a:r>
          <a:endParaRPr lang="en-US" sz="2400" kern="1200" dirty="0"/>
        </a:p>
      </dsp:txBody>
      <dsp:txXfrm>
        <a:off x="3223272" y="2429168"/>
        <a:ext cx="2912481" cy="1747488"/>
      </dsp:txXfrm>
    </dsp:sp>
    <dsp:sp modelId="{298295A4-9A7B-49EB-ACB7-9F2CC375F048}">
      <dsp:nvSpPr>
        <dsp:cNvPr id="0" name=""/>
        <dsp:cNvSpPr/>
      </dsp:nvSpPr>
      <dsp:spPr>
        <a:xfrm>
          <a:off x="6382062" y="2425044"/>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then seek different attachments</a:t>
          </a:r>
          <a:endParaRPr lang="en-US" sz="2400" kern="1200" dirty="0"/>
        </a:p>
      </dsp:txBody>
      <dsp:txXfrm>
        <a:off x="6382062" y="2425044"/>
        <a:ext cx="2912481" cy="174748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672F67-2A4C-4ACC-9214-9A9EBDD9F3E5}">
      <dsp:nvSpPr>
        <dsp:cNvPr id="0" name=""/>
        <dsp:cNvSpPr/>
      </dsp:nvSpPr>
      <dsp:spPr>
        <a:xfrm>
          <a:off x="8563" y="661636"/>
          <a:ext cx="2559621" cy="15357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Use of new technologies</a:t>
          </a:r>
          <a:endParaRPr lang="en-US" sz="2400" kern="1200" dirty="0"/>
        </a:p>
      </dsp:txBody>
      <dsp:txXfrm>
        <a:off x="53544" y="706617"/>
        <a:ext cx="2469659" cy="1445810"/>
      </dsp:txXfrm>
    </dsp:sp>
    <dsp:sp modelId="{46F6BB30-DC4F-48F3-BA2E-B19579FBEB14}">
      <dsp:nvSpPr>
        <dsp:cNvPr id="0" name=""/>
        <dsp:cNvSpPr/>
      </dsp:nvSpPr>
      <dsp:spPr>
        <a:xfrm>
          <a:off x="2793431" y="1112129"/>
          <a:ext cx="542639" cy="63478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793431" y="1239086"/>
        <a:ext cx="379847" cy="380872"/>
      </dsp:txXfrm>
    </dsp:sp>
    <dsp:sp modelId="{80A1CD88-B7EF-4146-A8FD-B906FDD85544}">
      <dsp:nvSpPr>
        <dsp:cNvPr id="0" name=""/>
        <dsp:cNvSpPr/>
      </dsp:nvSpPr>
      <dsp:spPr>
        <a:xfrm>
          <a:off x="3592033" y="661636"/>
          <a:ext cx="2559621" cy="1535772"/>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Mobile phones</a:t>
          </a:r>
          <a:endParaRPr lang="en-US" sz="2400" kern="1200" dirty="0"/>
        </a:p>
      </dsp:txBody>
      <dsp:txXfrm>
        <a:off x="3637014" y="706617"/>
        <a:ext cx="2469659" cy="1445810"/>
      </dsp:txXfrm>
    </dsp:sp>
    <dsp:sp modelId="{2274D4B6-7A9A-478F-B31A-56D70F5765A0}">
      <dsp:nvSpPr>
        <dsp:cNvPr id="0" name=""/>
        <dsp:cNvSpPr/>
      </dsp:nvSpPr>
      <dsp:spPr>
        <a:xfrm>
          <a:off x="6376901" y="1112129"/>
          <a:ext cx="542639" cy="634786"/>
        </a:xfrm>
        <a:prstGeom prst="rightArrow">
          <a:avLst>
            <a:gd name="adj1" fmla="val 60000"/>
            <a:gd name="adj2" fmla="val 50000"/>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376901" y="1239086"/>
        <a:ext cx="379847" cy="380872"/>
      </dsp:txXfrm>
    </dsp:sp>
    <dsp:sp modelId="{7D002D99-5A59-4EBB-B793-C0D9F9499C4A}">
      <dsp:nvSpPr>
        <dsp:cNvPr id="0" name=""/>
        <dsp:cNvSpPr/>
      </dsp:nvSpPr>
      <dsp:spPr>
        <a:xfrm>
          <a:off x="7175503" y="661636"/>
          <a:ext cx="2559621" cy="1535772"/>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Alcohol/drugs</a:t>
          </a:r>
          <a:endParaRPr lang="en-US" sz="2400" kern="1200" dirty="0"/>
        </a:p>
      </dsp:txBody>
      <dsp:txXfrm>
        <a:off x="7220484" y="706617"/>
        <a:ext cx="2469659" cy="1445810"/>
      </dsp:txXfrm>
    </dsp:sp>
    <dsp:sp modelId="{CB8769B5-B0F9-4FA8-BBF7-0D1F09B79FF1}">
      <dsp:nvSpPr>
        <dsp:cNvPr id="0" name=""/>
        <dsp:cNvSpPr/>
      </dsp:nvSpPr>
      <dsp:spPr>
        <a:xfrm rot="5400000">
          <a:off x="8183993" y="2376582"/>
          <a:ext cx="542639" cy="634786"/>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8264877" y="2422655"/>
        <a:ext cx="380872" cy="379847"/>
      </dsp:txXfrm>
    </dsp:sp>
    <dsp:sp modelId="{602F41FD-8C5C-43E2-8F69-B46582EA5DEF}">
      <dsp:nvSpPr>
        <dsp:cNvPr id="0" name=""/>
        <dsp:cNvSpPr/>
      </dsp:nvSpPr>
      <dsp:spPr>
        <a:xfrm>
          <a:off x="7175503" y="3221257"/>
          <a:ext cx="2559621" cy="1535772"/>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Money/ gifts</a:t>
          </a:r>
          <a:endParaRPr lang="en-US" sz="2400" kern="1200" dirty="0"/>
        </a:p>
      </dsp:txBody>
      <dsp:txXfrm>
        <a:off x="7220484" y="3266238"/>
        <a:ext cx="2469659" cy="1445810"/>
      </dsp:txXfrm>
    </dsp:sp>
    <dsp:sp modelId="{B4F1208A-F71F-4A7B-A7AA-D8A3CC954717}">
      <dsp:nvSpPr>
        <dsp:cNvPr id="0" name=""/>
        <dsp:cNvSpPr/>
      </dsp:nvSpPr>
      <dsp:spPr>
        <a:xfrm rot="10800000">
          <a:off x="6407616" y="3671751"/>
          <a:ext cx="542639" cy="634786"/>
        </a:xfrm>
        <a:prstGeom prst="rightArrow">
          <a:avLst>
            <a:gd name="adj1" fmla="val 60000"/>
            <a:gd name="adj2" fmla="val 50000"/>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570408" y="3798708"/>
        <a:ext cx="379847" cy="380872"/>
      </dsp:txXfrm>
    </dsp:sp>
    <dsp:sp modelId="{040D23DA-3531-4CBB-BE73-216C91D2F975}">
      <dsp:nvSpPr>
        <dsp:cNvPr id="0" name=""/>
        <dsp:cNvSpPr/>
      </dsp:nvSpPr>
      <dsp:spPr>
        <a:xfrm>
          <a:off x="3592033" y="3221257"/>
          <a:ext cx="2559621" cy="1535772"/>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Blackmail – ‘Sexting’</a:t>
          </a:r>
          <a:endParaRPr lang="en-US" sz="2400" kern="1200" dirty="0"/>
        </a:p>
      </dsp:txBody>
      <dsp:txXfrm>
        <a:off x="3637014" y="3266238"/>
        <a:ext cx="2469659" cy="1445810"/>
      </dsp:txXfrm>
    </dsp:sp>
    <dsp:sp modelId="{DEA7F57F-708C-4D16-A340-BDF3BA133C7B}">
      <dsp:nvSpPr>
        <dsp:cNvPr id="0" name=""/>
        <dsp:cNvSpPr/>
      </dsp:nvSpPr>
      <dsp:spPr>
        <a:xfrm rot="10800000">
          <a:off x="2824147" y="3671751"/>
          <a:ext cx="542639" cy="634786"/>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2986939" y="3798708"/>
        <a:ext cx="379847" cy="380872"/>
      </dsp:txXfrm>
    </dsp:sp>
    <dsp:sp modelId="{2E096490-97D5-41D5-92E9-B38C2E20FA66}">
      <dsp:nvSpPr>
        <dsp:cNvPr id="0" name=""/>
        <dsp:cNvSpPr/>
      </dsp:nvSpPr>
      <dsp:spPr>
        <a:xfrm>
          <a:off x="8563" y="3221257"/>
          <a:ext cx="2559621" cy="1535772"/>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‘Love’</a:t>
          </a:r>
          <a:endParaRPr lang="en-US" sz="2400" kern="1200" dirty="0"/>
        </a:p>
      </dsp:txBody>
      <dsp:txXfrm>
        <a:off x="53544" y="3266238"/>
        <a:ext cx="2469659" cy="144581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24F053-B899-4A09-B8A9-021DB56D79C3}">
      <dsp:nvSpPr>
        <dsp:cNvPr id="0" name=""/>
        <dsp:cNvSpPr/>
      </dsp:nvSpPr>
      <dsp:spPr>
        <a:xfrm>
          <a:off x="693977" y="0"/>
          <a:ext cx="7865078" cy="4781602"/>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CB6E9BCC-42F4-4335-A1F7-F8618AF3D332}">
      <dsp:nvSpPr>
        <dsp:cNvPr id="0" name=""/>
        <dsp:cNvSpPr/>
      </dsp:nvSpPr>
      <dsp:spPr>
        <a:xfrm>
          <a:off x="3162"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Grooming</a:t>
          </a:r>
        </a:p>
      </dsp:txBody>
      <dsp:txXfrm>
        <a:off x="96529" y="1527847"/>
        <a:ext cx="1868090" cy="1725907"/>
      </dsp:txXfrm>
    </dsp:sp>
    <dsp:sp modelId="{BDDA2D08-2F94-40D5-AF1B-647A66400DC1}">
      <dsp:nvSpPr>
        <dsp:cNvPr id="0" name=""/>
        <dsp:cNvSpPr/>
      </dsp:nvSpPr>
      <dsp:spPr>
        <a:xfrm>
          <a:off x="2400457"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Controlling</a:t>
          </a:r>
        </a:p>
      </dsp:txBody>
      <dsp:txXfrm>
        <a:off x="2493824" y="1527847"/>
        <a:ext cx="1868090" cy="1725907"/>
      </dsp:txXfrm>
    </dsp:sp>
    <dsp:sp modelId="{6858BCA4-A441-4FF5-802B-E53288398336}">
      <dsp:nvSpPr>
        <dsp:cNvPr id="0" name=""/>
        <dsp:cNvSpPr/>
      </dsp:nvSpPr>
      <dsp:spPr>
        <a:xfrm>
          <a:off x="4797752"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Pursuing</a:t>
          </a:r>
        </a:p>
      </dsp:txBody>
      <dsp:txXfrm>
        <a:off x="4891119" y="1527847"/>
        <a:ext cx="1868090" cy="1725907"/>
      </dsp:txXfrm>
    </dsp:sp>
    <dsp:sp modelId="{915D2E4A-C529-479F-BB5D-55AD119DC9DB}">
      <dsp:nvSpPr>
        <dsp:cNvPr id="0" name=""/>
        <dsp:cNvSpPr/>
      </dsp:nvSpPr>
      <dsp:spPr>
        <a:xfrm>
          <a:off x="7195047"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Sharing</a:t>
          </a:r>
        </a:p>
      </dsp:txBody>
      <dsp:txXfrm>
        <a:off x="7288414" y="1527847"/>
        <a:ext cx="1868090" cy="172590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D98D27-8760-4482-8A3A-56DC8AF9D257}">
      <dsp:nvSpPr>
        <dsp:cNvPr id="0" name=""/>
        <dsp:cNvSpPr/>
      </dsp:nvSpPr>
      <dsp:spPr>
        <a:xfrm>
          <a:off x="0" y="5"/>
          <a:ext cx="8128000" cy="31985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a:t>There are two types of CAWNs</a:t>
          </a:r>
          <a:endParaRPr lang="en-US" sz="2800" kern="1200" dirty="0"/>
        </a:p>
      </dsp:txBody>
      <dsp:txXfrm>
        <a:off x="0" y="5"/>
        <a:ext cx="8128000" cy="1727212"/>
      </dsp:txXfrm>
    </dsp:sp>
    <dsp:sp modelId="{E7471A04-4FD3-4F04-9F95-CEE25A5A0452}">
      <dsp:nvSpPr>
        <dsp:cNvPr id="0" name=""/>
        <dsp:cNvSpPr/>
      </dsp:nvSpPr>
      <dsp:spPr>
        <a:xfrm>
          <a:off x="0" y="1355680"/>
          <a:ext cx="4064000" cy="184126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t>S2 Child Abduction Act 1984 </a:t>
          </a:r>
          <a:r>
            <a:rPr lang="en-US" sz="2400" kern="1200" dirty="0"/>
            <a:t>if the child is under 16 years</a:t>
          </a:r>
        </a:p>
      </dsp:txBody>
      <dsp:txXfrm>
        <a:off x="0" y="1355680"/>
        <a:ext cx="4064000" cy="1841266"/>
      </dsp:txXfrm>
    </dsp:sp>
    <dsp:sp modelId="{DA2DC501-1D5A-42BC-9EA4-0C235A48A7F7}">
      <dsp:nvSpPr>
        <dsp:cNvPr id="0" name=""/>
        <dsp:cNvSpPr/>
      </dsp:nvSpPr>
      <dsp:spPr>
        <a:xfrm>
          <a:off x="4064000" y="1365403"/>
          <a:ext cx="4064000" cy="18218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t>S49 Children Act 1989 </a:t>
          </a:r>
          <a:r>
            <a:rPr lang="en-US" sz="2400" kern="1200" dirty="0"/>
            <a:t>if the child is under 18 years &amp; in Local Authority care</a:t>
          </a:r>
        </a:p>
      </dsp:txBody>
      <dsp:txXfrm>
        <a:off x="4064000" y="1365403"/>
        <a:ext cx="4064000" cy="182182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7064E-C6E2-455D-987B-F61E351FD2E1}">
      <dsp:nvSpPr>
        <dsp:cNvPr id="0" name=""/>
        <dsp:cNvSpPr/>
      </dsp:nvSpPr>
      <dsp:spPr>
        <a:xfrm>
          <a:off x="0" y="585"/>
          <a:ext cx="9454996" cy="1919606"/>
        </a:xfrm>
        <a:prstGeom prst="roundRect">
          <a:avLst>
            <a:gd name="adj" fmla="val 1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Child Abduction Warning Notices are issued to suspects who are believed to place children at risk of offences being committed against them</a:t>
          </a:r>
          <a:endParaRPr lang="en-US" sz="2400" kern="1200" dirty="0"/>
        </a:p>
      </dsp:txBody>
      <dsp:txXfrm>
        <a:off x="56223" y="56808"/>
        <a:ext cx="9342550" cy="1807160"/>
      </dsp:txXfrm>
    </dsp:sp>
    <dsp:sp modelId="{538F73B5-B7B9-421E-819A-491A57C532C6}">
      <dsp:nvSpPr>
        <dsp:cNvPr id="0" name=""/>
        <dsp:cNvSpPr/>
      </dsp:nvSpPr>
      <dsp:spPr>
        <a:xfrm rot="5400000">
          <a:off x="4367571" y="1968182"/>
          <a:ext cx="719852" cy="863822"/>
        </a:xfrm>
        <a:prstGeom prst="rightArrow">
          <a:avLst>
            <a:gd name="adj1" fmla="val 60000"/>
            <a:gd name="adj2" fmla="val 5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468350" y="2040167"/>
        <a:ext cx="518294" cy="503896"/>
      </dsp:txXfrm>
    </dsp:sp>
    <dsp:sp modelId="{687B5318-D2B8-45A6-AE99-3633FF5CB1F7}">
      <dsp:nvSpPr>
        <dsp:cNvPr id="0" name=""/>
        <dsp:cNvSpPr/>
      </dsp:nvSpPr>
      <dsp:spPr>
        <a:xfrm>
          <a:off x="559221" y="2879995"/>
          <a:ext cx="8336553" cy="1919606"/>
        </a:xfrm>
        <a:prstGeom prst="roundRect">
          <a:avLst>
            <a:gd name="adj" fmla="val 10000"/>
          </a:avLst>
        </a:prstGeom>
        <a:gradFill rotWithShape="0">
          <a:gsLst>
            <a:gs pos="0">
              <a:schemeClr val="accent4">
                <a:hueOff val="9800891"/>
                <a:satOff val="-40777"/>
                <a:lumOff val="9608"/>
                <a:alphaOff val="0"/>
                <a:lumMod val="110000"/>
                <a:satMod val="105000"/>
                <a:tint val="67000"/>
              </a:schemeClr>
            </a:gs>
            <a:gs pos="50000">
              <a:schemeClr val="accent4">
                <a:hueOff val="9800891"/>
                <a:satOff val="-40777"/>
                <a:lumOff val="9608"/>
                <a:alphaOff val="0"/>
                <a:lumMod val="105000"/>
                <a:satMod val="103000"/>
                <a:tint val="73000"/>
              </a:schemeClr>
            </a:gs>
            <a:gs pos="100000">
              <a:schemeClr val="accent4">
                <a:hueOff val="9800891"/>
                <a:satOff val="-40777"/>
                <a:lumOff val="960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issue of a CAWN should be viewed as a safeguarding measure for the child concerned &amp; also as active case building in the first stage of a potential prosecution for an offence</a:t>
          </a:r>
          <a:endParaRPr lang="en-US" sz="2400" kern="1200" dirty="0"/>
        </a:p>
      </dsp:txBody>
      <dsp:txXfrm>
        <a:off x="615444" y="2936218"/>
        <a:ext cx="8224107" cy="180716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00024-017C-4F6C-9D6A-B29ABDDA1B24}">
      <dsp:nvSpPr>
        <dsp:cNvPr id="0" name=""/>
        <dsp:cNvSpPr/>
      </dsp:nvSpPr>
      <dsp:spPr>
        <a:xfrm>
          <a:off x="694860" y="0"/>
          <a:ext cx="7875084" cy="4532559"/>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B8AEDC-5B33-4ED5-8A3F-8D0155D6DF31}">
      <dsp:nvSpPr>
        <dsp:cNvPr id="0" name=""/>
        <dsp:cNvSpPr/>
      </dsp:nvSpPr>
      <dsp:spPr>
        <a:xfrm>
          <a:off x="0" y="1359767"/>
          <a:ext cx="2779441" cy="181302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There in NO specific offence of CSE</a:t>
          </a:r>
        </a:p>
      </dsp:txBody>
      <dsp:txXfrm>
        <a:off x="88504" y="1448271"/>
        <a:ext cx="2602433" cy="1636015"/>
      </dsp:txXfrm>
    </dsp:sp>
    <dsp:sp modelId="{214AF532-658F-44E2-A61A-1CFB81693D25}">
      <dsp:nvSpPr>
        <dsp:cNvPr id="0" name=""/>
        <dsp:cNvSpPr/>
      </dsp:nvSpPr>
      <dsp:spPr>
        <a:xfrm>
          <a:off x="3242681" y="1359767"/>
          <a:ext cx="2779441" cy="1813023"/>
        </a:xfrm>
        <a:prstGeom prst="round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So…….</a:t>
          </a:r>
          <a:endParaRPr lang="en-US" sz="3200" kern="1200" dirty="0"/>
        </a:p>
      </dsp:txBody>
      <dsp:txXfrm>
        <a:off x="3331185" y="1448271"/>
        <a:ext cx="2602433" cy="1636015"/>
      </dsp:txXfrm>
    </dsp:sp>
    <dsp:sp modelId="{68B11D48-3CDF-478D-8A68-D697F5BA5FDD}">
      <dsp:nvSpPr>
        <dsp:cNvPr id="0" name=""/>
        <dsp:cNvSpPr/>
      </dsp:nvSpPr>
      <dsp:spPr>
        <a:xfrm>
          <a:off x="6485363" y="1359767"/>
          <a:ext cx="2779441" cy="1813023"/>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What offences can be linked to CSE?</a:t>
          </a:r>
          <a:endParaRPr lang="en-US" sz="2400" kern="1200" dirty="0"/>
        </a:p>
      </dsp:txBody>
      <dsp:txXfrm>
        <a:off x="6573867" y="1448271"/>
        <a:ext cx="2602433" cy="163601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4E7F7-060E-4AA3-AAA8-AE6D7ABCD23C}">
      <dsp:nvSpPr>
        <dsp:cNvPr id="0" name=""/>
        <dsp:cNvSpPr/>
      </dsp:nvSpPr>
      <dsp:spPr>
        <a:xfrm>
          <a:off x="2829007" y="1193"/>
          <a:ext cx="1016878" cy="10168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Children are victims</a:t>
          </a:r>
          <a:endParaRPr lang="en-US" sz="900" kern="1200"/>
        </a:p>
      </dsp:txBody>
      <dsp:txXfrm>
        <a:off x="2977925" y="150111"/>
        <a:ext cx="719042" cy="719042"/>
      </dsp:txXfrm>
    </dsp:sp>
    <dsp:sp modelId="{79301717-1EEF-40C8-80BA-0AD49823F38E}">
      <dsp:nvSpPr>
        <dsp:cNvPr id="0" name=""/>
        <dsp:cNvSpPr/>
      </dsp:nvSpPr>
      <dsp:spPr>
        <a:xfrm rot="1200000">
          <a:off x="3912934" y="596902"/>
          <a:ext cx="271490" cy="34319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3915390" y="651613"/>
        <a:ext cx="190043" cy="205918"/>
      </dsp:txXfrm>
    </dsp:sp>
    <dsp:sp modelId="{951A940E-C4D1-4E1E-AEE1-F99FDA1332F4}">
      <dsp:nvSpPr>
        <dsp:cNvPr id="0" name=""/>
        <dsp:cNvSpPr/>
      </dsp:nvSpPr>
      <dsp:spPr>
        <a:xfrm>
          <a:off x="4265913" y="524185"/>
          <a:ext cx="1016878" cy="10168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Multi-agency response</a:t>
          </a:r>
          <a:endParaRPr lang="en-US" sz="900" kern="1200"/>
        </a:p>
      </dsp:txBody>
      <dsp:txXfrm>
        <a:off x="4414831" y="673103"/>
        <a:ext cx="719042" cy="719042"/>
      </dsp:txXfrm>
    </dsp:sp>
    <dsp:sp modelId="{8C72732A-C285-4282-9B76-3AB12701947A}">
      <dsp:nvSpPr>
        <dsp:cNvPr id="0" name=""/>
        <dsp:cNvSpPr/>
      </dsp:nvSpPr>
      <dsp:spPr>
        <a:xfrm rot="3600000">
          <a:off x="5017046" y="1516501"/>
          <a:ext cx="271490" cy="34319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5037408" y="1549872"/>
        <a:ext cx="190043" cy="205918"/>
      </dsp:txXfrm>
    </dsp:sp>
    <dsp:sp modelId="{A0C9F7A9-C55D-46D5-A948-EE10B7630CB1}">
      <dsp:nvSpPr>
        <dsp:cNvPr id="0" name=""/>
        <dsp:cNvSpPr/>
      </dsp:nvSpPr>
      <dsp:spPr>
        <a:xfrm>
          <a:off x="5030475" y="1848445"/>
          <a:ext cx="1016878" cy="10168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A proactive response</a:t>
          </a:r>
          <a:endParaRPr lang="en-US" sz="900" kern="1200"/>
        </a:p>
      </dsp:txBody>
      <dsp:txXfrm>
        <a:off x="5179393" y="1997363"/>
        <a:ext cx="719042" cy="719042"/>
      </dsp:txXfrm>
    </dsp:sp>
    <dsp:sp modelId="{48B684D7-78FA-4FF1-BBAE-B2B87C97954B}">
      <dsp:nvSpPr>
        <dsp:cNvPr id="0" name=""/>
        <dsp:cNvSpPr/>
      </dsp:nvSpPr>
      <dsp:spPr>
        <a:xfrm rot="6000000">
          <a:off x="5271739" y="2930665"/>
          <a:ext cx="271490" cy="34319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5319534" y="2959199"/>
        <a:ext cx="190043" cy="205918"/>
      </dsp:txXfrm>
    </dsp:sp>
    <dsp:sp modelId="{29DDD34E-F76B-474C-BE4E-1CBCA37F3DCA}">
      <dsp:nvSpPr>
        <dsp:cNvPr id="0" name=""/>
        <dsp:cNvSpPr/>
      </dsp:nvSpPr>
      <dsp:spPr>
        <a:xfrm>
          <a:off x="4764945" y="3354338"/>
          <a:ext cx="1016878" cy="10168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Early intervention</a:t>
          </a:r>
          <a:endParaRPr lang="en-US" sz="900" kern="1200"/>
        </a:p>
      </dsp:txBody>
      <dsp:txXfrm>
        <a:off x="4913863" y="3503256"/>
        <a:ext cx="719042" cy="719042"/>
      </dsp:txXfrm>
    </dsp:sp>
    <dsp:sp modelId="{EC9C6AC0-ABDF-40F5-95D1-08C8DF9B6181}">
      <dsp:nvSpPr>
        <dsp:cNvPr id="0" name=""/>
        <dsp:cNvSpPr/>
      </dsp:nvSpPr>
      <dsp:spPr>
        <a:xfrm rot="8400000">
          <a:off x="4557837" y="4177690"/>
          <a:ext cx="271490" cy="34319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4629757" y="4220152"/>
        <a:ext cx="190043" cy="205918"/>
      </dsp:txXfrm>
    </dsp:sp>
    <dsp:sp modelId="{27DB12C0-96EF-466E-A069-DD4125482325}">
      <dsp:nvSpPr>
        <dsp:cNvPr id="0" name=""/>
        <dsp:cNvSpPr/>
      </dsp:nvSpPr>
      <dsp:spPr>
        <a:xfrm>
          <a:off x="3593569" y="4337239"/>
          <a:ext cx="1016878" cy="10168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A child centred approach</a:t>
          </a:r>
          <a:endParaRPr lang="en-US" sz="900" kern="1200"/>
        </a:p>
      </dsp:txBody>
      <dsp:txXfrm>
        <a:off x="3742487" y="4486157"/>
        <a:ext cx="719042" cy="719042"/>
      </dsp:txXfrm>
    </dsp:sp>
    <dsp:sp modelId="{D152F7FE-6026-46EF-9BD6-11E3AFEEDBCA}">
      <dsp:nvSpPr>
        <dsp:cNvPr id="0" name=""/>
        <dsp:cNvSpPr/>
      </dsp:nvSpPr>
      <dsp:spPr>
        <a:xfrm rot="10800000">
          <a:off x="3209385" y="4674080"/>
          <a:ext cx="271490" cy="34319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3290832" y="4742719"/>
        <a:ext cx="190043" cy="205918"/>
      </dsp:txXfrm>
    </dsp:sp>
    <dsp:sp modelId="{36470CD2-3B0A-49EF-B44C-6A8DE7082D73}">
      <dsp:nvSpPr>
        <dsp:cNvPr id="0" name=""/>
        <dsp:cNvSpPr/>
      </dsp:nvSpPr>
      <dsp:spPr>
        <a:xfrm>
          <a:off x="2064445" y="4337239"/>
          <a:ext cx="1016878" cy="10168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Consent</a:t>
          </a:r>
          <a:endParaRPr lang="en-US" sz="900" kern="1200"/>
        </a:p>
      </dsp:txBody>
      <dsp:txXfrm>
        <a:off x="2213363" y="4486157"/>
        <a:ext cx="719042" cy="719042"/>
      </dsp:txXfrm>
    </dsp:sp>
    <dsp:sp modelId="{DE43C4BB-9945-447A-80B9-8245E94A3486}">
      <dsp:nvSpPr>
        <dsp:cNvPr id="0" name=""/>
        <dsp:cNvSpPr/>
      </dsp:nvSpPr>
      <dsp:spPr>
        <a:xfrm rot="13200000">
          <a:off x="1857337" y="4187568"/>
          <a:ext cx="271490" cy="34319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1929257" y="4282384"/>
        <a:ext cx="190043" cy="205918"/>
      </dsp:txXfrm>
    </dsp:sp>
    <dsp:sp modelId="{619D60D4-C54C-4754-9E7A-D397FB87B9C6}">
      <dsp:nvSpPr>
        <dsp:cNvPr id="0" name=""/>
        <dsp:cNvSpPr/>
      </dsp:nvSpPr>
      <dsp:spPr>
        <a:xfrm>
          <a:off x="893068" y="3354338"/>
          <a:ext cx="1016878" cy="10168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Information sharing</a:t>
          </a:r>
          <a:endParaRPr lang="en-US" sz="900" kern="1200"/>
        </a:p>
      </dsp:txBody>
      <dsp:txXfrm>
        <a:off x="1041986" y="3503256"/>
        <a:ext cx="719042" cy="719042"/>
      </dsp:txXfrm>
    </dsp:sp>
    <dsp:sp modelId="{05189C10-BD91-49A1-90D9-EFEF187C6A84}">
      <dsp:nvSpPr>
        <dsp:cNvPr id="0" name=""/>
        <dsp:cNvSpPr/>
      </dsp:nvSpPr>
      <dsp:spPr>
        <a:xfrm rot="15600000">
          <a:off x="1134332" y="2945799"/>
          <a:ext cx="271490" cy="34319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1182127" y="3054543"/>
        <a:ext cx="190043" cy="205918"/>
      </dsp:txXfrm>
    </dsp:sp>
    <dsp:sp modelId="{F9E5C888-C7B3-4FF8-B820-4FA93C5887FE}">
      <dsp:nvSpPr>
        <dsp:cNvPr id="0" name=""/>
        <dsp:cNvSpPr/>
      </dsp:nvSpPr>
      <dsp:spPr>
        <a:xfrm>
          <a:off x="627539" y="1848445"/>
          <a:ext cx="1016878" cy="10168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Involvement of parents/carers</a:t>
          </a:r>
          <a:endParaRPr lang="en-US" sz="900" kern="1200"/>
        </a:p>
      </dsp:txBody>
      <dsp:txXfrm>
        <a:off x="776457" y="1997363"/>
        <a:ext cx="719042" cy="719042"/>
      </dsp:txXfrm>
    </dsp:sp>
    <dsp:sp modelId="{C4F34C1D-B19C-41A1-AD2B-124CBA35C8B8}">
      <dsp:nvSpPr>
        <dsp:cNvPr id="0" name=""/>
        <dsp:cNvSpPr/>
      </dsp:nvSpPr>
      <dsp:spPr>
        <a:xfrm rot="18000000">
          <a:off x="1378672" y="1529810"/>
          <a:ext cx="271490" cy="34319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1399034" y="1633717"/>
        <a:ext cx="190043" cy="205918"/>
      </dsp:txXfrm>
    </dsp:sp>
    <dsp:sp modelId="{C93BC925-360B-4F99-B9E3-138F84D9626C}">
      <dsp:nvSpPr>
        <dsp:cNvPr id="0" name=""/>
        <dsp:cNvSpPr/>
      </dsp:nvSpPr>
      <dsp:spPr>
        <a:xfrm>
          <a:off x="1392101" y="524185"/>
          <a:ext cx="1016878" cy="10168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Use of language</a:t>
          </a:r>
          <a:endParaRPr lang="en-US" sz="900" kern="1200"/>
        </a:p>
      </dsp:txBody>
      <dsp:txXfrm>
        <a:off x="1541019" y="673103"/>
        <a:ext cx="719042" cy="719042"/>
      </dsp:txXfrm>
    </dsp:sp>
    <dsp:sp modelId="{64FB913C-9CA7-48D9-81D5-724754195A44}">
      <dsp:nvSpPr>
        <dsp:cNvPr id="0" name=""/>
        <dsp:cNvSpPr/>
      </dsp:nvSpPr>
      <dsp:spPr>
        <a:xfrm rot="20400000">
          <a:off x="2476027" y="602158"/>
          <a:ext cx="271490" cy="34319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2478483" y="684725"/>
        <a:ext cx="190043" cy="20591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9.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86000D18-D10F-4D6E-9985-A2CD782CC8BE}" type="datetimeFigureOut">
              <a:rPr lang="en-GB" smtClean="0"/>
              <a:t>25/10/2023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95443FF-DE52-4264-99CD-347E016AEC8C}" type="slidenum">
              <a:rPr lang="en-GB" smtClean="0"/>
              <a:t>‹#›</a:t>
            </a:fld>
            <a:endParaRPr lang="en-GB"/>
          </a:p>
        </p:txBody>
      </p:sp>
    </p:spTree>
    <p:extLst>
      <p:ext uri="{BB962C8B-B14F-4D97-AF65-F5344CB8AC3E}">
        <p14:creationId xmlns:p14="http://schemas.microsoft.com/office/powerpoint/2010/main" val="36865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nationalcrimeagency.gov.uk/news/primary-school-head-had-paedophile-manual-and-over-one-million-abuse-images"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nationalcrimeagency.gov.uk/news/registered-sex-offender-paid-to-watch-live-streamed-child-abuse"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news.sky.com/story/children-sexually-exploited-in-all-parts-of-england-and-wales-as-abusers-find-new-ways-to-groom-them-inquiry-finds-12530214"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hub.jhu.edu/2020/05/13/moore-center-resources-for-preventing-child-sexual-abuse-during-coronavirus/"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hub.jhu.edu/2020/05/13/moore-center-resources-for-preventing-child-sexual-abuse-during-coronavirus/"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www.barnardos.org.uk/" TargetMode="External"/><Relationship Id="rId2" Type="http://schemas.openxmlformats.org/officeDocument/2006/relationships/slide" Target="../slides/slide43.xml"/><Relationship Id="rId1" Type="http://schemas.openxmlformats.org/officeDocument/2006/relationships/notesMaster" Target="../notesMasters/notesMaster1.xml"/><Relationship Id="rId5" Type="http://schemas.openxmlformats.org/officeDocument/2006/relationships/hyperlink" Target="https://www.thinkuknow.co.uk/" TargetMode="External"/><Relationship Id="rId4" Type="http://schemas.openxmlformats.org/officeDocument/2006/relationships/hyperlink" Target="https://www.nspcc.org.uk/"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5443FF-DE52-4264-99CD-347E016AEC8C}" type="slidenum">
              <a:rPr lang="en-GB" smtClean="0"/>
              <a:t>1</a:t>
            </a:fld>
            <a:endParaRPr lang="en-GB"/>
          </a:p>
        </p:txBody>
      </p:sp>
    </p:spTree>
    <p:extLst>
      <p:ext uri="{BB962C8B-B14F-4D97-AF65-F5344CB8AC3E}">
        <p14:creationId xmlns:p14="http://schemas.microsoft.com/office/powerpoint/2010/main" val="1374516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5443FF-DE52-4264-99CD-347E016AEC8C}" type="slidenum">
              <a:rPr lang="en-GB" smtClean="0"/>
              <a:t>2</a:t>
            </a:fld>
            <a:endParaRPr lang="en-GB"/>
          </a:p>
        </p:txBody>
      </p:sp>
    </p:spTree>
    <p:extLst>
      <p:ext uri="{BB962C8B-B14F-4D97-AF65-F5344CB8AC3E}">
        <p14:creationId xmlns:p14="http://schemas.microsoft.com/office/powerpoint/2010/main" val="6294068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Primary school Head had paedophile manual and over one million abuse images - National Crime Agency</a:t>
            </a:r>
            <a:endParaRPr lang="en-GB" dirty="0"/>
          </a:p>
          <a:p>
            <a:endParaRPr lang="en-GB" dirty="0"/>
          </a:p>
          <a:p>
            <a:r>
              <a:rPr lang="en-GB" dirty="0">
                <a:hlinkClick r:id="rId4"/>
              </a:rPr>
              <a:t>Registered sex offender paid to watch live streamed child abuse - National Crime Agency</a:t>
            </a:r>
            <a:endParaRPr lang="en-GB" dirty="0"/>
          </a:p>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3</a:t>
            </a:fld>
            <a:endParaRPr lang="en-GB"/>
          </a:p>
        </p:txBody>
      </p:sp>
    </p:spTree>
    <p:extLst>
      <p:ext uri="{BB962C8B-B14F-4D97-AF65-F5344CB8AC3E}">
        <p14:creationId xmlns:p14="http://schemas.microsoft.com/office/powerpoint/2010/main" val="4243937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4</a:t>
            </a:fld>
            <a:endParaRPr lang="en-GB"/>
          </a:p>
        </p:txBody>
      </p:sp>
    </p:spTree>
    <p:extLst>
      <p:ext uri="{BB962C8B-B14F-4D97-AF65-F5344CB8AC3E}">
        <p14:creationId xmlns:p14="http://schemas.microsoft.com/office/powerpoint/2010/main" val="1196484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5</a:t>
            </a:fld>
            <a:endParaRPr lang="en-GB"/>
          </a:p>
        </p:txBody>
      </p:sp>
    </p:spTree>
    <p:extLst>
      <p:ext uri="{BB962C8B-B14F-4D97-AF65-F5344CB8AC3E}">
        <p14:creationId xmlns:p14="http://schemas.microsoft.com/office/powerpoint/2010/main" val="2138350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6</a:t>
            </a:fld>
            <a:endParaRPr lang="en-GB"/>
          </a:p>
        </p:txBody>
      </p:sp>
    </p:spTree>
    <p:extLst>
      <p:ext uri="{BB962C8B-B14F-4D97-AF65-F5344CB8AC3E}">
        <p14:creationId xmlns:p14="http://schemas.microsoft.com/office/powerpoint/2010/main" val="370088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7</a:t>
            </a:fld>
            <a:endParaRPr lang="en-GB"/>
          </a:p>
        </p:txBody>
      </p:sp>
    </p:spTree>
    <p:extLst>
      <p:ext uri="{BB962C8B-B14F-4D97-AF65-F5344CB8AC3E}">
        <p14:creationId xmlns:p14="http://schemas.microsoft.com/office/powerpoint/2010/main" val="362224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8</a:t>
            </a:fld>
            <a:endParaRPr lang="en-GB"/>
          </a:p>
        </p:txBody>
      </p:sp>
    </p:spTree>
    <p:extLst>
      <p:ext uri="{BB962C8B-B14F-4D97-AF65-F5344CB8AC3E}">
        <p14:creationId xmlns:p14="http://schemas.microsoft.com/office/powerpoint/2010/main" val="35723312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9</a:t>
            </a:fld>
            <a:endParaRPr lang="en-GB"/>
          </a:p>
        </p:txBody>
      </p:sp>
    </p:spTree>
    <p:extLst>
      <p:ext uri="{BB962C8B-B14F-4D97-AF65-F5344CB8AC3E}">
        <p14:creationId xmlns:p14="http://schemas.microsoft.com/office/powerpoint/2010/main" val="14643865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10</a:t>
            </a:fld>
            <a:endParaRPr lang="en-GB"/>
          </a:p>
        </p:txBody>
      </p:sp>
    </p:spTree>
    <p:extLst>
      <p:ext uri="{BB962C8B-B14F-4D97-AF65-F5344CB8AC3E}">
        <p14:creationId xmlns:p14="http://schemas.microsoft.com/office/powerpoint/2010/main" val="1944009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11</a:t>
            </a:fld>
            <a:endParaRPr lang="en-GB"/>
          </a:p>
        </p:txBody>
      </p:sp>
    </p:spTree>
    <p:extLst>
      <p:ext uri="{BB962C8B-B14F-4D97-AF65-F5344CB8AC3E}">
        <p14:creationId xmlns:p14="http://schemas.microsoft.com/office/powerpoint/2010/main" val="23003433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12</a:t>
            </a:fld>
            <a:endParaRPr lang="en-GB"/>
          </a:p>
        </p:txBody>
      </p:sp>
    </p:spTree>
    <p:extLst>
      <p:ext uri="{BB962C8B-B14F-4D97-AF65-F5344CB8AC3E}">
        <p14:creationId xmlns:p14="http://schemas.microsoft.com/office/powerpoint/2010/main" val="2251362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600"/>
              </a:spcAft>
            </a:pPr>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13</a:t>
            </a:fld>
            <a:endParaRPr lang="en-GB"/>
          </a:p>
        </p:txBody>
      </p:sp>
    </p:spTree>
    <p:extLst>
      <p:ext uri="{BB962C8B-B14F-4D97-AF65-F5344CB8AC3E}">
        <p14:creationId xmlns:p14="http://schemas.microsoft.com/office/powerpoint/2010/main" val="14537167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3903271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JAY video 2 minutes</a:t>
            </a:r>
          </a:p>
        </p:txBody>
      </p:sp>
      <p:sp>
        <p:nvSpPr>
          <p:cNvPr id="4" name="Slide Number Placeholder 3"/>
          <p:cNvSpPr>
            <a:spLocks noGrp="1"/>
          </p:cNvSpPr>
          <p:nvPr>
            <p:ph type="sldNum" sz="quarter" idx="5"/>
          </p:nvPr>
        </p:nvSpPr>
        <p:spPr/>
        <p:txBody>
          <a:bodyPr/>
          <a:lstStyle/>
          <a:p>
            <a:fld id="{A95443FF-DE52-4264-99CD-347E016AEC8C}" type="slidenum">
              <a:rPr lang="en-GB" smtClean="0"/>
              <a:t>15</a:t>
            </a:fld>
            <a:endParaRPr lang="en-GB"/>
          </a:p>
        </p:txBody>
      </p:sp>
    </p:spTree>
    <p:extLst>
      <p:ext uri="{BB962C8B-B14F-4D97-AF65-F5344CB8AC3E}">
        <p14:creationId xmlns:p14="http://schemas.microsoft.com/office/powerpoint/2010/main" val="7751995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ea typeface="ＭＳ Ｐゴシック" panose="020B0600070205080204" pitchFamily="34" charset="-128"/>
              </a:rPr>
              <a:t>Ensure a common understanding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7956179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5447775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3437059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altLang="en-US" sz="1200"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7539681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3686411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41172550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13193363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28150426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21080565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41664025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spcBef>
                <a:spcPct val="0"/>
              </a:spcBef>
            </a:pPr>
            <a:endParaRPr lang="en-US" altLang="en-US" sz="1100" b="1" dirty="0">
              <a:solidFill>
                <a:srgbClr val="0000FF"/>
              </a:solidFill>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14503600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6582078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16995002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329110293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4513074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8708288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MINUTES</a:t>
            </a:r>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22679060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Children sexually exploited in all parts of England and Wales as abusers find 'new ways' to groom them, inquiry finds | UK News | Sky News</a:t>
            </a:r>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34</a:t>
            </a:fld>
            <a:endParaRPr lang="en-GB"/>
          </a:p>
        </p:txBody>
      </p:sp>
    </p:spTree>
    <p:extLst>
      <p:ext uri="{BB962C8B-B14F-4D97-AF65-F5344CB8AC3E}">
        <p14:creationId xmlns:p14="http://schemas.microsoft.com/office/powerpoint/2010/main" val="33063097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Is the subject of reports that suggest their behaviour and association with a suspect is giving significant cause for concern.</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Then a CAWN should be considered </a:t>
            </a:r>
            <a:r>
              <a:rPr lang="en-GB" altLang="en-US" sz="1100" b="1" dirty="0">
                <a:latin typeface="Arial" panose="020B0604020202020204" pitchFamily="34" charset="0"/>
                <a:cs typeface="Arial" panose="020B0604020202020204" pitchFamily="34" charset="0"/>
              </a:rPr>
              <a:t>only after consultation with and authorisation from the local PPU DI.  </a:t>
            </a:r>
          </a:p>
          <a:p>
            <a:pPr algn="l">
              <a:spcBef>
                <a:spcPct val="0"/>
              </a:spcBef>
            </a:pPr>
            <a:endParaRPr lang="en-GB" altLang="en-US" sz="1100" b="1" dirty="0">
              <a:latin typeface="Arial" panose="020B0604020202020204" pitchFamily="34" charset="0"/>
              <a:cs typeface="Arial" panose="020B0604020202020204" pitchFamily="34" charset="0"/>
            </a:endParaRPr>
          </a:p>
          <a:p>
            <a:pPr algn="l">
              <a:spcBef>
                <a:spcPct val="0"/>
              </a:spcBef>
            </a:pPr>
            <a:r>
              <a:rPr lang="en-GB" altLang="en-US" sz="1100" b="1" dirty="0">
                <a:latin typeface="Arial" panose="020B0604020202020204" pitchFamily="34" charset="0"/>
                <a:cs typeface="Arial" panose="020B0604020202020204" pitchFamily="34" charset="0"/>
              </a:rPr>
              <a:t>NOTE: </a:t>
            </a:r>
            <a:r>
              <a:rPr lang="en-GB" altLang="en-US" sz="1100" dirty="0">
                <a:latin typeface="Arial" panose="020B0604020202020204" pitchFamily="34" charset="0"/>
                <a:cs typeface="Arial" panose="020B0604020202020204" pitchFamily="34" charset="0"/>
              </a:rPr>
              <a:t>Nothing should prevent consideration of this procedure on the first occasion a child is found at any particular location if, following a Risk Assessment, the PPU DI considers that it is proportionate and appropriate to do so.</a:t>
            </a:r>
          </a:p>
          <a:p>
            <a:pPr lvl="1" algn="l"/>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Serving the Warning Notice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suspect should be informed of the parent/carer’s wishes, the Warning Notice read out, the photograph shown and the suspect asked to confirm that they understand what they have been told.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The wording of the Warning Notice should not be deviated from</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since doing so may allow the suspect later to cast doubt on what exactly they were told.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should be emphasised to the suspect that the responsibility for complying with the Notice is theirs</a:t>
            </a:r>
            <a:r>
              <a:rPr lang="en-GB" altLang="en-US" sz="1100" b="1" i="1" dirty="0">
                <a:latin typeface="Arial" panose="020B0604020202020204" pitchFamily="34" charset="0"/>
                <a:ea typeface="ＭＳ Ｐゴシック" panose="020B0600070205080204" pitchFamily="34" charset="-128"/>
                <a:cs typeface="Arial" panose="020B0604020202020204" pitchFamily="34" charset="0"/>
              </a:rPr>
              <a:t> not the subject’s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Warning Notice will be served on the suspect in two copies.   One copy will be left with the suspect. The second will be retained by the police and exhibited to assist with continuity of evidence. A copy of the photograph is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not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to be left with the suspect.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service of the notice informs the person named therein that if they continue they may be liable to prosecution. In many cases, the service of this notice will be sufficient to stop that particular individual from continuing to encourage or assist young people absconding. In the event that they continue in contravention of the warning, then the fact that they had previously been served with a Child Abduction Warning Notice will increase the likelihood of any subsequent prosecution being successful. This is because the Child Abduction Warning Notice can be used as evidence in criminal proceedings that the adult knew the age of the child which is clearly stated on the warning notice. Breach of a Child Abduction Warning Notice can also become grounds for the issuing of the new Sexual Risk Order.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straightforward process can significantly reduce the instances of frequent missing persons; reduce the risk of child sexual exploitation and increase the likelihood of a successful prosecution for relevant offences if the person served with the notice ignores the warning.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are template ‘Word’ documents in line with the NPIA Guidance for both versions of the notice and these can be accessed via the PVP Intranet Site. CPS has agreed this process at national level.</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16585127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35428427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423583996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38</a:t>
            </a:fld>
            <a:endParaRPr lang="en-GB"/>
          </a:p>
        </p:txBody>
      </p:sp>
    </p:spTree>
    <p:extLst>
      <p:ext uri="{BB962C8B-B14F-4D97-AF65-F5344CB8AC3E}">
        <p14:creationId xmlns:p14="http://schemas.microsoft.com/office/powerpoint/2010/main" val="137500251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6586370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40</a:t>
            </a:fld>
            <a:endParaRPr lang="en-GB"/>
          </a:p>
        </p:txBody>
      </p:sp>
    </p:spTree>
    <p:extLst>
      <p:ext uri="{BB962C8B-B14F-4D97-AF65-F5344CB8AC3E}">
        <p14:creationId xmlns:p14="http://schemas.microsoft.com/office/powerpoint/2010/main" val="325295689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lumMod val="95000"/>
                    <a:lumOff val="5000"/>
                  </a:schemeClr>
                </a:solidFill>
                <a:hlinkClick r:id="rId3"/>
              </a:rPr>
              <a:t>Pandemic poses key challenges for preventing child sexual abuse | Hub (jhu.edu)</a:t>
            </a:r>
            <a:endParaRPr lang="en-GB" dirty="0"/>
          </a:p>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41</a:t>
            </a:fld>
            <a:endParaRPr lang="en-GB"/>
          </a:p>
        </p:txBody>
      </p:sp>
    </p:spTree>
    <p:extLst>
      <p:ext uri="{BB962C8B-B14F-4D97-AF65-F5344CB8AC3E}">
        <p14:creationId xmlns:p14="http://schemas.microsoft.com/office/powerpoint/2010/main" val="292638398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lumMod val="95000"/>
                    <a:lumOff val="5000"/>
                  </a:schemeClr>
                </a:solidFill>
                <a:hlinkClick r:id="rId3"/>
              </a:rPr>
              <a:t>Pandemic poses key challenges for preventing child sexual abuse | Hub (jhu.edu)</a:t>
            </a:r>
            <a:endParaRPr lang="en-GB" dirty="0"/>
          </a:p>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42</a:t>
            </a:fld>
            <a:endParaRPr lang="en-GB"/>
          </a:p>
        </p:txBody>
      </p:sp>
    </p:spTree>
    <p:extLst>
      <p:ext uri="{BB962C8B-B14F-4D97-AF65-F5344CB8AC3E}">
        <p14:creationId xmlns:p14="http://schemas.microsoft.com/office/powerpoint/2010/main" val="23680567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effectLst/>
                <a:latin typeface="Arial" panose="020B0604020202020204" pitchFamily="34" charset="0"/>
                <a:cs typeface="Arial" panose="020B0604020202020204" pitchFamily="34" charset="0"/>
              </a:rPr>
              <a:t>For</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further information about Child Sexual Exploitation, or need for advice or support</a:t>
            </a:r>
          </a:p>
          <a:p>
            <a:endParaRPr lang="en-GB" sz="1100" b="1" dirty="0">
              <a:effectLst/>
              <a:latin typeface="Arial" panose="020B0604020202020204" pitchFamily="34" charset="0"/>
              <a:cs typeface="Arial" panose="020B0604020202020204" pitchFamily="34" charset="0"/>
            </a:endParaRPr>
          </a:p>
          <a:p>
            <a:r>
              <a:rPr lang="en-GB" sz="1100" b="1" dirty="0" err="1">
                <a:effectLst/>
                <a:latin typeface="Arial" panose="020B0604020202020204" pitchFamily="34" charset="0"/>
                <a:cs typeface="Arial" panose="020B0604020202020204" pitchFamily="34" charset="0"/>
              </a:rPr>
              <a:t>Barnardo’s</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Children’s charity </a:t>
            </a:r>
            <a:r>
              <a:rPr lang="en-GB" sz="1100" dirty="0" err="1">
                <a:effectLst/>
                <a:latin typeface="Arial" panose="020B0604020202020204" pitchFamily="34" charset="0"/>
                <a:cs typeface="Arial" panose="020B0604020202020204" pitchFamily="34" charset="0"/>
                <a:hlinkClick r:id="rId3"/>
              </a:rPr>
              <a:t>Barnardo’s</a:t>
            </a:r>
            <a:r>
              <a:rPr lang="en-GB" sz="1100" dirty="0">
                <a:effectLst/>
                <a:latin typeface="Arial" panose="020B0604020202020204" pitchFamily="34" charset="0"/>
                <a:cs typeface="Arial" panose="020B0604020202020204" pitchFamily="34" charset="0"/>
              </a:rPr>
              <a:t> support children and families affected by issues such as sexual exploitation and domestic abuse.</a:t>
            </a:r>
          </a:p>
          <a:p>
            <a:r>
              <a:rPr lang="en-GB" sz="1100" dirty="0">
                <a:effectLst/>
                <a:latin typeface="Arial" panose="020B0604020202020204" pitchFamily="34" charset="0"/>
                <a:cs typeface="Arial" panose="020B0604020202020204" pitchFamily="34" charset="0"/>
              </a:rPr>
              <a:t>Every year thousands of children across the UK are affected by sexual exploitation. The internet and mobile devices make it even easier for adults to trick vulnerable children. </a:t>
            </a:r>
            <a:r>
              <a:rPr lang="en-GB" sz="1100" dirty="0" err="1">
                <a:effectLst/>
                <a:latin typeface="Arial" panose="020B0604020202020204" pitchFamily="34" charset="0"/>
                <a:cs typeface="Arial" panose="020B0604020202020204" pitchFamily="34" charset="0"/>
              </a:rPr>
              <a:t>Barnardo’s</a:t>
            </a:r>
            <a:r>
              <a:rPr lang="en-GB" sz="1100" dirty="0">
                <a:effectLst/>
                <a:latin typeface="Arial" panose="020B0604020202020204" pitchFamily="34" charset="0"/>
                <a:cs typeface="Arial" panose="020B0604020202020204" pitchFamily="34" charset="0"/>
              </a:rPr>
              <a:t> free guide tells you how to spot when a child is at risk, and help keep them safe.</a:t>
            </a:r>
          </a:p>
          <a:p>
            <a:endParaRPr lang="en-GB" sz="1100" dirty="0">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NSPCC</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The </a:t>
            </a:r>
            <a:r>
              <a:rPr lang="en-GB" sz="1100" dirty="0">
                <a:effectLst/>
                <a:latin typeface="Arial" panose="020B0604020202020204" pitchFamily="34" charset="0"/>
                <a:cs typeface="Arial" panose="020B0604020202020204" pitchFamily="34" charset="0"/>
                <a:hlinkClick r:id="rId4"/>
              </a:rPr>
              <a:t>NSPCC </a:t>
            </a:r>
            <a:r>
              <a:rPr lang="en-GB" sz="1100" dirty="0">
                <a:effectLst/>
                <a:latin typeface="Arial" panose="020B0604020202020204" pitchFamily="34" charset="0"/>
                <a:cs typeface="Arial" panose="020B0604020202020204" pitchFamily="34" charset="0"/>
              </a:rPr>
              <a:t>provide a wide range of services for both children and adults, including national helplines staffed by trained helpline counsellors for 24/7 help and advice.</a:t>
            </a:r>
          </a:p>
          <a:p>
            <a:endParaRPr lang="en-GB" sz="1100" dirty="0">
              <a:effectLst/>
              <a:latin typeface="Arial" panose="020B0604020202020204" pitchFamily="34" charset="0"/>
              <a:cs typeface="Arial" panose="020B0604020202020204" pitchFamily="34" charset="0"/>
            </a:endParaRPr>
          </a:p>
          <a:p>
            <a:r>
              <a:rPr lang="en-GB" sz="1100" b="1" dirty="0" err="1">
                <a:effectLst/>
                <a:latin typeface="Arial" panose="020B0604020202020204" pitchFamily="34" charset="0"/>
                <a:cs typeface="Arial" panose="020B0604020202020204" pitchFamily="34" charset="0"/>
              </a:rPr>
              <a:t>Thinkuknow</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The </a:t>
            </a:r>
            <a:r>
              <a:rPr lang="en-GB" sz="1100" dirty="0" err="1">
                <a:effectLst/>
                <a:latin typeface="Arial" panose="020B0604020202020204" pitchFamily="34" charset="0"/>
                <a:cs typeface="Arial" panose="020B0604020202020204" pitchFamily="34" charset="0"/>
                <a:hlinkClick r:id="rId5"/>
              </a:rPr>
              <a:t>Thinkuknow</a:t>
            </a:r>
            <a:r>
              <a:rPr lang="en-GB" sz="1100" dirty="0">
                <a:effectLst/>
                <a:latin typeface="Arial" panose="020B0604020202020204" pitchFamily="34" charset="0"/>
                <a:cs typeface="Arial" panose="020B0604020202020204" pitchFamily="34" charset="0"/>
              </a:rPr>
              <a:t> website for children and young people. Gives honest and frank advice on topics including sex and relationships, and the internet.</a:t>
            </a:r>
          </a:p>
          <a:p>
            <a:endParaRPr lang="en-GB" sz="1100" dirty="0">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CEOP safety centre</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If someone has acted inappropriately online towards you, a child or young person, or someone you know, find out what to do, and how to report it to police</a:t>
            </a:r>
          </a:p>
          <a:p>
            <a:endParaRPr lang="en-GB" sz="1100" b="1" dirty="0">
              <a:effectLst/>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Safe &amp; Sound </a:t>
            </a:r>
          </a:p>
          <a:p>
            <a:r>
              <a:rPr lang="en-GB" sz="1100" dirty="0">
                <a:latin typeface="Arial" panose="020B0604020202020204" pitchFamily="34" charset="0"/>
                <a:cs typeface="Arial" panose="020B0604020202020204" pitchFamily="34" charset="0"/>
              </a:rPr>
              <a:t>We are committed to raising awareness which is why we deliver education and awareness to children, parents, professionals and the public to ensure that those at risk of or affected by sexual abuse are responded to effectively.</a:t>
            </a:r>
          </a:p>
          <a:p>
            <a:r>
              <a:rPr lang="en-GB" sz="1100" dirty="0">
                <a:latin typeface="Arial" panose="020B0604020202020204" pitchFamily="34" charset="0"/>
                <a:cs typeface="Arial" panose="020B0604020202020204" pitchFamily="34" charset="0"/>
              </a:rPr>
              <a:t>We also provide opportunities for any young person we have supported that has been affected by sexual exploitation, to take part in positive events and activities that help build confidence and self-esteem.</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Pace - Parents Against Child Sexual Exploitation </a:t>
            </a:r>
          </a:p>
          <a:p>
            <a:r>
              <a:rPr lang="en-GB" sz="1100" b="0" dirty="0">
                <a:latin typeface="Arial" panose="020B0604020202020204" pitchFamily="34" charset="0"/>
                <a:cs typeface="Arial" panose="020B0604020202020204" pitchFamily="34" charset="0"/>
              </a:rPr>
              <a:t>Pace works alongside parents and carers of children who are – or are at risk of being – sexually exploited by perpetrators external to the family. We offer guidance and training to professionals on how child sexual exploitation affects the whole family</a:t>
            </a:r>
          </a:p>
        </p:txBody>
      </p:sp>
      <p:sp>
        <p:nvSpPr>
          <p:cNvPr id="4" name="Slide Number Placeholder 3"/>
          <p:cNvSpPr>
            <a:spLocks noGrp="1"/>
          </p:cNvSpPr>
          <p:nvPr>
            <p:ph type="sldNum" sz="quarter" idx="10"/>
          </p:nvPr>
        </p:nvSpPr>
        <p:spPr/>
        <p:txBody>
          <a:bodyPr/>
          <a:lstStyle/>
          <a:p>
            <a:fld id="{9399293F-F3C1-4DBE-9ABE-39D87F4D905F}" type="slidenum">
              <a:rPr lang="en-GB" smtClean="0"/>
              <a:t>43</a:t>
            </a:fld>
            <a:endParaRPr lang="en-GB"/>
          </a:p>
        </p:txBody>
      </p:sp>
    </p:spTree>
    <p:extLst>
      <p:ext uri="{BB962C8B-B14F-4D97-AF65-F5344CB8AC3E}">
        <p14:creationId xmlns:p14="http://schemas.microsoft.com/office/powerpoint/2010/main" val="3577928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6DE96-760D-8A36-AA3A-F579206B37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28DEA5-A7A5-7679-D903-98068D0BAD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711C9C-7C47-3C56-D4A4-6617232CB857}"/>
              </a:ext>
            </a:extLst>
          </p:cNvPr>
          <p:cNvSpPr>
            <a:spLocks noGrp="1"/>
          </p:cNvSpPr>
          <p:nvPr>
            <p:ph type="dt" sz="half" idx="10"/>
          </p:nvPr>
        </p:nvSpPr>
        <p:spPr/>
        <p:txBody>
          <a:bodyPr/>
          <a:lstStyle/>
          <a:p>
            <a:fld id="{79AAE39A-3EBF-4AA7-A1C4-F9902BD7CE37}" type="datetimeFigureOut">
              <a:rPr lang="en-GB" smtClean="0"/>
              <a:t>25/10/2023</a:t>
            </a:fld>
            <a:endParaRPr lang="en-GB"/>
          </a:p>
        </p:txBody>
      </p:sp>
      <p:sp>
        <p:nvSpPr>
          <p:cNvPr id="5" name="Footer Placeholder 4">
            <a:extLst>
              <a:ext uri="{FF2B5EF4-FFF2-40B4-BE49-F238E27FC236}">
                <a16:creationId xmlns:a16="http://schemas.microsoft.com/office/drawing/2014/main" id="{7DDFF24C-6D8E-D854-6C59-C2D8DBD803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599830-FF87-9142-A4F6-C5696DB0D022}"/>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159880160"/>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10FFD-C7C1-BFAE-14A5-974C8E4F8B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086A89-90CA-FD26-8286-DA37AE0614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32DCB-B126-8239-AB08-1265FE368B53}"/>
              </a:ext>
            </a:extLst>
          </p:cNvPr>
          <p:cNvSpPr>
            <a:spLocks noGrp="1"/>
          </p:cNvSpPr>
          <p:nvPr>
            <p:ph type="dt" sz="half" idx="10"/>
          </p:nvPr>
        </p:nvSpPr>
        <p:spPr/>
        <p:txBody>
          <a:bodyPr/>
          <a:lstStyle/>
          <a:p>
            <a:fld id="{79AAE39A-3EBF-4AA7-A1C4-F9902BD7CE37}" type="datetimeFigureOut">
              <a:rPr lang="en-GB" smtClean="0"/>
              <a:t>25/10/2023</a:t>
            </a:fld>
            <a:endParaRPr lang="en-GB"/>
          </a:p>
        </p:txBody>
      </p:sp>
      <p:sp>
        <p:nvSpPr>
          <p:cNvPr id="5" name="Footer Placeholder 4">
            <a:extLst>
              <a:ext uri="{FF2B5EF4-FFF2-40B4-BE49-F238E27FC236}">
                <a16:creationId xmlns:a16="http://schemas.microsoft.com/office/drawing/2014/main" id="{D9D6CDD0-05F4-6265-89F1-054BE64815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DEA7D5-AED8-04F4-BA15-2DA418EA4091}"/>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466871470"/>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F778F-215B-3A64-7091-D670B4AF36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003228-8696-29DB-E1AA-2017B84043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DE1F0F-F46F-BD9D-E025-8ABC819E28C4}"/>
              </a:ext>
            </a:extLst>
          </p:cNvPr>
          <p:cNvSpPr>
            <a:spLocks noGrp="1"/>
          </p:cNvSpPr>
          <p:nvPr>
            <p:ph type="dt" sz="half" idx="10"/>
          </p:nvPr>
        </p:nvSpPr>
        <p:spPr/>
        <p:txBody>
          <a:bodyPr/>
          <a:lstStyle/>
          <a:p>
            <a:fld id="{79AAE39A-3EBF-4AA7-A1C4-F9902BD7CE37}" type="datetimeFigureOut">
              <a:rPr lang="en-GB" smtClean="0"/>
              <a:t>25/10/2023</a:t>
            </a:fld>
            <a:endParaRPr lang="en-GB"/>
          </a:p>
        </p:txBody>
      </p:sp>
      <p:sp>
        <p:nvSpPr>
          <p:cNvPr id="5" name="Footer Placeholder 4">
            <a:extLst>
              <a:ext uri="{FF2B5EF4-FFF2-40B4-BE49-F238E27FC236}">
                <a16:creationId xmlns:a16="http://schemas.microsoft.com/office/drawing/2014/main" id="{1DED0E47-871E-85E0-8958-658F2019C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9FE819-F05A-CCD9-1643-3F77D300176D}"/>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4235161245"/>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DBE77-3FB5-BA37-38B5-CDE78AC1D7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1D706E-F2AC-F767-B6E5-E1979D73F0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CC3E5A-6049-FDD6-A0F1-B02247C893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6F2EF6-F715-BECC-2088-994AB996A916}"/>
              </a:ext>
            </a:extLst>
          </p:cNvPr>
          <p:cNvSpPr>
            <a:spLocks noGrp="1"/>
          </p:cNvSpPr>
          <p:nvPr>
            <p:ph type="dt" sz="half" idx="10"/>
          </p:nvPr>
        </p:nvSpPr>
        <p:spPr/>
        <p:txBody>
          <a:bodyPr/>
          <a:lstStyle/>
          <a:p>
            <a:fld id="{79AAE39A-3EBF-4AA7-A1C4-F9902BD7CE37}" type="datetimeFigureOut">
              <a:rPr lang="en-GB" smtClean="0"/>
              <a:t>25/10/2023</a:t>
            </a:fld>
            <a:endParaRPr lang="en-GB"/>
          </a:p>
        </p:txBody>
      </p:sp>
      <p:sp>
        <p:nvSpPr>
          <p:cNvPr id="6" name="Footer Placeholder 5">
            <a:extLst>
              <a:ext uri="{FF2B5EF4-FFF2-40B4-BE49-F238E27FC236}">
                <a16:creationId xmlns:a16="http://schemas.microsoft.com/office/drawing/2014/main" id="{B05BE91D-16DC-3CEA-D820-EDAC694B4F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D52DCC-D1FE-7286-C1AA-998004333E94}"/>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442815067"/>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FCB4D-9EC2-18DD-FB6B-13D377F164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C81FE6-B1FA-F79E-FF3E-3F5A4A9133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63B41A-2491-02A1-D017-6BA83CAE99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EB45E9-074D-6D73-1C68-1D9062FC08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C29A18-5DF8-E9BB-2138-A52BD341FC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5FABFF7-6BE2-4683-3178-EF0144CA5E42}"/>
              </a:ext>
            </a:extLst>
          </p:cNvPr>
          <p:cNvSpPr>
            <a:spLocks noGrp="1"/>
          </p:cNvSpPr>
          <p:nvPr>
            <p:ph type="dt" sz="half" idx="10"/>
          </p:nvPr>
        </p:nvSpPr>
        <p:spPr/>
        <p:txBody>
          <a:bodyPr/>
          <a:lstStyle/>
          <a:p>
            <a:fld id="{79AAE39A-3EBF-4AA7-A1C4-F9902BD7CE37}" type="datetimeFigureOut">
              <a:rPr lang="en-GB" smtClean="0"/>
              <a:t>25/10/2023</a:t>
            </a:fld>
            <a:endParaRPr lang="en-GB"/>
          </a:p>
        </p:txBody>
      </p:sp>
      <p:sp>
        <p:nvSpPr>
          <p:cNvPr id="8" name="Footer Placeholder 7">
            <a:extLst>
              <a:ext uri="{FF2B5EF4-FFF2-40B4-BE49-F238E27FC236}">
                <a16:creationId xmlns:a16="http://schemas.microsoft.com/office/drawing/2014/main" id="{741BAB32-F310-0EE1-851C-6021CFB3D2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8EC27A-B931-558C-48CE-B90E0EF00E99}"/>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4010840385"/>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8AFF5-EB45-B39A-99B8-09967E282D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913935-2521-5DA4-65CA-446878E3D26F}"/>
              </a:ext>
            </a:extLst>
          </p:cNvPr>
          <p:cNvSpPr>
            <a:spLocks noGrp="1"/>
          </p:cNvSpPr>
          <p:nvPr>
            <p:ph type="dt" sz="half" idx="10"/>
          </p:nvPr>
        </p:nvSpPr>
        <p:spPr/>
        <p:txBody>
          <a:bodyPr/>
          <a:lstStyle/>
          <a:p>
            <a:fld id="{79AAE39A-3EBF-4AA7-A1C4-F9902BD7CE37}" type="datetimeFigureOut">
              <a:rPr lang="en-GB" smtClean="0"/>
              <a:t>25/10/2023</a:t>
            </a:fld>
            <a:endParaRPr lang="en-GB"/>
          </a:p>
        </p:txBody>
      </p:sp>
      <p:sp>
        <p:nvSpPr>
          <p:cNvPr id="4" name="Footer Placeholder 3">
            <a:extLst>
              <a:ext uri="{FF2B5EF4-FFF2-40B4-BE49-F238E27FC236}">
                <a16:creationId xmlns:a16="http://schemas.microsoft.com/office/drawing/2014/main" id="{83756815-7D29-E496-949F-78D32952FB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B99F7E-CDE6-CE0A-100C-FEE442F28C34}"/>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4079576081"/>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707BBD-EB88-C7B6-0380-9E9D9A06AFB6}"/>
              </a:ext>
            </a:extLst>
          </p:cNvPr>
          <p:cNvSpPr>
            <a:spLocks noGrp="1"/>
          </p:cNvSpPr>
          <p:nvPr>
            <p:ph type="dt" sz="half" idx="10"/>
          </p:nvPr>
        </p:nvSpPr>
        <p:spPr/>
        <p:txBody>
          <a:bodyPr/>
          <a:lstStyle/>
          <a:p>
            <a:fld id="{79AAE39A-3EBF-4AA7-A1C4-F9902BD7CE37}" type="datetimeFigureOut">
              <a:rPr lang="en-GB" smtClean="0"/>
              <a:t>25/10/2023</a:t>
            </a:fld>
            <a:endParaRPr lang="en-GB"/>
          </a:p>
        </p:txBody>
      </p:sp>
      <p:sp>
        <p:nvSpPr>
          <p:cNvPr id="3" name="Footer Placeholder 2">
            <a:extLst>
              <a:ext uri="{FF2B5EF4-FFF2-40B4-BE49-F238E27FC236}">
                <a16:creationId xmlns:a16="http://schemas.microsoft.com/office/drawing/2014/main" id="{037F4F11-2706-1D6B-3B23-1A4E238FB6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C81256-1689-75C7-AEF1-85CDAE55AF58}"/>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1219815674"/>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5180D-B5FD-789D-74EC-866283271E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1D9FB-21EA-78AF-6742-C9FDC49D3F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3C1302-620C-4E0A-6C10-323E487271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85B6D1-0400-33F9-4068-6A3BCA92E7CF}"/>
              </a:ext>
            </a:extLst>
          </p:cNvPr>
          <p:cNvSpPr>
            <a:spLocks noGrp="1"/>
          </p:cNvSpPr>
          <p:nvPr>
            <p:ph type="dt" sz="half" idx="10"/>
          </p:nvPr>
        </p:nvSpPr>
        <p:spPr/>
        <p:txBody>
          <a:bodyPr/>
          <a:lstStyle/>
          <a:p>
            <a:fld id="{79AAE39A-3EBF-4AA7-A1C4-F9902BD7CE37}" type="datetimeFigureOut">
              <a:rPr lang="en-GB" smtClean="0"/>
              <a:t>25/10/2023</a:t>
            </a:fld>
            <a:endParaRPr lang="en-GB"/>
          </a:p>
        </p:txBody>
      </p:sp>
      <p:sp>
        <p:nvSpPr>
          <p:cNvPr id="6" name="Footer Placeholder 5">
            <a:extLst>
              <a:ext uri="{FF2B5EF4-FFF2-40B4-BE49-F238E27FC236}">
                <a16:creationId xmlns:a16="http://schemas.microsoft.com/office/drawing/2014/main" id="{412A5553-C829-36D2-F85F-A4610B42C2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8193FD-1172-2D27-597B-07CADC6F0E62}"/>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799061924"/>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B037F-8961-81B9-C650-53916281BC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6614C5-8271-9F14-FBAF-FBB742C536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623C58-B972-BEEB-15B6-87EB8D55F9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D84989-93C8-48E0-7A99-4A110E36C377}"/>
              </a:ext>
            </a:extLst>
          </p:cNvPr>
          <p:cNvSpPr>
            <a:spLocks noGrp="1"/>
          </p:cNvSpPr>
          <p:nvPr>
            <p:ph type="dt" sz="half" idx="10"/>
          </p:nvPr>
        </p:nvSpPr>
        <p:spPr/>
        <p:txBody>
          <a:bodyPr/>
          <a:lstStyle/>
          <a:p>
            <a:fld id="{79AAE39A-3EBF-4AA7-A1C4-F9902BD7CE37}" type="datetimeFigureOut">
              <a:rPr lang="en-GB" smtClean="0"/>
              <a:t>25/10/2023</a:t>
            </a:fld>
            <a:endParaRPr lang="en-GB"/>
          </a:p>
        </p:txBody>
      </p:sp>
      <p:sp>
        <p:nvSpPr>
          <p:cNvPr id="6" name="Footer Placeholder 5">
            <a:extLst>
              <a:ext uri="{FF2B5EF4-FFF2-40B4-BE49-F238E27FC236}">
                <a16:creationId xmlns:a16="http://schemas.microsoft.com/office/drawing/2014/main" id="{C0262621-924B-796F-4FEC-45A3C73AF7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97221B-1106-D218-6B44-F694EFBA1960}"/>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160488270"/>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2E776-8474-411E-D029-860E39E53A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F5D55A-B942-6AB9-9710-E8C0FBA9C0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71C2B4-493B-1CAC-B745-566E0E46BD55}"/>
              </a:ext>
            </a:extLst>
          </p:cNvPr>
          <p:cNvSpPr>
            <a:spLocks noGrp="1"/>
          </p:cNvSpPr>
          <p:nvPr>
            <p:ph type="dt" sz="half" idx="10"/>
          </p:nvPr>
        </p:nvSpPr>
        <p:spPr/>
        <p:txBody>
          <a:bodyPr/>
          <a:lstStyle/>
          <a:p>
            <a:fld id="{79AAE39A-3EBF-4AA7-A1C4-F9902BD7CE37}" type="datetimeFigureOut">
              <a:rPr lang="en-GB" smtClean="0"/>
              <a:t>25/10/2023</a:t>
            </a:fld>
            <a:endParaRPr lang="en-GB"/>
          </a:p>
        </p:txBody>
      </p:sp>
      <p:sp>
        <p:nvSpPr>
          <p:cNvPr id="5" name="Footer Placeholder 4">
            <a:extLst>
              <a:ext uri="{FF2B5EF4-FFF2-40B4-BE49-F238E27FC236}">
                <a16:creationId xmlns:a16="http://schemas.microsoft.com/office/drawing/2014/main" id="{B7C7F0B1-5A38-7FB6-D84A-6DF296D467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75CD90-2AF7-E6EB-B40F-AA004D39BBCC}"/>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2726043178"/>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8FA9A6-2E70-04F3-603B-3A643283A9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E4B597-33F0-1A83-608E-C3B09BCF2B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5A2FF0-696E-3E4C-1762-E55B1F07F0AA}"/>
              </a:ext>
            </a:extLst>
          </p:cNvPr>
          <p:cNvSpPr>
            <a:spLocks noGrp="1"/>
          </p:cNvSpPr>
          <p:nvPr>
            <p:ph type="dt" sz="half" idx="10"/>
          </p:nvPr>
        </p:nvSpPr>
        <p:spPr/>
        <p:txBody>
          <a:bodyPr/>
          <a:lstStyle/>
          <a:p>
            <a:fld id="{79AAE39A-3EBF-4AA7-A1C4-F9902BD7CE37}" type="datetimeFigureOut">
              <a:rPr lang="en-GB" smtClean="0"/>
              <a:t>25/10/2023</a:t>
            </a:fld>
            <a:endParaRPr lang="en-GB"/>
          </a:p>
        </p:txBody>
      </p:sp>
      <p:sp>
        <p:nvSpPr>
          <p:cNvPr id="5" name="Footer Placeholder 4">
            <a:extLst>
              <a:ext uri="{FF2B5EF4-FFF2-40B4-BE49-F238E27FC236}">
                <a16:creationId xmlns:a16="http://schemas.microsoft.com/office/drawing/2014/main" id="{732548CE-258E-D08C-16F7-7E70A2ACF6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A9E858-B11C-70B1-0DB9-94C3FDDA4252}"/>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84989522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A4AB6D-0D36-2265-D26B-82A490B3BF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6D8F23-8899-24F6-DB69-F24B833490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BCAB8D-D26B-FBAB-63C4-69A27DC0F1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AAE39A-3EBF-4AA7-A1C4-F9902BD7CE37}" type="datetimeFigureOut">
              <a:rPr lang="en-GB" smtClean="0"/>
              <a:t>25/10/2023</a:t>
            </a:fld>
            <a:endParaRPr lang="en-GB"/>
          </a:p>
        </p:txBody>
      </p:sp>
      <p:sp>
        <p:nvSpPr>
          <p:cNvPr id="5" name="Footer Placeholder 4">
            <a:extLst>
              <a:ext uri="{FF2B5EF4-FFF2-40B4-BE49-F238E27FC236}">
                <a16:creationId xmlns:a16="http://schemas.microsoft.com/office/drawing/2014/main" id="{57E29696-AC1D-C5D3-5855-22FD962AD6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0E046D-AB6E-262C-7310-99DE1903AA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0BD7CC-5401-41DE-BFCD-D307F55C4728}" type="slidenum">
              <a:rPr lang="en-GB" smtClean="0"/>
              <a:t>‹#›</a:t>
            </a:fld>
            <a:endParaRPr lang="en-GB"/>
          </a:p>
        </p:txBody>
      </p:sp>
    </p:spTree>
    <p:extLst>
      <p:ext uri="{BB962C8B-B14F-4D97-AF65-F5344CB8AC3E}">
        <p14:creationId xmlns:p14="http://schemas.microsoft.com/office/powerpoint/2010/main" val="1454375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d2l.org/7-myths-about-child-sexual-abuse/#collapse_1208" TargetMode="External"/><Relationship Id="rId3" Type="http://schemas.openxmlformats.org/officeDocument/2006/relationships/hyperlink" Target="https://www.d2l.org/7-myths-about-child-sexual-abuse/#collapse_1770" TargetMode="External"/><Relationship Id="rId7" Type="http://schemas.openxmlformats.org/officeDocument/2006/relationships/hyperlink" Target="https://www.d2l.org/7-myths-about-child-sexual-abuse/#collapse_2497"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d2l.org/7-myths-about-child-sexual-abuse/#collapse_1221" TargetMode="External"/><Relationship Id="rId11" Type="http://schemas.openxmlformats.org/officeDocument/2006/relationships/image" Target="../media/image14.png"/><Relationship Id="rId5" Type="http://schemas.openxmlformats.org/officeDocument/2006/relationships/hyperlink" Target="https://www.d2l.org/7-myths-about-child-sexual-abuse/#collapse_3591" TargetMode="External"/><Relationship Id="rId10" Type="http://schemas.openxmlformats.org/officeDocument/2006/relationships/hyperlink" Target="https://www.d2l.org/7-myths-about-child-sexual-abuse/#collapse_3682" TargetMode="External"/><Relationship Id="rId4" Type="http://schemas.openxmlformats.org/officeDocument/2006/relationships/hyperlink" Target="https://www.d2l.org/7-myths-about-child-sexual-abuse/#collapse_490" TargetMode="External"/><Relationship Id="rId9" Type="http://schemas.openxmlformats.org/officeDocument/2006/relationships/hyperlink" Target="https://www.d2l.org/7-myths-about-child-sexual-abuse/#collapse_139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7.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1.xml"/><Relationship Id="rId1" Type="http://schemas.openxmlformats.org/officeDocument/2006/relationships/slideLayout" Target="../slideLayouts/slideLayout6.xml"/><Relationship Id="rId4" Type="http://schemas.openxmlformats.org/officeDocument/2006/relationships/hyperlink" Target="https://www.bbc.co.uk/news/uk-england-14651830" TargetMode="Externa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4.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7.xml"/><Relationship Id="rId1" Type="http://schemas.openxmlformats.org/officeDocument/2006/relationships/video" Target="https://www.youtube.com/embed/5rVx9-VnLX0?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news.sky.com/story/children-sexually-exploited-in-all-parts-of-england-and-wales-as-abusers-find-new-ways-to-groom-them-inquiry-finds-12530214"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6.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video" Target="https://www.youtube.com/embed/TAI7xa8P3ns?feature=oembed" TargetMode="External"/><Relationship Id="rId4" Type="http://schemas.openxmlformats.org/officeDocument/2006/relationships/image" Target="../media/image27.jpe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6.xml"/><Relationship Id="rId1" Type="http://schemas.openxmlformats.org/officeDocument/2006/relationships/video" Target="https://www.youtube.com/embed/DAvRj6BQ0AM?feature=oembed" TargetMode="External"/><Relationship Id="rId4" Type="http://schemas.openxmlformats.org/officeDocument/2006/relationships/image" Target="../media/image28.jpeg"/></Relationships>
</file>

<file path=ppt/slides/_rels/slide40.xml.rels><?xml version="1.0" encoding="UTF-8" standalone="yes"?>
<Relationships xmlns="http://schemas.openxmlformats.org/package/2006/relationships"><Relationship Id="rId8" Type="http://schemas.openxmlformats.org/officeDocument/2006/relationships/diagramColors" Target="../diagrams/colors19.xml"/><Relationship Id="rId3" Type="http://schemas.openxmlformats.org/officeDocument/2006/relationships/hyperlink" Target="https://edocs.southglos.gov.uk/cse/pages/key-issues-and-principles/" TargetMode="External"/><Relationship Id="rId7" Type="http://schemas.openxmlformats.org/officeDocument/2006/relationships/diagramQuickStyle" Target="../diagrams/quickStyle19.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Layout" Target="../diagrams/layout19.xml"/><Relationship Id="rId5" Type="http://schemas.openxmlformats.org/officeDocument/2006/relationships/diagramData" Target="../diagrams/data19.xml"/><Relationship Id="rId4" Type="http://schemas.openxmlformats.org/officeDocument/2006/relationships/image" Target="../media/image29.png"/><Relationship Id="rId9" Type="http://schemas.microsoft.com/office/2007/relationships/diagramDrawing" Target="../diagrams/drawing19.xml"/></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gif"/><Relationship Id="rId7" Type="http://schemas.openxmlformats.org/officeDocument/2006/relationships/image" Target="../media/image36.png"/><Relationship Id="rId2" Type="http://schemas.openxmlformats.org/officeDocument/2006/relationships/notesSlide" Target="../notesSlides/notesSlide42.xml"/><Relationship Id="rId1" Type="http://schemas.openxmlformats.org/officeDocument/2006/relationships/slideLayout" Target="../slideLayouts/slideLayout6.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F70B7A7-C254-DA56-0133-24A83285A82D}"/>
              </a:ext>
            </a:extLst>
          </p:cNvPr>
          <p:cNvPicPr>
            <a:picLocks noChangeAspect="1"/>
          </p:cNvPicPr>
          <p:nvPr/>
        </p:nvPicPr>
        <p:blipFill rotWithShape="1">
          <a:blip r:embed="rId3"/>
          <a:srcRect r="26371" b="-1"/>
          <a:stretch/>
        </p:blipFill>
        <p:spPr>
          <a:xfrm>
            <a:off x="3523488" y="10"/>
            <a:ext cx="8668512" cy="6857990"/>
          </a:xfrm>
          <a:prstGeom prst="rect">
            <a:avLst/>
          </a:prstGeom>
        </p:spPr>
      </p:pic>
      <p:sp>
        <p:nvSpPr>
          <p:cNvPr id="16"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BF845A-85C3-CA7D-F0CB-46FF377AD23F}"/>
              </a:ext>
            </a:extLst>
          </p:cNvPr>
          <p:cNvSpPr>
            <a:spLocks noGrp="1"/>
          </p:cNvSpPr>
          <p:nvPr>
            <p:ph type="ctrTitle"/>
          </p:nvPr>
        </p:nvSpPr>
        <p:spPr>
          <a:xfrm>
            <a:off x="477981" y="1122363"/>
            <a:ext cx="4023360" cy="3204134"/>
          </a:xfrm>
        </p:spPr>
        <p:txBody>
          <a:bodyPr anchor="b">
            <a:normAutofit/>
          </a:bodyPr>
          <a:lstStyle/>
          <a:p>
            <a:pPr algn="l"/>
            <a:r>
              <a:rPr lang="en-GB" sz="4500" dirty="0"/>
              <a:t>Child Sexual Abuse/</a:t>
            </a:r>
            <a:br>
              <a:rPr lang="en-GB" sz="4500" dirty="0"/>
            </a:br>
            <a:r>
              <a:rPr lang="en-GB" sz="4500" dirty="0"/>
              <a:t>Exploitation</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6311738"/>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B6696-6990-2D2B-028B-6D18EFB0BB7A}"/>
              </a:ext>
            </a:extLst>
          </p:cNvPr>
          <p:cNvSpPr>
            <a:spLocks noGrp="1"/>
          </p:cNvSpPr>
          <p:nvPr>
            <p:ph type="title"/>
          </p:nvPr>
        </p:nvSpPr>
        <p:spPr>
          <a:xfrm>
            <a:off x="838200" y="585216"/>
            <a:ext cx="10515600" cy="1325563"/>
          </a:xfrm>
        </p:spPr>
        <p:txBody>
          <a:bodyPr>
            <a:normAutofit/>
          </a:bodyPr>
          <a:lstStyle/>
          <a:p>
            <a:r>
              <a:rPr lang="en-GB">
                <a:solidFill>
                  <a:schemeClr val="bg1"/>
                </a:solidFill>
              </a:rPr>
              <a:t>Learning objectives</a:t>
            </a:r>
          </a:p>
        </p:txBody>
      </p:sp>
      <p:pic>
        <p:nvPicPr>
          <p:cNvPr id="4" name="Picture 3">
            <a:extLst>
              <a:ext uri="{FF2B5EF4-FFF2-40B4-BE49-F238E27FC236}">
                <a16:creationId xmlns:a16="http://schemas.microsoft.com/office/drawing/2014/main" id="{EC314AEA-B1B8-EC11-ED43-B1484900437F}"/>
              </a:ext>
            </a:extLst>
          </p:cNvPr>
          <p:cNvPicPr>
            <a:picLocks noChangeAspect="1"/>
          </p:cNvPicPr>
          <p:nvPr/>
        </p:nvPicPr>
        <p:blipFill rotWithShape="1">
          <a:blip r:embed="rId3"/>
          <a:srcRect t="9513" r="3" b="2560"/>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4B36B1C2-C336-C6DB-4017-35AE0F1A3865}"/>
              </a:ext>
            </a:extLst>
          </p:cNvPr>
          <p:cNvSpPr>
            <a:spLocks noGrp="1"/>
          </p:cNvSpPr>
          <p:nvPr>
            <p:ph idx="1"/>
          </p:nvPr>
        </p:nvSpPr>
        <p:spPr>
          <a:xfrm>
            <a:off x="7546848" y="2516777"/>
            <a:ext cx="3803904" cy="3660185"/>
          </a:xfrm>
        </p:spPr>
        <p:txBody>
          <a:bodyPr anchor="ctr">
            <a:normAutofit lnSpcReduction="10000"/>
          </a:bodyPr>
          <a:lstStyle/>
          <a:p>
            <a:r>
              <a:rPr lang="en-GB" dirty="0"/>
              <a:t>Explain the difference between child sexual abuse and child sexual exploitation</a:t>
            </a:r>
          </a:p>
          <a:p>
            <a:r>
              <a:rPr lang="en-GB" dirty="0"/>
              <a:t>To provide examples of each</a:t>
            </a:r>
          </a:p>
          <a:p>
            <a:r>
              <a:rPr lang="en-GB" dirty="0"/>
              <a:t>Identify key challenges surrounding these crimes </a:t>
            </a:r>
          </a:p>
        </p:txBody>
      </p:sp>
    </p:spTree>
    <p:extLst>
      <p:ext uri="{BB962C8B-B14F-4D97-AF65-F5344CB8AC3E}">
        <p14:creationId xmlns:p14="http://schemas.microsoft.com/office/powerpoint/2010/main" val="198948205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3F72BB-102A-751A-2FA7-E305AC2B650D}"/>
              </a:ext>
            </a:extLst>
          </p:cNvPr>
          <p:cNvPicPr>
            <a:picLocks noChangeAspect="1"/>
          </p:cNvPicPr>
          <p:nvPr/>
        </p:nvPicPr>
        <p:blipFill>
          <a:blip r:embed="rId3"/>
          <a:stretch>
            <a:fillRect/>
          </a:stretch>
        </p:blipFill>
        <p:spPr>
          <a:xfrm>
            <a:off x="457202" y="1251993"/>
            <a:ext cx="5426764" cy="1044651"/>
          </a:xfrm>
          <a:prstGeom prst="rect">
            <a:avLst/>
          </a:prstGeom>
        </p:spPr>
      </p:pic>
      <p:sp>
        <p:nvSpPr>
          <p:cNvPr id="16" name="Rectangle 15">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0B5A79D-ED78-3D56-32D9-C701A2B051BA}"/>
              </a:ext>
            </a:extLst>
          </p:cNvPr>
          <p:cNvPicPr>
            <a:picLocks noChangeAspect="1"/>
          </p:cNvPicPr>
          <p:nvPr/>
        </p:nvPicPr>
        <p:blipFill>
          <a:blip r:embed="rId4"/>
          <a:stretch>
            <a:fillRect/>
          </a:stretch>
        </p:blipFill>
        <p:spPr>
          <a:xfrm>
            <a:off x="8526729" y="226200"/>
            <a:ext cx="2476709" cy="2905170"/>
          </a:xfrm>
          <a:prstGeom prst="rect">
            <a:avLst/>
          </a:prstGeom>
        </p:spPr>
      </p:pic>
      <p:sp>
        <p:nvSpPr>
          <p:cNvPr id="18" name="Rectangle 17">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E1B8BC1-7D6E-B56D-7607-80377E7E8802}"/>
              </a:ext>
            </a:extLst>
          </p:cNvPr>
          <p:cNvPicPr>
            <a:picLocks noChangeAspect="1"/>
          </p:cNvPicPr>
          <p:nvPr/>
        </p:nvPicPr>
        <p:blipFill>
          <a:blip r:embed="rId5"/>
          <a:stretch>
            <a:fillRect/>
          </a:stretch>
        </p:blipFill>
        <p:spPr>
          <a:xfrm>
            <a:off x="457201" y="4645069"/>
            <a:ext cx="5426764" cy="732613"/>
          </a:xfrm>
          <a:prstGeom prst="rect">
            <a:avLst/>
          </a:prstGeom>
        </p:spPr>
      </p:pic>
      <p:pic>
        <p:nvPicPr>
          <p:cNvPr id="5" name="Picture 4">
            <a:extLst>
              <a:ext uri="{FF2B5EF4-FFF2-40B4-BE49-F238E27FC236}">
                <a16:creationId xmlns:a16="http://schemas.microsoft.com/office/drawing/2014/main" id="{AC44D627-7B1F-EDA0-C48C-888D37F3D631}"/>
              </a:ext>
            </a:extLst>
          </p:cNvPr>
          <p:cNvPicPr>
            <a:picLocks noChangeAspect="1"/>
          </p:cNvPicPr>
          <p:nvPr/>
        </p:nvPicPr>
        <p:blipFill>
          <a:blip r:embed="rId6"/>
          <a:stretch>
            <a:fillRect/>
          </a:stretch>
        </p:blipFill>
        <p:spPr>
          <a:xfrm>
            <a:off x="6631334" y="3631096"/>
            <a:ext cx="4495752" cy="2742408"/>
          </a:xfrm>
          <a:prstGeom prst="rect">
            <a:avLst/>
          </a:prstGeom>
        </p:spPr>
      </p:pic>
      <p:pic>
        <p:nvPicPr>
          <p:cNvPr id="13" name="Picture 12">
            <a:extLst>
              <a:ext uri="{FF2B5EF4-FFF2-40B4-BE49-F238E27FC236}">
                <a16:creationId xmlns:a16="http://schemas.microsoft.com/office/drawing/2014/main" id="{B904F5F5-F679-DEA1-9F90-42EE34601148}"/>
              </a:ext>
            </a:extLst>
          </p:cNvPr>
          <p:cNvPicPr>
            <a:picLocks noChangeAspect="1"/>
          </p:cNvPicPr>
          <p:nvPr/>
        </p:nvPicPr>
        <p:blipFill>
          <a:blip r:embed="rId7"/>
          <a:stretch>
            <a:fillRect/>
          </a:stretch>
        </p:blipFill>
        <p:spPr>
          <a:xfrm>
            <a:off x="4683599" y="2525428"/>
            <a:ext cx="3251365" cy="1559328"/>
          </a:xfrm>
          <a:prstGeom prst="rect">
            <a:avLst/>
          </a:prstGeom>
        </p:spPr>
      </p:pic>
    </p:spTree>
    <p:extLst>
      <p:ext uri="{BB962C8B-B14F-4D97-AF65-F5344CB8AC3E}">
        <p14:creationId xmlns:p14="http://schemas.microsoft.com/office/powerpoint/2010/main" val="396107772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C95F1A-1C87-8E12-6E29-11B247422213}"/>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Defining CSA/CSE</a:t>
            </a:r>
          </a:p>
        </p:txBody>
      </p:sp>
      <p:graphicFrame>
        <p:nvGraphicFramePr>
          <p:cNvPr id="5" name="Content Placeholder 2">
            <a:extLst>
              <a:ext uri="{FF2B5EF4-FFF2-40B4-BE49-F238E27FC236}">
                <a16:creationId xmlns:a16="http://schemas.microsoft.com/office/drawing/2014/main" id="{25F79EBB-F6C2-FF2E-2555-271450452F32}"/>
              </a:ext>
            </a:extLst>
          </p:cNvPr>
          <p:cNvGraphicFramePr>
            <a:graphicFrameLocks noGrp="1"/>
          </p:cNvGraphicFramePr>
          <p:nvPr>
            <p:ph idx="1"/>
            <p:extLst>
              <p:ext uri="{D42A27DB-BD31-4B8C-83A1-F6EECF244321}">
                <p14:modId xmlns:p14="http://schemas.microsoft.com/office/powerpoint/2010/main" val="68956254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3868345"/>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2C0C63A-B05B-45A5-AE88-7A3D061A2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EBAD34AF-5414-49A5-AB75-F1CA854B3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p:nvSpPr>
            <p:cNvPr id="26" name="Rectangle 25">
              <a:extLst>
                <a:ext uri="{FF2B5EF4-FFF2-40B4-BE49-F238E27FC236}">
                  <a16:creationId xmlns:a16="http://schemas.microsoft.com/office/drawing/2014/main" id="{7BAD3960-6DE9-4457-8083-F6FFBD58D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bg1"/>
            </a:solidFill>
            <a:ln w="0">
              <a:noFill/>
              <a:prstDash val="solid"/>
              <a:round/>
              <a:headEnd/>
              <a:tailEnd/>
            </a:ln>
          </p:spPr>
          <p:txBody>
            <a:bodyPr rtlCol="0" anchor="ctr"/>
            <a:lstStyle/>
            <a:p>
              <a:pPr algn="ctr" defTabSz="457200"/>
              <a:endParaRPr lang="en-US">
                <a:solidFill>
                  <a:schemeClr val="tx1"/>
                </a:solidFill>
              </a:endParaRPr>
            </a:p>
          </p:txBody>
        </p:sp>
        <p:sp>
          <p:nvSpPr>
            <p:cNvPr id="27" name="Rectangle 26">
              <a:extLst>
                <a:ext uri="{FF2B5EF4-FFF2-40B4-BE49-F238E27FC236}">
                  <a16:creationId xmlns:a16="http://schemas.microsoft.com/office/drawing/2014/main" id="{F3F5E368-26F9-408D-9C1D-D007FCE0C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p:nvSpPr>
          <p:cNvPr id="3" name="Content Placeholder 2">
            <a:extLst>
              <a:ext uri="{FF2B5EF4-FFF2-40B4-BE49-F238E27FC236}">
                <a16:creationId xmlns:a16="http://schemas.microsoft.com/office/drawing/2014/main" id="{DC636DDA-1291-CAF0-DAAE-F5931CDFE577}"/>
              </a:ext>
            </a:extLst>
          </p:cNvPr>
          <p:cNvSpPr>
            <a:spLocks noGrp="1"/>
          </p:cNvSpPr>
          <p:nvPr>
            <p:ph idx="1"/>
          </p:nvPr>
        </p:nvSpPr>
        <p:spPr>
          <a:xfrm>
            <a:off x="630502" y="164309"/>
            <a:ext cx="7007349" cy="3844800"/>
          </a:xfrm>
        </p:spPr>
        <p:txBody>
          <a:bodyPr>
            <a:noAutofit/>
          </a:bodyPr>
          <a:lstStyle/>
          <a:p>
            <a:pPr marL="0" indent="0">
              <a:buNone/>
            </a:pPr>
            <a:r>
              <a:rPr lang="en-GB" sz="3600" b="1" i="0" dirty="0">
                <a:solidFill>
                  <a:schemeClr val="tx1">
                    <a:alpha val="60000"/>
                  </a:schemeClr>
                </a:solidFill>
                <a:effectLst/>
                <a:latin typeface="NSPCC-Regular"/>
              </a:rPr>
              <a:t>‘Child sexual abuse (CSA) is when a child is forced or persuaded to take part in sexual activities. This may involve physical contact or non-contact activities and can happen online or offline (Department for Education, 2018; Department of Health 2017; Scottish Government, 2021a; Wales Safeguarding Procedures Project Board, 2020). Children and young people may not always understand that they are being sexually abused. ’</a:t>
            </a:r>
            <a:endParaRPr lang="en-GB" sz="3600" b="1" dirty="0">
              <a:solidFill>
                <a:schemeClr val="tx1">
                  <a:alpha val="60000"/>
                </a:schemeClr>
              </a:solidFill>
            </a:endParaRPr>
          </a:p>
        </p:txBody>
      </p:sp>
      <p:sp>
        <p:nvSpPr>
          <p:cNvPr id="29" name="Freeform: Shape 28">
            <a:extLst>
              <a:ext uri="{FF2B5EF4-FFF2-40B4-BE49-F238E27FC236}">
                <a16:creationId xmlns:a16="http://schemas.microsoft.com/office/drawing/2014/main" id="{8C4F1A0C-BD28-4977-9745-E2A4FB752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9668" y="0"/>
            <a:ext cx="4232332" cy="3701000"/>
          </a:xfrm>
          <a:custGeom>
            <a:avLst/>
            <a:gdLst>
              <a:gd name="connsiteX0" fmla="*/ 319701 w 4232332"/>
              <a:gd name="connsiteY0" fmla="*/ 0 h 3701000"/>
              <a:gd name="connsiteX1" fmla="*/ 4232332 w 4232332"/>
              <a:gd name="connsiteY1" fmla="*/ 0 h 3701000"/>
              <a:gd name="connsiteX2" fmla="*/ 4232332 w 4232332"/>
              <a:gd name="connsiteY2" fmla="*/ 3034486 h 3701000"/>
              <a:gd name="connsiteX3" fmla="*/ 4230268 w 4232332"/>
              <a:gd name="connsiteY3" fmla="*/ 3035198 h 3701000"/>
              <a:gd name="connsiteX4" fmla="*/ 4185051 w 4232332"/>
              <a:gd name="connsiteY4" fmla="*/ 3049231 h 3701000"/>
              <a:gd name="connsiteX5" fmla="*/ 4136714 w 4232332"/>
              <a:gd name="connsiteY5" fmla="*/ 3061706 h 3701000"/>
              <a:gd name="connsiteX6" fmla="*/ 4089935 w 4232332"/>
              <a:gd name="connsiteY6" fmla="*/ 3074180 h 3701000"/>
              <a:gd name="connsiteX7" fmla="*/ 4043158 w 4232332"/>
              <a:gd name="connsiteY7" fmla="*/ 3088214 h 3701000"/>
              <a:gd name="connsiteX8" fmla="*/ 3997940 w 4232332"/>
              <a:gd name="connsiteY8" fmla="*/ 3103806 h 3701000"/>
              <a:gd name="connsiteX9" fmla="*/ 3955840 w 4232332"/>
              <a:gd name="connsiteY9" fmla="*/ 3122518 h 3701000"/>
              <a:gd name="connsiteX10" fmla="*/ 3916860 w 4232332"/>
              <a:gd name="connsiteY10" fmla="*/ 3144346 h 3701000"/>
              <a:gd name="connsiteX11" fmla="*/ 3882555 w 4232332"/>
              <a:gd name="connsiteY11" fmla="*/ 3172413 h 3701000"/>
              <a:gd name="connsiteX12" fmla="*/ 3846692 w 4232332"/>
              <a:gd name="connsiteY12" fmla="*/ 3203599 h 3701000"/>
              <a:gd name="connsiteX13" fmla="*/ 3815506 w 4232332"/>
              <a:gd name="connsiteY13" fmla="*/ 3239461 h 3701000"/>
              <a:gd name="connsiteX14" fmla="*/ 3785881 w 4232332"/>
              <a:gd name="connsiteY14" fmla="*/ 3276884 h 3701000"/>
              <a:gd name="connsiteX15" fmla="*/ 3756254 w 4232332"/>
              <a:gd name="connsiteY15" fmla="*/ 3315864 h 3701000"/>
              <a:gd name="connsiteX16" fmla="*/ 3726629 w 4232332"/>
              <a:gd name="connsiteY16" fmla="*/ 3354846 h 3701000"/>
              <a:gd name="connsiteX17" fmla="*/ 3697003 w 4232332"/>
              <a:gd name="connsiteY17" fmla="*/ 3392268 h 3701000"/>
              <a:gd name="connsiteX18" fmla="*/ 3664258 w 4232332"/>
              <a:gd name="connsiteY18" fmla="*/ 3428131 h 3701000"/>
              <a:gd name="connsiteX19" fmla="*/ 3631513 w 4232332"/>
              <a:gd name="connsiteY19" fmla="*/ 3459315 h 3701000"/>
              <a:gd name="connsiteX20" fmla="*/ 3594093 w 4232332"/>
              <a:gd name="connsiteY20" fmla="*/ 3485823 h 3701000"/>
              <a:gd name="connsiteX21" fmla="*/ 3555111 w 4232332"/>
              <a:gd name="connsiteY21" fmla="*/ 3506094 h 3701000"/>
              <a:gd name="connsiteX22" fmla="*/ 3508332 w 4232332"/>
              <a:gd name="connsiteY22" fmla="*/ 3520128 h 3701000"/>
              <a:gd name="connsiteX23" fmla="*/ 3459994 w 4232332"/>
              <a:gd name="connsiteY23" fmla="*/ 3526365 h 3701000"/>
              <a:gd name="connsiteX24" fmla="*/ 3410100 w 4232332"/>
              <a:gd name="connsiteY24" fmla="*/ 3527923 h 3701000"/>
              <a:gd name="connsiteX25" fmla="*/ 3357084 w 4232332"/>
              <a:gd name="connsiteY25" fmla="*/ 3523245 h 3701000"/>
              <a:gd name="connsiteX26" fmla="*/ 3304070 w 4232332"/>
              <a:gd name="connsiteY26" fmla="*/ 3517009 h 3701000"/>
              <a:gd name="connsiteX27" fmla="*/ 3251054 w 4232332"/>
              <a:gd name="connsiteY27" fmla="*/ 3509211 h 3701000"/>
              <a:gd name="connsiteX28" fmla="*/ 3198040 w 4232332"/>
              <a:gd name="connsiteY28" fmla="*/ 3502976 h 3701000"/>
              <a:gd name="connsiteX29" fmla="*/ 3145024 w 4232332"/>
              <a:gd name="connsiteY29" fmla="*/ 3499857 h 3701000"/>
              <a:gd name="connsiteX30" fmla="*/ 3093569 w 4232332"/>
              <a:gd name="connsiteY30" fmla="*/ 3499857 h 3701000"/>
              <a:gd name="connsiteX31" fmla="*/ 3045233 w 4232332"/>
              <a:gd name="connsiteY31" fmla="*/ 3506094 h 3701000"/>
              <a:gd name="connsiteX32" fmla="*/ 2995337 w 4232332"/>
              <a:gd name="connsiteY32" fmla="*/ 3518569 h 3701000"/>
              <a:gd name="connsiteX33" fmla="*/ 2950118 w 4232332"/>
              <a:gd name="connsiteY33" fmla="*/ 3537278 h 3701000"/>
              <a:gd name="connsiteX34" fmla="*/ 2903340 w 4232332"/>
              <a:gd name="connsiteY34" fmla="*/ 3562227 h 3701000"/>
              <a:gd name="connsiteX35" fmla="*/ 2856564 w 4232332"/>
              <a:gd name="connsiteY35" fmla="*/ 3587176 h 3701000"/>
              <a:gd name="connsiteX36" fmla="*/ 2809785 w 4232332"/>
              <a:gd name="connsiteY36" fmla="*/ 3615241 h 3701000"/>
              <a:gd name="connsiteX37" fmla="*/ 2764565 w 4232332"/>
              <a:gd name="connsiteY37" fmla="*/ 3641749 h 3701000"/>
              <a:gd name="connsiteX38" fmla="*/ 2716230 w 4232332"/>
              <a:gd name="connsiteY38" fmla="*/ 3665138 h 3701000"/>
              <a:gd name="connsiteX39" fmla="*/ 2669451 w 4232332"/>
              <a:gd name="connsiteY39" fmla="*/ 3683850 h 3701000"/>
              <a:gd name="connsiteX40" fmla="*/ 2621114 w 4232332"/>
              <a:gd name="connsiteY40" fmla="*/ 3696324 h 3701000"/>
              <a:gd name="connsiteX41" fmla="*/ 2571219 w 4232332"/>
              <a:gd name="connsiteY41" fmla="*/ 3701000 h 3701000"/>
              <a:gd name="connsiteX42" fmla="*/ 2521322 w 4232332"/>
              <a:gd name="connsiteY42" fmla="*/ 3696324 h 3701000"/>
              <a:gd name="connsiteX43" fmla="*/ 2472985 w 4232332"/>
              <a:gd name="connsiteY43" fmla="*/ 3683850 h 3701000"/>
              <a:gd name="connsiteX44" fmla="*/ 2426209 w 4232332"/>
              <a:gd name="connsiteY44" fmla="*/ 3665138 h 3701000"/>
              <a:gd name="connsiteX45" fmla="*/ 2377871 w 4232332"/>
              <a:gd name="connsiteY45" fmla="*/ 3641749 h 3701000"/>
              <a:gd name="connsiteX46" fmla="*/ 2332651 w 4232332"/>
              <a:gd name="connsiteY46" fmla="*/ 3615241 h 3701000"/>
              <a:gd name="connsiteX47" fmla="*/ 2285874 w 4232332"/>
              <a:gd name="connsiteY47" fmla="*/ 3587176 h 3701000"/>
              <a:gd name="connsiteX48" fmla="*/ 2239096 w 4232332"/>
              <a:gd name="connsiteY48" fmla="*/ 3562227 h 3701000"/>
              <a:gd name="connsiteX49" fmla="*/ 2192319 w 4232332"/>
              <a:gd name="connsiteY49" fmla="*/ 3537278 h 3701000"/>
              <a:gd name="connsiteX50" fmla="*/ 2145542 w 4232332"/>
              <a:gd name="connsiteY50" fmla="*/ 3518569 h 3701000"/>
              <a:gd name="connsiteX51" fmla="*/ 2097204 w 4232332"/>
              <a:gd name="connsiteY51" fmla="*/ 3506094 h 3701000"/>
              <a:gd name="connsiteX52" fmla="*/ 2048867 w 4232332"/>
              <a:gd name="connsiteY52" fmla="*/ 3499857 h 3701000"/>
              <a:gd name="connsiteX53" fmla="*/ 1997410 w 4232332"/>
              <a:gd name="connsiteY53" fmla="*/ 3499857 h 3701000"/>
              <a:gd name="connsiteX54" fmla="*/ 1944396 w 4232332"/>
              <a:gd name="connsiteY54" fmla="*/ 3502976 h 3701000"/>
              <a:gd name="connsiteX55" fmla="*/ 1891382 w 4232332"/>
              <a:gd name="connsiteY55" fmla="*/ 3509211 h 3701000"/>
              <a:gd name="connsiteX56" fmla="*/ 1838366 w 4232332"/>
              <a:gd name="connsiteY56" fmla="*/ 3517009 h 3701000"/>
              <a:gd name="connsiteX57" fmla="*/ 1785350 w 4232332"/>
              <a:gd name="connsiteY57" fmla="*/ 3523245 h 3701000"/>
              <a:gd name="connsiteX58" fmla="*/ 1732336 w 4232332"/>
              <a:gd name="connsiteY58" fmla="*/ 3527923 h 3701000"/>
              <a:gd name="connsiteX59" fmla="*/ 1682442 w 4232332"/>
              <a:gd name="connsiteY59" fmla="*/ 3526365 h 3701000"/>
              <a:gd name="connsiteX60" fmla="*/ 1634105 w 4232332"/>
              <a:gd name="connsiteY60" fmla="*/ 3520128 h 3701000"/>
              <a:gd name="connsiteX61" fmla="*/ 1587326 w 4232332"/>
              <a:gd name="connsiteY61" fmla="*/ 3506094 h 3701000"/>
              <a:gd name="connsiteX62" fmla="*/ 1548345 w 4232332"/>
              <a:gd name="connsiteY62" fmla="*/ 3485823 h 3701000"/>
              <a:gd name="connsiteX63" fmla="*/ 1510922 w 4232332"/>
              <a:gd name="connsiteY63" fmla="*/ 3459315 h 3701000"/>
              <a:gd name="connsiteX64" fmla="*/ 1478179 w 4232332"/>
              <a:gd name="connsiteY64" fmla="*/ 3428131 h 3701000"/>
              <a:gd name="connsiteX65" fmla="*/ 1445433 w 4232332"/>
              <a:gd name="connsiteY65" fmla="*/ 3392268 h 3701000"/>
              <a:gd name="connsiteX66" fmla="*/ 1415807 w 4232332"/>
              <a:gd name="connsiteY66" fmla="*/ 3354846 h 3701000"/>
              <a:gd name="connsiteX67" fmla="*/ 1386182 w 4232332"/>
              <a:gd name="connsiteY67" fmla="*/ 3315864 h 3701000"/>
              <a:gd name="connsiteX68" fmla="*/ 1356556 w 4232332"/>
              <a:gd name="connsiteY68" fmla="*/ 3276884 h 3701000"/>
              <a:gd name="connsiteX69" fmla="*/ 1326930 w 4232332"/>
              <a:gd name="connsiteY69" fmla="*/ 3239461 h 3701000"/>
              <a:gd name="connsiteX70" fmla="*/ 1295744 w 4232332"/>
              <a:gd name="connsiteY70" fmla="*/ 3203599 h 3701000"/>
              <a:gd name="connsiteX71" fmla="*/ 1259881 w 4232332"/>
              <a:gd name="connsiteY71" fmla="*/ 3172413 h 3701000"/>
              <a:gd name="connsiteX72" fmla="*/ 1225577 w 4232332"/>
              <a:gd name="connsiteY72" fmla="*/ 3144346 h 3701000"/>
              <a:gd name="connsiteX73" fmla="*/ 1186596 w 4232332"/>
              <a:gd name="connsiteY73" fmla="*/ 3122518 h 3701000"/>
              <a:gd name="connsiteX74" fmla="*/ 1144496 w 4232332"/>
              <a:gd name="connsiteY74" fmla="*/ 3103806 h 3701000"/>
              <a:gd name="connsiteX75" fmla="*/ 1099278 w 4232332"/>
              <a:gd name="connsiteY75" fmla="*/ 3088214 h 3701000"/>
              <a:gd name="connsiteX76" fmla="*/ 1052499 w 4232332"/>
              <a:gd name="connsiteY76" fmla="*/ 3074180 h 3701000"/>
              <a:gd name="connsiteX77" fmla="*/ 1005723 w 4232332"/>
              <a:gd name="connsiteY77" fmla="*/ 3061706 h 3701000"/>
              <a:gd name="connsiteX78" fmla="*/ 957386 w 4232332"/>
              <a:gd name="connsiteY78" fmla="*/ 3049231 h 3701000"/>
              <a:gd name="connsiteX79" fmla="*/ 912167 w 4232332"/>
              <a:gd name="connsiteY79" fmla="*/ 3035198 h 3701000"/>
              <a:gd name="connsiteX80" fmla="*/ 866948 w 4232332"/>
              <a:gd name="connsiteY80" fmla="*/ 3019606 h 3701000"/>
              <a:gd name="connsiteX81" fmla="*/ 824850 w 4232332"/>
              <a:gd name="connsiteY81" fmla="*/ 3000894 h 3701000"/>
              <a:gd name="connsiteX82" fmla="*/ 787426 w 4232332"/>
              <a:gd name="connsiteY82" fmla="*/ 2977505 h 3701000"/>
              <a:gd name="connsiteX83" fmla="*/ 753122 w 4232332"/>
              <a:gd name="connsiteY83" fmla="*/ 2949439 h 3701000"/>
              <a:gd name="connsiteX84" fmla="*/ 725057 w 4232332"/>
              <a:gd name="connsiteY84" fmla="*/ 2915136 h 3701000"/>
              <a:gd name="connsiteX85" fmla="*/ 701668 w 4232332"/>
              <a:gd name="connsiteY85" fmla="*/ 2877713 h 3701000"/>
              <a:gd name="connsiteX86" fmla="*/ 682956 w 4232332"/>
              <a:gd name="connsiteY86" fmla="*/ 2835613 h 3701000"/>
              <a:gd name="connsiteX87" fmla="*/ 667364 w 4232332"/>
              <a:gd name="connsiteY87" fmla="*/ 2790396 h 3701000"/>
              <a:gd name="connsiteX88" fmla="*/ 653331 w 4232332"/>
              <a:gd name="connsiteY88" fmla="*/ 2745177 h 3701000"/>
              <a:gd name="connsiteX89" fmla="*/ 640857 w 4232332"/>
              <a:gd name="connsiteY89" fmla="*/ 2696840 h 3701000"/>
              <a:gd name="connsiteX90" fmla="*/ 628382 w 4232332"/>
              <a:gd name="connsiteY90" fmla="*/ 2650063 h 3701000"/>
              <a:gd name="connsiteX91" fmla="*/ 614349 w 4232332"/>
              <a:gd name="connsiteY91" fmla="*/ 2603285 h 3701000"/>
              <a:gd name="connsiteX92" fmla="*/ 598756 w 4232332"/>
              <a:gd name="connsiteY92" fmla="*/ 2558065 h 3701000"/>
              <a:gd name="connsiteX93" fmla="*/ 580044 w 4232332"/>
              <a:gd name="connsiteY93" fmla="*/ 2515965 h 3701000"/>
              <a:gd name="connsiteX94" fmla="*/ 558214 w 4232332"/>
              <a:gd name="connsiteY94" fmla="*/ 2476984 h 3701000"/>
              <a:gd name="connsiteX95" fmla="*/ 530150 w 4232332"/>
              <a:gd name="connsiteY95" fmla="*/ 2442681 h 3701000"/>
              <a:gd name="connsiteX96" fmla="*/ 498963 w 4232332"/>
              <a:gd name="connsiteY96" fmla="*/ 2406817 h 3701000"/>
              <a:gd name="connsiteX97" fmla="*/ 463101 w 4232332"/>
              <a:gd name="connsiteY97" fmla="*/ 2375633 h 3701000"/>
              <a:gd name="connsiteX98" fmla="*/ 424118 w 4232332"/>
              <a:gd name="connsiteY98" fmla="*/ 2346007 h 3701000"/>
              <a:gd name="connsiteX99" fmla="*/ 385138 w 4232332"/>
              <a:gd name="connsiteY99" fmla="*/ 2316382 h 3701000"/>
              <a:gd name="connsiteX100" fmla="*/ 346157 w 4232332"/>
              <a:gd name="connsiteY100" fmla="*/ 2286756 h 3701000"/>
              <a:gd name="connsiteX101" fmla="*/ 308733 w 4232332"/>
              <a:gd name="connsiteY101" fmla="*/ 2257129 h 3701000"/>
              <a:gd name="connsiteX102" fmla="*/ 272871 w 4232332"/>
              <a:gd name="connsiteY102" fmla="*/ 2224386 h 3701000"/>
              <a:gd name="connsiteX103" fmla="*/ 241686 w 4232332"/>
              <a:gd name="connsiteY103" fmla="*/ 2191641 h 3701000"/>
              <a:gd name="connsiteX104" fmla="*/ 215179 w 4232332"/>
              <a:gd name="connsiteY104" fmla="*/ 2154219 h 3701000"/>
              <a:gd name="connsiteX105" fmla="*/ 194909 w 4232332"/>
              <a:gd name="connsiteY105" fmla="*/ 2115238 h 3701000"/>
              <a:gd name="connsiteX106" fmla="*/ 180876 w 4232332"/>
              <a:gd name="connsiteY106" fmla="*/ 2068461 h 3701000"/>
              <a:gd name="connsiteX107" fmla="*/ 174638 w 4232332"/>
              <a:gd name="connsiteY107" fmla="*/ 2020123 h 3701000"/>
              <a:gd name="connsiteX108" fmla="*/ 173078 w 4232332"/>
              <a:gd name="connsiteY108" fmla="*/ 1970225 h 3701000"/>
              <a:gd name="connsiteX109" fmla="*/ 177756 w 4232332"/>
              <a:gd name="connsiteY109" fmla="*/ 1917211 h 3701000"/>
              <a:gd name="connsiteX110" fmla="*/ 183993 w 4232332"/>
              <a:gd name="connsiteY110" fmla="*/ 1864197 h 3701000"/>
              <a:gd name="connsiteX111" fmla="*/ 191789 w 4232332"/>
              <a:gd name="connsiteY111" fmla="*/ 1811182 h 3701000"/>
              <a:gd name="connsiteX112" fmla="*/ 198027 w 4232332"/>
              <a:gd name="connsiteY112" fmla="*/ 1758167 h 3701000"/>
              <a:gd name="connsiteX113" fmla="*/ 201146 w 4232332"/>
              <a:gd name="connsiteY113" fmla="*/ 1705153 h 3701000"/>
              <a:gd name="connsiteX114" fmla="*/ 201146 w 4232332"/>
              <a:gd name="connsiteY114" fmla="*/ 1653697 h 3701000"/>
              <a:gd name="connsiteX115" fmla="*/ 194909 w 4232332"/>
              <a:gd name="connsiteY115" fmla="*/ 1605362 h 3701000"/>
              <a:gd name="connsiteX116" fmla="*/ 182434 w 4232332"/>
              <a:gd name="connsiteY116" fmla="*/ 1557024 h 3701000"/>
              <a:gd name="connsiteX117" fmla="*/ 163723 w 4232332"/>
              <a:gd name="connsiteY117" fmla="*/ 1511804 h 3701000"/>
              <a:gd name="connsiteX118" fmla="*/ 140335 w 4232332"/>
              <a:gd name="connsiteY118" fmla="*/ 1465027 h 3701000"/>
              <a:gd name="connsiteX119" fmla="*/ 113826 w 4232332"/>
              <a:gd name="connsiteY119" fmla="*/ 1418251 h 3701000"/>
              <a:gd name="connsiteX120" fmla="*/ 85761 w 4232332"/>
              <a:gd name="connsiteY120" fmla="*/ 1371472 h 3701000"/>
              <a:gd name="connsiteX121" fmla="*/ 59253 w 4232332"/>
              <a:gd name="connsiteY121" fmla="*/ 1326252 h 3701000"/>
              <a:gd name="connsiteX122" fmla="*/ 35863 w 4232332"/>
              <a:gd name="connsiteY122" fmla="*/ 1277917 h 3701000"/>
              <a:gd name="connsiteX123" fmla="*/ 17153 w 4232332"/>
              <a:gd name="connsiteY123" fmla="*/ 1231139 h 3701000"/>
              <a:gd name="connsiteX124" fmla="*/ 4679 w 4232332"/>
              <a:gd name="connsiteY124" fmla="*/ 1182801 h 3701000"/>
              <a:gd name="connsiteX125" fmla="*/ 0 w 4232332"/>
              <a:gd name="connsiteY125" fmla="*/ 1132905 h 3701000"/>
              <a:gd name="connsiteX126" fmla="*/ 4679 w 4232332"/>
              <a:gd name="connsiteY126" fmla="*/ 1083010 h 3701000"/>
              <a:gd name="connsiteX127" fmla="*/ 17153 w 4232332"/>
              <a:gd name="connsiteY127" fmla="*/ 1034673 h 3701000"/>
              <a:gd name="connsiteX128" fmla="*/ 35863 w 4232332"/>
              <a:gd name="connsiteY128" fmla="*/ 987895 h 3701000"/>
              <a:gd name="connsiteX129" fmla="*/ 59253 w 4232332"/>
              <a:gd name="connsiteY129" fmla="*/ 939559 h 3701000"/>
              <a:gd name="connsiteX130" fmla="*/ 85761 w 4232332"/>
              <a:gd name="connsiteY130" fmla="*/ 894339 h 3701000"/>
              <a:gd name="connsiteX131" fmla="*/ 113826 w 4232332"/>
              <a:gd name="connsiteY131" fmla="*/ 847563 h 3701000"/>
              <a:gd name="connsiteX132" fmla="*/ 140335 w 4232332"/>
              <a:gd name="connsiteY132" fmla="*/ 800784 h 3701000"/>
              <a:gd name="connsiteX133" fmla="*/ 163723 w 4232332"/>
              <a:gd name="connsiteY133" fmla="*/ 754007 h 3701000"/>
              <a:gd name="connsiteX134" fmla="*/ 182434 w 4232332"/>
              <a:gd name="connsiteY134" fmla="*/ 708787 h 3701000"/>
              <a:gd name="connsiteX135" fmla="*/ 194909 w 4232332"/>
              <a:gd name="connsiteY135" fmla="*/ 660451 h 3701000"/>
              <a:gd name="connsiteX136" fmla="*/ 201146 w 4232332"/>
              <a:gd name="connsiteY136" fmla="*/ 612115 h 3701000"/>
              <a:gd name="connsiteX137" fmla="*/ 201146 w 4232332"/>
              <a:gd name="connsiteY137" fmla="*/ 560659 h 3701000"/>
              <a:gd name="connsiteX138" fmla="*/ 198027 w 4232332"/>
              <a:gd name="connsiteY138" fmla="*/ 507644 h 3701000"/>
              <a:gd name="connsiteX139" fmla="*/ 191789 w 4232332"/>
              <a:gd name="connsiteY139" fmla="*/ 454630 h 3701000"/>
              <a:gd name="connsiteX140" fmla="*/ 183993 w 4232332"/>
              <a:gd name="connsiteY140" fmla="*/ 401614 h 3701000"/>
              <a:gd name="connsiteX141" fmla="*/ 177756 w 4232332"/>
              <a:gd name="connsiteY141" fmla="*/ 348600 h 3701000"/>
              <a:gd name="connsiteX142" fmla="*/ 173078 w 4232332"/>
              <a:gd name="connsiteY142" fmla="*/ 295586 h 3701000"/>
              <a:gd name="connsiteX143" fmla="*/ 174638 w 4232332"/>
              <a:gd name="connsiteY143" fmla="*/ 245689 h 3701000"/>
              <a:gd name="connsiteX144" fmla="*/ 180876 w 4232332"/>
              <a:gd name="connsiteY144" fmla="*/ 197353 h 3701000"/>
              <a:gd name="connsiteX145" fmla="*/ 194909 w 4232332"/>
              <a:gd name="connsiteY145" fmla="*/ 150574 h 3701000"/>
              <a:gd name="connsiteX146" fmla="*/ 215179 w 4232332"/>
              <a:gd name="connsiteY146" fmla="*/ 111594 h 3701000"/>
              <a:gd name="connsiteX147" fmla="*/ 241686 w 4232332"/>
              <a:gd name="connsiteY147" fmla="*/ 74171 h 3701000"/>
              <a:gd name="connsiteX148" fmla="*/ 272871 w 4232332"/>
              <a:gd name="connsiteY148" fmla="*/ 41427 h 3701000"/>
              <a:gd name="connsiteX149" fmla="*/ 308733 w 4232332"/>
              <a:gd name="connsiteY149" fmla="*/ 8683 h 37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Lst>
            <a:rect l="l" t="t" r="r" b="b"/>
            <a:pathLst>
              <a:path w="4232332" h="3701000">
                <a:moveTo>
                  <a:pt x="319701" y="0"/>
                </a:moveTo>
                <a:lnTo>
                  <a:pt x="4232332" y="0"/>
                </a:lnTo>
                <a:lnTo>
                  <a:pt x="4232332" y="3034486"/>
                </a:lnTo>
                <a:lnTo>
                  <a:pt x="4230268" y="3035198"/>
                </a:lnTo>
                <a:lnTo>
                  <a:pt x="4185051" y="3049231"/>
                </a:lnTo>
                <a:lnTo>
                  <a:pt x="4136714" y="3061706"/>
                </a:lnTo>
                <a:lnTo>
                  <a:pt x="4089935" y="3074180"/>
                </a:lnTo>
                <a:lnTo>
                  <a:pt x="4043158" y="3088214"/>
                </a:lnTo>
                <a:lnTo>
                  <a:pt x="3997940" y="3103806"/>
                </a:lnTo>
                <a:lnTo>
                  <a:pt x="3955840" y="3122518"/>
                </a:lnTo>
                <a:lnTo>
                  <a:pt x="3916860" y="3144346"/>
                </a:lnTo>
                <a:lnTo>
                  <a:pt x="3882555" y="3172413"/>
                </a:lnTo>
                <a:lnTo>
                  <a:pt x="3846692" y="3203599"/>
                </a:lnTo>
                <a:lnTo>
                  <a:pt x="3815506" y="3239461"/>
                </a:lnTo>
                <a:lnTo>
                  <a:pt x="3785881" y="3276884"/>
                </a:lnTo>
                <a:lnTo>
                  <a:pt x="3756254" y="3315864"/>
                </a:lnTo>
                <a:lnTo>
                  <a:pt x="3726629" y="3354846"/>
                </a:lnTo>
                <a:lnTo>
                  <a:pt x="3697003" y="3392268"/>
                </a:lnTo>
                <a:lnTo>
                  <a:pt x="3664258" y="3428131"/>
                </a:lnTo>
                <a:lnTo>
                  <a:pt x="3631513" y="3459315"/>
                </a:lnTo>
                <a:lnTo>
                  <a:pt x="3594093" y="3485823"/>
                </a:lnTo>
                <a:lnTo>
                  <a:pt x="3555111" y="3506094"/>
                </a:lnTo>
                <a:lnTo>
                  <a:pt x="3508332" y="3520128"/>
                </a:lnTo>
                <a:lnTo>
                  <a:pt x="3459994" y="3526365"/>
                </a:lnTo>
                <a:lnTo>
                  <a:pt x="3410100" y="3527923"/>
                </a:lnTo>
                <a:lnTo>
                  <a:pt x="3357084" y="3523245"/>
                </a:lnTo>
                <a:lnTo>
                  <a:pt x="3304070" y="3517009"/>
                </a:lnTo>
                <a:lnTo>
                  <a:pt x="3251054" y="3509211"/>
                </a:lnTo>
                <a:lnTo>
                  <a:pt x="3198040" y="3502976"/>
                </a:lnTo>
                <a:lnTo>
                  <a:pt x="3145024" y="3499857"/>
                </a:lnTo>
                <a:lnTo>
                  <a:pt x="3093569" y="3499857"/>
                </a:lnTo>
                <a:lnTo>
                  <a:pt x="3045233" y="3506094"/>
                </a:lnTo>
                <a:lnTo>
                  <a:pt x="2995337" y="3518569"/>
                </a:lnTo>
                <a:lnTo>
                  <a:pt x="2950118" y="3537278"/>
                </a:lnTo>
                <a:lnTo>
                  <a:pt x="2903340" y="3562227"/>
                </a:lnTo>
                <a:lnTo>
                  <a:pt x="2856564" y="3587176"/>
                </a:lnTo>
                <a:lnTo>
                  <a:pt x="2809785" y="3615241"/>
                </a:lnTo>
                <a:lnTo>
                  <a:pt x="2764565" y="3641749"/>
                </a:lnTo>
                <a:lnTo>
                  <a:pt x="2716230" y="3665138"/>
                </a:lnTo>
                <a:lnTo>
                  <a:pt x="2669451" y="3683850"/>
                </a:lnTo>
                <a:lnTo>
                  <a:pt x="2621114" y="3696324"/>
                </a:lnTo>
                <a:lnTo>
                  <a:pt x="2571219" y="3701000"/>
                </a:lnTo>
                <a:lnTo>
                  <a:pt x="2521322" y="3696324"/>
                </a:lnTo>
                <a:lnTo>
                  <a:pt x="2472985" y="3683850"/>
                </a:lnTo>
                <a:lnTo>
                  <a:pt x="2426209" y="3665138"/>
                </a:lnTo>
                <a:lnTo>
                  <a:pt x="2377871" y="3641749"/>
                </a:lnTo>
                <a:lnTo>
                  <a:pt x="2332651" y="3615241"/>
                </a:lnTo>
                <a:lnTo>
                  <a:pt x="2285874" y="3587176"/>
                </a:lnTo>
                <a:lnTo>
                  <a:pt x="2239096" y="3562227"/>
                </a:lnTo>
                <a:lnTo>
                  <a:pt x="2192319" y="3537278"/>
                </a:lnTo>
                <a:lnTo>
                  <a:pt x="2145542" y="3518569"/>
                </a:lnTo>
                <a:lnTo>
                  <a:pt x="2097204" y="3506094"/>
                </a:lnTo>
                <a:lnTo>
                  <a:pt x="2048867" y="3499857"/>
                </a:lnTo>
                <a:lnTo>
                  <a:pt x="1997410" y="3499857"/>
                </a:lnTo>
                <a:lnTo>
                  <a:pt x="1944396" y="3502976"/>
                </a:lnTo>
                <a:lnTo>
                  <a:pt x="1891382" y="3509211"/>
                </a:lnTo>
                <a:lnTo>
                  <a:pt x="1838366" y="3517009"/>
                </a:lnTo>
                <a:lnTo>
                  <a:pt x="1785350" y="3523245"/>
                </a:lnTo>
                <a:lnTo>
                  <a:pt x="1732336" y="3527923"/>
                </a:lnTo>
                <a:lnTo>
                  <a:pt x="1682442" y="3526365"/>
                </a:lnTo>
                <a:lnTo>
                  <a:pt x="1634105" y="3520128"/>
                </a:lnTo>
                <a:lnTo>
                  <a:pt x="1587326" y="3506094"/>
                </a:lnTo>
                <a:lnTo>
                  <a:pt x="1548345" y="3485823"/>
                </a:lnTo>
                <a:lnTo>
                  <a:pt x="1510922" y="3459315"/>
                </a:lnTo>
                <a:lnTo>
                  <a:pt x="1478179" y="3428131"/>
                </a:lnTo>
                <a:lnTo>
                  <a:pt x="1445433" y="3392268"/>
                </a:lnTo>
                <a:lnTo>
                  <a:pt x="1415807" y="3354846"/>
                </a:lnTo>
                <a:lnTo>
                  <a:pt x="1386182" y="3315864"/>
                </a:lnTo>
                <a:lnTo>
                  <a:pt x="1356556" y="3276884"/>
                </a:lnTo>
                <a:lnTo>
                  <a:pt x="1326930" y="3239461"/>
                </a:lnTo>
                <a:lnTo>
                  <a:pt x="1295744" y="3203599"/>
                </a:lnTo>
                <a:lnTo>
                  <a:pt x="1259881" y="3172413"/>
                </a:lnTo>
                <a:lnTo>
                  <a:pt x="1225577" y="3144346"/>
                </a:lnTo>
                <a:lnTo>
                  <a:pt x="1186596" y="3122518"/>
                </a:lnTo>
                <a:lnTo>
                  <a:pt x="1144496" y="3103806"/>
                </a:lnTo>
                <a:lnTo>
                  <a:pt x="1099278" y="3088214"/>
                </a:lnTo>
                <a:lnTo>
                  <a:pt x="1052499" y="3074180"/>
                </a:lnTo>
                <a:lnTo>
                  <a:pt x="1005723" y="3061706"/>
                </a:lnTo>
                <a:lnTo>
                  <a:pt x="957386" y="3049231"/>
                </a:lnTo>
                <a:lnTo>
                  <a:pt x="912167" y="3035198"/>
                </a:lnTo>
                <a:lnTo>
                  <a:pt x="866948" y="3019606"/>
                </a:lnTo>
                <a:lnTo>
                  <a:pt x="824850" y="3000894"/>
                </a:lnTo>
                <a:lnTo>
                  <a:pt x="787426" y="2977505"/>
                </a:lnTo>
                <a:lnTo>
                  <a:pt x="753122" y="2949439"/>
                </a:lnTo>
                <a:lnTo>
                  <a:pt x="725057" y="2915136"/>
                </a:lnTo>
                <a:lnTo>
                  <a:pt x="701668" y="2877713"/>
                </a:lnTo>
                <a:lnTo>
                  <a:pt x="682956" y="2835613"/>
                </a:lnTo>
                <a:lnTo>
                  <a:pt x="667364" y="2790396"/>
                </a:lnTo>
                <a:lnTo>
                  <a:pt x="653331" y="2745177"/>
                </a:lnTo>
                <a:lnTo>
                  <a:pt x="640857" y="2696840"/>
                </a:lnTo>
                <a:lnTo>
                  <a:pt x="628382" y="2650063"/>
                </a:lnTo>
                <a:lnTo>
                  <a:pt x="614349" y="2603285"/>
                </a:lnTo>
                <a:lnTo>
                  <a:pt x="598756" y="2558065"/>
                </a:lnTo>
                <a:lnTo>
                  <a:pt x="580044" y="2515965"/>
                </a:lnTo>
                <a:lnTo>
                  <a:pt x="558214" y="2476984"/>
                </a:lnTo>
                <a:lnTo>
                  <a:pt x="530150" y="2442681"/>
                </a:lnTo>
                <a:lnTo>
                  <a:pt x="498963" y="2406817"/>
                </a:lnTo>
                <a:lnTo>
                  <a:pt x="463101" y="2375633"/>
                </a:lnTo>
                <a:lnTo>
                  <a:pt x="424118" y="2346007"/>
                </a:lnTo>
                <a:lnTo>
                  <a:pt x="385138" y="2316382"/>
                </a:lnTo>
                <a:lnTo>
                  <a:pt x="346157" y="2286756"/>
                </a:lnTo>
                <a:lnTo>
                  <a:pt x="308733" y="2257129"/>
                </a:lnTo>
                <a:lnTo>
                  <a:pt x="272871" y="2224386"/>
                </a:lnTo>
                <a:lnTo>
                  <a:pt x="241686" y="2191641"/>
                </a:lnTo>
                <a:lnTo>
                  <a:pt x="215179" y="2154219"/>
                </a:lnTo>
                <a:lnTo>
                  <a:pt x="194909" y="2115238"/>
                </a:lnTo>
                <a:lnTo>
                  <a:pt x="180876" y="2068461"/>
                </a:lnTo>
                <a:lnTo>
                  <a:pt x="174638" y="2020123"/>
                </a:lnTo>
                <a:lnTo>
                  <a:pt x="173078" y="1970225"/>
                </a:lnTo>
                <a:lnTo>
                  <a:pt x="177756" y="1917211"/>
                </a:lnTo>
                <a:lnTo>
                  <a:pt x="183993" y="1864197"/>
                </a:lnTo>
                <a:lnTo>
                  <a:pt x="191789" y="1811182"/>
                </a:lnTo>
                <a:lnTo>
                  <a:pt x="198027" y="1758167"/>
                </a:lnTo>
                <a:lnTo>
                  <a:pt x="201146" y="1705153"/>
                </a:lnTo>
                <a:lnTo>
                  <a:pt x="201146" y="1653697"/>
                </a:lnTo>
                <a:lnTo>
                  <a:pt x="194909" y="1605362"/>
                </a:lnTo>
                <a:lnTo>
                  <a:pt x="182434" y="1557024"/>
                </a:lnTo>
                <a:lnTo>
                  <a:pt x="163723" y="1511804"/>
                </a:lnTo>
                <a:lnTo>
                  <a:pt x="140335" y="1465027"/>
                </a:lnTo>
                <a:lnTo>
                  <a:pt x="113826" y="1418251"/>
                </a:lnTo>
                <a:lnTo>
                  <a:pt x="85761" y="1371472"/>
                </a:lnTo>
                <a:lnTo>
                  <a:pt x="59253" y="1326252"/>
                </a:lnTo>
                <a:lnTo>
                  <a:pt x="35863" y="1277917"/>
                </a:lnTo>
                <a:lnTo>
                  <a:pt x="17153" y="1231139"/>
                </a:lnTo>
                <a:lnTo>
                  <a:pt x="4679" y="1182801"/>
                </a:lnTo>
                <a:lnTo>
                  <a:pt x="0" y="1132905"/>
                </a:lnTo>
                <a:lnTo>
                  <a:pt x="4679" y="1083010"/>
                </a:lnTo>
                <a:lnTo>
                  <a:pt x="17153" y="1034673"/>
                </a:lnTo>
                <a:lnTo>
                  <a:pt x="35863" y="987895"/>
                </a:lnTo>
                <a:lnTo>
                  <a:pt x="59253" y="939559"/>
                </a:lnTo>
                <a:lnTo>
                  <a:pt x="85761" y="894339"/>
                </a:lnTo>
                <a:lnTo>
                  <a:pt x="113826" y="847563"/>
                </a:lnTo>
                <a:lnTo>
                  <a:pt x="140335" y="800784"/>
                </a:lnTo>
                <a:lnTo>
                  <a:pt x="163723" y="754007"/>
                </a:lnTo>
                <a:lnTo>
                  <a:pt x="182434" y="708787"/>
                </a:lnTo>
                <a:lnTo>
                  <a:pt x="194909" y="660451"/>
                </a:lnTo>
                <a:lnTo>
                  <a:pt x="201146" y="612115"/>
                </a:lnTo>
                <a:lnTo>
                  <a:pt x="201146" y="560659"/>
                </a:lnTo>
                <a:lnTo>
                  <a:pt x="198027" y="507644"/>
                </a:lnTo>
                <a:lnTo>
                  <a:pt x="191789" y="454630"/>
                </a:lnTo>
                <a:lnTo>
                  <a:pt x="183993" y="401614"/>
                </a:lnTo>
                <a:lnTo>
                  <a:pt x="177756" y="348600"/>
                </a:lnTo>
                <a:lnTo>
                  <a:pt x="173078" y="295586"/>
                </a:lnTo>
                <a:lnTo>
                  <a:pt x="174638" y="245689"/>
                </a:lnTo>
                <a:lnTo>
                  <a:pt x="180876" y="197353"/>
                </a:lnTo>
                <a:lnTo>
                  <a:pt x="194909" y="150574"/>
                </a:lnTo>
                <a:lnTo>
                  <a:pt x="215179" y="111594"/>
                </a:lnTo>
                <a:lnTo>
                  <a:pt x="241686" y="74171"/>
                </a:lnTo>
                <a:lnTo>
                  <a:pt x="272871" y="41427"/>
                </a:lnTo>
                <a:lnTo>
                  <a:pt x="308733" y="868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sp>
        <p:nvSpPr>
          <p:cNvPr id="31" name="Freeform: Shape 30">
            <a:extLst>
              <a:ext uri="{FF2B5EF4-FFF2-40B4-BE49-F238E27FC236}">
                <a16:creationId xmlns:a16="http://schemas.microsoft.com/office/drawing/2014/main" id="{6D32E310-1144-4755-A1D0-5F2886009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5117" y="-4"/>
            <a:ext cx="4116885" cy="3585722"/>
          </a:xfrm>
          <a:custGeom>
            <a:avLst/>
            <a:gdLst>
              <a:gd name="connsiteX0" fmla="*/ 371204 w 4116885"/>
              <a:gd name="connsiteY0" fmla="*/ 0 h 3585722"/>
              <a:gd name="connsiteX1" fmla="*/ 4116885 w 4116885"/>
              <a:gd name="connsiteY1" fmla="*/ 0 h 3585722"/>
              <a:gd name="connsiteX2" fmla="*/ 4116885 w 4116885"/>
              <a:gd name="connsiteY2" fmla="*/ 2920084 h 3585722"/>
              <a:gd name="connsiteX3" fmla="*/ 4083518 w 4116885"/>
              <a:gd name="connsiteY3" fmla="*/ 2934914 h 3585722"/>
              <a:gd name="connsiteX4" fmla="*/ 4040331 w 4116885"/>
              <a:gd name="connsiteY4" fmla="*/ 2949806 h 3585722"/>
              <a:gd name="connsiteX5" fmla="*/ 3997143 w 4116885"/>
              <a:gd name="connsiteY5" fmla="*/ 2963209 h 3585722"/>
              <a:gd name="connsiteX6" fmla="*/ 3950976 w 4116885"/>
              <a:gd name="connsiteY6" fmla="*/ 2975125 h 3585722"/>
              <a:gd name="connsiteX7" fmla="*/ 3906298 w 4116885"/>
              <a:gd name="connsiteY7" fmla="*/ 2987039 h 3585722"/>
              <a:gd name="connsiteX8" fmla="*/ 3861622 w 4116885"/>
              <a:gd name="connsiteY8" fmla="*/ 3000442 h 3585722"/>
              <a:gd name="connsiteX9" fmla="*/ 3818433 w 4116885"/>
              <a:gd name="connsiteY9" fmla="*/ 3015336 h 3585722"/>
              <a:gd name="connsiteX10" fmla="*/ 3778225 w 4116885"/>
              <a:gd name="connsiteY10" fmla="*/ 3033207 h 3585722"/>
              <a:gd name="connsiteX11" fmla="*/ 3740994 w 4116885"/>
              <a:gd name="connsiteY11" fmla="*/ 3054056 h 3585722"/>
              <a:gd name="connsiteX12" fmla="*/ 3708230 w 4116885"/>
              <a:gd name="connsiteY12" fmla="*/ 3080861 h 3585722"/>
              <a:gd name="connsiteX13" fmla="*/ 3673977 w 4116885"/>
              <a:gd name="connsiteY13" fmla="*/ 3110649 h 3585722"/>
              <a:gd name="connsiteX14" fmla="*/ 3644190 w 4116885"/>
              <a:gd name="connsiteY14" fmla="*/ 3144902 h 3585722"/>
              <a:gd name="connsiteX15" fmla="*/ 3615895 w 4116885"/>
              <a:gd name="connsiteY15" fmla="*/ 3180643 h 3585722"/>
              <a:gd name="connsiteX16" fmla="*/ 3587600 w 4116885"/>
              <a:gd name="connsiteY16" fmla="*/ 3217874 h 3585722"/>
              <a:gd name="connsiteX17" fmla="*/ 3559305 w 4116885"/>
              <a:gd name="connsiteY17" fmla="*/ 3255107 h 3585722"/>
              <a:gd name="connsiteX18" fmla="*/ 3531009 w 4116885"/>
              <a:gd name="connsiteY18" fmla="*/ 3290849 h 3585722"/>
              <a:gd name="connsiteX19" fmla="*/ 3499734 w 4116885"/>
              <a:gd name="connsiteY19" fmla="*/ 3325101 h 3585722"/>
              <a:gd name="connsiteX20" fmla="*/ 3468459 w 4116885"/>
              <a:gd name="connsiteY20" fmla="*/ 3354887 h 3585722"/>
              <a:gd name="connsiteX21" fmla="*/ 3432719 w 4116885"/>
              <a:gd name="connsiteY21" fmla="*/ 3380204 h 3585722"/>
              <a:gd name="connsiteX22" fmla="*/ 3395487 w 4116885"/>
              <a:gd name="connsiteY22" fmla="*/ 3399565 h 3585722"/>
              <a:gd name="connsiteX23" fmla="*/ 3350809 w 4116885"/>
              <a:gd name="connsiteY23" fmla="*/ 3412968 h 3585722"/>
              <a:gd name="connsiteX24" fmla="*/ 3304642 w 4116885"/>
              <a:gd name="connsiteY24" fmla="*/ 3418925 h 3585722"/>
              <a:gd name="connsiteX25" fmla="*/ 3256988 w 4116885"/>
              <a:gd name="connsiteY25" fmla="*/ 3420415 h 3585722"/>
              <a:gd name="connsiteX26" fmla="*/ 3206353 w 4116885"/>
              <a:gd name="connsiteY26" fmla="*/ 3415946 h 3585722"/>
              <a:gd name="connsiteX27" fmla="*/ 3155719 w 4116885"/>
              <a:gd name="connsiteY27" fmla="*/ 3409991 h 3585722"/>
              <a:gd name="connsiteX28" fmla="*/ 3105083 w 4116885"/>
              <a:gd name="connsiteY28" fmla="*/ 3402543 h 3585722"/>
              <a:gd name="connsiteX29" fmla="*/ 3054450 w 4116885"/>
              <a:gd name="connsiteY29" fmla="*/ 3396587 h 3585722"/>
              <a:gd name="connsiteX30" fmla="*/ 3003814 w 4116885"/>
              <a:gd name="connsiteY30" fmla="*/ 3393607 h 3585722"/>
              <a:gd name="connsiteX31" fmla="*/ 2954669 w 4116885"/>
              <a:gd name="connsiteY31" fmla="*/ 3393607 h 3585722"/>
              <a:gd name="connsiteX32" fmla="*/ 2908503 w 4116885"/>
              <a:gd name="connsiteY32" fmla="*/ 3399565 h 3585722"/>
              <a:gd name="connsiteX33" fmla="*/ 2860847 w 4116885"/>
              <a:gd name="connsiteY33" fmla="*/ 3411479 h 3585722"/>
              <a:gd name="connsiteX34" fmla="*/ 2817659 w 4116885"/>
              <a:gd name="connsiteY34" fmla="*/ 3429350 h 3585722"/>
              <a:gd name="connsiteX35" fmla="*/ 2772981 w 4116885"/>
              <a:gd name="connsiteY35" fmla="*/ 3453178 h 3585722"/>
              <a:gd name="connsiteX36" fmla="*/ 2728305 w 4116885"/>
              <a:gd name="connsiteY36" fmla="*/ 3477008 h 3585722"/>
              <a:gd name="connsiteX37" fmla="*/ 2683627 w 4116885"/>
              <a:gd name="connsiteY37" fmla="*/ 3503814 h 3585722"/>
              <a:gd name="connsiteX38" fmla="*/ 2640437 w 4116885"/>
              <a:gd name="connsiteY38" fmla="*/ 3529131 h 3585722"/>
              <a:gd name="connsiteX39" fmla="*/ 2594272 w 4116885"/>
              <a:gd name="connsiteY39" fmla="*/ 3551469 h 3585722"/>
              <a:gd name="connsiteX40" fmla="*/ 2549594 w 4116885"/>
              <a:gd name="connsiteY40" fmla="*/ 3569341 h 3585722"/>
              <a:gd name="connsiteX41" fmla="*/ 2503426 w 4116885"/>
              <a:gd name="connsiteY41" fmla="*/ 3581255 h 3585722"/>
              <a:gd name="connsiteX42" fmla="*/ 2455772 w 4116885"/>
              <a:gd name="connsiteY42" fmla="*/ 3585722 h 3585722"/>
              <a:gd name="connsiteX43" fmla="*/ 2408116 w 4116885"/>
              <a:gd name="connsiteY43" fmla="*/ 3581255 h 3585722"/>
              <a:gd name="connsiteX44" fmla="*/ 2361949 w 4116885"/>
              <a:gd name="connsiteY44" fmla="*/ 3569341 h 3585722"/>
              <a:gd name="connsiteX45" fmla="*/ 2317272 w 4116885"/>
              <a:gd name="connsiteY45" fmla="*/ 3551469 h 3585722"/>
              <a:gd name="connsiteX46" fmla="*/ 2271105 w 4116885"/>
              <a:gd name="connsiteY46" fmla="*/ 3529131 h 3585722"/>
              <a:gd name="connsiteX47" fmla="*/ 2227917 w 4116885"/>
              <a:gd name="connsiteY47" fmla="*/ 3503814 h 3585722"/>
              <a:gd name="connsiteX48" fmla="*/ 2183239 w 4116885"/>
              <a:gd name="connsiteY48" fmla="*/ 3477008 h 3585722"/>
              <a:gd name="connsiteX49" fmla="*/ 2138561 w 4116885"/>
              <a:gd name="connsiteY49" fmla="*/ 3453178 h 3585722"/>
              <a:gd name="connsiteX50" fmla="*/ 2093885 w 4116885"/>
              <a:gd name="connsiteY50" fmla="*/ 3429350 h 3585722"/>
              <a:gd name="connsiteX51" fmla="*/ 2049208 w 4116885"/>
              <a:gd name="connsiteY51" fmla="*/ 3411479 h 3585722"/>
              <a:gd name="connsiteX52" fmla="*/ 2003041 w 4116885"/>
              <a:gd name="connsiteY52" fmla="*/ 3399565 h 3585722"/>
              <a:gd name="connsiteX53" fmla="*/ 1956874 w 4116885"/>
              <a:gd name="connsiteY53" fmla="*/ 3393607 h 3585722"/>
              <a:gd name="connsiteX54" fmla="*/ 1907728 w 4116885"/>
              <a:gd name="connsiteY54" fmla="*/ 3393607 h 3585722"/>
              <a:gd name="connsiteX55" fmla="*/ 1857094 w 4116885"/>
              <a:gd name="connsiteY55" fmla="*/ 3396587 h 3585722"/>
              <a:gd name="connsiteX56" fmla="*/ 1806460 w 4116885"/>
              <a:gd name="connsiteY56" fmla="*/ 3402543 h 3585722"/>
              <a:gd name="connsiteX57" fmla="*/ 1755825 w 4116885"/>
              <a:gd name="connsiteY57" fmla="*/ 3409991 h 3585722"/>
              <a:gd name="connsiteX58" fmla="*/ 1705189 w 4116885"/>
              <a:gd name="connsiteY58" fmla="*/ 3415946 h 3585722"/>
              <a:gd name="connsiteX59" fmla="*/ 1654555 w 4116885"/>
              <a:gd name="connsiteY59" fmla="*/ 3420415 h 3585722"/>
              <a:gd name="connsiteX60" fmla="*/ 1606901 w 4116885"/>
              <a:gd name="connsiteY60" fmla="*/ 3418925 h 3585722"/>
              <a:gd name="connsiteX61" fmla="*/ 1560733 w 4116885"/>
              <a:gd name="connsiteY61" fmla="*/ 3412968 h 3585722"/>
              <a:gd name="connsiteX62" fmla="*/ 1516055 w 4116885"/>
              <a:gd name="connsiteY62" fmla="*/ 3399565 h 3585722"/>
              <a:gd name="connsiteX63" fmla="*/ 1478825 w 4116885"/>
              <a:gd name="connsiteY63" fmla="*/ 3380204 h 3585722"/>
              <a:gd name="connsiteX64" fmla="*/ 1443081 w 4116885"/>
              <a:gd name="connsiteY64" fmla="*/ 3354887 h 3585722"/>
              <a:gd name="connsiteX65" fmla="*/ 1411808 w 4116885"/>
              <a:gd name="connsiteY65" fmla="*/ 3325101 h 3585722"/>
              <a:gd name="connsiteX66" fmla="*/ 1380533 w 4116885"/>
              <a:gd name="connsiteY66" fmla="*/ 3290849 h 3585722"/>
              <a:gd name="connsiteX67" fmla="*/ 1352239 w 4116885"/>
              <a:gd name="connsiteY67" fmla="*/ 3255107 h 3585722"/>
              <a:gd name="connsiteX68" fmla="*/ 1323942 w 4116885"/>
              <a:gd name="connsiteY68" fmla="*/ 3217874 h 3585722"/>
              <a:gd name="connsiteX69" fmla="*/ 1295647 w 4116885"/>
              <a:gd name="connsiteY69" fmla="*/ 3180643 h 3585722"/>
              <a:gd name="connsiteX70" fmla="*/ 1267352 w 4116885"/>
              <a:gd name="connsiteY70" fmla="*/ 3144902 h 3585722"/>
              <a:gd name="connsiteX71" fmla="*/ 1237566 w 4116885"/>
              <a:gd name="connsiteY71" fmla="*/ 3110649 h 3585722"/>
              <a:gd name="connsiteX72" fmla="*/ 1203314 w 4116885"/>
              <a:gd name="connsiteY72" fmla="*/ 3080861 h 3585722"/>
              <a:gd name="connsiteX73" fmla="*/ 1170550 w 4116885"/>
              <a:gd name="connsiteY73" fmla="*/ 3054056 h 3585722"/>
              <a:gd name="connsiteX74" fmla="*/ 1133319 w 4116885"/>
              <a:gd name="connsiteY74" fmla="*/ 3033207 h 3585722"/>
              <a:gd name="connsiteX75" fmla="*/ 1093109 w 4116885"/>
              <a:gd name="connsiteY75" fmla="*/ 3015336 h 3585722"/>
              <a:gd name="connsiteX76" fmla="*/ 1049921 w 4116885"/>
              <a:gd name="connsiteY76" fmla="*/ 3000442 h 3585722"/>
              <a:gd name="connsiteX77" fmla="*/ 1005242 w 4116885"/>
              <a:gd name="connsiteY77" fmla="*/ 2987039 h 3585722"/>
              <a:gd name="connsiteX78" fmla="*/ 960566 w 4116885"/>
              <a:gd name="connsiteY78" fmla="*/ 2975125 h 3585722"/>
              <a:gd name="connsiteX79" fmla="*/ 914400 w 4116885"/>
              <a:gd name="connsiteY79" fmla="*/ 2963209 h 3585722"/>
              <a:gd name="connsiteX80" fmla="*/ 871211 w 4116885"/>
              <a:gd name="connsiteY80" fmla="*/ 2949806 h 3585722"/>
              <a:gd name="connsiteX81" fmla="*/ 828022 w 4116885"/>
              <a:gd name="connsiteY81" fmla="*/ 2934914 h 3585722"/>
              <a:gd name="connsiteX82" fmla="*/ 787813 w 4116885"/>
              <a:gd name="connsiteY82" fmla="*/ 2917043 h 3585722"/>
              <a:gd name="connsiteX83" fmla="*/ 752072 w 4116885"/>
              <a:gd name="connsiteY83" fmla="*/ 2894704 h 3585722"/>
              <a:gd name="connsiteX84" fmla="*/ 719306 w 4116885"/>
              <a:gd name="connsiteY84" fmla="*/ 2867898 h 3585722"/>
              <a:gd name="connsiteX85" fmla="*/ 692502 w 4116885"/>
              <a:gd name="connsiteY85" fmla="*/ 2835134 h 3585722"/>
              <a:gd name="connsiteX86" fmla="*/ 670163 w 4116885"/>
              <a:gd name="connsiteY86" fmla="*/ 2799391 h 3585722"/>
              <a:gd name="connsiteX87" fmla="*/ 652291 w 4116885"/>
              <a:gd name="connsiteY87" fmla="*/ 2759180 h 3585722"/>
              <a:gd name="connsiteX88" fmla="*/ 637399 w 4116885"/>
              <a:gd name="connsiteY88" fmla="*/ 2715993 h 3585722"/>
              <a:gd name="connsiteX89" fmla="*/ 623997 w 4116885"/>
              <a:gd name="connsiteY89" fmla="*/ 2672804 h 3585722"/>
              <a:gd name="connsiteX90" fmla="*/ 612083 w 4116885"/>
              <a:gd name="connsiteY90" fmla="*/ 2626638 h 3585722"/>
              <a:gd name="connsiteX91" fmla="*/ 600169 w 4116885"/>
              <a:gd name="connsiteY91" fmla="*/ 2581960 h 3585722"/>
              <a:gd name="connsiteX92" fmla="*/ 586764 w 4116885"/>
              <a:gd name="connsiteY92" fmla="*/ 2537281 h 3585722"/>
              <a:gd name="connsiteX93" fmla="*/ 571872 w 4116885"/>
              <a:gd name="connsiteY93" fmla="*/ 2494092 h 3585722"/>
              <a:gd name="connsiteX94" fmla="*/ 554000 w 4116885"/>
              <a:gd name="connsiteY94" fmla="*/ 2453882 h 3585722"/>
              <a:gd name="connsiteX95" fmla="*/ 533152 w 4116885"/>
              <a:gd name="connsiteY95" fmla="*/ 2416651 h 3585722"/>
              <a:gd name="connsiteX96" fmla="*/ 506346 w 4116885"/>
              <a:gd name="connsiteY96" fmla="*/ 2383887 h 3585722"/>
              <a:gd name="connsiteX97" fmla="*/ 476561 w 4116885"/>
              <a:gd name="connsiteY97" fmla="*/ 2349633 h 3585722"/>
              <a:gd name="connsiteX98" fmla="*/ 442308 w 4116885"/>
              <a:gd name="connsiteY98" fmla="*/ 2319849 h 3585722"/>
              <a:gd name="connsiteX99" fmla="*/ 405075 w 4116885"/>
              <a:gd name="connsiteY99" fmla="*/ 2291554 h 3585722"/>
              <a:gd name="connsiteX100" fmla="*/ 367844 w 4116885"/>
              <a:gd name="connsiteY100" fmla="*/ 2263257 h 3585722"/>
              <a:gd name="connsiteX101" fmla="*/ 330615 w 4116885"/>
              <a:gd name="connsiteY101" fmla="*/ 2234962 h 3585722"/>
              <a:gd name="connsiteX102" fmla="*/ 294872 w 4116885"/>
              <a:gd name="connsiteY102" fmla="*/ 2206664 h 3585722"/>
              <a:gd name="connsiteX103" fmla="*/ 260619 w 4116885"/>
              <a:gd name="connsiteY103" fmla="*/ 2175390 h 3585722"/>
              <a:gd name="connsiteX104" fmla="*/ 230835 w 4116885"/>
              <a:gd name="connsiteY104" fmla="*/ 2144116 h 3585722"/>
              <a:gd name="connsiteX105" fmla="*/ 205519 w 4116885"/>
              <a:gd name="connsiteY105" fmla="*/ 2108372 h 3585722"/>
              <a:gd name="connsiteX106" fmla="*/ 186158 w 4116885"/>
              <a:gd name="connsiteY106" fmla="*/ 2071141 h 3585722"/>
              <a:gd name="connsiteX107" fmla="*/ 172755 w 4116885"/>
              <a:gd name="connsiteY107" fmla="*/ 2026465 h 3585722"/>
              <a:gd name="connsiteX108" fmla="*/ 166797 w 4116885"/>
              <a:gd name="connsiteY108" fmla="*/ 1980297 h 3585722"/>
              <a:gd name="connsiteX109" fmla="*/ 165306 w 4116885"/>
              <a:gd name="connsiteY109" fmla="*/ 1932640 h 3585722"/>
              <a:gd name="connsiteX110" fmla="*/ 169775 w 4116885"/>
              <a:gd name="connsiteY110" fmla="*/ 1882006 h 3585722"/>
              <a:gd name="connsiteX111" fmla="*/ 175733 w 4116885"/>
              <a:gd name="connsiteY111" fmla="*/ 1831370 h 3585722"/>
              <a:gd name="connsiteX112" fmla="*/ 183178 w 4116885"/>
              <a:gd name="connsiteY112" fmla="*/ 1780735 h 3585722"/>
              <a:gd name="connsiteX113" fmla="*/ 189136 w 4116885"/>
              <a:gd name="connsiteY113" fmla="*/ 1730101 h 3585722"/>
              <a:gd name="connsiteX114" fmla="*/ 192116 w 4116885"/>
              <a:gd name="connsiteY114" fmla="*/ 1679466 h 3585722"/>
              <a:gd name="connsiteX115" fmla="*/ 192116 w 4116885"/>
              <a:gd name="connsiteY115" fmla="*/ 1630319 h 3585722"/>
              <a:gd name="connsiteX116" fmla="*/ 186158 w 4116885"/>
              <a:gd name="connsiteY116" fmla="*/ 1584152 h 3585722"/>
              <a:gd name="connsiteX117" fmla="*/ 174244 w 4116885"/>
              <a:gd name="connsiteY117" fmla="*/ 1537986 h 3585722"/>
              <a:gd name="connsiteX118" fmla="*/ 156372 w 4116885"/>
              <a:gd name="connsiteY118" fmla="*/ 1494795 h 3585722"/>
              <a:gd name="connsiteX119" fmla="*/ 134033 w 4116885"/>
              <a:gd name="connsiteY119" fmla="*/ 1450119 h 3585722"/>
              <a:gd name="connsiteX120" fmla="*/ 108716 w 4116885"/>
              <a:gd name="connsiteY120" fmla="*/ 1405442 h 3585722"/>
              <a:gd name="connsiteX121" fmla="*/ 81910 w 4116885"/>
              <a:gd name="connsiteY121" fmla="*/ 1360762 h 3585722"/>
              <a:gd name="connsiteX122" fmla="*/ 56594 w 4116885"/>
              <a:gd name="connsiteY122" fmla="*/ 1317574 h 3585722"/>
              <a:gd name="connsiteX123" fmla="*/ 34253 w 4116885"/>
              <a:gd name="connsiteY123" fmla="*/ 1271407 h 3585722"/>
              <a:gd name="connsiteX124" fmla="*/ 16383 w 4116885"/>
              <a:gd name="connsiteY124" fmla="*/ 1226729 h 3585722"/>
              <a:gd name="connsiteX125" fmla="*/ 4469 w 4116885"/>
              <a:gd name="connsiteY125" fmla="*/ 1180561 h 3585722"/>
              <a:gd name="connsiteX126" fmla="*/ 0 w 4116885"/>
              <a:gd name="connsiteY126" fmla="*/ 1132905 h 3585722"/>
              <a:gd name="connsiteX127" fmla="*/ 4469 w 4116885"/>
              <a:gd name="connsiteY127" fmla="*/ 1085249 h 3585722"/>
              <a:gd name="connsiteX128" fmla="*/ 16383 w 4116885"/>
              <a:gd name="connsiteY128" fmla="*/ 1039083 h 3585722"/>
              <a:gd name="connsiteX129" fmla="*/ 34253 w 4116885"/>
              <a:gd name="connsiteY129" fmla="*/ 994403 h 3585722"/>
              <a:gd name="connsiteX130" fmla="*/ 56594 w 4116885"/>
              <a:gd name="connsiteY130" fmla="*/ 948238 h 3585722"/>
              <a:gd name="connsiteX131" fmla="*/ 81910 w 4116885"/>
              <a:gd name="connsiteY131" fmla="*/ 905048 h 3585722"/>
              <a:gd name="connsiteX132" fmla="*/ 108716 w 4116885"/>
              <a:gd name="connsiteY132" fmla="*/ 860370 h 3585722"/>
              <a:gd name="connsiteX133" fmla="*/ 134033 w 4116885"/>
              <a:gd name="connsiteY133" fmla="*/ 815693 h 3585722"/>
              <a:gd name="connsiteX134" fmla="*/ 156372 w 4116885"/>
              <a:gd name="connsiteY134" fmla="*/ 771015 h 3585722"/>
              <a:gd name="connsiteX135" fmla="*/ 174244 w 4116885"/>
              <a:gd name="connsiteY135" fmla="*/ 727825 h 3585722"/>
              <a:gd name="connsiteX136" fmla="*/ 186158 w 4116885"/>
              <a:gd name="connsiteY136" fmla="*/ 681658 h 3585722"/>
              <a:gd name="connsiteX137" fmla="*/ 192116 w 4116885"/>
              <a:gd name="connsiteY137" fmla="*/ 635491 h 3585722"/>
              <a:gd name="connsiteX138" fmla="*/ 192116 w 4116885"/>
              <a:gd name="connsiteY138" fmla="*/ 586346 h 3585722"/>
              <a:gd name="connsiteX139" fmla="*/ 189136 w 4116885"/>
              <a:gd name="connsiteY139" fmla="*/ 535711 h 3585722"/>
              <a:gd name="connsiteX140" fmla="*/ 183178 w 4116885"/>
              <a:gd name="connsiteY140" fmla="*/ 485075 h 3585722"/>
              <a:gd name="connsiteX141" fmla="*/ 175733 w 4116885"/>
              <a:gd name="connsiteY141" fmla="*/ 434440 h 3585722"/>
              <a:gd name="connsiteX142" fmla="*/ 169775 w 4116885"/>
              <a:gd name="connsiteY142" fmla="*/ 383806 h 3585722"/>
              <a:gd name="connsiteX143" fmla="*/ 165306 w 4116885"/>
              <a:gd name="connsiteY143" fmla="*/ 333172 h 3585722"/>
              <a:gd name="connsiteX144" fmla="*/ 166797 w 4116885"/>
              <a:gd name="connsiteY144" fmla="*/ 285515 h 3585722"/>
              <a:gd name="connsiteX145" fmla="*/ 172755 w 4116885"/>
              <a:gd name="connsiteY145" fmla="*/ 239348 h 3585722"/>
              <a:gd name="connsiteX146" fmla="*/ 186158 w 4116885"/>
              <a:gd name="connsiteY146" fmla="*/ 194669 h 3585722"/>
              <a:gd name="connsiteX147" fmla="*/ 205519 w 4116885"/>
              <a:gd name="connsiteY147" fmla="*/ 157438 h 3585722"/>
              <a:gd name="connsiteX148" fmla="*/ 230835 w 4116885"/>
              <a:gd name="connsiteY148" fmla="*/ 121696 h 3585722"/>
              <a:gd name="connsiteX149" fmla="*/ 260619 w 4116885"/>
              <a:gd name="connsiteY149" fmla="*/ 90421 h 3585722"/>
              <a:gd name="connsiteX150" fmla="*/ 294872 w 4116885"/>
              <a:gd name="connsiteY150" fmla="*/ 59147 h 3585722"/>
              <a:gd name="connsiteX151" fmla="*/ 330615 w 4116885"/>
              <a:gd name="connsiteY151" fmla="*/ 30850 h 3585722"/>
              <a:gd name="connsiteX152" fmla="*/ 367844 w 4116885"/>
              <a:gd name="connsiteY152" fmla="*/ 2553 h 358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4116885" h="3585722">
                <a:moveTo>
                  <a:pt x="371204" y="0"/>
                </a:moveTo>
                <a:lnTo>
                  <a:pt x="4116885" y="0"/>
                </a:lnTo>
                <a:lnTo>
                  <a:pt x="4116885" y="2920084"/>
                </a:lnTo>
                <a:lnTo>
                  <a:pt x="4083518" y="2934914"/>
                </a:lnTo>
                <a:lnTo>
                  <a:pt x="4040331" y="2949806"/>
                </a:lnTo>
                <a:lnTo>
                  <a:pt x="3997143" y="2963209"/>
                </a:lnTo>
                <a:lnTo>
                  <a:pt x="3950976" y="2975125"/>
                </a:lnTo>
                <a:lnTo>
                  <a:pt x="3906298" y="2987039"/>
                </a:lnTo>
                <a:lnTo>
                  <a:pt x="3861622" y="3000442"/>
                </a:lnTo>
                <a:lnTo>
                  <a:pt x="3818433" y="3015336"/>
                </a:lnTo>
                <a:lnTo>
                  <a:pt x="3778225" y="3033207"/>
                </a:lnTo>
                <a:lnTo>
                  <a:pt x="3740994" y="3054056"/>
                </a:lnTo>
                <a:lnTo>
                  <a:pt x="3708230" y="3080861"/>
                </a:lnTo>
                <a:lnTo>
                  <a:pt x="3673977" y="3110649"/>
                </a:lnTo>
                <a:lnTo>
                  <a:pt x="3644190" y="3144902"/>
                </a:lnTo>
                <a:lnTo>
                  <a:pt x="3615895" y="3180643"/>
                </a:lnTo>
                <a:lnTo>
                  <a:pt x="3587600" y="3217874"/>
                </a:lnTo>
                <a:lnTo>
                  <a:pt x="3559305" y="3255107"/>
                </a:lnTo>
                <a:lnTo>
                  <a:pt x="3531009" y="3290849"/>
                </a:lnTo>
                <a:lnTo>
                  <a:pt x="3499734" y="3325101"/>
                </a:lnTo>
                <a:lnTo>
                  <a:pt x="3468459" y="3354887"/>
                </a:lnTo>
                <a:lnTo>
                  <a:pt x="3432719" y="3380204"/>
                </a:lnTo>
                <a:lnTo>
                  <a:pt x="3395487" y="3399565"/>
                </a:lnTo>
                <a:lnTo>
                  <a:pt x="3350809" y="3412968"/>
                </a:lnTo>
                <a:lnTo>
                  <a:pt x="3304642" y="3418925"/>
                </a:lnTo>
                <a:lnTo>
                  <a:pt x="3256988" y="3420415"/>
                </a:lnTo>
                <a:lnTo>
                  <a:pt x="3206353" y="3415946"/>
                </a:lnTo>
                <a:lnTo>
                  <a:pt x="3155719" y="3409991"/>
                </a:lnTo>
                <a:lnTo>
                  <a:pt x="3105083" y="3402543"/>
                </a:lnTo>
                <a:lnTo>
                  <a:pt x="3054450" y="3396587"/>
                </a:lnTo>
                <a:lnTo>
                  <a:pt x="3003814" y="3393607"/>
                </a:lnTo>
                <a:lnTo>
                  <a:pt x="2954669" y="3393607"/>
                </a:lnTo>
                <a:lnTo>
                  <a:pt x="2908503" y="3399565"/>
                </a:lnTo>
                <a:lnTo>
                  <a:pt x="2860847" y="3411479"/>
                </a:lnTo>
                <a:lnTo>
                  <a:pt x="2817659" y="3429350"/>
                </a:lnTo>
                <a:lnTo>
                  <a:pt x="2772981" y="3453178"/>
                </a:lnTo>
                <a:lnTo>
                  <a:pt x="2728305" y="3477008"/>
                </a:lnTo>
                <a:lnTo>
                  <a:pt x="2683627" y="3503814"/>
                </a:lnTo>
                <a:lnTo>
                  <a:pt x="2640437" y="3529131"/>
                </a:lnTo>
                <a:lnTo>
                  <a:pt x="2594272" y="3551469"/>
                </a:lnTo>
                <a:lnTo>
                  <a:pt x="2549594" y="3569341"/>
                </a:lnTo>
                <a:lnTo>
                  <a:pt x="2503426" y="3581255"/>
                </a:lnTo>
                <a:lnTo>
                  <a:pt x="2455772" y="3585722"/>
                </a:lnTo>
                <a:lnTo>
                  <a:pt x="2408116" y="3581255"/>
                </a:lnTo>
                <a:lnTo>
                  <a:pt x="2361949" y="3569341"/>
                </a:lnTo>
                <a:lnTo>
                  <a:pt x="2317272" y="3551469"/>
                </a:lnTo>
                <a:lnTo>
                  <a:pt x="2271105" y="3529131"/>
                </a:lnTo>
                <a:lnTo>
                  <a:pt x="2227917" y="3503814"/>
                </a:lnTo>
                <a:lnTo>
                  <a:pt x="2183239" y="3477008"/>
                </a:lnTo>
                <a:lnTo>
                  <a:pt x="2138561" y="3453178"/>
                </a:lnTo>
                <a:lnTo>
                  <a:pt x="2093885" y="3429350"/>
                </a:lnTo>
                <a:lnTo>
                  <a:pt x="2049208" y="3411479"/>
                </a:lnTo>
                <a:lnTo>
                  <a:pt x="2003041" y="3399565"/>
                </a:lnTo>
                <a:lnTo>
                  <a:pt x="1956874" y="3393607"/>
                </a:lnTo>
                <a:lnTo>
                  <a:pt x="1907728" y="3393607"/>
                </a:lnTo>
                <a:lnTo>
                  <a:pt x="1857094" y="3396587"/>
                </a:lnTo>
                <a:lnTo>
                  <a:pt x="1806460" y="3402543"/>
                </a:lnTo>
                <a:lnTo>
                  <a:pt x="1755825" y="3409991"/>
                </a:lnTo>
                <a:lnTo>
                  <a:pt x="1705189" y="3415946"/>
                </a:lnTo>
                <a:lnTo>
                  <a:pt x="1654555" y="3420415"/>
                </a:lnTo>
                <a:lnTo>
                  <a:pt x="1606901" y="3418925"/>
                </a:lnTo>
                <a:lnTo>
                  <a:pt x="1560733" y="3412968"/>
                </a:lnTo>
                <a:lnTo>
                  <a:pt x="1516055" y="3399565"/>
                </a:lnTo>
                <a:lnTo>
                  <a:pt x="1478825" y="3380204"/>
                </a:lnTo>
                <a:lnTo>
                  <a:pt x="1443081" y="3354887"/>
                </a:lnTo>
                <a:lnTo>
                  <a:pt x="1411808" y="3325101"/>
                </a:lnTo>
                <a:lnTo>
                  <a:pt x="1380533" y="3290849"/>
                </a:lnTo>
                <a:lnTo>
                  <a:pt x="1352239" y="3255107"/>
                </a:lnTo>
                <a:lnTo>
                  <a:pt x="1323942" y="3217874"/>
                </a:lnTo>
                <a:lnTo>
                  <a:pt x="1295647" y="3180643"/>
                </a:lnTo>
                <a:lnTo>
                  <a:pt x="1267352" y="3144902"/>
                </a:lnTo>
                <a:lnTo>
                  <a:pt x="1237566" y="3110649"/>
                </a:lnTo>
                <a:lnTo>
                  <a:pt x="1203314" y="3080861"/>
                </a:lnTo>
                <a:lnTo>
                  <a:pt x="1170550" y="3054056"/>
                </a:lnTo>
                <a:lnTo>
                  <a:pt x="1133319" y="3033207"/>
                </a:lnTo>
                <a:lnTo>
                  <a:pt x="1093109" y="3015336"/>
                </a:lnTo>
                <a:lnTo>
                  <a:pt x="1049921" y="3000442"/>
                </a:lnTo>
                <a:lnTo>
                  <a:pt x="1005242" y="2987039"/>
                </a:lnTo>
                <a:lnTo>
                  <a:pt x="960566" y="2975125"/>
                </a:lnTo>
                <a:lnTo>
                  <a:pt x="914400" y="2963209"/>
                </a:lnTo>
                <a:lnTo>
                  <a:pt x="871211" y="2949806"/>
                </a:lnTo>
                <a:lnTo>
                  <a:pt x="828022" y="2934914"/>
                </a:lnTo>
                <a:lnTo>
                  <a:pt x="787813" y="2917043"/>
                </a:lnTo>
                <a:lnTo>
                  <a:pt x="752072" y="2894704"/>
                </a:lnTo>
                <a:lnTo>
                  <a:pt x="719306" y="2867898"/>
                </a:lnTo>
                <a:lnTo>
                  <a:pt x="692502" y="2835134"/>
                </a:lnTo>
                <a:lnTo>
                  <a:pt x="670163" y="2799391"/>
                </a:lnTo>
                <a:lnTo>
                  <a:pt x="652291" y="2759180"/>
                </a:lnTo>
                <a:lnTo>
                  <a:pt x="637399" y="2715993"/>
                </a:lnTo>
                <a:lnTo>
                  <a:pt x="623997" y="2672804"/>
                </a:lnTo>
                <a:lnTo>
                  <a:pt x="612083" y="2626638"/>
                </a:lnTo>
                <a:lnTo>
                  <a:pt x="600169" y="2581960"/>
                </a:lnTo>
                <a:lnTo>
                  <a:pt x="586764" y="2537281"/>
                </a:lnTo>
                <a:lnTo>
                  <a:pt x="571872" y="2494092"/>
                </a:lnTo>
                <a:lnTo>
                  <a:pt x="554000" y="2453882"/>
                </a:lnTo>
                <a:lnTo>
                  <a:pt x="533152" y="2416651"/>
                </a:lnTo>
                <a:lnTo>
                  <a:pt x="506346" y="2383887"/>
                </a:lnTo>
                <a:lnTo>
                  <a:pt x="476561" y="2349633"/>
                </a:lnTo>
                <a:lnTo>
                  <a:pt x="442308" y="2319849"/>
                </a:lnTo>
                <a:lnTo>
                  <a:pt x="405075" y="2291554"/>
                </a:lnTo>
                <a:lnTo>
                  <a:pt x="367844" y="2263257"/>
                </a:lnTo>
                <a:lnTo>
                  <a:pt x="330615" y="2234962"/>
                </a:lnTo>
                <a:lnTo>
                  <a:pt x="294872" y="2206664"/>
                </a:lnTo>
                <a:lnTo>
                  <a:pt x="260619" y="2175390"/>
                </a:lnTo>
                <a:lnTo>
                  <a:pt x="230835" y="2144116"/>
                </a:lnTo>
                <a:lnTo>
                  <a:pt x="205519" y="2108372"/>
                </a:lnTo>
                <a:lnTo>
                  <a:pt x="186158" y="2071141"/>
                </a:lnTo>
                <a:lnTo>
                  <a:pt x="172755" y="2026465"/>
                </a:lnTo>
                <a:lnTo>
                  <a:pt x="166797" y="1980297"/>
                </a:lnTo>
                <a:lnTo>
                  <a:pt x="165306" y="1932640"/>
                </a:lnTo>
                <a:lnTo>
                  <a:pt x="169775" y="1882006"/>
                </a:lnTo>
                <a:lnTo>
                  <a:pt x="175733" y="1831370"/>
                </a:lnTo>
                <a:lnTo>
                  <a:pt x="183178" y="1780735"/>
                </a:lnTo>
                <a:lnTo>
                  <a:pt x="189136" y="1730101"/>
                </a:lnTo>
                <a:lnTo>
                  <a:pt x="192116" y="1679466"/>
                </a:lnTo>
                <a:lnTo>
                  <a:pt x="192116" y="1630319"/>
                </a:lnTo>
                <a:lnTo>
                  <a:pt x="186158" y="1584152"/>
                </a:lnTo>
                <a:lnTo>
                  <a:pt x="174244" y="1537986"/>
                </a:lnTo>
                <a:lnTo>
                  <a:pt x="156372" y="1494795"/>
                </a:lnTo>
                <a:lnTo>
                  <a:pt x="134033" y="1450119"/>
                </a:lnTo>
                <a:lnTo>
                  <a:pt x="108716" y="1405442"/>
                </a:lnTo>
                <a:lnTo>
                  <a:pt x="81910" y="1360762"/>
                </a:lnTo>
                <a:lnTo>
                  <a:pt x="56594" y="1317574"/>
                </a:lnTo>
                <a:lnTo>
                  <a:pt x="34253" y="1271407"/>
                </a:lnTo>
                <a:lnTo>
                  <a:pt x="16383" y="1226729"/>
                </a:lnTo>
                <a:lnTo>
                  <a:pt x="4469" y="1180561"/>
                </a:lnTo>
                <a:lnTo>
                  <a:pt x="0" y="1132905"/>
                </a:lnTo>
                <a:lnTo>
                  <a:pt x="4469" y="1085249"/>
                </a:lnTo>
                <a:lnTo>
                  <a:pt x="16383" y="1039083"/>
                </a:lnTo>
                <a:lnTo>
                  <a:pt x="34253" y="994403"/>
                </a:lnTo>
                <a:lnTo>
                  <a:pt x="56594" y="948238"/>
                </a:lnTo>
                <a:lnTo>
                  <a:pt x="81910" y="905048"/>
                </a:lnTo>
                <a:lnTo>
                  <a:pt x="108716" y="860370"/>
                </a:lnTo>
                <a:lnTo>
                  <a:pt x="134033" y="815693"/>
                </a:lnTo>
                <a:lnTo>
                  <a:pt x="156372" y="771015"/>
                </a:lnTo>
                <a:lnTo>
                  <a:pt x="174244" y="727825"/>
                </a:lnTo>
                <a:lnTo>
                  <a:pt x="186158" y="681658"/>
                </a:lnTo>
                <a:lnTo>
                  <a:pt x="192116" y="635491"/>
                </a:lnTo>
                <a:lnTo>
                  <a:pt x="192116" y="586346"/>
                </a:lnTo>
                <a:lnTo>
                  <a:pt x="189136" y="535711"/>
                </a:lnTo>
                <a:lnTo>
                  <a:pt x="183178" y="485075"/>
                </a:lnTo>
                <a:lnTo>
                  <a:pt x="175733" y="434440"/>
                </a:lnTo>
                <a:lnTo>
                  <a:pt x="169775" y="383806"/>
                </a:lnTo>
                <a:lnTo>
                  <a:pt x="165306" y="333172"/>
                </a:lnTo>
                <a:lnTo>
                  <a:pt x="166797" y="285515"/>
                </a:lnTo>
                <a:lnTo>
                  <a:pt x="172755" y="239348"/>
                </a:lnTo>
                <a:lnTo>
                  <a:pt x="186158" y="194669"/>
                </a:lnTo>
                <a:lnTo>
                  <a:pt x="205519" y="157438"/>
                </a:lnTo>
                <a:lnTo>
                  <a:pt x="230835" y="121696"/>
                </a:lnTo>
                <a:lnTo>
                  <a:pt x="260619" y="90421"/>
                </a:lnTo>
                <a:lnTo>
                  <a:pt x="294872" y="59147"/>
                </a:lnTo>
                <a:lnTo>
                  <a:pt x="330615" y="30850"/>
                </a:lnTo>
                <a:lnTo>
                  <a:pt x="367844" y="2553"/>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86F0A11C-FCA2-53BB-BD93-4627C5A6FAD8}"/>
              </a:ext>
            </a:extLst>
          </p:cNvPr>
          <p:cNvPicPr>
            <a:picLocks noChangeAspect="1"/>
          </p:cNvPicPr>
          <p:nvPr/>
        </p:nvPicPr>
        <p:blipFill>
          <a:blip r:embed="rId3"/>
          <a:stretch>
            <a:fillRect/>
          </a:stretch>
        </p:blipFill>
        <p:spPr>
          <a:xfrm>
            <a:off x="9243378" y="209550"/>
            <a:ext cx="2511353" cy="2505075"/>
          </a:xfrm>
          <a:prstGeom prst="rect">
            <a:avLst/>
          </a:prstGeom>
        </p:spPr>
      </p:pic>
      <p:sp>
        <p:nvSpPr>
          <p:cNvPr id="33" name="Freeform: Shape 32">
            <a:extLst>
              <a:ext uri="{FF2B5EF4-FFF2-40B4-BE49-F238E27FC236}">
                <a16:creationId xmlns:a16="http://schemas.microsoft.com/office/drawing/2014/main" id="{2AD292BD-58D8-4261-AD54-80C939F13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78598" y="3909952"/>
            <a:ext cx="3313402" cy="2948047"/>
          </a:xfrm>
          <a:custGeom>
            <a:avLst/>
            <a:gdLst>
              <a:gd name="connsiteX0" fmla="*/ 1934947 w 3313402"/>
              <a:gd name="connsiteY0" fmla="*/ 0 h 2948047"/>
              <a:gd name="connsiteX1" fmla="*/ 1972495 w 3313402"/>
              <a:gd name="connsiteY1" fmla="*/ 3519 h 2948047"/>
              <a:gd name="connsiteX2" fmla="*/ 2008871 w 3313402"/>
              <a:gd name="connsiteY2" fmla="*/ 12907 h 2948047"/>
              <a:gd name="connsiteX3" fmla="*/ 2044074 w 3313402"/>
              <a:gd name="connsiteY3" fmla="*/ 26988 h 2948047"/>
              <a:gd name="connsiteX4" fmla="*/ 2080448 w 3313402"/>
              <a:gd name="connsiteY4" fmla="*/ 44589 h 2948047"/>
              <a:gd name="connsiteX5" fmla="*/ 2114478 w 3313402"/>
              <a:gd name="connsiteY5" fmla="*/ 64537 h 2948047"/>
              <a:gd name="connsiteX6" fmla="*/ 2149681 w 3313402"/>
              <a:gd name="connsiteY6" fmla="*/ 85659 h 2948047"/>
              <a:gd name="connsiteX7" fmla="*/ 2184882 w 3313402"/>
              <a:gd name="connsiteY7" fmla="*/ 104433 h 2948047"/>
              <a:gd name="connsiteX8" fmla="*/ 2220084 w 3313402"/>
              <a:gd name="connsiteY8" fmla="*/ 123208 h 2948047"/>
              <a:gd name="connsiteX9" fmla="*/ 2254113 w 3313402"/>
              <a:gd name="connsiteY9" fmla="*/ 137288 h 2948047"/>
              <a:gd name="connsiteX10" fmla="*/ 2291662 w 3313402"/>
              <a:gd name="connsiteY10" fmla="*/ 146675 h 2948047"/>
              <a:gd name="connsiteX11" fmla="*/ 2328037 w 3313402"/>
              <a:gd name="connsiteY11" fmla="*/ 151369 h 2948047"/>
              <a:gd name="connsiteX12" fmla="*/ 2366759 w 3313402"/>
              <a:gd name="connsiteY12" fmla="*/ 151369 h 2948047"/>
              <a:gd name="connsiteX13" fmla="*/ 2406656 w 3313402"/>
              <a:gd name="connsiteY13" fmla="*/ 149023 h 2948047"/>
              <a:gd name="connsiteX14" fmla="*/ 2446551 w 3313402"/>
              <a:gd name="connsiteY14" fmla="*/ 144329 h 2948047"/>
              <a:gd name="connsiteX15" fmla="*/ 2486448 w 3313402"/>
              <a:gd name="connsiteY15" fmla="*/ 138462 h 2948047"/>
              <a:gd name="connsiteX16" fmla="*/ 2526343 w 3313402"/>
              <a:gd name="connsiteY16" fmla="*/ 133769 h 2948047"/>
              <a:gd name="connsiteX17" fmla="*/ 2566239 w 3313402"/>
              <a:gd name="connsiteY17" fmla="*/ 130247 h 2948047"/>
              <a:gd name="connsiteX18" fmla="*/ 2603787 w 3313402"/>
              <a:gd name="connsiteY18" fmla="*/ 131421 h 2948047"/>
              <a:gd name="connsiteX19" fmla="*/ 2640163 w 3313402"/>
              <a:gd name="connsiteY19" fmla="*/ 136115 h 2948047"/>
              <a:gd name="connsiteX20" fmla="*/ 2675366 w 3313402"/>
              <a:gd name="connsiteY20" fmla="*/ 146675 h 2948047"/>
              <a:gd name="connsiteX21" fmla="*/ 2704702 w 3313402"/>
              <a:gd name="connsiteY21" fmla="*/ 161930 h 2948047"/>
              <a:gd name="connsiteX22" fmla="*/ 2732862 w 3313402"/>
              <a:gd name="connsiteY22" fmla="*/ 181878 h 2948047"/>
              <a:gd name="connsiteX23" fmla="*/ 2757504 w 3313402"/>
              <a:gd name="connsiteY23" fmla="*/ 205346 h 2948047"/>
              <a:gd name="connsiteX24" fmla="*/ 2782146 w 3313402"/>
              <a:gd name="connsiteY24" fmla="*/ 232334 h 2948047"/>
              <a:gd name="connsiteX25" fmla="*/ 2804440 w 3313402"/>
              <a:gd name="connsiteY25" fmla="*/ 260495 h 2948047"/>
              <a:gd name="connsiteX26" fmla="*/ 2826735 w 3313402"/>
              <a:gd name="connsiteY26" fmla="*/ 289831 h 2948047"/>
              <a:gd name="connsiteX27" fmla="*/ 2849030 w 3313402"/>
              <a:gd name="connsiteY27" fmla="*/ 319166 h 2948047"/>
              <a:gd name="connsiteX28" fmla="*/ 2871324 w 3313402"/>
              <a:gd name="connsiteY28" fmla="*/ 347327 h 2948047"/>
              <a:gd name="connsiteX29" fmla="*/ 2894793 w 3313402"/>
              <a:gd name="connsiteY29" fmla="*/ 374315 h 2948047"/>
              <a:gd name="connsiteX30" fmla="*/ 2921781 w 3313402"/>
              <a:gd name="connsiteY30" fmla="*/ 397785 h 2948047"/>
              <a:gd name="connsiteX31" fmla="*/ 2947597 w 3313402"/>
              <a:gd name="connsiteY31" fmla="*/ 418906 h 2948047"/>
              <a:gd name="connsiteX32" fmla="*/ 2976931 w 3313402"/>
              <a:gd name="connsiteY32" fmla="*/ 435332 h 2948047"/>
              <a:gd name="connsiteX33" fmla="*/ 3008614 w 3313402"/>
              <a:gd name="connsiteY33" fmla="*/ 449413 h 2948047"/>
              <a:gd name="connsiteX34" fmla="*/ 3042641 w 3313402"/>
              <a:gd name="connsiteY34" fmla="*/ 461147 h 2948047"/>
              <a:gd name="connsiteX35" fmla="*/ 3077843 w 3313402"/>
              <a:gd name="connsiteY35" fmla="*/ 471708 h 2948047"/>
              <a:gd name="connsiteX36" fmla="*/ 3113046 w 3313402"/>
              <a:gd name="connsiteY36" fmla="*/ 481096 h 2948047"/>
              <a:gd name="connsiteX37" fmla="*/ 3149422 w 3313402"/>
              <a:gd name="connsiteY37" fmla="*/ 490483 h 2948047"/>
              <a:gd name="connsiteX38" fmla="*/ 3183450 w 3313402"/>
              <a:gd name="connsiteY38" fmla="*/ 501044 h 2948047"/>
              <a:gd name="connsiteX39" fmla="*/ 3217478 w 3313402"/>
              <a:gd name="connsiteY39" fmla="*/ 512777 h 2948047"/>
              <a:gd name="connsiteX40" fmla="*/ 3249161 w 3313402"/>
              <a:gd name="connsiteY40" fmla="*/ 526859 h 2948047"/>
              <a:gd name="connsiteX41" fmla="*/ 3277323 w 3313402"/>
              <a:gd name="connsiteY41" fmla="*/ 544460 h 2948047"/>
              <a:gd name="connsiteX42" fmla="*/ 3303139 w 3313402"/>
              <a:gd name="connsiteY42" fmla="*/ 565581 h 2948047"/>
              <a:gd name="connsiteX43" fmla="*/ 3313402 w 3313402"/>
              <a:gd name="connsiteY43" fmla="*/ 578126 h 2948047"/>
              <a:gd name="connsiteX44" fmla="*/ 3313402 w 3313402"/>
              <a:gd name="connsiteY44" fmla="*/ 2948047 h 2948047"/>
              <a:gd name="connsiteX45" fmla="*/ 422306 w 3313402"/>
              <a:gd name="connsiteY45" fmla="*/ 2948047 h 2948047"/>
              <a:gd name="connsiteX46" fmla="*/ 420079 w 3313402"/>
              <a:gd name="connsiteY46" fmla="*/ 2944070 h 2948047"/>
              <a:gd name="connsiteX47" fmla="*/ 398960 w 3313402"/>
              <a:gd name="connsiteY47" fmla="*/ 2918255 h 2948047"/>
              <a:gd name="connsiteX48" fmla="*/ 375490 w 3313402"/>
              <a:gd name="connsiteY48" fmla="*/ 2891267 h 2948047"/>
              <a:gd name="connsiteX49" fmla="*/ 348502 w 3313402"/>
              <a:gd name="connsiteY49" fmla="*/ 2867799 h 2948047"/>
              <a:gd name="connsiteX50" fmla="*/ 319166 w 3313402"/>
              <a:gd name="connsiteY50" fmla="*/ 2845505 h 2948047"/>
              <a:gd name="connsiteX51" fmla="*/ 289832 w 3313402"/>
              <a:gd name="connsiteY51" fmla="*/ 2823210 h 2948047"/>
              <a:gd name="connsiteX52" fmla="*/ 260497 w 3313402"/>
              <a:gd name="connsiteY52" fmla="*/ 2800916 h 2948047"/>
              <a:gd name="connsiteX53" fmla="*/ 232334 w 3313402"/>
              <a:gd name="connsiteY53" fmla="*/ 2778620 h 2948047"/>
              <a:gd name="connsiteX54" fmla="*/ 205346 w 3313402"/>
              <a:gd name="connsiteY54" fmla="*/ 2753979 h 2948047"/>
              <a:gd name="connsiteX55" fmla="*/ 181878 w 3313402"/>
              <a:gd name="connsiteY55" fmla="*/ 2729338 h 2948047"/>
              <a:gd name="connsiteX56" fmla="*/ 161931 w 3313402"/>
              <a:gd name="connsiteY56" fmla="*/ 2701176 h 2948047"/>
              <a:gd name="connsiteX57" fmla="*/ 146677 w 3313402"/>
              <a:gd name="connsiteY57" fmla="*/ 2671841 h 2948047"/>
              <a:gd name="connsiteX58" fmla="*/ 136116 w 3313402"/>
              <a:gd name="connsiteY58" fmla="*/ 2636640 h 2948047"/>
              <a:gd name="connsiteX59" fmla="*/ 131422 w 3313402"/>
              <a:gd name="connsiteY59" fmla="*/ 2600264 h 2948047"/>
              <a:gd name="connsiteX60" fmla="*/ 130248 w 3313402"/>
              <a:gd name="connsiteY60" fmla="*/ 2562713 h 2948047"/>
              <a:gd name="connsiteX61" fmla="*/ 133769 w 3313402"/>
              <a:gd name="connsiteY61" fmla="*/ 2522818 h 2948047"/>
              <a:gd name="connsiteX62" fmla="*/ 138462 w 3313402"/>
              <a:gd name="connsiteY62" fmla="*/ 2482923 h 2948047"/>
              <a:gd name="connsiteX63" fmla="*/ 144329 w 3313402"/>
              <a:gd name="connsiteY63" fmla="*/ 2443026 h 2948047"/>
              <a:gd name="connsiteX64" fmla="*/ 149023 w 3313402"/>
              <a:gd name="connsiteY64" fmla="*/ 2403131 h 2948047"/>
              <a:gd name="connsiteX65" fmla="*/ 151371 w 3313402"/>
              <a:gd name="connsiteY65" fmla="*/ 2363236 h 2948047"/>
              <a:gd name="connsiteX66" fmla="*/ 151371 w 3313402"/>
              <a:gd name="connsiteY66" fmla="*/ 2324513 h 2948047"/>
              <a:gd name="connsiteX67" fmla="*/ 146677 w 3313402"/>
              <a:gd name="connsiteY67" fmla="*/ 2288138 h 2948047"/>
              <a:gd name="connsiteX68" fmla="*/ 137289 w 3313402"/>
              <a:gd name="connsiteY68" fmla="*/ 2251763 h 2948047"/>
              <a:gd name="connsiteX69" fmla="*/ 123208 w 3313402"/>
              <a:gd name="connsiteY69" fmla="*/ 2217733 h 2948047"/>
              <a:gd name="connsiteX70" fmla="*/ 105607 w 3313402"/>
              <a:gd name="connsiteY70" fmla="*/ 2182531 h 2948047"/>
              <a:gd name="connsiteX71" fmla="*/ 85659 w 3313402"/>
              <a:gd name="connsiteY71" fmla="*/ 2147330 h 2948047"/>
              <a:gd name="connsiteX72" fmla="*/ 64538 w 3313402"/>
              <a:gd name="connsiteY72" fmla="*/ 2112127 h 2948047"/>
              <a:gd name="connsiteX73" fmla="*/ 44590 w 3313402"/>
              <a:gd name="connsiteY73" fmla="*/ 2078098 h 2948047"/>
              <a:gd name="connsiteX74" fmla="*/ 26988 w 3313402"/>
              <a:gd name="connsiteY74" fmla="*/ 2041723 h 2948047"/>
              <a:gd name="connsiteX75" fmla="*/ 12908 w 3313402"/>
              <a:gd name="connsiteY75" fmla="*/ 2006521 h 2948047"/>
              <a:gd name="connsiteX76" fmla="*/ 3521 w 3313402"/>
              <a:gd name="connsiteY76" fmla="*/ 1970145 h 2948047"/>
              <a:gd name="connsiteX77" fmla="*/ 0 w 3313402"/>
              <a:gd name="connsiteY77" fmla="*/ 1932596 h 2948047"/>
              <a:gd name="connsiteX78" fmla="*/ 3521 w 3313402"/>
              <a:gd name="connsiteY78" fmla="*/ 1895048 h 2948047"/>
              <a:gd name="connsiteX79" fmla="*/ 12908 w 3313402"/>
              <a:gd name="connsiteY79" fmla="*/ 1858672 h 2948047"/>
              <a:gd name="connsiteX80" fmla="*/ 26988 w 3313402"/>
              <a:gd name="connsiteY80" fmla="*/ 1823470 h 2948047"/>
              <a:gd name="connsiteX81" fmla="*/ 44590 w 3313402"/>
              <a:gd name="connsiteY81" fmla="*/ 1787095 h 2948047"/>
              <a:gd name="connsiteX82" fmla="*/ 64538 w 3313402"/>
              <a:gd name="connsiteY82" fmla="*/ 1753065 h 2948047"/>
              <a:gd name="connsiteX83" fmla="*/ 85659 w 3313402"/>
              <a:gd name="connsiteY83" fmla="*/ 1717864 h 2948047"/>
              <a:gd name="connsiteX84" fmla="*/ 105607 w 3313402"/>
              <a:gd name="connsiteY84" fmla="*/ 1682661 h 2948047"/>
              <a:gd name="connsiteX85" fmla="*/ 123208 w 3313402"/>
              <a:gd name="connsiteY85" fmla="*/ 1647460 h 2948047"/>
              <a:gd name="connsiteX86" fmla="*/ 137289 w 3313402"/>
              <a:gd name="connsiteY86" fmla="*/ 1613430 h 2948047"/>
              <a:gd name="connsiteX87" fmla="*/ 146677 w 3313402"/>
              <a:gd name="connsiteY87" fmla="*/ 1577054 h 2948047"/>
              <a:gd name="connsiteX88" fmla="*/ 151371 w 3313402"/>
              <a:gd name="connsiteY88" fmla="*/ 1540680 h 2948047"/>
              <a:gd name="connsiteX89" fmla="*/ 151371 w 3313402"/>
              <a:gd name="connsiteY89" fmla="*/ 1501958 h 2948047"/>
              <a:gd name="connsiteX90" fmla="*/ 149023 w 3313402"/>
              <a:gd name="connsiteY90" fmla="*/ 1462061 h 2948047"/>
              <a:gd name="connsiteX91" fmla="*/ 144329 w 3313402"/>
              <a:gd name="connsiteY91" fmla="*/ 1422166 h 2948047"/>
              <a:gd name="connsiteX92" fmla="*/ 138462 w 3313402"/>
              <a:gd name="connsiteY92" fmla="*/ 1382269 h 2948047"/>
              <a:gd name="connsiteX93" fmla="*/ 133769 w 3313402"/>
              <a:gd name="connsiteY93" fmla="*/ 1342374 h 2948047"/>
              <a:gd name="connsiteX94" fmla="*/ 130248 w 3313402"/>
              <a:gd name="connsiteY94" fmla="*/ 1302479 h 2948047"/>
              <a:gd name="connsiteX95" fmla="*/ 131422 w 3313402"/>
              <a:gd name="connsiteY95" fmla="*/ 1264930 h 2948047"/>
              <a:gd name="connsiteX96" fmla="*/ 136116 w 3313402"/>
              <a:gd name="connsiteY96" fmla="*/ 1228554 h 2948047"/>
              <a:gd name="connsiteX97" fmla="*/ 146677 w 3313402"/>
              <a:gd name="connsiteY97" fmla="*/ 1193352 h 2948047"/>
              <a:gd name="connsiteX98" fmla="*/ 161931 w 3313402"/>
              <a:gd name="connsiteY98" fmla="*/ 1164017 h 2948047"/>
              <a:gd name="connsiteX99" fmla="*/ 181878 w 3313402"/>
              <a:gd name="connsiteY99" fmla="*/ 1135856 h 2948047"/>
              <a:gd name="connsiteX100" fmla="*/ 205346 w 3313402"/>
              <a:gd name="connsiteY100" fmla="*/ 1111214 h 2948047"/>
              <a:gd name="connsiteX101" fmla="*/ 232334 w 3313402"/>
              <a:gd name="connsiteY101" fmla="*/ 1086573 h 2948047"/>
              <a:gd name="connsiteX102" fmla="*/ 260497 w 3313402"/>
              <a:gd name="connsiteY102" fmla="*/ 1064277 h 2948047"/>
              <a:gd name="connsiteX103" fmla="*/ 289832 w 3313402"/>
              <a:gd name="connsiteY103" fmla="*/ 1041982 h 2948047"/>
              <a:gd name="connsiteX104" fmla="*/ 319166 w 3313402"/>
              <a:gd name="connsiteY104" fmla="*/ 1019688 h 2948047"/>
              <a:gd name="connsiteX105" fmla="*/ 348502 w 3313402"/>
              <a:gd name="connsiteY105" fmla="*/ 997393 h 2948047"/>
              <a:gd name="connsiteX106" fmla="*/ 375490 w 3313402"/>
              <a:gd name="connsiteY106" fmla="*/ 973926 h 2948047"/>
              <a:gd name="connsiteX107" fmla="*/ 398960 w 3313402"/>
              <a:gd name="connsiteY107" fmla="*/ 946938 h 2948047"/>
              <a:gd name="connsiteX108" fmla="*/ 420079 w 3313402"/>
              <a:gd name="connsiteY108" fmla="*/ 921122 h 2948047"/>
              <a:gd name="connsiteX109" fmla="*/ 436507 w 3313402"/>
              <a:gd name="connsiteY109" fmla="*/ 891788 h 2948047"/>
              <a:gd name="connsiteX110" fmla="*/ 450588 w 3313402"/>
              <a:gd name="connsiteY110" fmla="*/ 860106 h 2948047"/>
              <a:gd name="connsiteX111" fmla="*/ 462322 w 3313402"/>
              <a:gd name="connsiteY111" fmla="*/ 826076 h 2948047"/>
              <a:gd name="connsiteX112" fmla="*/ 472883 w 3313402"/>
              <a:gd name="connsiteY112" fmla="*/ 790874 h 2948047"/>
              <a:gd name="connsiteX113" fmla="*/ 482271 w 3313402"/>
              <a:gd name="connsiteY113" fmla="*/ 755672 h 2948047"/>
              <a:gd name="connsiteX114" fmla="*/ 491658 w 3313402"/>
              <a:gd name="connsiteY114" fmla="*/ 719297 h 2948047"/>
              <a:gd name="connsiteX115" fmla="*/ 502219 w 3313402"/>
              <a:gd name="connsiteY115" fmla="*/ 685268 h 2948047"/>
              <a:gd name="connsiteX116" fmla="*/ 513952 w 3313402"/>
              <a:gd name="connsiteY116" fmla="*/ 651238 h 2948047"/>
              <a:gd name="connsiteX117" fmla="*/ 528034 w 3313402"/>
              <a:gd name="connsiteY117" fmla="*/ 619558 h 2948047"/>
              <a:gd name="connsiteX118" fmla="*/ 545635 w 3313402"/>
              <a:gd name="connsiteY118" fmla="*/ 591396 h 2948047"/>
              <a:gd name="connsiteX119" fmla="*/ 566755 w 3313402"/>
              <a:gd name="connsiteY119" fmla="*/ 565581 h 2948047"/>
              <a:gd name="connsiteX120" fmla="*/ 592570 w 3313402"/>
              <a:gd name="connsiteY120" fmla="*/ 544460 h 2948047"/>
              <a:gd name="connsiteX121" fmla="*/ 620733 w 3313402"/>
              <a:gd name="connsiteY121" fmla="*/ 526859 h 2948047"/>
              <a:gd name="connsiteX122" fmla="*/ 652413 w 3313402"/>
              <a:gd name="connsiteY122" fmla="*/ 512777 h 2948047"/>
              <a:gd name="connsiteX123" fmla="*/ 686443 w 3313402"/>
              <a:gd name="connsiteY123" fmla="*/ 501044 h 2948047"/>
              <a:gd name="connsiteX124" fmla="*/ 720472 w 3313402"/>
              <a:gd name="connsiteY124" fmla="*/ 490483 h 2948047"/>
              <a:gd name="connsiteX125" fmla="*/ 756848 w 3313402"/>
              <a:gd name="connsiteY125" fmla="*/ 481096 h 2948047"/>
              <a:gd name="connsiteX126" fmla="*/ 792049 w 3313402"/>
              <a:gd name="connsiteY126" fmla="*/ 471708 h 2948047"/>
              <a:gd name="connsiteX127" fmla="*/ 827252 w 3313402"/>
              <a:gd name="connsiteY127" fmla="*/ 461147 h 2948047"/>
              <a:gd name="connsiteX128" fmla="*/ 861280 w 3313402"/>
              <a:gd name="connsiteY128" fmla="*/ 449413 h 2948047"/>
              <a:gd name="connsiteX129" fmla="*/ 892962 w 3313402"/>
              <a:gd name="connsiteY129" fmla="*/ 435332 h 2948047"/>
              <a:gd name="connsiteX130" fmla="*/ 922297 w 3313402"/>
              <a:gd name="connsiteY130" fmla="*/ 418906 h 2948047"/>
              <a:gd name="connsiteX131" fmla="*/ 948112 w 3313402"/>
              <a:gd name="connsiteY131" fmla="*/ 397785 h 2948047"/>
              <a:gd name="connsiteX132" fmla="*/ 975101 w 3313402"/>
              <a:gd name="connsiteY132" fmla="*/ 374315 h 2948047"/>
              <a:gd name="connsiteX133" fmla="*/ 998569 w 3313402"/>
              <a:gd name="connsiteY133" fmla="*/ 347327 h 2948047"/>
              <a:gd name="connsiteX134" fmla="*/ 1020864 w 3313402"/>
              <a:gd name="connsiteY134" fmla="*/ 319166 h 2948047"/>
              <a:gd name="connsiteX135" fmla="*/ 1043158 w 3313402"/>
              <a:gd name="connsiteY135" fmla="*/ 289831 h 2948047"/>
              <a:gd name="connsiteX136" fmla="*/ 1065453 w 3313402"/>
              <a:gd name="connsiteY136" fmla="*/ 260495 h 2948047"/>
              <a:gd name="connsiteX137" fmla="*/ 1087747 w 3313402"/>
              <a:gd name="connsiteY137" fmla="*/ 232334 h 2948047"/>
              <a:gd name="connsiteX138" fmla="*/ 1112390 w 3313402"/>
              <a:gd name="connsiteY138" fmla="*/ 205346 h 2948047"/>
              <a:gd name="connsiteX139" fmla="*/ 1137030 w 3313402"/>
              <a:gd name="connsiteY139" fmla="*/ 181878 h 2948047"/>
              <a:gd name="connsiteX140" fmla="*/ 1165193 w 3313402"/>
              <a:gd name="connsiteY140" fmla="*/ 161930 h 2948047"/>
              <a:gd name="connsiteX141" fmla="*/ 1194528 w 3313402"/>
              <a:gd name="connsiteY141" fmla="*/ 146675 h 2948047"/>
              <a:gd name="connsiteX142" fmla="*/ 1229731 w 3313402"/>
              <a:gd name="connsiteY142" fmla="*/ 136115 h 2948047"/>
              <a:gd name="connsiteX143" fmla="*/ 1266106 w 3313402"/>
              <a:gd name="connsiteY143" fmla="*/ 131421 h 2948047"/>
              <a:gd name="connsiteX144" fmla="*/ 1303654 w 3313402"/>
              <a:gd name="connsiteY144" fmla="*/ 130247 h 2948047"/>
              <a:gd name="connsiteX145" fmla="*/ 1343549 w 3313402"/>
              <a:gd name="connsiteY145" fmla="*/ 133769 h 2948047"/>
              <a:gd name="connsiteX146" fmla="*/ 1383446 w 3313402"/>
              <a:gd name="connsiteY146" fmla="*/ 138462 h 2948047"/>
              <a:gd name="connsiteX147" fmla="*/ 1423342 w 3313402"/>
              <a:gd name="connsiteY147" fmla="*/ 144329 h 2948047"/>
              <a:gd name="connsiteX148" fmla="*/ 1463237 w 3313402"/>
              <a:gd name="connsiteY148" fmla="*/ 149023 h 2948047"/>
              <a:gd name="connsiteX149" fmla="*/ 1503133 w 3313402"/>
              <a:gd name="connsiteY149" fmla="*/ 151369 h 2948047"/>
              <a:gd name="connsiteX150" fmla="*/ 1541856 w 3313402"/>
              <a:gd name="connsiteY150" fmla="*/ 151369 h 2948047"/>
              <a:gd name="connsiteX151" fmla="*/ 1578232 w 3313402"/>
              <a:gd name="connsiteY151" fmla="*/ 146675 h 2948047"/>
              <a:gd name="connsiteX152" fmla="*/ 1614608 w 3313402"/>
              <a:gd name="connsiteY152" fmla="*/ 137288 h 2948047"/>
              <a:gd name="connsiteX153" fmla="*/ 1649810 w 3313402"/>
              <a:gd name="connsiteY153" fmla="*/ 123208 h 2948047"/>
              <a:gd name="connsiteX154" fmla="*/ 1685011 w 3313402"/>
              <a:gd name="connsiteY154" fmla="*/ 104433 h 2948047"/>
              <a:gd name="connsiteX155" fmla="*/ 1720214 w 3313402"/>
              <a:gd name="connsiteY155" fmla="*/ 85659 h 2948047"/>
              <a:gd name="connsiteX156" fmla="*/ 1755415 w 3313402"/>
              <a:gd name="connsiteY156" fmla="*/ 64537 h 2948047"/>
              <a:gd name="connsiteX157" fmla="*/ 1789445 w 3313402"/>
              <a:gd name="connsiteY157" fmla="*/ 44589 h 2948047"/>
              <a:gd name="connsiteX158" fmla="*/ 1825821 w 3313402"/>
              <a:gd name="connsiteY158" fmla="*/ 26988 h 2948047"/>
              <a:gd name="connsiteX159" fmla="*/ 1861022 w 3313402"/>
              <a:gd name="connsiteY159" fmla="*/ 12907 h 2948047"/>
              <a:gd name="connsiteX160" fmla="*/ 1897398 w 3313402"/>
              <a:gd name="connsiteY160" fmla="*/ 3519 h 2948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Lst>
            <a:rect l="l" t="t" r="r" b="b"/>
            <a:pathLst>
              <a:path w="3313402" h="2948047">
                <a:moveTo>
                  <a:pt x="1934947" y="0"/>
                </a:moveTo>
                <a:lnTo>
                  <a:pt x="1972495" y="3519"/>
                </a:lnTo>
                <a:lnTo>
                  <a:pt x="2008871" y="12907"/>
                </a:lnTo>
                <a:lnTo>
                  <a:pt x="2044074" y="26988"/>
                </a:lnTo>
                <a:lnTo>
                  <a:pt x="2080448" y="44589"/>
                </a:lnTo>
                <a:lnTo>
                  <a:pt x="2114478" y="64537"/>
                </a:lnTo>
                <a:lnTo>
                  <a:pt x="2149681" y="85659"/>
                </a:lnTo>
                <a:lnTo>
                  <a:pt x="2184882" y="104433"/>
                </a:lnTo>
                <a:lnTo>
                  <a:pt x="2220084" y="123208"/>
                </a:lnTo>
                <a:lnTo>
                  <a:pt x="2254113" y="137288"/>
                </a:lnTo>
                <a:lnTo>
                  <a:pt x="2291662" y="146675"/>
                </a:lnTo>
                <a:lnTo>
                  <a:pt x="2328037" y="151369"/>
                </a:lnTo>
                <a:lnTo>
                  <a:pt x="2366759" y="151369"/>
                </a:lnTo>
                <a:lnTo>
                  <a:pt x="2406656" y="149023"/>
                </a:lnTo>
                <a:lnTo>
                  <a:pt x="2446551" y="144329"/>
                </a:lnTo>
                <a:lnTo>
                  <a:pt x="2486448" y="138462"/>
                </a:lnTo>
                <a:lnTo>
                  <a:pt x="2526343" y="133769"/>
                </a:lnTo>
                <a:lnTo>
                  <a:pt x="2566239" y="130247"/>
                </a:lnTo>
                <a:lnTo>
                  <a:pt x="2603787" y="131421"/>
                </a:lnTo>
                <a:lnTo>
                  <a:pt x="2640163" y="136115"/>
                </a:lnTo>
                <a:lnTo>
                  <a:pt x="2675366" y="146675"/>
                </a:lnTo>
                <a:lnTo>
                  <a:pt x="2704702" y="161930"/>
                </a:lnTo>
                <a:lnTo>
                  <a:pt x="2732862" y="181878"/>
                </a:lnTo>
                <a:lnTo>
                  <a:pt x="2757504" y="205346"/>
                </a:lnTo>
                <a:lnTo>
                  <a:pt x="2782146" y="232334"/>
                </a:lnTo>
                <a:lnTo>
                  <a:pt x="2804440" y="260495"/>
                </a:lnTo>
                <a:lnTo>
                  <a:pt x="2826735" y="289831"/>
                </a:lnTo>
                <a:lnTo>
                  <a:pt x="2849030" y="319166"/>
                </a:lnTo>
                <a:lnTo>
                  <a:pt x="2871324" y="347327"/>
                </a:lnTo>
                <a:lnTo>
                  <a:pt x="2894793" y="374315"/>
                </a:lnTo>
                <a:lnTo>
                  <a:pt x="2921781" y="397785"/>
                </a:lnTo>
                <a:lnTo>
                  <a:pt x="2947597" y="418906"/>
                </a:lnTo>
                <a:lnTo>
                  <a:pt x="2976931" y="435332"/>
                </a:lnTo>
                <a:lnTo>
                  <a:pt x="3008614" y="449413"/>
                </a:lnTo>
                <a:lnTo>
                  <a:pt x="3042641" y="461147"/>
                </a:lnTo>
                <a:lnTo>
                  <a:pt x="3077843" y="471708"/>
                </a:lnTo>
                <a:lnTo>
                  <a:pt x="3113046" y="481096"/>
                </a:lnTo>
                <a:lnTo>
                  <a:pt x="3149422" y="490483"/>
                </a:lnTo>
                <a:lnTo>
                  <a:pt x="3183450" y="501044"/>
                </a:lnTo>
                <a:lnTo>
                  <a:pt x="3217478" y="512777"/>
                </a:lnTo>
                <a:lnTo>
                  <a:pt x="3249161" y="526859"/>
                </a:lnTo>
                <a:lnTo>
                  <a:pt x="3277323" y="544460"/>
                </a:lnTo>
                <a:lnTo>
                  <a:pt x="3303139" y="565581"/>
                </a:lnTo>
                <a:lnTo>
                  <a:pt x="3313402" y="578126"/>
                </a:lnTo>
                <a:lnTo>
                  <a:pt x="3313402" y="2948047"/>
                </a:lnTo>
                <a:lnTo>
                  <a:pt x="422306" y="2948047"/>
                </a:lnTo>
                <a:lnTo>
                  <a:pt x="420079" y="2944070"/>
                </a:lnTo>
                <a:lnTo>
                  <a:pt x="398960" y="2918255"/>
                </a:lnTo>
                <a:lnTo>
                  <a:pt x="375490" y="2891267"/>
                </a:lnTo>
                <a:lnTo>
                  <a:pt x="348502" y="2867799"/>
                </a:lnTo>
                <a:lnTo>
                  <a:pt x="319166" y="2845505"/>
                </a:lnTo>
                <a:lnTo>
                  <a:pt x="289832" y="2823210"/>
                </a:lnTo>
                <a:lnTo>
                  <a:pt x="260497" y="2800916"/>
                </a:lnTo>
                <a:lnTo>
                  <a:pt x="232334" y="2778620"/>
                </a:lnTo>
                <a:lnTo>
                  <a:pt x="205346" y="2753979"/>
                </a:lnTo>
                <a:lnTo>
                  <a:pt x="181878" y="2729338"/>
                </a:lnTo>
                <a:lnTo>
                  <a:pt x="161931" y="2701176"/>
                </a:lnTo>
                <a:lnTo>
                  <a:pt x="146677" y="2671841"/>
                </a:lnTo>
                <a:lnTo>
                  <a:pt x="136116" y="2636640"/>
                </a:lnTo>
                <a:lnTo>
                  <a:pt x="131422" y="2600264"/>
                </a:lnTo>
                <a:lnTo>
                  <a:pt x="130248" y="2562713"/>
                </a:lnTo>
                <a:lnTo>
                  <a:pt x="133769" y="2522818"/>
                </a:lnTo>
                <a:lnTo>
                  <a:pt x="138462" y="2482923"/>
                </a:lnTo>
                <a:lnTo>
                  <a:pt x="144329" y="2443026"/>
                </a:lnTo>
                <a:lnTo>
                  <a:pt x="149023" y="2403131"/>
                </a:lnTo>
                <a:lnTo>
                  <a:pt x="151371" y="2363236"/>
                </a:lnTo>
                <a:lnTo>
                  <a:pt x="151371" y="2324513"/>
                </a:lnTo>
                <a:lnTo>
                  <a:pt x="146677" y="2288138"/>
                </a:lnTo>
                <a:lnTo>
                  <a:pt x="137289" y="2251763"/>
                </a:lnTo>
                <a:lnTo>
                  <a:pt x="123208" y="2217733"/>
                </a:lnTo>
                <a:lnTo>
                  <a:pt x="105607" y="2182531"/>
                </a:lnTo>
                <a:lnTo>
                  <a:pt x="85659" y="2147330"/>
                </a:lnTo>
                <a:lnTo>
                  <a:pt x="64538" y="2112127"/>
                </a:lnTo>
                <a:lnTo>
                  <a:pt x="44590" y="2078098"/>
                </a:lnTo>
                <a:lnTo>
                  <a:pt x="26988" y="2041723"/>
                </a:lnTo>
                <a:lnTo>
                  <a:pt x="12908" y="2006521"/>
                </a:lnTo>
                <a:lnTo>
                  <a:pt x="3521" y="1970145"/>
                </a:lnTo>
                <a:lnTo>
                  <a:pt x="0" y="1932596"/>
                </a:lnTo>
                <a:lnTo>
                  <a:pt x="3521" y="1895048"/>
                </a:lnTo>
                <a:lnTo>
                  <a:pt x="12908" y="1858672"/>
                </a:lnTo>
                <a:lnTo>
                  <a:pt x="26988" y="1823470"/>
                </a:lnTo>
                <a:lnTo>
                  <a:pt x="44590" y="1787095"/>
                </a:lnTo>
                <a:lnTo>
                  <a:pt x="64538" y="1753065"/>
                </a:lnTo>
                <a:lnTo>
                  <a:pt x="85659" y="1717864"/>
                </a:lnTo>
                <a:lnTo>
                  <a:pt x="105607" y="1682661"/>
                </a:lnTo>
                <a:lnTo>
                  <a:pt x="123208" y="1647460"/>
                </a:lnTo>
                <a:lnTo>
                  <a:pt x="137289" y="1613430"/>
                </a:lnTo>
                <a:lnTo>
                  <a:pt x="146677" y="1577054"/>
                </a:lnTo>
                <a:lnTo>
                  <a:pt x="151371" y="1540680"/>
                </a:lnTo>
                <a:lnTo>
                  <a:pt x="151371" y="1501958"/>
                </a:lnTo>
                <a:lnTo>
                  <a:pt x="149023" y="1462061"/>
                </a:lnTo>
                <a:lnTo>
                  <a:pt x="144329" y="1422166"/>
                </a:lnTo>
                <a:lnTo>
                  <a:pt x="138462" y="1382269"/>
                </a:lnTo>
                <a:lnTo>
                  <a:pt x="133769" y="1342374"/>
                </a:lnTo>
                <a:lnTo>
                  <a:pt x="130248" y="1302479"/>
                </a:lnTo>
                <a:lnTo>
                  <a:pt x="131422" y="1264930"/>
                </a:lnTo>
                <a:lnTo>
                  <a:pt x="136116" y="1228554"/>
                </a:lnTo>
                <a:lnTo>
                  <a:pt x="146677" y="1193352"/>
                </a:lnTo>
                <a:lnTo>
                  <a:pt x="161931" y="1164017"/>
                </a:lnTo>
                <a:lnTo>
                  <a:pt x="181878" y="1135856"/>
                </a:lnTo>
                <a:lnTo>
                  <a:pt x="205346" y="1111214"/>
                </a:lnTo>
                <a:lnTo>
                  <a:pt x="232334" y="1086573"/>
                </a:lnTo>
                <a:lnTo>
                  <a:pt x="260497" y="1064277"/>
                </a:lnTo>
                <a:lnTo>
                  <a:pt x="289832" y="1041982"/>
                </a:lnTo>
                <a:lnTo>
                  <a:pt x="319166" y="1019688"/>
                </a:lnTo>
                <a:lnTo>
                  <a:pt x="348502" y="997393"/>
                </a:lnTo>
                <a:lnTo>
                  <a:pt x="375490" y="973926"/>
                </a:lnTo>
                <a:lnTo>
                  <a:pt x="398960" y="946938"/>
                </a:lnTo>
                <a:lnTo>
                  <a:pt x="420079" y="921122"/>
                </a:lnTo>
                <a:lnTo>
                  <a:pt x="436507" y="891788"/>
                </a:lnTo>
                <a:lnTo>
                  <a:pt x="450588" y="860106"/>
                </a:lnTo>
                <a:lnTo>
                  <a:pt x="462322" y="826076"/>
                </a:lnTo>
                <a:lnTo>
                  <a:pt x="472883" y="790874"/>
                </a:lnTo>
                <a:lnTo>
                  <a:pt x="482271" y="755672"/>
                </a:lnTo>
                <a:lnTo>
                  <a:pt x="491658" y="719297"/>
                </a:lnTo>
                <a:lnTo>
                  <a:pt x="502219" y="685268"/>
                </a:lnTo>
                <a:lnTo>
                  <a:pt x="513952" y="651238"/>
                </a:lnTo>
                <a:lnTo>
                  <a:pt x="528034" y="619558"/>
                </a:lnTo>
                <a:lnTo>
                  <a:pt x="545635" y="591396"/>
                </a:lnTo>
                <a:lnTo>
                  <a:pt x="566755" y="565581"/>
                </a:lnTo>
                <a:lnTo>
                  <a:pt x="592570" y="544460"/>
                </a:lnTo>
                <a:lnTo>
                  <a:pt x="620733" y="526859"/>
                </a:lnTo>
                <a:lnTo>
                  <a:pt x="652413" y="512777"/>
                </a:lnTo>
                <a:lnTo>
                  <a:pt x="686443" y="501044"/>
                </a:lnTo>
                <a:lnTo>
                  <a:pt x="720472" y="490483"/>
                </a:lnTo>
                <a:lnTo>
                  <a:pt x="756848" y="481096"/>
                </a:lnTo>
                <a:lnTo>
                  <a:pt x="792049" y="471708"/>
                </a:lnTo>
                <a:lnTo>
                  <a:pt x="827252" y="461147"/>
                </a:lnTo>
                <a:lnTo>
                  <a:pt x="861280" y="449413"/>
                </a:lnTo>
                <a:lnTo>
                  <a:pt x="892962" y="435332"/>
                </a:lnTo>
                <a:lnTo>
                  <a:pt x="922297" y="418906"/>
                </a:lnTo>
                <a:lnTo>
                  <a:pt x="948112" y="397785"/>
                </a:lnTo>
                <a:lnTo>
                  <a:pt x="975101" y="374315"/>
                </a:lnTo>
                <a:lnTo>
                  <a:pt x="998569" y="347327"/>
                </a:lnTo>
                <a:lnTo>
                  <a:pt x="1020864" y="319166"/>
                </a:lnTo>
                <a:lnTo>
                  <a:pt x="1043158" y="289831"/>
                </a:lnTo>
                <a:lnTo>
                  <a:pt x="1065453" y="260495"/>
                </a:lnTo>
                <a:lnTo>
                  <a:pt x="1087747" y="232334"/>
                </a:lnTo>
                <a:lnTo>
                  <a:pt x="1112390" y="205346"/>
                </a:lnTo>
                <a:lnTo>
                  <a:pt x="1137030" y="181878"/>
                </a:lnTo>
                <a:lnTo>
                  <a:pt x="1165193" y="161930"/>
                </a:lnTo>
                <a:lnTo>
                  <a:pt x="1194528" y="146675"/>
                </a:lnTo>
                <a:lnTo>
                  <a:pt x="1229731" y="136115"/>
                </a:lnTo>
                <a:lnTo>
                  <a:pt x="1266106" y="131421"/>
                </a:lnTo>
                <a:lnTo>
                  <a:pt x="1303654" y="130247"/>
                </a:lnTo>
                <a:lnTo>
                  <a:pt x="1343549" y="133769"/>
                </a:lnTo>
                <a:lnTo>
                  <a:pt x="1383446" y="138462"/>
                </a:lnTo>
                <a:lnTo>
                  <a:pt x="1423342" y="144329"/>
                </a:lnTo>
                <a:lnTo>
                  <a:pt x="1463237" y="149023"/>
                </a:lnTo>
                <a:lnTo>
                  <a:pt x="1503133" y="151369"/>
                </a:lnTo>
                <a:lnTo>
                  <a:pt x="1541856" y="151369"/>
                </a:lnTo>
                <a:lnTo>
                  <a:pt x="1578232" y="146675"/>
                </a:lnTo>
                <a:lnTo>
                  <a:pt x="1614608" y="137288"/>
                </a:lnTo>
                <a:lnTo>
                  <a:pt x="1649810" y="123208"/>
                </a:lnTo>
                <a:lnTo>
                  <a:pt x="1685011" y="104433"/>
                </a:lnTo>
                <a:lnTo>
                  <a:pt x="1720214" y="85659"/>
                </a:lnTo>
                <a:lnTo>
                  <a:pt x="1755415" y="64537"/>
                </a:lnTo>
                <a:lnTo>
                  <a:pt x="1789445" y="44589"/>
                </a:lnTo>
                <a:lnTo>
                  <a:pt x="1825821" y="26988"/>
                </a:lnTo>
                <a:lnTo>
                  <a:pt x="1861022" y="12907"/>
                </a:lnTo>
                <a:lnTo>
                  <a:pt x="1897398" y="351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sp>
        <p:nvSpPr>
          <p:cNvPr id="35" name="Freeform: Shape 34">
            <a:extLst>
              <a:ext uri="{FF2B5EF4-FFF2-40B4-BE49-F238E27FC236}">
                <a16:creationId xmlns:a16="http://schemas.microsoft.com/office/drawing/2014/main" id="{875C1B52-15CE-4113-A420-BFFE21037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91066" y="4009109"/>
            <a:ext cx="3200935" cy="2848897"/>
          </a:xfrm>
          <a:custGeom>
            <a:avLst/>
            <a:gdLst>
              <a:gd name="connsiteX0" fmla="*/ 1822480 w 3200935"/>
              <a:gd name="connsiteY0" fmla="*/ 0 h 2848897"/>
              <a:gd name="connsiteX1" fmla="*/ 1858100 w 3200935"/>
              <a:gd name="connsiteY1" fmla="*/ 3339 h 2848897"/>
              <a:gd name="connsiteX2" fmla="*/ 1892611 w 3200935"/>
              <a:gd name="connsiteY2" fmla="*/ 12245 h 2848897"/>
              <a:gd name="connsiteX3" fmla="*/ 1926007 w 3200935"/>
              <a:gd name="connsiteY3" fmla="*/ 25604 h 2848897"/>
              <a:gd name="connsiteX4" fmla="*/ 1960514 w 3200935"/>
              <a:gd name="connsiteY4" fmla="*/ 42302 h 2848897"/>
              <a:gd name="connsiteX5" fmla="*/ 1992798 w 3200935"/>
              <a:gd name="connsiteY5" fmla="*/ 61227 h 2848897"/>
              <a:gd name="connsiteX6" fmla="*/ 2026194 w 3200935"/>
              <a:gd name="connsiteY6" fmla="*/ 81264 h 2848897"/>
              <a:gd name="connsiteX7" fmla="*/ 2059589 w 3200935"/>
              <a:gd name="connsiteY7" fmla="*/ 99075 h 2848897"/>
              <a:gd name="connsiteX8" fmla="*/ 2092985 w 3200935"/>
              <a:gd name="connsiteY8" fmla="*/ 116887 h 2848897"/>
              <a:gd name="connsiteX9" fmla="*/ 2125268 w 3200935"/>
              <a:gd name="connsiteY9" fmla="*/ 130245 h 2848897"/>
              <a:gd name="connsiteX10" fmla="*/ 2160890 w 3200935"/>
              <a:gd name="connsiteY10" fmla="*/ 139150 h 2848897"/>
              <a:gd name="connsiteX11" fmla="*/ 2195399 w 3200935"/>
              <a:gd name="connsiteY11" fmla="*/ 143604 h 2848897"/>
              <a:gd name="connsiteX12" fmla="*/ 2232134 w 3200935"/>
              <a:gd name="connsiteY12" fmla="*/ 143604 h 2848897"/>
              <a:gd name="connsiteX13" fmla="*/ 2269983 w 3200935"/>
              <a:gd name="connsiteY13" fmla="*/ 141378 h 2848897"/>
              <a:gd name="connsiteX14" fmla="*/ 2307831 w 3200935"/>
              <a:gd name="connsiteY14" fmla="*/ 136924 h 2848897"/>
              <a:gd name="connsiteX15" fmla="*/ 2345681 w 3200935"/>
              <a:gd name="connsiteY15" fmla="*/ 131359 h 2848897"/>
              <a:gd name="connsiteX16" fmla="*/ 2383529 w 3200935"/>
              <a:gd name="connsiteY16" fmla="*/ 126906 h 2848897"/>
              <a:gd name="connsiteX17" fmla="*/ 2421378 w 3200935"/>
              <a:gd name="connsiteY17" fmla="*/ 123565 h 2848897"/>
              <a:gd name="connsiteX18" fmla="*/ 2456999 w 3200935"/>
              <a:gd name="connsiteY18" fmla="*/ 124678 h 2848897"/>
              <a:gd name="connsiteX19" fmla="*/ 2491507 w 3200935"/>
              <a:gd name="connsiteY19" fmla="*/ 129132 h 2848897"/>
              <a:gd name="connsiteX20" fmla="*/ 2524903 w 3200935"/>
              <a:gd name="connsiteY20" fmla="*/ 139150 h 2848897"/>
              <a:gd name="connsiteX21" fmla="*/ 2552734 w 3200935"/>
              <a:gd name="connsiteY21" fmla="*/ 153622 h 2848897"/>
              <a:gd name="connsiteX22" fmla="*/ 2579449 w 3200935"/>
              <a:gd name="connsiteY22" fmla="*/ 172547 h 2848897"/>
              <a:gd name="connsiteX23" fmla="*/ 2602827 w 3200935"/>
              <a:gd name="connsiteY23" fmla="*/ 194811 h 2848897"/>
              <a:gd name="connsiteX24" fmla="*/ 2626204 w 3200935"/>
              <a:gd name="connsiteY24" fmla="*/ 220414 h 2848897"/>
              <a:gd name="connsiteX25" fmla="*/ 2647355 w 3200935"/>
              <a:gd name="connsiteY25" fmla="*/ 247131 h 2848897"/>
              <a:gd name="connsiteX26" fmla="*/ 2668506 w 3200935"/>
              <a:gd name="connsiteY26" fmla="*/ 274961 h 2848897"/>
              <a:gd name="connsiteX27" fmla="*/ 2689656 w 3200935"/>
              <a:gd name="connsiteY27" fmla="*/ 302791 h 2848897"/>
              <a:gd name="connsiteX28" fmla="*/ 2710806 w 3200935"/>
              <a:gd name="connsiteY28" fmla="*/ 329509 h 2848897"/>
              <a:gd name="connsiteX29" fmla="*/ 2733071 w 3200935"/>
              <a:gd name="connsiteY29" fmla="*/ 355112 h 2848897"/>
              <a:gd name="connsiteX30" fmla="*/ 2758675 w 3200935"/>
              <a:gd name="connsiteY30" fmla="*/ 377377 h 2848897"/>
              <a:gd name="connsiteX31" fmla="*/ 2783165 w 3200935"/>
              <a:gd name="connsiteY31" fmla="*/ 397415 h 2848897"/>
              <a:gd name="connsiteX32" fmla="*/ 2810995 w 3200935"/>
              <a:gd name="connsiteY32" fmla="*/ 412999 h 2848897"/>
              <a:gd name="connsiteX33" fmla="*/ 2841051 w 3200935"/>
              <a:gd name="connsiteY33" fmla="*/ 426357 h 2848897"/>
              <a:gd name="connsiteX34" fmla="*/ 2873333 w 3200935"/>
              <a:gd name="connsiteY34" fmla="*/ 437489 h 2848897"/>
              <a:gd name="connsiteX35" fmla="*/ 2906728 w 3200935"/>
              <a:gd name="connsiteY35" fmla="*/ 447507 h 2848897"/>
              <a:gd name="connsiteX36" fmla="*/ 2940124 w 3200935"/>
              <a:gd name="connsiteY36" fmla="*/ 456413 h 2848897"/>
              <a:gd name="connsiteX37" fmla="*/ 2974633 w 3200935"/>
              <a:gd name="connsiteY37" fmla="*/ 465320 h 2848897"/>
              <a:gd name="connsiteX38" fmla="*/ 3006916 w 3200935"/>
              <a:gd name="connsiteY38" fmla="*/ 475338 h 2848897"/>
              <a:gd name="connsiteX39" fmla="*/ 3039197 w 3200935"/>
              <a:gd name="connsiteY39" fmla="*/ 486470 h 2848897"/>
              <a:gd name="connsiteX40" fmla="*/ 3069254 w 3200935"/>
              <a:gd name="connsiteY40" fmla="*/ 499829 h 2848897"/>
              <a:gd name="connsiteX41" fmla="*/ 3095972 w 3200935"/>
              <a:gd name="connsiteY41" fmla="*/ 516527 h 2848897"/>
              <a:gd name="connsiteX42" fmla="*/ 3120463 w 3200935"/>
              <a:gd name="connsiteY42" fmla="*/ 536565 h 2848897"/>
              <a:gd name="connsiteX43" fmla="*/ 3140498 w 3200935"/>
              <a:gd name="connsiteY43" fmla="*/ 561055 h 2848897"/>
              <a:gd name="connsiteX44" fmla="*/ 3157197 w 3200935"/>
              <a:gd name="connsiteY44" fmla="*/ 587772 h 2848897"/>
              <a:gd name="connsiteX45" fmla="*/ 3170555 w 3200935"/>
              <a:gd name="connsiteY45" fmla="*/ 617827 h 2848897"/>
              <a:gd name="connsiteX46" fmla="*/ 3181687 w 3200935"/>
              <a:gd name="connsiteY46" fmla="*/ 650112 h 2848897"/>
              <a:gd name="connsiteX47" fmla="*/ 3191705 w 3200935"/>
              <a:gd name="connsiteY47" fmla="*/ 682393 h 2848897"/>
              <a:gd name="connsiteX48" fmla="*/ 3200612 w 3200935"/>
              <a:gd name="connsiteY48" fmla="*/ 716904 h 2848897"/>
              <a:gd name="connsiteX49" fmla="*/ 3200935 w 3200935"/>
              <a:gd name="connsiteY49" fmla="*/ 718115 h 2848897"/>
              <a:gd name="connsiteX50" fmla="*/ 3200935 w 3200935"/>
              <a:gd name="connsiteY50" fmla="*/ 2848897 h 2848897"/>
              <a:gd name="connsiteX51" fmla="*/ 413394 w 3200935"/>
              <a:gd name="connsiteY51" fmla="*/ 2848897 h 2848897"/>
              <a:gd name="connsiteX52" fmla="*/ 400932 w 3200935"/>
              <a:gd name="connsiteY52" fmla="*/ 2820857 h 2848897"/>
              <a:gd name="connsiteX53" fmla="*/ 385348 w 3200935"/>
              <a:gd name="connsiteY53" fmla="*/ 2793028 h 2848897"/>
              <a:gd name="connsiteX54" fmla="*/ 365311 w 3200935"/>
              <a:gd name="connsiteY54" fmla="*/ 2768537 h 2848897"/>
              <a:gd name="connsiteX55" fmla="*/ 343046 w 3200935"/>
              <a:gd name="connsiteY55" fmla="*/ 2742933 h 2848897"/>
              <a:gd name="connsiteX56" fmla="*/ 317443 w 3200935"/>
              <a:gd name="connsiteY56" fmla="*/ 2720669 h 2848897"/>
              <a:gd name="connsiteX57" fmla="*/ 289612 w 3200935"/>
              <a:gd name="connsiteY57" fmla="*/ 2699519 h 2848897"/>
              <a:gd name="connsiteX58" fmla="*/ 261783 w 3200935"/>
              <a:gd name="connsiteY58" fmla="*/ 2678368 h 2848897"/>
              <a:gd name="connsiteX59" fmla="*/ 233954 w 3200935"/>
              <a:gd name="connsiteY59" fmla="*/ 2657218 h 2848897"/>
              <a:gd name="connsiteX60" fmla="*/ 207237 w 3200935"/>
              <a:gd name="connsiteY60" fmla="*/ 2636065 h 2848897"/>
              <a:gd name="connsiteX61" fmla="*/ 181633 w 3200935"/>
              <a:gd name="connsiteY61" fmla="*/ 2612689 h 2848897"/>
              <a:gd name="connsiteX62" fmla="*/ 159370 w 3200935"/>
              <a:gd name="connsiteY62" fmla="*/ 2589312 h 2848897"/>
              <a:gd name="connsiteX63" fmla="*/ 140446 w 3200935"/>
              <a:gd name="connsiteY63" fmla="*/ 2562594 h 2848897"/>
              <a:gd name="connsiteX64" fmla="*/ 125974 w 3200935"/>
              <a:gd name="connsiteY64" fmla="*/ 2534764 h 2848897"/>
              <a:gd name="connsiteX65" fmla="*/ 115956 w 3200935"/>
              <a:gd name="connsiteY65" fmla="*/ 2501370 h 2848897"/>
              <a:gd name="connsiteX66" fmla="*/ 111502 w 3200935"/>
              <a:gd name="connsiteY66" fmla="*/ 2466860 h 2848897"/>
              <a:gd name="connsiteX67" fmla="*/ 110388 w 3200935"/>
              <a:gd name="connsiteY67" fmla="*/ 2431236 h 2848897"/>
              <a:gd name="connsiteX68" fmla="*/ 113728 w 3200935"/>
              <a:gd name="connsiteY68" fmla="*/ 2393388 h 2848897"/>
              <a:gd name="connsiteX69" fmla="*/ 118182 w 3200935"/>
              <a:gd name="connsiteY69" fmla="*/ 2355539 h 2848897"/>
              <a:gd name="connsiteX70" fmla="*/ 123747 w 3200935"/>
              <a:gd name="connsiteY70" fmla="*/ 2317690 h 2848897"/>
              <a:gd name="connsiteX71" fmla="*/ 128200 w 3200935"/>
              <a:gd name="connsiteY71" fmla="*/ 2279842 h 2848897"/>
              <a:gd name="connsiteX72" fmla="*/ 130428 w 3200935"/>
              <a:gd name="connsiteY72" fmla="*/ 2241992 h 2848897"/>
              <a:gd name="connsiteX73" fmla="*/ 130428 w 3200935"/>
              <a:gd name="connsiteY73" fmla="*/ 2205256 h 2848897"/>
              <a:gd name="connsiteX74" fmla="*/ 125974 w 3200935"/>
              <a:gd name="connsiteY74" fmla="*/ 2170747 h 2848897"/>
              <a:gd name="connsiteX75" fmla="*/ 117069 w 3200935"/>
              <a:gd name="connsiteY75" fmla="*/ 2136238 h 2848897"/>
              <a:gd name="connsiteX76" fmla="*/ 103710 w 3200935"/>
              <a:gd name="connsiteY76" fmla="*/ 2103954 h 2848897"/>
              <a:gd name="connsiteX77" fmla="*/ 87012 w 3200935"/>
              <a:gd name="connsiteY77" fmla="*/ 2070559 h 2848897"/>
              <a:gd name="connsiteX78" fmla="*/ 68088 w 3200935"/>
              <a:gd name="connsiteY78" fmla="*/ 2037163 h 2848897"/>
              <a:gd name="connsiteX79" fmla="*/ 48051 w 3200935"/>
              <a:gd name="connsiteY79" fmla="*/ 2003766 h 2848897"/>
              <a:gd name="connsiteX80" fmla="*/ 29127 w 3200935"/>
              <a:gd name="connsiteY80" fmla="*/ 1971483 h 2848897"/>
              <a:gd name="connsiteX81" fmla="*/ 12427 w 3200935"/>
              <a:gd name="connsiteY81" fmla="*/ 1936974 h 2848897"/>
              <a:gd name="connsiteX82" fmla="*/ 0 w 3200935"/>
              <a:gd name="connsiteY82" fmla="*/ 1905903 h 2848897"/>
              <a:gd name="connsiteX83" fmla="*/ 0 w 3200935"/>
              <a:gd name="connsiteY83" fmla="*/ 1760990 h 2848897"/>
              <a:gd name="connsiteX84" fmla="*/ 12427 w 3200935"/>
              <a:gd name="connsiteY84" fmla="*/ 1729918 h 2848897"/>
              <a:gd name="connsiteX85" fmla="*/ 29127 w 3200935"/>
              <a:gd name="connsiteY85" fmla="*/ 1695410 h 2848897"/>
              <a:gd name="connsiteX86" fmla="*/ 48051 w 3200935"/>
              <a:gd name="connsiteY86" fmla="*/ 1663126 h 2848897"/>
              <a:gd name="connsiteX87" fmla="*/ 68088 w 3200935"/>
              <a:gd name="connsiteY87" fmla="*/ 1629730 h 2848897"/>
              <a:gd name="connsiteX88" fmla="*/ 87012 w 3200935"/>
              <a:gd name="connsiteY88" fmla="*/ 1596334 h 2848897"/>
              <a:gd name="connsiteX89" fmla="*/ 103710 w 3200935"/>
              <a:gd name="connsiteY89" fmla="*/ 1562938 h 2848897"/>
              <a:gd name="connsiteX90" fmla="*/ 117069 w 3200935"/>
              <a:gd name="connsiteY90" fmla="*/ 1530654 h 2848897"/>
              <a:gd name="connsiteX91" fmla="*/ 125974 w 3200935"/>
              <a:gd name="connsiteY91" fmla="*/ 1496145 h 2848897"/>
              <a:gd name="connsiteX92" fmla="*/ 130428 w 3200935"/>
              <a:gd name="connsiteY92" fmla="*/ 1461636 h 2848897"/>
              <a:gd name="connsiteX93" fmla="*/ 130428 w 3200935"/>
              <a:gd name="connsiteY93" fmla="*/ 1424901 h 2848897"/>
              <a:gd name="connsiteX94" fmla="*/ 128200 w 3200935"/>
              <a:gd name="connsiteY94" fmla="*/ 1387052 h 2848897"/>
              <a:gd name="connsiteX95" fmla="*/ 123747 w 3200935"/>
              <a:gd name="connsiteY95" fmla="*/ 1349203 h 2848897"/>
              <a:gd name="connsiteX96" fmla="*/ 118182 w 3200935"/>
              <a:gd name="connsiteY96" fmla="*/ 1311353 h 2848897"/>
              <a:gd name="connsiteX97" fmla="*/ 113728 w 3200935"/>
              <a:gd name="connsiteY97" fmla="*/ 1273505 h 2848897"/>
              <a:gd name="connsiteX98" fmla="*/ 110388 w 3200935"/>
              <a:gd name="connsiteY98" fmla="*/ 1235657 h 2848897"/>
              <a:gd name="connsiteX99" fmla="*/ 111502 w 3200935"/>
              <a:gd name="connsiteY99" fmla="*/ 1200034 h 2848897"/>
              <a:gd name="connsiteX100" fmla="*/ 115956 w 3200935"/>
              <a:gd name="connsiteY100" fmla="*/ 1165525 h 2848897"/>
              <a:gd name="connsiteX101" fmla="*/ 125974 w 3200935"/>
              <a:gd name="connsiteY101" fmla="*/ 1132128 h 2848897"/>
              <a:gd name="connsiteX102" fmla="*/ 140446 w 3200935"/>
              <a:gd name="connsiteY102" fmla="*/ 1104298 h 2848897"/>
              <a:gd name="connsiteX103" fmla="*/ 159370 w 3200935"/>
              <a:gd name="connsiteY103" fmla="*/ 1077582 h 2848897"/>
              <a:gd name="connsiteX104" fmla="*/ 181633 w 3200935"/>
              <a:gd name="connsiteY104" fmla="*/ 1054204 h 2848897"/>
              <a:gd name="connsiteX105" fmla="*/ 207237 w 3200935"/>
              <a:gd name="connsiteY105" fmla="*/ 1030827 h 2848897"/>
              <a:gd name="connsiteX106" fmla="*/ 233954 w 3200935"/>
              <a:gd name="connsiteY106" fmla="*/ 1009676 h 2848897"/>
              <a:gd name="connsiteX107" fmla="*/ 261783 w 3200935"/>
              <a:gd name="connsiteY107" fmla="*/ 988524 h 2848897"/>
              <a:gd name="connsiteX108" fmla="*/ 289612 w 3200935"/>
              <a:gd name="connsiteY108" fmla="*/ 967374 h 2848897"/>
              <a:gd name="connsiteX109" fmla="*/ 317443 w 3200935"/>
              <a:gd name="connsiteY109" fmla="*/ 946223 h 2848897"/>
              <a:gd name="connsiteX110" fmla="*/ 343046 w 3200935"/>
              <a:gd name="connsiteY110" fmla="*/ 923960 h 2848897"/>
              <a:gd name="connsiteX111" fmla="*/ 365311 w 3200935"/>
              <a:gd name="connsiteY111" fmla="*/ 898356 h 2848897"/>
              <a:gd name="connsiteX112" fmla="*/ 385348 w 3200935"/>
              <a:gd name="connsiteY112" fmla="*/ 873865 h 2848897"/>
              <a:gd name="connsiteX113" fmla="*/ 400932 w 3200935"/>
              <a:gd name="connsiteY113" fmla="*/ 846035 h 2848897"/>
              <a:gd name="connsiteX114" fmla="*/ 414290 w 3200935"/>
              <a:gd name="connsiteY114" fmla="*/ 815980 h 2848897"/>
              <a:gd name="connsiteX115" fmla="*/ 425422 w 3200935"/>
              <a:gd name="connsiteY115" fmla="*/ 783695 h 2848897"/>
              <a:gd name="connsiteX116" fmla="*/ 435442 w 3200935"/>
              <a:gd name="connsiteY116" fmla="*/ 750298 h 2848897"/>
              <a:gd name="connsiteX117" fmla="*/ 444347 w 3200935"/>
              <a:gd name="connsiteY117" fmla="*/ 716904 h 2848897"/>
              <a:gd name="connsiteX118" fmla="*/ 453253 w 3200935"/>
              <a:gd name="connsiteY118" fmla="*/ 682393 h 2848897"/>
              <a:gd name="connsiteX119" fmla="*/ 463271 w 3200935"/>
              <a:gd name="connsiteY119" fmla="*/ 650112 h 2848897"/>
              <a:gd name="connsiteX120" fmla="*/ 474403 w 3200935"/>
              <a:gd name="connsiteY120" fmla="*/ 617827 h 2848897"/>
              <a:gd name="connsiteX121" fmla="*/ 487762 w 3200935"/>
              <a:gd name="connsiteY121" fmla="*/ 587772 h 2848897"/>
              <a:gd name="connsiteX122" fmla="*/ 504460 w 3200935"/>
              <a:gd name="connsiteY122" fmla="*/ 561055 h 2848897"/>
              <a:gd name="connsiteX123" fmla="*/ 524495 w 3200935"/>
              <a:gd name="connsiteY123" fmla="*/ 536565 h 2848897"/>
              <a:gd name="connsiteX124" fmla="*/ 548987 w 3200935"/>
              <a:gd name="connsiteY124" fmla="*/ 516527 h 2848897"/>
              <a:gd name="connsiteX125" fmla="*/ 575704 w 3200935"/>
              <a:gd name="connsiteY125" fmla="*/ 499829 h 2848897"/>
              <a:gd name="connsiteX126" fmla="*/ 605759 w 3200935"/>
              <a:gd name="connsiteY126" fmla="*/ 486470 h 2848897"/>
              <a:gd name="connsiteX127" fmla="*/ 638042 w 3200935"/>
              <a:gd name="connsiteY127" fmla="*/ 475338 h 2848897"/>
              <a:gd name="connsiteX128" fmla="*/ 670325 w 3200935"/>
              <a:gd name="connsiteY128" fmla="*/ 465320 h 2848897"/>
              <a:gd name="connsiteX129" fmla="*/ 704834 w 3200935"/>
              <a:gd name="connsiteY129" fmla="*/ 456413 h 2848897"/>
              <a:gd name="connsiteX130" fmla="*/ 738229 w 3200935"/>
              <a:gd name="connsiteY130" fmla="*/ 447507 h 2848897"/>
              <a:gd name="connsiteX131" fmla="*/ 771626 w 3200935"/>
              <a:gd name="connsiteY131" fmla="*/ 437489 h 2848897"/>
              <a:gd name="connsiteX132" fmla="*/ 803907 w 3200935"/>
              <a:gd name="connsiteY132" fmla="*/ 426357 h 2848897"/>
              <a:gd name="connsiteX133" fmla="*/ 833964 w 3200935"/>
              <a:gd name="connsiteY133" fmla="*/ 412999 h 2848897"/>
              <a:gd name="connsiteX134" fmla="*/ 861794 w 3200935"/>
              <a:gd name="connsiteY134" fmla="*/ 397415 h 2848897"/>
              <a:gd name="connsiteX135" fmla="*/ 886284 w 3200935"/>
              <a:gd name="connsiteY135" fmla="*/ 377377 h 2848897"/>
              <a:gd name="connsiteX136" fmla="*/ 911888 w 3200935"/>
              <a:gd name="connsiteY136" fmla="*/ 355112 h 2848897"/>
              <a:gd name="connsiteX137" fmla="*/ 934152 w 3200935"/>
              <a:gd name="connsiteY137" fmla="*/ 329509 h 2848897"/>
              <a:gd name="connsiteX138" fmla="*/ 955302 w 3200935"/>
              <a:gd name="connsiteY138" fmla="*/ 302791 h 2848897"/>
              <a:gd name="connsiteX139" fmla="*/ 976452 w 3200935"/>
              <a:gd name="connsiteY139" fmla="*/ 274961 h 2848897"/>
              <a:gd name="connsiteX140" fmla="*/ 997604 w 3200935"/>
              <a:gd name="connsiteY140" fmla="*/ 247131 h 2848897"/>
              <a:gd name="connsiteX141" fmla="*/ 1018754 w 3200935"/>
              <a:gd name="connsiteY141" fmla="*/ 220414 h 2848897"/>
              <a:gd name="connsiteX142" fmla="*/ 1042131 w 3200935"/>
              <a:gd name="connsiteY142" fmla="*/ 194811 h 2848897"/>
              <a:gd name="connsiteX143" fmla="*/ 1065507 w 3200935"/>
              <a:gd name="connsiteY143" fmla="*/ 172547 h 2848897"/>
              <a:gd name="connsiteX144" fmla="*/ 1092225 w 3200935"/>
              <a:gd name="connsiteY144" fmla="*/ 153622 h 2848897"/>
              <a:gd name="connsiteX145" fmla="*/ 1120055 w 3200935"/>
              <a:gd name="connsiteY145" fmla="*/ 139150 h 2848897"/>
              <a:gd name="connsiteX146" fmla="*/ 1153451 w 3200935"/>
              <a:gd name="connsiteY146" fmla="*/ 129132 h 2848897"/>
              <a:gd name="connsiteX147" fmla="*/ 1187961 w 3200935"/>
              <a:gd name="connsiteY147" fmla="*/ 124678 h 2848897"/>
              <a:gd name="connsiteX148" fmla="*/ 1223581 w 3200935"/>
              <a:gd name="connsiteY148" fmla="*/ 123565 h 2848897"/>
              <a:gd name="connsiteX149" fmla="*/ 1261429 w 3200935"/>
              <a:gd name="connsiteY149" fmla="*/ 126906 h 2848897"/>
              <a:gd name="connsiteX150" fmla="*/ 1299279 w 3200935"/>
              <a:gd name="connsiteY150" fmla="*/ 131359 h 2848897"/>
              <a:gd name="connsiteX151" fmla="*/ 1337128 w 3200935"/>
              <a:gd name="connsiteY151" fmla="*/ 136924 h 2848897"/>
              <a:gd name="connsiteX152" fmla="*/ 1374976 w 3200935"/>
              <a:gd name="connsiteY152" fmla="*/ 141378 h 2848897"/>
              <a:gd name="connsiteX153" fmla="*/ 1412824 w 3200935"/>
              <a:gd name="connsiteY153" fmla="*/ 143604 h 2848897"/>
              <a:gd name="connsiteX154" fmla="*/ 1449561 w 3200935"/>
              <a:gd name="connsiteY154" fmla="*/ 143604 h 2848897"/>
              <a:gd name="connsiteX155" fmla="*/ 1484069 w 3200935"/>
              <a:gd name="connsiteY155" fmla="*/ 139150 h 2848897"/>
              <a:gd name="connsiteX156" fmla="*/ 1518579 w 3200935"/>
              <a:gd name="connsiteY156" fmla="*/ 130245 h 2848897"/>
              <a:gd name="connsiteX157" fmla="*/ 1551974 w 3200935"/>
              <a:gd name="connsiteY157" fmla="*/ 116887 h 2848897"/>
              <a:gd name="connsiteX158" fmla="*/ 1585369 w 3200935"/>
              <a:gd name="connsiteY158" fmla="*/ 99075 h 2848897"/>
              <a:gd name="connsiteX159" fmla="*/ 1618765 w 3200935"/>
              <a:gd name="connsiteY159" fmla="*/ 81264 h 2848897"/>
              <a:gd name="connsiteX160" fmla="*/ 1652161 w 3200935"/>
              <a:gd name="connsiteY160" fmla="*/ 61227 h 2848897"/>
              <a:gd name="connsiteX161" fmla="*/ 1684444 w 3200935"/>
              <a:gd name="connsiteY161" fmla="*/ 42302 h 2848897"/>
              <a:gd name="connsiteX162" fmla="*/ 1718953 w 3200935"/>
              <a:gd name="connsiteY162" fmla="*/ 25604 h 2848897"/>
              <a:gd name="connsiteX163" fmla="*/ 1752349 w 3200935"/>
              <a:gd name="connsiteY163" fmla="*/ 12245 h 2848897"/>
              <a:gd name="connsiteX164" fmla="*/ 1786858 w 3200935"/>
              <a:gd name="connsiteY164" fmla="*/ 3339 h 284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Lst>
            <a:rect l="l" t="t" r="r" b="b"/>
            <a:pathLst>
              <a:path w="3200935" h="2848897">
                <a:moveTo>
                  <a:pt x="1822480" y="0"/>
                </a:moveTo>
                <a:lnTo>
                  <a:pt x="1858100" y="3339"/>
                </a:lnTo>
                <a:lnTo>
                  <a:pt x="1892611" y="12245"/>
                </a:lnTo>
                <a:lnTo>
                  <a:pt x="1926007" y="25604"/>
                </a:lnTo>
                <a:lnTo>
                  <a:pt x="1960514" y="42302"/>
                </a:lnTo>
                <a:lnTo>
                  <a:pt x="1992798" y="61227"/>
                </a:lnTo>
                <a:lnTo>
                  <a:pt x="2026194" y="81264"/>
                </a:lnTo>
                <a:lnTo>
                  <a:pt x="2059589" y="99075"/>
                </a:lnTo>
                <a:lnTo>
                  <a:pt x="2092985" y="116887"/>
                </a:lnTo>
                <a:lnTo>
                  <a:pt x="2125268" y="130245"/>
                </a:lnTo>
                <a:lnTo>
                  <a:pt x="2160890" y="139150"/>
                </a:lnTo>
                <a:lnTo>
                  <a:pt x="2195399" y="143604"/>
                </a:lnTo>
                <a:lnTo>
                  <a:pt x="2232134" y="143604"/>
                </a:lnTo>
                <a:lnTo>
                  <a:pt x="2269983" y="141378"/>
                </a:lnTo>
                <a:lnTo>
                  <a:pt x="2307831" y="136924"/>
                </a:lnTo>
                <a:lnTo>
                  <a:pt x="2345681" y="131359"/>
                </a:lnTo>
                <a:lnTo>
                  <a:pt x="2383529" y="126906"/>
                </a:lnTo>
                <a:lnTo>
                  <a:pt x="2421378" y="123565"/>
                </a:lnTo>
                <a:lnTo>
                  <a:pt x="2456999" y="124678"/>
                </a:lnTo>
                <a:lnTo>
                  <a:pt x="2491507" y="129132"/>
                </a:lnTo>
                <a:lnTo>
                  <a:pt x="2524903" y="139150"/>
                </a:lnTo>
                <a:lnTo>
                  <a:pt x="2552734" y="153622"/>
                </a:lnTo>
                <a:lnTo>
                  <a:pt x="2579449" y="172547"/>
                </a:lnTo>
                <a:lnTo>
                  <a:pt x="2602827" y="194811"/>
                </a:lnTo>
                <a:lnTo>
                  <a:pt x="2626204" y="220414"/>
                </a:lnTo>
                <a:lnTo>
                  <a:pt x="2647355" y="247131"/>
                </a:lnTo>
                <a:lnTo>
                  <a:pt x="2668506" y="274961"/>
                </a:lnTo>
                <a:lnTo>
                  <a:pt x="2689656" y="302791"/>
                </a:lnTo>
                <a:lnTo>
                  <a:pt x="2710806" y="329509"/>
                </a:lnTo>
                <a:lnTo>
                  <a:pt x="2733071" y="355112"/>
                </a:lnTo>
                <a:lnTo>
                  <a:pt x="2758675" y="377377"/>
                </a:lnTo>
                <a:lnTo>
                  <a:pt x="2783165" y="397415"/>
                </a:lnTo>
                <a:lnTo>
                  <a:pt x="2810995" y="412999"/>
                </a:lnTo>
                <a:lnTo>
                  <a:pt x="2841051" y="426357"/>
                </a:lnTo>
                <a:lnTo>
                  <a:pt x="2873333" y="437489"/>
                </a:lnTo>
                <a:lnTo>
                  <a:pt x="2906728" y="447507"/>
                </a:lnTo>
                <a:lnTo>
                  <a:pt x="2940124" y="456413"/>
                </a:lnTo>
                <a:lnTo>
                  <a:pt x="2974633" y="465320"/>
                </a:lnTo>
                <a:lnTo>
                  <a:pt x="3006916" y="475338"/>
                </a:lnTo>
                <a:lnTo>
                  <a:pt x="3039197" y="486470"/>
                </a:lnTo>
                <a:lnTo>
                  <a:pt x="3069254" y="499829"/>
                </a:lnTo>
                <a:lnTo>
                  <a:pt x="3095972" y="516527"/>
                </a:lnTo>
                <a:lnTo>
                  <a:pt x="3120463" y="536565"/>
                </a:lnTo>
                <a:lnTo>
                  <a:pt x="3140498" y="561055"/>
                </a:lnTo>
                <a:lnTo>
                  <a:pt x="3157197" y="587772"/>
                </a:lnTo>
                <a:lnTo>
                  <a:pt x="3170555" y="617827"/>
                </a:lnTo>
                <a:lnTo>
                  <a:pt x="3181687" y="650112"/>
                </a:lnTo>
                <a:lnTo>
                  <a:pt x="3191705" y="682393"/>
                </a:lnTo>
                <a:lnTo>
                  <a:pt x="3200612" y="716904"/>
                </a:lnTo>
                <a:lnTo>
                  <a:pt x="3200935" y="718115"/>
                </a:lnTo>
                <a:lnTo>
                  <a:pt x="3200935" y="2848897"/>
                </a:lnTo>
                <a:lnTo>
                  <a:pt x="413394" y="2848897"/>
                </a:lnTo>
                <a:lnTo>
                  <a:pt x="400932" y="2820857"/>
                </a:lnTo>
                <a:lnTo>
                  <a:pt x="385348" y="2793028"/>
                </a:lnTo>
                <a:lnTo>
                  <a:pt x="365311" y="2768537"/>
                </a:lnTo>
                <a:lnTo>
                  <a:pt x="343046" y="2742933"/>
                </a:lnTo>
                <a:lnTo>
                  <a:pt x="317443" y="2720669"/>
                </a:lnTo>
                <a:lnTo>
                  <a:pt x="289612" y="2699519"/>
                </a:lnTo>
                <a:lnTo>
                  <a:pt x="261783" y="2678368"/>
                </a:lnTo>
                <a:lnTo>
                  <a:pt x="233954" y="2657218"/>
                </a:lnTo>
                <a:lnTo>
                  <a:pt x="207237" y="2636065"/>
                </a:lnTo>
                <a:lnTo>
                  <a:pt x="181633" y="2612689"/>
                </a:lnTo>
                <a:lnTo>
                  <a:pt x="159370" y="2589312"/>
                </a:lnTo>
                <a:lnTo>
                  <a:pt x="140446" y="2562594"/>
                </a:lnTo>
                <a:lnTo>
                  <a:pt x="125974" y="2534764"/>
                </a:lnTo>
                <a:lnTo>
                  <a:pt x="115956" y="2501370"/>
                </a:lnTo>
                <a:lnTo>
                  <a:pt x="111502" y="2466860"/>
                </a:lnTo>
                <a:lnTo>
                  <a:pt x="110388" y="2431236"/>
                </a:lnTo>
                <a:lnTo>
                  <a:pt x="113728" y="2393388"/>
                </a:lnTo>
                <a:lnTo>
                  <a:pt x="118182" y="2355539"/>
                </a:lnTo>
                <a:lnTo>
                  <a:pt x="123747" y="2317690"/>
                </a:lnTo>
                <a:lnTo>
                  <a:pt x="128200" y="2279842"/>
                </a:lnTo>
                <a:lnTo>
                  <a:pt x="130428" y="2241992"/>
                </a:lnTo>
                <a:lnTo>
                  <a:pt x="130428" y="2205256"/>
                </a:lnTo>
                <a:lnTo>
                  <a:pt x="125974" y="2170747"/>
                </a:lnTo>
                <a:lnTo>
                  <a:pt x="117069" y="2136238"/>
                </a:lnTo>
                <a:lnTo>
                  <a:pt x="103710" y="2103954"/>
                </a:lnTo>
                <a:lnTo>
                  <a:pt x="87012" y="2070559"/>
                </a:lnTo>
                <a:lnTo>
                  <a:pt x="68088" y="2037163"/>
                </a:lnTo>
                <a:lnTo>
                  <a:pt x="48051" y="2003766"/>
                </a:lnTo>
                <a:lnTo>
                  <a:pt x="29127" y="1971483"/>
                </a:lnTo>
                <a:lnTo>
                  <a:pt x="12427" y="1936974"/>
                </a:lnTo>
                <a:lnTo>
                  <a:pt x="0" y="1905903"/>
                </a:lnTo>
                <a:lnTo>
                  <a:pt x="0" y="1760990"/>
                </a:lnTo>
                <a:lnTo>
                  <a:pt x="12427" y="1729918"/>
                </a:lnTo>
                <a:lnTo>
                  <a:pt x="29127" y="1695410"/>
                </a:lnTo>
                <a:lnTo>
                  <a:pt x="48051" y="1663126"/>
                </a:lnTo>
                <a:lnTo>
                  <a:pt x="68088" y="1629730"/>
                </a:lnTo>
                <a:lnTo>
                  <a:pt x="87012" y="1596334"/>
                </a:lnTo>
                <a:lnTo>
                  <a:pt x="103710" y="1562938"/>
                </a:lnTo>
                <a:lnTo>
                  <a:pt x="117069" y="1530654"/>
                </a:lnTo>
                <a:lnTo>
                  <a:pt x="125974" y="1496145"/>
                </a:lnTo>
                <a:lnTo>
                  <a:pt x="130428" y="1461636"/>
                </a:lnTo>
                <a:lnTo>
                  <a:pt x="130428" y="1424901"/>
                </a:lnTo>
                <a:lnTo>
                  <a:pt x="128200" y="1387052"/>
                </a:lnTo>
                <a:lnTo>
                  <a:pt x="123747" y="1349203"/>
                </a:lnTo>
                <a:lnTo>
                  <a:pt x="118182" y="1311353"/>
                </a:lnTo>
                <a:lnTo>
                  <a:pt x="113728" y="1273505"/>
                </a:lnTo>
                <a:lnTo>
                  <a:pt x="110388" y="1235657"/>
                </a:lnTo>
                <a:lnTo>
                  <a:pt x="111502" y="1200034"/>
                </a:lnTo>
                <a:lnTo>
                  <a:pt x="115956" y="1165525"/>
                </a:lnTo>
                <a:lnTo>
                  <a:pt x="125974" y="1132128"/>
                </a:lnTo>
                <a:lnTo>
                  <a:pt x="140446" y="1104298"/>
                </a:lnTo>
                <a:lnTo>
                  <a:pt x="159370" y="1077582"/>
                </a:lnTo>
                <a:lnTo>
                  <a:pt x="181633" y="1054204"/>
                </a:lnTo>
                <a:lnTo>
                  <a:pt x="207237" y="1030827"/>
                </a:lnTo>
                <a:lnTo>
                  <a:pt x="233954" y="1009676"/>
                </a:lnTo>
                <a:lnTo>
                  <a:pt x="261783" y="988524"/>
                </a:lnTo>
                <a:lnTo>
                  <a:pt x="289612" y="967374"/>
                </a:lnTo>
                <a:lnTo>
                  <a:pt x="317443" y="946223"/>
                </a:lnTo>
                <a:lnTo>
                  <a:pt x="343046" y="923960"/>
                </a:lnTo>
                <a:lnTo>
                  <a:pt x="365311" y="898356"/>
                </a:lnTo>
                <a:lnTo>
                  <a:pt x="385348" y="873865"/>
                </a:lnTo>
                <a:lnTo>
                  <a:pt x="400932" y="846035"/>
                </a:lnTo>
                <a:lnTo>
                  <a:pt x="414290" y="815980"/>
                </a:lnTo>
                <a:lnTo>
                  <a:pt x="425422" y="783695"/>
                </a:lnTo>
                <a:lnTo>
                  <a:pt x="435442" y="750298"/>
                </a:lnTo>
                <a:lnTo>
                  <a:pt x="444347" y="716904"/>
                </a:lnTo>
                <a:lnTo>
                  <a:pt x="453253" y="682393"/>
                </a:lnTo>
                <a:lnTo>
                  <a:pt x="463271" y="650112"/>
                </a:lnTo>
                <a:lnTo>
                  <a:pt x="474403" y="617827"/>
                </a:lnTo>
                <a:lnTo>
                  <a:pt x="487762" y="587772"/>
                </a:lnTo>
                <a:lnTo>
                  <a:pt x="504460" y="561055"/>
                </a:lnTo>
                <a:lnTo>
                  <a:pt x="524495" y="536565"/>
                </a:lnTo>
                <a:lnTo>
                  <a:pt x="548987" y="516527"/>
                </a:lnTo>
                <a:lnTo>
                  <a:pt x="575704" y="499829"/>
                </a:lnTo>
                <a:lnTo>
                  <a:pt x="605759" y="486470"/>
                </a:lnTo>
                <a:lnTo>
                  <a:pt x="638042" y="475338"/>
                </a:lnTo>
                <a:lnTo>
                  <a:pt x="670325" y="465320"/>
                </a:lnTo>
                <a:lnTo>
                  <a:pt x="704834" y="456413"/>
                </a:lnTo>
                <a:lnTo>
                  <a:pt x="738229" y="447507"/>
                </a:lnTo>
                <a:lnTo>
                  <a:pt x="771626" y="437489"/>
                </a:lnTo>
                <a:lnTo>
                  <a:pt x="803907" y="426357"/>
                </a:lnTo>
                <a:lnTo>
                  <a:pt x="833964" y="412999"/>
                </a:lnTo>
                <a:lnTo>
                  <a:pt x="861794" y="397415"/>
                </a:lnTo>
                <a:lnTo>
                  <a:pt x="886284" y="377377"/>
                </a:lnTo>
                <a:lnTo>
                  <a:pt x="911888" y="355112"/>
                </a:lnTo>
                <a:lnTo>
                  <a:pt x="934152" y="329509"/>
                </a:lnTo>
                <a:lnTo>
                  <a:pt x="955302" y="302791"/>
                </a:lnTo>
                <a:lnTo>
                  <a:pt x="976452" y="274961"/>
                </a:lnTo>
                <a:lnTo>
                  <a:pt x="997604" y="247131"/>
                </a:lnTo>
                <a:lnTo>
                  <a:pt x="1018754" y="220414"/>
                </a:lnTo>
                <a:lnTo>
                  <a:pt x="1042131" y="194811"/>
                </a:lnTo>
                <a:lnTo>
                  <a:pt x="1065507" y="172547"/>
                </a:lnTo>
                <a:lnTo>
                  <a:pt x="1092225" y="153622"/>
                </a:lnTo>
                <a:lnTo>
                  <a:pt x="1120055" y="139150"/>
                </a:lnTo>
                <a:lnTo>
                  <a:pt x="1153451" y="129132"/>
                </a:lnTo>
                <a:lnTo>
                  <a:pt x="1187961" y="124678"/>
                </a:lnTo>
                <a:lnTo>
                  <a:pt x="1223581" y="123565"/>
                </a:lnTo>
                <a:lnTo>
                  <a:pt x="1261429" y="126906"/>
                </a:lnTo>
                <a:lnTo>
                  <a:pt x="1299279" y="131359"/>
                </a:lnTo>
                <a:lnTo>
                  <a:pt x="1337128" y="136924"/>
                </a:lnTo>
                <a:lnTo>
                  <a:pt x="1374976" y="141378"/>
                </a:lnTo>
                <a:lnTo>
                  <a:pt x="1412824" y="143604"/>
                </a:lnTo>
                <a:lnTo>
                  <a:pt x="1449561" y="143604"/>
                </a:lnTo>
                <a:lnTo>
                  <a:pt x="1484069" y="139150"/>
                </a:lnTo>
                <a:lnTo>
                  <a:pt x="1518579" y="130245"/>
                </a:lnTo>
                <a:lnTo>
                  <a:pt x="1551974" y="116887"/>
                </a:lnTo>
                <a:lnTo>
                  <a:pt x="1585369" y="99075"/>
                </a:lnTo>
                <a:lnTo>
                  <a:pt x="1618765" y="81264"/>
                </a:lnTo>
                <a:lnTo>
                  <a:pt x="1652161" y="61227"/>
                </a:lnTo>
                <a:lnTo>
                  <a:pt x="1684444" y="42302"/>
                </a:lnTo>
                <a:lnTo>
                  <a:pt x="1718953" y="25604"/>
                </a:lnTo>
                <a:lnTo>
                  <a:pt x="1752349" y="12245"/>
                </a:lnTo>
                <a:lnTo>
                  <a:pt x="1786858" y="333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6A6E7E20-F791-2B97-3ECE-9004BCD92C30}"/>
              </a:ext>
            </a:extLst>
          </p:cNvPr>
          <p:cNvPicPr>
            <a:picLocks noChangeAspect="1"/>
          </p:cNvPicPr>
          <p:nvPr/>
        </p:nvPicPr>
        <p:blipFill>
          <a:blip r:embed="rId4"/>
          <a:stretch>
            <a:fillRect/>
          </a:stretch>
        </p:blipFill>
        <p:spPr>
          <a:xfrm>
            <a:off x="9524999" y="4971530"/>
            <a:ext cx="2499853" cy="1337130"/>
          </a:xfrm>
          <a:prstGeom prst="rect">
            <a:avLst/>
          </a:prstGeom>
        </p:spPr>
      </p:pic>
    </p:spTree>
    <p:extLst>
      <p:ext uri="{BB962C8B-B14F-4D97-AF65-F5344CB8AC3E}">
        <p14:creationId xmlns:p14="http://schemas.microsoft.com/office/powerpoint/2010/main" val="312630264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DA2F304-F84D-5419-DB66-17E5F8E1E52E}"/>
              </a:ext>
            </a:extLst>
          </p:cNvPr>
          <p:cNvSpPr>
            <a:spLocks noGrp="1"/>
          </p:cNvSpPr>
          <p:nvPr>
            <p:ph type="title"/>
          </p:nvPr>
        </p:nvSpPr>
        <p:spPr>
          <a:xfrm>
            <a:off x="728797" y="744537"/>
            <a:ext cx="10306520" cy="1325563"/>
          </a:xfrm>
        </p:spPr>
        <p:txBody>
          <a:bodyPr>
            <a:normAutofit/>
          </a:bodyPr>
          <a:lstStyle/>
          <a:p>
            <a:r>
              <a:rPr lang="en-GB" sz="4000" b="0" i="0" dirty="0">
                <a:solidFill>
                  <a:srgbClr val="FFFFFF"/>
                </a:solidFill>
                <a:effectLst/>
                <a:latin typeface="open sans" panose="020B0606030504020204" pitchFamily="34" charset="0"/>
              </a:rPr>
              <a:t>Child sexual abuse in England and Wales: year ending March 2020</a:t>
            </a:r>
            <a:endParaRPr lang="en-GB" sz="4000" dirty="0">
              <a:solidFill>
                <a:srgbClr val="FFFFFF"/>
              </a:solidFill>
            </a:endParaRPr>
          </a:p>
        </p:txBody>
      </p:sp>
      <p:pic>
        <p:nvPicPr>
          <p:cNvPr id="4" name="Picture 3">
            <a:extLst>
              <a:ext uri="{FF2B5EF4-FFF2-40B4-BE49-F238E27FC236}">
                <a16:creationId xmlns:a16="http://schemas.microsoft.com/office/drawing/2014/main" id="{C439579E-BA3F-DBAC-FB1E-30994D908EC1}"/>
              </a:ext>
            </a:extLst>
          </p:cNvPr>
          <p:cNvPicPr>
            <a:picLocks noChangeAspect="1"/>
          </p:cNvPicPr>
          <p:nvPr/>
        </p:nvPicPr>
        <p:blipFill>
          <a:blip r:embed="rId3"/>
          <a:stretch>
            <a:fillRect/>
          </a:stretch>
        </p:blipFill>
        <p:spPr>
          <a:xfrm>
            <a:off x="7128340" y="1416420"/>
            <a:ext cx="3185669" cy="629169"/>
          </a:xfrm>
          <a:prstGeom prst="rect">
            <a:avLst/>
          </a:prstGeom>
        </p:spPr>
      </p:pic>
      <p:sp>
        <p:nvSpPr>
          <p:cNvPr id="6" name="Content Placeholder 5">
            <a:extLst>
              <a:ext uri="{FF2B5EF4-FFF2-40B4-BE49-F238E27FC236}">
                <a16:creationId xmlns:a16="http://schemas.microsoft.com/office/drawing/2014/main" id="{80DA703A-A25D-B7A7-08C8-A428C287BB41}"/>
              </a:ext>
            </a:extLst>
          </p:cNvPr>
          <p:cNvSpPr>
            <a:spLocks noGrp="1"/>
          </p:cNvSpPr>
          <p:nvPr>
            <p:ph idx="1"/>
          </p:nvPr>
        </p:nvSpPr>
        <p:spPr>
          <a:xfrm>
            <a:off x="640186" y="2378076"/>
            <a:ext cx="10911630" cy="4479923"/>
          </a:xfrm>
          <a:solidFill>
            <a:schemeClr val="bg1"/>
          </a:solidFill>
        </p:spPr>
        <p:txBody>
          <a:bodyPr>
            <a:normAutofit fontScale="70000" lnSpcReduction="20000"/>
          </a:bodyPr>
          <a:lstStyle/>
          <a:p>
            <a:r>
              <a:rPr lang="en-GB" b="0" i="0" dirty="0">
                <a:solidFill>
                  <a:srgbClr val="323132"/>
                </a:solidFill>
                <a:effectLst/>
                <a:latin typeface="open sans" panose="020B0606030504020204" pitchFamily="34" charset="0"/>
              </a:rPr>
              <a:t>one in five adults aged 18 to 74 years experienced at least one form of child abuse.</a:t>
            </a:r>
          </a:p>
          <a:p>
            <a:r>
              <a:rPr lang="en-GB" b="0" i="0" dirty="0">
                <a:solidFill>
                  <a:srgbClr val="323132"/>
                </a:solidFill>
                <a:effectLst/>
                <a:latin typeface="open sans" panose="020B0606030504020204" pitchFamily="34" charset="0"/>
              </a:rPr>
              <a:t>an estimated 1 in 100 adults aged 18 to 74 years experienced physical neglect before the age of 16 years (481,000 people);</a:t>
            </a:r>
          </a:p>
          <a:p>
            <a:r>
              <a:rPr lang="en-GB" b="0" i="0" dirty="0">
                <a:solidFill>
                  <a:srgbClr val="323132"/>
                </a:solidFill>
                <a:effectLst/>
                <a:latin typeface="open sans" panose="020B0606030504020204" pitchFamily="34" charset="0"/>
              </a:rPr>
              <a:t>An estimated 3.1 million adults aged 18 to 74 years were victims of sexual abuse before the age of 16 years</a:t>
            </a:r>
            <a:endParaRPr lang="en-GB" dirty="0">
              <a:solidFill>
                <a:srgbClr val="323132"/>
              </a:solidFill>
              <a:latin typeface="open sans" panose="020B0606030504020204" pitchFamily="34" charset="0"/>
            </a:endParaRPr>
          </a:p>
          <a:p>
            <a:pPr algn="l">
              <a:buFont typeface="Arial" panose="020B0604020202020204" pitchFamily="34" charset="0"/>
              <a:buChar char="•"/>
            </a:pPr>
            <a:r>
              <a:rPr lang="en-GB" b="0" i="0" dirty="0">
                <a:solidFill>
                  <a:srgbClr val="323132"/>
                </a:solidFill>
                <a:effectLst/>
                <a:latin typeface="open sans" panose="020B0606030504020204" pitchFamily="34" charset="0"/>
              </a:rPr>
              <a:t> At 31 March 2019, 52,260 children in England were the subject of a child protection plan (CPP) and 2,820 children in Wales were on the child protection register (CPR) because of experience or risk of abuse or neglect; neglect was the most common category of abuse in England and emotional abuse was the most common in Wales.</a:t>
            </a:r>
          </a:p>
          <a:p>
            <a:pPr algn="l">
              <a:buFont typeface="Arial" panose="020B0604020202020204" pitchFamily="34" charset="0"/>
              <a:buChar char="•"/>
            </a:pPr>
            <a:endParaRPr lang="en-GB" b="0" i="0" dirty="0">
              <a:solidFill>
                <a:srgbClr val="323132"/>
              </a:solidFill>
              <a:effectLst/>
              <a:latin typeface="open sans" panose="020B0606030504020204" pitchFamily="34" charset="0"/>
            </a:endParaRPr>
          </a:p>
          <a:p>
            <a:pPr algn="l">
              <a:buFont typeface="Arial" panose="020B0604020202020204" pitchFamily="34" charset="0"/>
              <a:buChar char="•"/>
            </a:pPr>
            <a:r>
              <a:rPr lang="en-GB" b="0" i="0" dirty="0">
                <a:solidFill>
                  <a:srgbClr val="323132"/>
                </a:solidFill>
                <a:effectLst/>
                <a:latin typeface="open sans" panose="020B0606030504020204" pitchFamily="34" charset="0"/>
              </a:rPr>
              <a:t>At 31 March 2019, 49,570 children in England and 4,810 children in Wales were looked after by their local authority because of experience or risk of abuse or neglect.</a:t>
            </a:r>
          </a:p>
          <a:p>
            <a:pPr algn="l">
              <a:buFont typeface="Arial" panose="020B0604020202020204" pitchFamily="34" charset="0"/>
              <a:buChar char="•"/>
            </a:pPr>
            <a:endParaRPr lang="en-GB" b="0" i="0" dirty="0">
              <a:solidFill>
                <a:srgbClr val="323132"/>
              </a:solidFill>
              <a:effectLst/>
              <a:latin typeface="open sans" panose="020B0606030504020204" pitchFamily="34" charset="0"/>
            </a:endParaRPr>
          </a:p>
          <a:p>
            <a:pPr algn="l">
              <a:buFont typeface="Arial" panose="020B0604020202020204" pitchFamily="34" charset="0"/>
              <a:buChar char="•"/>
            </a:pPr>
            <a:r>
              <a:rPr lang="en-GB" b="0" i="0" dirty="0">
                <a:solidFill>
                  <a:srgbClr val="323132"/>
                </a:solidFill>
                <a:effectLst/>
                <a:latin typeface="open sans" panose="020B0606030504020204" pitchFamily="34" charset="0"/>
              </a:rPr>
              <a:t>Around half of adults (52%) who experienced abuse before the age of 16 years also experienced domestic abuse later in life, compared with 13% of those who did not experience abuse before the age of 16 years.</a:t>
            </a:r>
          </a:p>
          <a:p>
            <a:endParaRPr lang="en-GB" dirty="0">
              <a:solidFill>
                <a:srgbClr val="323132"/>
              </a:solidFill>
              <a:latin typeface="open sans" panose="020B0606030504020204" pitchFamily="34" charset="0"/>
            </a:endParaRPr>
          </a:p>
          <a:p>
            <a:endParaRPr lang="en-GB" b="0" i="0" dirty="0">
              <a:solidFill>
                <a:srgbClr val="323132"/>
              </a:solidFill>
              <a:effectLst/>
              <a:latin typeface="open sans" panose="020B0606030504020204" pitchFamily="34" charset="0"/>
            </a:endParaRPr>
          </a:p>
          <a:p>
            <a:endParaRPr lang="en-GB" b="0" i="0" dirty="0">
              <a:solidFill>
                <a:srgbClr val="323132"/>
              </a:solidFill>
              <a:effectLst/>
              <a:latin typeface="open sans" panose="020B0606030504020204" pitchFamily="34" charset="0"/>
            </a:endParaRPr>
          </a:p>
        </p:txBody>
      </p:sp>
    </p:spTree>
    <p:extLst>
      <p:ext uri="{BB962C8B-B14F-4D97-AF65-F5344CB8AC3E}">
        <p14:creationId xmlns:p14="http://schemas.microsoft.com/office/powerpoint/2010/main" val="1537000496"/>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05216-CF27-0DFD-4801-30D246033E94}"/>
              </a:ext>
            </a:extLst>
          </p:cNvPr>
          <p:cNvSpPr>
            <a:spLocks noGrp="1"/>
          </p:cNvSpPr>
          <p:nvPr>
            <p:ph type="title"/>
          </p:nvPr>
        </p:nvSpPr>
        <p:spPr/>
        <p:txBody>
          <a:bodyPr/>
          <a:lstStyle/>
          <a:p>
            <a:r>
              <a:rPr lang="en-GB" dirty="0"/>
              <a:t>IMPACT OF CSA</a:t>
            </a:r>
          </a:p>
        </p:txBody>
      </p:sp>
      <p:sp>
        <p:nvSpPr>
          <p:cNvPr id="3" name="Content Placeholder 2">
            <a:extLst>
              <a:ext uri="{FF2B5EF4-FFF2-40B4-BE49-F238E27FC236}">
                <a16:creationId xmlns:a16="http://schemas.microsoft.com/office/drawing/2014/main" id="{F1A11E32-19A0-7337-9510-B9C06766D96C}"/>
              </a:ext>
            </a:extLst>
          </p:cNvPr>
          <p:cNvSpPr>
            <a:spLocks noGrp="1"/>
          </p:cNvSpPr>
          <p:nvPr>
            <p:ph idx="1"/>
          </p:nvPr>
        </p:nvSpPr>
        <p:spPr>
          <a:xfrm>
            <a:off x="583677" y="1595011"/>
            <a:ext cx="5298649" cy="4198103"/>
          </a:xfrm>
        </p:spPr>
        <p:txBody>
          <a:bodyPr>
            <a:normAutofit fontScale="92500" lnSpcReduction="10000"/>
          </a:bodyPr>
          <a:lstStyle/>
          <a:p>
            <a:pPr algn="l">
              <a:buFont typeface="Arial" panose="020B0604020202020204" pitchFamily="34" charset="0"/>
              <a:buChar char="•"/>
            </a:pPr>
            <a:r>
              <a:rPr lang="en-GB" b="1" i="0" dirty="0">
                <a:solidFill>
                  <a:srgbClr val="000000"/>
                </a:solidFill>
                <a:effectLst/>
                <a:latin typeface="NSPCC-Regular"/>
              </a:rPr>
              <a:t>mental health issues </a:t>
            </a:r>
            <a:r>
              <a:rPr lang="en-GB" b="0" i="0" dirty="0">
                <a:solidFill>
                  <a:srgbClr val="000000"/>
                </a:solidFill>
                <a:effectLst/>
                <a:latin typeface="NSPCC-Regular"/>
              </a:rPr>
              <a:t>– such as post-traumatic stress disorder (PTSD), anxiety and depression</a:t>
            </a:r>
          </a:p>
          <a:p>
            <a:pPr algn="l">
              <a:buFont typeface="Arial" panose="020B0604020202020204" pitchFamily="34" charset="0"/>
              <a:buChar char="•"/>
            </a:pPr>
            <a:r>
              <a:rPr lang="en-GB" b="1" i="0" dirty="0">
                <a:solidFill>
                  <a:srgbClr val="000000"/>
                </a:solidFill>
                <a:effectLst/>
                <a:latin typeface="NSPCC-Regular"/>
              </a:rPr>
              <a:t>challenging behaviour </a:t>
            </a:r>
            <a:r>
              <a:rPr lang="en-GB" b="0" i="0" dirty="0">
                <a:solidFill>
                  <a:srgbClr val="000000"/>
                </a:solidFill>
                <a:effectLst/>
                <a:latin typeface="NSPCC-Regular"/>
              </a:rPr>
              <a:t>– such as substance misuse, sexualised behaviour, offending</a:t>
            </a:r>
          </a:p>
          <a:p>
            <a:pPr algn="l">
              <a:buFont typeface="Arial" panose="020B0604020202020204" pitchFamily="34" charset="0"/>
              <a:buChar char="•"/>
            </a:pPr>
            <a:r>
              <a:rPr lang="en-GB" b="1" i="0" dirty="0">
                <a:solidFill>
                  <a:srgbClr val="000000"/>
                </a:solidFill>
                <a:effectLst/>
                <a:latin typeface="NSPCC-Regular"/>
              </a:rPr>
              <a:t>relationship problems </a:t>
            </a:r>
            <a:r>
              <a:rPr lang="en-GB" b="0" i="0" dirty="0">
                <a:solidFill>
                  <a:srgbClr val="000000"/>
                </a:solidFill>
                <a:effectLst/>
                <a:latin typeface="NSPCC-Regular"/>
              </a:rPr>
              <a:t>– for example intimacy issues, having unstable relationships</a:t>
            </a:r>
          </a:p>
          <a:p>
            <a:pPr algn="l">
              <a:buFont typeface="Arial" panose="020B0604020202020204" pitchFamily="34" charset="0"/>
              <a:buChar char="•"/>
            </a:pPr>
            <a:r>
              <a:rPr lang="en-GB" b="1" i="0" dirty="0">
                <a:solidFill>
                  <a:srgbClr val="000000"/>
                </a:solidFill>
                <a:effectLst/>
                <a:latin typeface="NSPCC-Regular"/>
              </a:rPr>
              <a:t>being vulnerable to further sexual abuse or other types of abuse</a:t>
            </a:r>
          </a:p>
          <a:p>
            <a:endParaRPr lang="en-GB" dirty="0"/>
          </a:p>
        </p:txBody>
      </p:sp>
      <p:sp>
        <p:nvSpPr>
          <p:cNvPr id="4" name="TextBox 3">
            <a:extLst>
              <a:ext uri="{FF2B5EF4-FFF2-40B4-BE49-F238E27FC236}">
                <a16:creationId xmlns:a16="http://schemas.microsoft.com/office/drawing/2014/main" id="{0426426C-1734-78FA-EC33-6536E8035709}"/>
              </a:ext>
            </a:extLst>
          </p:cNvPr>
          <p:cNvSpPr txBox="1"/>
          <p:nvPr/>
        </p:nvSpPr>
        <p:spPr>
          <a:xfrm>
            <a:off x="1071120" y="5961637"/>
            <a:ext cx="4323761" cy="646331"/>
          </a:xfrm>
          <a:prstGeom prst="rect">
            <a:avLst/>
          </a:prstGeom>
          <a:noFill/>
        </p:spPr>
        <p:txBody>
          <a:bodyPr wrap="square" rtlCol="0">
            <a:spAutoFit/>
          </a:bodyPr>
          <a:lstStyle/>
          <a:p>
            <a:r>
              <a:rPr lang="en-GB" b="0" i="0" dirty="0">
                <a:solidFill>
                  <a:srgbClr val="000000"/>
                </a:solidFill>
                <a:effectLst/>
                <a:latin typeface="NSPCC-Regular"/>
              </a:rPr>
              <a:t>(Independent Inquiry into Child Sexual Abuse, 2017)</a:t>
            </a:r>
            <a:endParaRPr lang="en-GB" dirty="0"/>
          </a:p>
        </p:txBody>
      </p:sp>
      <p:pic>
        <p:nvPicPr>
          <p:cNvPr id="6" name="Picture 5">
            <a:extLst>
              <a:ext uri="{FF2B5EF4-FFF2-40B4-BE49-F238E27FC236}">
                <a16:creationId xmlns:a16="http://schemas.microsoft.com/office/drawing/2014/main" id="{481A3E2B-7256-9F70-94CD-5BA3E80B6900}"/>
              </a:ext>
            </a:extLst>
          </p:cNvPr>
          <p:cNvPicPr>
            <a:picLocks noChangeAspect="1"/>
          </p:cNvPicPr>
          <p:nvPr/>
        </p:nvPicPr>
        <p:blipFill>
          <a:blip r:embed="rId3"/>
          <a:stretch>
            <a:fillRect/>
          </a:stretch>
        </p:blipFill>
        <p:spPr>
          <a:xfrm>
            <a:off x="6378314" y="103351"/>
            <a:ext cx="5581650" cy="6010275"/>
          </a:xfrm>
          <a:prstGeom prst="rect">
            <a:avLst/>
          </a:prstGeom>
        </p:spPr>
      </p:pic>
    </p:spTree>
    <p:extLst>
      <p:ext uri="{BB962C8B-B14F-4D97-AF65-F5344CB8AC3E}">
        <p14:creationId xmlns:p14="http://schemas.microsoft.com/office/powerpoint/2010/main" val="1422068323"/>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1DEA99D-DD5E-77DC-C8A6-3C8B2650B5E1}"/>
              </a:ext>
            </a:extLst>
          </p:cNvPr>
          <p:cNvPicPr>
            <a:picLocks noGrp="1" noChangeAspect="1"/>
          </p:cNvPicPr>
          <p:nvPr>
            <p:ph idx="1"/>
          </p:nvPr>
        </p:nvPicPr>
        <p:blipFill>
          <a:blip r:embed="rId3"/>
          <a:stretch>
            <a:fillRect/>
          </a:stretch>
        </p:blipFill>
        <p:spPr>
          <a:xfrm>
            <a:off x="2908765" y="838986"/>
            <a:ext cx="7819840" cy="5337977"/>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647263512"/>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CF0446-2638-1626-2C40-F6BCF5C39FAB}"/>
              </a:ext>
            </a:extLst>
          </p:cNvPr>
          <p:cNvSpPr>
            <a:spLocks noGrp="1"/>
          </p:cNvSpPr>
          <p:nvPr>
            <p:ph type="title"/>
          </p:nvPr>
        </p:nvSpPr>
        <p:spPr>
          <a:xfrm>
            <a:off x="838200" y="365760"/>
            <a:ext cx="10515600" cy="1325563"/>
          </a:xfrm>
        </p:spPr>
        <p:txBody>
          <a:bodyPr>
            <a:normAutofit/>
          </a:bodyPr>
          <a:lstStyle/>
          <a:p>
            <a:r>
              <a:rPr lang="en-GB">
                <a:solidFill>
                  <a:schemeClr val="bg1"/>
                </a:solidFill>
              </a:rPr>
              <a:t>CSA myths</a:t>
            </a:r>
          </a:p>
        </p:txBody>
      </p:sp>
      <p:sp>
        <p:nvSpPr>
          <p:cNvPr id="3" name="Content Placeholder 2">
            <a:extLst>
              <a:ext uri="{FF2B5EF4-FFF2-40B4-BE49-F238E27FC236}">
                <a16:creationId xmlns:a16="http://schemas.microsoft.com/office/drawing/2014/main" id="{7A897B7A-E50C-5BD4-AD3F-3D36322FABD8}"/>
              </a:ext>
            </a:extLst>
          </p:cNvPr>
          <p:cNvSpPr>
            <a:spLocks noGrp="1"/>
          </p:cNvSpPr>
          <p:nvPr>
            <p:ph idx="1"/>
          </p:nvPr>
        </p:nvSpPr>
        <p:spPr>
          <a:xfrm>
            <a:off x="841248" y="2276857"/>
            <a:ext cx="5015484" cy="3900106"/>
          </a:xfrm>
        </p:spPr>
        <p:txBody>
          <a:bodyPr anchor="ctr">
            <a:noAutofit/>
          </a:bodyPr>
          <a:lstStyle/>
          <a:p>
            <a:pPr marL="0" indent="0">
              <a:buNone/>
            </a:pPr>
            <a:r>
              <a:rPr lang="en-GB" dirty="0">
                <a:solidFill>
                  <a:srgbClr val="00B0F0"/>
                </a:solidFill>
              </a:rPr>
              <a:t>Cromer and Goldsmith (2010): </a:t>
            </a:r>
            <a:r>
              <a:rPr lang="en-GB" dirty="0"/>
              <a:t>‘incorrect beliefs and stereotyped assumptions about CSA, victims and perpetrators’.</a:t>
            </a:r>
          </a:p>
          <a:p>
            <a:pPr>
              <a:buFontTx/>
              <a:buChar char="-"/>
            </a:pPr>
            <a:r>
              <a:rPr lang="en-GB" dirty="0"/>
              <a:t>These group of offenders are ‘different’</a:t>
            </a:r>
          </a:p>
          <a:p>
            <a:pPr>
              <a:buFontTx/>
              <a:buChar char="-"/>
            </a:pPr>
            <a:endParaRPr lang="en-GB" dirty="0"/>
          </a:p>
          <a:p>
            <a:pPr marL="0" indent="0" algn="ctr">
              <a:buNone/>
            </a:pPr>
            <a:r>
              <a:rPr lang="en-GB" dirty="0"/>
              <a:t>CAN YOU THINK OF ANY MYTHS THAT MAY EXIST IN RELATION TO CSA?</a:t>
            </a:r>
          </a:p>
        </p:txBody>
      </p:sp>
      <p:pic>
        <p:nvPicPr>
          <p:cNvPr id="4" name="Picture 3">
            <a:extLst>
              <a:ext uri="{FF2B5EF4-FFF2-40B4-BE49-F238E27FC236}">
                <a16:creationId xmlns:a16="http://schemas.microsoft.com/office/drawing/2014/main" id="{DBED093D-4C6E-3669-F5E8-C2477AFFF746}"/>
              </a:ext>
            </a:extLst>
          </p:cNvPr>
          <p:cNvPicPr>
            <a:picLocks noChangeAspect="1"/>
          </p:cNvPicPr>
          <p:nvPr/>
        </p:nvPicPr>
        <p:blipFill rotWithShape="1">
          <a:blip r:embed="rId3"/>
          <a:srcRect r="2" b="13394"/>
          <a:stretch/>
        </p:blipFill>
        <p:spPr>
          <a:xfrm>
            <a:off x="6335270" y="2276857"/>
            <a:ext cx="5015484" cy="3388137"/>
          </a:xfrm>
          <a:prstGeom prst="rect">
            <a:avLst/>
          </a:prstGeom>
        </p:spPr>
      </p:pic>
    </p:spTree>
    <p:extLst>
      <p:ext uri="{BB962C8B-B14F-4D97-AF65-F5344CB8AC3E}">
        <p14:creationId xmlns:p14="http://schemas.microsoft.com/office/powerpoint/2010/main" val="236817623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16" presetClass="entr" presetSubtype="21"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arn(inVertical)">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E0F00E-942F-3EB3-CB6C-AF9BB5C99883}"/>
              </a:ext>
            </a:extLst>
          </p:cNvPr>
          <p:cNvSpPr>
            <a:spLocks noGrp="1"/>
          </p:cNvSpPr>
          <p:nvPr>
            <p:ph type="title"/>
          </p:nvPr>
        </p:nvSpPr>
        <p:spPr>
          <a:xfrm>
            <a:off x="643467" y="640080"/>
            <a:ext cx="3096427" cy="5613236"/>
          </a:xfrm>
        </p:spPr>
        <p:txBody>
          <a:bodyPr anchor="ctr">
            <a:normAutofit/>
          </a:bodyPr>
          <a:lstStyle/>
          <a:p>
            <a:r>
              <a:rPr lang="en-GB">
                <a:solidFill>
                  <a:srgbClr val="FFFFFF"/>
                </a:solidFill>
              </a:rPr>
              <a:t>Myths</a:t>
            </a:r>
          </a:p>
        </p:txBody>
      </p:sp>
      <p:sp>
        <p:nvSpPr>
          <p:cNvPr id="3" name="Content Placeholder 2">
            <a:extLst>
              <a:ext uri="{FF2B5EF4-FFF2-40B4-BE49-F238E27FC236}">
                <a16:creationId xmlns:a16="http://schemas.microsoft.com/office/drawing/2014/main" id="{A78B6A54-189D-4781-B4A1-4F4B1BA5B675}"/>
              </a:ext>
            </a:extLst>
          </p:cNvPr>
          <p:cNvSpPr>
            <a:spLocks noGrp="1"/>
          </p:cNvSpPr>
          <p:nvPr>
            <p:ph idx="1"/>
          </p:nvPr>
        </p:nvSpPr>
        <p:spPr>
          <a:xfrm>
            <a:off x="4699818" y="640082"/>
            <a:ext cx="6848715" cy="4739162"/>
          </a:xfrm>
        </p:spPr>
        <p:txBody>
          <a:bodyPr anchor="ctr">
            <a:normAutofit/>
          </a:bodyPr>
          <a:lstStyle/>
          <a:p>
            <a:r>
              <a:rPr lang="en-GB" sz="1700" b="1" i="0" dirty="0">
                <a:effectLst/>
                <a:latin typeface="futura-pt"/>
                <a:hlinkClick r:id="rId3"/>
              </a:rPr>
              <a:t>Myth 1: Child sexual abuse doesn’t happen in “good” communities</a:t>
            </a:r>
            <a:endParaRPr lang="en-GB" sz="1700" dirty="0">
              <a:hlinkClick r:id="rId3"/>
            </a:endParaRPr>
          </a:p>
          <a:p>
            <a:r>
              <a:rPr lang="en-GB" sz="1700" b="1" i="0" dirty="0">
                <a:effectLst/>
                <a:latin typeface="futura-pt"/>
                <a:hlinkClick r:id="rId4"/>
              </a:rPr>
              <a:t>Myth 2: Children are sexually abused by strange or unknown adults</a:t>
            </a:r>
            <a:endParaRPr lang="en-GB" sz="1700" dirty="0">
              <a:hlinkClick r:id="rId4"/>
            </a:endParaRPr>
          </a:p>
          <a:p>
            <a:r>
              <a:rPr lang="en-GB" sz="1700" b="1" i="0" dirty="0">
                <a:effectLst/>
                <a:latin typeface="futura-pt"/>
                <a:hlinkClick r:id="rId5"/>
              </a:rPr>
              <a:t>Myth 3: Children are only at risk of sexual abuse from men who are paedophiles</a:t>
            </a:r>
            <a:endParaRPr lang="en-GB" sz="1700" dirty="0">
              <a:hlinkClick r:id="rId5"/>
            </a:endParaRPr>
          </a:p>
          <a:p>
            <a:r>
              <a:rPr lang="en-GB" sz="1700" b="1" i="0" dirty="0">
                <a:effectLst/>
                <a:latin typeface="futura-pt"/>
                <a:hlinkClick r:id="rId6"/>
              </a:rPr>
              <a:t>Myth 4: Child sexual abuse happens mostly to girls</a:t>
            </a:r>
            <a:endParaRPr lang="en-GB" sz="1700" dirty="0">
              <a:hlinkClick r:id="rId6"/>
            </a:endParaRPr>
          </a:p>
          <a:p>
            <a:r>
              <a:rPr lang="en-GB" sz="1700" b="1" i="0" dirty="0">
                <a:effectLst/>
                <a:latin typeface="futura-pt"/>
                <a:hlinkClick r:id="rId7"/>
              </a:rPr>
              <a:t>Myth 5: Child sexual abuse can cause a child to identify as “gay”</a:t>
            </a:r>
            <a:endParaRPr lang="en-GB" sz="1700" dirty="0">
              <a:hlinkClick r:id="rId7"/>
            </a:endParaRPr>
          </a:p>
          <a:p>
            <a:r>
              <a:rPr lang="en-GB" sz="1700" b="1" i="0" dirty="0">
                <a:effectLst/>
                <a:latin typeface="futura-pt"/>
                <a:hlinkClick r:id="rId8"/>
              </a:rPr>
              <a:t>Myth 6: LGBTQ+ adults are more likely to abuse children than straight adults</a:t>
            </a:r>
            <a:endParaRPr lang="en-GB" sz="1700" dirty="0">
              <a:hlinkClick r:id="rId8"/>
            </a:endParaRPr>
          </a:p>
          <a:p>
            <a:r>
              <a:rPr lang="en-GB" sz="1700" b="1" i="0" dirty="0">
                <a:effectLst/>
                <a:latin typeface="futura-pt"/>
                <a:hlinkClick r:id="rId9"/>
              </a:rPr>
              <a:t>Myth 7: Children lie about being abused, often for attention</a:t>
            </a:r>
            <a:endParaRPr lang="en-GB" sz="1700" dirty="0">
              <a:hlinkClick r:id="rId9"/>
            </a:endParaRPr>
          </a:p>
          <a:p>
            <a:r>
              <a:rPr lang="en-GB" sz="1700" b="1" i="0" dirty="0">
                <a:effectLst/>
                <a:latin typeface="futura-pt"/>
                <a:hlinkClick r:id="rId10"/>
              </a:rPr>
              <a:t>Bonus Myth: 16-year-olds can consent to have sex with adults</a:t>
            </a:r>
            <a:endParaRPr lang="en-GB" sz="1700" dirty="0">
              <a:hlinkClick r:id="rId10"/>
            </a:endParaRPr>
          </a:p>
          <a:p>
            <a:endParaRPr lang="en-GB" sz="1300" dirty="0"/>
          </a:p>
        </p:txBody>
      </p:sp>
      <p:pic>
        <p:nvPicPr>
          <p:cNvPr id="5" name="Picture 4">
            <a:extLst>
              <a:ext uri="{FF2B5EF4-FFF2-40B4-BE49-F238E27FC236}">
                <a16:creationId xmlns:a16="http://schemas.microsoft.com/office/drawing/2014/main" id="{687E69BF-7A99-13EF-93EB-982A6B6602C8}"/>
              </a:ext>
            </a:extLst>
          </p:cNvPr>
          <p:cNvPicPr>
            <a:picLocks noChangeAspect="1"/>
          </p:cNvPicPr>
          <p:nvPr/>
        </p:nvPicPr>
        <p:blipFill>
          <a:blip r:embed="rId11"/>
          <a:stretch>
            <a:fillRect/>
          </a:stretch>
        </p:blipFill>
        <p:spPr>
          <a:xfrm>
            <a:off x="4597147" y="5142741"/>
            <a:ext cx="6894236" cy="1482260"/>
          </a:xfrm>
          <a:prstGeom prst="rect">
            <a:avLst/>
          </a:prstGeom>
        </p:spPr>
      </p:pic>
    </p:spTree>
    <p:extLst>
      <p:ext uri="{BB962C8B-B14F-4D97-AF65-F5344CB8AC3E}">
        <p14:creationId xmlns:p14="http://schemas.microsoft.com/office/powerpoint/2010/main" val="29088183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9B277880-7752-5A5A-FED8-4519BE973B30}"/>
              </a:ext>
            </a:extLst>
          </p:cNvPr>
          <p:cNvPicPr>
            <a:picLocks noChangeAspect="1"/>
          </p:cNvPicPr>
          <p:nvPr/>
        </p:nvPicPr>
        <p:blipFill rotWithShape="1">
          <a:blip r:embed="rId3">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0C7922A-D0C4-BAFD-74A2-90A369DFA433}"/>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Why are these myths problematic?</a:t>
            </a:r>
          </a:p>
        </p:txBody>
      </p:sp>
    </p:spTree>
    <p:extLst>
      <p:ext uri="{BB962C8B-B14F-4D97-AF65-F5344CB8AC3E}">
        <p14:creationId xmlns:p14="http://schemas.microsoft.com/office/powerpoint/2010/main" val="1014134025"/>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F2AC420E-F79A-4FB7-8013-94B1E8B63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0">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FD1C8-5862-2B7C-3599-269E4D395D52}"/>
              </a:ext>
            </a:extLst>
          </p:cNvPr>
          <p:cNvSpPr>
            <a:spLocks noGrp="1"/>
          </p:cNvSpPr>
          <p:nvPr>
            <p:ph type="title"/>
          </p:nvPr>
        </p:nvSpPr>
        <p:spPr>
          <a:xfrm>
            <a:off x="1166648" y="655591"/>
            <a:ext cx="4929352" cy="2315616"/>
          </a:xfrm>
        </p:spPr>
        <p:txBody>
          <a:bodyPr>
            <a:normAutofit/>
          </a:bodyPr>
          <a:lstStyle/>
          <a:p>
            <a:r>
              <a:rPr lang="en-GB"/>
              <a:t>How do the public perceive sex offenders?</a:t>
            </a:r>
            <a:endParaRPr lang="en-GB" dirty="0"/>
          </a:p>
        </p:txBody>
      </p:sp>
      <p:sp>
        <p:nvSpPr>
          <p:cNvPr id="13" name="Rectangle 12">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E8872B6-836E-4281-A971-D133C61875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16" name="Rectangle 64">
              <a:extLst>
                <a:ext uri="{FF2B5EF4-FFF2-40B4-BE49-F238E27FC236}">
                  <a16:creationId xmlns:a16="http://schemas.microsoft.com/office/drawing/2014/main" id="{0B655FA0-F08E-419A-83F5-23E3ADA5A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AD8E9261-7E3D-4B22-9B39-8CC1D4F43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632485D7-A2AD-470C-BD26-EABCF63F9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22BD4173-4E70-447E-9DFE-F4E5CB830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037F912F-356C-4A91-B15E-7A1D626E6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49B3E584-4770-448C-AEA7-2CEE9F85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BB0DAED8-C4B6-4A57-9196-B11759865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72B27AFA-86A5-4FB9-9FE1-33E25039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655899FB-5538-4E4C-B95A-D3BA49BB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885694C0-F226-4392-885A-1056B163F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483E3282-BB58-46D8-BB45-F7F2DBCCF1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02E8DFE-1141-4DAF-AB0C-A74CC0EFD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B261BAA8-8B84-4751-80F6-9153C68F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10FB8389-B4B0-4276-A6EB-553593773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7E496AA7-168D-4B53-A954-31C3A61C2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E0223324-6476-4A1F-B26F-77CB4E5AA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81E2E8B6-2216-47C5-A3C2-1DBAD819E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9A0ABF1C-7928-4DD3-B9A6-6B599599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8D1F42DA-9F6E-477D-B3BB-92EC089D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9457FA40-677B-4BAA-BF89-253A485DD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go&#10;&#10;Description automatically generated">
            <a:extLst>
              <a:ext uri="{FF2B5EF4-FFF2-40B4-BE49-F238E27FC236}">
                <a16:creationId xmlns:a16="http://schemas.microsoft.com/office/drawing/2014/main" id="{73EA7ECF-BA6C-7D68-40D1-18F1888B5860}"/>
              </a:ext>
            </a:extLst>
          </p:cNvPr>
          <p:cNvPicPr>
            <a:picLocks noChangeAspect="1"/>
          </p:cNvPicPr>
          <p:nvPr/>
        </p:nvPicPr>
        <p:blipFill>
          <a:blip r:embed="rId3"/>
          <a:stretch>
            <a:fillRect/>
          </a:stretch>
        </p:blipFill>
        <p:spPr>
          <a:xfrm>
            <a:off x="885814" y="3462949"/>
            <a:ext cx="5491019" cy="3171063"/>
          </a:xfrm>
          <a:prstGeom prst="rect">
            <a:avLst/>
          </a:prstGeom>
        </p:spPr>
      </p:pic>
      <p:sp>
        <p:nvSpPr>
          <p:cNvPr id="3" name="Content Placeholder 2">
            <a:extLst>
              <a:ext uri="{FF2B5EF4-FFF2-40B4-BE49-F238E27FC236}">
                <a16:creationId xmlns:a16="http://schemas.microsoft.com/office/drawing/2014/main" id="{CD776D32-3A1B-B258-3DC1-519070A41A25}"/>
              </a:ext>
            </a:extLst>
          </p:cNvPr>
          <p:cNvSpPr>
            <a:spLocks noGrp="1"/>
          </p:cNvSpPr>
          <p:nvPr>
            <p:ph idx="1"/>
          </p:nvPr>
        </p:nvSpPr>
        <p:spPr>
          <a:xfrm>
            <a:off x="7169101" y="521207"/>
            <a:ext cx="4496426" cy="5957789"/>
          </a:xfrm>
        </p:spPr>
        <p:txBody>
          <a:bodyPr anchor="ctr">
            <a:normAutofit fontScale="85000" lnSpcReduction="10000"/>
          </a:bodyPr>
          <a:lstStyle/>
          <a:p>
            <a:r>
              <a:rPr lang="en-GB" sz="3200" dirty="0"/>
              <a:t>Very few studies have looked at public perception of sex offenders</a:t>
            </a:r>
          </a:p>
          <a:p>
            <a:r>
              <a:rPr lang="en-GB" sz="3200" dirty="0"/>
              <a:t>Serious types of offenders</a:t>
            </a:r>
          </a:p>
          <a:p>
            <a:r>
              <a:rPr lang="en-GB" sz="3200" dirty="0"/>
              <a:t>‘Evil’, ‘dangerous’, ‘incapable of change’</a:t>
            </a:r>
          </a:p>
          <a:p>
            <a:r>
              <a:rPr lang="en-GB" sz="3200" dirty="0"/>
              <a:t>Policy has a ‘get tough’ attitude – is this effective? (Cohen &amp; </a:t>
            </a:r>
            <a:r>
              <a:rPr lang="en-GB" sz="3200" dirty="0" err="1"/>
              <a:t>Jeglic</a:t>
            </a:r>
            <a:r>
              <a:rPr lang="en-GB" sz="3200" dirty="0"/>
              <a:t>, 2007)</a:t>
            </a:r>
          </a:p>
          <a:p>
            <a:r>
              <a:rPr lang="en-GB" sz="3200" dirty="0"/>
              <a:t>Pickett et al., 2013 – opposition to sex offender treatment is being significantly influenced by misconceptions</a:t>
            </a:r>
          </a:p>
          <a:p>
            <a:r>
              <a:rPr lang="en-GB" sz="3200" dirty="0" err="1"/>
              <a:t>Sahlstrom</a:t>
            </a:r>
            <a:r>
              <a:rPr lang="en-GB" sz="3200" dirty="0"/>
              <a:t> and </a:t>
            </a:r>
            <a:r>
              <a:rPr lang="en-GB" sz="3200" dirty="0" err="1"/>
              <a:t>Jeglic</a:t>
            </a:r>
            <a:r>
              <a:rPr lang="en-GB" sz="3200" dirty="0"/>
              <a:t> (2008)</a:t>
            </a:r>
          </a:p>
        </p:txBody>
      </p:sp>
    </p:spTree>
    <p:extLst>
      <p:ext uri="{BB962C8B-B14F-4D97-AF65-F5344CB8AC3E}">
        <p14:creationId xmlns:p14="http://schemas.microsoft.com/office/powerpoint/2010/main" val="27615332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D0E03-9EA1-CA47-4B25-CA87C7650DBA}"/>
              </a:ext>
            </a:extLst>
          </p:cNvPr>
          <p:cNvSpPr>
            <a:spLocks noGrp="1"/>
          </p:cNvSpPr>
          <p:nvPr>
            <p:ph type="title"/>
          </p:nvPr>
        </p:nvSpPr>
        <p:spPr/>
        <p:txBody>
          <a:bodyPr/>
          <a:lstStyle/>
          <a:p>
            <a:r>
              <a:rPr lang="en-GB" dirty="0"/>
              <a:t>Effective treatment for sex offenders?</a:t>
            </a:r>
          </a:p>
        </p:txBody>
      </p:sp>
      <p:sp>
        <p:nvSpPr>
          <p:cNvPr id="3" name="Content Placeholder 2">
            <a:extLst>
              <a:ext uri="{FF2B5EF4-FFF2-40B4-BE49-F238E27FC236}">
                <a16:creationId xmlns:a16="http://schemas.microsoft.com/office/drawing/2014/main" id="{19BD2CBE-DF99-BF67-25B5-8DA36C6E1809}"/>
              </a:ext>
            </a:extLst>
          </p:cNvPr>
          <p:cNvSpPr>
            <a:spLocks noGrp="1"/>
          </p:cNvSpPr>
          <p:nvPr>
            <p:ph idx="1"/>
          </p:nvPr>
        </p:nvSpPr>
        <p:spPr/>
        <p:txBody>
          <a:bodyPr>
            <a:normAutofit fontScale="92500" lnSpcReduction="10000"/>
          </a:bodyPr>
          <a:lstStyle/>
          <a:p>
            <a:pPr marL="0" indent="0" algn="ctr">
              <a:lnSpc>
                <a:spcPct val="150000"/>
              </a:lnSpc>
              <a:spcAft>
                <a:spcPts val="600"/>
              </a:spcAft>
              <a:buNone/>
            </a:pPr>
            <a:r>
              <a:rPr lang="en-GB" sz="2800" b="1" i="1" dirty="0">
                <a:effectLst/>
                <a:latin typeface="Times New Roman" panose="02020603050405020304" pitchFamily="18" charset="0"/>
                <a:ea typeface="Calibri" panose="020F0502020204030204" pitchFamily="34" charset="0"/>
                <a:cs typeface="Arial" panose="020B0604020202020204" pitchFamily="34" charset="0"/>
              </a:rPr>
              <a:t>‘</a:t>
            </a:r>
            <a:r>
              <a:rPr lang="en-GB" sz="2800" i="1" dirty="0">
                <a:effectLst/>
                <a:latin typeface="Times New Roman" panose="02020603050405020304" pitchFamily="18" charset="0"/>
                <a:ea typeface="Calibri" panose="020F0502020204030204" pitchFamily="34" charset="0"/>
                <a:cs typeface="Arial" panose="020B0604020202020204" pitchFamily="34" charset="0"/>
              </a:rPr>
              <a:t>Perhaps more than any other offender group, sex offenders are vilified and viewed with disdain by the public and the media. The degree of stigma for sex offenders is often far higher than it is for types of offenders. This stigma results, in part, from stereotypical views that members of the public have about sex offenders. A number of myths about sex offenses and sex offenders foster misunderstandings about sex offenders’ </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pPr marL="0" indent="0" algn="ctr">
              <a:lnSpc>
                <a:spcPct val="150000"/>
              </a:lnSpc>
              <a:spcAft>
                <a:spcPts val="600"/>
              </a:spcAft>
              <a:buNone/>
            </a:pPr>
            <a:r>
              <a:rPr lang="en-GB" sz="2800" dirty="0">
                <a:effectLst/>
                <a:latin typeface="Times New Roman" panose="02020603050405020304" pitchFamily="18" charset="0"/>
                <a:ea typeface="Calibri" panose="020F0502020204030204" pitchFamily="34" charset="0"/>
                <a:cs typeface="Arial" panose="020B0604020202020204" pitchFamily="34" charset="0"/>
              </a:rPr>
              <a:t>(Payne &amp; </a:t>
            </a:r>
            <a:r>
              <a:rPr lang="en-GB" sz="2800" dirty="0" err="1">
                <a:effectLst/>
                <a:latin typeface="Times New Roman" panose="02020603050405020304" pitchFamily="18" charset="0"/>
                <a:ea typeface="Calibri" panose="020F0502020204030204" pitchFamily="34" charset="0"/>
                <a:cs typeface="Arial" panose="020B0604020202020204" pitchFamily="34" charset="0"/>
              </a:rPr>
              <a:t>DeMichele</a:t>
            </a:r>
            <a:r>
              <a:rPr lang="en-GB" sz="2800" dirty="0">
                <a:effectLst/>
                <a:latin typeface="Times New Roman" panose="02020603050405020304" pitchFamily="18" charset="0"/>
                <a:ea typeface="Calibri" panose="020F0502020204030204" pitchFamily="34" charset="0"/>
                <a:cs typeface="Arial" panose="020B0604020202020204" pitchFamily="34" charset="0"/>
              </a:rPr>
              <a:t>, 2008, p. 37).</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96602009"/>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69795" y="236826"/>
            <a:ext cx="10682867" cy="646331"/>
          </a:xfrm>
          <a:prstGeom prst="rect">
            <a:avLst/>
          </a:prstGeom>
          <a:solidFill>
            <a:srgbClr val="002060"/>
          </a:solidFill>
        </p:spPr>
        <p:txBody>
          <a:bodyPr wrap="square" rtlCol="0">
            <a:spAutoFit/>
          </a:bodyPr>
          <a:lstStyle/>
          <a:p>
            <a:pPr algn="ctr"/>
            <a:r>
              <a:rPr lang="en-GB" sz="3600" b="1" dirty="0">
                <a:solidFill>
                  <a:schemeClr val="bg1"/>
                </a:solidFill>
              </a:rPr>
              <a:t>The Definition….Child Sexual Exploitation (CSE)</a:t>
            </a:r>
          </a:p>
        </p:txBody>
      </p:sp>
      <p:graphicFrame>
        <p:nvGraphicFramePr>
          <p:cNvPr id="2" name="Diagram 1"/>
          <p:cNvGraphicFramePr/>
          <p:nvPr>
            <p:extLst>
              <p:ext uri="{D42A27DB-BD31-4B8C-83A1-F6EECF244321}">
                <p14:modId xmlns:p14="http://schemas.microsoft.com/office/powerpoint/2010/main" val="3901311803"/>
              </p:ext>
            </p:extLst>
          </p:nvPr>
        </p:nvGraphicFramePr>
        <p:xfrm>
          <a:off x="512955" y="1044437"/>
          <a:ext cx="11396545" cy="5183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7A90C1B-4E05-4BFD-A306-270EDDBC4852}"/>
                                            </p:graphicEl>
                                          </p:spTgt>
                                        </p:tgtEl>
                                        <p:attrNameLst>
                                          <p:attrName>style.visibility</p:attrName>
                                        </p:attrNameLst>
                                      </p:cBhvr>
                                      <p:to>
                                        <p:strVal val="visible"/>
                                      </p:to>
                                    </p:set>
                                    <p:animEffect transition="in" filter="fade">
                                      <p:cBhvr>
                                        <p:cTn id="7" dur="500"/>
                                        <p:tgtEl>
                                          <p:spTgt spid="2">
                                            <p:graphicEl>
                                              <a:dgm id="{F7A90C1B-4E05-4BFD-A306-270EDDBC48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0EE2CE3-EFE7-4472-BE11-9F055277C070}"/>
                                            </p:graphicEl>
                                          </p:spTgt>
                                        </p:tgtEl>
                                        <p:attrNameLst>
                                          <p:attrName>style.visibility</p:attrName>
                                        </p:attrNameLst>
                                      </p:cBhvr>
                                      <p:to>
                                        <p:strVal val="visible"/>
                                      </p:to>
                                    </p:set>
                                    <p:animEffect transition="in" filter="fade">
                                      <p:cBhvr>
                                        <p:cTn id="12" dur="500"/>
                                        <p:tgtEl>
                                          <p:spTgt spid="2">
                                            <p:graphicEl>
                                              <a:dgm id="{20EE2CE3-EFE7-4472-BE11-9F055277C0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B330954-9EE8-43E6-AB73-3AFA4254DD11}"/>
                                            </p:graphicEl>
                                          </p:spTgt>
                                        </p:tgtEl>
                                        <p:attrNameLst>
                                          <p:attrName>style.visibility</p:attrName>
                                        </p:attrNameLst>
                                      </p:cBhvr>
                                      <p:to>
                                        <p:strVal val="visible"/>
                                      </p:to>
                                    </p:set>
                                    <p:animEffect transition="in" filter="fade">
                                      <p:cBhvr>
                                        <p:cTn id="15" dur="500"/>
                                        <p:tgtEl>
                                          <p:spTgt spid="2">
                                            <p:graphicEl>
                                              <a:dgm id="{FB330954-9EE8-43E6-AB73-3AFA4254DD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06C084F-8D7B-4E2B-ADE2-926D6E8B9144}"/>
                                            </p:graphicEl>
                                          </p:spTgt>
                                        </p:tgtEl>
                                        <p:attrNameLst>
                                          <p:attrName>style.visibility</p:attrName>
                                        </p:attrNameLst>
                                      </p:cBhvr>
                                      <p:to>
                                        <p:strVal val="visible"/>
                                      </p:to>
                                    </p:set>
                                    <p:animEffect transition="in" filter="fade">
                                      <p:cBhvr>
                                        <p:cTn id="20" dur="500"/>
                                        <p:tgtEl>
                                          <p:spTgt spid="2">
                                            <p:graphicEl>
                                              <a:dgm id="{006C084F-8D7B-4E2B-ADE2-926D6E8B914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8DCF949-CCA7-4530-BA36-12AF2FB31387}"/>
                                            </p:graphicEl>
                                          </p:spTgt>
                                        </p:tgtEl>
                                        <p:attrNameLst>
                                          <p:attrName>style.visibility</p:attrName>
                                        </p:attrNameLst>
                                      </p:cBhvr>
                                      <p:to>
                                        <p:strVal val="visible"/>
                                      </p:to>
                                    </p:set>
                                    <p:animEffect transition="in" filter="fade">
                                      <p:cBhvr>
                                        <p:cTn id="23" dur="500"/>
                                        <p:tgtEl>
                                          <p:spTgt spid="2">
                                            <p:graphicEl>
                                              <a:dgm id="{C8DCF949-CCA7-4530-BA36-12AF2FB313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93DBE-AE27-7539-7EFB-15127A8EDC3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B09AEB-7B9A-3FB7-D163-A7C2DAEF9410}"/>
              </a:ext>
            </a:extLst>
          </p:cNvPr>
          <p:cNvSpPr>
            <a:spLocks noGrp="1"/>
          </p:cNvSpPr>
          <p:nvPr>
            <p:ph idx="1"/>
          </p:nvPr>
        </p:nvSpPr>
        <p:spPr/>
        <p:txBody>
          <a:bodyPr/>
          <a:lstStyle/>
          <a:p>
            <a:endParaRPr lang="en-GB"/>
          </a:p>
        </p:txBody>
      </p:sp>
      <p:pic>
        <p:nvPicPr>
          <p:cNvPr id="4" name="NSPCC The Story of Jay_MP4 720p">
            <a:hlinkClick r:id="" action="ppaction://media"/>
            <a:extLst>
              <a:ext uri="{FF2B5EF4-FFF2-40B4-BE49-F238E27FC236}">
                <a16:creationId xmlns:a16="http://schemas.microsoft.com/office/drawing/2014/main" id="{8FCF65DC-98AA-57B9-8970-CBA0F65171E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63179450"/>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4469" y="308897"/>
            <a:ext cx="10928194" cy="646331"/>
          </a:xfrm>
          <a:prstGeom prst="rect">
            <a:avLst/>
          </a:prstGeom>
          <a:solidFill>
            <a:srgbClr val="002060"/>
          </a:solidFill>
        </p:spPr>
        <p:txBody>
          <a:bodyPr wrap="square" rtlCol="0">
            <a:spAutoFit/>
          </a:bodyPr>
          <a:lstStyle/>
          <a:p>
            <a:pPr algn="ctr"/>
            <a:r>
              <a:rPr lang="en-GB" sz="3600" b="1" dirty="0">
                <a:solidFill>
                  <a:schemeClr val="bg1"/>
                </a:solidFill>
              </a:rPr>
              <a:t>What is Child Sexual Exploitation?</a:t>
            </a:r>
          </a:p>
        </p:txBody>
      </p:sp>
      <p:graphicFrame>
        <p:nvGraphicFramePr>
          <p:cNvPr id="2" name="Diagram 1"/>
          <p:cNvGraphicFramePr/>
          <p:nvPr>
            <p:extLst>
              <p:ext uri="{D42A27DB-BD31-4B8C-83A1-F6EECF244321}">
                <p14:modId xmlns:p14="http://schemas.microsoft.com/office/powerpoint/2010/main" val="1653419082"/>
              </p:ext>
            </p:extLst>
          </p:nvPr>
        </p:nvGraphicFramePr>
        <p:xfrm>
          <a:off x="304800" y="996056"/>
          <a:ext cx="11567531" cy="4956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1B6C8270-2AA5-3EB8-D423-0275F7794836}"/>
              </a:ext>
            </a:extLst>
          </p:cNvPr>
          <p:cNvPicPr>
            <a:picLocks noChangeAspect="1"/>
          </p:cNvPicPr>
          <p:nvPr/>
        </p:nvPicPr>
        <p:blipFill>
          <a:blip r:embed="rId8"/>
          <a:stretch>
            <a:fillRect/>
          </a:stretch>
        </p:blipFill>
        <p:spPr>
          <a:xfrm>
            <a:off x="3331369" y="4086226"/>
            <a:ext cx="5362575" cy="2359533"/>
          </a:xfrm>
          <a:prstGeom prst="rect">
            <a:avLst/>
          </a:prstGeom>
        </p:spPr>
      </p:pic>
    </p:spTree>
    <p:extLst>
      <p:ext uri="{BB962C8B-B14F-4D97-AF65-F5344CB8AC3E}">
        <p14:creationId xmlns:p14="http://schemas.microsoft.com/office/powerpoint/2010/main" val="206266258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98DF87E-C7B7-4ECE-9105-BBEFFFF24858}"/>
                                            </p:graphicEl>
                                          </p:spTgt>
                                        </p:tgtEl>
                                        <p:attrNameLst>
                                          <p:attrName>style.visibility</p:attrName>
                                        </p:attrNameLst>
                                      </p:cBhvr>
                                      <p:to>
                                        <p:strVal val="visible"/>
                                      </p:to>
                                    </p:set>
                                    <p:animEffect transition="in" filter="fade">
                                      <p:cBhvr>
                                        <p:cTn id="7" dur="500"/>
                                        <p:tgtEl>
                                          <p:spTgt spid="2">
                                            <p:graphicEl>
                                              <a:dgm id="{698DF87E-C7B7-4ECE-9105-BBEFFFF2485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40A8E0C-D49E-486B-877D-5963C002BFDB}"/>
                                            </p:graphicEl>
                                          </p:spTgt>
                                        </p:tgtEl>
                                        <p:attrNameLst>
                                          <p:attrName>style.visibility</p:attrName>
                                        </p:attrNameLst>
                                      </p:cBhvr>
                                      <p:to>
                                        <p:strVal val="visible"/>
                                      </p:to>
                                    </p:set>
                                    <p:animEffect transition="in" filter="fade">
                                      <p:cBhvr>
                                        <p:cTn id="12" dur="500"/>
                                        <p:tgtEl>
                                          <p:spTgt spid="2">
                                            <p:graphicEl>
                                              <a:dgm id="{840A8E0C-D49E-486B-877D-5963C002BFD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43BC8F8-EE1B-4CB8-8C9C-267DB53CD3C4}"/>
                                            </p:graphicEl>
                                          </p:spTgt>
                                        </p:tgtEl>
                                        <p:attrNameLst>
                                          <p:attrName>style.visibility</p:attrName>
                                        </p:attrNameLst>
                                      </p:cBhvr>
                                      <p:to>
                                        <p:strVal val="visible"/>
                                      </p:to>
                                    </p:set>
                                    <p:animEffect transition="in" filter="fade">
                                      <p:cBhvr>
                                        <p:cTn id="17" dur="500"/>
                                        <p:tgtEl>
                                          <p:spTgt spid="2">
                                            <p:graphicEl>
                                              <a:dgm id="{843BC8F8-EE1B-4CB8-8C9C-267DB53CD3C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61013BA-C4E8-49BD-96E0-1A1CCD52A500}"/>
                                            </p:graphicEl>
                                          </p:spTgt>
                                        </p:tgtEl>
                                        <p:attrNameLst>
                                          <p:attrName>style.visibility</p:attrName>
                                        </p:attrNameLst>
                                      </p:cBhvr>
                                      <p:to>
                                        <p:strVal val="visible"/>
                                      </p:to>
                                    </p:set>
                                    <p:animEffect transition="in" filter="fade">
                                      <p:cBhvr>
                                        <p:cTn id="22" dur="500"/>
                                        <p:tgtEl>
                                          <p:spTgt spid="2">
                                            <p:graphicEl>
                                              <a:dgm id="{961013BA-C4E8-49BD-96E0-1A1CCD52A50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69795" y="468801"/>
            <a:ext cx="10515600" cy="646331"/>
          </a:xfrm>
          <a:prstGeom prst="rect">
            <a:avLst/>
          </a:prstGeom>
          <a:solidFill>
            <a:srgbClr val="002060"/>
          </a:solidFill>
        </p:spPr>
        <p:txBody>
          <a:bodyPr wrap="square" rtlCol="0">
            <a:spAutoFit/>
          </a:bodyPr>
          <a:lstStyle/>
          <a:p>
            <a:pPr algn="ctr"/>
            <a:r>
              <a:rPr lang="en-GB" sz="3600" b="1" dirty="0">
                <a:solidFill>
                  <a:schemeClr val="bg1"/>
                </a:solidFill>
              </a:rPr>
              <a:t>What Types Exist?</a:t>
            </a:r>
          </a:p>
        </p:txBody>
      </p:sp>
      <p:graphicFrame>
        <p:nvGraphicFramePr>
          <p:cNvPr id="2" name="Diagram 1"/>
          <p:cNvGraphicFramePr/>
          <p:nvPr>
            <p:extLst>
              <p:ext uri="{D42A27DB-BD31-4B8C-83A1-F6EECF244321}">
                <p14:modId xmlns:p14="http://schemas.microsoft.com/office/powerpoint/2010/main" val="1030013476"/>
              </p:ext>
            </p:extLst>
          </p:nvPr>
        </p:nvGraphicFramePr>
        <p:xfrm>
          <a:off x="2032000" y="1360449"/>
          <a:ext cx="81280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AB2AA875-6E64-615E-0561-FD32AC2BE2A6}"/>
              </a:ext>
            </a:extLst>
          </p:cNvPr>
          <p:cNvPicPr>
            <a:picLocks noChangeAspect="1"/>
          </p:cNvPicPr>
          <p:nvPr/>
        </p:nvPicPr>
        <p:blipFill>
          <a:blip r:embed="rId8"/>
          <a:stretch>
            <a:fillRect/>
          </a:stretch>
        </p:blipFill>
        <p:spPr>
          <a:xfrm>
            <a:off x="8408193" y="1289102"/>
            <a:ext cx="2914011" cy="5411736"/>
          </a:xfrm>
          <a:prstGeom prst="rect">
            <a:avLst/>
          </a:prstGeom>
        </p:spPr>
      </p:pic>
    </p:spTree>
    <p:extLst>
      <p:ext uri="{BB962C8B-B14F-4D97-AF65-F5344CB8AC3E}">
        <p14:creationId xmlns:p14="http://schemas.microsoft.com/office/powerpoint/2010/main" val="164126071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11969D4-5BF7-4FB0-8C96-AABF23209EA1}"/>
                                            </p:graphicEl>
                                          </p:spTgt>
                                        </p:tgtEl>
                                        <p:attrNameLst>
                                          <p:attrName>style.visibility</p:attrName>
                                        </p:attrNameLst>
                                      </p:cBhvr>
                                      <p:to>
                                        <p:strVal val="visible"/>
                                      </p:to>
                                    </p:set>
                                    <p:animEffect transition="in" filter="fade">
                                      <p:cBhvr>
                                        <p:cTn id="7" dur="500"/>
                                        <p:tgtEl>
                                          <p:spTgt spid="2">
                                            <p:graphicEl>
                                              <a:dgm id="{C11969D4-5BF7-4FB0-8C96-AABF23209EA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8E82B2D-18EC-445B-BDEB-8CD8C3532586}"/>
                                            </p:graphicEl>
                                          </p:spTgt>
                                        </p:tgtEl>
                                        <p:attrNameLst>
                                          <p:attrName>style.visibility</p:attrName>
                                        </p:attrNameLst>
                                      </p:cBhvr>
                                      <p:to>
                                        <p:strVal val="visible"/>
                                      </p:to>
                                    </p:set>
                                    <p:animEffect transition="in" filter="fade">
                                      <p:cBhvr>
                                        <p:cTn id="12" dur="500"/>
                                        <p:tgtEl>
                                          <p:spTgt spid="2">
                                            <p:graphicEl>
                                              <a:dgm id="{C8E82B2D-18EC-445B-BDEB-8CD8C353258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7BC5FDB-8E78-45E7-AD19-933392B01B3D}"/>
                                            </p:graphicEl>
                                          </p:spTgt>
                                        </p:tgtEl>
                                        <p:attrNameLst>
                                          <p:attrName>style.visibility</p:attrName>
                                        </p:attrNameLst>
                                      </p:cBhvr>
                                      <p:to>
                                        <p:strVal val="visible"/>
                                      </p:to>
                                    </p:set>
                                    <p:animEffect transition="in" filter="fade">
                                      <p:cBhvr>
                                        <p:cTn id="17" dur="500"/>
                                        <p:tgtEl>
                                          <p:spTgt spid="2">
                                            <p:graphicEl>
                                              <a:dgm id="{C7BC5FDB-8E78-45E7-AD19-933392B01B3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72E41968-A698-49BC-BE99-4C70F84D63CD}"/>
                                            </p:graphicEl>
                                          </p:spTgt>
                                        </p:tgtEl>
                                        <p:attrNameLst>
                                          <p:attrName>style.visibility</p:attrName>
                                        </p:attrNameLst>
                                      </p:cBhvr>
                                      <p:to>
                                        <p:strVal val="visible"/>
                                      </p:to>
                                    </p:set>
                                    <p:animEffect transition="in" filter="fade">
                                      <p:cBhvr>
                                        <p:cTn id="22" dur="500"/>
                                        <p:tgtEl>
                                          <p:spTgt spid="2">
                                            <p:graphicEl>
                                              <a:dgm id="{72E41968-A698-49BC-BE99-4C70F84D63C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E2CA3DC2-E1DE-417B-9FB9-F41210C6AF34}"/>
                                            </p:graphicEl>
                                          </p:spTgt>
                                        </p:tgtEl>
                                        <p:attrNameLst>
                                          <p:attrName>style.visibility</p:attrName>
                                        </p:attrNameLst>
                                      </p:cBhvr>
                                      <p:to>
                                        <p:strVal val="visible"/>
                                      </p:to>
                                    </p:set>
                                    <p:animEffect transition="in" filter="fade">
                                      <p:cBhvr>
                                        <p:cTn id="27" dur="500"/>
                                        <p:tgtEl>
                                          <p:spTgt spid="2">
                                            <p:graphicEl>
                                              <a:dgm id="{E2CA3DC2-E1DE-417B-9FB9-F41210C6AF3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22C6BA32-6BDA-44FE-8EA1-20BD64BDA5A1}"/>
                                            </p:graphicEl>
                                          </p:spTgt>
                                        </p:tgtEl>
                                        <p:attrNameLst>
                                          <p:attrName>style.visibility</p:attrName>
                                        </p:attrNameLst>
                                      </p:cBhvr>
                                      <p:to>
                                        <p:strVal val="visible"/>
                                      </p:to>
                                    </p:set>
                                    <p:animEffect transition="in" filter="fade">
                                      <p:cBhvr>
                                        <p:cTn id="32" dur="500"/>
                                        <p:tgtEl>
                                          <p:spTgt spid="2">
                                            <p:graphicEl>
                                              <a:dgm id="{22C6BA32-6BDA-44FE-8EA1-20BD64BDA5A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circle(in)">
                                      <p:cBhvr>
                                        <p:cTn id="3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05392"/>
          </a:xfrm>
          <a:solidFill>
            <a:srgbClr val="002060"/>
          </a:solidFill>
        </p:spPr>
        <p:txBody>
          <a:bodyPr>
            <a:normAutofit/>
          </a:bodyPr>
          <a:lstStyle/>
          <a:p>
            <a:pPr algn="ctr"/>
            <a:r>
              <a:rPr lang="en-GB" sz="3600" b="1" dirty="0">
                <a:solidFill>
                  <a:schemeClr val="bg1"/>
                </a:solidFill>
                <a:latin typeface="+mn-lt"/>
              </a:rPr>
              <a:t>Child Sexual Exploitation</a:t>
            </a:r>
          </a:p>
        </p:txBody>
      </p:sp>
      <p:graphicFrame>
        <p:nvGraphicFramePr>
          <p:cNvPr id="4" name="Diagram 3"/>
          <p:cNvGraphicFramePr/>
          <p:nvPr>
            <p:extLst>
              <p:ext uri="{D42A27DB-BD31-4B8C-83A1-F6EECF244321}">
                <p14:modId xmlns:p14="http://schemas.microsoft.com/office/powerpoint/2010/main" val="2539066708"/>
              </p:ext>
            </p:extLst>
          </p:nvPr>
        </p:nvGraphicFramePr>
        <p:xfrm>
          <a:off x="1678878" y="1269338"/>
          <a:ext cx="8834244" cy="4621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59524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E35C39D-D79B-4155-A742-C3E892B6DB0A}"/>
                                            </p:graphicEl>
                                          </p:spTgt>
                                        </p:tgtEl>
                                        <p:attrNameLst>
                                          <p:attrName>style.visibility</p:attrName>
                                        </p:attrNameLst>
                                      </p:cBhvr>
                                      <p:to>
                                        <p:strVal val="visible"/>
                                      </p:to>
                                    </p:set>
                                    <p:animEffect transition="in" filter="fade">
                                      <p:cBhvr>
                                        <p:cTn id="7" dur="500"/>
                                        <p:tgtEl>
                                          <p:spTgt spid="4">
                                            <p:graphicEl>
                                              <a:dgm id="{1E35C39D-D79B-4155-A742-C3E892B6DB0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7E1F697-0514-40EF-9927-501A2D9A0950}"/>
                                            </p:graphicEl>
                                          </p:spTgt>
                                        </p:tgtEl>
                                        <p:attrNameLst>
                                          <p:attrName>style.visibility</p:attrName>
                                        </p:attrNameLst>
                                      </p:cBhvr>
                                      <p:to>
                                        <p:strVal val="visible"/>
                                      </p:to>
                                    </p:set>
                                    <p:animEffect transition="in" filter="fade">
                                      <p:cBhvr>
                                        <p:cTn id="12" dur="500"/>
                                        <p:tgtEl>
                                          <p:spTgt spid="4">
                                            <p:graphicEl>
                                              <a:dgm id="{A7E1F697-0514-40EF-9927-501A2D9A095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DD0D0A2C-771C-4A56-9010-969B1D4D0BDA}"/>
                                            </p:graphicEl>
                                          </p:spTgt>
                                        </p:tgtEl>
                                        <p:attrNameLst>
                                          <p:attrName>style.visibility</p:attrName>
                                        </p:attrNameLst>
                                      </p:cBhvr>
                                      <p:to>
                                        <p:strVal val="visible"/>
                                      </p:to>
                                    </p:set>
                                    <p:animEffect transition="in" filter="fade">
                                      <p:cBhvr>
                                        <p:cTn id="17" dur="500"/>
                                        <p:tgtEl>
                                          <p:spTgt spid="4">
                                            <p:graphicEl>
                                              <a:dgm id="{DD0D0A2C-771C-4A56-9010-969B1D4D0B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1170"/>
            <a:ext cx="10515600" cy="574846"/>
          </a:xfrm>
          <a:solidFill>
            <a:srgbClr val="002060"/>
          </a:solidFill>
        </p:spPr>
        <p:txBody>
          <a:bodyPr>
            <a:normAutofit fontScale="90000"/>
          </a:bodyPr>
          <a:lstStyle/>
          <a:p>
            <a:pPr algn="ctr"/>
            <a:r>
              <a:rPr lang="en-GB" sz="3600" b="1" dirty="0">
                <a:solidFill>
                  <a:schemeClr val="bg1"/>
                </a:solidFill>
                <a:latin typeface="+mn-lt"/>
              </a:rPr>
              <a:t>Child Sexual Exploitation</a:t>
            </a:r>
          </a:p>
        </p:txBody>
      </p:sp>
      <p:graphicFrame>
        <p:nvGraphicFramePr>
          <p:cNvPr id="13" name="Diagram 12"/>
          <p:cNvGraphicFramePr/>
          <p:nvPr>
            <p:extLst>
              <p:ext uri="{D42A27DB-BD31-4B8C-83A1-F6EECF244321}">
                <p14:modId xmlns:p14="http://schemas.microsoft.com/office/powerpoint/2010/main" val="2109755186"/>
              </p:ext>
            </p:extLst>
          </p:nvPr>
        </p:nvGraphicFramePr>
        <p:xfrm>
          <a:off x="2497873" y="696016"/>
          <a:ext cx="7850459" cy="5392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161765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CAAF73E5-B3F0-488B-B371-C9C26D246A7E}"/>
                                            </p:graphicEl>
                                          </p:spTgt>
                                        </p:tgtEl>
                                        <p:attrNameLst>
                                          <p:attrName>style.visibility</p:attrName>
                                        </p:attrNameLst>
                                      </p:cBhvr>
                                      <p:to>
                                        <p:strVal val="visible"/>
                                      </p:to>
                                    </p:set>
                                    <p:animEffect transition="in" filter="fade">
                                      <p:cBhvr>
                                        <p:cTn id="7" dur="500"/>
                                        <p:tgtEl>
                                          <p:spTgt spid="13">
                                            <p:graphicEl>
                                              <a:dgm id="{CAAF73E5-B3F0-488B-B371-C9C26D246A7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1158CC8E-F236-420B-9831-6834A199BB5B}"/>
                                            </p:graphicEl>
                                          </p:spTgt>
                                        </p:tgtEl>
                                        <p:attrNameLst>
                                          <p:attrName>style.visibility</p:attrName>
                                        </p:attrNameLst>
                                      </p:cBhvr>
                                      <p:to>
                                        <p:strVal val="visible"/>
                                      </p:to>
                                    </p:set>
                                    <p:animEffect transition="in" filter="fade">
                                      <p:cBhvr>
                                        <p:cTn id="12" dur="500"/>
                                        <p:tgtEl>
                                          <p:spTgt spid="13">
                                            <p:graphicEl>
                                              <a:dgm id="{1158CC8E-F236-420B-9831-6834A199BB5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CE0AB294-2092-4204-B7E4-1F31C7F863C7}"/>
                                            </p:graphicEl>
                                          </p:spTgt>
                                        </p:tgtEl>
                                        <p:attrNameLst>
                                          <p:attrName>style.visibility</p:attrName>
                                        </p:attrNameLst>
                                      </p:cBhvr>
                                      <p:to>
                                        <p:strVal val="visible"/>
                                      </p:to>
                                    </p:set>
                                    <p:animEffect transition="in" filter="fade">
                                      <p:cBhvr>
                                        <p:cTn id="17" dur="500"/>
                                        <p:tgtEl>
                                          <p:spTgt spid="13">
                                            <p:graphicEl>
                                              <a:dgm id="{CE0AB294-2092-4204-B7E4-1F31C7F863C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A5593EF5-B5FE-4DB5-9EFF-62004EF0CA76}"/>
                                            </p:graphicEl>
                                          </p:spTgt>
                                        </p:tgtEl>
                                        <p:attrNameLst>
                                          <p:attrName>style.visibility</p:attrName>
                                        </p:attrNameLst>
                                      </p:cBhvr>
                                      <p:to>
                                        <p:strVal val="visible"/>
                                      </p:to>
                                    </p:set>
                                    <p:animEffect transition="in" filter="fade">
                                      <p:cBhvr>
                                        <p:cTn id="22" dur="500"/>
                                        <p:tgtEl>
                                          <p:spTgt spid="13">
                                            <p:graphicEl>
                                              <a:dgm id="{A5593EF5-B5FE-4DB5-9EFF-62004EF0CA7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AE0F8050-2A21-41CA-849C-01843F5C690D}"/>
                                            </p:graphicEl>
                                          </p:spTgt>
                                        </p:tgtEl>
                                        <p:attrNameLst>
                                          <p:attrName>style.visibility</p:attrName>
                                        </p:attrNameLst>
                                      </p:cBhvr>
                                      <p:to>
                                        <p:strVal val="visible"/>
                                      </p:to>
                                    </p:set>
                                    <p:animEffect transition="in" filter="fade">
                                      <p:cBhvr>
                                        <p:cTn id="27" dur="500"/>
                                        <p:tgtEl>
                                          <p:spTgt spid="13">
                                            <p:graphicEl>
                                              <a:dgm id="{AE0F8050-2A21-41CA-849C-01843F5C690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graphicEl>
                                              <a:dgm id="{94F08340-62BA-4D0D-81C3-525BB60EBA8A}"/>
                                            </p:graphicEl>
                                          </p:spTgt>
                                        </p:tgtEl>
                                        <p:attrNameLst>
                                          <p:attrName>style.visibility</p:attrName>
                                        </p:attrNameLst>
                                      </p:cBhvr>
                                      <p:to>
                                        <p:strVal val="visible"/>
                                      </p:to>
                                    </p:set>
                                    <p:animEffect transition="in" filter="fade">
                                      <p:cBhvr>
                                        <p:cTn id="32" dur="500"/>
                                        <p:tgtEl>
                                          <p:spTgt spid="13">
                                            <p:graphicEl>
                                              <a:dgm id="{94F08340-62BA-4D0D-81C3-525BB60EBA8A}"/>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graphicEl>
                                              <a:dgm id="{A5B7AFF5-8F45-40AF-93FC-FC4D86791E03}"/>
                                            </p:graphicEl>
                                          </p:spTgt>
                                        </p:tgtEl>
                                        <p:attrNameLst>
                                          <p:attrName>style.visibility</p:attrName>
                                        </p:attrNameLst>
                                      </p:cBhvr>
                                      <p:to>
                                        <p:strVal val="visible"/>
                                      </p:to>
                                    </p:set>
                                    <p:animEffect transition="in" filter="fade">
                                      <p:cBhvr>
                                        <p:cTn id="37" dur="500"/>
                                        <p:tgtEl>
                                          <p:spTgt spid="13">
                                            <p:graphicEl>
                                              <a:dgm id="{A5B7AFF5-8F45-40AF-93FC-FC4D86791E0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3">
                                            <p:graphicEl>
                                              <a:dgm id="{30521AEF-8F64-45CE-8E7D-45DD804BB1C5}"/>
                                            </p:graphicEl>
                                          </p:spTgt>
                                        </p:tgtEl>
                                        <p:attrNameLst>
                                          <p:attrName>style.visibility</p:attrName>
                                        </p:attrNameLst>
                                      </p:cBhvr>
                                      <p:to>
                                        <p:strVal val="visible"/>
                                      </p:to>
                                    </p:set>
                                    <p:animEffect transition="in" filter="fade">
                                      <p:cBhvr>
                                        <p:cTn id="42" dur="500"/>
                                        <p:tgtEl>
                                          <p:spTgt spid="13">
                                            <p:graphicEl>
                                              <a:dgm id="{30521AEF-8F64-45CE-8E7D-45DD804BB1C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graphicEl>
                                              <a:dgm id="{97726370-35CF-4923-B478-138BF9CD0E8A}"/>
                                            </p:graphicEl>
                                          </p:spTgt>
                                        </p:tgtEl>
                                        <p:attrNameLst>
                                          <p:attrName>style.visibility</p:attrName>
                                        </p:attrNameLst>
                                      </p:cBhvr>
                                      <p:to>
                                        <p:strVal val="visible"/>
                                      </p:to>
                                    </p:set>
                                    <p:animEffect transition="in" filter="fade">
                                      <p:cBhvr>
                                        <p:cTn id="47" dur="500"/>
                                        <p:tgtEl>
                                          <p:spTgt spid="13">
                                            <p:graphicEl>
                                              <a:dgm id="{97726370-35CF-4923-B478-138BF9CD0E8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3">
                                            <p:graphicEl>
                                              <a:dgm id="{4C8BC266-2EC3-475B-8603-53D327838183}"/>
                                            </p:graphicEl>
                                          </p:spTgt>
                                        </p:tgtEl>
                                        <p:attrNameLst>
                                          <p:attrName>style.visibility</p:attrName>
                                        </p:attrNameLst>
                                      </p:cBhvr>
                                      <p:to>
                                        <p:strVal val="visible"/>
                                      </p:to>
                                    </p:set>
                                    <p:animEffect transition="in" filter="fade">
                                      <p:cBhvr>
                                        <p:cTn id="52" dur="500"/>
                                        <p:tgtEl>
                                          <p:spTgt spid="13">
                                            <p:graphicEl>
                                              <a:dgm id="{4C8BC266-2EC3-475B-8603-53D32783818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70157" y="30117"/>
            <a:ext cx="10515600" cy="646331"/>
          </a:xfrm>
          <a:prstGeom prst="rect">
            <a:avLst/>
          </a:prstGeom>
          <a:solidFill>
            <a:srgbClr val="002060"/>
          </a:solidFill>
        </p:spPr>
        <p:txBody>
          <a:bodyPr wrap="square" rtlCol="0">
            <a:spAutoFit/>
          </a:bodyPr>
          <a:lstStyle/>
          <a:p>
            <a:pPr algn="ctr"/>
            <a:r>
              <a:rPr lang="en-GB" sz="3600" b="1" dirty="0">
                <a:solidFill>
                  <a:schemeClr val="bg1"/>
                </a:solidFill>
              </a:rPr>
              <a:t>Main and Interrelated Forms of CSE</a:t>
            </a:r>
          </a:p>
        </p:txBody>
      </p:sp>
      <p:graphicFrame>
        <p:nvGraphicFramePr>
          <p:cNvPr id="4" name="Diagram 3"/>
          <p:cNvGraphicFramePr/>
          <p:nvPr>
            <p:extLst>
              <p:ext uri="{D42A27DB-BD31-4B8C-83A1-F6EECF244321}">
                <p14:modId xmlns:p14="http://schemas.microsoft.com/office/powerpoint/2010/main" val="2678854211"/>
              </p:ext>
            </p:extLst>
          </p:nvPr>
        </p:nvGraphicFramePr>
        <p:xfrm>
          <a:off x="970157" y="676448"/>
          <a:ext cx="10515600" cy="5233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562063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F84F090-3C2C-4136-AEB2-A40576F5E2C3}"/>
                                            </p:graphicEl>
                                          </p:spTgt>
                                        </p:tgtEl>
                                        <p:attrNameLst>
                                          <p:attrName>style.visibility</p:attrName>
                                        </p:attrNameLst>
                                      </p:cBhvr>
                                      <p:to>
                                        <p:strVal val="visible"/>
                                      </p:to>
                                    </p:set>
                                    <p:animEffect transition="in" filter="fade">
                                      <p:cBhvr>
                                        <p:cTn id="7" dur="500"/>
                                        <p:tgtEl>
                                          <p:spTgt spid="4">
                                            <p:graphicEl>
                                              <a:dgm id="{6F84F090-3C2C-4136-AEB2-A40576F5E2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C027BDD-6035-4C3E-B462-29A1C403C85E}"/>
                                            </p:graphicEl>
                                          </p:spTgt>
                                        </p:tgtEl>
                                        <p:attrNameLst>
                                          <p:attrName>style.visibility</p:attrName>
                                        </p:attrNameLst>
                                      </p:cBhvr>
                                      <p:to>
                                        <p:strVal val="visible"/>
                                      </p:to>
                                    </p:set>
                                    <p:animEffect transition="in" filter="fade">
                                      <p:cBhvr>
                                        <p:cTn id="12" dur="500"/>
                                        <p:tgtEl>
                                          <p:spTgt spid="4">
                                            <p:graphicEl>
                                              <a:dgm id="{CC027BDD-6035-4C3E-B462-29A1C403C85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3347E163-949D-440C-8544-DD2697552677}"/>
                                            </p:graphicEl>
                                          </p:spTgt>
                                        </p:tgtEl>
                                        <p:attrNameLst>
                                          <p:attrName>style.visibility</p:attrName>
                                        </p:attrNameLst>
                                      </p:cBhvr>
                                      <p:to>
                                        <p:strVal val="visible"/>
                                      </p:to>
                                    </p:set>
                                    <p:animEffect transition="in" filter="fade">
                                      <p:cBhvr>
                                        <p:cTn id="17" dur="500"/>
                                        <p:tgtEl>
                                          <p:spTgt spid="4">
                                            <p:graphicEl>
                                              <a:dgm id="{3347E163-949D-440C-8544-DD269755267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433980A-699C-4993-A85B-B59A307108D0}"/>
                                            </p:graphicEl>
                                          </p:spTgt>
                                        </p:tgtEl>
                                        <p:attrNameLst>
                                          <p:attrName>style.visibility</p:attrName>
                                        </p:attrNameLst>
                                      </p:cBhvr>
                                      <p:to>
                                        <p:strVal val="visible"/>
                                      </p:to>
                                    </p:set>
                                    <p:animEffect transition="in" filter="fade">
                                      <p:cBhvr>
                                        <p:cTn id="22" dur="500"/>
                                        <p:tgtEl>
                                          <p:spTgt spid="4">
                                            <p:graphicEl>
                                              <a:dgm id="{7433980A-699C-4993-A85B-B59A307108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p:cNvSpPr txBox="1"/>
          <p:nvPr/>
        </p:nvSpPr>
        <p:spPr>
          <a:xfrm>
            <a:off x="7464614" y="1783959"/>
            <a:ext cx="4087306" cy="28891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b="1">
                <a:latin typeface="+mj-lt"/>
                <a:ea typeface="+mj-ea"/>
                <a:cs typeface="+mj-cs"/>
              </a:rPr>
              <a:t>What is your perception of the victims of CSE?</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1D2BBDAC-B4D2-68B8-D8E1-E7AB5E9273F2}"/>
              </a:ext>
            </a:extLst>
          </p:cNvPr>
          <p:cNvPicPr>
            <a:picLocks noChangeAspect="1"/>
          </p:cNvPicPr>
          <p:nvPr/>
        </p:nvPicPr>
        <p:blipFill rotWithShape="1">
          <a:blip r:embed="rId3"/>
          <a:srcRect l="12668" r="5000"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397820620"/>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25913" y="349714"/>
            <a:ext cx="10348332" cy="646331"/>
          </a:xfrm>
          <a:prstGeom prst="rect">
            <a:avLst/>
          </a:prstGeom>
          <a:solidFill>
            <a:srgbClr val="002060"/>
          </a:solidFill>
        </p:spPr>
        <p:txBody>
          <a:bodyPr wrap="square" rtlCol="0">
            <a:spAutoFit/>
          </a:bodyPr>
          <a:lstStyle/>
          <a:p>
            <a:pPr algn="ctr"/>
            <a:r>
              <a:rPr lang="en-GB" sz="3600" b="1" dirty="0">
                <a:solidFill>
                  <a:schemeClr val="bg1"/>
                </a:solidFill>
              </a:rPr>
              <a:t>‘Consent’ or ‘Compliance</a:t>
            </a:r>
            <a:r>
              <a:rPr lang="en-GB" sz="3200" b="1" dirty="0">
                <a:solidFill>
                  <a:schemeClr val="bg1"/>
                </a:solidFill>
              </a:rPr>
              <a:t>’</a:t>
            </a:r>
          </a:p>
        </p:txBody>
      </p:sp>
      <p:graphicFrame>
        <p:nvGraphicFramePr>
          <p:cNvPr id="2" name="Diagram 1"/>
          <p:cNvGraphicFramePr/>
          <p:nvPr/>
        </p:nvGraphicFramePr>
        <p:xfrm>
          <a:off x="2031999" y="719666"/>
          <a:ext cx="8160215" cy="5547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510886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AA415AA-1F80-487C-87A7-B8A8AB69F9F4}"/>
                                            </p:graphicEl>
                                          </p:spTgt>
                                        </p:tgtEl>
                                        <p:attrNameLst>
                                          <p:attrName>style.visibility</p:attrName>
                                        </p:attrNameLst>
                                      </p:cBhvr>
                                      <p:to>
                                        <p:strVal val="visible"/>
                                      </p:to>
                                    </p:set>
                                    <p:animEffect transition="in" filter="fade">
                                      <p:cBhvr>
                                        <p:cTn id="7" dur="500"/>
                                        <p:tgtEl>
                                          <p:spTgt spid="2">
                                            <p:graphicEl>
                                              <a:dgm id="{AAA415AA-1F80-487C-87A7-B8A8AB69F9F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1EC3CDC-8D58-44A5-BB3D-9B1740730260}"/>
                                            </p:graphicEl>
                                          </p:spTgt>
                                        </p:tgtEl>
                                        <p:attrNameLst>
                                          <p:attrName>style.visibility</p:attrName>
                                        </p:attrNameLst>
                                      </p:cBhvr>
                                      <p:to>
                                        <p:strVal val="visible"/>
                                      </p:to>
                                    </p:set>
                                    <p:animEffect transition="in" filter="fade">
                                      <p:cBhvr>
                                        <p:cTn id="12" dur="500"/>
                                        <p:tgtEl>
                                          <p:spTgt spid="2">
                                            <p:graphicEl>
                                              <a:dgm id="{41EC3CDC-8D58-44A5-BB3D-9B174073026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8C5D5C9-C8BE-4D1F-8FA6-F0A61838B2B6}"/>
                                            </p:graphicEl>
                                          </p:spTgt>
                                        </p:tgtEl>
                                        <p:attrNameLst>
                                          <p:attrName>style.visibility</p:attrName>
                                        </p:attrNameLst>
                                      </p:cBhvr>
                                      <p:to>
                                        <p:strVal val="visible"/>
                                      </p:to>
                                    </p:set>
                                    <p:animEffect transition="in" filter="fade">
                                      <p:cBhvr>
                                        <p:cTn id="17" dur="500"/>
                                        <p:tgtEl>
                                          <p:spTgt spid="2">
                                            <p:graphicEl>
                                              <a:dgm id="{E8C5D5C9-C8BE-4D1F-8FA6-F0A61838B2B6}"/>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7788FF8B-5CF0-4AC5-9303-653081A87052}"/>
                                            </p:graphicEl>
                                          </p:spTgt>
                                        </p:tgtEl>
                                        <p:attrNameLst>
                                          <p:attrName>style.visibility</p:attrName>
                                        </p:attrNameLst>
                                      </p:cBhvr>
                                      <p:to>
                                        <p:strVal val="visible"/>
                                      </p:to>
                                    </p:set>
                                    <p:animEffect transition="in" filter="fade">
                                      <p:cBhvr>
                                        <p:cTn id="20" dur="500"/>
                                        <p:tgtEl>
                                          <p:spTgt spid="2">
                                            <p:graphicEl>
                                              <a:dgm id="{7788FF8B-5CF0-4AC5-9303-653081A8705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72691421-AF71-4501-9B09-6F6C8158BE36}"/>
                                            </p:graphicEl>
                                          </p:spTgt>
                                        </p:tgtEl>
                                        <p:attrNameLst>
                                          <p:attrName>style.visibility</p:attrName>
                                        </p:attrNameLst>
                                      </p:cBhvr>
                                      <p:to>
                                        <p:strVal val="visible"/>
                                      </p:to>
                                    </p:set>
                                    <p:animEffect transition="in" filter="fade">
                                      <p:cBhvr>
                                        <p:cTn id="25" dur="500"/>
                                        <p:tgtEl>
                                          <p:spTgt spid="2">
                                            <p:graphicEl>
                                              <a:dgm id="{72691421-AF71-4501-9B09-6F6C8158BE36}"/>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BC08DDB7-1ECB-421C-8677-4B7693C96E17}"/>
                                            </p:graphicEl>
                                          </p:spTgt>
                                        </p:tgtEl>
                                        <p:attrNameLst>
                                          <p:attrName>style.visibility</p:attrName>
                                        </p:attrNameLst>
                                      </p:cBhvr>
                                      <p:to>
                                        <p:strVal val="visible"/>
                                      </p:to>
                                    </p:set>
                                    <p:animEffect transition="in" filter="fade">
                                      <p:cBhvr>
                                        <p:cTn id="30" dur="500"/>
                                        <p:tgtEl>
                                          <p:spTgt spid="2">
                                            <p:graphicEl>
                                              <a:dgm id="{BC08DDB7-1ECB-421C-8677-4B7693C96E17}"/>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4F6575B2-D2B7-4E62-A6EB-7215D8BD00A1}"/>
                                            </p:graphicEl>
                                          </p:spTgt>
                                        </p:tgtEl>
                                        <p:attrNameLst>
                                          <p:attrName>style.visibility</p:attrName>
                                        </p:attrNameLst>
                                      </p:cBhvr>
                                      <p:to>
                                        <p:strVal val="visible"/>
                                      </p:to>
                                    </p:set>
                                    <p:animEffect transition="in" filter="fade">
                                      <p:cBhvr>
                                        <p:cTn id="33" dur="500"/>
                                        <p:tgtEl>
                                          <p:spTgt spid="2">
                                            <p:graphicEl>
                                              <a:dgm id="{4F6575B2-D2B7-4E62-A6EB-7215D8BD00A1}"/>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F3FF533A-0A61-45B8-A513-9BDC5C0A884B}"/>
                                            </p:graphicEl>
                                          </p:spTgt>
                                        </p:tgtEl>
                                        <p:attrNameLst>
                                          <p:attrName>style.visibility</p:attrName>
                                        </p:attrNameLst>
                                      </p:cBhvr>
                                      <p:to>
                                        <p:strVal val="visible"/>
                                      </p:to>
                                    </p:set>
                                    <p:animEffect transition="in" filter="fade">
                                      <p:cBhvr>
                                        <p:cTn id="38" dur="500"/>
                                        <p:tgtEl>
                                          <p:spTgt spid="2">
                                            <p:graphicEl>
                                              <a:dgm id="{F3FF533A-0A61-45B8-A513-9BDC5C0A88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2143" y="41739"/>
            <a:ext cx="10515600" cy="638485"/>
          </a:xfrm>
          <a:solidFill>
            <a:srgbClr val="002060"/>
          </a:solidFill>
        </p:spPr>
        <p:txBody>
          <a:bodyPr>
            <a:normAutofit/>
          </a:bodyPr>
          <a:lstStyle/>
          <a:p>
            <a:pPr algn="ctr"/>
            <a:r>
              <a:rPr lang="en-GB" sz="3600" b="1" dirty="0">
                <a:solidFill>
                  <a:schemeClr val="bg1"/>
                </a:solidFill>
                <a:latin typeface="+mn-lt"/>
              </a:rPr>
              <a:t>Child Sexual Exploitation</a:t>
            </a:r>
          </a:p>
        </p:txBody>
      </p:sp>
      <p:graphicFrame>
        <p:nvGraphicFramePr>
          <p:cNvPr id="5" name="Diagram 4"/>
          <p:cNvGraphicFramePr/>
          <p:nvPr>
            <p:extLst>
              <p:ext uri="{D42A27DB-BD31-4B8C-83A1-F6EECF244321}">
                <p14:modId xmlns:p14="http://schemas.microsoft.com/office/powerpoint/2010/main" val="3581641845"/>
              </p:ext>
            </p:extLst>
          </p:nvPr>
        </p:nvGraphicFramePr>
        <p:xfrm>
          <a:off x="838200" y="680224"/>
          <a:ext cx="10515600" cy="27655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243021330"/>
              </p:ext>
            </p:extLst>
          </p:nvPr>
        </p:nvGraphicFramePr>
        <p:xfrm>
          <a:off x="922143" y="3470893"/>
          <a:ext cx="10347714" cy="276550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76666743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1E7F6D3-9C4C-4BAF-B0B3-34377F993BC5}"/>
                                            </p:graphicEl>
                                          </p:spTgt>
                                        </p:tgtEl>
                                        <p:attrNameLst>
                                          <p:attrName>style.visibility</p:attrName>
                                        </p:attrNameLst>
                                      </p:cBhvr>
                                      <p:to>
                                        <p:strVal val="visible"/>
                                      </p:to>
                                    </p:set>
                                    <p:animEffect transition="in" filter="fade">
                                      <p:cBhvr>
                                        <p:cTn id="7" dur="500"/>
                                        <p:tgtEl>
                                          <p:spTgt spid="5">
                                            <p:graphicEl>
                                              <a:dgm id="{91E7F6D3-9C4C-4BAF-B0B3-34377F993BC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B2084D5-1CA6-4014-8248-91C0D8A73652}"/>
                                            </p:graphicEl>
                                          </p:spTgt>
                                        </p:tgtEl>
                                        <p:attrNameLst>
                                          <p:attrName>style.visibility</p:attrName>
                                        </p:attrNameLst>
                                      </p:cBhvr>
                                      <p:to>
                                        <p:strVal val="visible"/>
                                      </p:to>
                                    </p:set>
                                    <p:animEffect transition="in" filter="fade">
                                      <p:cBhvr>
                                        <p:cTn id="12" dur="500"/>
                                        <p:tgtEl>
                                          <p:spTgt spid="5">
                                            <p:graphicEl>
                                              <a:dgm id="{CB2084D5-1CA6-4014-8248-91C0D8A7365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65F234EE-AB99-4D3E-8198-DCEE498E3960}"/>
                                            </p:graphicEl>
                                          </p:spTgt>
                                        </p:tgtEl>
                                        <p:attrNameLst>
                                          <p:attrName>style.visibility</p:attrName>
                                        </p:attrNameLst>
                                      </p:cBhvr>
                                      <p:to>
                                        <p:strVal val="visible"/>
                                      </p:to>
                                    </p:set>
                                    <p:animEffect transition="in" filter="fade">
                                      <p:cBhvr>
                                        <p:cTn id="17" dur="500"/>
                                        <p:tgtEl>
                                          <p:spTgt spid="5">
                                            <p:graphicEl>
                                              <a:dgm id="{65F234EE-AB99-4D3E-8198-DCEE498E396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635DA95C-F8B8-4A04-B44C-DF3CCC6B423F}"/>
                                            </p:graphicEl>
                                          </p:spTgt>
                                        </p:tgtEl>
                                        <p:attrNameLst>
                                          <p:attrName>style.visibility</p:attrName>
                                        </p:attrNameLst>
                                      </p:cBhvr>
                                      <p:to>
                                        <p:strVal val="visible"/>
                                      </p:to>
                                    </p:set>
                                    <p:animEffect transition="in" filter="fade">
                                      <p:cBhvr>
                                        <p:cTn id="22" dur="500"/>
                                        <p:tgtEl>
                                          <p:spTgt spid="5">
                                            <p:graphicEl>
                                              <a:dgm id="{635DA95C-F8B8-4A04-B44C-DF3CCC6B423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91E7F6D3-9C4C-4BAF-B0B3-34377F993BC5}"/>
                                            </p:graphicEl>
                                          </p:spTgt>
                                        </p:tgtEl>
                                        <p:attrNameLst>
                                          <p:attrName>style.visibility</p:attrName>
                                        </p:attrNameLst>
                                      </p:cBhvr>
                                      <p:to>
                                        <p:strVal val="visible"/>
                                      </p:to>
                                    </p:set>
                                    <p:animEffect transition="in" filter="fade">
                                      <p:cBhvr>
                                        <p:cTn id="27" dur="500"/>
                                        <p:tgtEl>
                                          <p:spTgt spid="6">
                                            <p:graphicEl>
                                              <a:dgm id="{91E7F6D3-9C4C-4BAF-B0B3-34377F993BC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CB2084D5-1CA6-4014-8248-91C0D8A73652}"/>
                                            </p:graphicEl>
                                          </p:spTgt>
                                        </p:tgtEl>
                                        <p:attrNameLst>
                                          <p:attrName>style.visibility</p:attrName>
                                        </p:attrNameLst>
                                      </p:cBhvr>
                                      <p:to>
                                        <p:strVal val="visible"/>
                                      </p:to>
                                    </p:set>
                                    <p:animEffect transition="in" filter="fade">
                                      <p:cBhvr>
                                        <p:cTn id="32" dur="500"/>
                                        <p:tgtEl>
                                          <p:spTgt spid="6">
                                            <p:graphicEl>
                                              <a:dgm id="{CB2084D5-1CA6-4014-8248-91C0D8A73652}"/>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65F234EE-AB99-4D3E-8198-DCEE498E3960}"/>
                                            </p:graphicEl>
                                          </p:spTgt>
                                        </p:tgtEl>
                                        <p:attrNameLst>
                                          <p:attrName>style.visibility</p:attrName>
                                        </p:attrNameLst>
                                      </p:cBhvr>
                                      <p:to>
                                        <p:strVal val="visible"/>
                                      </p:to>
                                    </p:set>
                                    <p:animEffect transition="in" filter="fade">
                                      <p:cBhvr>
                                        <p:cTn id="37" dur="500"/>
                                        <p:tgtEl>
                                          <p:spTgt spid="6">
                                            <p:graphicEl>
                                              <a:dgm id="{65F234EE-AB99-4D3E-8198-DCEE498E396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635DA95C-F8B8-4A04-B44C-DF3CCC6B423F}"/>
                                            </p:graphicEl>
                                          </p:spTgt>
                                        </p:tgtEl>
                                        <p:attrNameLst>
                                          <p:attrName>style.visibility</p:attrName>
                                        </p:attrNameLst>
                                      </p:cBhvr>
                                      <p:to>
                                        <p:strVal val="visible"/>
                                      </p:to>
                                    </p:set>
                                    <p:animEffect transition="in" filter="fade">
                                      <p:cBhvr>
                                        <p:cTn id="42" dur="500"/>
                                        <p:tgtEl>
                                          <p:spTgt spid="6">
                                            <p:graphicEl>
                                              <a:dgm id="{635DA95C-F8B8-4A04-B44C-DF3CCC6B423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6"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65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865A4F"/>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109980" y="4277356"/>
            <a:ext cx="9966960" cy="156032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800" b="1">
                <a:solidFill>
                  <a:srgbClr val="865A4F"/>
                </a:solidFill>
                <a:latin typeface="+mj-lt"/>
                <a:ea typeface="+mj-ea"/>
                <a:cs typeface="+mj-cs"/>
              </a:rPr>
              <a:t>Describe a CSE Offender</a:t>
            </a:r>
          </a:p>
        </p:txBody>
      </p:sp>
      <p:pic>
        <p:nvPicPr>
          <p:cNvPr id="2" name="Picture 1">
            <a:extLst>
              <a:ext uri="{FF2B5EF4-FFF2-40B4-BE49-F238E27FC236}">
                <a16:creationId xmlns:a16="http://schemas.microsoft.com/office/drawing/2014/main" id="{A065831A-0988-7209-D09B-E7E36C6F7F57}"/>
              </a:ext>
            </a:extLst>
          </p:cNvPr>
          <p:cNvPicPr>
            <a:picLocks noChangeAspect="1"/>
          </p:cNvPicPr>
          <p:nvPr/>
        </p:nvPicPr>
        <p:blipFill rotWithShape="1">
          <a:blip r:embed="rId3"/>
          <a:srcRect r="1" b="3996"/>
          <a:stretch/>
        </p:blipFill>
        <p:spPr>
          <a:xfrm>
            <a:off x="243840" y="256540"/>
            <a:ext cx="11704320" cy="3764276"/>
          </a:xfrm>
          <a:prstGeom prst="rect">
            <a:avLst/>
          </a:prstGeom>
        </p:spPr>
      </p:pic>
    </p:spTree>
    <p:extLst>
      <p:ext uri="{BB962C8B-B14F-4D97-AF65-F5344CB8AC3E}">
        <p14:creationId xmlns:p14="http://schemas.microsoft.com/office/powerpoint/2010/main" val="1149922726"/>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65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865A4F"/>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109980" y="4277356"/>
            <a:ext cx="9966960" cy="156032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900" b="1">
                <a:solidFill>
                  <a:srgbClr val="865A4F"/>
                </a:solidFill>
                <a:latin typeface="+mj-lt"/>
                <a:ea typeface="+mj-ea"/>
                <a:cs typeface="+mj-cs"/>
              </a:rPr>
              <a:t>What Factors Can Make a Child More Vulnerable to CSE?</a:t>
            </a:r>
          </a:p>
        </p:txBody>
      </p:sp>
      <p:pic>
        <p:nvPicPr>
          <p:cNvPr id="2" name="Picture 1">
            <a:extLst>
              <a:ext uri="{FF2B5EF4-FFF2-40B4-BE49-F238E27FC236}">
                <a16:creationId xmlns:a16="http://schemas.microsoft.com/office/drawing/2014/main" id="{B1116377-C434-9A87-660E-8F12B88CE7FD}"/>
              </a:ext>
            </a:extLst>
          </p:cNvPr>
          <p:cNvPicPr>
            <a:picLocks noChangeAspect="1"/>
          </p:cNvPicPr>
          <p:nvPr/>
        </p:nvPicPr>
        <p:blipFill rotWithShape="1">
          <a:blip r:embed="rId3"/>
          <a:srcRect r="1" b="3996"/>
          <a:stretch/>
        </p:blipFill>
        <p:spPr>
          <a:xfrm>
            <a:off x="243840" y="256540"/>
            <a:ext cx="11704320" cy="3764276"/>
          </a:xfrm>
          <a:prstGeom prst="rect">
            <a:avLst/>
          </a:prstGeom>
        </p:spPr>
      </p:pic>
    </p:spTree>
    <p:extLst>
      <p:ext uri="{BB962C8B-B14F-4D97-AF65-F5344CB8AC3E}">
        <p14:creationId xmlns:p14="http://schemas.microsoft.com/office/powerpoint/2010/main" val="486201470"/>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12637"/>
          </a:xfrm>
          <a:solidFill>
            <a:srgbClr val="002060"/>
          </a:solidFill>
        </p:spPr>
        <p:txBody>
          <a:bodyPr>
            <a:noAutofit/>
          </a:bodyPr>
          <a:lstStyle/>
          <a:p>
            <a:pPr algn="ctr"/>
            <a:r>
              <a:rPr lang="en-GB" sz="3600" b="1" dirty="0">
                <a:solidFill>
                  <a:schemeClr val="bg1"/>
                </a:solidFill>
                <a:latin typeface="+mn-lt"/>
              </a:rPr>
              <a:t>Vulnerability Factors</a:t>
            </a:r>
          </a:p>
        </p:txBody>
      </p:sp>
      <p:graphicFrame>
        <p:nvGraphicFramePr>
          <p:cNvPr id="3" name="Diagram 2"/>
          <p:cNvGraphicFramePr/>
          <p:nvPr>
            <p:extLst>
              <p:ext uri="{D42A27DB-BD31-4B8C-83A1-F6EECF244321}">
                <p14:modId xmlns:p14="http://schemas.microsoft.com/office/powerpoint/2010/main" val="6261706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395744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A3E96F2-C89B-4592-8AFF-A738D506B15C}"/>
                                            </p:graphicEl>
                                          </p:spTgt>
                                        </p:tgtEl>
                                        <p:attrNameLst>
                                          <p:attrName>style.visibility</p:attrName>
                                        </p:attrNameLst>
                                      </p:cBhvr>
                                      <p:to>
                                        <p:strVal val="visible"/>
                                      </p:to>
                                    </p:set>
                                    <p:animEffect transition="in" filter="fade">
                                      <p:cBhvr>
                                        <p:cTn id="7" dur="500"/>
                                        <p:tgtEl>
                                          <p:spTgt spid="3">
                                            <p:graphicEl>
                                              <a:dgm id="{3A3E96F2-C89B-4592-8AFF-A738D506B1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3B3F5DF-E6F2-4C47-A23F-9C5CECAC23EF}"/>
                                            </p:graphicEl>
                                          </p:spTgt>
                                        </p:tgtEl>
                                        <p:attrNameLst>
                                          <p:attrName>style.visibility</p:attrName>
                                        </p:attrNameLst>
                                      </p:cBhvr>
                                      <p:to>
                                        <p:strVal val="visible"/>
                                      </p:to>
                                    </p:set>
                                    <p:animEffect transition="in" filter="fade">
                                      <p:cBhvr>
                                        <p:cTn id="12" dur="500"/>
                                        <p:tgtEl>
                                          <p:spTgt spid="3">
                                            <p:graphicEl>
                                              <a:dgm id="{D3B3F5DF-E6F2-4C47-A23F-9C5CECAC23E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EF59791F-3242-45F3-A7D8-DA688EBEE295}"/>
                                            </p:graphicEl>
                                          </p:spTgt>
                                        </p:tgtEl>
                                        <p:attrNameLst>
                                          <p:attrName>style.visibility</p:attrName>
                                        </p:attrNameLst>
                                      </p:cBhvr>
                                      <p:to>
                                        <p:strVal val="visible"/>
                                      </p:to>
                                    </p:set>
                                    <p:animEffect transition="in" filter="fade">
                                      <p:cBhvr>
                                        <p:cTn id="15" dur="500"/>
                                        <p:tgtEl>
                                          <p:spTgt spid="3">
                                            <p:graphicEl>
                                              <a:dgm id="{EF59791F-3242-45F3-A7D8-DA688EBEE2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ED37C0C2-4849-4AE8-8016-81C2DBC88CF6}"/>
                                            </p:graphicEl>
                                          </p:spTgt>
                                        </p:tgtEl>
                                        <p:attrNameLst>
                                          <p:attrName>style.visibility</p:attrName>
                                        </p:attrNameLst>
                                      </p:cBhvr>
                                      <p:to>
                                        <p:strVal val="visible"/>
                                      </p:to>
                                    </p:set>
                                    <p:animEffect transition="in" filter="fade">
                                      <p:cBhvr>
                                        <p:cTn id="20" dur="500"/>
                                        <p:tgtEl>
                                          <p:spTgt spid="3">
                                            <p:graphicEl>
                                              <a:dgm id="{ED37C0C2-4849-4AE8-8016-81C2DBC88CF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16A197BC-FF54-4B1E-8431-391423589A68}"/>
                                            </p:graphicEl>
                                          </p:spTgt>
                                        </p:tgtEl>
                                        <p:attrNameLst>
                                          <p:attrName>style.visibility</p:attrName>
                                        </p:attrNameLst>
                                      </p:cBhvr>
                                      <p:to>
                                        <p:strVal val="visible"/>
                                      </p:to>
                                    </p:set>
                                    <p:animEffect transition="in" filter="fade">
                                      <p:cBhvr>
                                        <p:cTn id="23" dur="500"/>
                                        <p:tgtEl>
                                          <p:spTgt spid="3">
                                            <p:graphicEl>
                                              <a:dgm id="{16A197BC-FF54-4B1E-8431-391423589A6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7FF1102F-D55E-40F0-B55F-80EB7BC59869}"/>
                                            </p:graphicEl>
                                          </p:spTgt>
                                        </p:tgtEl>
                                        <p:attrNameLst>
                                          <p:attrName>style.visibility</p:attrName>
                                        </p:attrNameLst>
                                      </p:cBhvr>
                                      <p:to>
                                        <p:strVal val="visible"/>
                                      </p:to>
                                    </p:set>
                                    <p:animEffect transition="in" filter="fade">
                                      <p:cBhvr>
                                        <p:cTn id="28" dur="500"/>
                                        <p:tgtEl>
                                          <p:spTgt spid="3">
                                            <p:graphicEl>
                                              <a:dgm id="{7FF1102F-D55E-40F0-B55F-80EB7BC5986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2615DD7B-D0C1-469A-A766-C4CA414F5D91}"/>
                                            </p:graphicEl>
                                          </p:spTgt>
                                        </p:tgtEl>
                                        <p:attrNameLst>
                                          <p:attrName>style.visibility</p:attrName>
                                        </p:attrNameLst>
                                      </p:cBhvr>
                                      <p:to>
                                        <p:strVal val="visible"/>
                                      </p:to>
                                    </p:set>
                                    <p:animEffect transition="in" filter="fade">
                                      <p:cBhvr>
                                        <p:cTn id="31" dur="500"/>
                                        <p:tgtEl>
                                          <p:spTgt spid="3">
                                            <p:graphicEl>
                                              <a:dgm id="{2615DD7B-D0C1-469A-A766-C4CA414F5D9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9E77928E-F70E-40DA-BC83-02761DA05994}"/>
                                            </p:graphicEl>
                                          </p:spTgt>
                                        </p:tgtEl>
                                        <p:attrNameLst>
                                          <p:attrName>style.visibility</p:attrName>
                                        </p:attrNameLst>
                                      </p:cBhvr>
                                      <p:to>
                                        <p:strVal val="visible"/>
                                      </p:to>
                                    </p:set>
                                    <p:animEffect transition="in" filter="fade">
                                      <p:cBhvr>
                                        <p:cTn id="36" dur="500"/>
                                        <p:tgtEl>
                                          <p:spTgt spid="3">
                                            <p:graphicEl>
                                              <a:dgm id="{9E77928E-F70E-40DA-BC83-02761DA0599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5209ECAE-F7A7-4FBF-BEAE-171CDF37E949}"/>
                                            </p:graphicEl>
                                          </p:spTgt>
                                        </p:tgtEl>
                                        <p:attrNameLst>
                                          <p:attrName>style.visibility</p:attrName>
                                        </p:attrNameLst>
                                      </p:cBhvr>
                                      <p:to>
                                        <p:strVal val="visible"/>
                                      </p:to>
                                    </p:set>
                                    <p:animEffect transition="in" filter="fade">
                                      <p:cBhvr>
                                        <p:cTn id="39" dur="500"/>
                                        <p:tgtEl>
                                          <p:spTgt spid="3">
                                            <p:graphicEl>
                                              <a:dgm id="{5209ECAE-F7A7-4FBF-BEAE-171CDF37E9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5C09FDBE-CAA9-4163-A530-0FBBCA8C9B24}"/>
                                            </p:graphicEl>
                                          </p:spTgt>
                                        </p:tgtEl>
                                        <p:attrNameLst>
                                          <p:attrName>style.visibility</p:attrName>
                                        </p:attrNameLst>
                                      </p:cBhvr>
                                      <p:to>
                                        <p:strVal val="visible"/>
                                      </p:to>
                                    </p:set>
                                    <p:animEffect transition="in" filter="fade">
                                      <p:cBhvr>
                                        <p:cTn id="44" dur="500"/>
                                        <p:tgtEl>
                                          <p:spTgt spid="3">
                                            <p:graphicEl>
                                              <a:dgm id="{5C09FDBE-CAA9-4163-A530-0FBBCA8C9B2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8AFFB6F4-CA21-4370-8382-94410D6F6123}"/>
                                            </p:graphicEl>
                                          </p:spTgt>
                                        </p:tgtEl>
                                        <p:attrNameLst>
                                          <p:attrName>style.visibility</p:attrName>
                                        </p:attrNameLst>
                                      </p:cBhvr>
                                      <p:to>
                                        <p:strVal val="visible"/>
                                      </p:to>
                                    </p:set>
                                    <p:animEffect transition="in" filter="fade">
                                      <p:cBhvr>
                                        <p:cTn id="47" dur="500"/>
                                        <p:tgtEl>
                                          <p:spTgt spid="3">
                                            <p:graphicEl>
                                              <a:dgm id="{8AFFB6F4-CA21-4370-8382-94410D6F612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4A69FDB5-B2D5-47E5-A33D-814B25EFE63E}"/>
                                            </p:graphicEl>
                                          </p:spTgt>
                                        </p:tgtEl>
                                        <p:attrNameLst>
                                          <p:attrName>style.visibility</p:attrName>
                                        </p:attrNameLst>
                                      </p:cBhvr>
                                      <p:to>
                                        <p:strVal val="visible"/>
                                      </p:to>
                                    </p:set>
                                    <p:animEffect transition="in" filter="fade">
                                      <p:cBhvr>
                                        <p:cTn id="52" dur="500"/>
                                        <p:tgtEl>
                                          <p:spTgt spid="3">
                                            <p:graphicEl>
                                              <a:dgm id="{4A69FDB5-B2D5-47E5-A33D-814B25EFE63E}"/>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91D054FE-E1A7-49D9-B5E3-541EA96BE449}"/>
                                            </p:graphicEl>
                                          </p:spTgt>
                                        </p:tgtEl>
                                        <p:attrNameLst>
                                          <p:attrName>style.visibility</p:attrName>
                                        </p:attrNameLst>
                                      </p:cBhvr>
                                      <p:to>
                                        <p:strVal val="visible"/>
                                      </p:to>
                                    </p:set>
                                    <p:animEffect transition="in" filter="fade">
                                      <p:cBhvr>
                                        <p:cTn id="55" dur="500"/>
                                        <p:tgtEl>
                                          <p:spTgt spid="3">
                                            <p:graphicEl>
                                              <a:dgm id="{91D054FE-E1A7-49D9-B5E3-541EA96BE449}"/>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
                                            <p:graphicEl>
                                              <a:dgm id="{1764B78B-803E-4778-9375-F7C8512F8A34}"/>
                                            </p:graphicEl>
                                          </p:spTgt>
                                        </p:tgtEl>
                                        <p:attrNameLst>
                                          <p:attrName>style.visibility</p:attrName>
                                        </p:attrNameLst>
                                      </p:cBhvr>
                                      <p:to>
                                        <p:strVal val="visible"/>
                                      </p:to>
                                    </p:set>
                                    <p:animEffect transition="in" filter="fade">
                                      <p:cBhvr>
                                        <p:cTn id="60" dur="500"/>
                                        <p:tgtEl>
                                          <p:spTgt spid="3">
                                            <p:graphicEl>
                                              <a:dgm id="{1764B78B-803E-4778-9375-F7C8512F8A3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
                                            <p:graphicEl>
                                              <a:dgm id="{6BA5B69C-D060-4E84-B7D2-25D42EAA9D46}"/>
                                            </p:graphicEl>
                                          </p:spTgt>
                                        </p:tgtEl>
                                        <p:attrNameLst>
                                          <p:attrName>style.visibility</p:attrName>
                                        </p:attrNameLst>
                                      </p:cBhvr>
                                      <p:to>
                                        <p:strVal val="visible"/>
                                      </p:to>
                                    </p:set>
                                    <p:animEffect transition="in" filter="fade">
                                      <p:cBhvr>
                                        <p:cTn id="63" dur="500"/>
                                        <p:tgtEl>
                                          <p:spTgt spid="3">
                                            <p:graphicEl>
                                              <a:dgm id="{6BA5B69C-D060-4E84-B7D2-25D42EAA9D46}"/>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
                                            <p:graphicEl>
                                              <a:dgm id="{62A08AD4-E984-4749-8100-750A25986831}"/>
                                            </p:graphicEl>
                                          </p:spTgt>
                                        </p:tgtEl>
                                        <p:attrNameLst>
                                          <p:attrName>style.visibility</p:attrName>
                                        </p:attrNameLst>
                                      </p:cBhvr>
                                      <p:to>
                                        <p:strVal val="visible"/>
                                      </p:to>
                                    </p:set>
                                    <p:animEffect transition="in" filter="fade">
                                      <p:cBhvr>
                                        <p:cTn id="68" dur="500"/>
                                        <p:tgtEl>
                                          <p:spTgt spid="3">
                                            <p:graphicEl>
                                              <a:dgm id="{62A08AD4-E984-4749-8100-750A2598683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
                                            <p:graphicEl>
                                              <a:dgm id="{574AA34E-D5D0-49F6-A0F0-04192570F9A1}"/>
                                            </p:graphicEl>
                                          </p:spTgt>
                                        </p:tgtEl>
                                        <p:attrNameLst>
                                          <p:attrName>style.visibility</p:attrName>
                                        </p:attrNameLst>
                                      </p:cBhvr>
                                      <p:to>
                                        <p:strVal val="visible"/>
                                      </p:to>
                                    </p:set>
                                    <p:animEffect transition="in" filter="fade">
                                      <p:cBhvr>
                                        <p:cTn id="71" dur="500"/>
                                        <p:tgtEl>
                                          <p:spTgt spid="3">
                                            <p:graphicEl>
                                              <a:dgm id="{574AA34E-D5D0-49F6-A0F0-04192570F9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58284" y="241990"/>
            <a:ext cx="10816682" cy="646331"/>
          </a:xfrm>
          <a:prstGeom prst="rect">
            <a:avLst/>
          </a:prstGeom>
          <a:solidFill>
            <a:srgbClr val="002060"/>
          </a:solidFill>
        </p:spPr>
        <p:txBody>
          <a:bodyPr wrap="square" rtlCol="0">
            <a:spAutoFit/>
          </a:bodyPr>
          <a:lstStyle/>
          <a:p>
            <a:pPr algn="ctr"/>
            <a:r>
              <a:rPr lang="en-GB" sz="3600" b="1" dirty="0">
                <a:solidFill>
                  <a:schemeClr val="bg1"/>
                </a:solidFill>
              </a:rPr>
              <a:t>Signs &amp; Behaviours</a:t>
            </a:r>
          </a:p>
        </p:txBody>
      </p:sp>
      <p:graphicFrame>
        <p:nvGraphicFramePr>
          <p:cNvPr id="2" name="Diagram 1"/>
          <p:cNvGraphicFramePr/>
          <p:nvPr>
            <p:extLst>
              <p:ext uri="{D42A27DB-BD31-4B8C-83A1-F6EECF244321}">
                <p14:modId xmlns:p14="http://schemas.microsoft.com/office/powerpoint/2010/main" val="3495292989"/>
              </p:ext>
            </p:extLst>
          </p:nvPr>
        </p:nvGraphicFramePr>
        <p:xfrm>
          <a:off x="758284" y="888320"/>
          <a:ext cx="10816682" cy="5250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725955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32AB83A-4D5C-43F5-B9FA-DB7ABE23A4EA}"/>
                                            </p:graphicEl>
                                          </p:spTgt>
                                        </p:tgtEl>
                                        <p:attrNameLst>
                                          <p:attrName>style.visibility</p:attrName>
                                        </p:attrNameLst>
                                      </p:cBhvr>
                                      <p:to>
                                        <p:strVal val="visible"/>
                                      </p:to>
                                    </p:set>
                                    <p:animEffect transition="in" filter="fade">
                                      <p:cBhvr>
                                        <p:cTn id="7" dur="500"/>
                                        <p:tgtEl>
                                          <p:spTgt spid="2">
                                            <p:graphicEl>
                                              <a:dgm id="{132AB83A-4D5C-43F5-B9FA-DB7ABE23A4E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3EF09B1-E4D5-4A97-BC9A-4DE682532159}"/>
                                            </p:graphicEl>
                                          </p:spTgt>
                                        </p:tgtEl>
                                        <p:attrNameLst>
                                          <p:attrName>style.visibility</p:attrName>
                                        </p:attrNameLst>
                                      </p:cBhvr>
                                      <p:to>
                                        <p:strVal val="visible"/>
                                      </p:to>
                                    </p:set>
                                    <p:animEffect transition="in" filter="fade">
                                      <p:cBhvr>
                                        <p:cTn id="12" dur="500"/>
                                        <p:tgtEl>
                                          <p:spTgt spid="2">
                                            <p:graphicEl>
                                              <a:dgm id="{43EF09B1-E4D5-4A97-BC9A-4DE6825321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E19779F-EFB1-444B-B0EA-7EECE9674CAA}"/>
                                            </p:graphicEl>
                                          </p:spTgt>
                                        </p:tgtEl>
                                        <p:attrNameLst>
                                          <p:attrName>style.visibility</p:attrName>
                                        </p:attrNameLst>
                                      </p:cBhvr>
                                      <p:to>
                                        <p:strVal val="visible"/>
                                      </p:to>
                                    </p:set>
                                    <p:animEffect transition="in" filter="fade">
                                      <p:cBhvr>
                                        <p:cTn id="15" dur="500"/>
                                        <p:tgtEl>
                                          <p:spTgt spid="2">
                                            <p:graphicEl>
                                              <a:dgm id="{EE19779F-EFB1-444B-B0EA-7EECE9674CA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C8C87D3-76CA-4E21-A00F-10AD17D8E704}"/>
                                            </p:graphicEl>
                                          </p:spTgt>
                                        </p:tgtEl>
                                        <p:attrNameLst>
                                          <p:attrName>style.visibility</p:attrName>
                                        </p:attrNameLst>
                                      </p:cBhvr>
                                      <p:to>
                                        <p:strVal val="visible"/>
                                      </p:to>
                                    </p:set>
                                    <p:animEffect transition="in" filter="fade">
                                      <p:cBhvr>
                                        <p:cTn id="20" dur="500"/>
                                        <p:tgtEl>
                                          <p:spTgt spid="2">
                                            <p:graphicEl>
                                              <a:dgm id="{3C8C87D3-76CA-4E21-A00F-10AD17D8E70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69EE7-9EF2-4D6B-A40D-7A70015DB304}"/>
                                            </p:graphicEl>
                                          </p:spTgt>
                                        </p:tgtEl>
                                        <p:attrNameLst>
                                          <p:attrName>style.visibility</p:attrName>
                                        </p:attrNameLst>
                                      </p:cBhvr>
                                      <p:to>
                                        <p:strVal val="visible"/>
                                      </p:to>
                                    </p:set>
                                    <p:animEffect transition="in" filter="fade">
                                      <p:cBhvr>
                                        <p:cTn id="23" dur="500"/>
                                        <p:tgtEl>
                                          <p:spTgt spid="2">
                                            <p:graphicEl>
                                              <a:dgm id="{6A669EE7-9EF2-4D6B-A40D-7A70015DB30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D59E732-3635-4CE5-AF48-5446C8397F4C}"/>
                                            </p:graphicEl>
                                          </p:spTgt>
                                        </p:tgtEl>
                                        <p:attrNameLst>
                                          <p:attrName>style.visibility</p:attrName>
                                        </p:attrNameLst>
                                      </p:cBhvr>
                                      <p:to>
                                        <p:strVal val="visible"/>
                                      </p:to>
                                    </p:set>
                                    <p:animEffect transition="in" filter="fade">
                                      <p:cBhvr>
                                        <p:cTn id="28" dur="500"/>
                                        <p:tgtEl>
                                          <p:spTgt spid="2">
                                            <p:graphicEl>
                                              <a:dgm id="{1D59E732-3635-4CE5-AF48-5446C8397F4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FC6677E9-17F7-41CF-8CA0-8AE61AA4BD47}"/>
                                            </p:graphicEl>
                                          </p:spTgt>
                                        </p:tgtEl>
                                        <p:attrNameLst>
                                          <p:attrName>style.visibility</p:attrName>
                                        </p:attrNameLst>
                                      </p:cBhvr>
                                      <p:to>
                                        <p:strVal val="visible"/>
                                      </p:to>
                                    </p:set>
                                    <p:animEffect transition="in" filter="fade">
                                      <p:cBhvr>
                                        <p:cTn id="31" dur="500"/>
                                        <p:tgtEl>
                                          <p:spTgt spid="2">
                                            <p:graphicEl>
                                              <a:dgm id="{FC6677E9-17F7-41CF-8CA0-8AE61AA4BD4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D17EF9B-853D-445C-9396-5A9A4F0F6916}"/>
                                            </p:graphicEl>
                                          </p:spTgt>
                                        </p:tgtEl>
                                        <p:attrNameLst>
                                          <p:attrName>style.visibility</p:attrName>
                                        </p:attrNameLst>
                                      </p:cBhvr>
                                      <p:to>
                                        <p:strVal val="visible"/>
                                      </p:to>
                                    </p:set>
                                    <p:animEffect transition="in" filter="fade">
                                      <p:cBhvr>
                                        <p:cTn id="36" dur="500"/>
                                        <p:tgtEl>
                                          <p:spTgt spid="2">
                                            <p:graphicEl>
                                              <a:dgm id="{1D17EF9B-853D-445C-9396-5A9A4F0F691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C71C6D2-8097-4351-B262-F675BFD2BCA3}"/>
                                            </p:graphicEl>
                                          </p:spTgt>
                                        </p:tgtEl>
                                        <p:attrNameLst>
                                          <p:attrName>style.visibility</p:attrName>
                                        </p:attrNameLst>
                                      </p:cBhvr>
                                      <p:to>
                                        <p:strVal val="visible"/>
                                      </p:to>
                                    </p:set>
                                    <p:animEffect transition="in" filter="fade">
                                      <p:cBhvr>
                                        <p:cTn id="39" dur="500"/>
                                        <p:tgtEl>
                                          <p:spTgt spid="2">
                                            <p:graphicEl>
                                              <a:dgm id="{0C71C6D2-8097-4351-B262-F675BFD2BCA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B54EBE7-6D0E-49C8-90B9-FCC5EF16B388}"/>
                                            </p:graphicEl>
                                          </p:spTgt>
                                        </p:tgtEl>
                                        <p:attrNameLst>
                                          <p:attrName>style.visibility</p:attrName>
                                        </p:attrNameLst>
                                      </p:cBhvr>
                                      <p:to>
                                        <p:strVal val="visible"/>
                                      </p:to>
                                    </p:set>
                                    <p:animEffect transition="in" filter="fade">
                                      <p:cBhvr>
                                        <p:cTn id="44" dur="500"/>
                                        <p:tgtEl>
                                          <p:spTgt spid="2">
                                            <p:graphicEl>
                                              <a:dgm id="{0B54EBE7-6D0E-49C8-90B9-FCC5EF16B388}"/>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A921C93-B5A0-49EF-9CDD-5FD1EB23BEC6}"/>
                                            </p:graphicEl>
                                          </p:spTgt>
                                        </p:tgtEl>
                                        <p:attrNameLst>
                                          <p:attrName>style.visibility</p:attrName>
                                        </p:attrNameLst>
                                      </p:cBhvr>
                                      <p:to>
                                        <p:strVal val="visible"/>
                                      </p:to>
                                    </p:set>
                                    <p:animEffect transition="in" filter="fade">
                                      <p:cBhvr>
                                        <p:cTn id="47" dur="500"/>
                                        <p:tgtEl>
                                          <p:spTgt spid="2">
                                            <p:graphicEl>
                                              <a:dgm id="{9A921C93-B5A0-49EF-9CDD-5FD1EB23BEC6}"/>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3964E808-EC8C-4DE7-8907-D101AAB9B64A}"/>
                                            </p:graphicEl>
                                          </p:spTgt>
                                        </p:tgtEl>
                                        <p:attrNameLst>
                                          <p:attrName>style.visibility</p:attrName>
                                        </p:attrNameLst>
                                      </p:cBhvr>
                                      <p:to>
                                        <p:strVal val="visible"/>
                                      </p:to>
                                    </p:set>
                                    <p:animEffect transition="in" filter="fade">
                                      <p:cBhvr>
                                        <p:cTn id="52" dur="500"/>
                                        <p:tgtEl>
                                          <p:spTgt spid="2">
                                            <p:graphicEl>
                                              <a:dgm id="{3964E808-EC8C-4DE7-8907-D101AAB9B64A}"/>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DEEF4B74-1BCC-4565-A97D-C733F6277A67}"/>
                                            </p:graphicEl>
                                          </p:spTgt>
                                        </p:tgtEl>
                                        <p:attrNameLst>
                                          <p:attrName>style.visibility</p:attrName>
                                        </p:attrNameLst>
                                      </p:cBhvr>
                                      <p:to>
                                        <p:strVal val="visible"/>
                                      </p:to>
                                    </p:set>
                                    <p:animEffect transition="in" filter="fade">
                                      <p:cBhvr>
                                        <p:cTn id="55" dur="500"/>
                                        <p:tgtEl>
                                          <p:spTgt spid="2">
                                            <p:graphicEl>
                                              <a:dgm id="{DEEF4B74-1BCC-4565-A97D-C733F6277A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F3697A74-2E62-4B6C-82EE-53F98D586CFF}"/>
                                            </p:graphicEl>
                                          </p:spTgt>
                                        </p:tgtEl>
                                        <p:attrNameLst>
                                          <p:attrName>style.visibility</p:attrName>
                                        </p:attrNameLst>
                                      </p:cBhvr>
                                      <p:to>
                                        <p:strVal val="visible"/>
                                      </p:to>
                                    </p:set>
                                    <p:animEffect transition="in" filter="fade">
                                      <p:cBhvr>
                                        <p:cTn id="60" dur="500"/>
                                        <p:tgtEl>
                                          <p:spTgt spid="2">
                                            <p:graphicEl>
                                              <a:dgm id="{F3697A74-2E62-4B6C-82EE-53F98D586CFF}"/>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522B8C46-8BDB-4266-857E-C97C905D84D5}"/>
                                            </p:graphicEl>
                                          </p:spTgt>
                                        </p:tgtEl>
                                        <p:attrNameLst>
                                          <p:attrName>style.visibility</p:attrName>
                                        </p:attrNameLst>
                                      </p:cBhvr>
                                      <p:to>
                                        <p:strVal val="visible"/>
                                      </p:to>
                                    </p:set>
                                    <p:animEffect transition="in" filter="fade">
                                      <p:cBhvr>
                                        <p:cTn id="63" dur="500"/>
                                        <p:tgtEl>
                                          <p:spTgt spid="2">
                                            <p:graphicEl>
                                              <a:dgm id="{522B8C46-8BDB-4266-857E-C97C905D84D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9073" y="353501"/>
            <a:ext cx="10928195" cy="646331"/>
          </a:xfrm>
          <a:prstGeom prst="rect">
            <a:avLst/>
          </a:prstGeom>
          <a:solidFill>
            <a:srgbClr val="002060"/>
          </a:solidFill>
        </p:spPr>
        <p:txBody>
          <a:bodyPr wrap="square" rtlCol="0">
            <a:spAutoFit/>
          </a:bodyPr>
          <a:lstStyle/>
          <a:p>
            <a:pPr algn="ctr"/>
            <a:r>
              <a:rPr lang="en-GB" sz="3600" b="1" dirty="0">
                <a:solidFill>
                  <a:schemeClr val="bg1"/>
                </a:solidFill>
              </a:rPr>
              <a:t>Why Teenagers?</a:t>
            </a:r>
          </a:p>
        </p:txBody>
      </p:sp>
      <p:graphicFrame>
        <p:nvGraphicFramePr>
          <p:cNvPr id="2" name="Diagram 1"/>
          <p:cNvGraphicFramePr/>
          <p:nvPr>
            <p:extLst>
              <p:ext uri="{D42A27DB-BD31-4B8C-83A1-F6EECF244321}">
                <p14:modId xmlns:p14="http://schemas.microsoft.com/office/powerpoint/2010/main" val="746167256"/>
              </p:ext>
            </p:extLst>
          </p:nvPr>
        </p:nvGraphicFramePr>
        <p:xfrm>
          <a:off x="1678257" y="999832"/>
          <a:ext cx="9319941" cy="4889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picture containing person, indoor, wall, young&#10;&#10;Description automatically generated">
            <a:extLst>
              <a:ext uri="{FF2B5EF4-FFF2-40B4-BE49-F238E27FC236}">
                <a16:creationId xmlns:a16="http://schemas.microsoft.com/office/drawing/2014/main" id="{3D3014D8-9300-4852-C061-93778FEF5E64}"/>
              </a:ext>
            </a:extLst>
          </p:cNvPr>
          <p:cNvPicPr>
            <a:picLocks noChangeAspect="1"/>
          </p:cNvPicPr>
          <p:nvPr/>
        </p:nvPicPr>
        <p:blipFill>
          <a:blip r:embed="rId8"/>
          <a:stretch>
            <a:fillRect/>
          </a:stretch>
        </p:blipFill>
        <p:spPr>
          <a:xfrm>
            <a:off x="310854" y="3610465"/>
            <a:ext cx="4307005" cy="2422690"/>
          </a:xfrm>
          <a:prstGeom prst="rect">
            <a:avLst/>
          </a:prstGeom>
        </p:spPr>
      </p:pic>
    </p:spTree>
    <p:extLst>
      <p:ext uri="{BB962C8B-B14F-4D97-AF65-F5344CB8AC3E}">
        <p14:creationId xmlns:p14="http://schemas.microsoft.com/office/powerpoint/2010/main" val="11782328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5862311-31CC-44FA-96C2-C92F269ED697}"/>
                                            </p:graphicEl>
                                          </p:spTgt>
                                        </p:tgtEl>
                                        <p:attrNameLst>
                                          <p:attrName>style.visibility</p:attrName>
                                        </p:attrNameLst>
                                      </p:cBhvr>
                                      <p:to>
                                        <p:strVal val="visible"/>
                                      </p:to>
                                    </p:set>
                                    <p:animEffect transition="in" filter="fade">
                                      <p:cBhvr>
                                        <p:cTn id="7" dur="500"/>
                                        <p:tgtEl>
                                          <p:spTgt spid="2">
                                            <p:graphicEl>
                                              <a:dgm id="{95862311-31CC-44FA-96C2-C92F269ED69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A8C5A5F-7417-4975-A06E-6D5E89CC38BA}"/>
                                            </p:graphicEl>
                                          </p:spTgt>
                                        </p:tgtEl>
                                        <p:attrNameLst>
                                          <p:attrName>style.visibility</p:attrName>
                                        </p:attrNameLst>
                                      </p:cBhvr>
                                      <p:to>
                                        <p:strVal val="visible"/>
                                      </p:to>
                                    </p:set>
                                    <p:animEffect transition="in" filter="fade">
                                      <p:cBhvr>
                                        <p:cTn id="12" dur="500"/>
                                        <p:tgtEl>
                                          <p:spTgt spid="2">
                                            <p:graphicEl>
                                              <a:dgm id="{8A8C5A5F-7417-4975-A06E-6D5E89CC38B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6E72B48C-9942-4F0C-B413-8DE666748EE0}"/>
                                            </p:graphicEl>
                                          </p:spTgt>
                                        </p:tgtEl>
                                        <p:attrNameLst>
                                          <p:attrName>style.visibility</p:attrName>
                                        </p:attrNameLst>
                                      </p:cBhvr>
                                      <p:to>
                                        <p:strVal val="visible"/>
                                      </p:to>
                                    </p:set>
                                    <p:animEffect transition="in" filter="fade">
                                      <p:cBhvr>
                                        <p:cTn id="17" dur="500"/>
                                        <p:tgtEl>
                                          <p:spTgt spid="2">
                                            <p:graphicEl>
                                              <a:dgm id="{6E72B48C-9942-4F0C-B413-8DE666748EE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04DB33F-44A9-4F40-AB26-F6F363514D68}"/>
                                            </p:graphicEl>
                                          </p:spTgt>
                                        </p:tgtEl>
                                        <p:attrNameLst>
                                          <p:attrName>style.visibility</p:attrName>
                                        </p:attrNameLst>
                                      </p:cBhvr>
                                      <p:to>
                                        <p:strVal val="visible"/>
                                      </p:to>
                                    </p:set>
                                    <p:animEffect transition="in" filter="fade">
                                      <p:cBhvr>
                                        <p:cTn id="22" dur="500"/>
                                        <p:tgtEl>
                                          <p:spTgt spid="2">
                                            <p:graphicEl>
                                              <a:dgm id="{504DB33F-44A9-4F40-AB26-F6F363514D6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298295A4-9A7B-49EB-ACB7-9F2CC375F048}"/>
                                            </p:graphicEl>
                                          </p:spTgt>
                                        </p:tgtEl>
                                        <p:attrNameLst>
                                          <p:attrName>style.visibility</p:attrName>
                                        </p:attrNameLst>
                                      </p:cBhvr>
                                      <p:to>
                                        <p:strVal val="visible"/>
                                      </p:to>
                                    </p:set>
                                    <p:animEffect transition="in" filter="fade">
                                      <p:cBhvr>
                                        <p:cTn id="27" dur="500"/>
                                        <p:tgtEl>
                                          <p:spTgt spid="2">
                                            <p:graphicEl>
                                              <a:dgm id="{298295A4-9A7B-49EB-ACB7-9F2CC375F04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47493" y="308897"/>
            <a:ext cx="10660565" cy="646331"/>
          </a:xfrm>
          <a:prstGeom prst="rect">
            <a:avLst/>
          </a:prstGeom>
          <a:solidFill>
            <a:srgbClr val="002060"/>
          </a:solidFill>
        </p:spPr>
        <p:txBody>
          <a:bodyPr wrap="square" rtlCol="0">
            <a:spAutoFit/>
          </a:bodyPr>
          <a:lstStyle/>
          <a:p>
            <a:pPr algn="ctr"/>
            <a:r>
              <a:rPr lang="en-GB" sz="3600" b="1" dirty="0">
                <a:solidFill>
                  <a:schemeClr val="bg1"/>
                </a:solidFill>
              </a:rPr>
              <a:t>Grooming Methods</a:t>
            </a:r>
          </a:p>
        </p:txBody>
      </p:sp>
      <p:graphicFrame>
        <p:nvGraphicFramePr>
          <p:cNvPr id="5" name="Diagram 4"/>
          <p:cNvGraphicFramePr/>
          <p:nvPr>
            <p:extLst>
              <p:ext uri="{D42A27DB-BD31-4B8C-83A1-F6EECF244321}">
                <p14:modId xmlns:p14="http://schemas.microsoft.com/office/powerpoint/2010/main" val="2722353870"/>
              </p:ext>
            </p:extLst>
          </p:nvPr>
        </p:nvGraphicFramePr>
        <p:xfrm>
          <a:off x="1305931" y="632062"/>
          <a:ext cx="974368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99991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F672F67-2A4C-4ACC-9214-9A9EBDD9F3E5}"/>
                                            </p:graphicEl>
                                          </p:spTgt>
                                        </p:tgtEl>
                                        <p:attrNameLst>
                                          <p:attrName>style.visibility</p:attrName>
                                        </p:attrNameLst>
                                      </p:cBhvr>
                                      <p:to>
                                        <p:strVal val="visible"/>
                                      </p:to>
                                    </p:set>
                                    <p:animEffect transition="in" filter="fade">
                                      <p:cBhvr>
                                        <p:cTn id="7" dur="500"/>
                                        <p:tgtEl>
                                          <p:spTgt spid="5">
                                            <p:graphicEl>
                                              <a:dgm id="{0F672F67-2A4C-4ACC-9214-9A9EBDD9F3E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46F6BB30-DC4F-48F3-BA2E-B19579FBEB14}"/>
                                            </p:graphicEl>
                                          </p:spTgt>
                                        </p:tgtEl>
                                        <p:attrNameLst>
                                          <p:attrName>style.visibility</p:attrName>
                                        </p:attrNameLst>
                                      </p:cBhvr>
                                      <p:to>
                                        <p:strVal val="visible"/>
                                      </p:to>
                                    </p:set>
                                    <p:animEffect transition="in" filter="fade">
                                      <p:cBhvr>
                                        <p:cTn id="12" dur="500"/>
                                        <p:tgtEl>
                                          <p:spTgt spid="5">
                                            <p:graphicEl>
                                              <a:dgm id="{46F6BB30-DC4F-48F3-BA2E-B19579FBEB1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80A1CD88-B7EF-4146-A8FD-B906FDD85544}"/>
                                            </p:graphicEl>
                                          </p:spTgt>
                                        </p:tgtEl>
                                        <p:attrNameLst>
                                          <p:attrName>style.visibility</p:attrName>
                                        </p:attrNameLst>
                                      </p:cBhvr>
                                      <p:to>
                                        <p:strVal val="visible"/>
                                      </p:to>
                                    </p:set>
                                    <p:animEffect transition="in" filter="fade">
                                      <p:cBhvr>
                                        <p:cTn id="15" dur="500"/>
                                        <p:tgtEl>
                                          <p:spTgt spid="5">
                                            <p:graphicEl>
                                              <a:dgm id="{80A1CD88-B7EF-4146-A8FD-B906FDD8554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74D4B6-7A9A-478F-B31A-56D70F5765A0}"/>
                                            </p:graphicEl>
                                          </p:spTgt>
                                        </p:tgtEl>
                                        <p:attrNameLst>
                                          <p:attrName>style.visibility</p:attrName>
                                        </p:attrNameLst>
                                      </p:cBhvr>
                                      <p:to>
                                        <p:strVal val="visible"/>
                                      </p:to>
                                    </p:set>
                                    <p:animEffect transition="in" filter="fade">
                                      <p:cBhvr>
                                        <p:cTn id="20" dur="500"/>
                                        <p:tgtEl>
                                          <p:spTgt spid="5">
                                            <p:graphicEl>
                                              <a:dgm id="{2274D4B6-7A9A-478F-B31A-56D70F5765A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7D002D99-5A59-4EBB-B793-C0D9F9499C4A}"/>
                                            </p:graphicEl>
                                          </p:spTgt>
                                        </p:tgtEl>
                                        <p:attrNameLst>
                                          <p:attrName>style.visibility</p:attrName>
                                        </p:attrNameLst>
                                      </p:cBhvr>
                                      <p:to>
                                        <p:strVal val="visible"/>
                                      </p:to>
                                    </p:set>
                                    <p:animEffect transition="in" filter="fade">
                                      <p:cBhvr>
                                        <p:cTn id="23" dur="500"/>
                                        <p:tgtEl>
                                          <p:spTgt spid="5">
                                            <p:graphicEl>
                                              <a:dgm id="{7D002D99-5A59-4EBB-B793-C0D9F9499C4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CB8769B5-B0F9-4FA8-BBF7-0D1F09B79FF1}"/>
                                            </p:graphicEl>
                                          </p:spTgt>
                                        </p:tgtEl>
                                        <p:attrNameLst>
                                          <p:attrName>style.visibility</p:attrName>
                                        </p:attrNameLst>
                                      </p:cBhvr>
                                      <p:to>
                                        <p:strVal val="visible"/>
                                      </p:to>
                                    </p:set>
                                    <p:animEffect transition="in" filter="fade">
                                      <p:cBhvr>
                                        <p:cTn id="28" dur="500"/>
                                        <p:tgtEl>
                                          <p:spTgt spid="5">
                                            <p:graphicEl>
                                              <a:dgm id="{CB8769B5-B0F9-4FA8-BBF7-0D1F09B79FF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602F41FD-8C5C-43E2-8F69-B46582EA5DEF}"/>
                                            </p:graphicEl>
                                          </p:spTgt>
                                        </p:tgtEl>
                                        <p:attrNameLst>
                                          <p:attrName>style.visibility</p:attrName>
                                        </p:attrNameLst>
                                      </p:cBhvr>
                                      <p:to>
                                        <p:strVal val="visible"/>
                                      </p:to>
                                    </p:set>
                                    <p:animEffect transition="in" filter="fade">
                                      <p:cBhvr>
                                        <p:cTn id="31" dur="500"/>
                                        <p:tgtEl>
                                          <p:spTgt spid="5">
                                            <p:graphicEl>
                                              <a:dgm id="{602F41FD-8C5C-43E2-8F69-B46582EA5DE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B4F1208A-F71F-4A7B-A7AA-D8A3CC954717}"/>
                                            </p:graphicEl>
                                          </p:spTgt>
                                        </p:tgtEl>
                                        <p:attrNameLst>
                                          <p:attrName>style.visibility</p:attrName>
                                        </p:attrNameLst>
                                      </p:cBhvr>
                                      <p:to>
                                        <p:strVal val="visible"/>
                                      </p:to>
                                    </p:set>
                                    <p:animEffect transition="in" filter="fade">
                                      <p:cBhvr>
                                        <p:cTn id="36" dur="500"/>
                                        <p:tgtEl>
                                          <p:spTgt spid="5">
                                            <p:graphicEl>
                                              <a:dgm id="{B4F1208A-F71F-4A7B-A7AA-D8A3CC95471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40D23DA-3531-4CBB-BE73-216C91D2F975}"/>
                                            </p:graphicEl>
                                          </p:spTgt>
                                        </p:tgtEl>
                                        <p:attrNameLst>
                                          <p:attrName>style.visibility</p:attrName>
                                        </p:attrNameLst>
                                      </p:cBhvr>
                                      <p:to>
                                        <p:strVal val="visible"/>
                                      </p:to>
                                    </p:set>
                                    <p:animEffect transition="in" filter="fade">
                                      <p:cBhvr>
                                        <p:cTn id="39" dur="500"/>
                                        <p:tgtEl>
                                          <p:spTgt spid="5">
                                            <p:graphicEl>
                                              <a:dgm id="{040D23DA-3531-4CBB-BE73-216C91D2F97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DEA7F57F-708C-4D16-A340-BDF3BA133C7B}"/>
                                            </p:graphicEl>
                                          </p:spTgt>
                                        </p:tgtEl>
                                        <p:attrNameLst>
                                          <p:attrName>style.visibility</p:attrName>
                                        </p:attrNameLst>
                                      </p:cBhvr>
                                      <p:to>
                                        <p:strVal val="visible"/>
                                      </p:to>
                                    </p:set>
                                    <p:animEffect transition="in" filter="fade">
                                      <p:cBhvr>
                                        <p:cTn id="44" dur="500"/>
                                        <p:tgtEl>
                                          <p:spTgt spid="5">
                                            <p:graphicEl>
                                              <a:dgm id="{DEA7F57F-708C-4D16-A340-BDF3BA133C7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2E096490-97D5-41D5-92E9-B38C2E20FA66}"/>
                                            </p:graphicEl>
                                          </p:spTgt>
                                        </p:tgtEl>
                                        <p:attrNameLst>
                                          <p:attrName>style.visibility</p:attrName>
                                        </p:attrNameLst>
                                      </p:cBhvr>
                                      <p:to>
                                        <p:strVal val="visible"/>
                                      </p:to>
                                    </p:set>
                                    <p:animEffect transition="in" filter="fade">
                                      <p:cBhvr>
                                        <p:cTn id="47" dur="500"/>
                                        <p:tgtEl>
                                          <p:spTgt spid="5">
                                            <p:graphicEl>
                                              <a:dgm id="{2E096490-97D5-41D5-92E9-B38C2E20FA6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60449" y="308897"/>
            <a:ext cx="9924585" cy="646331"/>
          </a:xfrm>
          <a:prstGeom prst="rect">
            <a:avLst/>
          </a:prstGeom>
          <a:solidFill>
            <a:srgbClr val="002060"/>
          </a:solidFill>
        </p:spPr>
        <p:txBody>
          <a:bodyPr wrap="square" rtlCol="0">
            <a:spAutoFit/>
          </a:bodyPr>
          <a:lstStyle/>
          <a:p>
            <a:pPr algn="ctr"/>
            <a:r>
              <a:rPr lang="en-GB" sz="3600" b="1" dirty="0">
                <a:solidFill>
                  <a:schemeClr val="bg1"/>
                </a:solidFill>
              </a:rPr>
              <a:t>Process of Controlling</a:t>
            </a:r>
          </a:p>
        </p:txBody>
      </p:sp>
      <p:graphicFrame>
        <p:nvGraphicFramePr>
          <p:cNvPr id="2" name="Diagram 1"/>
          <p:cNvGraphicFramePr/>
          <p:nvPr/>
        </p:nvGraphicFramePr>
        <p:xfrm>
          <a:off x="1519044" y="1023328"/>
          <a:ext cx="9253034" cy="4781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573685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24F053-B899-4A09-B8A9-021DB56D79C3}"/>
                                            </p:graphicEl>
                                          </p:spTgt>
                                        </p:tgtEl>
                                        <p:attrNameLst>
                                          <p:attrName>style.visibility</p:attrName>
                                        </p:attrNameLst>
                                      </p:cBhvr>
                                      <p:to>
                                        <p:strVal val="visible"/>
                                      </p:to>
                                    </p:set>
                                    <p:animEffect transition="in" filter="fade">
                                      <p:cBhvr>
                                        <p:cTn id="7" dur="500"/>
                                        <p:tgtEl>
                                          <p:spTgt spid="2">
                                            <p:graphicEl>
                                              <a:dgm id="{EA24F053-B899-4A09-B8A9-021DB56D79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B6E9BCC-42F4-4335-A1F7-F8618AF3D332}"/>
                                            </p:graphicEl>
                                          </p:spTgt>
                                        </p:tgtEl>
                                        <p:attrNameLst>
                                          <p:attrName>style.visibility</p:attrName>
                                        </p:attrNameLst>
                                      </p:cBhvr>
                                      <p:to>
                                        <p:strVal val="visible"/>
                                      </p:to>
                                    </p:set>
                                    <p:animEffect transition="in" filter="fade">
                                      <p:cBhvr>
                                        <p:cTn id="12" dur="500"/>
                                        <p:tgtEl>
                                          <p:spTgt spid="2">
                                            <p:graphicEl>
                                              <a:dgm id="{CB6E9BCC-42F4-4335-A1F7-F8618AF3D3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DDA2D08-2F94-40D5-AF1B-647A66400DC1}"/>
                                            </p:graphicEl>
                                          </p:spTgt>
                                        </p:tgtEl>
                                        <p:attrNameLst>
                                          <p:attrName>style.visibility</p:attrName>
                                        </p:attrNameLst>
                                      </p:cBhvr>
                                      <p:to>
                                        <p:strVal val="visible"/>
                                      </p:to>
                                    </p:set>
                                    <p:animEffect transition="in" filter="fade">
                                      <p:cBhvr>
                                        <p:cTn id="17" dur="500"/>
                                        <p:tgtEl>
                                          <p:spTgt spid="2">
                                            <p:graphicEl>
                                              <a:dgm id="{BDDA2D08-2F94-40D5-AF1B-647A66400DC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858BCA4-A441-4FF5-802B-E53288398336}"/>
                                            </p:graphicEl>
                                          </p:spTgt>
                                        </p:tgtEl>
                                        <p:attrNameLst>
                                          <p:attrName>style.visibility</p:attrName>
                                        </p:attrNameLst>
                                      </p:cBhvr>
                                      <p:to>
                                        <p:strVal val="visible"/>
                                      </p:to>
                                    </p:set>
                                    <p:animEffect transition="in" filter="fade">
                                      <p:cBhvr>
                                        <p:cTn id="22" dur="500"/>
                                        <p:tgtEl>
                                          <p:spTgt spid="2">
                                            <p:graphicEl>
                                              <a:dgm id="{6858BCA4-A441-4FF5-802B-E5328839833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915D2E4A-C529-479F-BB5D-55AD119DC9DB}"/>
                                            </p:graphicEl>
                                          </p:spTgt>
                                        </p:tgtEl>
                                        <p:attrNameLst>
                                          <p:attrName>style.visibility</p:attrName>
                                        </p:attrNameLst>
                                      </p:cBhvr>
                                      <p:to>
                                        <p:strVal val="visible"/>
                                      </p:to>
                                    </p:set>
                                    <p:animEffect transition="in" filter="fade">
                                      <p:cBhvr>
                                        <p:cTn id="27" dur="500"/>
                                        <p:tgtEl>
                                          <p:spTgt spid="2">
                                            <p:graphicEl>
                                              <a:dgm id="{915D2E4A-C529-479F-BB5D-55AD119DC9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A5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5A5043"/>
            </a:solidFill>
          </a:ln>
        </p:spPr>
        <p:style>
          <a:lnRef idx="1">
            <a:schemeClr val="accent1"/>
          </a:lnRef>
          <a:fillRef idx="0">
            <a:schemeClr val="accent1"/>
          </a:fillRef>
          <a:effectRef idx="0">
            <a:schemeClr val="accent1"/>
          </a:effectRef>
          <a:fontRef idx="minor">
            <a:schemeClr val="tx1"/>
          </a:fontRef>
        </p:style>
      </p:cxnSp>
      <p:sp>
        <p:nvSpPr>
          <p:cNvPr id="5" name="Title 4"/>
          <p:cNvSpPr>
            <a:spLocks noGrp="1"/>
          </p:cNvSpPr>
          <p:nvPr>
            <p:ph type="title"/>
          </p:nvPr>
        </p:nvSpPr>
        <p:spPr>
          <a:xfrm>
            <a:off x="1112520" y="3668836"/>
            <a:ext cx="9966960" cy="1560320"/>
          </a:xfrm>
        </p:spPr>
        <p:txBody>
          <a:bodyPr vert="horz" lIns="91440" tIns="45720" rIns="91440" bIns="45720" rtlCol="0" anchor="b">
            <a:normAutofit/>
          </a:bodyPr>
          <a:lstStyle/>
          <a:p>
            <a:pPr algn="ctr"/>
            <a:r>
              <a:rPr lang="en-US" sz="5800" b="1" dirty="0">
                <a:solidFill>
                  <a:srgbClr val="5A5043"/>
                </a:solidFill>
              </a:rPr>
              <a:t>The “Facebook Killer”</a:t>
            </a:r>
          </a:p>
        </p:txBody>
      </p:sp>
      <p:pic>
        <p:nvPicPr>
          <p:cNvPr id="2" name="Picture 1" descr="A person wearing glasses&#10;&#10;Description automatically generated">
            <a:extLst>
              <a:ext uri="{FF2B5EF4-FFF2-40B4-BE49-F238E27FC236}">
                <a16:creationId xmlns:a16="http://schemas.microsoft.com/office/drawing/2014/main" id="{B4C07716-EDF8-E314-3171-8B0DB8DB27B3}"/>
              </a:ext>
            </a:extLst>
          </p:cNvPr>
          <p:cNvPicPr>
            <a:picLocks noChangeAspect="1"/>
          </p:cNvPicPr>
          <p:nvPr/>
        </p:nvPicPr>
        <p:blipFill rotWithShape="1">
          <a:blip r:embed="rId3"/>
          <a:srcRect t="15412" r="1" b="27413"/>
          <a:stretch/>
        </p:blipFill>
        <p:spPr>
          <a:xfrm>
            <a:off x="365760" y="312109"/>
            <a:ext cx="11704320" cy="3764276"/>
          </a:xfrm>
          <a:prstGeom prst="rect">
            <a:avLst/>
          </a:prstGeom>
        </p:spPr>
      </p:pic>
      <p:sp>
        <p:nvSpPr>
          <p:cNvPr id="4" name="TextBox 3">
            <a:extLst>
              <a:ext uri="{FF2B5EF4-FFF2-40B4-BE49-F238E27FC236}">
                <a16:creationId xmlns:a16="http://schemas.microsoft.com/office/drawing/2014/main" id="{FBEECC3D-6ECF-0A26-BEC6-A5682DF96F30}"/>
              </a:ext>
            </a:extLst>
          </p:cNvPr>
          <p:cNvSpPr txBox="1"/>
          <p:nvPr/>
        </p:nvSpPr>
        <p:spPr>
          <a:xfrm>
            <a:off x="3201972" y="5889133"/>
            <a:ext cx="6094428" cy="646331"/>
          </a:xfrm>
          <a:prstGeom prst="rect">
            <a:avLst/>
          </a:prstGeom>
          <a:noFill/>
        </p:spPr>
        <p:txBody>
          <a:bodyPr wrap="square">
            <a:spAutoFit/>
          </a:bodyPr>
          <a:lstStyle/>
          <a:p>
            <a:r>
              <a:rPr lang="en-GB" dirty="0">
                <a:hlinkClick r:id="rId4"/>
              </a:rPr>
              <a:t>Facebook killer Peter Chapman 'slipped away from police' - BBC News</a:t>
            </a:r>
            <a:endParaRPr lang="en-GB" dirty="0"/>
          </a:p>
        </p:txBody>
      </p:sp>
    </p:spTree>
    <p:extLst>
      <p:ext uri="{BB962C8B-B14F-4D97-AF65-F5344CB8AC3E}">
        <p14:creationId xmlns:p14="http://schemas.microsoft.com/office/powerpoint/2010/main" val="224278053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oomed Through Gaming">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38718589"/>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100000">
                <p:cTn id="7" fill="hold" display="0">
                  <p:stCondLst>
                    <p:cond delay="indefinite"/>
                  </p:stCondLst>
                </p:cTn>
                <p:tgtEl>
                  <p:spTgt spid="2"/>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Ellie's story">
            <a:hlinkClick r:id="" action="ppaction://media"/>
            <a:extLst>
              <a:ext uri="{FF2B5EF4-FFF2-40B4-BE49-F238E27FC236}">
                <a16:creationId xmlns:a16="http://schemas.microsoft.com/office/drawing/2014/main" id="{48AF444D-B724-C0F7-45D5-31203532785A}"/>
              </a:ext>
            </a:extLst>
          </p:cNvPr>
          <p:cNvPicPr>
            <a:picLocks noRot="1" noChangeAspect="1"/>
          </p:cNvPicPr>
          <p:nvPr>
            <a:videoFile r:link="rId1"/>
          </p:nvPr>
        </p:nvPicPr>
        <p:blipFill>
          <a:blip r:embed="rId3"/>
          <a:stretch>
            <a:fillRect/>
          </a:stretch>
        </p:blipFill>
        <p:spPr>
          <a:xfrm>
            <a:off x="395416" y="116133"/>
            <a:ext cx="11108725" cy="6276429"/>
          </a:xfrm>
          <a:prstGeom prst="rect">
            <a:avLst/>
          </a:prstGeom>
        </p:spPr>
      </p:pic>
    </p:spTree>
    <p:extLst>
      <p:ext uri="{BB962C8B-B14F-4D97-AF65-F5344CB8AC3E}">
        <p14:creationId xmlns:p14="http://schemas.microsoft.com/office/powerpoint/2010/main" val="37295455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73887-2847-6F8A-4415-1506B6391D56}"/>
              </a:ext>
            </a:extLst>
          </p:cNvPr>
          <p:cNvSpPr>
            <a:spLocks noGrp="1"/>
          </p:cNvSpPr>
          <p:nvPr>
            <p:ph type="title"/>
          </p:nvPr>
        </p:nvSpPr>
        <p:spPr>
          <a:xfrm>
            <a:off x="589560" y="856180"/>
            <a:ext cx="4560584" cy="1128068"/>
          </a:xfrm>
        </p:spPr>
        <p:txBody>
          <a:bodyPr anchor="ctr">
            <a:normAutofit/>
          </a:bodyPr>
          <a:lstStyle/>
          <a:p>
            <a:r>
              <a:rPr lang="en-GB" sz="3700"/>
              <a:t>New ways of grooming?</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C55F3F-71FB-FCD8-5F6B-A104343D40C0}"/>
              </a:ext>
            </a:extLst>
          </p:cNvPr>
          <p:cNvSpPr>
            <a:spLocks noGrp="1"/>
          </p:cNvSpPr>
          <p:nvPr>
            <p:ph idx="1"/>
          </p:nvPr>
        </p:nvSpPr>
        <p:spPr>
          <a:xfrm>
            <a:off x="590719" y="2330505"/>
            <a:ext cx="4559425" cy="3979585"/>
          </a:xfrm>
        </p:spPr>
        <p:txBody>
          <a:bodyPr anchor="ctr">
            <a:normAutofit/>
          </a:bodyPr>
          <a:lstStyle/>
          <a:p>
            <a:pPr marL="0" indent="0">
              <a:buNone/>
            </a:pPr>
            <a:r>
              <a:rPr lang="en-GB" sz="2000">
                <a:hlinkClick r:id="rId3"/>
              </a:rPr>
              <a:t>Children sexually exploited in all parts of England and Wales as abusers find 'new ways' to groom them, inquiry finds | UK News | Sky News</a:t>
            </a:r>
            <a:endParaRPr lang="en-GB" sz="2000"/>
          </a:p>
          <a:p>
            <a:pPr marL="0" indent="0">
              <a:buNone/>
            </a:pPr>
            <a:endParaRPr lang="en-GB"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8F61F76-18F9-3811-301F-DCD8BA4D4ECF}"/>
              </a:ext>
            </a:extLst>
          </p:cNvPr>
          <p:cNvPicPr>
            <a:picLocks noChangeAspect="1"/>
          </p:cNvPicPr>
          <p:nvPr/>
        </p:nvPicPr>
        <p:blipFill rotWithShape="1">
          <a:blip r:embed="rId4"/>
          <a:srcRect l="6907" r="5411" b="3"/>
          <a:stretch/>
        </p:blipFill>
        <p:spPr>
          <a:xfrm>
            <a:off x="5977788" y="799352"/>
            <a:ext cx="5425410" cy="5259296"/>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191891770"/>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2195967" y="955229"/>
            <a:ext cx="8208332" cy="615664"/>
          </a:xfrm>
          <a:prstGeom prst="rect">
            <a:avLst/>
          </a:prstGeom>
          <a:solidFill>
            <a:schemeClr val="accent2">
              <a:lumMod val="20000"/>
              <a:lumOff val="80000"/>
            </a:schemeClr>
          </a:solidFill>
          <a:ln>
            <a:solidFill>
              <a:schemeClr val="tx1"/>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80000"/>
              </a:lnSpc>
              <a:buFontTx/>
              <a:buNone/>
              <a:tabLst>
                <a:tab pos="0" algn="l"/>
              </a:tabLst>
              <a:defRPr/>
            </a:pPr>
            <a:r>
              <a:rPr lang="en-GB" altLang="en-US" dirty="0"/>
              <a:t>(formerly known as </a:t>
            </a:r>
            <a:r>
              <a:rPr lang="en-GB" altLang="en-US" i="1" dirty="0"/>
              <a:t>‘Harbourers Warning Notices.’</a:t>
            </a:r>
            <a:r>
              <a:rPr lang="en-GB" altLang="en-US" dirty="0"/>
              <a:t>)</a:t>
            </a:r>
          </a:p>
        </p:txBody>
      </p:sp>
      <p:sp>
        <p:nvSpPr>
          <p:cNvPr id="6" name="TextBox 5"/>
          <p:cNvSpPr txBox="1"/>
          <p:nvPr/>
        </p:nvSpPr>
        <p:spPr>
          <a:xfrm>
            <a:off x="679938" y="308897"/>
            <a:ext cx="10832124" cy="646331"/>
          </a:xfrm>
          <a:prstGeom prst="rect">
            <a:avLst/>
          </a:prstGeom>
          <a:solidFill>
            <a:srgbClr val="002060"/>
          </a:solidFill>
        </p:spPr>
        <p:txBody>
          <a:bodyPr wrap="square" rtlCol="0">
            <a:spAutoFit/>
          </a:bodyPr>
          <a:lstStyle/>
          <a:p>
            <a:pPr algn="ctr"/>
            <a:r>
              <a:rPr lang="en-GB" sz="3600" b="1" dirty="0">
                <a:solidFill>
                  <a:schemeClr val="bg1"/>
                </a:solidFill>
              </a:rPr>
              <a:t>Child Abduction Warning Notice</a:t>
            </a:r>
          </a:p>
        </p:txBody>
      </p:sp>
      <p:graphicFrame>
        <p:nvGraphicFramePr>
          <p:cNvPr id="2" name="Diagram 1"/>
          <p:cNvGraphicFramePr/>
          <p:nvPr>
            <p:extLst>
              <p:ext uri="{D42A27DB-BD31-4B8C-83A1-F6EECF244321}">
                <p14:modId xmlns:p14="http://schemas.microsoft.com/office/powerpoint/2010/main" val="1858105004"/>
              </p:ext>
            </p:extLst>
          </p:nvPr>
        </p:nvGraphicFramePr>
        <p:xfrm>
          <a:off x="2276299" y="1891895"/>
          <a:ext cx="8128000" cy="31985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307205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ED98D27-8760-4482-8A3A-56DC8AF9D257}"/>
                                            </p:graphicEl>
                                          </p:spTgt>
                                        </p:tgtEl>
                                        <p:attrNameLst>
                                          <p:attrName>style.visibility</p:attrName>
                                        </p:attrNameLst>
                                      </p:cBhvr>
                                      <p:to>
                                        <p:strVal val="visible"/>
                                      </p:to>
                                    </p:set>
                                    <p:animEffect transition="in" filter="fade">
                                      <p:cBhvr>
                                        <p:cTn id="12" dur="500"/>
                                        <p:tgtEl>
                                          <p:spTgt spid="2">
                                            <p:graphicEl>
                                              <a:dgm id="{DED98D27-8760-4482-8A3A-56DC8AF9D25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7471A04-4FD3-4F04-9F95-CEE25A5A0452}"/>
                                            </p:graphicEl>
                                          </p:spTgt>
                                        </p:tgtEl>
                                        <p:attrNameLst>
                                          <p:attrName>style.visibility</p:attrName>
                                        </p:attrNameLst>
                                      </p:cBhvr>
                                      <p:to>
                                        <p:strVal val="visible"/>
                                      </p:to>
                                    </p:set>
                                    <p:animEffect transition="in" filter="fade">
                                      <p:cBhvr>
                                        <p:cTn id="17" dur="500"/>
                                        <p:tgtEl>
                                          <p:spTgt spid="2">
                                            <p:graphicEl>
                                              <a:dgm id="{E7471A04-4FD3-4F04-9F95-CEE25A5A045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2DC501-1D5A-42BC-9EA4-0C235A48A7F7}"/>
                                            </p:graphicEl>
                                          </p:spTgt>
                                        </p:tgtEl>
                                        <p:attrNameLst>
                                          <p:attrName>style.visibility</p:attrName>
                                        </p:attrNameLst>
                                      </p:cBhvr>
                                      <p:to>
                                        <p:strVal val="visible"/>
                                      </p:to>
                                    </p:set>
                                    <p:animEffect transition="in" filter="fade">
                                      <p:cBhvr>
                                        <p:cTn id="22" dur="500"/>
                                        <p:tgtEl>
                                          <p:spTgt spid="2">
                                            <p:graphicEl>
                                              <a:dgm id="{DA2DC501-1D5A-42BC-9EA4-0C235A48A7F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80585" y="396424"/>
            <a:ext cx="10838985" cy="646331"/>
          </a:xfrm>
          <a:prstGeom prst="rect">
            <a:avLst/>
          </a:prstGeom>
          <a:solidFill>
            <a:srgbClr val="002060"/>
          </a:solidFill>
        </p:spPr>
        <p:txBody>
          <a:bodyPr wrap="square" rtlCol="0">
            <a:spAutoFit/>
          </a:bodyPr>
          <a:lstStyle/>
          <a:p>
            <a:pPr algn="ctr"/>
            <a:r>
              <a:rPr lang="en-GB" sz="3600" b="1" dirty="0">
                <a:solidFill>
                  <a:schemeClr val="bg1"/>
                </a:solidFill>
              </a:rPr>
              <a:t>Child Abduction Warning Notice</a:t>
            </a:r>
          </a:p>
        </p:txBody>
      </p:sp>
      <p:graphicFrame>
        <p:nvGraphicFramePr>
          <p:cNvPr id="2" name="Diagram 1"/>
          <p:cNvGraphicFramePr/>
          <p:nvPr>
            <p:extLst>
              <p:ext uri="{D42A27DB-BD31-4B8C-83A1-F6EECF244321}">
                <p14:modId xmlns:p14="http://schemas.microsoft.com/office/powerpoint/2010/main" val="2792224302"/>
              </p:ext>
            </p:extLst>
          </p:nvPr>
        </p:nvGraphicFramePr>
        <p:xfrm>
          <a:off x="1472579" y="1273510"/>
          <a:ext cx="9454996" cy="48001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761658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937064E-C6E2-455D-987B-F61E351FD2E1}"/>
                                            </p:graphicEl>
                                          </p:spTgt>
                                        </p:tgtEl>
                                        <p:attrNameLst>
                                          <p:attrName>style.visibility</p:attrName>
                                        </p:attrNameLst>
                                      </p:cBhvr>
                                      <p:to>
                                        <p:strVal val="visible"/>
                                      </p:to>
                                    </p:set>
                                    <p:animEffect transition="in" filter="fade">
                                      <p:cBhvr>
                                        <p:cTn id="7" dur="500"/>
                                        <p:tgtEl>
                                          <p:spTgt spid="2">
                                            <p:graphicEl>
                                              <a:dgm id="{B937064E-C6E2-455D-987B-F61E351FD2E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38F73B5-B7B9-421E-819A-491A57C532C6}"/>
                                            </p:graphicEl>
                                          </p:spTgt>
                                        </p:tgtEl>
                                        <p:attrNameLst>
                                          <p:attrName>style.visibility</p:attrName>
                                        </p:attrNameLst>
                                      </p:cBhvr>
                                      <p:to>
                                        <p:strVal val="visible"/>
                                      </p:to>
                                    </p:set>
                                    <p:animEffect transition="in" filter="fade">
                                      <p:cBhvr>
                                        <p:cTn id="12" dur="500"/>
                                        <p:tgtEl>
                                          <p:spTgt spid="2">
                                            <p:graphicEl>
                                              <a:dgm id="{538F73B5-B7B9-421E-819A-491A57C532C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87B5318-D2B8-45A6-AE99-3633FF5CB1F7}"/>
                                            </p:graphicEl>
                                          </p:spTgt>
                                        </p:tgtEl>
                                        <p:attrNameLst>
                                          <p:attrName>style.visibility</p:attrName>
                                        </p:attrNameLst>
                                      </p:cBhvr>
                                      <p:to>
                                        <p:strVal val="visible"/>
                                      </p:to>
                                    </p:set>
                                    <p:animEffect transition="in" filter="fade">
                                      <p:cBhvr>
                                        <p:cTn id="15" dur="500"/>
                                        <p:tgtEl>
                                          <p:spTgt spid="2">
                                            <p:graphicEl>
                                              <a:dgm id="{687B5318-D2B8-45A6-AE99-3633FF5CB1F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593880"/>
          </a:xfrm>
          <a:solidFill>
            <a:srgbClr val="002060"/>
          </a:solidFill>
        </p:spPr>
        <p:txBody>
          <a:bodyPr>
            <a:normAutofit/>
          </a:bodyPr>
          <a:lstStyle/>
          <a:p>
            <a:pPr algn="ctr"/>
            <a:r>
              <a:rPr lang="en-GB" sz="3600" b="1" dirty="0">
                <a:solidFill>
                  <a:schemeClr val="bg1"/>
                </a:solidFill>
                <a:latin typeface="+mn-lt"/>
              </a:rPr>
              <a:t>Child Sexual Exploitation</a:t>
            </a:r>
          </a:p>
        </p:txBody>
      </p:sp>
      <p:graphicFrame>
        <p:nvGraphicFramePr>
          <p:cNvPr id="6" name="Diagram 5"/>
          <p:cNvGraphicFramePr/>
          <p:nvPr>
            <p:extLst>
              <p:ext uri="{D42A27DB-BD31-4B8C-83A1-F6EECF244321}">
                <p14:modId xmlns:p14="http://schemas.microsoft.com/office/powerpoint/2010/main" val="2075499455"/>
              </p:ext>
            </p:extLst>
          </p:nvPr>
        </p:nvGraphicFramePr>
        <p:xfrm>
          <a:off x="1774902" y="959006"/>
          <a:ext cx="9264805" cy="4532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90935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8800024-017C-4F6C-9D6A-B29ABDDA1B24}"/>
                                            </p:graphicEl>
                                          </p:spTgt>
                                        </p:tgtEl>
                                        <p:attrNameLst>
                                          <p:attrName>style.visibility</p:attrName>
                                        </p:attrNameLst>
                                      </p:cBhvr>
                                      <p:to>
                                        <p:strVal val="visible"/>
                                      </p:to>
                                    </p:set>
                                    <p:animEffect transition="in" filter="fade">
                                      <p:cBhvr>
                                        <p:cTn id="7" dur="500"/>
                                        <p:tgtEl>
                                          <p:spTgt spid="6">
                                            <p:graphicEl>
                                              <a:dgm id="{D8800024-017C-4F6C-9D6A-B29ABDDA1B2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BB8AEDC-5B33-4ED5-8A3F-8D0155D6DF31}"/>
                                            </p:graphicEl>
                                          </p:spTgt>
                                        </p:tgtEl>
                                        <p:attrNameLst>
                                          <p:attrName>style.visibility</p:attrName>
                                        </p:attrNameLst>
                                      </p:cBhvr>
                                      <p:to>
                                        <p:strVal val="visible"/>
                                      </p:to>
                                    </p:set>
                                    <p:animEffect transition="in" filter="fade">
                                      <p:cBhvr>
                                        <p:cTn id="12" dur="500"/>
                                        <p:tgtEl>
                                          <p:spTgt spid="6">
                                            <p:graphicEl>
                                              <a:dgm id="{FBB8AEDC-5B33-4ED5-8A3F-8D0155D6DF3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14AF532-658F-44E2-A61A-1CFB81693D25}"/>
                                            </p:graphicEl>
                                          </p:spTgt>
                                        </p:tgtEl>
                                        <p:attrNameLst>
                                          <p:attrName>style.visibility</p:attrName>
                                        </p:attrNameLst>
                                      </p:cBhvr>
                                      <p:to>
                                        <p:strVal val="visible"/>
                                      </p:to>
                                    </p:set>
                                    <p:animEffect transition="in" filter="fade">
                                      <p:cBhvr>
                                        <p:cTn id="17" dur="500"/>
                                        <p:tgtEl>
                                          <p:spTgt spid="6">
                                            <p:graphicEl>
                                              <a:dgm id="{214AF532-658F-44E2-A61A-1CFB81693D2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68B11D48-3CDF-478D-8A68-D697F5BA5FDD}"/>
                                            </p:graphicEl>
                                          </p:spTgt>
                                        </p:tgtEl>
                                        <p:attrNameLst>
                                          <p:attrName>style.visibility</p:attrName>
                                        </p:attrNameLst>
                                      </p:cBhvr>
                                      <p:to>
                                        <p:strVal val="visible"/>
                                      </p:to>
                                    </p:set>
                                    <p:animEffect transition="in" filter="fade">
                                      <p:cBhvr>
                                        <p:cTn id="22" dur="500"/>
                                        <p:tgtEl>
                                          <p:spTgt spid="6">
                                            <p:graphicEl>
                                              <a:dgm id="{68B11D48-3CDF-478D-8A68-D697F5BA5F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4505C23-674B-4195-81D6-0C127FEAE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5C9B8F0-FF66-4C15-BD05-E86B87331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Online Media 5" title="Rochdale Nine grooming trial - 9 men jailed for grooming girls aged 13 to 15  CH4 News">
            <a:hlinkClick r:id="" action="ppaction://media"/>
            <a:extLst>
              <a:ext uri="{FF2B5EF4-FFF2-40B4-BE49-F238E27FC236}">
                <a16:creationId xmlns:a16="http://schemas.microsoft.com/office/drawing/2014/main" id="{631A12F7-FF46-9558-75A8-A0BDCA6CD291}"/>
              </a:ext>
            </a:extLst>
          </p:cNvPr>
          <p:cNvPicPr>
            <a:picLocks noRot="1" noChangeAspect="1"/>
          </p:cNvPicPr>
          <p:nvPr>
            <a:videoFile r:link="rId1"/>
          </p:nvPr>
        </p:nvPicPr>
        <p:blipFill>
          <a:blip r:embed="rId4"/>
          <a:stretch>
            <a:fillRect/>
          </a:stretch>
        </p:blipFill>
        <p:spPr>
          <a:xfrm>
            <a:off x="2788768" y="136796"/>
            <a:ext cx="6901332" cy="5150124"/>
          </a:xfrm>
          <a:prstGeom prst="rect">
            <a:avLst/>
          </a:prstGeom>
        </p:spPr>
      </p:pic>
      <p:sp>
        <p:nvSpPr>
          <p:cNvPr id="2" name="Title 1">
            <a:extLst>
              <a:ext uri="{FF2B5EF4-FFF2-40B4-BE49-F238E27FC236}">
                <a16:creationId xmlns:a16="http://schemas.microsoft.com/office/drawing/2014/main" id="{124F2622-A0EC-2F83-CF74-DF6DAA954A95}"/>
              </a:ext>
            </a:extLst>
          </p:cNvPr>
          <p:cNvSpPr>
            <a:spLocks noGrp="1"/>
          </p:cNvSpPr>
          <p:nvPr>
            <p:ph type="title"/>
          </p:nvPr>
        </p:nvSpPr>
        <p:spPr>
          <a:xfrm>
            <a:off x="838200" y="5529884"/>
            <a:ext cx="7719381" cy="1096331"/>
          </a:xfrm>
        </p:spPr>
        <p:txBody>
          <a:bodyPr>
            <a:normAutofit/>
          </a:bodyPr>
          <a:lstStyle/>
          <a:p>
            <a:r>
              <a:rPr lang="en-GB" dirty="0"/>
              <a:t>‘Street grooming’</a:t>
            </a:r>
          </a:p>
        </p:txBody>
      </p:sp>
    </p:spTree>
    <p:extLst>
      <p:ext uri="{BB962C8B-B14F-4D97-AF65-F5344CB8AC3E}">
        <p14:creationId xmlns:p14="http://schemas.microsoft.com/office/powerpoint/2010/main" val="428528541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otherham grooming victims speak out for the first time">
            <a:hlinkClick r:id="" action="ppaction://media"/>
            <a:extLst>
              <a:ext uri="{FF2B5EF4-FFF2-40B4-BE49-F238E27FC236}">
                <a16:creationId xmlns:a16="http://schemas.microsoft.com/office/drawing/2014/main" id="{16FBEA79-ACCD-6CE9-06CA-54EE82B66AA5}"/>
              </a:ext>
            </a:extLst>
          </p:cNvPr>
          <p:cNvPicPr>
            <a:picLocks noRot="1" noChangeAspect="1"/>
          </p:cNvPicPr>
          <p:nvPr>
            <a:videoFile r:link="rId1"/>
          </p:nvPr>
        </p:nvPicPr>
        <p:blipFill>
          <a:blip r:embed="rId4"/>
          <a:stretch>
            <a:fillRect/>
          </a:stretch>
        </p:blipFill>
        <p:spPr>
          <a:xfrm>
            <a:off x="423421" y="202315"/>
            <a:ext cx="11426072" cy="6455731"/>
          </a:xfrm>
          <a:prstGeom prst="rect">
            <a:avLst/>
          </a:prstGeom>
        </p:spPr>
      </p:pic>
    </p:spTree>
    <p:extLst>
      <p:ext uri="{BB962C8B-B14F-4D97-AF65-F5344CB8AC3E}">
        <p14:creationId xmlns:p14="http://schemas.microsoft.com/office/powerpoint/2010/main" val="39995864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40A99-23EE-07CB-96C9-7C17A98EA2DE}"/>
              </a:ext>
            </a:extLst>
          </p:cNvPr>
          <p:cNvSpPr>
            <a:spLocks noGrp="1"/>
          </p:cNvSpPr>
          <p:nvPr>
            <p:ph type="title"/>
          </p:nvPr>
        </p:nvSpPr>
        <p:spPr>
          <a:xfrm>
            <a:off x="745332" y="528528"/>
            <a:ext cx="10515600" cy="1325563"/>
          </a:xfrm>
        </p:spPr>
        <p:txBody>
          <a:bodyPr>
            <a:normAutofit fontScale="90000"/>
          </a:bodyPr>
          <a:lstStyle/>
          <a:p>
            <a:br>
              <a:rPr lang="en-GB" dirty="0"/>
            </a:br>
            <a:r>
              <a:rPr lang="en-GB" dirty="0">
                <a:solidFill>
                  <a:srgbClr val="00B0F0"/>
                </a:solidFill>
              </a:rPr>
              <a:t>TASK: Read the document on the link below and identify what is meant by the following:</a:t>
            </a:r>
            <a:br>
              <a:rPr lang="en-GB" dirty="0"/>
            </a:br>
            <a:br>
              <a:rPr lang="en-GB" dirty="0"/>
            </a:br>
            <a:endParaRPr lang="en-GB" dirty="0"/>
          </a:p>
        </p:txBody>
      </p:sp>
      <p:sp>
        <p:nvSpPr>
          <p:cNvPr id="3" name="Content Placeholder 2">
            <a:extLst>
              <a:ext uri="{FF2B5EF4-FFF2-40B4-BE49-F238E27FC236}">
                <a16:creationId xmlns:a16="http://schemas.microsoft.com/office/drawing/2014/main" id="{C1ED955E-CFB8-705F-0003-AF49D74838AB}"/>
              </a:ext>
            </a:extLst>
          </p:cNvPr>
          <p:cNvSpPr>
            <a:spLocks noGrp="1"/>
          </p:cNvSpPr>
          <p:nvPr>
            <p:ph idx="1"/>
          </p:nvPr>
        </p:nvSpPr>
        <p:spPr>
          <a:xfrm>
            <a:off x="7015163" y="5269103"/>
            <a:ext cx="5025041" cy="1686849"/>
          </a:xfrm>
        </p:spPr>
        <p:txBody>
          <a:bodyPr/>
          <a:lstStyle/>
          <a:p>
            <a:r>
              <a:rPr lang="en-GB" dirty="0">
                <a:hlinkClick r:id="rId3"/>
              </a:rPr>
              <a:t>Key issues and principles | Child sexual exploitation (southglos.gov.uk)</a:t>
            </a:r>
            <a:endParaRPr lang="en-GB" dirty="0"/>
          </a:p>
        </p:txBody>
      </p:sp>
      <p:pic>
        <p:nvPicPr>
          <p:cNvPr id="5" name="Picture 4">
            <a:extLst>
              <a:ext uri="{FF2B5EF4-FFF2-40B4-BE49-F238E27FC236}">
                <a16:creationId xmlns:a16="http://schemas.microsoft.com/office/drawing/2014/main" id="{7F0DEEFD-781C-FD88-F8C5-B99E43353312}"/>
              </a:ext>
            </a:extLst>
          </p:cNvPr>
          <p:cNvPicPr>
            <a:picLocks noChangeAspect="1"/>
          </p:cNvPicPr>
          <p:nvPr/>
        </p:nvPicPr>
        <p:blipFill>
          <a:blip r:embed="rId4"/>
          <a:stretch>
            <a:fillRect/>
          </a:stretch>
        </p:blipFill>
        <p:spPr>
          <a:xfrm>
            <a:off x="7786688" y="1979694"/>
            <a:ext cx="4095750" cy="3163806"/>
          </a:xfrm>
          <a:prstGeom prst="rect">
            <a:avLst/>
          </a:prstGeom>
        </p:spPr>
      </p:pic>
      <p:graphicFrame>
        <p:nvGraphicFramePr>
          <p:cNvPr id="7" name="TextBox 3">
            <a:extLst>
              <a:ext uri="{FF2B5EF4-FFF2-40B4-BE49-F238E27FC236}">
                <a16:creationId xmlns:a16="http://schemas.microsoft.com/office/drawing/2014/main" id="{56BDB43B-9CCD-DAB9-513E-2155DA96CAFC}"/>
              </a:ext>
            </a:extLst>
          </p:cNvPr>
          <p:cNvGraphicFramePr/>
          <p:nvPr>
            <p:extLst>
              <p:ext uri="{D42A27DB-BD31-4B8C-83A1-F6EECF244321}">
                <p14:modId xmlns:p14="http://schemas.microsoft.com/office/powerpoint/2010/main" val="3451332532"/>
              </p:ext>
            </p:extLst>
          </p:nvPr>
        </p:nvGraphicFramePr>
        <p:xfrm>
          <a:off x="566737" y="1502688"/>
          <a:ext cx="6674893" cy="53553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5685815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C72C580-D695-0BF8-0F01-911B69E88FEA}"/>
              </a:ext>
            </a:extLst>
          </p:cNvPr>
          <p:cNvPicPr>
            <a:picLocks noChangeAspect="1"/>
          </p:cNvPicPr>
          <p:nvPr/>
        </p:nvPicPr>
        <p:blipFill rotWithShape="1">
          <a:blip r:embed="rId3"/>
          <a:srcRect r="-1" b="631"/>
          <a:stretch/>
        </p:blipFill>
        <p:spPr>
          <a:xfrm>
            <a:off x="320040" y="320040"/>
            <a:ext cx="11548872" cy="4303462"/>
          </a:xfrm>
          <a:prstGeom prst="rect">
            <a:avLst/>
          </a:prstGeom>
        </p:spPr>
      </p:pic>
      <p:sp>
        <p:nvSpPr>
          <p:cNvPr id="61" name="Rectangle 60">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63" name="Straight Connector 62">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34AD9A1-D67A-76EF-B35E-F5EB92500FC9}"/>
              </a:ext>
            </a:extLst>
          </p:cNvPr>
          <p:cNvSpPr txBox="1"/>
          <p:nvPr/>
        </p:nvSpPr>
        <p:spPr>
          <a:xfrm>
            <a:off x="4379976" y="5009083"/>
            <a:ext cx="6976872" cy="134599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0" i="0" dirty="0">
                <a:solidFill>
                  <a:schemeClr val="bg1"/>
                </a:solidFill>
                <a:effectLst/>
              </a:rPr>
              <a:t>"First, we believe that the risk for online offending has increased due to adults and children spending more time online for work education and recreation. Second, we believe the risk for offending perpetrated by household members has increased as adults and children spend more time confined together."</a:t>
            </a:r>
            <a:endParaRPr lang="en-US" sz="1700" dirty="0">
              <a:solidFill>
                <a:schemeClr val="bg1"/>
              </a:solidFill>
            </a:endParaRPr>
          </a:p>
        </p:txBody>
      </p:sp>
    </p:spTree>
    <p:extLst>
      <p:ext uri="{BB962C8B-B14F-4D97-AF65-F5344CB8AC3E}">
        <p14:creationId xmlns:p14="http://schemas.microsoft.com/office/powerpoint/2010/main" val="274814368"/>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7E4B76-6101-BFF2-BF41-1E053B9CCEF9}"/>
              </a:ext>
            </a:extLst>
          </p:cNvPr>
          <p:cNvSpPr>
            <a:spLocks noGrp="1"/>
          </p:cNvSpPr>
          <p:nvPr>
            <p:ph idx="1"/>
          </p:nvPr>
        </p:nvSpPr>
        <p:spPr>
          <a:xfrm>
            <a:off x="736612" y="1028700"/>
            <a:ext cx="4992322" cy="5075374"/>
          </a:xfrm>
        </p:spPr>
        <p:txBody>
          <a:bodyPr anchor="t">
            <a:normAutofit/>
          </a:bodyPr>
          <a:lstStyle/>
          <a:p>
            <a:pPr marL="0" indent="0">
              <a:buNone/>
            </a:pPr>
            <a:r>
              <a:rPr lang="en-GB" b="0" i="0" dirty="0">
                <a:effectLst/>
                <a:latin typeface="arnhem"/>
              </a:rPr>
              <a:t>"The stigma associated with having a sexual interest in children is tremendous, but having the attraction does not doom a person to acting on that attraction," Letourneau says. "Many people make the decision to keep children safe and to keep themselves safe by not acting on it. They need support.“ </a:t>
            </a:r>
            <a:endParaRPr lang="en-GB" dirty="0"/>
          </a:p>
        </p:txBody>
      </p:sp>
      <p:cxnSp>
        <p:nvCxnSpPr>
          <p:cNvPr id="14" name="Straight Connector 10">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CB19C08-5B16-B42B-3D2F-B599F8335CA5}"/>
              </a:ext>
            </a:extLst>
          </p:cNvPr>
          <p:cNvPicPr>
            <a:picLocks noChangeAspect="1"/>
          </p:cNvPicPr>
          <p:nvPr/>
        </p:nvPicPr>
        <p:blipFill rotWithShape="1">
          <a:blip r:embed="rId3"/>
          <a:srcRect l="9778" r="18507" b="-1"/>
          <a:stretch/>
        </p:blipFill>
        <p:spPr>
          <a:xfrm>
            <a:off x="6749145" y="573678"/>
            <a:ext cx="5103206" cy="5710645"/>
          </a:xfrm>
          <a:prstGeom prst="rect">
            <a:avLst/>
          </a:prstGeom>
        </p:spPr>
      </p:pic>
    </p:spTree>
    <p:extLst>
      <p:ext uri="{BB962C8B-B14F-4D97-AF65-F5344CB8AC3E}">
        <p14:creationId xmlns:p14="http://schemas.microsoft.com/office/powerpoint/2010/main" val="2779593958"/>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Barnardo's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592" y="1767891"/>
            <a:ext cx="2459128" cy="120224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8409875" y="1767891"/>
            <a:ext cx="2762250" cy="1657350"/>
          </a:xfrm>
          <a:prstGeom prst="rect">
            <a:avLst/>
          </a:prstGeom>
        </p:spPr>
      </p:pic>
      <p:pic>
        <p:nvPicPr>
          <p:cNvPr id="6" name="Picture 5"/>
          <p:cNvPicPr>
            <a:picLocks noChangeAspect="1"/>
          </p:cNvPicPr>
          <p:nvPr/>
        </p:nvPicPr>
        <p:blipFill>
          <a:blip r:embed="rId5"/>
          <a:stretch>
            <a:fillRect/>
          </a:stretch>
        </p:blipFill>
        <p:spPr>
          <a:xfrm>
            <a:off x="8409875" y="3654173"/>
            <a:ext cx="2303773" cy="2303773"/>
          </a:xfrm>
          <a:prstGeom prst="rect">
            <a:avLst/>
          </a:prstGeom>
        </p:spPr>
      </p:pic>
      <p:pic>
        <p:nvPicPr>
          <p:cNvPr id="7" name="Picture 6"/>
          <p:cNvPicPr>
            <a:picLocks noChangeAspect="1"/>
          </p:cNvPicPr>
          <p:nvPr/>
        </p:nvPicPr>
        <p:blipFill>
          <a:blip r:embed="rId6"/>
          <a:stretch>
            <a:fillRect/>
          </a:stretch>
        </p:blipFill>
        <p:spPr>
          <a:xfrm>
            <a:off x="5448825" y="3654173"/>
            <a:ext cx="1702595" cy="2143127"/>
          </a:xfrm>
          <a:prstGeom prst="rect">
            <a:avLst/>
          </a:prstGeom>
          <a:ln>
            <a:solidFill>
              <a:schemeClr val="tx1"/>
            </a:solidFill>
          </a:ln>
        </p:spPr>
      </p:pic>
      <p:pic>
        <p:nvPicPr>
          <p:cNvPr id="9" name="Picture 8"/>
          <p:cNvPicPr>
            <a:picLocks noChangeAspect="1"/>
          </p:cNvPicPr>
          <p:nvPr/>
        </p:nvPicPr>
        <p:blipFill>
          <a:blip r:embed="rId7"/>
          <a:stretch>
            <a:fillRect/>
          </a:stretch>
        </p:blipFill>
        <p:spPr>
          <a:xfrm>
            <a:off x="4999959" y="1487948"/>
            <a:ext cx="2600325" cy="1762125"/>
          </a:xfrm>
          <a:prstGeom prst="rect">
            <a:avLst/>
          </a:prstGeom>
          <a:ln>
            <a:solidFill>
              <a:schemeClr val="tx1"/>
            </a:solidFill>
          </a:ln>
        </p:spPr>
      </p:pic>
      <p:pic>
        <p:nvPicPr>
          <p:cNvPr id="11" name="Picture 10"/>
          <p:cNvPicPr>
            <a:picLocks noChangeAspect="1"/>
          </p:cNvPicPr>
          <p:nvPr/>
        </p:nvPicPr>
        <p:blipFill>
          <a:blip r:embed="rId8"/>
          <a:stretch>
            <a:fillRect/>
          </a:stretch>
        </p:blipFill>
        <p:spPr>
          <a:xfrm>
            <a:off x="1441121" y="3427192"/>
            <a:ext cx="2370108" cy="2370108"/>
          </a:xfrm>
          <a:prstGeom prst="rect">
            <a:avLst/>
          </a:prstGeom>
          <a:ln>
            <a:solidFill>
              <a:schemeClr val="tx1"/>
            </a:solidFill>
          </a:ln>
        </p:spPr>
      </p:pic>
      <p:sp>
        <p:nvSpPr>
          <p:cNvPr id="2" name="Title 1"/>
          <p:cNvSpPr>
            <a:spLocks noGrp="1"/>
          </p:cNvSpPr>
          <p:nvPr>
            <p:ph type="title"/>
          </p:nvPr>
        </p:nvSpPr>
        <p:spPr>
          <a:xfrm>
            <a:off x="838200" y="365126"/>
            <a:ext cx="10515600" cy="665762"/>
          </a:xfrm>
          <a:solidFill>
            <a:srgbClr val="002060"/>
          </a:solidFill>
        </p:spPr>
        <p:txBody>
          <a:bodyPr>
            <a:normAutofit/>
          </a:bodyPr>
          <a:lstStyle/>
          <a:p>
            <a:pPr algn="ctr"/>
            <a:r>
              <a:rPr lang="en-GB" sz="3600" b="1" dirty="0">
                <a:solidFill>
                  <a:schemeClr val="bg1"/>
                </a:solidFill>
                <a:latin typeface="+mn-lt"/>
              </a:rPr>
              <a:t>Child Sexual Exploitation</a:t>
            </a:r>
          </a:p>
        </p:txBody>
      </p:sp>
    </p:spTree>
    <p:extLst>
      <p:ext uri="{BB962C8B-B14F-4D97-AF65-F5344CB8AC3E}">
        <p14:creationId xmlns:p14="http://schemas.microsoft.com/office/powerpoint/2010/main" val="1044920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2535</Words>
  <Application>Microsoft Office PowerPoint</Application>
  <PresentationFormat>Widescreen</PresentationFormat>
  <Paragraphs>260</Paragraphs>
  <Slides>43</Slides>
  <Notes>42</Notes>
  <HiddenSlides>0</HiddenSlides>
  <MMClips>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arnhem</vt:lpstr>
      <vt:lpstr>futura-pt</vt:lpstr>
      <vt:lpstr>NSPCC-Regular</vt:lpstr>
      <vt:lpstr>Arial</vt:lpstr>
      <vt:lpstr>Calibri</vt:lpstr>
      <vt:lpstr>Calibri Light</vt:lpstr>
      <vt:lpstr>open sans</vt:lpstr>
      <vt:lpstr>Times New Roman</vt:lpstr>
      <vt:lpstr>Office Theme</vt:lpstr>
      <vt:lpstr>Child Sexual Abuse/ Exploitation</vt:lpstr>
      <vt:lpstr>Learning objectives</vt:lpstr>
      <vt:lpstr>PowerPoint Presentation</vt:lpstr>
      <vt:lpstr>Defining CSA/CSE</vt:lpstr>
      <vt:lpstr>PowerPoint Presentation</vt:lpstr>
      <vt:lpstr>Child sexual abuse in England and Wales: year ending March 2020</vt:lpstr>
      <vt:lpstr>IMPACT OF CSA</vt:lpstr>
      <vt:lpstr>PowerPoint Presentation</vt:lpstr>
      <vt:lpstr>CSA myths</vt:lpstr>
      <vt:lpstr>Myths</vt:lpstr>
      <vt:lpstr>Why are these myths problematic?</vt:lpstr>
      <vt:lpstr>How do the public perceive sex offenders?</vt:lpstr>
      <vt:lpstr>Effective treatment for sex offenders?</vt:lpstr>
      <vt:lpstr>PowerPoint Presentation</vt:lpstr>
      <vt:lpstr>PowerPoint Presentation</vt:lpstr>
      <vt:lpstr>PowerPoint Presentation</vt:lpstr>
      <vt:lpstr>PowerPoint Presentation</vt:lpstr>
      <vt:lpstr>Child Sexual Exploitation</vt:lpstr>
      <vt:lpstr>Child Sexual Exploitation</vt:lpstr>
      <vt:lpstr>PowerPoint Presentation</vt:lpstr>
      <vt:lpstr>PowerPoint Presentation</vt:lpstr>
      <vt:lpstr>PowerPoint Presentation</vt:lpstr>
      <vt:lpstr>Child Sexual Exploitation</vt:lpstr>
      <vt:lpstr>PowerPoint Presentation</vt:lpstr>
      <vt:lpstr>PowerPoint Presentation</vt:lpstr>
      <vt:lpstr>Vulnerability Factors</vt:lpstr>
      <vt:lpstr>PowerPoint Presentation</vt:lpstr>
      <vt:lpstr>PowerPoint Presentation</vt:lpstr>
      <vt:lpstr>PowerPoint Presentation</vt:lpstr>
      <vt:lpstr>PowerPoint Presentation</vt:lpstr>
      <vt:lpstr>The “Facebook Killer”</vt:lpstr>
      <vt:lpstr>PowerPoint Presentation</vt:lpstr>
      <vt:lpstr>PowerPoint Presentation</vt:lpstr>
      <vt:lpstr>New ways of grooming?</vt:lpstr>
      <vt:lpstr>PowerPoint Presentation</vt:lpstr>
      <vt:lpstr>PowerPoint Presentation</vt:lpstr>
      <vt:lpstr>Child Sexual Exploitation</vt:lpstr>
      <vt:lpstr>‘Street grooming’</vt:lpstr>
      <vt:lpstr>PowerPoint Presentation</vt:lpstr>
      <vt:lpstr> TASK: Read the document on the link below and identify what is meant by the following:  </vt:lpstr>
      <vt:lpstr>PowerPoint Presentation</vt:lpstr>
      <vt:lpstr>PowerPoint Presentation</vt:lpstr>
      <vt:lpstr>Child Sexual Exploitation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Sexual Abuse/ Exploitation</dc:title>
  <dc:creator>Laura Knight</dc:creator>
  <cp:lastModifiedBy>Laura Knight</cp:lastModifiedBy>
  <cp:revision>3</cp:revision>
  <cp:lastPrinted>2022-10-20T15:42:01Z</cp:lastPrinted>
  <dcterms:created xsi:type="dcterms:W3CDTF">2022-08-19T10:38:46Z</dcterms:created>
  <dcterms:modified xsi:type="dcterms:W3CDTF">2023-10-26T11:30:07Z</dcterms:modified>
</cp:coreProperties>
</file>