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2" r:id="rId1"/>
    <p:sldMasterId id="2147484202" r:id="rId2"/>
  </p:sldMasterIdLst>
  <p:sldIdLst>
    <p:sldId id="256" r:id="rId3"/>
    <p:sldId id="257" r:id="rId4"/>
    <p:sldId id="267" r:id="rId5"/>
    <p:sldId id="258" r:id="rId6"/>
    <p:sldId id="259" r:id="rId7"/>
    <p:sldId id="260" r:id="rId8"/>
    <p:sldId id="261" r:id="rId9"/>
    <p:sldId id="262" r:id="rId10"/>
    <p:sldId id="264"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2CA6F3-D62B-42F4-8BF7-3676F055C975}" v="1322" dt="2024-03-21T20:22:30.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137" autoAdjust="0"/>
    <p:restoredTop sz="94660"/>
  </p:normalViewPr>
  <p:slideViewPr>
    <p:cSldViewPr snapToGrid="0">
      <p:cViewPr varScale="1">
        <p:scale>
          <a:sx n="78" d="100"/>
          <a:sy n="78" d="100"/>
        </p:scale>
        <p:origin x="413" y="8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elia golgozeanu" userId="482d89e6bff388d9" providerId="LiveId" clId="{0F2CA6F3-D62B-42F4-8BF7-3676F055C975}"/>
    <pc:docChg chg="undo redo custSel addSld delSld modSld addMainMaster delMainMaster modMainMaster addSection delSection">
      <pc:chgData name="camelia golgozeanu" userId="482d89e6bff388d9" providerId="LiveId" clId="{0F2CA6F3-D62B-42F4-8BF7-3676F055C975}" dt="2024-03-21T20:22:30.731" v="9327" actId="20577"/>
      <pc:docMkLst>
        <pc:docMk/>
      </pc:docMkLst>
      <pc:sldChg chg="addSp delSp modSp new mod modTransition setBg modClrScheme addAnim delAnim setClrOvrMap delDesignElem chgLayout">
        <pc:chgData name="camelia golgozeanu" userId="482d89e6bff388d9" providerId="LiveId" clId="{0F2CA6F3-D62B-42F4-8BF7-3676F055C975}" dt="2024-03-21T19:36:37.613" v="8786" actId="20577"/>
        <pc:sldMkLst>
          <pc:docMk/>
          <pc:sldMk cId="1653723539" sldId="256"/>
        </pc:sldMkLst>
        <pc:spChg chg="mod ord">
          <ac:chgData name="camelia golgozeanu" userId="482d89e6bff388d9" providerId="LiveId" clId="{0F2CA6F3-D62B-42F4-8BF7-3676F055C975}" dt="2024-03-21T19:36:37.613" v="8786" actId="20577"/>
          <ac:spMkLst>
            <pc:docMk/>
            <pc:sldMk cId="1653723539" sldId="256"/>
            <ac:spMk id="2" creationId="{0F13212C-34AF-7315-7584-5262CB5FF8A3}"/>
          </ac:spMkLst>
        </pc:spChg>
        <pc:spChg chg="mod ord">
          <ac:chgData name="camelia golgozeanu" userId="482d89e6bff388d9" providerId="LiveId" clId="{0F2CA6F3-D62B-42F4-8BF7-3676F055C975}" dt="2024-03-21T11:16:49.730" v="7595" actId="14100"/>
          <ac:spMkLst>
            <pc:docMk/>
            <pc:sldMk cId="1653723539" sldId="256"/>
            <ac:spMk id="3" creationId="{C4B0A340-9135-C2AF-490A-069450D1866E}"/>
          </ac:spMkLst>
        </pc:spChg>
        <pc:spChg chg="add del mod ord">
          <ac:chgData name="camelia golgozeanu" userId="482d89e6bff388d9" providerId="LiveId" clId="{0F2CA6F3-D62B-42F4-8BF7-3676F055C975}" dt="2024-03-14T22:20:05.059" v="2390" actId="700"/>
          <ac:spMkLst>
            <pc:docMk/>
            <pc:sldMk cId="1653723539" sldId="256"/>
            <ac:spMk id="4" creationId="{0E153096-0328-B175-01ED-7E89A35ADDC7}"/>
          </ac:spMkLst>
        </pc:spChg>
        <pc:spChg chg="add">
          <ac:chgData name="camelia golgozeanu" userId="482d89e6bff388d9" providerId="LiveId" clId="{0F2CA6F3-D62B-42F4-8BF7-3676F055C975}" dt="2024-03-14T22:39:24.540" v="2394"/>
          <ac:spMkLst>
            <pc:docMk/>
            <pc:sldMk cId="1653723539" sldId="256"/>
            <ac:spMk id="5" creationId="{DD02D7FB-C5AD-0E19-3C75-72BE337E0B28}"/>
          </ac:spMkLst>
        </pc:spChg>
        <pc:spChg chg="add del">
          <ac:chgData name="camelia golgozeanu" userId="482d89e6bff388d9" providerId="LiveId" clId="{0F2CA6F3-D62B-42F4-8BF7-3676F055C975}" dt="2024-03-05T21:55:17.302" v="45" actId="26606"/>
          <ac:spMkLst>
            <pc:docMk/>
            <pc:sldMk cId="1653723539" sldId="256"/>
            <ac:spMk id="9" creationId="{6FA9327B-0F60-46E3-AD80-CE73838567B3}"/>
          </ac:spMkLst>
        </pc:spChg>
        <pc:spChg chg="add del">
          <ac:chgData name="camelia golgozeanu" userId="482d89e6bff388d9" providerId="LiveId" clId="{0F2CA6F3-D62B-42F4-8BF7-3676F055C975}" dt="2024-03-05T21:55:35.996" v="53" actId="26606"/>
          <ac:spMkLst>
            <pc:docMk/>
            <pc:sldMk cId="1653723539" sldId="256"/>
            <ac:spMk id="10" creationId="{8C37C960-91F5-4F61-B2CD-8A037920720B}"/>
          </ac:spMkLst>
        </pc:spChg>
        <pc:spChg chg="add del">
          <ac:chgData name="camelia golgozeanu" userId="482d89e6bff388d9" providerId="LiveId" clId="{0F2CA6F3-D62B-42F4-8BF7-3676F055C975}" dt="2024-03-05T21:55:24.823" v="49" actId="26606"/>
          <ac:spMkLst>
            <pc:docMk/>
            <pc:sldMk cId="1653723539" sldId="256"/>
            <ac:spMk id="14" creationId="{0760E4C7-47B8-4356-ABCA-CC9C79E2D2B6}"/>
          </ac:spMkLst>
        </pc:spChg>
        <pc:spChg chg="add del">
          <ac:chgData name="camelia golgozeanu" userId="482d89e6bff388d9" providerId="LiveId" clId="{0F2CA6F3-D62B-42F4-8BF7-3676F055C975}" dt="2024-03-05T21:55:24.823" v="49" actId="26606"/>
          <ac:spMkLst>
            <pc:docMk/>
            <pc:sldMk cId="1653723539" sldId="256"/>
            <ac:spMk id="16" creationId="{CEB96CAC-5A33-8303-9C73-1B3220A5D3FA}"/>
          </ac:spMkLst>
        </pc:spChg>
        <pc:spChg chg="add del">
          <ac:chgData name="camelia golgozeanu" userId="482d89e6bff388d9" providerId="LiveId" clId="{0F2CA6F3-D62B-42F4-8BF7-3676F055C975}" dt="2024-03-05T21:56:41.309" v="65" actId="26606"/>
          <ac:spMkLst>
            <pc:docMk/>
            <pc:sldMk cId="1653723539" sldId="256"/>
            <ac:spMk id="17" creationId="{3D9D3989-3E00-4727-914E-959DFE8FACE9}"/>
          </ac:spMkLst>
        </pc:spChg>
        <pc:spChg chg="add del">
          <ac:chgData name="camelia golgozeanu" userId="482d89e6bff388d9" providerId="LiveId" clId="{0F2CA6F3-D62B-42F4-8BF7-3676F055C975}" dt="2024-03-05T21:55:32.017" v="51" actId="26606"/>
          <ac:spMkLst>
            <pc:docMk/>
            <pc:sldMk cId="1653723539" sldId="256"/>
            <ac:spMk id="18" creationId="{644DFB53-C7FE-4BC7-BA96-83262BE09953}"/>
          </ac:spMkLst>
        </pc:spChg>
        <pc:spChg chg="add del">
          <ac:chgData name="camelia golgozeanu" userId="482d89e6bff388d9" providerId="LiveId" clId="{0F2CA6F3-D62B-42F4-8BF7-3676F055C975}" dt="2024-03-05T21:55:44.780" v="55" actId="26606"/>
          <ac:spMkLst>
            <pc:docMk/>
            <pc:sldMk cId="1653723539" sldId="256"/>
            <ac:spMk id="23" creationId="{F08B39A7-5BF4-341C-12CB-5518793A2ABC}"/>
          </ac:spMkLst>
        </pc:spChg>
        <pc:spChg chg="add del">
          <ac:chgData name="camelia golgozeanu" userId="482d89e6bff388d9" providerId="LiveId" clId="{0F2CA6F3-D62B-42F4-8BF7-3676F055C975}" dt="2024-03-05T21:56:07.243" v="57" actId="26606"/>
          <ac:spMkLst>
            <pc:docMk/>
            <pc:sldMk cId="1653723539" sldId="256"/>
            <ac:spMk id="26" creationId="{8A95209C-5275-4E15-8EA7-7F42980ABF2D}"/>
          </ac:spMkLst>
        </pc:spChg>
        <pc:spChg chg="add del">
          <ac:chgData name="camelia golgozeanu" userId="482d89e6bff388d9" providerId="LiveId" clId="{0F2CA6F3-D62B-42F4-8BF7-3676F055C975}" dt="2024-03-05T21:56:07.243" v="57" actId="26606"/>
          <ac:spMkLst>
            <pc:docMk/>
            <pc:sldMk cId="1653723539" sldId="256"/>
            <ac:spMk id="28" creationId="{4F2ED431-E304-4FF0-9F4E-032783C9D612}"/>
          </ac:spMkLst>
        </pc:spChg>
        <pc:spChg chg="add del">
          <ac:chgData name="camelia golgozeanu" userId="482d89e6bff388d9" providerId="LiveId" clId="{0F2CA6F3-D62B-42F4-8BF7-3676F055C975}" dt="2024-03-05T21:56:07.243" v="57" actId="26606"/>
          <ac:spMkLst>
            <pc:docMk/>
            <pc:sldMk cId="1653723539" sldId="256"/>
            <ac:spMk id="29" creationId="{4E87FCFB-2CCE-460D-B3DD-557C8BD1B94A}"/>
          </ac:spMkLst>
        </pc:spChg>
        <pc:spChg chg="add del">
          <ac:chgData name="camelia golgozeanu" userId="482d89e6bff388d9" providerId="LiveId" clId="{0F2CA6F3-D62B-42F4-8BF7-3676F055C975}" dt="2024-03-05T21:56:14.436" v="61" actId="26606"/>
          <ac:spMkLst>
            <pc:docMk/>
            <pc:sldMk cId="1653723539" sldId="256"/>
            <ac:spMk id="31" creationId="{19F9BF86-FE94-4517-B97D-026C7515E589}"/>
          </ac:spMkLst>
        </pc:spChg>
        <pc:spChg chg="add del">
          <ac:chgData name="camelia golgozeanu" userId="482d89e6bff388d9" providerId="LiveId" clId="{0F2CA6F3-D62B-42F4-8BF7-3676F055C975}" dt="2024-03-05T21:56:14.436" v="61" actId="26606"/>
          <ac:spMkLst>
            <pc:docMk/>
            <pc:sldMk cId="1653723539" sldId="256"/>
            <ac:spMk id="33" creationId="{D30DD7D3-2712-4491-B2C2-5FC23330C7CB}"/>
          </ac:spMkLst>
        </pc:spChg>
        <pc:spChg chg="add del">
          <ac:chgData name="camelia golgozeanu" userId="482d89e6bff388d9" providerId="LiveId" clId="{0F2CA6F3-D62B-42F4-8BF7-3676F055C975}" dt="2024-03-05T21:56:30.143" v="63" actId="26606"/>
          <ac:spMkLst>
            <pc:docMk/>
            <pc:sldMk cId="1653723539" sldId="256"/>
            <ac:spMk id="36" creationId="{60220DBA-8988-4873-8FCD-3FFAC3CF13F6}"/>
          </ac:spMkLst>
        </pc:spChg>
        <pc:spChg chg="add del">
          <ac:chgData name="camelia golgozeanu" userId="482d89e6bff388d9" providerId="LiveId" clId="{0F2CA6F3-D62B-42F4-8BF7-3676F055C975}" dt="2024-03-05T21:56:41.309" v="65" actId="26606"/>
          <ac:spMkLst>
            <pc:docMk/>
            <pc:sldMk cId="1653723539" sldId="256"/>
            <ac:spMk id="42" creationId="{D3F794D0-2982-490E-88DA-93D48975085F}"/>
          </ac:spMkLst>
        </pc:spChg>
        <pc:spChg chg="add del">
          <ac:chgData name="camelia golgozeanu" userId="482d89e6bff388d9" providerId="LiveId" clId="{0F2CA6F3-D62B-42F4-8BF7-3676F055C975}" dt="2024-03-05T21:56:41.309" v="65" actId="26606"/>
          <ac:spMkLst>
            <pc:docMk/>
            <pc:sldMk cId="1653723539" sldId="256"/>
            <ac:spMk id="44" creationId="{AFD24A3D-F07A-44A9-BE55-5576292E152D}"/>
          </ac:spMkLst>
        </pc:spChg>
        <pc:spChg chg="add del">
          <ac:chgData name="camelia golgozeanu" userId="482d89e6bff388d9" providerId="LiveId" clId="{0F2CA6F3-D62B-42F4-8BF7-3676F055C975}" dt="2024-03-05T21:56:41.309" v="65" actId="26606"/>
          <ac:spMkLst>
            <pc:docMk/>
            <pc:sldMk cId="1653723539" sldId="256"/>
            <ac:spMk id="45" creationId="{204441C9-FD2D-4031-B5C5-67478196CCCF}"/>
          </ac:spMkLst>
        </pc:spChg>
        <pc:spChg chg="add del">
          <ac:chgData name="camelia golgozeanu" userId="482d89e6bff388d9" providerId="LiveId" clId="{0F2CA6F3-D62B-42F4-8BF7-3676F055C975}" dt="2024-03-05T21:56:41.309" v="65" actId="26606"/>
          <ac:spMkLst>
            <pc:docMk/>
            <pc:sldMk cId="1653723539" sldId="256"/>
            <ac:spMk id="46" creationId="{EBF09AEC-6E6E-418F-9974-8730F1B2B6EF}"/>
          </ac:spMkLst>
        </pc:spChg>
        <pc:spChg chg="add del">
          <ac:chgData name="camelia golgozeanu" userId="482d89e6bff388d9" providerId="LiveId" clId="{0F2CA6F3-D62B-42F4-8BF7-3676F055C975}" dt="2024-03-05T21:56:50.965" v="67" actId="26606"/>
          <ac:spMkLst>
            <pc:docMk/>
            <pc:sldMk cId="1653723539" sldId="256"/>
            <ac:spMk id="48" creationId="{220FBD20-EC25-4BEE-AD5F-E459FA1E6A47}"/>
          </ac:spMkLst>
        </pc:spChg>
        <pc:spChg chg="add del">
          <ac:chgData name="camelia golgozeanu" userId="482d89e6bff388d9" providerId="LiveId" clId="{0F2CA6F3-D62B-42F4-8BF7-3676F055C975}" dt="2024-03-05T21:56:50.965" v="67" actId="26606"/>
          <ac:spMkLst>
            <pc:docMk/>
            <pc:sldMk cId="1653723539" sldId="256"/>
            <ac:spMk id="50" creationId="{67F1335F-97CE-4842-9A57-2B6A3F459D82}"/>
          </ac:spMkLst>
        </pc:spChg>
        <pc:spChg chg="add del">
          <ac:chgData name="camelia golgozeanu" userId="482d89e6bff388d9" providerId="LiveId" clId="{0F2CA6F3-D62B-42F4-8BF7-3676F055C975}" dt="2024-03-05T21:56:54.975" v="69" actId="26606"/>
          <ac:spMkLst>
            <pc:docMk/>
            <pc:sldMk cId="1653723539" sldId="256"/>
            <ac:spMk id="52" creationId="{13B6DAC6-0186-4D62-AD69-90B9C0411EA3}"/>
          </ac:spMkLst>
        </pc:spChg>
        <pc:spChg chg="add del">
          <ac:chgData name="camelia golgozeanu" userId="482d89e6bff388d9" providerId="LiveId" clId="{0F2CA6F3-D62B-42F4-8BF7-3676F055C975}" dt="2024-03-05T21:56:54.975" v="69" actId="26606"/>
          <ac:spMkLst>
            <pc:docMk/>
            <pc:sldMk cId="1653723539" sldId="256"/>
            <ac:spMk id="53" creationId="{BA6285CA-6AFA-4F27-AFB5-1B32CDE09B1A}"/>
          </ac:spMkLst>
        </pc:spChg>
        <pc:spChg chg="add del">
          <ac:chgData name="camelia golgozeanu" userId="482d89e6bff388d9" providerId="LiveId" clId="{0F2CA6F3-D62B-42F4-8BF7-3676F055C975}" dt="2024-03-05T21:56:54.975" v="69" actId="26606"/>
          <ac:spMkLst>
            <pc:docMk/>
            <pc:sldMk cId="1653723539" sldId="256"/>
            <ac:spMk id="79" creationId="{94D786EB-944C-47D5-B631-899F4029B02E}"/>
          </ac:spMkLst>
        </pc:spChg>
        <pc:spChg chg="add del">
          <ac:chgData name="camelia golgozeanu" userId="482d89e6bff388d9" providerId="LiveId" clId="{0F2CA6F3-D62B-42F4-8BF7-3676F055C975}" dt="2024-03-05T21:57:01.988" v="71" actId="26606"/>
          <ac:spMkLst>
            <pc:docMk/>
            <pc:sldMk cId="1653723539" sldId="256"/>
            <ac:spMk id="81" creationId="{0BE66D35-6371-4809-9433-1EBF879150EC}"/>
          </ac:spMkLst>
        </pc:spChg>
        <pc:spChg chg="add del">
          <ac:chgData name="camelia golgozeanu" userId="482d89e6bff388d9" providerId="LiveId" clId="{0F2CA6F3-D62B-42F4-8BF7-3676F055C975}" dt="2024-03-05T21:57:01.988" v="71" actId="26606"/>
          <ac:spMkLst>
            <pc:docMk/>
            <pc:sldMk cId="1653723539" sldId="256"/>
            <ac:spMk id="82" creationId="{72EF3F9A-9717-4ACB-A30D-96694842C4F7}"/>
          </ac:spMkLst>
        </pc:spChg>
        <pc:spChg chg="add del">
          <ac:chgData name="camelia golgozeanu" userId="482d89e6bff388d9" providerId="LiveId" clId="{0F2CA6F3-D62B-42F4-8BF7-3676F055C975}" dt="2024-03-05T22:15:38.730" v="247"/>
          <ac:spMkLst>
            <pc:docMk/>
            <pc:sldMk cId="1653723539" sldId="256"/>
            <ac:spMk id="85" creationId="{60220DBA-8988-4873-8FCD-3FFAC3CF13F6}"/>
          </ac:spMkLst>
        </pc:spChg>
        <pc:grpChg chg="mod">
          <ac:chgData name="camelia golgozeanu" userId="482d89e6bff388d9" providerId="LiveId" clId="{0F2CA6F3-D62B-42F4-8BF7-3676F055C975}" dt="2024-03-05T22:16:04.247" v="250"/>
          <ac:grpSpMkLst>
            <pc:docMk/>
            <pc:sldMk cId="1653723539" sldId="256"/>
            <ac:grpSpMk id="8" creationId="{D999158A-46C3-805D-D4DE-F6DEACFE54BB}"/>
          </ac:grpSpMkLst>
        </pc:grpChg>
        <pc:grpChg chg="add del">
          <ac:chgData name="camelia golgozeanu" userId="482d89e6bff388d9" providerId="LiveId" clId="{0F2CA6F3-D62B-42F4-8BF7-3676F055C975}" dt="2024-03-05T21:56:54.975" v="69" actId="26606"/>
          <ac:grpSpMkLst>
            <pc:docMk/>
            <pc:sldMk cId="1653723539" sldId="256"/>
            <ac:grpSpMk id="55" creationId="{91108A0F-8C78-4294-B028-9F09581FC0A3}"/>
          </ac:grpSpMkLst>
        </pc:grpChg>
        <pc:picChg chg="add del">
          <ac:chgData name="camelia golgozeanu" userId="482d89e6bff388d9" providerId="LiveId" clId="{0F2CA6F3-D62B-42F4-8BF7-3676F055C975}" dt="2024-03-05T21:55:17.302" v="45" actId="26606"/>
          <ac:picMkLst>
            <pc:docMk/>
            <pc:sldMk cId="1653723539" sldId="256"/>
            <ac:picMk id="4" creationId="{71198EE4-05B3-217F-6BFB-03CB5AD9AABF}"/>
          </ac:picMkLst>
        </pc:picChg>
        <pc:picChg chg="add del">
          <ac:chgData name="camelia golgozeanu" userId="482d89e6bff388d9" providerId="LiveId" clId="{0F2CA6F3-D62B-42F4-8BF7-3676F055C975}" dt="2024-03-05T21:55:35.996" v="53" actId="26606"/>
          <ac:picMkLst>
            <pc:docMk/>
            <pc:sldMk cId="1653723539" sldId="256"/>
            <ac:picMk id="5" creationId="{16A892CD-F177-2638-A948-13D72D2A46BA}"/>
          </ac:picMkLst>
        </pc:picChg>
        <pc:picChg chg="add del">
          <ac:chgData name="camelia golgozeanu" userId="482d89e6bff388d9" providerId="LiveId" clId="{0F2CA6F3-D62B-42F4-8BF7-3676F055C975}" dt="2024-03-05T21:55:24.823" v="49" actId="26606"/>
          <ac:picMkLst>
            <pc:docMk/>
            <pc:sldMk cId="1653723539" sldId="256"/>
            <ac:picMk id="15" creationId="{EC74341A-D242-5B97-CB60-E3E13294CB41}"/>
          </ac:picMkLst>
        </pc:picChg>
        <pc:picChg chg="add del">
          <ac:chgData name="camelia golgozeanu" userId="482d89e6bff388d9" providerId="LiveId" clId="{0F2CA6F3-D62B-42F4-8BF7-3676F055C975}" dt="2024-03-05T21:55:32.017" v="51" actId="26606"/>
          <ac:picMkLst>
            <pc:docMk/>
            <pc:sldMk cId="1653723539" sldId="256"/>
            <ac:picMk id="19" creationId="{51242767-5BFB-05CA-A8F0-D6FAB0D5D909}"/>
          </ac:picMkLst>
        </pc:picChg>
        <pc:picChg chg="add del">
          <ac:chgData name="camelia golgozeanu" userId="482d89e6bff388d9" providerId="LiveId" clId="{0F2CA6F3-D62B-42F4-8BF7-3676F055C975}" dt="2024-03-05T21:55:35.996" v="53" actId="26606"/>
          <ac:picMkLst>
            <pc:docMk/>
            <pc:sldMk cId="1653723539" sldId="256"/>
            <ac:picMk id="21" creationId="{A06B7990-D0C8-7D2E-FB75-DFA4149D13BF}"/>
          </ac:picMkLst>
        </pc:picChg>
        <pc:picChg chg="add del">
          <ac:chgData name="camelia golgozeanu" userId="482d89e6bff388d9" providerId="LiveId" clId="{0F2CA6F3-D62B-42F4-8BF7-3676F055C975}" dt="2024-03-05T21:55:44.780" v="55" actId="26606"/>
          <ac:picMkLst>
            <pc:docMk/>
            <pc:sldMk cId="1653723539" sldId="256"/>
            <ac:picMk id="24" creationId="{3C875431-A33A-F114-A4A3-56A5DFFD553A}"/>
          </ac:picMkLst>
        </pc:picChg>
        <pc:picChg chg="add del">
          <ac:chgData name="camelia golgozeanu" userId="482d89e6bff388d9" providerId="LiveId" clId="{0F2CA6F3-D62B-42F4-8BF7-3676F055C975}" dt="2024-03-05T21:56:07.243" v="57" actId="26606"/>
          <ac:picMkLst>
            <pc:docMk/>
            <pc:sldMk cId="1653723539" sldId="256"/>
            <ac:picMk id="27" creationId="{BDE9516F-140C-E10C-5D4F-D6B2BC8179A8}"/>
          </ac:picMkLst>
        </pc:picChg>
        <pc:picChg chg="add del">
          <ac:chgData name="camelia golgozeanu" userId="482d89e6bff388d9" providerId="LiveId" clId="{0F2CA6F3-D62B-42F4-8BF7-3676F055C975}" dt="2024-03-05T21:56:14.436" v="61" actId="26606"/>
          <ac:picMkLst>
            <pc:docMk/>
            <pc:sldMk cId="1653723539" sldId="256"/>
            <ac:picMk id="32" creationId="{D6A43043-E483-9BC6-90CA-59BBE1B7505F}"/>
          </ac:picMkLst>
        </pc:picChg>
        <pc:picChg chg="add del">
          <ac:chgData name="camelia golgozeanu" userId="482d89e6bff388d9" providerId="LiveId" clId="{0F2CA6F3-D62B-42F4-8BF7-3676F055C975}" dt="2024-03-05T21:56:30.143" v="63" actId="26606"/>
          <ac:picMkLst>
            <pc:docMk/>
            <pc:sldMk cId="1653723539" sldId="256"/>
            <ac:picMk id="37" creationId="{D4C4EF4A-9B13-3CA8-4361-26A3437DA8C8}"/>
          </ac:picMkLst>
        </pc:picChg>
        <pc:picChg chg="add del">
          <ac:chgData name="camelia golgozeanu" userId="482d89e6bff388d9" providerId="LiveId" clId="{0F2CA6F3-D62B-42F4-8BF7-3676F055C975}" dt="2024-03-05T21:56:41.309" v="65" actId="26606"/>
          <ac:picMkLst>
            <pc:docMk/>
            <pc:sldMk cId="1653723539" sldId="256"/>
            <ac:picMk id="43" creationId="{95AB9D05-BBF0-1141-56F3-AC8EDA06AF7F}"/>
          </ac:picMkLst>
        </pc:picChg>
        <pc:picChg chg="add del">
          <ac:chgData name="camelia golgozeanu" userId="482d89e6bff388d9" providerId="LiveId" clId="{0F2CA6F3-D62B-42F4-8BF7-3676F055C975}" dt="2024-03-05T21:56:50.965" v="67" actId="26606"/>
          <ac:picMkLst>
            <pc:docMk/>
            <pc:sldMk cId="1653723539" sldId="256"/>
            <ac:picMk id="49" creationId="{E90D7A9B-7191-CBB9-C5C5-7546FEC9089B}"/>
          </ac:picMkLst>
        </pc:picChg>
        <pc:picChg chg="add del">
          <ac:chgData name="camelia golgozeanu" userId="482d89e6bff388d9" providerId="LiveId" clId="{0F2CA6F3-D62B-42F4-8BF7-3676F055C975}" dt="2024-03-05T21:56:54.975" v="69" actId="26606"/>
          <ac:picMkLst>
            <pc:docMk/>
            <pc:sldMk cId="1653723539" sldId="256"/>
            <ac:picMk id="54" creationId="{09CF597C-C2E0-F94C-442A-20FAE0E9BF73}"/>
          </ac:picMkLst>
        </pc:picChg>
        <pc:picChg chg="add del">
          <ac:chgData name="camelia golgozeanu" userId="482d89e6bff388d9" providerId="LiveId" clId="{0F2CA6F3-D62B-42F4-8BF7-3676F055C975}" dt="2024-03-05T21:57:01.988" v="71" actId="26606"/>
          <ac:picMkLst>
            <pc:docMk/>
            <pc:sldMk cId="1653723539" sldId="256"/>
            <ac:picMk id="83" creationId="{EDCF3DF2-3228-3F96-DDDC-6B846F2CEFF1}"/>
          </ac:picMkLst>
        </pc:picChg>
        <pc:picChg chg="add mod">
          <ac:chgData name="camelia golgozeanu" userId="482d89e6bff388d9" providerId="LiveId" clId="{0F2CA6F3-D62B-42F4-8BF7-3676F055C975}" dt="2024-03-14T22:18:07.122" v="2329" actId="1076"/>
          <ac:picMkLst>
            <pc:docMk/>
            <pc:sldMk cId="1653723539" sldId="256"/>
            <ac:picMk id="86" creationId="{D4C4EF4A-9B13-3CA8-4361-26A3437DA8C8}"/>
          </ac:picMkLst>
        </pc:picChg>
        <pc:inkChg chg="add mod">
          <ac:chgData name="camelia golgozeanu" userId="482d89e6bff388d9" providerId="LiveId" clId="{0F2CA6F3-D62B-42F4-8BF7-3676F055C975}" dt="2024-03-05T22:16:04.247" v="250"/>
          <ac:inkMkLst>
            <pc:docMk/>
            <pc:sldMk cId="1653723539" sldId="256"/>
            <ac:inkMk id="6" creationId="{29ACC9C8-885D-0748-A425-353CD57E7E96}"/>
          </ac:inkMkLst>
        </pc:inkChg>
        <pc:inkChg chg="add mod">
          <ac:chgData name="camelia golgozeanu" userId="482d89e6bff388d9" providerId="LiveId" clId="{0F2CA6F3-D62B-42F4-8BF7-3676F055C975}" dt="2024-03-05T22:16:04.247" v="250"/>
          <ac:inkMkLst>
            <pc:docMk/>
            <pc:sldMk cId="1653723539" sldId="256"/>
            <ac:inkMk id="7" creationId="{C98FE32D-1F16-69DC-B5D4-93CDA903B447}"/>
          </ac:inkMkLst>
        </pc:inkChg>
        <pc:cxnChg chg="add del">
          <ac:chgData name="camelia golgozeanu" userId="482d89e6bff388d9" providerId="LiveId" clId="{0F2CA6F3-D62B-42F4-8BF7-3676F055C975}" dt="2024-03-05T21:55:17.302" v="45" actId="26606"/>
          <ac:cxnSpMkLst>
            <pc:docMk/>
            <pc:sldMk cId="1653723539" sldId="256"/>
            <ac:cxnSpMk id="11" creationId="{BD1C99D0-461D-4A91-81EF-CCCD798B37A1}"/>
          </ac:cxnSpMkLst>
        </pc:cxnChg>
        <pc:cxnChg chg="add del">
          <ac:chgData name="camelia golgozeanu" userId="482d89e6bff388d9" providerId="LiveId" clId="{0F2CA6F3-D62B-42F4-8BF7-3676F055C975}" dt="2024-03-05T21:55:24.823" v="49" actId="26606"/>
          <ac:cxnSpMkLst>
            <pc:docMk/>
            <pc:sldMk cId="1653723539" sldId="256"/>
            <ac:cxnSpMk id="13" creationId="{7454BE46-239F-BB50-4643-61FF5943B7F9}"/>
          </ac:cxnSpMkLst>
        </pc:cxnChg>
        <pc:cxnChg chg="add del">
          <ac:chgData name="camelia golgozeanu" userId="482d89e6bff388d9" providerId="LiveId" clId="{0F2CA6F3-D62B-42F4-8BF7-3676F055C975}" dt="2024-03-05T21:56:14.436" v="61" actId="26606"/>
          <ac:cxnSpMkLst>
            <pc:docMk/>
            <pc:sldMk cId="1653723539" sldId="256"/>
            <ac:cxnSpMk id="34" creationId="{FFD0734C-004D-4938-8EA0-2C3867A11A66}"/>
          </ac:cxnSpMkLst>
        </pc:cxnChg>
        <pc:cxnChg chg="add del">
          <ac:chgData name="camelia golgozeanu" userId="482d89e6bff388d9" providerId="LiveId" clId="{0F2CA6F3-D62B-42F4-8BF7-3676F055C975}" dt="2024-03-05T21:56:30.143" v="63" actId="26606"/>
          <ac:cxnSpMkLst>
            <pc:docMk/>
            <pc:sldMk cId="1653723539" sldId="256"/>
            <ac:cxnSpMk id="38" creationId="{3A8CB1B5-064D-4590-A7F2-70C604854D32}"/>
          </ac:cxnSpMkLst>
        </pc:cxnChg>
        <pc:cxnChg chg="add del">
          <ac:chgData name="camelia golgozeanu" userId="482d89e6bff388d9" providerId="LiveId" clId="{0F2CA6F3-D62B-42F4-8BF7-3676F055C975}" dt="2024-03-05T21:56:30.143" v="63" actId="26606"/>
          <ac:cxnSpMkLst>
            <pc:docMk/>
            <pc:sldMk cId="1653723539" sldId="256"/>
            <ac:cxnSpMk id="39" creationId="{923F81E2-AE9A-4D71-87B5-D24817F30684}"/>
          </ac:cxnSpMkLst>
        </pc:cxnChg>
        <pc:cxnChg chg="add del">
          <ac:chgData name="camelia golgozeanu" userId="482d89e6bff388d9" providerId="LiveId" clId="{0F2CA6F3-D62B-42F4-8BF7-3676F055C975}" dt="2024-03-05T21:56:30.143" v="63" actId="26606"/>
          <ac:cxnSpMkLst>
            <pc:docMk/>
            <pc:sldMk cId="1653723539" sldId="256"/>
            <ac:cxnSpMk id="40" creationId="{95C0F619-4F98-49B2-B92F-39B242F38F5D}"/>
          </ac:cxnSpMkLst>
        </pc:cxnChg>
        <pc:cxnChg chg="add del">
          <ac:chgData name="camelia golgozeanu" userId="482d89e6bff388d9" providerId="LiveId" clId="{0F2CA6F3-D62B-42F4-8BF7-3676F055C975}" dt="2024-03-05T22:15:38.730" v="247"/>
          <ac:cxnSpMkLst>
            <pc:docMk/>
            <pc:sldMk cId="1653723539" sldId="256"/>
            <ac:cxnSpMk id="87" creationId="{3A8CB1B5-064D-4590-A7F2-70C604854D32}"/>
          </ac:cxnSpMkLst>
        </pc:cxnChg>
        <pc:cxnChg chg="add del">
          <ac:chgData name="camelia golgozeanu" userId="482d89e6bff388d9" providerId="LiveId" clId="{0F2CA6F3-D62B-42F4-8BF7-3676F055C975}" dt="2024-03-05T22:15:38.730" v="247"/>
          <ac:cxnSpMkLst>
            <pc:docMk/>
            <pc:sldMk cId="1653723539" sldId="256"/>
            <ac:cxnSpMk id="88" creationId="{923F81E2-AE9A-4D71-87B5-D24817F30684}"/>
          </ac:cxnSpMkLst>
        </pc:cxnChg>
        <pc:cxnChg chg="add del">
          <ac:chgData name="camelia golgozeanu" userId="482d89e6bff388d9" providerId="LiveId" clId="{0F2CA6F3-D62B-42F4-8BF7-3676F055C975}" dt="2024-03-05T22:15:38.730" v="247"/>
          <ac:cxnSpMkLst>
            <pc:docMk/>
            <pc:sldMk cId="1653723539" sldId="256"/>
            <ac:cxnSpMk id="89" creationId="{95C0F619-4F98-49B2-B92F-39B242F38F5D}"/>
          </ac:cxnSpMkLst>
        </pc:cxnChg>
      </pc:sldChg>
      <pc:sldChg chg="addSp delSp modSp new mod modTransition setBg modAnim setClrOvrMap delDesignElem">
        <pc:chgData name="camelia golgozeanu" userId="482d89e6bff388d9" providerId="LiveId" clId="{0F2CA6F3-D62B-42F4-8BF7-3676F055C975}" dt="2024-03-21T20:07:22.682" v="9199" actId="20577"/>
        <pc:sldMkLst>
          <pc:docMk/>
          <pc:sldMk cId="2359740678" sldId="257"/>
        </pc:sldMkLst>
        <pc:spChg chg="mod">
          <ac:chgData name="camelia golgozeanu" userId="482d89e6bff388d9" providerId="LiveId" clId="{0F2CA6F3-D62B-42F4-8BF7-3676F055C975}" dt="2024-03-21T20:07:11.826" v="9160" actId="20577"/>
          <ac:spMkLst>
            <pc:docMk/>
            <pc:sldMk cId="2359740678" sldId="257"/>
            <ac:spMk id="2" creationId="{C6062D9F-0393-CFE2-C8C7-A2D440BFBC4D}"/>
          </ac:spMkLst>
        </pc:spChg>
        <pc:spChg chg="mod ord">
          <ac:chgData name="camelia golgozeanu" userId="482d89e6bff388d9" providerId="LiveId" clId="{0F2CA6F3-D62B-42F4-8BF7-3676F055C975}" dt="2024-03-21T20:07:22.682" v="9199" actId="20577"/>
          <ac:spMkLst>
            <pc:docMk/>
            <pc:sldMk cId="2359740678" sldId="257"/>
            <ac:spMk id="3" creationId="{AAF26165-8807-475A-EAF8-53158986E48D}"/>
          </ac:spMkLst>
        </pc:spChg>
        <pc:spChg chg="add mod">
          <ac:chgData name="camelia golgozeanu" userId="482d89e6bff388d9" providerId="LiveId" clId="{0F2CA6F3-D62B-42F4-8BF7-3676F055C975}" dt="2024-03-14T20:55:39.483" v="1531" actId="26606"/>
          <ac:spMkLst>
            <pc:docMk/>
            <pc:sldMk cId="2359740678" sldId="257"/>
            <ac:spMk id="6" creationId="{42ED3567-6014-7B98-E9C1-51EE6DDE3D81}"/>
          </ac:spMkLst>
        </pc:spChg>
        <pc:spChg chg="add mod">
          <ac:chgData name="camelia golgozeanu" userId="482d89e6bff388d9" providerId="LiveId" clId="{0F2CA6F3-D62B-42F4-8BF7-3676F055C975}" dt="2024-03-19T21:18:19.420" v="4267" actId="20577"/>
          <ac:spMkLst>
            <pc:docMk/>
            <pc:sldMk cId="2359740678" sldId="257"/>
            <ac:spMk id="7" creationId="{8276D716-1D61-DBC0-348C-1C61633AB9DF}"/>
          </ac:spMkLst>
        </pc:spChg>
        <pc:spChg chg="add del">
          <ac:chgData name="camelia golgozeanu" userId="482d89e6bff388d9" providerId="LiveId" clId="{0F2CA6F3-D62B-42F4-8BF7-3676F055C975}" dt="2024-03-14T19:19:05.937" v="870"/>
          <ac:spMkLst>
            <pc:docMk/>
            <pc:sldMk cId="2359740678" sldId="257"/>
            <ac:spMk id="8" creationId="{07CEFFDD-605F-41E2-8017-6484074C5CAA}"/>
          </ac:spMkLst>
        </pc:spChg>
        <pc:spChg chg="add del">
          <ac:chgData name="camelia golgozeanu" userId="482d89e6bff388d9" providerId="LiveId" clId="{0F2CA6F3-D62B-42F4-8BF7-3676F055C975}" dt="2024-03-14T19:24:57.467" v="948" actId="26606"/>
          <ac:spMkLst>
            <pc:docMk/>
            <pc:sldMk cId="2359740678" sldId="257"/>
            <ac:spMk id="9" creationId="{643780CE-2BE5-46F6-97B2-60DF30217ED3}"/>
          </ac:spMkLst>
        </pc:spChg>
        <pc:spChg chg="add del">
          <ac:chgData name="camelia golgozeanu" userId="482d89e6bff388d9" providerId="LiveId" clId="{0F2CA6F3-D62B-42F4-8BF7-3676F055C975}" dt="2024-03-14T19:24:57.467" v="948" actId="26606"/>
          <ac:spMkLst>
            <pc:docMk/>
            <pc:sldMk cId="2359740678" sldId="257"/>
            <ac:spMk id="10" creationId="{61A87A49-68E6-459E-A5A6-46229FF42125}"/>
          </ac:spMkLst>
        </pc:spChg>
        <pc:spChg chg="add del">
          <ac:chgData name="camelia golgozeanu" userId="482d89e6bff388d9" providerId="LiveId" clId="{0F2CA6F3-D62B-42F4-8BF7-3676F055C975}" dt="2024-03-05T22:10:49.604" v="205" actId="26606"/>
          <ac:spMkLst>
            <pc:docMk/>
            <pc:sldMk cId="2359740678" sldId="257"/>
            <ac:spMk id="11" creationId="{EBAF395E-7D52-496C-ACDD-468AEC1ADF0A}"/>
          </ac:spMkLst>
        </pc:spChg>
        <pc:spChg chg="add del">
          <ac:chgData name="camelia golgozeanu" userId="482d89e6bff388d9" providerId="LiveId" clId="{0F2CA6F3-D62B-42F4-8BF7-3676F055C975}" dt="2024-03-14T19:24:57.467" v="948" actId="26606"/>
          <ac:spMkLst>
            <pc:docMk/>
            <pc:sldMk cId="2359740678" sldId="257"/>
            <ac:spMk id="12" creationId="{F6ACD5FC-CAFE-48EB-B765-60EED2E052F0}"/>
          </ac:spMkLst>
        </pc:spChg>
        <pc:spChg chg="add del">
          <ac:chgData name="camelia golgozeanu" userId="482d89e6bff388d9" providerId="LiveId" clId="{0F2CA6F3-D62B-42F4-8BF7-3676F055C975}" dt="2024-03-14T19:24:57.467" v="948" actId="26606"/>
          <ac:spMkLst>
            <pc:docMk/>
            <pc:sldMk cId="2359740678" sldId="257"/>
            <ac:spMk id="14" creationId="{9F33B405-D785-4738-B1C0-6A0AA5E98286}"/>
          </ac:spMkLst>
        </pc:spChg>
        <pc:spChg chg="add del">
          <ac:chgData name="camelia golgozeanu" userId="482d89e6bff388d9" providerId="LiveId" clId="{0F2CA6F3-D62B-42F4-8BF7-3676F055C975}" dt="2024-03-14T19:24:57.467" v="948" actId="26606"/>
          <ac:spMkLst>
            <pc:docMk/>
            <pc:sldMk cId="2359740678" sldId="257"/>
            <ac:spMk id="16" creationId="{4233DC0E-DE6C-4FB6-A529-51B162641AB8}"/>
          </ac:spMkLst>
        </pc:spChg>
        <pc:spChg chg="add del">
          <ac:chgData name="camelia golgozeanu" userId="482d89e6bff388d9" providerId="LiveId" clId="{0F2CA6F3-D62B-42F4-8BF7-3676F055C975}" dt="2024-03-14T19:24:57.467" v="948" actId="26606"/>
          <ac:spMkLst>
            <pc:docMk/>
            <pc:sldMk cId="2359740678" sldId="257"/>
            <ac:spMk id="18" creationId="{3870477F-E451-4BC3-863F-0E2FC572884B}"/>
          </ac:spMkLst>
        </pc:spChg>
        <pc:spChg chg="add del">
          <ac:chgData name="camelia golgozeanu" userId="482d89e6bff388d9" providerId="LiveId" clId="{0F2CA6F3-D62B-42F4-8BF7-3676F055C975}" dt="2024-03-05T22:10:52.560" v="207" actId="26606"/>
          <ac:spMkLst>
            <pc:docMk/>
            <pc:sldMk cId="2359740678" sldId="257"/>
            <ac:spMk id="19" creationId="{EBAF395E-7D52-496C-ACDD-468AEC1ADF0A}"/>
          </ac:spMkLst>
        </pc:spChg>
        <pc:spChg chg="add del">
          <ac:chgData name="camelia golgozeanu" userId="482d89e6bff388d9" providerId="LiveId" clId="{0F2CA6F3-D62B-42F4-8BF7-3676F055C975}" dt="2024-03-14T19:24:57.467" v="948" actId="26606"/>
          <ac:spMkLst>
            <pc:docMk/>
            <pc:sldMk cId="2359740678" sldId="257"/>
            <ac:spMk id="23" creationId="{B4A81DE1-E2BC-4A31-99EE-71350421B0EA}"/>
          </ac:spMkLst>
        </pc:spChg>
        <pc:spChg chg="add del">
          <ac:chgData name="camelia golgozeanu" userId="482d89e6bff388d9" providerId="LiveId" clId="{0F2CA6F3-D62B-42F4-8BF7-3676F055C975}" dt="2024-03-05T22:10:57.581" v="209" actId="26606"/>
          <ac:spMkLst>
            <pc:docMk/>
            <pc:sldMk cId="2359740678" sldId="257"/>
            <ac:spMk id="24" creationId="{EBAF395E-7D52-496C-ACDD-468AEC1ADF0A}"/>
          </ac:spMkLst>
        </pc:spChg>
        <pc:spChg chg="add del">
          <ac:chgData name="camelia golgozeanu" userId="482d89e6bff388d9" providerId="LiveId" clId="{0F2CA6F3-D62B-42F4-8BF7-3676F055C975}" dt="2024-03-14T19:28:11.947" v="967"/>
          <ac:spMkLst>
            <pc:docMk/>
            <pc:sldMk cId="2359740678" sldId="257"/>
            <ac:spMk id="29" creationId="{8D489E29-742E-4D34-AB08-CE3217805B81}"/>
          </ac:spMkLst>
        </pc:spChg>
        <pc:spChg chg="add del">
          <ac:chgData name="camelia golgozeanu" userId="482d89e6bff388d9" providerId="LiveId" clId="{0F2CA6F3-D62B-42F4-8BF7-3676F055C975}" dt="2024-03-05T22:11:01.353" v="211" actId="26606"/>
          <ac:spMkLst>
            <pc:docMk/>
            <pc:sldMk cId="2359740678" sldId="257"/>
            <ac:spMk id="30" creationId="{2EE615F4-23D6-4945-B089-BA490A308A3D}"/>
          </ac:spMkLst>
        </pc:spChg>
        <pc:spChg chg="add del">
          <ac:chgData name="camelia golgozeanu" userId="482d89e6bff388d9" providerId="LiveId" clId="{0F2CA6F3-D62B-42F4-8BF7-3676F055C975}" dt="2024-03-14T21:11:50.597" v="1953"/>
          <ac:spMkLst>
            <pc:docMk/>
            <pc:sldMk cId="2359740678" sldId="257"/>
            <ac:spMk id="34" creationId="{B1007713-5891-46A9-BACA-FAD760FE2353}"/>
          </ac:spMkLst>
        </pc:spChg>
        <pc:spChg chg="add del">
          <ac:chgData name="camelia golgozeanu" userId="482d89e6bff388d9" providerId="LiveId" clId="{0F2CA6F3-D62B-42F4-8BF7-3676F055C975}" dt="2024-03-05T22:15:38.730" v="247"/>
          <ac:spMkLst>
            <pc:docMk/>
            <pc:sldMk cId="2359740678" sldId="257"/>
            <ac:spMk id="35" creationId="{EBAF395E-7D52-496C-ACDD-468AEC1ADF0A}"/>
          </ac:spMkLst>
        </pc:spChg>
        <pc:spChg chg="add del">
          <ac:chgData name="camelia golgozeanu" userId="482d89e6bff388d9" providerId="LiveId" clId="{0F2CA6F3-D62B-42F4-8BF7-3676F055C975}" dt="2024-03-14T21:11:50.597" v="1953"/>
          <ac:spMkLst>
            <pc:docMk/>
            <pc:sldMk cId="2359740678" sldId="257"/>
            <ac:spMk id="40" creationId="{74BB6AA7-7EAD-4D3B-9335-B6E8BD7E6891}"/>
          </ac:spMkLst>
        </pc:spChg>
        <pc:picChg chg="add mod ord">
          <ac:chgData name="camelia golgozeanu" userId="482d89e6bff388d9" providerId="LiveId" clId="{0F2CA6F3-D62B-42F4-8BF7-3676F055C975}" dt="2024-03-19T08:37:28.380" v="3926" actId="1076"/>
          <ac:picMkLst>
            <pc:docMk/>
            <pc:sldMk cId="2359740678" sldId="257"/>
            <ac:picMk id="5" creationId="{66DF2CC1-B359-8549-1803-36DDC5430711}"/>
          </ac:picMkLst>
        </pc:picChg>
        <pc:cxnChg chg="add del">
          <ac:chgData name="camelia golgozeanu" userId="482d89e6bff388d9" providerId="LiveId" clId="{0F2CA6F3-D62B-42F4-8BF7-3676F055C975}" dt="2024-03-05T22:10:49.604" v="205" actId="26606"/>
          <ac:cxnSpMkLst>
            <pc:docMk/>
            <pc:sldMk cId="2359740678" sldId="257"/>
            <ac:cxnSpMk id="13" creationId="{56BAADB1-054E-4A82-8D07-643BD1F433EF}"/>
          </ac:cxnSpMkLst>
        </pc:cxnChg>
        <pc:cxnChg chg="add del">
          <ac:chgData name="camelia golgozeanu" userId="482d89e6bff388d9" providerId="LiveId" clId="{0F2CA6F3-D62B-42F4-8BF7-3676F055C975}" dt="2024-03-05T22:10:49.604" v="205" actId="26606"/>
          <ac:cxnSpMkLst>
            <pc:docMk/>
            <pc:sldMk cId="2359740678" sldId="257"/>
            <ac:cxnSpMk id="15" creationId="{B3121654-FB13-441C-AB60-76710D9170C9}"/>
          </ac:cxnSpMkLst>
        </pc:cxnChg>
        <pc:cxnChg chg="add del">
          <ac:chgData name="camelia golgozeanu" userId="482d89e6bff388d9" providerId="LiveId" clId="{0F2CA6F3-D62B-42F4-8BF7-3676F055C975}" dt="2024-03-05T22:10:49.604" v="205" actId="26606"/>
          <ac:cxnSpMkLst>
            <pc:docMk/>
            <pc:sldMk cId="2359740678" sldId="257"/>
            <ac:cxnSpMk id="17" creationId="{C58D2D3E-B980-4D6F-BBFB-DF7A3A947292}"/>
          </ac:cxnSpMkLst>
        </pc:cxnChg>
        <pc:cxnChg chg="add del">
          <ac:chgData name="camelia golgozeanu" userId="482d89e6bff388d9" providerId="LiveId" clId="{0F2CA6F3-D62B-42F4-8BF7-3676F055C975}" dt="2024-03-05T22:10:52.560" v="207" actId="26606"/>
          <ac:cxnSpMkLst>
            <pc:docMk/>
            <pc:sldMk cId="2359740678" sldId="257"/>
            <ac:cxnSpMk id="20" creationId="{56BAADB1-054E-4A82-8D07-643BD1F433EF}"/>
          </ac:cxnSpMkLst>
        </pc:cxnChg>
        <pc:cxnChg chg="add del">
          <ac:chgData name="camelia golgozeanu" userId="482d89e6bff388d9" providerId="LiveId" clId="{0F2CA6F3-D62B-42F4-8BF7-3676F055C975}" dt="2024-03-05T22:10:52.560" v="207" actId="26606"/>
          <ac:cxnSpMkLst>
            <pc:docMk/>
            <pc:sldMk cId="2359740678" sldId="257"/>
            <ac:cxnSpMk id="21" creationId="{B3121654-FB13-441C-AB60-76710D9170C9}"/>
          </ac:cxnSpMkLst>
        </pc:cxnChg>
        <pc:cxnChg chg="add del">
          <ac:chgData name="camelia golgozeanu" userId="482d89e6bff388d9" providerId="LiveId" clId="{0F2CA6F3-D62B-42F4-8BF7-3676F055C975}" dt="2024-03-05T22:10:52.560" v="207" actId="26606"/>
          <ac:cxnSpMkLst>
            <pc:docMk/>
            <pc:sldMk cId="2359740678" sldId="257"/>
            <ac:cxnSpMk id="22" creationId="{C58D2D3E-B980-4D6F-BBFB-DF7A3A947292}"/>
          </ac:cxnSpMkLst>
        </pc:cxnChg>
        <pc:cxnChg chg="add del">
          <ac:chgData name="camelia golgozeanu" userId="482d89e6bff388d9" providerId="LiveId" clId="{0F2CA6F3-D62B-42F4-8BF7-3676F055C975}" dt="2024-03-05T22:10:57.581" v="209" actId="26606"/>
          <ac:cxnSpMkLst>
            <pc:docMk/>
            <pc:sldMk cId="2359740678" sldId="257"/>
            <ac:cxnSpMk id="25" creationId="{56BAADB1-054E-4A82-8D07-643BD1F433EF}"/>
          </ac:cxnSpMkLst>
        </pc:cxnChg>
        <pc:cxnChg chg="add del">
          <ac:chgData name="camelia golgozeanu" userId="482d89e6bff388d9" providerId="LiveId" clId="{0F2CA6F3-D62B-42F4-8BF7-3676F055C975}" dt="2024-03-05T22:10:57.581" v="209" actId="26606"/>
          <ac:cxnSpMkLst>
            <pc:docMk/>
            <pc:sldMk cId="2359740678" sldId="257"/>
            <ac:cxnSpMk id="26" creationId="{B3121654-FB13-441C-AB60-76710D9170C9}"/>
          </ac:cxnSpMkLst>
        </pc:cxnChg>
        <pc:cxnChg chg="add del">
          <ac:chgData name="camelia golgozeanu" userId="482d89e6bff388d9" providerId="LiveId" clId="{0F2CA6F3-D62B-42F4-8BF7-3676F055C975}" dt="2024-03-05T22:10:57.581" v="209" actId="26606"/>
          <ac:cxnSpMkLst>
            <pc:docMk/>
            <pc:sldMk cId="2359740678" sldId="257"/>
            <ac:cxnSpMk id="27" creationId="{B60E2184-5CB3-4E83-A25F-90871164B0FC}"/>
          </ac:cxnSpMkLst>
        </pc:cxnChg>
        <pc:cxnChg chg="add del">
          <ac:chgData name="camelia golgozeanu" userId="482d89e6bff388d9" providerId="LiveId" clId="{0F2CA6F3-D62B-42F4-8BF7-3676F055C975}" dt="2024-03-05T22:10:57.581" v="209" actId="26606"/>
          <ac:cxnSpMkLst>
            <pc:docMk/>
            <pc:sldMk cId="2359740678" sldId="257"/>
            <ac:cxnSpMk id="28" creationId="{C58D2D3E-B980-4D6F-BBFB-DF7A3A947292}"/>
          </ac:cxnSpMkLst>
        </pc:cxnChg>
        <pc:cxnChg chg="add del">
          <ac:chgData name="camelia golgozeanu" userId="482d89e6bff388d9" providerId="LiveId" clId="{0F2CA6F3-D62B-42F4-8BF7-3676F055C975}" dt="2024-03-05T22:11:01.353" v="211" actId="26606"/>
          <ac:cxnSpMkLst>
            <pc:docMk/>
            <pc:sldMk cId="2359740678" sldId="257"/>
            <ac:cxnSpMk id="31" creationId="{D927055D-9ECF-487E-91DD-FFA84AB92DB8}"/>
          </ac:cxnSpMkLst>
        </pc:cxnChg>
        <pc:cxnChg chg="add del">
          <ac:chgData name="camelia golgozeanu" userId="482d89e6bff388d9" providerId="LiveId" clId="{0F2CA6F3-D62B-42F4-8BF7-3676F055C975}" dt="2024-03-05T22:11:01.353" v="211" actId="26606"/>
          <ac:cxnSpMkLst>
            <pc:docMk/>
            <pc:sldMk cId="2359740678" sldId="257"/>
            <ac:cxnSpMk id="32" creationId="{84DC81CD-E001-40BD-9EF1-A95E157D5627}"/>
          </ac:cxnSpMkLst>
        </pc:cxnChg>
        <pc:cxnChg chg="add del">
          <ac:chgData name="camelia golgozeanu" userId="482d89e6bff388d9" providerId="LiveId" clId="{0F2CA6F3-D62B-42F4-8BF7-3676F055C975}" dt="2024-03-05T22:11:01.353" v="211" actId="26606"/>
          <ac:cxnSpMkLst>
            <pc:docMk/>
            <pc:sldMk cId="2359740678" sldId="257"/>
            <ac:cxnSpMk id="33" creationId="{F0DC1883-8AF7-483D-9074-3C6D8AF57596}"/>
          </ac:cxnSpMkLst>
        </pc:cxnChg>
        <pc:cxnChg chg="add del">
          <ac:chgData name="camelia golgozeanu" userId="482d89e6bff388d9" providerId="LiveId" clId="{0F2CA6F3-D62B-42F4-8BF7-3676F055C975}" dt="2024-03-05T22:15:38.730" v="247"/>
          <ac:cxnSpMkLst>
            <pc:docMk/>
            <pc:sldMk cId="2359740678" sldId="257"/>
            <ac:cxnSpMk id="36" creationId="{56BAADB1-054E-4A82-8D07-643BD1F433EF}"/>
          </ac:cxnSpMkLst>
        </pc:cxnChg>
        <pc:cxnChg chg="add del">
          <ac:chgData name="camelia golgozeanu" userId="482d89e6bff388d9" providerId="LiveId" clId="{0F2CA6F3-D62B-42F4-8BF7-3676F055C975}" dt="2024-03-05T22:15:38.730" v="247"/>
          <ac:cxnSpMkLst>
            <pc:docMk/>
            <pc:sldMk cId="2359740678" sldId="257"/>
            <ac:cxnSpMk id="37" creationId="{B3121654-FB13-441C-AB60-76710D9170C9}"/>
          </ac:cxnSpMkLst>
        </pc:cxnChg>
        <pc:cxnChg chg="add del">
          <ac:chgData name="camelia golgozeanu" userId="482d89e6bff388d9" providerId="LiveId" clId="{0F2CA6F3-D62B-42F4-8BF7-3676F055C975}" dt="2024-03-05T22:15:38.730" v="247"/>
          <ac:cxnSpMkLst>
            <pc:docMk/>
            <pc:sldMk cId="2359740678" sldId="257"/>
            <ac:cxnSpMk id="38" creationId="{B60E2184-5CB3-4E83-A25F-90871164B0FC}"/>
          </ac:cxnSpMkLst>
        </pc:cxnChg>
        <pc:cxnChg chg="add del">
          <ac:chgData name="camelia golgozeanu" userId="482d89e6bff388d9" providerId="LiveId" clId="{0F2CA6F3-D62B-42F4-8BF7-3676F055C975}" dt="2024-03-05T22:15:38.730" v="247"/>
          <ac:cxnSpMkLst>
            <pc:docMk/>
            <pc:sldMk cId="2359740678" sldId="257"/>
            <ac:cxnSpMk id="39" creationId="{C58D2D3E-B980-4D6F-BBFB-DF7A3A947292}"/>
          </ac:cxnSpMkLst>
        </pc:cxnChg>
      </pc:sldChg>
      <pc:sldChg chg="addSp delSp modSp new mod modTransition setBg modAnim setClrOvrMap delDesignElem">
        <pc:chgData name="camelia golgozeanu" userId="482d89e6bff388d9" providerId="LiveId" clId="{0F2CA6F3-D62B-42F4-8BF7-3676F055C975}" dt="2024-03-21T19:36:19.804" v="8784"/>
        <pc:sldMkLst>
          <pc:docMk/>
          <pc:sldMk cId="1046136906" sldId="258"/>
        </pc:sldMkLst>
        <pc:spChg chg="mod">
          <ac:chgData name="camelia golgozeanu" userId="482d89e6bff388d9" providerId="LiveId" clId="{0F2CA6F3-D62B-42F4-8BF7-3676F055C975}" dt="2024-03-19T21:29:40.334" v="4495" actId="20577"/>
          <ac:spMkLst>
            <pc:docMk/>
            <pc:sldMk cId="1046136906" sldId="258"/>
            <ac:spMk id="2" creationId="{0E2E5ACC-5666-ADE6-9172-9D4EC2DFDFD7}"/>
          </ac:spMkLst>
        </pc:spChg>
        <pc:spChg chg="mod">
          <ac:chgData name="camelia golgozeanu" userId="482d89e6bff388d9" providerId="LiveId" clId="{0F2CA6F3-D62B-42F4-8BF7-3676F055C975}" dt="2024-03-21T11:19:30.862" v="7644" actId="255"/>
          <ac:spMkLst>
            <pc:docMk/>
            <pc:sldMk cId="1046136906" sldId="258"/>
            <ac:spMk id="3" creationId="{F270AFB8-AF4F-3E23-3FCD-A3B43A2F3FFF}"/>
          </ac:spMkLst>
        </pc:spChg>
        <pc:spChg chg="add mod">
          <ac:chgData name="camelia golgozeanu" userId="482d89e6bff388d9" providerId="LiveId" clId="{0F2CA6F3-D62B-42F4-8BF7-3676F055C975}" dt="2024-03-18T15:32:48.606" v="3868" actId="255"/>
          <ac:spMkLst>
            <pc:docMk/>
            <pc:sldMk cId="1046136906" sldId="258"/>
            <ac:spMk id="6" creationId="{B083CF0C-FC6A-9B79-CECE-0655783F17EC}"/>
          </ac:spMkLst>
        </pc:spChg>
        <pc:spChg chg="add del">
          <ac:chgData name="camelia golgozeanu" userId="482d89e6bff388d9" providerId="LiveId" clId="{0F2CA6F3-D62B-42F4-8BF7-3676F055C975}" dt="2024-03-08T09:19:46.053" v="304" actId="26606"/>
          <ac:spMkLst>
            <pc:docMk/>
            <pc:sldMk cId="1046136906" sldId="258"/>
            <ac:spMk id="9" creationId="{C8A3C342-1D03-412F-8DD3-BF519E8E0AE9}"/>
          </ac:spMkLst>
        </pc:spChg>
        <pc:spChg chg="add del">
          <ac:chgData name="camelia golgozeanu" userId="482d89e6bff388d9" providerId="LiveId" clId="{0F2CA6F3-D62B-42F4-8BF7-3676F055C975}" dt="2024-03-14T18:29:59.392" v="530"/>
          <ac:spMkLst>
            <pc:docMk/>
            <pc:sldMk cId="1046136906" sldId="258"/>
            <ac:spMk id="10" creationId="{C8A3C342-1D03-412F-8DD3-BF519E8E0AE9}"/>
          </ac:spMkLst>
        </pc:spChg>
        <pc:spChg chg="add del">
          <ac:chgData name="camelia golgozeanu" userId="482d89e6bff388d9" providerId="LiveId" clId="{0F2CA6F3-D62B-42F4-8BF7-3676F055C975}" dt="2024-03-08T09:19:46.053" v="304" actId="26606"/>
          <ac:spMkLst>
            <pc:docMk/>
            <pc:sldMk cId="1046136906" sldId="258"/>
            <ac:spMk id="11" creationId="{81CC9B02-E087-4350-AEBD-2C3CF001AF01}"/>
          </ac:spMkLst>
        </pc:spChg>
        <pc:spChg chg="add del">
          <ac:chgData name="camelia golgozeanu" userId="482d89e6bff388d9" providerId="LiveId" clId="{0F2CA6F3-D62B-42F4-8BF7-3676F055C975}" dt="2024-03-14T18:29:59.392" v="530"/>
          <ac:spMkLst>
            <pc:docMk/>
            <pc:sldMk cId="1046136906" sldId="258"/>
            <ac:spMk id="12" creationId="{81CC9B02-E087-4350-AEBD-2C3CF001AF01}"/>
          </ac:spMkLst>
        </pc:spChg>
        <pc:spChg chg="add del">
          <ac:chgData name="camelia golgozeanu" userId="482d89e6bff388d9" providerId="LiveId" clId="{0F2CA6F3-D62B-42F4-8BF7-3676F055C975}" dt="2024-03-14T18:29:59.392" v="530"/>
          <ac:spMkLst>
            <pc:docMk/>
            <pc:sldMk cId="1046136906" sldId="258"/>
            <ac:spMk id="14" creationId="{AC3BF0FA-36FA-4CE9-840E-F7C3A8F168B5}"/>
          </ac:spMkLst>
        </pc:spChg>
        <pc:spChg chg="add del">
          <ac:chgData name="camelia golgozeanu" userId="482d89e6bff388d9" providerId="LiveId" clId="{0F2CA6F3-D62B-42F4-8BF7-3676F055C975}" dt="2024-03-14T18:29:59.392" v="530"/>
          <ac:spMkLst>
            <pc:docMk/>
            <pc:sldMk cId="1046136906" sldId="258"/>
            <ac:spMk id="16" creationId="{D6F18ACE-6E82-4ADC-8A2F-A1771B309B16}"/>
          </ac:spMkLst>
        </pc:spChg>
        <pc:spChg chg="add del">
          <ac:chgData name="camelia golgozeanu" userId="482d89e6bff388d9" providerId="LiveId" clId="{0F2CA6F3-D62B-42F4-8BF7-3676F055C975}" dt="2024-03-14T19:20:01.917" v="884" actId="26606"/>
          <ac:spMkLst>
            <pc:docMk/>
            <pc:sldMk cId="1046136906" sldId="258"/>
            <ac:spMk id="17" creationId="{67218665-EA77-40EC-8172-4F17E2DEDB3D}"/>
          </ac:spMkLst>
        </pc:spChg>
        <pc:spChg chg="add del">
          <ac:chgData name="camelia golgozeanu" userId="482d89e6bff388d9" providerId="LiveId" clId="{0F2CA6F3-D62B-42F4-8BF7-3676F055C975}" dt="2024-03-14T19:21:31.055" v="904" actId="26606"/>
          <ac:spMkLst>
            <pc:docMk/>
            <pc:sldMk cId="1046136906" sldId="258"/>
            <ac:spMk id="18" creationId="{EFA2AC96-1E47-421C-A03F-F98E354EB4E6}"/>
          </ac:spMkLst>
        </pc:spChg>
        <pc:spChg chg="add del">
          <ac:chgData name="camelia golgozeanu" userId="482d89e6bff388d9" providerId="LiveId" clId="{0F2CA6F3-D62B-42F4-8BF7-3676F055C975}" dt="2024-03-14T19:21:51.049" v="913" actId="26606"/>
          <ac:spMkLst>
            <pc:docMk/>
            <pc:sldMk cId="1046136906" sldId="258"/>
            <ac:spMk id="19" creationId="{81E3F4E1-B084-4FFF-9627-13782BE0BE4A}"/>
          </ac:spMkLst>
        </pc:spChg>
        <pc:spChg chg="add del">
          <ac:chgData name="camelia golgozeanu" userId="482d89e6bff388d9" providerId="LiveId" clId="{0F2CA6F3-D62B-42F4-8BF7-3676F055C975}" dt="2024-03-14T19:23:43.025" v="936" actId="26606"/>
          <ac:spMkLst>
            <pc:docMk/>
            <pc:sldMk cId="1046136906" sldId="258"/>
            <ac:spMk id="20" creationId="{BF8EE22E-7CB7-4A22-8A2D-CE1918FE5F68}"/>
          </ac:spMkLst>
        </pc:spChg>
        <pc:spChg chg="add del">
          <ac:chgData name="camelia golgozeanu" userId="482d89e6bff388d9" providerId="LiveId" clId="{0F2CA6F3-D62B-42F4-8BF7-3676F055C975}" dt="2024-03-14T19:21:51.049" v="913" actId="26606"/>
          <ac:spMkLst>
            <pc:docMk/>
            <pc:sldMk cId="1046136906" sldId="258"/>
            <ac:spMk id="21" creationId="{1F8051AB-C2F8-461F-812A-3E58862141B3}"/>
          </ac:spMkLst>
        </pc:spChg>
        <pc:spChg chg="add del">
          <ac:chgData name="camelia golgozeanu" userId="482d89e6bff388d9" providerId="LiveId" clId="{0F2CA6F3-D62B-42F4-8BF7-3676F055C975}" dt="2024-03-14T19:21:51.049" v="913" actId="26606"/>
          <ac:spMkLst>
            <pc:docMk/>
            <pc:sldMk cId="1046136906" sldId="258"/>
            <ac:spMk id="22" creationId="{481E0C28-CB2F-425F-98C5-AF23B9B704DF}"/>
          </ac:spMkLst>
        </pc:spChg>
        <pc:spChg chg="add del">
          <ac:chgData name="camelia golgozeanu" userId="482d89e6bff388d9" providerId="LiveId" clId="{0F2CA6F3-D62B-42F4-8BF7-3676F055C975}" dt="2024-03-14T19:21:51.049" v="913" actId="26606"/>
          <ac:spMkLst>
            <pc:docMk/>
            <pc:sldMk cId="1046136906" sldId="258"/>
            <ac:spMk id="23" creationId="{2DB2879C-F0B1-4195-A323-E97B6065A78E}"/>
          </ac:spMkLst>
        </pc:spChg>
        <pc:spChg chg="add del">
          <ac:chgData name="camelia golgozeanu" userId="482d89e6bff388d9" providerId="LiveId" clId="{0F2CA6F3-D62B-42F4-8BF7-3676F055C975}" dt="2024-03-14T19:23:32.415" v="926" actId="26606"/>
          <ac:spMkLst>
            <pc:docMk/>
            <pc:sldMk cId="1046136906" sldId="258"/>
            <ac:spMk id="24" creationId="{EFA2AC96-1E47-421C-A03F-F98E354EB4E6}"/>
          </ac:spMkLst>
        </pc:spChg>
        <pc:spChg chg="add del">
          <ac:chgData name="camelia golgozeanu" userId="482d89e6bff388d9" providerId="LiveId" clId="{0F2CA6F3-D62B-42F4-8BF7-3676F055C975}" dt="2024-03-14T19:21:58.996" v="915" actId="26606"/>
          <ac:spMkLst>
            <pc:docMk/>
            <pc:sldMk cId="1046136906" sldId="258"/>
            <ac:spMk id="25" creationId="{5124803A-C1BC-4BD0-8F1F-75704459B3CC}"/>
          </ac:spMkLst>
        </pc:spChg>
        <pc:spChg chg="add del">
          <ac:chgData name="camelia golgozeanu" userId="482d89e6bff388d9" providerId="LiveId" clId="{0F2CA6F3-D62B-42F4-8BF7-3676F055C975}" dt="2024-03-14T19:21:58.996" v="915" actId="26606"/>
          <ac:spMkLst>
            <pc:docMk/>
            <pc:sldMk cId="1046136906" sldId="258"/>
            <ac:spMk id="26" creationId="{EFEF3C48-DBEC-43EF-95B1-E5F74E899B2B}"/>
          </ac:spMkLst>
        </pc:spChg>
        <pc:spChg chg="add del">
          <ac:chgData name="camelia golgozeanu" userId="482d89e6bff388d9" providerId="LiveId" clId="{0F2CA6F3-D62B-42F4-8BF7-3676F055C975}" dt="2024-03-14T19:21:58.996" v="915" actId="26606"/>
          <ac:spMkLst>
            <pc:docMk/>
            <pc:sldMk cId="1046136906" sldId="258"/>
            <ac:spMk id="27" creationId="{47E04284-BF18-4F10-B2A9-EE1D7C56331E}"/>
          </ac:spMkLst>
        </pc:spChg>
        <pc:spChg chg="add del">
          <ac:chgData name="camelia golgozeanu" userId="482d89e6bff388d9" providerId="LiveId" clId="{0F2CA6F3-D62B-42F4-8BF7-3676F055C975}" dt="2024-03-14T19:21:58.996" v="915" actId="26606"/>
          <ac:spMkLst>
            <pc:docMk/>
            <pc:sldMk cId="1046136906" sldId="258"/>
            <ac:spMk id="28" creationId="{FE8CD2F6-8CED-45A1-8AD6-5DF2C36A3501}"/>
          </ac:spMkLst>
        </pc:spChg>
        <pc:spChg chg="add del">
          <ac:chgData name="camelia golgozeanu" userId="482d89e6bff388d9" providerId="LiveId" clId="{0F2CA6F3-D62B-42F4-8BF7-3676F055C975}" dt="2024-03-14T19:28:11.947" v="967"/>
          <ac:spMkLst>
            <pc:docMk/>
            <pc:sldMk cId="1046136906" sldId="258"/>
            <ac:spMk id="29" creationId="{0D105174-071A-4257-860A-5EE2D11DD5E6}"/>
          </ac:spMkLst>
        </pc:spChg>
        <pc:spChg chg="add del">
          <ac:chgData name="camelia golgozeanu" userId="482d89e6bff388d9" providerId="LiveId" clId="{0F2CA6F3-D62B-42F4-8BF7-3676F055C975}" dt="2024-03-14T19:23:39.748" v="932" actId="26606"/>
          <ac:spMkLst>
            <pc:docMk/>
            <pc:sldMk cId="1046136906" sldId="258"/>
            <ac:spMk id="30" creationId="{860B25B0-95C7-4815-B246-27A6657F39A9}"/>
          </ac:spMkLst>
        </pc:spChg>
        <pc:spChg chg="add del">
          <ac:chgData name="camelia golgozeanu" userId="482d89e6bff388d9" providerId="LiveId" clId="{0F2CA6F3-D62B-42F4-8BF7-3676F055C975}" dt="2024-03-14T19:23:39.748" v="932" actId="26606"/>
          <ac:spMkLst>
            <pc:docMk/>
            <pc:sldMk cId="1046136906" sldId="258"/>
            <ac:spMk id="31" creationId="{932ED75E-4D82-45E0-B440-AE16A7E2ADA3}"/>
          </ac:spMkLst>
        </pc:spChg>
        <pc:spChg chg="add del">
          <ac:chgData name="camelia golgozeanu" userId="482d89e6bff388d9" providerId="LiveId" clId="{0F2CA6F3-D62B-42F4-8BF7-3676F055C975}" dt="2024-03-14T19:23:39.748" v="932" actId="26606"/>
          <ac:spMkLst>
            <pc:docMk/>
            <pc:sldMk cId="1046136906" sldId="258"/>
            <ac:spMk id="32" creationId="{E76FB824-03B2-4773-B6D5-DD62528AEBCE}"/>
          </ac:spMkLst>
        </pc:spChg>
        <pc:spChg chg="add del">
          <ac:chgData name="camelia golgozeanu" userId="482d89e6bff388d9" providerId="LiveId" clId="{0F2CA6F3-D62B-42F4-8BF7-3676F055C975}" dt="2024-03-14T19:28:11.947" v="967"/>
          <ac:spMkLst>
            <pc:docMk/>
            <pc:sldMk cId="1046136906" sldId="258"/>
            <ac:spMk id="33" creationId="{E17B217C-3C66-46B3-9E9D-2771AA2A23E2}"/>
          </ac:spMkLst>
        </pc:spChg>
        <pc:spChg chg="add del">
          <ac:chgData name="camelia golgozeanu" userId="482d89e6bff388d9" providerId="LiveId" clId="{0F2CA6F3-D62B-42F4-8BF7-3676F055C975}" dt="2024-03-14T19:28:11.947" v="967"/>
          <ac:spMkLst>
            <pc:docMk/>
            <pc:sldMk cId="1046136906" sldId="258"/>
            <ac:spMk id="34" creationId="{8A848D99-5D8B-49F5-97E9-AA7C3F5F2BE6}"/>
          </ac:spMkLst>
        </pc:spChg>
        <pc:spChg chg="add del">
          <ac:chgData name="camelia golgozeanu" userId="482d89e6bff388d9" providerId="LiveId" clId="{0F2CA6F3-D62B-42F4-8BF7-3676F055C975}" dt="2024-03-14T21:11:50.597" v="1953"/>
          <ac:spMkLst>
            <pc:docMk/>
            <pc:sldMk cId="1046136906" sldId="258"/>
            <ac:spMk id="35" creationId="{EFA2AC96-1E47-421C-A03F-F98E354EB4E6}"/>
          </ac:spMkLst>
        </pc:spChg>
        <pc:picChg chg="add del">
          <ac:chgData name="camelia golgozeanu" userId="482d89e6bff388d9" providerId="LiveId" clId="{0F2CA6F3-D62B-42F4-8BF7-3676F055C975}" dt="2024-03-08T09:19:46.053" v="304" actId="26606"/>
          <ac:picMkLst>
            <pc:docMk/>
            <pc:sldMk cId="1046136906" sldId="258"/>
            <ac:picMk id="5" creationId="{36B20D80-CECE-6FEC-A161-A29E96F1D026}"/>
          </ac:picMkLst>
        </pc:picChg>
        <pc:picChg chg="add mod">
          <ac:chgData name="camelia golgozeanu" userId="482d89e6bff388d9" providerId="LiveId" clId="{0F2CA6F3-D62B-42F4-8BF7-3676F055C975}" dt="2024-03-18T15:31:52.280" v="3864" actId="1076"/>
          <ac:picMkLst>
            <pc:docMk/>
            <pc:sldMk cId="1046136906" sldId="258"/>
            <ac:picMk id="7" creationId="{27B04EF5-CFCD-7F52-8521-65F40B2116A6}"/>
          </ac:picMkLst>
        </pc:picChg>
        <pc:picChg chg="add del">
          <ac:chgData name="camelia golgozeanu" userId="482d89e6bff388d9" providerId="LiveId" clId="{0F2CA6F3-D62B-42F4-8BF7-3676F055C975}" dt="2024-03-08T09:19:48.554" v="306" actId="26606"/>
          <ac:picMkLst>
            <pc:docMk/>
            <pc:sldMk cId="1046136906" sldId="258"/>
            <ac:picMk id="13" creationId="{F0740216-5A09-6768-804F-77BAF582E3F4}"/>
          </ac:picMkLst>
        </pc:picChg>
        <pc:picChg chg="add del">
          <ac:chgData name="camelia golgozeanu" userId="482d89e6bff388d9" providerId="LiveId" clId="{0F2CA6F3-D62B-42F4-8BF7-3676F055C975}" dt="2024-03-08T09:19:51.536" v="308" actId="26606"/>
          <ac:picMkLst>
            <pc:docMk/>
            <pc:sldMk cId="1046136906" sldId="258"/>
            <ac:picMk id="15" creationId="{78D7EA09-218F-A169-0384-38EF72AE3348}"/>
          </ac:picMkLst>
        </pc:picChg>
      </pc:sldChg>
      <pc:sldChg chg="addSp delSp modSp new mod modTransition modAnim">
        <pc:chgData name="camelia golgozeanu" userId="482d89e6bff388d9" providerId="LiveId" clId="{0F2CA6F3-D62B-42F4-8BF7-3676F055C975}" dt="2024-03-21T19:36:19.804" v="8784"/>
        <pc:sldMkLst>
          <pc:docMk/>
          <pc:sldMk cId="1572958371" sldId="259"/>
        </pc:sldMkLst>
        <pc:spChg chg="add del mod">
          <ac:chgData name="camelia golgozeanu" userId="482d89e6bff388d9" providerId="LiveId" clId="{0F2CA6F3-D62B-42F4-8BF7-3676F055C975}" dt="2024-03-21T18:25:09.082" v="7914" actId="20577"/>
          <ac:spMkLst>
            <pc:docMk/>
            <pc:sldMk cId="1572958371" sldId="259"/>
            <ac:spMk id="2" creationId="{77A73925-1CD1-773A-3F2F-A63810B3DEB1}"/>
          </ac:spMkLst>
        </pc:spChg>
        <pc:spChg chg="del">
          <ac:chgData name="camelia golgozeanu" userId="482d89e6bff388d9" providerId="LiveId" clId="{0F2CA6F3-D62B-42F4-8BF7-3676F055C975}" dt="2024-03-08T09:55:21.341" v="335"/>
          <ac:spMkLst>
            <pc:docMk/>
            <pc:sldMk cId="1572958371" sldId="259"/>
            <ac:spMk id="2" creationId="{C3028A11-D717-C366-B837-89ABEB94FA6C}"/>
          </ac:spMkLst>
        </pc:spChg>
        <pc:spChg chg="mod">
          <ac:chgData name="camelia golgozeanu" userId="482d89e6bff388d9" providerId="LiveId" clId="{0F2CA6F3-D62B-42F4-8BF7-3676F055C975}" dt="2024-03-21T18:23:39.415" v="7897" actId="12"/>
          <ac:spMkLst>
            <pc:docMk/>
            <pc:sldMk cId="1572958371" sldId="259"/>
            <ac:spMk id="3" creationId="{8FC89B2B-B5D2-F015-3AC3-0B95F7FB9270}"/>
          </ac:spMkLst>
        </pc:spChg>
        <pc:spChg chg="add">
          <ac:chgData name="camelia golgozeanu" userId="482d89e6bff388d9" providerId="LiveId" clId="{0F2CA6F3-D62B-42F4-8BF7-3676F055C975}" dt="2024-03-19T23:13:17.846" v="5052"/>
          <ac:spMkLst>
            <pc:docMk/>
            <pc:sldMk cId="1572958371" sldId="259"/>
            <ac:spMk id="4" creationId="{6209A70D-A5B7-801C-D6D7-96453C86761C}"/>
          </ac:spMkLst>
        </pc:spChg>
        <pc:spChg chg="del mod">
          <ac:chgData name="camelia golgozeanu" userId="482d89e6bff388d9" providerId="LiveId" clId="{0F2CA6F3-D62B-42F4-8BF7-3676F055C975}" dt="2024-03-14T18:32:37.531" v="542" actId="478"/>
          <ac:spMkLst>
            <pc:docMk/>
            <pc:sldMk cId="1572958371" sldId="259"/>
            <ac:spMk id="4" creationId="{708AE848-FC69-8CFC-0A3D-931556962525}"/>
          </ac:spMkLst>
        </pc:spChg>
        <pc:spChg chg="add mod">
          <ac:chgData name="camelia golgozeanu" userId="482d89e6bff388d9" providerId="LiveId" clId="{0F2CA6F3-D62B-42F4-8BF7-3676F055C975}" dt="2024-03-21T11:20:40.117" v="7646" actId="20577"/>
          <ac:spMkLst>
            <pc:docMk/>
            <pc:sldMk cId="1572958371" sldId="259"/>
            <ac:spMk id="5" creationId="{EE07FF9F-E4F5-52E2-55E8-0D5D478E0E25}"/>
          </ac:spMkLst>
        </pc:spChg>
        <pc:spChg chg="add del mod">
          <ac:chgData name="camelia golgozeanu" userId="482d89e6bff388d9" providerId="LiveId" clId="{0F2CA6F3-D62B-42F4-8BF7-3676F055C975}" dt="2024-03-19T23:11:11.035" v="5048"/>
          <ac:spMkLst>
            <pc:docMk/>
            <pc:sldMk cId="1572958371" sldId="259"/>
            <ac:spMk id="7" creationId="{1409C682-1F5B-A952-12F0-8C8D910BF4A0}"/>
          </ac:spMkLst>
        </pc:spChg>
        <pc:graphicFrameChg chg="add del">
          <ac:chgData name="camelia golgozeanu" userId="482d89e6bff388d9" providerId="LiveId" clId="{0F2CA6F3-D62B-42F4-8BF7-3676F055C975}" dt="2024-03-21T18:22:15.259" v="7869" actId="26606"/>
          <ac:graphicFrameMkLst>
            <pc:docMk/>
            <pc:sldMk cId="1572958371" sldId="259"/>
            <ac:graphicFrameMk id="11" creationId="{E1E84991-F04A-4472-833E-58D4C6BE520B}"/>
          </ac:graphicFrameMkLst>
        </pc:graphicFrameChg>
        <pc:graphicFrameChg chg="add del">
          <ac:chgData name="camelia golgozeanu" userId="482d89e6bff388d9" providerId="LiveId" clId="{0F2CA6F3-D62B-42F4-8BF7-3676F055C975}" dt="2024-03-21T18:22:18.401" v="7871" actId="26606"/>
          <ac:graphicFrameMkLst>
            <pc:docMk/>
            <pc:sldMk cId="1572958371" sldId="259"/>
            <ac:graphicFrameMk id="13" creationId="{2DA7F5A9-3EA2-D486-1298-C109CCA57339}"/>
          </ac:graphicFrameMkLst>
        </pc:graphicFrameChg>
        <pc:graphicFrameChg chg="add del mod">
          <ac:chgData name="camelia golgozeanu" userId="482d89e6bff388d9" providerId="LiveId" clId="{0F2CA6F3-D62B-42F4-8BF7-3676F055C975}" dt="2024-03-21T18:24:50.784" v="7900" actId="26606"/>
          <ac:graphicFrameMkLst>
            <pc:docMk/>
            <pc:sldMk cId="1572958371" sldId="259"/>
            <ac:graphicFrameMk id="15" creationId="{BA5CE043-6EE5-56B0-8704-8EA588EF289F}"/>
          </ac:graphicFrameMkLst>
        </pc:graphicFrameChg>
        <pc:picChg chg="add mod">
          <ac:chgData name="camelia golgozeanu" userId="482d89e6bff388d9" providerId="LiveId" clId="{0F2CA6F3-D62B-42F4-8BF7-3676F055C975}" dt="2024-03-19T23:49:04.748" v="6114" actId="14100"/>
          <ac:picMkLst>
            <pc:docMk/>
            <pc:sldMk cId="1572958371" sldId="259"/>
            <ac:picMk id="9" creationId="{D87F98DC-869E-7C2E-A77A-22778CA615EE}"/>
          </ac:picMkLst>
        </pc:picChg>
      </pc:sldChg>
      <pc:sldChg chg="addSp delSp modSp new mod modTransition setBg modAnim delDesignElem">
        <pc:chgData name="camelia golgozeanu" userId="482d89e6bff388d9" providerId="LiveId" clId="{0F2CA6F3-D62B-42F4-8BF7-3676F055C975}" dt="2024-03-21T20:17:32.814" v="9322" actId="5793"/>
        <pc:sldMkLst>
          <pc:docMk/>
          <pc:sldMk cId="2931603264" sldId="260"/>
        </pc:sldMkLst>
        <pc:spChg chg="mod">
          <ac:chgData name="camelia golgozeanu" userId="482d89e6bff388d9" providerId="LiveId" clId="{0F2CA6F3-D62B-42F4-8BF7-3676F055C975}" dt="2024-03-19T21:34:52.619" v="4647" actId="20577"/>
          <ac:spMkLst>
            <pc:docMk/>
            <pc:sldMk cId="2931603264" sldId="260"/>
            <ac:spMk id="2" creationId="{23323E17-1B04-EEBA-4683-DA4B3DD2D366}"/>
          </ac:spMkLst>
        </pc:spChg>
        <pc:spChg chg="mod">
          <ac:chgData name="camelia golgozeanu" userId="482d89e6bff388d9" providerId="LiveId" clId="{0F2CA6F3-D62B-42F4-8BF7-3676F055C975}" dt="2024-03-21T20:17:32.814" v="9322" actId="5793"/>
          <ac:spMkLst>
            <pc:docMk/>
            <pc:sldMk cId="2931603264" sldId="260"/>
            <ac:spMk id="3" creationId="{D8BE31FC-AA9D-C064-A322-72042A5ABCB0}"/>
          </ac:spMkLst>
        </pc:spChg>
        <pc:spChg chg="del mod">
          <ac:chgData name="camelia golgozeanu" userId="482d89e6bff388d9" providerId="LiveId" clId="{0F2CA6F3-D62B-42F4-8BF7-3676F055C975}" dt="2024-03-14T19:34:55.870" v="1000"/>
          <ac:spMkLst>
            <pc:docMk/>
            <pc:sldMk cId="2931603264" sldId="260"/>
            <ac:spMk id="4" creationId="{3B8AEFEC-FD1B-30C1-3881-3C44754D5963}"/>
          </ac:spMkLst>
        </pc:spChg>
        <pc:spChg chg="add mod">
          <ac:chgData name="camelia golgozeanu" userId="482d89e6bff388d9" providerId="LiveId" clId="{0F2CA6F3-D62B-42F4-8BF7-3676F055C975}" dt="2024-03-18T13:30:47.389" v="3002" actId="20577"/>
          <ac:spMkLst>
            <pc:docMk/>
            <pc:sldMk cId="2931603264" sldId="260"/>
            <ac:spMk id="5" creationId="{7B393A04-58CB-2088-3491-604C9E1D1131}"/>
          </ac:spMkLst>
        </pc:spChg>
        <pc:spChg chg="add del">
          <ac:chgData name="camelia golgozeanu" userId="482d89e6bff388d9" providerId="LiveId" clId="{0F2CA6F3-D62B-42F4-8BF7-3676F055C975}" dt="2024-03-14T20:12:28.871" v="1456"/>
          <ac:spMkLst>
            <pc:docMk/>
            <pc:sldMk cId="2931603264" sldId="260"/>
            <ac:spMk id="14" creationId="{81601940-FE05-4058-8C3C-93ECC6D8B4BE}"/>
          </ac:spMkLst>
        </pc:spChg>
        <pc:spChg chg="add del">
          <ac:chgData name="camelia golgozeanu" userId="482d89e6bff388d9" providerId="LiveId" clId="{0F2CA6F3-D62B-42F4-8BF7-3676F055C975}" dt="2024-03-14T20:12:28.871" v="1456"/>
          <ac:spMkLst>
            <pc:docMk/>
            <pc:sldMk cId="2931603264" sldId="260"/>
            <ac:spMk id="20" creationId="{03964ECA-3652-457C-9FDE-16AED3949BDF}"/>
          </ac:spMkLst>
        </pc:spChg>
        <pc:picChg chg="add mod">
          <ac:chgData name="camelia golgozeanu" userId="482d89e6bff388d9" providerId="LiveId" clId="{0F2CA6F3-D62B-42F4-8BF7-3676F055C975}" dt="2024-03-14T20:20:31.935" v="1485" actId="962"/>
          <ac:picMkLst>
            <pc:docMk/>
            <pc:sldMk cId="2931603264" sldId="260"/>
            <ac:picMk id="7" creationId="{5BA45BA9-80AF-6FC8-5363-58B0FCB9FEFE}"/>
          </ac:picMkLst>
        </pc:picChg>
        <pc:picChg chg="add del">
          <ac:chgData name="camelia golgozeanu" userId="482d89e6bff388d9" providerId="LiveId" clId="{0F2CA6F3-D62B-42F4-8BF7-3676F055C975}" dt="2024-03-14T20:12:28.871" v="1456"/>
          <ac:picMkLst>
            <pc:docMk/>
            <pc:sldMk cId="2931603264" sldId="260"/>
            <ac:picMk id="10" creationId="{0654392F-1639-4655-984D-9EC62CB792CE}"/>
          </ac:picMkLst>
        </pc:picChg>
        <pc:picChg chg="add del">
          <ac:chgData name="camelia golgozeanu" userId="482d89e6bff388d9" providerId="LiveId" clId="{0F2CA6F3-D62B-42F4-8BF7-3676F055C975}" dt="2024-03-14T20:12:28.871" v="1456"/>
          <ac:picMkLst>
            <pc:docMk/>
            <pc:sldMk cId="2931603264" sldId="260"/>
            <ac:picMk id="12" creationId="{AA42ABA0-A57E-4B96-8B71-32BE731BD9AC}"/>
          </ac:picMkLst>
        </pc:picChg>
        <pc:picChg chg="add del">
          <ac:chgData name="camelia golgozeanu" userId="482d89e6bff388d9" providerId="LiveId" clId="{0F2CA6F3-D62B-42F4-8BF7-3676F055C975}" dt="2024-03-14T20:12:28.871" v="1456"/>
          <ac:picMkLst>
            <pc:docMk/>
            <pc:sldMk cId="2931603264" sldId="260"/>
            <ac:picMk id="16" creationId="{A24A74BA-E5A0-4961-B27F-09544E4F53F0}"/>
          </ac:picMkLst>
        </pc:picChg>
        <pc:picChg chg="add del">
          <ac:chgData name="camelia golgozeanu" userId="482d89e6bff388d9" providerId="LiveId" clId="{0F2CA6F3-D62B-42F4-8BF7-3676F055C975}" dt="2024-03-14T20:12:28.871" v="1456"/>
          <ac:picMkLst>
            <pc:docMk/>
            <pc:sldMk cId="2931603264" sldId="260"/>
            <ac:picMk id="18" creationId="{5FCC04C7-E7EE-4E3B-988E-0B9718A3CD18}"/>
          </ac:picMkLst>
        </pc:picChg>
      </pc:sldChg>
      <pc:sldChg chg="addSp delSp modSp new mod modTransition setBg modAnim setClrOvrMap delDesignElem">
        <pc:chgData name="camelia golgozeanu" userId="482d89e6bff388d9" providerId="LiveId" clId="{0F2CA6F3-D62B-42F4-8BF7-3676F055C975}" dt="2024-03-21T19:37:59.496" v="8842" actId="20577"/>
        <pc:sldMkLst>
          <pc:docMk/>
          <pc:sldMk cId="2094254854" sldId="261"/>
        </pc:sldMkLst>
        <pc:spChg chg="mod">
          <ac:chgData name="camelia golgozeanu" userId="482d89e6bff388d9" providerId="LiveId" clId="{0F2CA6F3-D62B-42F4-8BF7-3676F055C975}" dt="2024-03-18T14:50:40.913" v="3627" actId="14100"/>
          <ac:spMkLst>
            <pc:docMk/>
            <pc:sldMk cId="2094254854" sldId="261"/>
            <ac:spMk id="2" creationId="{623C8119-A898-3498-4B4A-026CCCAF81A4}"/>
          </ac:spMkLst>
        </pc:spChg>
        <pc:spChg chg="mod">
          <ac:chgData name="camelia golgozeanu" userId="482d89e6bff388d9" providerId="LiveId" clId="{0F2CA6F3-D62B-42F4-8BF7-3676F055C975}" dt="2024-03-21T19:37:59.496" v="8842" actId="20577"/>
          <ac:spMkLst>
            <pc:docMk/>
            <pc:sldMk cId="2094254854" sldId="261"/>
            <ac:spMk id="3" creationId="{4307E1CF-7674-CB9B-9A83-F0968D99273B}"/>
          </ac:spMkLst>
        </pc:spChg>
        <pc:spChg chg="mod">
          <ac:chgData name="camelia golgozeanu" userId="482d89e6bff388d9" providerId="LiveId" clId="{0F2CA6F3-D62B-42F4-8BF7-3676F055C975}" dt="2024-03-18T14:50:05.729" v="3625" actId="1076"/>
          <ac:spMkLst>
            <pc:docMk/>
            <pc:sldMk cId="2094254854" sldId="261"/>
            <ac:spMk id="4" creationId="{16E46813-2A7C-2E8D-8786-ECF053A43A7B}"/>
          </ac:spMkLst>
        </pc:spChg>
        <pc:spChg chg="add mod">
          <ac:chgData name="camelia golgozeanu" userId="482d89e6bff388d9" providerId="LiveId" clId="{0F2CA6F3-D62B-42F4-8BF7-3676F055C975}" dt="2024-03-18T14:46:34.335" v="3573" actId="14100"/>
          <ac:spMkLst>
            <pc:docMk/>
            <pc:sldMk cId="2094254854" sldId="261"/>
            <ac:spMk id="5" creationId="{15017E1E-1D96-DA08-4DB8-CBB2A5A8F3E2}"/>
          </ac:spMkLst>
        </pc:spChg>
        <pc:spChg chg="add mod">
          <ac:chgData name="camelia golgozeanu" userId="482d89e6bff388d9" providerId="LiveId" clId="{0F2CA6F3-D62B-42F4-8BF7-3676F055C975}" dt="2024-03-21T18:31:44.315" v="7942" actId="20577"/>
          <ac:spMkLst>
            <pc:docMk/>
            <pc:sldMk cId="2094254854" sldId="261"/>
            <ac:spMk id="6" creationId="{CFF1DF99-0C2F-C9E9-3FB1-A27E6B4020B2}"/>
          </ac:spMkLst>
        </pc:spChg>
        <pc:spChg chg="add del">
          <ac:chgData name="camelia golgozeanu" userId="482d89e6bff388d9" providerId="LiveId" clId="{0F2CA6F3-D62B-42F4-8BF7-3676F055C975}" dt="2024-03-14T20:12:28.871" v="1456"/>
          <ac:spMkLst>
            <pc:docMk/>
            <pc:sldMk cId="2094254854" sldId="261"/>
            <ac:spMk id="14" creationId="{81601940-FE05-4058-8C3C-93ECC6D8B4BE}"/>
          </ac:spMkLst>
        </pc:spChg>
        <pc:spChg chg="add del">
          <ac:chgData name="camelia golgozeanu" userId="482d89e6bff388d9" providerId="LiveId" clId="{0F2CA6F3-D62B-42F4-8BF7-3676F055C975}" dt="2024-03-14T20:12:28.871" v="1456"/>
          <ac:spMkLst>
            <pc:docMk/>
            <pc:sldMk cId="2094254854" sldId="261"/>
            <ac:spMk id="20" creationId="{03964ECA-3652-457C-9FDE-16AED3949BDF}"/>
          </ac:spMkLst>
        </pc:spChg>
        <pc:spChg chg="add del">
          <ac:chgData name="camelia golgozeanu" userId="482d89e6bff388d9" providerId="LiveId" clId="{0F2CA6F3-D62B-42F4-8BF7-3676F055C975}" dt="2024-03-14T20:12:28.871" v="1456"/>
          <ac:spMkLst>
            <pc:docMk/>
            <pc:sldMk cId="2094254854" sldId="261"/>
            <ac:spMk id="22" creationId="{E3A446B6-2204-48B8-A7C5-606E45BCA1EE}"/>
          </ac:spMkLst>
        </pc:spChg>
        <pc:spChg chg="add del">
          <ac:chgData name="camelia golgozeanu" userId="482d89e6bff388d9" providerId="LiveId" clId="{0F2CA6F3-D62B-42F4-8BF7-3676F055C975}" dt="2024-03-14T20:12:28.871" v="1456"/>
          <ac:spMkLst>
            <pc:docMk/>
            <pc:sldMk cId="2094254854" sldId="261"/>
            <ac:spMk id="24" creationId="{FBF70932-2C39-4BA6-AA08-EF3AD899CBD1}"/>
          </ac:spMkLst>
        </pc:spChg>
        <pc:spChg chg="add del">
          <ac:chgData name="camelia golgozeanu" userId="482d89e6bff388d9" providerId="LiveId" clId="{0F2CA6F3-D62B-42F4-8BF7-3676F055C975}" dt="2024-03-14T20:12:28.871" v="1456"/>
          <ac:spMkLst>
            <pc:docMk/>
            <pc:sldMk cId="2094254854" sldId="261"/>
            <ac:spMk id="26" creationId="{0FD39269-4644-4CAE-8A56-899A62A9C756}"/>
          </ac:spMkLst>
        </pc:spChg>
        <pc:spChg chg="add del">
          <ac:chgData name="camelia golgozeanu" userId="482d89e6bff388d9" providerId="LiveId" clId="{0F2CA6F3-D62B-42F4-8BF7-3676F055C975}" dt="2024-03-14T20:12:28.871" v="1456"/>
          <ac:spMkLst>
            <pc:docMk/>
            <pc:sldMk cId="2094254854" sldId="261"/>
            <ac:spMk id="28" creationId="{302302A5-B07A-48BB-9A56-89192DCCAB1E}"/>
          </ac:spMkLst>
        </pc:spChg>
        <pc:spChg chg="add mod">
          <ac:chgData name="camelia golgozeanu" userId="482d89e6bff388d9" providerId="LiveId" clId="{0F2CA6F3-D62B-42F4-8BF7-3676F055C975}" dt="2024-03-14T20:21:58.622" v="1488" actId="962"/>
          <ac:spMkLst>
            <pc:docMk/>
            <pc:sldMk cId="2094254854" sldId="261"/>
            <ac:spMk id="58" creationId="{8235BDF8-D0E6-742D-DA48-A1E3F22C130C}"/>
          </ac:spMkLst>
        </pc:spChg>
        <pc:grpChg chg="add del">
          <ac:chgData name="camelia golgozeanu" userId="482d89e6bff388d9" providerId="LiveId" clId="{0F2CA6F3-D62B-42F4-8BF7-3676F055C975}" dt="2024-03-14T20:13:54.740" v="1468"/>
          <ac:grpSpMkLst>
            <pc:docMk/>
            <pc:sldMk cId="2094254854" sldId="261"/>
            <ac:grpSpMk id="7" creationId="{96FA2727-C33B-44D1-885B-76DC0424E577}"/>
          </ac:grpSpMkLst>
        </pc:grpChg>
        <pc:picChg chg="add del">
          <ac:chgData name="camelia golgozeanu" userId="482d89e6bff388d9" providerId="LiveId" clId="{0F2CA6F3-D62B-42F4-8BF7-3676F055C975}" dt="2024-03-14T20:13:54.740" v="1468"/>
          <ac:picMkLst>
            <pc:docMk/>
            <pc:sldMk cId="2094254854" sldId="261"/>
            <ac:picMk id="6" creationId="{174E31E4-530B-4247-962C-F46F5F66DFFB}"/>
          </ac:picMkLst>
        </pc:picChg>
        <pc:picChg chg="add del">
          <ac:chgData name="camelia golgozeanu" userId="482d89e6bff388d9" providerId="LiveId" clId="{0F2CA6F3-D62B-42F4-8BF7-3676F055C975}" dt="2024-03-14T20:12:28.871" v="1456"/>
          <ac:picMkLst>
            <pc:docMk/>
            <pc:sldMk cId="2094254854" sldId="261"/>
            <ac:picMk id="10" creationId="{0654392F-1639-4655-984D-9EC62CB792CE}"/>
          </ac:picMkLst>
        </pc:picChg>
        <pc:picChg chg="add del">
          <ac:chgData name="camelia golgozeanu" userId="482d89e6bff388d9" providerId="LiveId" clId="{0F2CA6F3-D62B-42F4-8BF7-3676F055C975}" dt="2024-03-14T20:12:28.871" v="1456"/>
          <ac:picMkLst>
            <pc:docMk/>
            <pc:sldMk cId="2094254854" sldId="261"/>
            <ac:picMk id="12" creationId="{AA42ABA0-A57E-4B96-8B71-32BE731BD9AC}"/>
          </ac:picMkLst>
        </pc:picChg>
        <pc:picChg chg="add del">
          <ac:chgData name="camelia golgozeanu" userId="482d89e6bff388d9" providerId="LiveId" clId="{0F2CA6F3-D62B-42F4-8BF7-3676F055C975}" dt="2024-03-14T20:12:28.871" v="1456"/>
          <ac:picMkLst>
            <pc:docMk/>
            <pc:sldMk cId="2094254854" sldId="261"/>
            <ac:picMk id="16" creationId="{A24A74BA-E5A0-4961-B27F-09544E4F53F0}"/>
          </ac:picMkLst>
        </pc:picChg>
        <pc:picChg chg="add del">
          <ac:chgData name="camelia golgozeanu" userId="482d89e6bff388d9" providerId="LiveId" clId="{0F2CA6F3-D62B-42F4-8BF7-3676F055C975}" dt="2024-03-14T20:12:28.871" v="1456"/>
          <ac:picMkLst>
            <pc:docMk/>
            <pc:sldMk cId="2094254854" sldId="261"/>
            <ac:picMk id="18" creationId="{5FCC04C7-E7EE-4E3B-988E-0B9718A3CD18}"/>
          </ac:picMkLst>
        </pc:picChg>
        <pc:picChg chg="add mod">
          <ac:chgData name="camelia golgozeanu" userId="482d89e6bff388d9" providerId="LiveId" clId="{0F2CA6F3-D62B-42F4-8BF7-3676F055C975}" dt="2024-03-18T14:48:23.076" v="3585" actId="1076"/>
          <ac:picMkLst>
            <pc:docMk/>
            <pc:sldMk cId="2094254854" sldId="261"/>
            <ac:picMk id="57" creationId="{5A617E81-E6A8-0468-BDDA-E13071562D3B}"/>
          </ac:picMkLst>
        </pc:picChg>
      </pc:sldChg>
      <pc:sldChg chg="addSp delSp modSp new mod modTransition setBg modClrScheme modAnim chgLayout">
        <pc:chgData name="camelia golgozeanu" userId="482d89e6bff388d9" providerId="LiveId" clId="{0F2CA6F3-D62B-42F4-8BF7-3676F055C975}" dt="2024-03-21T19:36:19.804" v="8784"/>
        <pc:sldMkLst>
          <pc:docMk/>
          <pc:sldMk cId="2744485986" sldId="262"/>
        </pc:sldMkLst>
        <pc:spChg chg="mod ord">
          <ac:chgData name="camelia golgozeanu" userId="482d89e6bff388d9" providerId="LiveId" clId="{0F2CA6F3-D62B-42F4-8BF7-3676F055C975}" dt="2024-03-14T22:50:47.269" v="2462" actId="26606"/>
          <ac:spMkLst>
            <pc:docMk/>
            <pc:sldMk cId="2744485986" sldId="262"/>
            <ac:spMk id="2" creationId="{3DE5A7B6-E9C1-5232-303D-7B4FABFDCAB0}"/>
          </ac:spMkLst>
        </pc:spChg>
        <pc:spChg chg="add del mod">
          <ac:chgData name="camelia golgozeanu" userId="482d89e6bff388d9" providerId="LiveId" clId="{0F2CA6F3-D62B-42F4-8BF7-3676F055C975}" dt="2024-03-14T20:14:38.387" v="1472" actId="26606"/>
          <ac:spMkLst>
            <pc:docMk/>
            <pc:sldMk cId="2744485986" sldId="262"/>
            <ac:spMk id="3" creationId="{F067138E-EE41-E4E3-D400-E93E70344D19}"/>
          </ac:spMkLst>
        </pc:spChg>
        <pc:spChg chg="add del mod">
          <ac:chgData name="camelia golgozeanu" userId="482d89e6bff388d9" providerId="LiveId" clId="{0F2CA6F3-D62B-42F4-8BF7-3676F055C975}" dt="2024-03-14T23:00:39.404" v="2681" actId="478"/>
          <ac:spMkLst>
            <pc:docMk/>
            <pc:sldMk cId="2744485986" sldId="262"/>
            <ac:spMk id="9" creationId="{3BF3A07F-0530-E244-B08D-0F56034D6DAD}"/>
          </ac:spMkLst>
        </pc:spChg>
        <pc:spChg chg="add del">
          <ac:chgData name="camelia golgozeanu" userId="482d89e6bff388d9" providerId="LiveId" clId="{0F2CA6F3-D62B-42F4-8BF7-3676F055C975}" dt="2024-03-14T22:50:29.509" v="2460" actId="26606"/>
          <ac:spMkLst>
            <pc:docMk/>
            <pc:sldMk cId="2744485986" sldId="262"/>
            <ac:spMk id="10" creationId="{15CF20E9-1E0C-4E9D-90C6-EB4FE51EF65E}"/>
          </ac:spMkLst>
        </pc:spChg>
        <pc:spChg chg="add del">
          <ac:chgData name="camelia golgozeanu" userId="482d89e6bff388d9" providerId="LiveId" clId="{0F2CA6F3-D62B-42F4-8BF7-3676F055C975}" dt="2024-03-14T22:48:55.548" v="2448" actId="26606"/>
          <ac:spMkLst>
            <pc:docMk/>
            <pc:sldMk cId="2744485986" sldId="262"/>
            <ac:spMk id="13" creationId="{15CF20E9-1E0C-4E9D-90C6-EB4FE51EF65E}"/>
          </ac:spMkLst>
        </pc:spChg>
        <pc:spChg chg="add del">
          <ac:chgData name="camelia golgozeanu" userId="482d89e6bff388d9" providerId="LiveId" clId="{0F2CA6F3-D62B-42F4-8BF7-3676F055C975}" dt="2024-03-14T22:50:47.269" v="2462" actId="26606"/>
          <ac:spMkLst>
            <pc:docMk/>
            <pc:sldMk cId="2744485986" sldId="262"/>
            <ac:spMk id="14" creationId="{15CF20E9-1E0C-4E9D-90C6-EB4FE51EF65E}"/>
          </ac:spMkLst>
        </pc:spChg>
        <pc:spChg chg="add">
          <ac:chgData name="camelia golgozeanu" userId="482d89e6bff388d9" providerId="LiveId" clId="{0F2CA6F3-D62B-42F4-8BF7-3676F055C975}" dt="2024-03-14T23:00:04.804" v="2675"/>
          <ac:spMkLst>
            <pc:docMk/>
            <pc:sldMk cId="2744485986" sldId="262"/>
            <ac:spMk id="19" creationId="{9C257411-5C89-5A81-9CC7-BA3EB737F90E}"/>
          </ac:spMkLst>
        </pc:spChg>
        <pc:spChg chg="add">
          <ac:chgData name="camelia golgozeanu" userId="482d89e6bff388d9" providerId="LiveId" clId="{0F2CA6F3-D62B-42F4-8BF7-3676F055C975}" dt="2024-03-14T23:00:16.453" v="2676"/>
          <ac:spMkLst>
            <pc:docMk/>
            <pc:sldMk cId="2744485986" sldId="262"/>
            <ac:spMk id="20" creationId="{078CCC24-392F-2C9B-0DA1-EAB3B1D99412}"/>
          </ac:spMkLst>
        </pc:spChg>
        <pc:spChg chg="add del">
          <ac:chgData name="camelia golgozeanu" userId="482d89e6bff388d9" providerId="LiveId" clId="{0F2CA6F3-D62B-42F4-8BF7-3676F055C975}" dt="2024-03-14T23:00:39.404" v="2681" actId="478"/>
          <ac:spMkLst>
            <pc:docMk/>
            <pc:sldMk cId="2744485986" sldId="262"/>
            <ac:spMk id="21" creationId="{B34FDF15-32B7-8984-74D0-3BB6424A78CA}"/>
          </ac:spMkLst>
        </pc:spChg>
        <pc:spChg chg="add mod">
          <ac:chgData name="camelia golgozeanu" userId="482d89e6bff388d9" providerId="LiveId" clId="{0F2CA6F3-D62B-42F4-8BF7-3676F055C975}" dt="2024-03-14T23:02:51.114" v="2708" actId="14100"/>
          <ac:spMkLst>
            <pc:docMk/>
            <pc:sldMk cId="2744485986" sldId="262"/>
            <ac:spMk id="22" creationId="{A0E10EB9-6664-6469-44B8-F7959BF63237}"/>
          </ac:spMkLst>
        </pc:spChg>
        <pc:graphicFrameChg chg="add mod ord modGraphic">
          <ac:chgData name="camelia golgozeanu" userId="482d89e6bff388d9" providerId="LiveId" clId="{0F2CA6F3-D62B-42F4-8BF7-3676F055C975}" dt="2024-03-14T22:50:47.269" v="2462" actId="26606"/>
          <ac:graphicFrameMkLst>
            <pc:docMk/>
            <pc:sldMk cId="2744485986" sldId="262"/>
            <ac:graphicFrameMk id="6" creationId="{37C7463A-57B5-3BC4-A376-4CB87F2B596F}"/>
          </ac:graphicFrameMkLst>
        </pc:graphicFrameChg>
        <pc:graphicFrameChg chg="add del mod">
          <ac:chgData name="camelia golgozeanu" userId="482d89e6bff388d9" providerId="LiveId" clId="{0F2CA6F3-D62B-42F4-8BF7-3676F055C975}" dt="2024-03-14T20:11:31.281" v="1450" actId="26606"/>
          <ac:graphicFrameMkLst>
            <pc:docMk/>
            <pc:sldMk cId="2744485986" sldId="262"/>
            <ac:graphicFrameMk id="7" creationId="{FE242317-18D0-376A-D3F3-3F6593F80EBB}"/>
          </ac:graphicFrameMkLst>
        </pc:graphicFrameChg>
        <pc:picChg chg="add del">
          <ac:chgData name="camelia golgozeanu" userId="482d89e6bff388d9" providerId="LiveId" clId="{0F2CA6F3-D62B-42F4-8BF7-3676F055C975}" dt="2024-03-14T20:10:31.885" v="1442" actId="26606"/>
          <ac:picMkLst>
            <pc:docMk/>
            <pc:sldMk cId="2744485986" sldId="262"/>
            <ac:picMk id="5" creationId="{30BA2AAB-5E83-1A52-1BB3-F7B138A969B4}"/>
          </ac:picMkLst>
        </pc:picChg>
        <pc:picChg chg="add mod ord">
          <ac:chgData name="camelia golgozeanu" userId="482d89e6bff388d9" providerId="LiveId" clId="{0F2CA6F3-D62B-42F4-8BF7-3676F055C975}" dt="2024-03-19T21:59:19.439" v="4863" actId="1076"/>
          <ac:picMkLst>
            <pc:docMk/>
            <pc:sldMk cId="2744485986" sldId="262"/>
            <ac:picMk id="8" creationId="{431EDDA6-9EE7-39E1-D2ED-210E592FD7A8}"/>
          </ac:picMkLst>
        </pc:picChg>
        <pc:cxnChg chg="add del">
          <ac:chgData name="camelia golgozeanu" userId="482d89e6bff388d9" providerId="LiveId" clId="{0F2CA6F3-D62B-42F4-8BF7-3676F055C975}" dt="2024-03-14T22:50:29.509" v="2460" actId="26606"/>
          <ac:cxnSpMkLst>
            <pc:docMk/>
            <pc:sldMk cId="2744485986" sldId="262"/>
            <ac:cxnSpMk id="11" creationId="{41D40F50-E769-475B-A08E-64F0CBD2ABEF}"/>
          </ac:cxnSpMkLst>
        </pc:cxnChg>
        <pc:cxnChg chg="add del">
          <ac:chgData name="camelia golgozeanu" userId="482d89e6bff388d9" providerId="LiveId" clId="{0F2CA6F3-D62B-42F4-8BF7-3676F055C975}" dt="2024-03-14T22:50:29.509" v="2460" actId="26606"/>
          <ac:cxnSpMkLst>
            <pc:docMk/>
            <pc:sldMk cId="2744485986" sldId="262"/>
            <ac:cxnSpMk id="12" creationId="{F7667982-0304-46C8-A3D6-4545BBC2DE35}"/>
          </ac:cxnSpMkLst>
        </pc:cxnChg>
        <pc:cxnChg chg="add del">
          <ac:chgData name="camelia golgozeanu" userId="482d89e6bff388d9" providerId="LiveId" clId="{0F2CA6F3-D62B-42F4-8BF7-3676F055C975}" dt="2024-03-14T22:48:55.548" v="2448" actId="26606"/>
          <ac:cxnSpMkLst>
            <pc:docMk/>
            <pc:sldMk cId="2744485986" sldId="262"/>
            <ac:cxnSpMk id="15" creationId="{41D40F50-E769-475B-A08E-64F0CBD2ABEF}"/>
          </ac:cxnSpMkLst>
        </pc:cxnChg>
        <pc:cxnChg chg="add del">
          <ac:chgData name="camelia golgozeanu" userId="482d89e6bff388d9" providerId="LiveId" clId="{0F2CA6F3-D62B-42F4-8BF7-3676F055C975}" dt="2024-03-14T22:50:47.269" v="2462" actId="26606"/>
          <ac:cxnSpMkLst>
            <pc:docMk/>
            <pc:sldMk cId="2744485986" sldId="262"/>
            <ac:cxnSpMk id="16" creationId="{41D40F50-E769-475B-A08E-64F0CBD2ABEF}"/>
          </ac:cxnSpMkLst>
        </pc:cxnChg>
        <pc:cxnChg chg="add del">
          <ac:chgData name="camelia golgozeanu" userId="482d89e6bff388d9" providerId="LiveId" clId="{0F2CA6F3-D62B-42F4-8BF7-3676F055C975}" dt="2024-03-14T22:48:55.548" v="2448" actId="26606"/>
          <ac:cxnSpMkLst>
            <pc:docMk/>
            <pc:sldMk cId="2744485986" sldId="262"/>
            <ac:cxnSpMk id="17" creationId="{F7667982-0304-46C8-A3D6-4545BBC2DE35}"/>
          </ac:cxnSpMkLst>
        </pc:cxnChg>
        <pc:cxnChg chg="add del">
          <ac:chgData name="camelia golgozeanu" userId="482d89e6bff388d9" providerId="LiveId" clId="{0F2CA6F3-D62B-42F4-8BF7-3676F055C975}" dt="2024-03-14T22:50:47.269" v="2462" actId="26606"/>
          <ac:cxnSpMkLst>
            <pc:docMk/>
            <pc:sldMk cId="2744485986" sldId="262"/>
            <ac:cxnSpMk id="18" creationId="{F7667982-0304-46C8-A3D6-4545BBC2DE35}"/>
          </ac:cxnSpMkLst>
        </pc:cxnChg>
      </pc:sldChg>
      <pc:sldChg chg="modSp new del mod">
        <pc:chgData name="camelia golgozeanu" userId="482d89e6bff388d9" providerId="LiveId" clId="{0F2CA6F3-D62B-42F4-8BF7-3676F055C975}" dt="2024-03-14T21:14:02.477" v="1955" actId="2696"/>
        <pc:sldMkLst>
          <pc:docMk/>
          <pc:sldMk cId="1001742020" sldId="263"/>
        </pc:sldMkLst>
        <pc:spChg chg="mod">
          <ac:chgData name="camelia golgozeanu" userId="482d89e6bff388d9" providerId="LiveId" clId="{0F2CA6F3-D62B-42F4-8BF7-3676F055C975}" dt="2024-03-14T21:11:50.597" v="1953"/>
          <ac:spMkLst>
            <pc:docMk/>
            <pc:sldMk cId="1001742020" sldId="263"/>
            <ac:spMk id="2" creationId="{9F663A0C-E823-9463-A608-2EB74F6C10E2}"/>
          </ac:spMkLst>
        </pc:spChg>
        <pc:spChg chg="mod">
          <ac:chgData name="camelia golgozeanu" userId="482d89e6bff388d9" providerId="LiveId" clId="{0F2CA6F3-D62B-42F4-8BF7-3676F055C975}" dt="2024-03-14T21:11:50.597" v="1953"/>
          <ac:spMkLst>
            <pc:docMk/>
            <pc:sldMk cId="1001742020" sldId="263"/>
            <ac:spMk id="3" creationId="{CD3064DF-247C-E1B3-347C-26D52573E630}"/>
          </ac:spMkLst>
        </pc:spChg>
        <pc:spChg chg="mod">
          <ac:chgData name="camelia golgozeanu" userId="482d89e6bff388d9" providerId="LiveId" clId="{0F2CA6F3-D62B-42F4-8BF7-3676F055C975}" dt="2024-03-14T21:11:50.597" v="1953"/>
          <ac:spMkLst>
            <pc:docMk/>
            <pc:sldMk cId="1001742020" sldId="263"/>
            <ac:spMk id="4" creationId="{43BA03D1-F0FF-CC16-5660-708D310D2FD5}"/>
          </ac:spMkLst>
        </pc:spChg>
        <pc:spChg chg="mod">
          <ac:chgData name="camelia golgozeanu" userId="482d89e6bff388d9" providerId="LiveId" clId="{0F2CA6F3-D62B-42F4-8BF7-3676F055C975}" dt="2024-03-14T21:11:50.597" v="1953"/>
          <ac:spMkLst>
            <pc:docMk/>
            <pc:sldMk cId="1001742020" sldId="263"/>
            <ac:spMk id="5" creationId="{D65E5BAD-A57F-008F-0757-5A6E7F8563E5}"/>
          </ac:spMkLst>
        </pc:spChg>
        <pc:spChg chg="mod">
          <ac:chgData name="camelia golgozeanu" userId="482d89e6bff388d9" providerId="LiveId" clId="{0F2CA6F3-D62B-42F4-8BF7-3676F055C975}" dt="2024-03-14T21:11:50.597" v="1953"/>
          <ac:spMkLst>
            <pc:docMk/>
            <pc:sldMk cId="1001742020" sldId="263"/>
            <ac:spMk id="6" creationId="{5EA9E585-6442-985A-BD17-6E45BAF5B3AE}"/>
          </ac:spMkLst>
        </pc:spChg>
      </pc:sldChg>
      <pc:sldChg chg="new del">
        <pc:chgData name="camelia golgozeanu" userId="482d89e6bff388d9" providerId="LiveId" clId="{0F2CA6F3-D62B-42F4-8BF7-3676F055C975}" dt="2024-03-14T20:56:08.990" v="1533" actId="680"/>
        <pc:sldMkLst>
          <pc:docMk/>
          <pc:sldMk cId="3218370867" sldId="263"/>
        </pc:sldMkLst>
      </pc:sldChg>
      <pc:sldChg chg="new del">
        <pc:chgData name="camelia golgozeanu" userId="482d89e6bff388d9" providerId="LiveId" clId="{0F2CA6F3-D62B-42F4-8BF7-3676F055C975}" dt="2024-03-14T21:00:26.472" v="1594" actId="2696"/>
        <pc:sldMkLst>
          <pc:docMk/>
          <pc:sldMk cId="17824523" sldId="264"/>
        </pc:sldMkLst>
      </pc:sldChg>
      <pc:sldChg chg="addSp delSp modSp new mod modTransition setBg modAnim delDesignElem">
        <pc:chgData name="camelia golgozeanu" userId="482d89e6bff388d9" providerId="LiveId" clId="{0F2CA6F3-D62B-42F4-8BF7-3676F055C975}" dt="2024-03-21T19:39:19.459" v="8856" actId="20577"/>
        <pc:sldMkLst>
          <pc:docMk/>
          <pc:sldMk cId="3997105996" sldId="264"/>
        </pc:sldMkLst>
        <pc:spChg chg="mod">
          <ac:chgData name="camelia golgozeanu" userId="482d89e6bff388d9" providerId="LiveId" clId="{0F2CA6F3-D62B-42F4-8BF7-3676F055C975}" dt="2024-03-14T21:11:50.597" v="1953"/>
          <ac:spMkLst>
            <pc:docMk/>
            <pc:sldMk cId="3997105996" sldId="264"/>
            <ac:spMk id="2" creationId="{6DD19B51-E2B7-B485-55B2-A918758849B5}"/>
          </ac:spMkLst>
        </pc:spChg>
        <pc:spChg chg="mod">
          <ac:chgData name="camelia golgozeanu" userId="482d89e6bff388d9" providerId="LiveId" clId="{0F2CA6F3-D62B-42F4-8BF7-3676F055C975}" dt="2024-03-21T18:34:56.197" v="7979" actId="1076"/>
          <ac:spMkLst>
            <pc:docMk/>
            <pc:sldMk cId="3997105996" sldId="264"/>
            <ac:spMk id="3" creationId="{B8A588F7-2623-5FEB-FECC-5FE79546BD8B}"/>
          </ac:spMkLst>
        </pc:spChg>
        <pc:spChg chg="mod">
          <ac:chgData name="camelia golgozeanu" userId="482d89e6bff388d9" providerId="LiveId" clId="{0F2CA6F3-D62B-42F4-8BF7-3676F055C975}" dt="2024-03-21T18:34:46.344" v="7978" actId="1076"/>
          <ac:spMkLst>
            <pc:docMk/>
            <pc:sldMk cId="3997105996" sldId="264"/>
            <ac:spMk id="4" creationId="{AB2EA9F6-AB51-1026-394A-AF7336E93533}"/>
          </ac:spMkLst>
        </pc:spChg>
        <pc:spChg chg="mod">
          <ac:chgData name="camelia golgozeanu" userId="482d89e6bff388d9" providerId="LiveId" clId="{0F2CA6F3-D62B-42F4-8BF7-3676F055C975}" dt="2024-03-21T18:35:07.073" v="7980" actId="1076"/>
          <ac:spMkLst>
            <pc:docMk/>
            <pc:sldMk cId="3997105996" sldId="264"/>
            <ac:spMk id="5" creationId="{3E30CEDC-F071-CC70-6391-EBBF7F4E934D}"/>
          </ac:spMkLst>
        </pc:spChg>
        <pc:spChg chg="mod">
          <ac:chgData name="camelia golgozeanu" userId="482d89e6bff388d9" providerId="LiveId" clId="{0F2CA6F3-D62B-42F4-8BF7-3676F055C975}" dt="2024-03-21T19:39:19.459" v="8856" actId="20577"/>
          <ac:spMkLst>
            <pc:docMk/>
            <pc:sldMk cId="3997105996" sldId="264"/>
            <ac:spMk id="6" creationId="{51A04B92-E574-1C68-5B29-F00F3AF263B8}"/>
          </ac:spMkLst>
        </pc:spChg>
        <pc:spChg chg="add del">
          <ac:chgData name="camelia golgozeanu" userId="482d89e6bff388d9" providerId="LiveId" clId="{0F2CA6F3-D62B-42F4-8BF7-3676F055C975}" dt="2024-03-14T21:11:05.161" v="1942" actId="26606"/>
          <ac:spMkLst>
            <pc:docMk/>
            <pc:sldMk cId="3997105996" sldId="264"/>
            <ac:spMk id="13" creationId="{BF8EE22E-7CB7-4A22-8A2D-CE1918FE5F68}"/>
          </ac:spMkLst>
        </pc:spChg>
        <pc:spChg chg="add del">
          <ac:chgData name="camelia golgozeanu" userId="482d89e6bff388d9" providerId="LiveId" clId="{0F2CA6F3-D62B-42F4-8BF7-3676F055C975}" dt="2024-03-14T21:11:50.597" v="1953"/>
          <ac:spMkLst>
            <pc:docMk/>
            <pc:sldMk cId="3997105996" sldId="264"/>
            <ac:spMk id="15" creationId="{EFA2AC96-1E47-421C-A03F-F98E354EB4E6}"/>
          </ac:spMkLst>
        </pc:spChg>
        <pc:picChg chg="add mod">
          <ac:chgData name="camelia golgozeanu" userId="482d89e6bff388d9" providerId="LiveId" clId="{0F2CA6F3-D62B-42F4-8BF7-3676F055C975}" dt="2024-03-14T21:11:20.642" v="1946" actId="14100"/>
          <ac:picMkLst>
            <pc:docMk/>
            <pc:sldMk cId="3997105996" sldId="264"/>
            <ac:picMk id="8" creationId="{AE74CDA9-14C7-4694-3C78-6A17F9960441}"/>
          </ac:picMkLst>
        </pc:picChg>
      </pc:sldChg>
      <pc:sldChg chg="addSp delSp modSp new del mod setBg modClrScheme delDesignElem chgLayout">
        <pc:chgData name="camelia golgozeanu" userId="482d89e6bff388d9" providerId="LiveId" clId="{0F2CA6F3-D62B-42F4-8BF7-3676F055C975}" dt="2024-03-21T18:36:20.954" v="7989" actId="2696"/>
        <pc:sldMkLst>
          <pc:docMk/>
          <pc:sldMk cId="3900424163" sldId="265"/>
        </pc:sldMkLst>
        <pc:spChg chg="mod ord">
          <ac:chgData name="camelia golgozeanu" userId="482d89e6bff388d9" providerId="LiveId" clId="{0F2CA6F3-D62B-42F4-8BF7-3676F055C975}" dt="2024-03-19T23:43:57.317" v="6094" actId="26606"/>
          <ac:spMkLst>
            <pc:docMk/>
            <pc:sldMk cId="3900424163" sldId="265"/>
            <ac:spMk id="2" creationId="{241B4B0F-4AC0-EB47-6CE5-3906B7834F94}"/>
          </ac:spMkLst>
        </pc:spChg>
        <pc:spChg chg="del">
          <ac:chgData name="camelia golgozeanu" userId="482d89e6bff388d9" providerId="LiveId" clId="{0F2CA6F3-D62B-42F4-8BF7-3676F055C975}" dt="2024-03-14T21:24:02.428" v="2027" actId="931"/>
          <ac:spMkLst>
            <pc:docMk/>
            <pc:sldMk cId="3900424163" sldId="265"/>
            <ac:spMk id="3" creationId="{401E34E8-A2A6-18EE-F784-88B2738DCD8D}"/>
          </ac:spMkLst>
        </pc:spChg>
        <pc:spChg chg="mod ord">
          <ac:chgData name="camelia golgozeanu" userId="482d89e6bff388d9" providerId="LiveId" clId="{0F2CA6F3-D62B-42F4-8BF7-3676F055C975}" dt="2024-03-20T00:04:44.021" v="6719" actId="20577"/>
          <ac:spMkLst>
            <pc:docMk/>
            <pc:sldMk cId="3900424163" sldId="265"/>
            <ac:spMk id="4" creationId="{3E45E318-D1BC-82A6-3DFB-E45571F7C046}"/>
          </ac:spMkLst>
        </pc:spChg>
        <pc:spChg chg="add del mod">
          <ac:chgData name="camelia golgozeanu" userId="482d89e6bff388d9" providerId="LiveId" clId="{0F2CA6F3-D62B-42F4-8BF7-3676F055C975}" dt="2024-03-14T21:24:23.854" v="2030" actId="21"/>
          <ac:spMkLst>
            <pc:docMk/>
            <pc:sldMk cId="3900424163" sldId="265"/>
            <ac:spMk id="7" creationId="{B1B5628B-12B5-B1F0-6AE9-240DB04B361A}"/>
          </ac:spMkLst>
        </pc:spChg>
        <pc:spChg chg="add del mod">
          <ac:chgData name="camelia golgozeanu" userId="482d89e6bff388d9" providerId="LiveId" clId="{0F2CA6F3-D62B-42F4-8BF7-3676F055C975}" dt="2024-03-14T21:26:28.158" v="2031" actId="931"/>
          <ac:spMkLst>
            <pc:docMk/>
            <pc:sldMk cId="3900424163" sldId="265"/>
            <ac:spMk id="9" creationId="{78812231-1A33-C86D-6A8A-E682423EA802}"/>
          </ac:spMkLst>
        </pc:spChg>
        <pc:spChg chg="add del mod">
          <ac:chgData name="camelia golgozeanu" userId="482d89e6bff388d9" providerId="LiveId" clId="{0F2CA6F3-D62B-42F4-8BF7-3676F055C975}" dt="2024-03-14T21:26:42.800" v="2034" actId="21"/>
          <ac:spMkLst>
            <pc:docMk/>
            <pc:sldMk cId="3900424163" sldId="265"/>
            <ac:spMk id="12" creationId="{0352A50E-DE03-D192-CB3C-181CF6BAE0D9}"/>
          </ac:spMkLst>
        </pc:spChg>
        <pc:spChg chg="add del mod">
          <ac:chgData name="camelia golgozeanu" userId="482d89e6bff388d9" providerId="LiveId" clId="{0F2CA6F3-D62B-42F4-8BF7-3676F055C975}" dt="2024-03-14T21:33:14.985" v="2035" actId="931"/>
          <ac:spMkLst>
            <pc:docMk/>
            <pc:sldMk cId="3900424163" sldId="265"/>
            <ac:spMk id="14" creationId="{E854AB3F-9435-23F4-155C-4E97BB1C99E7}"/>
          </ac:spMkLst>
        </pc:spChg>
        <pc:spChg chg="add del mod">
          <ac:chgData name="camelia golgozeanu" userId="482d89e6bff388d9" providerId="LiveId" clId="{0F2CA6F3-D62B-42F4-8BF7-3676F055C975}" dt="2024-03-21T18:36:08.244" v="7988" actId="21"/>
          <ac:spMkLst>
            <pc:docMk/>
            <pc:sldMk cId="3900424163" sldId="265"/>
            <ac:spMk id="17" creationId="{39C4E835-DB03-3F41-4ED5-644A970AFC11}"/>
          </ac:spMkLst>
        </pc:spChg>
        <pc:spChg chg="add mod ord">
          <ac:chgData name="camelia golgozeanu" userId="482d89e6bff388d9" providerId="LiveId" clId="{0F2CA6F3-D62B-42F4-8BF7-3676F055C975}" dt="2024-03-20T00:04:49.231" v="6721" actId="20577"/>
          <ac:spMkLst>
            <pc:docMk/>
            <pc:sldMk cId="3900424163" sldId="265"/>
            <ac:spMk id="18" creationId="{EE8A470C-49C4-CD9D-26AE-194E8CF00061}"/>
          </ac:spMkLst>
        </pc:spChg>
        <pc:spChg chg="add mod ord">
          <ac:chgData name="camelia golgozeanu" userId="482d89e6bff388d9" providerId="LiveId" clId="{0F2CA6F3-D62B-42F4-8BF7-3676F055C975}" dt="2024-03-20T00:17:45.330" v="7547" actId="20577"/>
          <ac:spMkLst>
            <pc:docMk/>
            <pc:sldMk cId="3900424163" sldId="265"/>
            <ac:spMk id="19" creationId="{A74523B5-CBCE-1315-F2FB-E65C514A9AE5}"/>
          </ac:spMkLst>
        </pc:spChg>
        <pc:spChg chg="add del">
          <ac:chgData name="camelia golgozeanu" userId="482d89e6bff388d9" providerId="LiveId" clId="{0F2CA6F3-D62B-42F4-8BF7-3676F055C975}" dt="2024-03-21T18:24:57.589" v="7902"/>
          <ac:spMkLst>
            <pc:docMk/>
            <pc:sldMk cId="3900424163" sldId="265"/>
            <ac:spMk id="24" creationId="{AE2B703B-46F9-481A-A605-82E2A828C4FA}"/>
          </ac:spMkLst>
        </pc:spChg>
        <pc:spChg chg="add del">
          <ac:chgData name="camelia golgozeanu" userId="482d89e6bff388d9" providerId="LiveId" clId="{0F2CA6F3-D62B-42F4-8BF7-3676F055C975}" dt="2024-03-21T18:24:57.589" v="7902"/>
          <ac:spMkLst>
            <pc:docMk/>
            <pc:sldMk cId="3900424163" sldId="265"/>
            <ac:spMk id="26" creationId="{F13BE4D7-0C3D-4906-B230-A1C5B4665CCF}"/>
          </ac:spMkLst>
        </pc:spChg>
        <pc:picChg chg="add del mod">
          <ac:chgData name="camelia golgozeanu" userId="482d89e6bff388d9" providerId="LiveId" clId="{0F2CA6F3-D62B-42F4-8BF7-3676F055C975}" dt="2024-03-14T21:24:23.854" v="2030" actId="21"/>
          <ac:picMkLst>
            <pc:docMk/>
            <pc:sldMk cId="3900424163" sldId="265"/>
            <ac:picMk id="6" creationId="{0541B41A-22C2-3014-C887-F288EC155938}"/>
          </ac:picMkLst>
        </pc:picChg>
        <pc:picChg chg="add del mod">
          <ac:chgData name="camelia golgozeanu" userId="482d89e6bff388d9" providerId="LiveId" clId="{0F2CA6F3-D62B-42F4-8BF7-3676F055C975}" dt="2024-03-14T21:26:42.800" v="2034" actId="21"/>
          <ac:picMkLst>
            <pc:docMk/>
            <pc:sldMk cId="3900424163" sldId="265"/>
            <ac:picMk id="11" creationId="{D3923EAB-6F1F-A0DF-4B7D-E1979119B5F5}"/>
          </ac:picMkLst>
        </pc:picChg>
        <pc:picChg chg="add del mod ord">
          <ac:chgData name="camelia golgozeanu" userId="482d89e6bff388d9" providerId="LiveId" clId="{0F2CA6F3-D62B-42F4-8BF7-3676F055C975}" dt="2024-03-21T18:36:08.244" v="7988" actId="21"/>
          <ac:picMkLst>
            <pc:docMk/>
            <pc:sldMk cId="3900424163" sldId="265"/>
            <ac:picMk id="16" creationId="{6FF4E62F-AE47-103E-F4BC-054AD9F78741}"/>
          </ac:picMkLst>
        </pc:picChg>
      </pc:sldChg>
      <pc:sldChg chg="addSp delSp modSp new mod modTransition setBg delDesignElem">
        <pc:chgData name="camelia golgozeanu" userId="482d89e6bff388d9" providerId="LiveId" clId="{0F2CA6F3-D62B-42F4-8BF7-3676F055C975}" dt="2024-03-21T19:44:12.015" v="9127" actId="20577"/>
        <pc:sldMkLst>
          <pc:docMk/>
          <pc:sldMk cId="2042302" sldId="266"/>
        </pc:sldMkLst>
        <pc:spChg chg="add mod ord">
          <ac:chgData name="camelia golgozeanu" userId="482d89e6bff388d9" providerId="LiveId" clId="{0F2CA6F3-D62B-42F4-8BF7-3676F055C975}" dt="2024-03-21T18:53:13.466" v="8755" actId="5793"/>
          <ac:spMkLst>
            <pc:docMk/>
            <pc:sldMk cId="2042302" sldId="266"/>
            <ac:spMk id="3" creationId="{9F43E7B1-EB95-BA7B-7350-AAB536033A01}"/>
          </ac:spMkLst>
        </pc:spChg>
        <pc:spChg chg="add mod">
          <ac:chgData name="camelia golgozeanu" userId="482d89e6bff388d9" providerId="LiveId" clId="{0F2CA6F3-D62B-42F4-8BF7-3676F055C975}" dt="2024-03-21T19:44:12.015" v="9127" actId="20577"/>
          <ac:spMkLst>
            <pc:docMk/>
            <pc:sldMk cId="2042302" sldId="266"/>
            <ac:spMk id="4" creationId="{55317F40-EB45-81C3-F86F-BC2E6AA4ED63}"/>
          </ac:spMkLst>
        </pc:spChg>
        <pc:spChg chg="add mod">
          <ac:chgData name="camelia golgozeanu" userId="482d89e6bff388d9" providerId="LiveId" clId="{0F2CA6F3-D62B-42F4-8BF7-3676F055C975}" dt="2024-03-21T18:38:29.583" v="8012" actId="5793"/>
          <ac:spMkLst>
            <pc:docMk/>
            <pc:sldMk cId="2042302" sldId="266"/>
            <ac:spMk id="6" creationId="{B5D624A3-4B6F-3F56-0C1C-24640FEFA561}"/>
          </ac:spMkLst>
        </pc:spChg>
        <pc:spChg chg="add del">
          <ac:chgData name="camelia golgozeanu" userId="482d89e6bff388d9" providerId="LiveId" clId="{0F2CA6F3-D62B-42F4-8BF7-3676F055C975}" dt="2024-03-19T23:46:38.026" v="6105" actId="26606"/>
          <ac:spMkLst>
            <pc:docMk/>
            <pc:sldMk cId="2042302" sldId="266"/>
            <ac:spMk id="11" creationId="{8DAAB828-02C8-4111-AC14-FF5ACEDDFE37}"/>
          </ac:spMkLst>
        </pc:spChg>
        <pc:spChg chg="add del">
          <ac:chgData name="camelia golgozeanu" userId="482d89e6bff388d9" providerId="LiveId" clId="{0F2CA6F3-D62B-42F4-8BF7-3676F055C975}" dt="2024-03-14T22:09:25.006" v="2327" actId="26606"/>
          <ac:spMkLst>
            <pc:docMk/>
            <pc:sldMk cId="2042302" sldId="266"/>
            <ac:spMk id="14" creationId="{989BE678-777B-482A-A616-FEDC47B162E5}"/>
          </ac:spMkLst>
        </pc:spChg>
        <pc:spChg chg="add del">
          <ac:chgData name="camelia golgozeanu" userId="482d89e6bff388d9" providerId="LiveId" clId="{0F2CA6F3-D62B-42F4-8BF7-3676F055C975}" dt="2024-03-14T22:09:25.006" v="2327" actId="26606"/>
          <ac:spMkLst>
            <pc:docMk/>
            <pc:sldMk cId="2042302" sldId="266"/>
            <ac:spMk id="20" creationId="{D28BE0C3-2102-4820-B88B-A448B1840D14}"/>
          </ac:spMkLst>
        </pc:spChg>
        <pc:spChg chg="add del">
          <ac:chgData name="camelia golgozeanu" userId="482d89e6bff388d9" providerId="LiveId" clId="{0F2CA6F3-D62B-42F4-8BF7-3676F055C975}" dt="2024-03-19T23:42:34.952" v="6091"/>
          <ac:spMkLst>
            <pc:docMk/>
            <pc:sldMk cId="2042302" sldId="266"/>
            <ac:spMk id="22" creationId="{C8A3C342-1D03-412F-8DD3-BF519E8E0AE9}"/>
          </ac:spMkLst>
        </pc:spChg>
        <pc:spChg chg="add del">
          <ac:chgData name="camelia golgozeanu" userId="482d89e6bff388d9" providerId="LiveId" clId="{0F2CA6F3-D62B-42F4-8BF7-3676F055C975}" dt="2024-03-19T23:42:34.952" v="6091"/>
          <ac:spMkLst>
            <pc:docMk/>
            <pc:sldMk cId="2042302" sldId="266"/>
            <ac:spMk id="24" creationId="{81CC9B02-E087-4350-AEBD-2C3CF001AF01}"/>
          </ac:spMkLst>
        </pc:spChg>
        <pc:spChg chg="add del">
          <ac:chgData name="camelia golgozeanu" userId="482d89e6bff388d9" providerId="LiveId" clId="{0F2CA6F3-D62B-42F4-8BF7-3676F055C975}" dt="2024-03-19T23:42:34.952" v="6091"/>
          <ac:spMkLst>
            <pc:docMk/>
            <pc:sldMk cId="2042302" sldId="266"/>
            <ac:spMk id="26" creationId="{D6F18ACE-6E82-4ADC-8A2F-A1771B309B16}"/>
          </ac:spMkLst>
        </pc:spChg>
        <pc:spChg chg="add del">
          <ac:chgData name="camelia golgozeanu" userId="482d89e6bff388d9" providerId="LiveId" clId="{0F2CA6F3-D62B-42F4-8BF7-3676F055C975}" dt="2024-03-19T23:42:34.952" v="6091"/>
          <ac:spMkLst>
            <pc:docMk/>
            <pc:sldMk cId="2042302" sldId="266"/>
            <ac:spMk id="27" creationId="{989BE678-777B-482A-A616-FEDC47B162E5}"/>
          </ac:spMkLst>
        </pc:spChg>
        <pc:spChg chg="add del">
          <ac:chgData name="camelia golgozeanu" userId="482d89e6bff388d9" providerId="LiveId" clId="{0F2CA6F3-D62B-42F4-8BF7-3676F055C975}" dt="2024-03-19T23:42:34.952" v="6091"/>
          <ac:spMkLst>
            <pc:docMk/>
            <pc:sldMk cId="2042302" sldId="266"/>
            <ac:spMk id="30" creationId="{D28BE0C3-2102-4820-B88B-A448B1840D14}"/>
          </ac:spMkLst>
        </pc:spChg>
        <pc:grpChg chg="add del">
          <ac:chgData name="camelia golgozeanu" userId="482d89e6bff388d9" providerId="LiveId" clId="{0F2CA6F3-D62B-42F4-8BF7-3676F055C975}" dt="2024-03-19T23:46:38.026" v="6105" actId="26606"/>
          <ac:grpSpMkLst>
            <pc:docMk/>
            <pc:sldMk cId="2042302" sldId="266"/>
            <ac:grpSpMk id="13" creationId="{C32D4553-E775-4F16-9A6F-FED8D166A5B7}"/>
          </ac:grpSpMkLst>
        </pc:grpChg>
        <pc:picChg chg="add mod">
          <ac:chgData name="camelia golgozeanu" userId="482d89e6bff388d9" providerId="LiveId" clId="{0F2CA6F3-D62B-42F4-8BF7-3676F055C975}" dt="2024-03-21T18:54:16.637" v="8757" actId="1076"/>
          <ac:picMkLst>
            <pc:docMk/>
            <pc:sldMk cId="2042302" sldId="266"/>
            <ac:picMk id="5" creationId="{812B9BBC-E5DC-DA4A-CEF2-2BB2DB8660CB}"/>
          </ac:picMkLst>
        </pc:picChg>
        <pc:picChg chg="add del">
          <ac:chgData name="camelia golgozeanu" userId="482d89e6bff388d9" providerId="LiveId" clId="{0F2CA6F3-D62B-42F4-8BF7-3676F055C975}" dt="2024-03-14T22:09:25.006" v="2327" actId="26606"/>
          <ac:picMkLst>
            <pc:docMk/>
            <pc:sldMk cId="2042302" sldId="266"/>
            <ac:picMk id="10" creationId="{DF19BAF3-7E20-4B9D-B544-BABAEEA1FA75}"/>
          </ac:picMkLst>
        </pc:picChg>
        <pc:picChg chg="add del">
          <ac:chgData name="camelia golgozeanu" userId="482d89e6bff388d9" providerId="LiveId" clId="{0F2CA6F3-D62B-42F4-8BF7-3676F055C975}" dt="2024-03-14T22:09:25.006" v="2327" actId="26606"/>
          <ac:picMkLst>
            <pc:docMk/>
            <pc:sldMk cId="2042302" sldId="266"/>
            <ac:picMk id="12" creationId="{950648F4-ABCD-4DF0-8641-76CFB2354721}"/>
          </ac:picMkLst>
        </pc:picChg>
        <pc:picChg chg="add del">
          <ac:chgData name="camelia golgozeanu" userId="482d89e6bff388d9" providerId="LiveId" clId="{0F2CA6F3-D62B-42F4-8BF7-3676F055C975}" dt="2024-03-14T22:09:25.006" v="2327" actId="26606"/>
          <ac:picMkLst>
            <pc:docMk/>
            <pc:sldMk cId="2042302" sldId="266"/>
            <ac:picMk id="16" creationId="{CF1EB4BD-9C7E-4AA3-9681-C7EB0DA6250B}"/>
          </ac:picMkLst>
        </pc:picChg>
        <pc:picChg chg="add del">
          <ac:chgData name="camelia golgozeanu" userId="482d89e6bff388d9" providerId="LiveId" clId="{0F2CA6F3-D62B-42F4-8BF7-3676F055C975}" dt="2024-03-14T22:09:25.006" v="2327" actId="26606"/>
          <ac:picMkLst>
            <pc:docMk/>
            <pc:sldMk cId="2042302" sldId="266"/>
            <ac:picMk id="18" creationId="{94AAE3AA-3759-4D28-B0EF-575F25A5146C}"/>
          </ac:picMkLst>
        </pc:picChg>
        <pc:picChg chg="add del">
          <ac:chgData name="camelia golgozeanu" userId="482d89e6bff388d9" providerId="LiveId" clId="{0F2CA6F3-D62B-42F4-8BF7-3676F055C975}" dt="2024-03-19T23:42:34.952" v="6091"/>
          <ac:picMkLst>
            <pc:docMk/>
            <pc:sldMk cId="2042302" sldId="266"/>
            <ac:picMk id="23" creationId="{DF19BAF3-7E20-4B9D-B544-BABAEEA1FA75}"/>
          </ac:picMkLst>
        </pc:picChg>
        <pc:picChg chg="add del">
          <ac:chgData name="camelia golgozeanu" userId="482d89e6bff388d9" providerId="LiveId" clId="{0F2CA6F3-D62B-42F4-8BF7-3676F055C975}" dt="2024-03-19T23:42:34.952" v="6091"/>
          <ac:picMkLst>
            <pc:docMk/>
            <pc:sldMk cId="2042302" sldId="266"/>
            <ac:picMk id="25" creationId="{950648F4-ABCD-4DF0-8641-76CFB2354721}"/>
          </ac:picMkLst>
        </pc:picChg>
        <pc:picChg chg="add del">
          <ac:chgData name="camelia golgozeanu" userId="482d89e6bff388d9" providerId="LiveId" clId="{0F2CA6F3-D62B-42F4-8BF7-3676F055C975}" dt="2024-03-19T23:42:34.952" v="6091"/>
          <ac:picMkLst>
            <pc:docMk/>
            <pc:sldMk cId="2042302" sldId="266"/>
            <ac:picMk id="28" creationId="{CF1EB4BD-9C7E-4AA3-9681-C7EB0DA6250B}"/>
          </ac:picMkLst>
        </pc:picChg>
        <pc:picChg chg="add del">
          <ac:chgData name="camelia golgozeanu" userId="482d89e6bff388d9" providerId="LiveId" clId="{0F2CA6F3-D62B-42F4-8BF7-3676F055C975}" dt="2024-03-19T23:42:34.952" v="6091"/>
          <ac:picMkLst>
            <pc:docMk/>
            <pc:sldMk cId="2042302" sldId="266"/>
            <ac:picMk id="29" creationId="{94AAE3AA-3759-4D28-B0EF-575F25A5146C}"/>
          </ac:picMkLst>
        </pc:picChg>
      </pc:sldChg>
      <pc:sldChg chg="addSp modSp new del">
        <pc:chgData name="camelia golgozeanu" userId="482d89e6bff388d9" providerId="LiveId" clId="{0F2CA6F3-D62B-42F4-8BF7-3676F055C975}" dt="2024-03-14T22:06:08.694" v="2317" actId="680"/>
        <pc:sldMkLst>
          <pc:docMk/>
          <pc:sldMk cId="2138183337" sldId="266"/>
        </pc:sldMkLst>
        <pc:spChg chg="add">
          <ac:chgData name="camelia golgozeanu" userId="482d89e6bff388d9" providerId="LiveId" clId="{0F2CA6F3-D62B-42F4-8BF7-3676F055C975}" dt="2024-03-14T22:05:24.950" v="2314"/>
          <ac:spMkLst>
            <pc:docMk/>
            <pc:sldMk cId="2138183337" sldId="266"/>
            <ac:spMk id="2" creationId="{D5C9C0CB-4DCE-A231-DC49-1FFABA395597}"/>
          </ac:spMkLst>
        </pc:spChg>
        <pc:spChg chg="add mod">
          <ac:chgData name="camelia golgozeanu" userId="482d89e6bff388d9" providerId="LiveId" clId="{0F2CA6F3-D62B-42F4-8BF7-3676F055C975}" dt="2024-03-14T22:06:07.164" v="2316"/>
          <ac:spMkLst>
            <pc:docMk/>
            <pc:sldMk cId="2138183337" sldId="266"/>
            <ac:spMk id="3" creationId="{0340311C-8F32-355E-06D7-EE32CAF6A39E}"/>
          </ac:spMkLst>
        </pc:spChg>
      </pc:sldChg>
      <pc:sldChg chg="addSp modSp new del mod">
        <pc:chgData name="camelia golgozeanu" userId="482d89e6bff388d9" providerId="LiveId" clId="{0F2CA6F3-D62B-42F4-8BF7-3676F055C975}" dt="2024-03-14T22:05:09.802" v="2312" actId="2696"/>
        <pc:sldMkLst>
          <pc:docMk/>
          <pc:sldMk cId="2720607367" sldId="266"/>
        </pc:sldMkLst>
        <pc:spChg chg="mod">
          <ac:chgData name="camelia golgozeanu" userId="482d89e6bff388d9" providerId="LiveId" clId="{0F2CA6F3-D62B-42F4-8BF7-3676F055C975}" dt="2024-03-14T22:04:23.529" v="2307" actId="27636"/>
          <ac:spMkLst>
            <pc:docMk/>
            <pc:sldMk cId="2720607367" sldId="266"/>
            <ac:spMk id="3" creationId="{35E59BA6-C949-7590-281C-9FC9E41CA11C}"/>
          </ac:spMkLst>
        </pc:spChg>
        <pc:spChg chg="add">
          <ac:chgData name="camelia golgozeanu" userId="482d89e6bff388d9" providerId="LiveId" clId="{0F2CA6F3-D62B-42F4-8BF7-3676F055C975}" dt="2024-03-14T22:04:35.199" v="2308"/>
          <ac:spMkLst>
            <pc:docMk/>
            <pc:sldMk cId="2720607367" sldId="266"/>
            <ac:spMk id="4" creationId="{534B31DD-9265-33BC-6817-AE750745EABD}"/>
          </ac:spMkLst>
        </pc:spChg>
        <pc:spChg chg="add mod">
          <ac:chgData name="camelia golgozeanu" userId="482d89e6bff388d9" providerId="LiveId" clId="{0F2CA6F3-D62B-42F4-8BF7-3676F055C975}" dt="2024-03-14T22:04:46.545" v="2310"/>
          <ac:spMkLst>
            <pc:docMk/>
            <pc:sldMk cId="2720607367" sldId="266"/>
            <ac:spMk id="5" creationId="{CDBFA77E-DFB5-5C96-4F27-96C287161D03}"/>
          </ac:spMkLst>
        </pc:spChg>
        <pc:spChg chg="add">
          <ac:chgData name="camelia golgozeanu" userId="482d89e6bff388d9" providerId="LiveId" clId="{0F2CA6F3-D62B-42F4-8BF7-3676F055C975}" dt="2024-03-14T22:04:51.792" v="2311"/>
          <ac:spMkLst>
            <pc:docMk/>
            <pc:sldMk cId="2720607367" sldId="266"/>
            <ac:spMk id="6" creationId="{CF54A05C-7158-0DE7-FB4B-1A631297D391}"/>
          </ac:spMkLst>
        </pc:spChg>
      </pc:sldChg>
      <pc:sldChg chg="addSp delSp modSp new del mod setBg addAnim delAnim">
        <pc:chgData name="camelia golgozeanu" userId="482d89e6bff388d9" providerId="LiveId" clId="{0F2CA6F3-D62B-42F4-8BF7-3676F055C975}" dt="2024-03-18T13:06:03.338" v="2790" actId="2696"/>
        <pc:sldMkLst>
          <pc:docMk/>
          <pc:sldMk cId="463366731" sldId="267"/>
        </pc:sldMkLst>
        <pc:spChg chg="mod">
          <ac:chgData name="camelia golgozeanu" userId="482d89e6bff388d9" providerId="LiveId" clId="{0F2CA6F3-D62B-42F4-8BF7-3676F055C975}" dt="2024-03-18T13:04:56.233" v="2785" actId="26606"/>
          <ac:spMkLst>
            <pc:docMk/>
            <pc:sldMk cId="463366731" sldId="267"/>
            <ac:spMk id="2" creationId="{77A8C9D2-385E-7167-3E63-369F3963217D}"/>
          </ac:spMkLst>
        </pc:spChg>
        <pc:spChg chg="add del">
          <ac:chgData name="camelia golgozeanu" userId="482d89e6bff388d9" providerId="LiveId" clId="{0F2CA6F3-D62B-42F4-8BF7-3676F055C975}" dt="2024-03-18T13:04:56.295" v="2786" actId="26606"/>
          <ac:spMkLst>
            <pc:docMk/>
            <pc:sldMk cId="463366731" sldId="267"/>
            <ac:spMk id="8" creationId="{BD1CAB03-F6A4-4736-85F6-261056424D9D}"/>
          </ac:spMkLst>
        </pc:spChg>
        <pc:spChg chg="add del">
          <ac:chgData name="camelia golgozeanu" userId="482d89e6bff388d9" providerId="LiveId" clId="{0F2CA6F3-D62B-42F4-8BF7-3676F055C975}" dt="2024-03-18T13:04:56.295" v="2786" actId="26606"/>
          <ac:spMkLst>
            <pc:docMk/>
            <pc:sldMk cId="463366731" sldId="267"/>
            <ac:spMk id="10" creationId="{3E2321B3-5D47-422E-8DD6-192DA485FF63}"/>
          </ac:spMkLst>
        </pc:spChg>
        <pc:spChg chg="add">
          <ac:chgData name="camelia golgozeanu" userId="482d89e6bff388d9" providerId="LiveId" clId="{0F2CA6F3-D62B-42F4-8BF7-3676F055C975}" dt="2024-03-18T13:04:56.295" v="2786" actId="26606"/>
          <ac:spMkLst>
            <pc:docMk/>
            <pc:sldMk cId="463366731" sldId="267"/>
            <ac:spMk id="12" creationId="{BD1CAB03-F6A4-4736-85F6-261056424D9D}"/>
          </ac:spMkLst>
        </pc:spChg>
        <pc:spChg chg="add">
          <ac:chgData name="camelia golgozeanu" userId="482d89e6bff388d9" providerId="LiveId" clId="{0F2CA6F3-D62B-42F4-8BF7-3676F055C975}" dt="2024-03-18T13:04:56.295" v="2786" actId="26606"/>
          <ac:spMkLst>
            <pc:docMk/>
            <pc:sldMk cId="463366731" sldId="267"/>
            <ac:spMk id="13" creationId="{3E2321B3-5D47-422E-8DD6-192DA485FF63}"/>
          </ac:spMkLst>
        </pc:spChg>
        <pc:spChg chg="add del">
          <ac:chgData name="camelia golgozeanu" userId="482d89e6bff388d9" providerId="LiveId" clId="{0F2CA6F3-D62B-42F4-8BF7-3676F055C975}" dt="2024-03-18T13:04:45.027" v="2780" actId="26606"/>
          <ac:spMkLst>
            <pc:docMk/>
            <pc:sldMk cId="463366731" sldId="267"/>
            <ac:spMk id="15" creationId="{BD1CAB03-F6A4-4736-85F6-261056424D9D}"/>
          </ac:spMkLst>
        </pc:spChg>
        <pc:spChg chg="add del">
          <ac:chgData name="camelia golgozeanu" userId="482d89e6bff388d9" providerId="LiveId" clId="{0F2CA6F3-D62B-42F4-8BF7-3676F055C975}" dt="2024-03-18T13:04:45.027" v="2780" actId="26606"/>
          <ac:spMkLst>
            <pc:docMk/>
            <pc:sldMk cId="463366731" sldId="267"/>
            <ac:spMk id="17" creationId="{3E2321B3-5D47-422E-8DD6-192DA485FF63}"/>
          </ac:spMkLst>
        </pc:spChg>
        <pc:spChg chg="add del">
          <ac:chgData name="camelia golgozeanu" userId="482d89e6bff388d9" providerId="LiveId" clId="{0F2CA6F3-D62B-42F4-8BF7-3676F055C975}" dt="2024-03-18T13:04:47.792" v="2782" actId="26606"/>
          <ac:spMkLst>
            <pc:docMk/>
            <pc:sldMk cId="463366731" sldId="267"/>
            <ac:spMk id="19" creationId="{FC23C8D4-BD3D-4473-B3D0-89011586BE82}"/>
          </ac:spMkLst>
        </pc:spChg>
        <pc:picChg chg="add mod">
          <ac:chgData name="camelia golgozeanu" userId="482d89e6bff388d9" providerId="LiveId" clId="{0F2CA6F3-D62B-42F4-8BF7-3676F055C975}" dt="2024-03-18T13:05:11.213" v="2789" actId="962"/>
          <ac:picMkLst>
            <pc:docMk/>
            <pc:sldMk cId="463366731" sldId="267"/>
            <ac:picMk id="4" creationId="{3749E295-95AA-779A-A219-576A9437321C}"/>
          </ac:picMkLst>
        </pc:picChg>
      </pc:sldChg>
      <pc:sldChg chg="addSp delSp modSp new mod modTransition setBg modAnim">
        <pc:chgData name="camelia golgozeanu" userId="482d89e6bff388d9" providerId="LiveId" clId="{0F2CA6F3-D62B-42F4-8BF7-3676F055C975}" dt="2024-03-21T20:22:30.731" v="9327" actId="20577"/>
        <pc:sldMkLst>
          <pc:docMk/>
          <pc:sldMk cId="2287414364" sldId="267"/>
        </pc:sldMkLst>
        <pc:spChg chg="mod">
          <ac:chgData name="camelia golgozeanu" userId="482d89e6bff388d9" providerId="LiveId" clId="{0F2CA6F3-D62B-42F4-8BF7-3676F055C975}" dt="2024-03-19T23:08:04.586" v="4953" actId="20577"/>
          <ac:spMkLst>
            <pc:docMk/>
            <pc:sldMk cId="2287414364" sldId="267"/>
            <ac:spMk id="2" creationId="{3C312918-AAFB-D932-FF19-E89C1BF41C49}"/>
          </ac:spMkLst>
        </pc:spChg>
        <pc:spChg chg="mod">
          <ac:chgData name="camelia golgozeanu" userId="482d89e6bff388d9" providerId="LiveId" clId="{0F2CA6F3-D62B-42F4-8BF7-3676F055C975}" dt="2024-03-21T20:22:30.731" v="9327" actId="20577"/>
          <ac:spMkLst>
            <pc:docMk/>
            <pc:sldMk cId="2287414364" sldId="267"/>
            <ac:spMk id="3" creationId="{299B34D5-D100-B15A-86BB-88C485A8353E}"/>
          </ac:spMkLst>
        </pc:spChg>
        <pc:spChg chg="add del">
          <ac:chgData name="camelia golgozeanu" userId="482d89e6bff388d9" providerId="LiveId" clId="{0F2CA6F3-D62B-42F4-8BF7-3676F055C975}" dt="2024-03-18T13:10:12.745" v="2903" actId="26606"/>
          <ac:spMkLst>
            <pc:docMk/>
            <pc:sldMk cId="2287414364" sldId="267"/>
            <ac:spMk id="8" creationId="{65B36D43-160A-4459-A18F-4471E7926946}"/>
          </ac:spMkLst>
        </pc:spChg>
        <pc:spChg chg="add del">
          <ac:chgData name="camelia golgozeanu" userId="482d89e6bff388d9" providerId="LiveId" clId="{0F2CA6F3-D62B-42F4-8BF7-3676F055C975}" dt="2024-03-18T13:10:12.745" v="2903" actId="26606"/>
          <ac:spMkLst>
            <pc:docMk/>
            <pc:sldMk cId="2287414364" sldId="267"/>
            <ac:spMk id="10" creationId="{98C17B38-9174-4965-BABA-C9C1C6F3D51A}"/>
          </ac:spMkLst>
        </pc:spChg>
        <pc:picChg chg="add">
          <ac:chgData name="camelia golgozeanu" userId="482d89e6bff388d9" providerId="LiveId" clId="{0F2CA6F3-D62B-42F4-8BF7-3676F055C975}" dt="2024-03-18T13:10:12.745" v="2903" actId="26606"/>
          <ac:picMkLst>
            <pc:docMk/>
            <pc:sldMk cId="2287414364" sldId="267"/>
            <ac:picMk id="14" creationId="{DA728D64-E735-2C43-2EDC-423C122187DE}"/>
          </ac:picMkLst>
        </pc:picChg>
        <pc:cxnChg chg="add del">
          <ac:chgData name="camelia golgozeanu" userId="482d89e6bff388d9" providerId="LiveId" clId="{0F2CA6F3-D62B-42F4-8BF7-3676F055C975}" dt="2024-03-18T13:10:12.745" v="2903" actId="26606"/>
          <ac:cxnSpMkLst>
            <pc:docMk/>
            <pc:sldMk cId="2287414364" sldId="267"/>
            <ac:cxnSpMk id="12" creationId="{A1865F92-5D70-4CFC-A515-E5AD0F55F8C4}"/>
          </ac:cxnSpMkLst>
        </pc:cxnChg>
        <pc:cxnChg chg="add">
          <ac:chgData name="camelia golgozeanu" userId="482d89e6bff388d9" providerId="LiveId" clId="{0F2CA6F3-D62B-42F4-8BF7-3676F055C975}" dt="2024-03-18T13:10:12.745" v="2903" actId="26606"/>
          <ac:cxnSpMkLst>
            <pc:docMk/>
            <pc:sldMk cId="2287414364" sldId="267"/>
            <ac:cxnSpMk id="18" creationId="{A4F35239-EB86-4ACB-91DE-4989620C2C1A}"/>
          </ac:cxnSpMkLst>
        </pc:cxnChg>
      </pc:sldChg>
      <pc:sldChg chg="addSp delSp modSp new mod modTransition setBg setClrOvrMap delDesignElem">
        <pc:chgData name="camelia golgozeanu" userId="482d89e6bff388d9" providerId="LiveId" clId="{0F2CA6F3-D62B-42F4-8BF7-3676F055C975}" dt="2024-03-21T19:36:19.804" v="8784"/>
        <pc:sldMkLst>
          <pc:docMk/>
          <pc:sldMk cId="3478280231" sldId="268"/>
        </pc:sldMkLst>
        <pc:spChg chg="add mod">
          <ac:chgData name="camelia golgozeanu" userId="482d89e6bff388d9" providerId="LiveId" clId="{0F2CA6F3-D62B-42F4-8BF7-3676F055C975}" dt="2024-03-21T18:24:57.810" v="7904" actId="27636"/>
          <ac:spMkLst>
            <pc:docMk/>
            <pc:sldMk cId="3478280231" sldId="268"/>
            <ac:spMk id="2" creationId="{A0D4E018-9342-9827-71A9-C3396E90D229}"/>
          </ac:spMkLst>
        </pc:spChg>
        <pc:spChg chg="add">
          <ac:chgData name="camelia golgozeanu" userId="482d89e6bff388d9" providerId="LiveId" clId="{0F2CA6F3-D62B-42F4-8BF7-3676F055C975}" dt="2024-03-19T23:36:34.764" v="5865"/>
          <ac:spMkLst>
            <pc:docMk/>
            <pc:sldMk cId="3478280231" sldId="268"/>
            <ac:spMk id="3" creationId="{20C64E71-63C3-A0E4-22E2-784E4CC9709B}"/>
          </ac:spMkLst>
        </pc:spChg>
        <pc:spChg chg="add del">
          <ac:chgData name="camelia golgozeanu" userId="482d89e6bff388d9" providerId="LiveId" clId="{0F2CA6F3-D62B-42F4-8BF7-3676F055C975}" dt="2024-03-19T23:42:34.952" v="6091"/>
          <ac:spMkLst>
            <pc:docMk/>
            <pc:sldMk cId="3478280231" sldId="268"/>
            <ac:spMk id="11" creationId="{4FA533C5-33E3-4611-AF9F-72811D8B26A6}"/>
          </ac:spMkLst>
        </pc:spChg>
        <pc:spChg chg="add del">
          <ac:chgData name="camelia golgozeanu" userId="482d89e6bff388d9" providerId="LiveId" clId="{0F2CA6F3-D62B-42F4-8BF7-3676F055C975}" dt="2024-03-19T23:42:34.952" v="6091"/>
          <ac:spMkLst>
            <pc:docMk/>
            <pc:sldMk cId="3478280231" sldId="268"/>
            <ac:spMk id="17" creationId="{87F0FDC4-AD8C-47D9-9131-623C98ADB0AE}"/>
          </ac:spMkLst>
        </pc:spChg>
        <pc:spChg chg="add del">
          <ac:chgData name="camelia golgozeanu" userId="482d89e6bff388d9" providerId="LiveId" clId="{0F2CA6F3-D62B-42F4-8BF7-3676F055C975}" dt="2024-03-19T23:42:34.952" v="6091"/>
          <ac:spMkLst>
            <pc:docMk/>
            <pc:sldMk cId="3478280231" sldId="268"/>
            <ac:spMk id="19" creationId="{74CD14DB-BB81-479F-A1FC-1C75640E9F84}"/>
          </ac:spMkLst>
        </pc:spChg>
        <pc:spChg chg="add del">
          <ac:chgData name="camelia golgozeanu" userId="482d89e6bff388d9" providerId="LiveId" clId="{0F2CA6F3-D62B-42F4-8BF7-3676F055C975}" dt="2024-03-19T23:42:34.952" v="6091"/>
          <ac:spMkLst>
            <pc:docMk/>
            <pc:sldMk cId="3478280231" sldId="268"/>
            <ac:spMk id="21" creationId="{C943A91B-7CA7-4592-A975-73B1BF8C4C74}"/>
          </ac:spMkLst>
        </pc:spChg>
        <pc:spChg chg="add del">
          <ac:chgData name="camelia golgozeanu" userId="482d89e6bff388d9" providerId="LiveId" clId="{0F2CA6F3-D62B-42F4-8BF7-3676F055C975}" dt="2024-03-19T23:42:34.952" v="6091"/>
          <ac:spMkLst>
            <pc:docMk/>
            <pc:sldMk cId="3478280231" sldId="268"/>
            <ac:spMk id="23" creationId="{EC471314-E46A-414B-8D91-74880E84F187}"/>
          </ac:spMkLst>
        </pc:spChg>
        <pc:spChg chg="add del">
          <ac:chgData name="camelia golgozeanu" userId="482d89e6bff388d9" providerId="LiveId" clId="{0F2CA6F3-D62B-42F4-8BF7-3676F055C975}" dt="2024-03-19T23:42:34.952" v="6091"/>
          <ac:spMkLst>
            <pc:docMk/>
            <pc:sldMk cId="3478280231" sldId="268"/>
            <ac:spMk id="25" creationId="{6A681326-1C9D-44A3-A627-3871BDAE4127}"/>
          </ac:spMkLst>
        </pc:spChg>
        <pc:picChg chg="add del">
          <ac:chgData name="camelia golgozeanu" userId="482d89e6bff388d9" providerId="LiveId" clId="{0F2CA6F3-D62B-42F4-8BF7-3676F055C975}" dt="2024-03-19T23:42:34.952" v="6091"/>
          <ac:picMkLst>
            <pc:docMk/>
            <pc:sldMk cId="3478280231" sldId="268"/>
            <ac:picMk id="7" creationId="{91B28F63-CF00-448F-B141-FE33C33B1891}"/>
          </ac:picMkLst>
        </pc:picChg>
        <pc:picChg chg="add del">
          <ac:chgData name="camelia golgozeanu" userId="482d89e6bff388d9" providerId="LiveId" clId="{0F2CA6F3-D62B-42F4-8BF7-3676F055C975}" dt="2024-03-19T23:42:34.952" v="6091"/>
          <ac:picMkLst>
            <pc:docMk/>
            <pc:sldMk cId="3478280231" sldId="268"/>
            <ac:picMk id="9" creationId="{2AE609E2-8522-44E4-9077-980E5BCF3E14}"/>
          </ac:picMkLst>
        </pc:picChg>
        <pc:picChg chg="add del">
          <ac:chgData name="camelia golgozeanu" userId="482d89e6bff388d9" providerId="LiveId" clId="{0F2CA6F3-D62B-42F4-8BF7-3676F055C975}" dt="2024-03-19T23:42:34.952" v="6091"/>
          <ac:picMkLst>
            <pc:docMk/>
            <pc:sldMk cId="3478280231" sldId="268"/>
            <ac:picMk id="13" creationId="{8949AD42-25FD-4C3D-9EEE-B7FEC5809988}"/>
          </ac:picMkLst>
        </pc:picChg>
        <pc:picChg chg="add del">
          <ac:chgData name="camelia golgozeanu" userId="482d89e6bff388d9" providerId="LiveId" clId="{0F2CA6F3-D62B-42F4-8BF7-3676F055C975}" dt="2024-03-19T23:42:34.952" v="6091"/>
          <ac:picMkLst>
            <pc:docMk/>
            <pc:sldMk cId="3478280231" sldId="268"/>
            <ac:picMk id="15" creationId="{6AC7D913-60B7-4603-881B-831DA5D3A940}"/>
          </ac:picMkLst>
        </pc:picChg>
      </pc:sldChg>
      <pc:sldMasterChg chg="add del addSldLayout delSldLayout">
        <pc:chgData name="camelia golgozeanu" userId="482d89e6bff388d9" providerId="LiveId" clId="{0F2CA6F3-D62B-42F4-8BF7-3676F055C975}" dt="2024-03-05T21:57:02.113" v="72" actId="26606"/>
        <pc:sldMasterMkLst>
          <pc:docMk/>
          <pc:sldMasterMk cId="784236628" sldId="2147483648"/>
        </pc:sldMasterMkLst>
        <pc:sldLayoutChg chg="add del">
          <pc:chgData name="camelia golgozeanu" userId="482d89e6bff388d9" providerId="LiveId" clId="{0F2CA6F3-D62B-42F4-8BF7-3676F055C975}" dt="2024-03-05T21:57:02.113" v="72" actId="26606"/>
          <pc:sldLayoutMkLst>
            <pc:docMk/>
            <pc:sldMasterMk cId="784236628" sldId="2147483648"/>
            <pc:sldLayoutMk cId="3289317696" sldId="2147483649"/>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111154649" sldId="2147483650"/>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4009268594" sldId="2147483651"/>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1636559324" sldId="2147483652"/>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1146818926" sldId="2147483653"/>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2633263738" sldId="2147483654"/>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4056621726" sldId="2147483655"/>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1561828018" sldId="2147483656"/>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3419025907" sldId="2147483657"/>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2545333142" sldId="2147483658"/>
          </pc:sldLayoutMkLst>
        </pc:sldLayoutChg>
        <pc:sldLayoutChg chg="add del">
          <pc:chgData name="camelia golgozeanu" userId="482d89e6bff388d9" providerId="LiveId" clId="{0F2CA6F3-D62B-42F4-8BF7-3676F055C975}" dt="2024-03-05T21:57:02.113" v="72" actId="26606"/>
          <pc:sldLayoutMkLst>
            <pc:docMk/>
            <pc:sldMasterMk cId="784236628" sldId="2147483648"/>
            <pc:sldLayoutMk cId="501931887" sldId="2147483659"/>
          </pc:sldLayoutMkLst>
        </pc:sldLayoutChg>
      </pc:sldMasterChg>
      <pc:sldMasterChg chg="add del replId addSldLayout delSldLayout">
        <pc:chgData name="camelia golgozeanu" userId="482d89e6bff388d9" providerId="LiveId" clId="{0F2CA6F3-D62B-42F4-8BF7-3676F055C975}" dt="2024-03-05T21:55:17.302" v="45" actId="26606"/>
        <pc:sldMasterMkLst>
          <pc:docMk/>
          <pc:sldMasterMk cId="2914072392" sldId="2147483660"/>
        </pc:sldMasterMkLst>
        <pc:sldLayoutChg chg="add del">
          <pc:chgData name="camelia golgozeanu" userId="482d89e6bff388d9" providerId="LiveId" clId="{0F2CA6F3-D62B-42F4-8BF7-3676F055C975}" dt="2024-03-05T21:55:17.302" v="45" actId="26606"/>
          <pc:sldLayoutMkLst>
            <pc:docMk/>
            <pc:sldMasterMk cId="2914072392" sldId="2147483660"/>
            <pc:sldLayoutMk cId="36241609" sldId="2147483661"/>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1454520725" sldId="2147483662"/>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4215290573" sldId="2147483663"/>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795774986" sldId="2147483664"/>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133588813" sldId="2147483665"/>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3702237172" sldId="2147483666"/>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162183880" sldId="2147483667"/>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1233406108" sldId="2147483668"/>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392532809" sldId="2147483669"/>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2502645991" sldId="2147483670"/>
          </pc:sldLayoutMkLst>
        </pc:sldLayoutChg>
        <pc:sldLayoutChg chg="add del replId">
          <pc:chgData name="camelia golgozeanu" userId="482d89e6bff388d9" providerId="LiveId" clId="{0F2CA6F3-D62B-42F4-8BF7-3676F055C975}" dt="2024-03-05T21:55:17.302" v="45" actId="26606"/>
          <pc:sldLayoutMkLst>
            <pc:docMk/>
            <pc:sldMasterMk cId="2914072392" sldId="2147483660"/>
            <pc:sldLayoutMk cId="600530827" sldId="2147483671"/>
          </pc:sldLayoutMkLst>
        </pc:sldLayoutChg>
      </pc:sldMasterChg>
      <pc:sldMasterChg chg="add del addSldLayout delSldLayout">
        <pc:chgData name="camelia golgozeanu" userId="482d89e6bff388d9" providerId="LiveId" clId="{0F2CA6F3-D62B-42F4-8BF7-3676F055C975}" dt="2024-03-05T21:56:14.436" v="61" actId="26606"/>
        <pc:sldMasterMkLst>
          <pc:docMk/>
          <pc:sldMasterMk cId="1348056527" sldId="2147483673"/>
        </pc:sldMasterMkLst>
        <pc:sldLayoutChg chg="add del">
          <pc:chgData name="camelia golgozeanu" userId="482d89e6bff388d9" providerId="LiveId" clId="{0F2CA6F3-D62B-42F4-8BF7-3676F055C975}" dt="2024-03-05T21:56:14.436" v="61" actId="26606"/>
          <pc:sldLayoutMkLst>
            <pc:docMk/>
            <pc:sldMasterMk cId="1348056527" sldId="2147483673"/>
            <pc:sldLayoutMk cId="4023277782" sldId="2147483662"/>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2246662004" sldId="2147483663"/>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4021732973" sldId="2147483664"/>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1337019413" sldId="2147483665"/>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2441593269" sldId="2147483666"/>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501270436" sldId="2147483667"/>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179125169" sldId="2147483668"/>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3119597756" sldId="2147483669"/>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3020551653" sldId="2147483670"/>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1494306333" sldId="2147483671"/>
          </pc:sldLayoutMkLst>
        </pc:sldLayoutChg>
        <pc:sldLayoutChg chg="add del">
          <pc:chgData name="camelia golgozeanu" userId="482d89e6bff388d9" providerId="LiveId" clId="{0F2CA6F3-D62B-42F4-8BF7-3676F055C975}" dt="2024-03-05T21:56:14.436" v="61" actId="26606"/>
          <pc:sldLayoutMkLst>
            <pc:docMk/>
            <pc:sldMasterMk cId="1348056527" sldId="2147483673"/>
            <pc:sldLayoutMk cId="2330229648" sldId="2147483672"/>
          </pc:sldLayoutMkLst>
        </pc:sldLayoutChg>
      </pc:sldMasterChg>
      <pc:sldMasterChg chg="add del addSldLayout delSldLayout">
        <pc:chgData name="camelia golgozeanu" userId="482d89e6bff388d9" providerId="LiveId" clId="{0F2CA6F3-D62B-42F4-8BF7-3676F055C975}" dt="2024-03-05T21:55:24.823" v="49" actId="26606"/>
        <pc:sldMasterMkLst>
          <pc:docMk/>
          <pc:sldMasterMk cId="2569893446" sldId="2147483673"/>
        </pc:sldMasterMkLst>
        <pc:sldLayoutChg chg="add del">
          <pc:chgData name="camelia golgozeanu" userId="482d89e6bff388d9" providerId="LiveId" clId="{0F2CA6F3-D62B-42F4-8BF7-3676F055C975}" dt="2024-03-05T21:55:24.823" v="49" actId="26606"/>
          <pc:sldLayoutMkLst>
            <pc:docMk/>
            <pc:sldMasterMk cId="2569893446" sldId="2147483673"/>
            <pc:sldLayoutMk cId="1588821415" sldId="2147483662"/>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186641853" sldId="2147483663"/>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752036480" sldId="2147483664"/>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1501528949" sldId="2147483665"/>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936143543" sldId="2147483666"/>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576387635" sldId="2147483667"/>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2408844795" sldId="2147483668"/>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4072260201" sldId="2147483669"/>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3050851032" sldId="2147483670"/>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118248139" sldId="2147483671"/>
          </pc:sldLayoutMkLst>
        </pc:sldLayoutChg>
        <pc:sldLayoutChg chg="add del">
          <pc:chgData name="camelia golgozeanu" userId="482d89e6bff388d9" providerId="LiveId" clId="{0F2CA6F3-D62B-42F4-8BF7-3676F055C975}" dt="2024-03-05T21:55:24.823" v="49" actId="26606"/>
          <pc:sldLayoutMkLst>
            <pc:docMk/>
            <pc:sldMasterMk cId="2569893446" sldId="2147483673"/>
            <pc:sldLayoutMk cId="74640993" sldId="2147483672"/>
          </pc:sldLayoutMkLst>
        </pc:sldLayoutChg>
      </pc:sldMasterChg>
      <pc:sldMasterChg chg="add del addSldLayout delSldLayout">
        <pc:chgData name="camelia golgozeanu" userId="482d89e6bff388d9" providerId="LiveId" clId="{0F2CA6F3-D62B-42F4-8BF7-3676F055C975}" dt="2024-03-05T21:57:02.113" v="72" actId="26606"/>
        <pc:sldMasterMkLst>
          <pc:docMk/>
          <pc:sldMasterMk cId="1329849181" sldId="2147483686"/>
        </pc:sldMasterMkLst>
        <pc:sldLayoutChg chg="add del">
          <pc:chgData name="camelia golgozeanu" userId="482d89e6bff388d9" providerId="LiveId" clId="{0F2CA6F3-D62B-42F4-8BF7-3676F055C975}" dt="2024-03-05T21:57:02.113" v="72" actId="26606"/>
          <pc:sldLayoutMkLst>
            <pc:docMk/>
            <pc:sldMasterMk cId="1329849181" sldId="2147483686"/>
            <pc:sldLayoutMk cId="3493524053" sldId="2147483675"/>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3002616864" sldId="2147483676"/>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3525966117" sldId="2147483677"/>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3108159087" sldId="2147483678"/>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1723637933" sldId="2147483679"/>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131710143" sldId="2147483680"/>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3424513751" sldId="2147483681"/>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1106524221" sldId="2147483682"/>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467317764" sldId="2147483683"/>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4188035593" sldId="2147483684"/>
          </pc:sldLayoutMkLst>
        </pc:sldLayoutChg>
        <pc:sldLayoutChg chg="add del">
          <pc:chgData name="camelia golgozeanu" userId="482d89e6bff388d9" providerId="LiveId" clId="{0F2CA6F3-D62B-42F4-8BF7-3676F055C975}" dt="2024-03-05T21:57:02.113" v="72" actId="26606"/>
          <pc:sldLayoutMkLst>
            <pc:docMk/>
            <pc:sldMasterMk cId="1329849181" sldId="2147483686"/>
            <pc:sldLayoutMk cId="3341543062" sldId="2147483685"/>
          </pc:sldLayoutMkLst>
        </pc:sldLayoutChg>
      </pc:sldMasterChg>
      <pc:sldMasterChg chg="add del addSldLayout delSldLayout">
        <pc:chgData name="camelia golgozeanu" userId="482d89e6bff388d9" providerId="LiveId" clId="{0F2CA6F3-D62B-42F4-8BF7-3676F055C975}" dt="2024-03-05T21:55:32.017" v="51" actId="26606"/>
        <pc:sldMasterMkLst>
          <pc:docMk/>
          <pc:sldMasterMk cId="2107935418" sldId="2147483686"/>
        </pc:sldMasterMkLst>
        <pc:sldLayoutChg chg="add del">
          <pc:chgData name="camelia golgozeanu" userId="482d89e6bff388d9" providerId="LiveId" clId="{0F2CA6F3-D62B-42F4-8BF7-3676F055C975}" dt="2024-03-05T21:55:32.017" v="51" actId="26606"/>
          <pc:sldLayoutMkLst>
            <pc:docMk/>
            <pc:sldMasterMk cId="2107935418" sldId="2147483686"/>
            <pc:sldLayoutMk cId="3510525854" sldId="2147483675"/>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518094705" sldId="2147483676"/>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86558528" sldId="2147483677"/>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118503651" sldId="2147483678"/>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3231762439" sldId="2147483679"/>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1314901270" sldId="2147483680"/>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3141573792" sldId="2147483681"/>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3083173070" sldId="2147483682"/>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1277269500" sldId="2147483683"/>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182680364" sldId="2147483684"/>
          </pc:sldLayoutMkLst>
        </pc:sldLayoutChg>
        <pc:sldLayoutChg chg="add del">
          <pc:chgData name="camelia golgozeanu" userId="482d89e6bff388d9" providerId="LiveId" clId="{0F2CA6F3-D62B-42F4-8BF7-3676F055C975}" dt="2024-03-05T21:55:32.017" v="51" actId="26606"/>
          <pc:sldLayoutMkLst>
            <pc:docMk/>
            <pc:sldMasterMk cId="2107935418" sldId="2147483686"/>
            <pc:sldLayoutMk cId="1790605603" sldId="2147483685"/>
          </pc:sldLayoutMkLst>
        </pc:sldLayoutChg>
      </pc:sldMasterChg>
      <pc:sldMasterChg chg="setBg modSldLayout">
        <pc:chgData name="camelia golgozeanu" userId="482d89e6bff388d9" providerId="LiveId" clId="{0F2CA6F3-D62B-42F4-8BF7-3676F055C975}" dt="2024-03-08T09:28:36.543" v="326"/>
        <pc:sldMasterMkLst>
          <pc:docMk/>
          <pc:sldMasterMk cId="4288671390" sldId="2147483687"/>
        </pc:sldMasterMkLst>
        <pc:sldLayoutChg chg="setBg">
          <pc:chgData name="camelia golgozeanu" userId="482d89e6bff388d9" providerId="LiveId" clId="{0F2CA6F3-D62B-42F4-8BF7-3676F055C975}" dt="2024-03-08T09:28:36.543" v="326"/>
          <pc:sldLayoutMkLst>
            <pc:docMk/>
            <pc:sldMasterMk cId="4288671390" sldId="2147483687"/>
            <pc:sldLayoutMk cId="901467150" sldId="2147483688"/>
          </pc:sldLayoutMkLst>
        </pc:sldLayoutChg>
        <pc:sldLayoutChg chg="setBg">
          <pc:chgData name="camelia golgozeanu" userId="482d89e6bff388d9" providerId="LiveId" clId="{0F2CA6F3-D62B-42F4-8BF7-3676F055C975}" dt="2024-03-08T09:28:36.543" v="326"/>
          <pc:sldLayoutMkLst>
            <pc:docMk/>
            <pc:sldMasterMk cId="4288671390" sldId="2147483687"/>
            <pc:sldLayoutMk cId="2309642982" sldId="2147483689"/>
          </pc:sldLayoutMkLst>
        </pc:sldLayoutChg>
        <pc:sldLayoutChg chg="setBg">
          <pc:chgData name="camelia golgozeanu" userId="482d89e6bff388d9" providerId="LiveId" clId="{0F2CA6F3-D62B-42F4-8BF7-3676F055C975}" dt="2024-03-08T09:28:36.543" v="326"/>
          <pc:sldLayoutMkLst>
            <pc:docMk/>
            <pc:sldMasterMk cId="4288671390" sldId="2147483687"/>
            <pc:sldLayoutMk cId="880883046" sldId="2147483690"/>
          </pc:sldLayoutMkLst>
        </pc:sldLayoutChg>
        <pc:sldLayoutChg chg="setBg">
          <pc:chgData name="camelia golgozeanu" userId="482d89e6bff388d9" providerId="LiveId" clId="{0F2CA6F3-D62B-42F4-8BF7-3676F055C975}" dt="2024-03-08T09:28:36.543" v="326"/>
          <pc:sldLayoutMkLst>
            <pc:docMk/>
            <pc:sldMasterMk cId="4288671390" sldId="2147483687"/>
            <pc:sldLayoutMk cId="2569092964" sldId="2147483691"/>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691149266" sldId="2147483692"/>
          </pc:sldLayoutMkLst>
        </pc:sldLayoutChg>
        <pc:sldLayoutChg chg="setBg">
          <pc:chgData name="camelia golgozeanu" userId="482d89e6bff388d9" providerId="LiveId" clId="{0F2CA6F3-D62B-42F4-8BF7-3676F055C975}" dt="2024-03-08T09:28:36.543" v="326"/>
          <pc:sldLayoutMkLst>
            <pc:docMk/>
            <pc:sldMasterMk cId="4288671390" sldId="2147483687"/>
            <pc:sldLayoutMk cId="4176617383" sldId="2147483693"/>
          </pc:sldLayoutMkLst>
        </pc:sldLayoutChg>
        <pc:sldLayoutChg chg="setBg">
          <pc:chgData name="camelia golgozeanu" userId="482d89e6bff388d9" providerId="LiveId" clId="{0F2CA6F3-D62B-42F4-8BF7-3676F055C975}" dt="2024-03-08T09:28:36.543" v="326"/>
          <pc:sldLayoutMkLst>
            <pc:docMk/>
            <pc:sldMasterMk cId="4288671390" sldId="2147483687"/>
            <pc:sldLayoutMk cId="4000858633" sldId="2147483694"/>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915375088" sldId="2147483695"/>
          </pc:sldLayoutMkLst>
        </pc:sldLayoutChg>
        <pc:sldLayoutChg chg="setBg">
          <pc:chgData name="camelia golgozeanu" userId="482d89e6bff388d9" providerId="LiveId" clId="{0F2CA6F3-D62B-42F4-8BF7-3676F055C975}" dt="2024-03-08T09:28:36.543" v="326"/>
          <pc:sldLayoutMkLst>
            <pc:docMk/>
            <pc:sldMasterMk cId="4288671390" sldId="2147483687"/>
            <pc:sldLayoutMk cId="4217412139" sldId="2147483696"/>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164889993" sldId="2147483697"/>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229683584" sldId="2147483698"/>
          </pc:sldLayoutMkLst>
        </pc:sldLayoutChg>
        <pc:sldLayoutChg chg="setBg">
          <pc:chgData name="camelia golgozeanu" userId="482d89e6bff388d9" providerId="LiveId" clId="{0F2CA6F3-D62B-42F4-8BF7-3676F055C975}" dt="2024-03-08T09:28:36.543" v="326"/>
          <pc:sldLayoutMkLst>
            <pc:docMk/>
            <pc:sldMasterMk cId="4288671390" sldId="2147483687"/>
            <pc:sldLayoutMk cId="4200833130" sldId="2147483699"/>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315178430" sldId="2147483700"/>
          </pc:sldLayoutMkLst>
        </pc:sldLayoutChg>
        <pc:sldLayoutChg chg="setBg">
          <pc:chgData name="camelia golgozeanu" userId="482d89e6bff388d9" providerId="LiveId" clId="{0F2CA6F3-D62B-42F4-8BF7-3676F055C975}" dt="2024-03-08T09:28:36.543" v="326"/>
          <pc:sldLayoutMkLst>
            <pc:docMk/>
            <pc:sldMasterMk cId="4288671390" sldId="2147483687"/>
            <pc:sldLayoutMk cId="2821821377" sldId="2147483701"/>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877327311" sldId="2147483702"/>
          </pc:sldLayoutMkLst>
        </pc:sldLayoutChg>
        <pc:sldLayoutChg chg="setBg">
          <pc:chgData name="camelia golgozeanu" userId="482d89e6bff388d9" providerId="LiveId" clId="{0F2CA6F3-D62B-42F4-8BF7-3676F055C975}" dt="2024-03-08T09:28:36.543" v="326"/>
          <pc:sldLayoutMkLst>
            <pc:docMk/>
            <pc:sldMasterMk cId="4288671390" sldId="2147483687"/>
            <pc:sldLayoutMk cId="3093310200" sldId="2147483703"/>
          </pc:sldLayoutMkLst>
        </pc:sldLayoutChg>
        <pc:sldLayoutChg chg="setBg">
          <pc:chgData name="camelia golgozeanu" userId="482d89e6bff388d9" providerId="LiveId" clId="{0F2CA6F3-D62B-42F4-8BF7-3676F055C975}" dt="2024-03-08T09:28:36.543" v="326"/>
          <pc:sldLayoutMkLst>
            <pc:docMk/>
            <pc:sldMasterMk cId="4288671390" sldId="2147483687"/>
            <pc:sldLayoutMk cId="2848031413" sldId="2147483704"/>
          </pc:sldLayoutMkLst>
        </pc:sldLayoutChg>
      </pc:sldMasterChg>
      <pc:sldMasterChg chg="add del addSldLayout delSldLayout">
        <pc:chgData name="camelia golgozeanu" userId="482d89e6bff388d9" providerId="LiveId" clId="{0F2CA6F3-D62B-42F4-8BF7-3676F055C975}" dt="2024-03-05T21:55:35.996" v="53" actId="26606"/>
        <pc:sldMasterMkLst>
          <pc:docMk/>
          <pc:sldMasterMk cId="499921970" sldId="2147483699"/>
        </pc:sldMasterMkLst>
        <pc:sldLayoutChg chg="add del">
          <pc:chgData name="camelia golgozeanu" userId="482d89e6bff388d9" providerId="LiveId" clId="{0F2CA6F3-D62B-42F4-8BF7-3676F055C975}" dt="2024-03-05T21:55:35.996" v="53" actId="26606"/>
          <pc:sldLayoutMkLst>
            <pc:docMk/>
            <pc:sldMasterMk cId="499921970" sldId="2147483699"/>
            <pc:sldLayoutMk cId="1441283861" sldId="2147483688"/>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1915017684" sldId="2147483689"/>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1447772418" sldId="2147483690"/>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2342098191" sldId="2147483691"/>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743786078" sldId="2147483692"/>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104262403" sldId="2147483693"/>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351311382" sldId="2147483694"/>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3136067254" sldId="2147483695"/>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2789444540" sldId="2147483696"/>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2305355674" sldId="2147483697"/>
          </pc:sldLayoutMkLst>
        </pc:sldLayoutChg>
        <pc:sldLayoutChg chg="add del">
          <pc:chgData name="camelia golgozeanu" userId="482d89e6bff388d9" providerId="LiveId" clId="{0F2CA6F3-D62B-42F4-8BF7-3676F055C975}" dt="2024-03-05T21:55:35.996" v="53" actId="26606"/>
          <pc:sldLayoutMkLst>
            <pc:docMk/>
            <pc:sldMasterMk cId="499921970" sldId="2147483699"/>
            <pc:sldLayoutMk cId="1957621417" sldId="2147483698"/>
          </pc:sldLayoutMkLst>
        </pc:sldLayoutChg>
      </pc:sldMasterChg>
      <pc:sldMasterChg chg="add del addSldLayout delSldLayout">
        <pc:chgData name="camelia golgozeanu" userId="482d89e6bff388d9" providerId="LiveId" clId="{0F2CA6F3-D62B-42F4-8BF7-3676F055C975}" dt="2024-03-05T21:57:01.988" v="71" actId="26606"/>
        <pc:sldMasterMkLst>
          <pc:docMk/>
          <pc:sldMasterMk cId="1301443793" sldId="2147483699"/>
        </pc:sldMasterMkLst>
        <pc:sldLayoutChg chg="add del">
          <pc:chgData name="camelia golgozeanu" userId="482d89e6bff388d9" providerId="LiveId" clId="{0F2CA6F3-D62B-42F4-8BF7-3676F055C975}" dt="2024-03-05T21:57:01.988" v="71" actId="26606"/>
          <pc:sldLayoutMkLst>
            <pc:docMk/>
            <pc:sldMasterMk cId="1301443793" sldId="2147483699"/>
            <pc:sldLayoutMk cId="513501854" sldId="2147483688"/>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1137154126" sldId="2147483689"/>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2176217909" sldId="2147483690"/>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3272751655" sldId="2147483691"/>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2580405639" sldId="2147483692"/>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1213692570" sldId="2147483693"/>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3367425066" sldId="2147483694"/>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4108500255" sldId="2147483695"/>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573603897" sldId="2147483696"/>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2642278058" sldId="2147483697"/>
          </pc:sldLayoutMkLst>
        </pc:sldLayoutChg>
        <pc:sldLayoutChg chg="add del">
          <pc:chgData name="camelia golgozeanu" userId="482d89e6bff388d9" providerId="LiveId" clId="{0F2CA6F3-D62B-42F4-8BF7-3676F055C975}" dt="2024-03-05T21:57:01.988" v="71" actId="26606"/>
          <pc:sldLayoutMkLst>
            <pc:docMk/>
            <pc:sldMasterMk cId="1301443793" sldId="2147483699"/>
            <pc:sldLayoutMk cId="3910426022" sldId="2147483698"/>
          </pc:sldLayoutMkLst>
        </pc:sldLayoutChg>
      </pc:sldMasterChg>
      <pc:sldMasterChg chg="add del addSldLayout delSldLayout">
        <pc:chgData name="camelia golgozeanu" userId="482d89e6bff388d9" providerId="LiveId" clId="{0F2CA6F3-D62B-42F4-8BF7-3676F055C975}" dt="2024-03-05T21:56:54.975" v="69" actId="26606"/>
        <pc:sldMasterMkLst>
          <pc:docMk/>
          <pc:sldMasterMk cId="508724064" sldId="2147483712"/>
        </pc:sldMasterMkLst>
        <pc:sldLayoutChg chg="add del">
          <pc:chgData name="camelia golgozeanu" userId="482d89e6bff388d9" providerId="LiveId" clId="{0F2CA6F3-D62B-42F4-8BF7-3676F055C975}" dt="2024-03-05T21:56:54.975" v="69" actId="26606"/>
          <pc:sldLayoutMkLst>
            <pc:docMk/>
            <pc:sldMasterMk cId="508724064" sldId="2147483712"/>
            <pc:sldLayoutMk cId="3786529942" sldId="2147483701"/>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4004346140" sldId="2147483702"/>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651632393" sldId="2147483703"/>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2646111435" sldId="2147483704"/>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866846896" sldId="2147483705"/>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504217130" sldId="2147483706"/>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668461272" sldId="2147483707"/>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722471901" sldId="2147483708"/>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2735694435" sldId="2147483709"/>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2272011385" sldId="2147483710"/>
          </pc:sldLayoutMkLst>
        </pc:sldLayoutChg>
        <pc:sldLayoutChg chg="add del">
          <pc:chgData name="camelia golgozeanu" userId="482d89e6bff388d9" providerId="LiveId" clId="{0F2CA6F3-D62B-42F4-8BF7-3676F055C975}" dt="2024-03-05T21:56:54.975" v="69" actId="26606"/>
          <pc:sldLayoutMkLst>
            <pc:docMk/>
            <pc:sldMasterMk cId="508724064" sldId="2147483712"/>
            <pc:sldLayoutMk cId="3417534494" sldId="2147483711"/>
          </pc:sldLayoutMkLst>
        </pc:sldLayoutChg>
      </pc:sldMasterChg>
      <pc:sldMasterChg chg="add del addSldLayout delSldLayout">
        <pc:chgData name="camelia golgozeanu" userId="482d89e6bff388d9" providerId="LiveId" clId="{0F2CA6F3-D62B-42F4-8BF7-3676F055C975}" dt="2024-03-05T21:55:44.780" v="55" actId="26606"/>
        <pc:sldMasterMkLst>
          <pc:docMk/>
          <pc:sldMasterMk cId="848785588" sldId="2147483712"/>
        </pc:sldMasterMkLst>
        <pc:sldLayoutChg chg="add del">
          <pc:chgData name="camelia golgozeanu" userId="482d89e6bff388d9" providerId="LiveId" clId="{0F2CA6F3-D62B-42F4-8BF7-3676F055C975}" dt="2024-03-05T21:55:44.780" v="55" actId="26606"/>
          <pc:sldLayoutMkLst>
            <pc:docMk/>
            <pc:sldMasterMk cId="848785588" sldId="2147483712"/>
            <pc:sldLayoutMk cId="448439189" sldId="2147483701"/>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1449240571" sldId="2147483702"/>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3848786909" sldId="2147483703"/>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2670059104" sldId="2147483704"/>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386521577" sldId="2147483705"/>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2874670254" sldId="2147483706"/>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261407325" sldId="2147483707"/>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499954301" sldId="2147483708"/>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4095118284" sldId="2147483709"/>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631728438" sldId="2147483710"/>
          </pc:sldLayoutMkLst>
        </pc:sldLayoutChg>
        <pc:sldLayoutChg chg="add del">
          <pc:chgData name="camelia golgozeanu" userId="482d89e6bff388d9" providerId="LiveId" clId="{0F2CA6F3-D62B-42F4-8BF7-3676F055C975}" dt="2024-03-05T21:55:44.780" v="55" actId="26606"/>
          <pc:sldLayoutMkLst>
            <pc:docMk/>
            <pc:sldMasterMk cId="848785588" sldId="2147483712"/>
            <pc:sldLayoutMk cId="855380377" sldId="2147483711"/>
          </pc:sldLayoutMkLst>
        </pc:sldLayoutChg>
      </pc:sldMasterChg>
      <pc:sldMasterChg chg="add del addSldLayout delSldLayout">
        <pc:chgData name="camelia golgozeanu" userId="482d89e6bff388d9" providerId="LiveId" clId="{0F2CA6F3-D62B-42F4-8BF7-3676F055C975}" dt="2024-03-05T21:56:50.965" v="67" actId="26606"/>
        <pc:sldMasterMkLst>
          <pc:docMk/>
          <pc:sldMasterMk cId="2949818894" sldId="2147483725"/>
        </pc:sldMasterMkLst>
        <pc:sldLayoutChg chg="add del">
          <pc:chgData name="camelia golgozeanu" userId="482d89e6bff388d9" providerId="LiveId" clId="{0F2CA6F3-D62B-42F4-8BF7-3676F055C975}" dt="2024-03-05T21:56:50.965" v="67" actId="26606"/>
          <pc:sldLayoutMkLst>
            <pc:docMk/>
            <pc:sldMasterMk cId="2949818894" sldId="2147483725"/>
            <pc:sldLayoutMk cId="890408846" sldId="2147483714"/>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335583603" sldId="2147483715"/>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396495703" sldId="2147483716"/>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2081562200" sldId="2147483717"/>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405034020" sldId="2147483718"/>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553903473" sldId="2147483719"/>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347590576" sldId="2147483720"/>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2252812941" sldId="2147483721"/>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3450971264" sldId="2147483722"/>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3754246850" sldId="2147483723"/>
          </pc:sldLayoutMkLst>
        </pc:sldLayoutChg>
        <pc:sldLayoutChg chg="add del">
          <pc:chgData name="camelia golgozeanu" userId="482d89e6bff388d9" providerId="LiveId" clId="{0F2CA6F3-D62B-42F4-8BF7-3676F055C975}" dt="2024-03-05T21:56:50.965" v="67" actId="26606"/>
          <pc:sldLayoutMkLst>
            <pc:docMk/>
            <pc:sldMasterMk cId="2949818894" sldId="2147483725"/>
            <pc:sldLayoutMk cId="1696657371" sldId="2147483724"/>
          </pc:sldLayoutMkLst>
        </pc:sldLayoutChg>
      </pc:sldMasterChg>
      <pc:sldMasterChg chg="add del addSldLayout delSldLayout">
        <pc:chgData name="camelia golgozeanu" userId="482d89e6bff388d9" providerId="LiveId" clId="{0F2CA6F3-D62B-42F4-8BF7-3676F055C975}" dt="2024-03-05T21:56:07.243" v="57" actId="26606"/>
        <pc:sldMasterMkLst>
          <pc:docMk/>
          <pc:sldMasterMk cId="459473650" sldId="2147483738"/>
        </pc:sldMasterMkLst>
        <pc:sldLayoutChg chg="add del">
          <pc:chgData name="camelia golgozeanu" userId="482d89e6bff388d9" providerId="LiveId" clId="{0F2CA6F3-D62B-42F4-8BF7-3676F055C975}" dt="2024-03-05T21:56:07.243" v="57" actId="26606"/>
          <pc:sldLayoutMkLst>
            <pc:docMk/>
            <pc:sldMasterMk cId="459473650" sldId="2147483738"/>
            <pc:sldLayoutMk cId="973128158" sldId="2147483727"/>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2612949327" sldId="2147483728"/>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3240207645" sldId="2147483729"/>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1926704711" sldId="2147483730"/>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754715260" sldId="2147483731"/>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399860167" sldId="2147483732"/>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4292875513" sldId="2147483733"/>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2623275192" sldId="2147483734"/>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3542150816" sldId="2147483735"/>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3658696481" sldId="2147483736"/>
          </pc:sldLayoutMkLst>
        </pc:sldLayoutChg>
        <pc:sldLayoutChg chg="add del">
          <pc:chgData name="camelia golgozeanu" userId="482d89e6bff388d9" providerId="LiveId" clId="{0F2CA6F3-D62B-42F4-8BF7-3676F055C975}" dt="2024-03-05T21:56:07.243" v="57" actId="26606"/>
          <pc:sldLayoutMkLst>
            <pc:docMk/>
            <pc:sldMasterMk cId="459473650" sldId="2147483738"/>
            <pc:sldLayoutMk cId="3995346172" sldId="2147483737"/>
          </pc:sldLayoutMkLst>
        </pc:sldLayoutChg>
      </pc:sldMasterChg>
      <pc:sldMasterChg chg="add del addSldLayout delSldLayout">
        <pc:chgData name="camelia golgozeanu" userId="482d89e6bff388d9" providerId="LiveId" clId="{0F2CA6F3-D62B-42F4-8BF7-3676F055C975}" dt="2024-03-05T21:56:41.309" v="65" actId="26606"/>
        <pc:sldMasterMkLst>
          <pc:docMk/>
          <pc:sldMasterMk cId="768195578" sldId="2147483751"/>
        </pc:sldMasterMkLst>
        <pc:sldLayoutChg chg="add del">
          <pc:chgData name="camelia golgozeanu" userId="482d89e6bff388d9" providerId="LiveId" clId="{0F2CA6F3-D62B-42F4-8BF7-3676F055C975}" dt="2024-03-05T21:56:41.309" v="65" actId="26606"/>
          <pc:sldLayoutMkLst>
            <pc:docMk/>
            <pc:sldMasterMk cId="768195578" sldId="2147483751"/>
            <pc:sldLayoutMk cId="2655749026" sldId="2147483740"/>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2584703758" sldId="2147483741"/>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350256644" sldId="2147483742"/>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494586461" sldId="2147483743"/>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3064062975" sldId="2147483744"/>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2751202519" sldId="2147483745"/>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1964278468" sldId="2147483746"/>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747004002" sldId="2147483747"/>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1496952216" sldId="2147483748"/>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1226495240" sldId="2147483749"/>
          </pc:sldLayoutMkLst>
        </pc:sldLayoutChg>
        <pc:sldLayoutChg chg="add del">
          <pc:chgData name="camelia golgozeanu" userId="482d89e6bff388d9" providerId="LiveId" clId="{0F2CA6F3-D62B-42F4-8BF7-3676F055C975}" dt="2024-03-05T21:56:41.309" v="65" actId="26606"/>
          <pc:sldLayoutMkLst>
            <pc:docMk/>
            <pc:sldMasterMk cId="768195578" sldId="2147483751"/>
            <pc:sldLayoutMk cId="1621871885" sldId="2147483750"/>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61039E-06BD-4D34-9C5C-54EB1576E0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D4E285-DD40-433B-9D38-A93FB11D2974}">
      <dgm:prSet/>
      <dgm:spPr/>
      <dgm:t>
        <a:bodyPr/>
        <a:lstStyle/>
        <a:p>
          <a:pPr>
            <a:lnSpc>
              <a:spcPct val="100000"/>
            </a:lnSpc>
          </a:pPr>
          <a:r>
            <a:rPr lang="en-GB" dirty="0"/>
            <a:t>Verbal </a:t>
          </a:r>
          <a:endParaRPr lang="en-US" dirty="0"/>
        </a:p>
      </dgm:t>
    </dgm:pt>
    <dgm:pt modelId="{C47777BA-DA8B-4664-9A6A-CEB46DE6E59D}" type="parTrans" cxnId="{8DB8E57C-E9C6-439F-B15E-1C158C7F89B6}">
      <dgm:prSet/>
      <dgm:spPr/>
      <dgm:t>
        <a:bodyPr/>
        <a:lstStyle/>
        <a:p>
          <a:endParaRPr lang="en-US"/>
        </a:p>
      </dgm:t>
    </dgm:pt>
    <dgm:pt modelId="{D873251F-4728-4B0C-81BB-5FA601793E19}" type="sibTrans" cxnId="{8DB8E57C-E9C6-439F-B15E-1C158C7F89B6}">
      <dgm:prSet/>
      <dgm:spPr/>
      <dgm:t>
        <a:bodyPr/>
        <a:lstStyle/>
        <a:p>
          <a:endParaRPr lang="en-US"/>
        </a:p>
      </dgm:t>
    </dgm:pt>
    <dgm:pt modelId="{0F0DADD3-9999-4892-B430-6F11639AF49A}">
      <dgm:prSet/>
      <dgm:spPr/>
      <dgm:t>
        <a:bodyPr/>
        <a:lstStyle/>
        <a:p>
          <a:pPr>
            <a:lnSpc>
              <a:spcPct val="100000"/>
            </a:lnSpc>
          </a:pPr>
          <a:r>
            <a:rPr lang="en-GB" dirty="0"/>
            <a:t>Non verbal</a:t>
          </a:r>
          <a:endParaRPr lang="en-US" dirty="0"/>
        </a:p>
      </dgm:t>
    </dgm:pt>
    <dgm:pt modelId="{34DD85AD-66DC-4142-B491-BF3CE337D517}" type="parTrans" cxnId="{B23BA482-D33A-4486-96A5-0943206C1EB5}">
      <dgm:prSet/>
      <dgm:spPr/>
      <dgm:t>
        <a:bodyPr/>
        <a:lstStyle/>
        <a:p>
          <a:endParaRPr lang="en-US"/>
        </a:p>
      </dgm:t>
    </dgm:pt>
    <dgm:pt modelId="{013FDFEA-70DE-4C76-A8E9-8D5B520703F5}" type="sibTrans" cxnId="{B23BA482-D33A-4486-96A5-0943206C1EB5}">
      <dgm:prSet/>
      <dgm:spPr/>
      <dgm:t>
        <a:bodyPr/>
        <a:lstStyle/>
        <a:p>
          <a:endParaRPr lang="en-US"/>
        </a:p>
      </dgm:t>
    </dgm:pt>
    <dgm:pt modelId="{DA188C76-8B81-4FED-9387-00BEFE0A99F2}">
      <dgm:prSet/>
      <dgm:spPr/>
      <dgm:t>
        <a:bodyPr/>
        <a:lstStyle/>
        <a:p>
          <a:pPr>
            <a:lnSpc>
              <a:spcPct val="100000"/>
            </a:lnSpc>
          </a:pPr>
          <a:r>
            <a:rPr lang="en-GB" dirty="0"/>
            <a:t>Visual </a:t>
          </a:r>
          <a:endParaRPr lang="en-US" dirty="0"/>
        </a:p>
      </dgm:t>
    </dgm:pt>
    <dgm:pt modelId="{E85CD190-1E49-4465-B007-DFC65565A5C8}" type="parTrans" cxnId="{A676D4B1-9164-4A90-8394-64DC33B6F73D}">
      <dgm:prSet/>
      <dgm:spPr/>
      <dgm:t>
        <a:bodyPr/>
        <a:lstStyle/>
        <a:p>
          <a:endParaRPr lang="en-US"/>
        </a:p>
      </dgm:t>
    </dgm:pt>
    <dgm:pt modelId="{A4670167-2C86-4951-8679-E4AFD0E630D4}" type="sibTrans" cxnId="{A676D4B1-9164-4A90-8394-64DC33B6F73D}">
      <dgm:prSet/>
      <dgm:spPr/>
      <dgm:t>
        <a:bodyPr/>
        <a:lstStyle/>
        <a:p>
          <a:endParaRPr lang="en-US"/>
        </a:p>
      </dgm:t>
    </dgm:pt>
    <dgm:pt modelId="{F1769719-4C09-4B84-B890-985BF3FC330F}">
      <dgm:prSet/>
      <dgm:spPr/>
      <dgm:t>
        <a:bodyPr/>
        <a:lstStyle/>
        <a:p>
          <a:pPr>
            <a:lnSpc>
              <a:spcPct val="100000"/>
            </a:lnSpc>
          </a:pPr>
          <a:r>
            <a:rPr lang="en-GB" dirty="0"/>
            <a:t>Writing</a:t>
          </a:r>
          <a:endParaRPr lang="en-US" dirty="0"/>
        </a:p>
      </dgm:t>
    </dgm:pt>
    <dgm:pt modelId="{98D68940-F9BC-410E-BA9E-1BA58D193EC6}" type="parTrans" cxnId="{867A56E4-3332-47F7-A356-51B26E0E8311}">
      <dgm:prSet/>
      <dgm:spPr/>
      <dgm:t>
        <a:bodyPr/>
        <a:lstStyle/>
        <a:p>
          <a:endParaRPr lang="en-US"/>
        </a:p>
      </dgm:t>
    </dgm:pt>
    <dgm:pt modelId="{D3332F4E-9F07-40F0-A681-DC0801F3C283}" type="sibTrans" cxnId="{867A56E4-3332-47F7-A356-51B26E0E8311}">
      <dgm:prSet/>
      <dgm:spPr/>
      <dgm:t>
        <a:bodyPr/>
        <a:lstStyle/>
        <a:p>
          <a:endParaRPr lang="en-US"/>
        </a:p>
      </dgm:t>
    </dgm:pt>
    <dgm:pt modelId="{45B26B77-2F8A-4BF8-94EF-3BB8FCDE0396}" type="pres">
      <dgm:prSet presAssocID="{9861039E-06BD-4D34-9C5C-54EB1576E0BA}" presName="root" presStyleCnt="0">
        <dgm:presLayoutVars>
          <dgm:dir/>
          <dgm:resizeHandles val="exact"/>
        </dgm:presLayoutVars>
      </dgm:prSet>
      <dgm:spPr/>
    </dgm:pt>
    <dgm:pt modelId="{2D50D02F-5CF2-4B42-917F-071A2BC9317E}" type="pres">
      <dgm:prSet presAssocID="{F6D4E285-DD40-433B-9D38-A93FB11D2974}" presName="compNode" presStyleCnt="0"/>
      <dgm:spPr/>
    </dgm:pt>
    <dgm:pt modelId="{526305D2-4DEB-40D8-AD00-B1DE83A2C8BC}" type="pres">
      <dgm:prSet presAssocID="{F6D4E285-DD40-433B-9D38-A93FB11D2974}" presName="bgRect" presStyleLbl="bgShp" presStyleIdx="0" presStyleCnt="4"/>
      <dgm:spPr/>
    </dgm:pt>
    <dgm:pt modelId="{238A8A70-530D-4A70-B73B-901E792B084D}" type="pres">
      <dgm:prSet presAssocID="{F6D4E285-DD40-433B-9D38-A93FB11D29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AF6ED46-D036-45A4-8087-D5DFC0D6AA45}" type="pres">
      <dgm:prSet presAssocID="{F6D4E285-DD40-433B-9D38-A93FB11D2974}" presName="spaceRect" presStyleCnt="0"/>
      <dgm:spPr/>
    </dgm:pt>
    <dgm:pt modelId="{BE1B6D6F-E122-4C93-B1E8-AEB275A120C4}" type="pres">
      <dgm:prSet presAssocID="{F6D4E285-DD40-433B-9D38-A93FB11D2974}" presName="parTx" presStyleLbl="revTx" presStyleIdx="0" presStyleCnt="4">
        <dgm:presLayoutVars>
          <dgm:chMax val="0"/>
          <dgm:chPref val="0"/>
        </dgm:presLayoutVars>
      </dgm:prSet>
      <dgm:spPr/>
    </dgm:pt>
    <dgm:pt modelId="{702100CE-A529-4BD7-A16E-A6A5E59EFF01}" type="pres">
      <dgm:prSet presAssocID="{D873251F-4728-4B0C-81BB-5FA601793E19}" presName="sibTrans" presStyleCnt="0"/>
      <dgm:spPr/>
    </dgm:pt>
    <dgm:pt modelId="{78636D60-D6F0-4285-8A19-9EF4D4791979}" type="pres">
      <dgm:prSet presAssocID="{0F0DADD3-9999-4892-B430-6F11639AF49A}" presName="compNode" presStyleCnt="0"/>
      <dgm:spPr/>
    </dgm:pt>
    <dgm:pt modelId="{45F21E80-D3C4-49AB-82E0-5227EF2DC136}" type="pres">
      <dgm:prSet presAssocID="{0F0DADD3-9999-4892-B430-6F11639AF49A}" presName="bgRect" presStyleLbl="bgShp" presStyleIdx="1" presStyleCnt="4"/>
      <dgm:spPr/>
    </dgm:pt>
    <dgm:pt modelId="{CB41DAB2-31B7-4F7F-B63B-FA1EF8D3ECF3}" type="pres">
      <dgm:prSet presAssocID="{0F0DADD3-9999-4892-B430-6F11639AF4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0B732F3C-2FBF-4217-88D6-CC1603AEC8F1}" type="pres">
      <dgm:prSet presAssocID="{0F0DADD3-9999-4892-B430-6F11639AF49A}" presName="spaceRect" presStyleCnt="0"/>
      <dgm:spPr/>
    </dgm:pt>
    <dgm:pt modelId="{7EBB7046-0AE4-4612-A786-37E795B4FAB9}" type="pres">
      <dgm:prSet presAssocID="{0F0DADD3-9999-4892-B430-6F11639AF49A}" presName="parTx" presStyleLbl="revTx" presStyleIdx="1" presStyleCnt="4">
        <dgm:presLayoutVars>
          <dgm:chMax val="0"/>
          <dgm:chPref val="0"/>
        </dgm:presLayoutVars>
      </dgm:prSet>
      <dgm:spPr/>
    </dgm:pt>
    <dgm:pt modelId="{A6942A9A-6155-4D33-9A15-DBA7819698AF}" type="pres">
      <dgm:prSet presAssocID="{013FDFEA-70DE-4C76-A8E9-8D5B520703F5}" presName="sibTrans" presStyleCnt="0"/>
      <dgm:spPr/>
    </dgm:pt>
    <dgm:pt modelId="{C20985F9-0D51-4EFF-899B-BB0F2BDF6230}" type="pres">
      <dgm:prSet presAssocID="{DA188C76-8B81-4FED-9387-00BEFE0A99F2}" presName="compNode" presStyleCnt="0"/>
      <dgm:spPr/>
    </dgm:pt>
    <dgm:pt modelId="{354903B4-3670-4975-A278-77DFC626CC5B}" type="pres">
      <dgm:prSet presAssocID="{DA188C76-8B81-4FED-9387-00BEFE0A99F2}" presName="bgRect" presStyleLbl="bgShp" presStyleIdx="2" presStyleCnt="4"/>
      <dgm:spPr/>
    </dgm:pt>
    <dgm:pt modelId="{B51292BC-6933-4CE4-98B3-4551839C75B7}" type="pres">
      <dgm:prSet presAssocID="{DA188C76-8B81-4FED-9387-00BEFE0A99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0F64CE3F-55F5-4C4F-9D66-39A45AFCB4E9}" type="pres">
      <dgm:prSet presAssocID="{DA188C76-8B81-4FED-9387-00BEFE0A99F2}" presName="spaceRect" presStyleCnt="0"/>
      <dgm:spPr/>
    </dgm:pt>
    <dgm:pt modelId="{A639DEF4-10E2-465C-8E5A-BA3C7ADF930B}" type="pres">
      <dgm:prSet presAssocID="{DA188C76-8B81-4FED-9387-00BEFE0A99F2}" presName="parTx" presStyleLbl="revTx" presStyleIdx="2" presStyleCnt="4">
        <dgm:presLayoutVars>
          <dgm:chMax val="0"/>
          <dgm:chPref val="0"/>
        </dgm:presLayoutVars>
      </dgm:prSet>
      <dgm:spPr/>
    </dgm:pt>
    <dgm:pt modelId="{38C04226-1782-415B-8E60-A5CCD2F4C318}" type="pres">
      <dgm:prSet presAssocID="{A4670167-2C86-4951-8679-E4AFD0E630D4}" presName="sibTrans" presStyleCnt="0"/>
      <dgm:spPr/>
    </dgm:pt>
    <dgm:pt modelId="{272F79D7-7486-4040-A54B-A9C8889416F8}" type="pres">
      <dgm:prSet presAssocID="{F1769719-4C09-4B84-B890-985BF3FC330F}" presName="compNode" presStyleCnt="0"/>
      <dgm:spPr/>
    </dgm:pt>
    <dgm:pt modelId="{F8C9D187-6FF8-4F2F-8BBD-92705FAC6B3E}" type="pres">
      <dgm:prSet presAssocID="{F1769719-4C09-4B84-B890-985BF3FC330F}" presName="bgRect" presStyleLbl="bgShp" presStyleIdx="3" presStyleCnt="4"/>
      <dgm:spPr/>
    </dgm:pt>
    <dgm:pt modelId="{2530264A-33FD-41E5-9215-3BCBB7EE508E}" type="pres">
      <dgm:prSet presAssocID="{F1769719-4C09-4B84-B890-985BF3FC33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86465E61-7E46-4B7C-87E2-C99C07364070}" type="pres">
      <dgm:prSet presAssocID="{F1769719-4C09-4B84-B890-985BF3FC330F}" presName="spaceRect" presStyleCnt="0"/>
      <dgm:spPr/>
    </dgm:pt>
    <dgm:pt modelId="{49824B24-9DB0-4451-9E5B-04A55339075E}" type="pres">
      <dgm:prSet presAssocID="{F1769719-4C09-4B84-B890-985BF3FC330F}" presName="parTx" presStyleLbl="revTx" presStyleIdx="3" presStyleCnt="4">
        <dgm:presLayoutVars>
          <dgm:chMax val="0"/>
          <dgm:chPref val="0"/>
        </dgm:presLayoutVars>
      </dgm:prSet>
      <dgm:spPr/>
    </dgm:pt>
  </dgm:ptLst>
  <dgm:cxnLst>
    <dgm:cxn modelId="{27C2A324-2732-40C2-A425-0F7351F423AD}" type="presOf" srcId="{9861039E-06BD-4D34-9C5C-54EB1576E0BA}" destId="{45B26B77-2F8A-4BF8-94EF-3BB8FCDE0396}" srcOrd="0" destOrd="0" presId="urn:microsoft.com/office/officeart/2018/2/layout/IconVerticalSolidList"/>
    <dgm:cxn modelId="{C86CEB3C-90B0-4F2A-BA1A-21E9D87CE6A6}" type="presOf" srcId="{DA188C76-8B81-4FED-9387-00BEFE0A99F2}" destId="{A639DEF4-10E2-465C-8E5A-BA3C7ADF930B}" srcOrd="0" destOrd="0" presId="urn:microsoft.com/office/officeart/2018/2/layout/IconVerticalSolidList"/>
    <dgm:cxn modelId="{8DB8E57C-E9C6-439F-B15E-1C158C7F89B6}" srcId="{9861039E-06BD-4D34-9C5C-54EB1576E0BA}" destId="{F6D4E285-DD40-433B-9D38-A93FB11D2974}" srcOrd="0" destOrd="0" parTransId="{C47777BA-DA8B-4664-9A6A-CEB46DE6E59D}" sibTransId="{D873251F-4728-4B0C-81BB-5FA601793E19}"/>
    <dgm:cxn modelId="{B23BA482-D33A-4486-96A5-0943206C1EB5}" srcId="{9861039E-06BD-4D34-9C5C-54EB1576E0BA}" destId="{0F0DADD3-9999-4892-B430-6F11639AF49A}" srcOrd="1" destOrd="0" parTransId="{34DD85AD-66DC-4142-B491-BF3CE337D517}" sibTransId="{013FDFEA-70DE-4C76-A8E9-8D5B520703F5}"/>
    <dgm:cxn modelId="{41B0109A-B84F-4F7D-B82C-6772C47A768E}" type="presOf" srcId="{0F0DADD3-9999-4892-B430-6F11639AF49A}" destId="{7EBB7046-0AE4-4612-A786-37E795B4FAB9}" srcOrd="0" destOrd="0" presId="urn:microsoft.com/office/officeart/2018/2/layout/IconVerticalSolidList"/>
    <dgm:cxn modelId="{FF5F74A4-84F8-4AC7-853F-00F8D62400BF}" type="presOf" srcId="{F6D4E285-DD40-433B-9D38-A93FB11D2974}" destId="{BE1B6D6F-E122-4C93-B1E8-AEB275A120C4}" srcOrd="0" destOrd="0" presId="urn:microsoft.com/office/officeart/2018/2/layout/IconVerticalSolidList"/>
    <dgm:cxn modelId="{A676D4B1-9164-4A90-8394-64DC33B6F73D}" srcId="{9861039E-06BD-4D34-9C5C-54EB1576E0BA}" destId="{DA188C76-8B81-4FED-9387-00BEFE0A99F2}" srcOrd="2" destOrd="0" parTransId="{E85CD190-1E49-4465-B007-DFC65565A5C8}" sibTransId="{A4670167-2C86-4951-8679-E4AFD0E630D4}"/>
    <dgm:cxn modelId="{867A56E4-3332-47F7-A356-51B26E0E8311}" srcId="{9861039E-06BD-4D34-9C5C-54EB1576E0BA}" destId="{F1769719-4C09-4B84-B890-985BF3FC330F}" srcOrd="3" destOrd="0" parTransId="{98D68940-F9BC-410E-BA9E-1BA58D193EC6}" sibTransId="{D3332F4E-9F07-40F0-A681-DC0801F3C283}"/>
    <dgm:cxn modelId="{46F3A5E7-9ECE-46EF-8383-CD8E6398848D}" type="presOf" srcId="{F1769719-4C09-4B84-B890-985BF3FC330F}" destId="{49824B24-9DB0-4451-9E5B-04A55339075E}" srcOrd="0" destOrd="0" presId="urn:microsoft.com/office/officeart/2018/2/layout/IconVerticalSolidList"/>
    <dgm:cxn modelId="{3D46C20B-D440-4437-94CA-4E569EE726FB}" type="presParOf" srcId="{45B26B77-2F8A-4BF8-94EF-3BB8FCDE0396}" destId="{2D50D02F-5CF2-4B42-917F-071A2BC9317E}" srcOrd="0" destOrd="0" presId="urn:microsoft.com/office/officeart/2018/2/layout/IconVerticalSolidList"/>
    <dgm:cxn modelId="{79C466DB-0A5C-4175-AD1B-68B52C5F8A1A}" type="presParOf" srcId="{2D50D02F-5CF2-4B42-917F-071A2BC9317E}" destId="{526305D2-4DEB-40D8-AD00-B1DE83A2C8BC}" srcOrd="0" destOrd="0" presId="urn:microsoft.com/office/officeart/2018/2/layout/IconVerticalSolidList"/>
    <dgm:cxn modelId="{03A73112-0B40-4DCB-A9F9-92CC179D8687}" type="presParOf" srcId="{2D50D02F-5CF2-4B42-917F-071A2BC9317E}" destId="{238A8A70-530D-4A70-B73B-901E792B084D}" srcOrd="1" destOrd="0" presId="urn:microsoft.com/office/officeart/2018/2/layout/IconVerticalSolidList"/>
    <dgm:cxn modelId="{676EFE6A-3C09-4480-B4FC-C61C2EB83105}" type="presParOf" srcId="{2D50D02F-5CF2-4B42-917F-071A2BC9317E}" destId="{3AF6ED46-D036-45A4-8087-D5DFC0D6AA45}" srcOrd="2" destOrd="0" presId="urn:microsoft.com/office/officeart/2018/2/layout/IconVerticalSolidList"/>
    <dgm:cxn modelId="{E3BC083E-E656-423F-81AF-4557C07B7350}" type="presParOf" srcId="{2D50D02F-5CF2-4B42-917F-071A2BC9317E}" destId="{BE1B6D6F-E122-4C93-B1E8-AEB275A120C4}" srcOrd="3" destOrd="0" presId="urn:microsoft.com/office/officeart/2018/2/layout/IconVerticalSolidList"/>
    <dgm:cxn modelId="{F99042A7-B7D6-41A3-8D9A-F7A0386A42B6}" type="presParOf" srcId="{45B26B77-2F8A-4BF8-94EF-3BB8FCDE0396}" destId="{702100CE-A529-4BD7-A16E-A6A5E59EFF01}" srcOrd="1" destOrd="0" presId="urn:microsoft.com/office/officeart/2018/2/layout/IconVerticalSolidList"/>
    <dgm:cxn modelId="{61481297-E039-465D-BCE4-7032AAE6F63C}" type="presParOf" srcId="{45B26B77-2F8A-4BF8-94EF-3BB8FCDE0396}" destId="{78636D60-D6F0-4285-8A19-9EF4D4791979}" srcOrd="2" destOrd="0" presId="urn:microsoft.com/office/officeart/2018/2/layout/IconVerticalSolidList"/>
    <dgm:cxn modelId="{0E3F3FD0-B6BA-423A-8034-9A4653591583}" type="presParOf" srcId="{78636D60-D6F0-4285-8A19-9EF4D4791979}" destId="{45F21E80-D3C4-49AB-82E0-5227EF2DC136}" srcOrd="0" destOrd="0" presId="urn:microsoft.com/office/officeart/2018/2/layout/IconVerticalSolidList"/>
    <dgm:cxn modelId="{DCDB1330-D5AD-4DCF-BB0A-16C8BAC63F26}" type="presParOf" srcId="{78636D60-D6F0-4285-8A19-9EF4D4791979}" destId="{CB41DAB2-31B7-4F7F-B63B-FA1EF8D3ECF3}" srcOrd="1" destOrd="0" presId="urn:microsoft.com/office/officeart/2018/2/layout/IconVerticalSolidList"/>
    <dgm:cxn modelId="{97BCBF05-FEFB-442A-84D2-DC9ED7EBF155}" type="presParOf" srcId="{78636D60-D6F0-4285-8A19-9EF4D4791979}" destId="{0B732F3C-2FBF-4217-88D6-CC1603AEC8F1}" srcOrd="2" destOrd="0" presId="urn:microsoft.com/office/officeart/2018/2/layout/IconVerticalSolidList"/>
    <dgm:cxn modelId="{B094C1F9-33FF-4C71-B390-46DAFD8C9FD2}" type="presParOf" srcId="{78636D60-D6F0-4285-8A19-9EF4D4791979}" destId="{7EBB7046-0AE4-4612-A786-37E795B4FAB9}" srcOrd="3" destOrd="0" presId="urn:microsoft.com/office/officeart/2018/2/layout/IconVerticalSolidList"/>
    <dgm:cxn modelId="{F4D13F5C-9355-4011-B483-42EAFD147EA9}" type="presParOf" srcId="{45B26B77-2F8A-4BF8-94EF-3BB8FCDE0396}" destId="{A6942A9A-6155-4D33-9A15-DBA7819698AF}" srcOrd="3" destOrd="0" presId="urn:microsoft.com/office/officeart/2018/2/layout/IconVerticalSolidList"/>
    <dgm:cxn modelId="{6F610A8C-CD86-41CB-99A0-DAA571F3A006}" type="presParOf" srcId="{45B26B77-2F8A-4BF8-94EF-3BB8FCDE0396}" destId="{C20985F9-0D51-4EFF-899B-BB0F2BDF6230}" srcOrd="4" destOrd="0" presId="urn:microsoft.com/office/officeart/2018/2/layout/IconVerticalSolidList"/>
    <dgm:cxn modelId="{D5DADB0B-6819-4B1E-9808-30ED1C439E14}" type="presParOf" srcId="{C20985F9-0D51-4EFF-899B-BB0F2BDF6230}" destId="{354903B4-3670-4975-A278-77DFC626CC5B}" srcOrd="0" destOrd="0" presId="urn:microsoft.com/office/officeart/2018/2/layout/IconVerticalSolidList"/>
    <dgm:cxn modelId="{42A61A80-0815-4EF2-8FBC-258188F02FF7}" type="presParOf" srcId="{C20985F9-0D51-4EFF-899B-BB0F2BDF6230}" destId="{B51292BC-6933-4CE4-98B3-4551839C75B7}" srcOrd="1" destOrd="0" presId="urn:microsoft.com/office/officeart/2018/2/layout/IconVerticalSolidList"/>
    <dgm:cxn modelId="{74A5008E-7D8E-4F79-A60F-7E2A9268A384}" type="presParOf" srcId="{C20985F9-0D51-4EFF-899B-BB0F2BDF6230}" destId="{0F64CE3F-55F5-4C4F-9D66-39A45AFCB4E9}" srcOrd="2" destOrd="0" presId="urn:microsoft.com/office/officeart/2018/2/layout/IconVerticalSolidList"/>
    <dgm:cxn modelId="{AD08C871-33AA-43AC-9B22-A33C8113B9DA}" type="presParOf" srcId="{C20985F9-0D51-4EFF-899B-BB0F2BDF6230}" destId="{A639DEF4-10E2-465C-8E5A-BA3C7ADF930B}" srcOrd="3" destOrd="0" presId="urn:microsoft.com/office/officeart/2018/2/layout/IconVerticalSolidList"/>
    <dgm:cxn modelId="{AED7CB53-9ECD-4EA7-A1A8-A303BE92DCF8}" type="presParOf" srcId="{45B26B77-2F8A-4BF8-94EF-3BB8FCDE0396}" destId="{38C04226-1782-415B-8E60-A5CCD2F4C318}" srcOrd="5" destOrd="0" presId="urn:microsoft.com/office/officeart/2018/2/layout/IconVerticalSolidList"/>
    <dgm:cxn modelId="{1148E849-1FC7-4DEA-81D8-81C6DAADC90D}" type="presParOf" srcId="{45B26B77-2F8A-4BF8-94EF-3BB8FCDE0396}" destId="{272F79D7-7486-4040-A54B-A9C8889416F8}" srcOrd="6" destOrd="0" presId="urn:microsoft.com/office/officeart/2018/2/layout/IconVerticalSolidList"/>
    <dgm:cxn modelId="{3FC11400-E995-43A2-865E-87054A4C389E}" type="presParOf" srcId="{272F79D7-7486-4040-A54B-A9C8889416F8}" destId="{F8C9D187-6FF8-4F2F-8BBD-92705FAC6B3E}" srcOrd="0" destOrd="0" presId="urn:microsoft.com/office/officeart/2018/2/layout/IconVerticalSolidList"/>
    <dgm:cxn modelId="{A9468918-F7BF-49CC-BB4E-3F4BEA26F162}" type="presParOf" srcId="{272F79D7-7486-4040-A54B-A9C8889416F8}" destId="{2530264A-33FD-41E5-9215-3BCBB7EE508E}" srcOrd="1" destOrd="0" presId="urn:microsoft.com/office/officeart/2018/2/layout/IconVerticalSolidList"/>
    <dgm:cxn modelId="{96FB639A-C262-447C-AD3D-57776E969B84}" type="presParOf" srcId="{272F79D7-7486-4040-A54B-A9C8889416F8}" destId="{86465E61-7E46-4B7C-87E2-C99C07364070}" srcOrd="2" destOrd="0" presId="urn:microsoft.com/office/officeart/2018/2/layout/IconVerticalSolidList"/>
    <dgm:cxn modelId="{4947BCDD-615C-44A7-BDDE-DC038C11A490}" type="presParOf" srcId="{272F79D7-7486-4040-A54B-A9C8889416F8}" destId="{49824B24-9DB0-4451-9E5B-04A55339075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305D2-4DEB-40D8-AD00-B1DE83A2C8BC}">
      <dsp:nvSpPr>
        <dsp:cNvPr id="0" name=""/>
        <dsp:cNvSpPr/>
      </dsp:nvSpPr>
      <dsp:spPr>
        <a:xfrm>
          <a:off x="0" y="1921"/>
          <a:ext cx="5924550" cy="9737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A8A70-530D-4A70-B73B-901E792B084D}">
      <dsp:nvSpPr>
        <dsp:cNvPr id="0" name=""/>
        <dsp:cNvSpPr/>
      </dsp:nvSpPr>
      <dsp:spPr>
        <a:xfrm>
          <a:off x="294559" y="221014"/>
          <a:ext cx="535561" cy="535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1B6D6F-E122-4C93-B1E8-AEB275A120C4}">
      <dsp:nvSpPr>
        <dsp:cNvPr id="0" name=""/>
        <dsp:cNvSpPr/>
      </dsp:nvSpPr>
      <dsp:spPr>
        <a:xfrm>
          <a:off x="1124680" y="1921"/>
          <a:ext cx="4799869"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100000"/>
            </a:lnSpc>
            <a:spcBef>
              <a:spcPct val="0"/>
            </a:spcBef>
            <a:spcAft>
              <a:spcPct val="35000"/>
            </a:spcAft>
            <a:buNone/>
          </a:pPr>
          <a:r>
            <a:rPr lang="en-GB" sz="2200" kern="1200" dirty="0"/>
            <a:t>Verbal </a:t>
          </a:r>
          <a:endParaRPr lang="en-US" sz="2200" kern="1200" dirty="0"/>
        </a:p>
      </dsp:txBody>
      <dsp:txXfrm>
        <a:off x="1124680" y="1921"/>
        <a:ext cx="4799869" cy="973748"/>
      </dsp:txXfrm>
    </dsp:sp>
    <dsp:sp modelId="{45F21E80-D3C4-49AB-82E0-5227EF2DC136}">
      <dsp:nvSpPr>
        <dsp:cNvPr id="0" name=""/>
        <dsp:cNvSpPr/>
      </dsp:nvSpPr>
      <dsp:spPr>
        <a:xfrm>
          <a:off x="0" y="1219107"/>
          <a:ext cx="5924550" cy="9737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41DAB2-31B7-4F7F-B63B-FA1EF8D3ECF3}">
      <dsp:nvSpPr>
        <dsp:cNvPr id="0" name=""/>
        <dsp:cNvSpPr/>
      </dsp:nvSpPr>
      <dsp:spPr>
        <a:xfrm>
          <a:off x="294559" y="1438200"/>
          <a:ext cx="535561" cy="535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BB7046-0AE4-4612-A786-37E795B4FAB9}">
      <dsp:nvSpPr>
        <dsp:cNvPr id="0" name=""/>
        <dsp:cNvSpPr/>
      </dsp:nvSpPr>
      <dsp:spPr>
        <a:xfrm>
          <a:off x="1124680" y="1219107"/>
          <a:ext cx="4799869"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100000"/>
            </a:lnSpc>
            <a:spcBef>
              <a:spcPct val="0"/>
            </a:spcBef>
            <a:spcAft>
              <a:spcPct val="35000"/>
            </a:spcAft>
            <a:buNone/>
          </a:pPr>
          <a:r>
            <a:rPr lang="en-GB" sz="2200" kern="1200" dirty="0"/>
            <a:t>Non verbal</a:t>
          </a:r>
          <a:endParaRPr lang="en-US" sz="2200" kern="1200" dirty="0"/>
        </a:p>
      </dsp:txBody>
      <dsp:txXfrm>
        <a:off x="1124680" y="1219107"/>
        <a:ext cx="4799869" cy="973748"/>
      </dsp:txXfrm>
    </dsp:sp>
    <dsp:sp modelId="{354903B4-3670-4975-A278-77DFC626CC5B}">
      <dsp:nvSpPr>
        <dsp:cNvPr id="0" name=""/>
        <dsp:cNvSpPr/>
      </dsp:nvSpPr>
      <dsp:spPr>
        <a:xfrm>
          <a:off x="0" y="2436293"/>
          <a:ext cx="5924550" cy="9737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292BC-6933-4CE4-98B3-4551839C75B7}">
      <dsp:nvSpPr>
        <dsp:cNvPr id="0" name=""/>
        <dsp:cNvSpPr/>
      </dsp:nvSpPr>
      <dsp:spPr>
        <a:xfrm>
          <a:off x="294559" y="2655387"/>
          <a:ext cx="535561" cy="535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39DEF4-10E2-465C-8E5A-BA3C7ADF930B}">
      <dsp:nvSpPr>
        <dsp:cNvPr id="0" name=""/>
        <dsp:cNvSpPr/>
      </dsp:nvSpPr>
      <dsp:spPr>
        <a:xfrm>
          <a:off x="1124680" y="2436293"/>
          <a:ext cx="4799869"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100000"/>
            </a:lnSpc>
            <a:spcBef>
              <a:spcPct val="0"/>
            </a:spcBef>
            <a:spcAft>
              <a:spcPct val="35000"/>
            </a:spcAft>
            <a:buNone/>
          </a:pPr>
          <a:r>
            <a:rPr lang="en-GB" sz="2200" kern="1200" dirty="0"/>
            <a:t>Visual </a:t>
          </a:r>
          <a:endParaRPr lang="en-US" sz="2200" kern="1200" dirty="0"/>
        </a:p>
      </dsp:txBody>
      <dsp:txXfrm>
        <a:off x="1124680" y="2436293"/>
        <a:ext cx="4799869" cy="973748"/>
      </dsp:txXfrm>
    </dsp:sp>
    <dsp:sp modelId="{F8C9D187-6FF8-4F2F-8BBD-92705FAC6B3E}">
      <dsp:nvSpPr>
        <dsp:cNvPr id="0" name=""/>
        <dsp:cNvSpPr/>
      </dsp:nvSpPr>
      <dsp:spPr>
        <a:xfrm>
          <a:off x="0" y="3653479"/>
          <a:ext cx="5924550" cy="9737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30264A-33FD-41E5-9215-3BCBB7EE508E}">
      <dsp:nvSpPr>
        <dsp:cNvPr id="0" name=""/>
        <dsp:cNvSpPr/>
      </dsp:nvSpPr>
      <dsp:spPr>
        <a:xfrm>
          <a:off x="294559" y="3872573"/>
          <a:ext cx="535561" cy="535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824B24-9DB0-4451-9E5B-04A55339075E}">
      <dsp:nvSpPr>
        <dsp:cNvPr id="0" name=""/>
        <dsp:cNvSpPr/>
      </dsp:nvSpPr>
      <dsp:spPr>
        <a:xfrm>
          <a:off x="1124680" y="3653479"/>
          <a:ext cx="4799869"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100000"/>
            </a:lnSpc>
            <a:spcBef>
              <a:spcPct val="0"/>
            </a:spcBef>
            <a:spcAft>
              <a:spcPct val="35000"/>
            </a:spcAft>
            <a:buNone/>
          </a:pPr>
          <a:r>
            <a:rPr lang="en-GB" sz="2200" kern="1200" dirty="0"/>
            <a:t>Writing</a:t>
          </a:r>
          <a:endParaRPr lang="en-US" sz="2200" kern="1200" dirty="0"/>
        </a:p>
      </dsp:txBody>
      <dsp:txXfrm>
        <a:off x="1124680" y="3653479"/>
        <a:ext cx="4799869" cy="9737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5T22:16:01.226"/>
    </inkml:context>
    <inkml:brush xml:id="br0">
      <inkml:brushProperty name="width" value="0.035" units="cm"/>
      <inkml:brushProperty name="height" value="0.035" units="cm"/>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5T22:16:03.219"/>
    </inkml:context>
    <inkml:brush xml:id="br0">
      <inkml:brushProperty name="width" value="0.035" units="cm"/>
      <inkml:brushProperty name="height" value="0.035" units="cm"/>
    </inkml:brush>
  </inkml:definitions>
  <inkml:trace contextRef="#ctx0" brushRef="#br0">0 0 24575,'0'0'-8191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744788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032731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458166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37063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8322F6-1C60-46CF-968C-BC20E470F443}" type="datetimeFigureOut">
              <a:rPr lang="en-US" smtClean="0"/>
              <a:t>3/21/2024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810794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8322F6-1C60-46CF-968C-BC20E470F443}"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919840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322F6-1C60-46CF-968C-BC20E470F443}" type="datetimeFigureOut">
              <a:rPr lang="en-US" smtClean="0"/>
              <a:t>3/21/2024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674600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946467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048013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913117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283926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30057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4268299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C8322F6-1C60-46CF-968C-BC20E470F443}"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972072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C8322F6-1C60-46CF-968C-BC20E470F443}"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46574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0412361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4270238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416702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0780055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6320323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3831940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8322F6-1C60-46CF-968C-BC20E470F443}" type="datetimeFigureOut">
              <a:rPr lang="en-US" smtClean="0"/>
              <a:t>3/21/2024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7860826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0730828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7021991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7289685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7017159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9090078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294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465556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569024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438880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4792061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6559108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659763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5.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3.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C8322F6-1C60-46CF-968C-BC20E470F443}" type="datetimeFigureOut">
              <a:rPr lang="en-US" smtClean="0"/>
              <a:t>3/21/2024</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EEB83C2-341F-4C28-A243-1C56DDDA54D3}" type="slidenum">
              <a:rPr lang="en-US" smtClean="0"/>
              <a:t>‹#›</a:t>
            </a:fld>
            <a:endParaRPr lang="en-US"/>
          </a:p>
        </p:txBody>
      </p:sp>
    </p:spTree>
    <p:extLst>
      <p:ext uri="{BB962C8B-B14F-4D97-AF65-F5344CB8AC3E}">
        <p14:creationId xmlns:p14="http://schemas.microsoft.com/office/powerpoint/2010/main" val="4164242089"/>
      </p:ext>
    </p:extLst>
  </p:cSld>
  <p:clrMap bg1="dk1" tx1="lt1" bg2="dk2" tx2="lt2" accent1="accent1" accent2="accent2" accent3="accent3" accent4="accent4" accent5="accent5" accent6="accent6" hlink="hlink" folHlink="folHlink"/>
  <p:sldLayoutIdLst>
    <p:sldLayoutId id="2147484173" r:id="rId1"/>
    <p:sldLayoutId id="2147484174" r:id="rId2"/>
    <p:sldLayoutId id="2147484175" r:id="rId3"/>
    <p:sldLayoutId id="2147484176" r:id="rId4"/>
    <p:sldLayoutId id="2147484177" r:id="rId5"/>
    <p:sldLayoutId id="2147484178" r:id="rId6"/>
    <p:sldLayoutId id="2147484179" r:id="rId7"/>
    <p:sldLayoutId id="2147484180" r:id="rId8"/>
    <p:sldLayoutId id="2147484181" r:id="rId9"/>
    <p:sldLayoutId id="2147484182" r:id="rId10"/>
    <p:sldLayoutId id="2147484183" r:id="rId11"/>
    <p:sldLayoutId id="2147484184" r:id="rId12"/>
    <p:sldLayoutId id="2147484185" r:id="rId13"/>
    <p:sldLayoutId id="2147484186" r:id="rId14"/>
    <p:sldLayoutId id="2147484187" r:id="rId15"/>
    <p:sldLayoutId id="2147484188" r:id="rId16"/>
    <p:sldLayoutId id="214748418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C8322F6-1C60-46CF-968C-BC20E470F443}" type="datetimeFigureOut">
              <a:rPr lang="en-US" smtClean="0"/>
              <a:t>3/21/2024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EEB83C2-341F-4C28-A243-1C56DDDA54D3}" type="slidenum">
              <a:rPr lang="en-US" smtClean="0"/>
              <a:t>‹#›</a:t>
            </a:fld>
            <a:endParaRPr lang="en-US"/>
          </a:p>
        </p:txBody>
      </p:sp>
    </p:spTree>
    <p:extLst>
      <p:ext uri="{BB962C8B-B14F-4D97-AF65-F5344CB8AC3E}">
        <p14:creationId xmlns:p14="http://schemas.microsoft.com/office/powerpoint/2010/main" val="277209790"/>
      </p:ext>
    </p:extLst>
  </p:cSld>
  <p:clrMap bg1="dk1" tx1="lt1" bg2="dk2" tx2="lt2" accent1="accent1" accent2="accent2" accent3="accent3" accent4="accent4" accent5="accent5" accent6="accent6" hlink="hlink" folHlink="folHlink"/>
  <p:sldLayoutIdLst>
    <p:sldLayoutId id="2147484203" r:id="rId1"/>
    <p:sldLayoutId id="2147484204" r:id="rId2"/>
    <p:sldLayoutId id="2147484205" r:id="rId3"/>
    <p:sldLayoutId id="2147484206" r:id="rId4"/>
    <p:sldLayoutId id="2147484207" r:id="rId5"/>
    <p:sldLayoutId id="2147484208" r:id="rId6"/>
    <p:sldLayoutId id="2147484209" r:id="rId7"/>
    <p:sldLayoutId id="2147484210" r:id="rId8"/>
    <p:sldLayoutId id="2147484211" r:id="rId9"/>
    <p:sldLayoutId id="2147484212" r:id="rId10"/>
    <p:sldLayoutId id="2147484213" r:id="rId11"/>
    <p:sldLayoutId id="2147484214" r:id="rId12"/>
    <p:sldLayoutId id="2147484215" r:id="rId13"/>
    <p:sldLayoutId id="2147484216" r:id="rId14"/>
    <p:sldLayoutId id="2147484217" r:id="rId15"/>
    <p:sldLayoutId id="2147484218" r:id="rId16"/>
    <p:sldLayoutId id="21474842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7.jpeg"/><Relationship Id="rId1" Type="http://schemas.openxmlformats.org/officeDocument/2006/relationships/slideLayout" Target="../slideLayouts/slideLayout1.xml"/><Relationship Id="rId5" Type="http://schemas.openxmlformats.org/officeDocument/2006/relationships/customXml" Target="../ink/ink2.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hyperlink" Target="https://creativecommons.org/licenses/by-sa/3.0/" TargetMode="External"/><Relationship Id="rId5" Type="http://schemas.openxmlformats.org/officeDocument/2006/relationships/hyperlink" Target="https://usq.pressbooks.pub/traumainformedpractice/chapter/6-2-the-teacher-must-survive-self-care-and-managing-secondary-trauma/" TargetMode="Externa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media/image11.sv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slideLayout" Target="../slideLayouts/slideLayout21.xml"/><Relationship Id="rId1" Type="http://schemas.openxmlformats.org/officeDocument/2006/relationships/tags" Target="../tags/tag4.xml"/><Relationship Id="rId4" Type="http://schemas.openxmlformats.org/officeDocument/2006/relationships/hyperlink" Target="https://www.publicdomainpictures.net/en/view-image.php?image=182073&amp;picture=antique-wood-school-des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hyperlink" Target="https://www.pxfuel.com/en/search?q=assess" TargetMode="External"/><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hyperlink" Target="https://creativecommons.org/licenses/by-nc-sa/3.0/" TargetMode="External"/><Relationship Id="rId5" Type="http://schemas.openxmlformats.org/officeDocument/2006/relationships/hyperlink" Target="https://www.middleeastmonitor.com/20200515-israel-delays-swearing-in-new-unity-government/" TargetMode="External"/><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s://pxhere.com/de/photo/918265" TargetMode="External"/><Relationship Id="rId4" Type="http://schemas.openxmlformats.org/officeDocument/2006/relationships/diagramData" Target="../diagrams/data1.xml"/><Relationship Id="rId9" Type="http://schemas.openxmlformats.org/officeDocument/2006/relationships/image" Target="../media/image24.jp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 name="Picture 85">
            <a:extLst>
              <a:ext uri="{FF2B5EF4-FFF2-40B4-BE49-F238E27FC236}">
                <a16:creationId xmlns:a16="http://schemas.microsoft.com/office/drawing/2014/main" id="{D4C4EF4A-9B13-3CA8-4361-26A3437DA8C8}"/>
              </a:ext>
            </a:extLst>
          </p:cNvPr>
          <p:cNvPicPr>
            <a:picLocks noChangeAspect="1"/>
          </p:cNvPicPr>
          <p:nvPr/>
        </p:nvPicPr>
        <p:blipFill rotWithShape="1">
          <a:blip r:embed="rId2">
            <a:alphaModFix amt="60000"/>
          </a:blip>
          <a:srcRect/>
          <a:stretch/>
        </p:blipFill>
        <p:spPr>
          <a:xfrm>
            <a:off x="-119249" y="-149077"/>
            <a:ext cx="12191979" cy="6857989"/>
          </a:xfrm>
          <a:prstGeom prst="rect">
            <a:avLst/>
          </a:prstGeom>
        </p:spPr>
      </p:pic>
      <p:sp>
        <p:nvSpPr>
          <p:cNvPr id="2" name="Title 1">
            <a:extLst>
              <a:ext uri="{FF2B5EF4-FFF2-40B4-BE49-F238E27FC236}">
                <a16:creationId xmlns:a16="http://schemas.microsoft.com/office/drawing/2014/main" id="{0F13212C-34AF-7315-7584-5262CB5FF8A3}"/>
              </a:ext>
            </a:extLst>
          </p:cNvPr>
          <p:cNvSpPr>
            <a:spLocks noGrp="1"/>
          </p:cNvSpPr>
          <p:nvPr>
            <p:ph type="ctrTitle"/>
          </p:nvPr>
        </p:nvSpPr>
        <p:spPr/>
        <p:txBody>
          <a:bodyPr anchor="b">
            <a:normAutofit fontScale="90000"/>
          </a:bodyPr>
          <a:lstStyle/>
          <a:p>
            <a:r>
              <a:rPr lang="en-GB" sz="6000" dirty="0">
                <a:solidFill>
                  <a:srgbClr val="FFFFFF"/>
                </a:solidFill>
              </a:rPr>
              <a:t>Skills for work </a:t>
            </a:r>
            <a:br>
              <a:rPr lang="en-GB" sz="6000" dirty="0">
                <a:solidFill>
                  <a:srgbClr val="FFFFFF"/>
                </a:solidFill>
              </a:rPr>
            </a:br>
            <a:r>
              <a:rPr lang="en-GB" sz="6000" dirty="0">
                <a:solidFill>
                  <a:srgbClr val="FFFFFF"/>
                </a:solidFill>
              </a:rPr>
              <a:t>-</a:t>
            </a:r>
            <a:r>
              <a:rPr lang="en-GB" sz="4400" dirty="0">
                <a:solidFill>
                  <a:srgbClr val="FFFFFF"/>
                </a:solidFill>
              </a:rPr>
              <a:t>Healthcare support worker-</a:t>
            </a:r>
            <a:br>
              <a:rPr lang="en-GB" sz="4400" dirty="0">
                <a:solidFill>
                  <a:srgbClr val="FFFFFF"/>
                </a:solidFill>
              </a:rPr>
            </a:br>
            <a:endParaRPr lang="en-GB" sz="4400" dirty="0">
              <a:solidFill>
                <a:srgbClr val="FFFFFF"/>
              </a:solidFill>
            </a:endParaRPr>
          </a:p>
        </p:txBody>
      </p:sp>
      <p:sp>
        <p:nvSpPr>
          <p:cNvPr id="3" name="Subtitle 2">
            <a:extLst>
              <a:ext uri="{FF2B5EF4-FFF2-40B4-BE49-F238E27FC236}">
                <a16:creationId xmlns:a16="http://schemas.microsoft.com/office/drawing/2014/main" id="{C4B0A340-9135-C2AF-490A-069450D1866E}"/>
              </a:ext>
            </a:extLst>
          </p:cNvPr>
          <p:cNvSpPr>
            <a:spLocks noGrp="1"/>
          </p:cNvSpPr>
          <p:nvPr>
            <p:ph type="subTitle" idx="1"/>
          </p:nvPr>
        </p:nvSpPr>
        <p:spPr>
          <a:xfrm>
            <a:off x="8032954" y="6067582"/>
            <a:ext cx="4039775" cy="641330"/>
          </a:xfrm>
        </p:spPr>
        <p:txBody>
          <a:bodyPr anchor="t">
            <a:normAutofit/>
          </a:bodyPr>
          <a:lstStyle/>
          <a:p>
            <a:r>
              <a:rPr lang="en-GB" dirty="0">
                <a:solidFill>
                  <a:srgbClr val="FFFFFF"/>
                </a:solidFill>
              </a:rPr>
              <a:t>Camelia Golgozeanu</a:t>
            </a:r>
          </a:p>
        </p:txBody>
      </p:sp>
      <p:grpSp>
        <p:nvGrpSpPr>
          <p:cNvPr id="8" name="Group 7">
            <a:extLst>
              <a:ext uri="{FF2B5EF4-FFF2-40B4-BE49-F238E27FC236}">
                <a16:creationId xmlns:a16="http://schemas.microsoft.com/office/drawing/2014/main" id="{D999158A-46C3-805D-D4DE-F6DEACFE54BB}"/>
              </a:ext>
            </a:extLst>
          </p:cNvPr>
          <p:cNvGrpSpPr/>
          <p:nvPr/>
        </p:nvGrpSpPr>
        <p:grpSpPr>
          <a:xfrm>
            <a:off x="8829290" y="3873828"/>
            <a:ext cx="360" cy="360"/>
            <a:chOff x="8829290" y="3873828"/>
            <a:chExt cx="360" cy="360"/>
          </a:xfrm>
        </p:grpSpPr>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29ACC9C8-885D-0748-A425-353CD57E7E96}"/>
                    </a:ext>
                  </a:extLst>
                </p14:cNvPr>
                <p14:cNvContentPartPr/>
                <p14:nvPr/>
              </p14:nvContentPartPr>
              <p14:xfrm>
                <a:off x="8829290" y="3873828"/>
                <a:ext cx="360" cy="360"/>
              </p14:xfrm>
            </p:contentPart>
          </mc:Choice>
          <mc:Fallback xmlns="">
            <p:pic>
              <p:nvPicPr>
                <p:cNvPr id="6" name="Ink 5">
                  <a:extLst>
                    <a:ext uri="{FF2B5EF4-FFF2-40B4-BE49-F238E27FC236}">
                      <a16:creationId xmlns:a16="http://schemas.microsoft.com/office/drawing/2014/main" id="{29ACC9C8-885D-0748-A425-353CD57E7E96}"/>
                    </a:ext>
                  </a:extLst>
                </p:cNvPr>
                <p:cNvPicPr/>
                <p:nvPr/>
              </p:nvPicPr>
              <p:blipFill>
                <a:blip r:embed="rId4"/>
                <a:stretch>
                  <a:fillRect/>
                </a:stretch>
              </p:blipFill>
              <p:spPr>
                <a:xfrm>
                  <a:off x="8823170" y="386770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C98FE32D-1F16-69DC-B5D4-93CDA903B447}"/>
                    </a:ext>
                  </a:extLst>
                </p14:cNvPr>
                <p14:cNvContentPartPr/>
                <p14:nvPr/>
              </p14:nvContentPartPr>
              <p14:xfrm>
                <a:off x="8829290" y="3873828"/>
                <a:ext cx="360" cy="360"/>
              </p14:xfrm>
            </p:contentPart>
          </mc:Choice>
          <mc:Fallback xmlns="">
            <p:pic>
              <p:nvPicPr>
                <p:cNvPr id="7" name="Ink 6">
                  <a:extLst>
                    <a:ext uri="{FF2B5EF4-FFF2-40B4-BE49-F238E27FC236}">
                      <a16:creationId xmlns:a16="http://schemas.microsoft.com/office/drawing/2014/main" id="{C98FE32D-1F16-69DC-B5D4-93CDA903B447}"/>
                    </a:ext>
                  </a:extLst>
                </p:cNvPr>
                <p:cNvPicPr/>
                <p:nvPr/>
              </p:nvPicPr>
              <p:blipFill>
                <a:blip r:embed="rId4"/>
                <a:stretch>
                  <a:fillRect/>
                </a:stretch>
              </p:blipFill>
              <p:spPr>
                <a:xfrm>
                  <a:off x="8823170" y="3867708"/>
                  <a:ext cx="12600" cy="12600"/>
                </a:xfrm>
                <a:prstGeom prst="rect">
                  <a:avLst/>
                </a:prstGeom>
              </p:spPr>
            </p:pic>
          </mc:Fallback>
        </mc:AlternateContent>
      </p:grpSp>
    </p:spTree>
    <p:extLst>
      <p:ext uri="{BB962C8B-B14F-4D97-AF65-F5344CB8AC3E}">
        <p14:creationId xmlns:p14="http://schemas.microsoft.com/office/powerpoint/2010/main" val="1653723539"/>
      </p:ext>
    </p:extLst>
  </p:cSld>
  <p:clrMapOvr>
    <a:masterClrMapping/>
  </p:clrMapOvr>
  <mc:AlternateContent xmlns:mc="http://schemas.openxmlformats.org/markup-compatibility/2006" xmlns:p14="http://schemas.microsoft.com/office/powerpoint/2010/main">
    <mc:Choice Requires="p14">
      <p:transition spd="slow" p14:dur="2000" advTm="7506"/>
    </mc:Choice>
    <mc:Fallback xmlns="">
      <p:transition spd="slow" advTm="75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62D9F-0393-CFE2-C8C7-A2D440BFBC4D}"/>
              </a:ext>
            </a:extLst>
          </p:cNvPr>
          <p:cNvSpPr>
            <a:spLocks noGrp="1"/>
          </p:cNvSpPr>
          <p:nvPr>
            <p:ph type="title"/>
          </p:nvPr>
        </p:nvSpPr>
        <p:spPr>
          <a:xfrm>
            <a:off x="643467" y="643467"/>
            <a:ext cx="3361498" cy="1267810"/>
          </a:xfrm>
        </p:spPr>
        <p:txBody>
          <a:bodyPr anchor="b">
            <a:normAutofit/>
          </a:bodyPr>
          <a:lstStyle/>
          <a:p>
            <a:pPr algn="l"/>
            <a:r>
              <a:rPr lang="en-GB" sz="2400" dirty="0"/>
              <a:t>Over 1.3 million</a:t>
            </a:r>
            <a:br>
              <a:rPr lang="en-GB" sz="2400" dirty="0"/>
            </a:br>
            <a:endParaRPr lang="en-GB" sz="2400" dirty="0"/>
          </a:p>
        </p:txBody>
      </p:sp>
      <p:sp>
        <p:nvSpPr>
          <p:cNvPr id="3" name="Content Placeholder 2">
            <a:extLst>
              <a:ext uri="{FF2B5EF4-FFF2-40B4-BE49-F238E27FC236}">
                <a16:creationId xmlns:a16="http://schemas.microsoft.com/office/drawing/2014/main" id="{AAF26165-8807-475A-EAF8-53158986E48D}"/>
              </a:ext>
            </a:extLst>
          </p:cNvPr>
          <p:cNvSpPr>
            <a:spLocks noGrp="1"/>
          </p:cNvSpPr>
          <p:nvPr>
            <p:ph idx="1"/>
          </p:nvPr>
        </p:nvSpPr>
        <p:spPr>
          <a:xfrm>
            <a:off x="643467" y="2096063"/>
            <a:ext cx="3361498" cy="4028512"/>
          </a:xfrm>
        </p:spPr>
        <p:txBody>
          <a:bodyPr>
            <a:normAutofit/>
          </a:bodyPr>
          <a:lstStyle/>
          <a:p>
            <a:pPr marL="0" indent="0">
              <a:buNone/>
            </a:pPr>
            <a:r>
              <a:rPr lang="en-GB" sz="1400" b="0" i="0" dirty="0">
                <a:effectLst/>
                <a:latin typeface="Noto Sans" panose="020B0502040204020203" pitchFamily="34" charset="0"/>
              </a:rPr>
              <a:t> Healthcare assistants work closely with patients and their service providers to improve their quality of life and to offer a better standard of care. </a:t>
            </a:r>
          </a:p>
        </p:txBody>
      </p:sp>
      <p:sp>
        <p:nvSpPr>
          <p:cNvPr id="34" name="Rectangle 33">
            <a:extLst>
              <a:ext uri="{FF2B5EF4-FFF2-40B4-BE49-F238E27FC236}">
                <a16:creationId xmlns:a16="http://schemas.microsoft.com/office/drawing/2014/main" id="{B1007713-5891-46A9-BACA-FAD760FE2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8793"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74BB6AA7-7EAD-4D3B-9335-B6E8BD7E6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972"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6DF2CC1-B359-8549-1803-36DDC5430711}"/>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5378" b="9717"/>
          <a:stretch/>
        </p:blipFill>
        <p:spPr>
          <a:xfrm>
            <a:off x="5286614" y="1904548"/>
            <a:ext cx="5895257" cy="3316055"/>
          </a:xfrm>
          <a:prstGeom prst="rect">
            <a:avLst/>
          </a:prstGeom>
        </p:spPr>
      </p:pic>
      <p:sp>
        <p:nvSpPr>
          <p:cNvPr id="6" name="TextBox 5">
            <a:extLst>
              <a:ext uri="{FF2B5EF4-FFF2-40B4-BE49-F238E27FC236}">
                <a16:creationId xmlns:a16="http://schemas.microsoft.com/office/drawing/2014/main" id="{42ED3567-6014-7B98-E9C1-51EE6DDE3D81}"/>
              </a:ext>
            </a:extLst>
          </p:cNvPr>
          <p:cNvSpPr txBox="1"/>
          <p:nvPr/>
        </p:nvSpPr>
        <p:spPr>
          <a:xfrm>
            <a:off x="8385646" y="4902153"/>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usq.pressbooks.pub/traumainformedpractice/chapter/6-2-the-teacher-must-survive-self-care-and-managing-secondary-traum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8276D716-1D61-DBC0-348C-1C61633AB9DF}"/>
              </a:ext>
            </a:extLst>
          </p:cNvPr>
          <p:cNvSpPr txBox="1"/>
          <p:nvPr/>
        </p:nvSpPr>
        <p:spPr>
          <a:xfrm>
            <a:off x="191030" y="4746666"/>
            <a:ext cx="4266372" cy="2031325"/>
          </a:xfrm>
          <a:prstGeom prst="rect">
            <a:avLst/>
          </a:prstGeom>
          <a:noFill/>
        </p:spPr>
        <p:txBody>
          <a:bodyPr wrap="square">
            <a:spAutoFit/>
          </a:bodyPr>
          <a:lstStyle/>
          <a:p>
            <a:r>
              <a:rPr lang="en-GB" dirty="0"/>
              <a:t>There is the need of emotional intelligence to keep track of, distinguish between, and utilise personal  and other people's feelings and emotions to shape their decisions and behaviour according to Salovey and Mayer (1990).</a:t>
            </a:r>
          </a:p>
        </p:txBody>
      </p:sp>
    </p:spTree>
    <p:custDataLst>
      <p:tags r:id="rId1"/>
    </p:custDataLst>
    <p:extLst>
      <p:ext uri="{BB962C8B-B14F-4D97-AF65-F5344CB8AC3E}">
        <p14:creationId xmlns:p14="http://schemas.microsoft.com/office/powerpoint/2010/main" val="2359740678"/>
      </p:ext>
    </p:extLst>
  </p:cSld>
  <p:clrMapOvr>
    <a:masterClrMapping/>
  </p:clrMapOvr>
  <mc:AlternateContent xmlns:mc="http://schemas.openxmlformats.org/markup-compatibility/2006" xmlns:p14="http://schemas.microsoft.com/office/powerpoint/2010/main">
    <mc:Choice Requires="p14">
      <p:transition spd="slow" p14:dur="2000" advTm="28088"/>
    </mc:Choice>
    <mc:Fallback xmlns="">
      <p:transition spd="slow" advTm="280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12918-AAFB-D932-FF19-E89C1BF41C49}"/>
              </a:ext>
            </a:extLst>
          </p:cNvPr>
          <p:cNvSpPr>
            <a:spLocks noGrp="1"/>
          </p:cNvSpPr>
          <p:nvPr>
            <p:ph type="title"/>
          </p:nvPr>
        </p:nvSpPr>
        <p:spPr>
          <a:xfrm>
            <a:off x="8154444" y="609600"/>
            <a:ext cx="3113112" cy="1326321"/>
          </a:xfrm>
        </p:spPr>
        <p:txBody>
          <a:bodyPr>
            <a:normAutofit/>
          </a:bodyPr>
          <a:lstStyle/>
          <a:p>
            <a:pPr algn="l"/>
            <a:r>
              <a:rPr lang="en-GB" sz="2100" dirty="0"/>
              <a:t>Professional skills related to the role</a:t>
            </a:r>
            <a:br>
              <a:rPr lang="en-GB" sz="2100" dirty="0"/>
            </a:br>
            <a:endParaRPr lang="en-GB" sz="2100" dirty="0"/>
          </a:p>
        </p:txBody>
      </p:sp>
      <p:pic>
        <p:nvPicPr>
          <p:cNvPr id="14" name="Picture 13" descr="One in a crowd">
            <a:extLst>
              <a:ext uri="{FF2B5EF4-FFF2-40B4-BE49-F238E27FC236}">
                <a16:creationId xmlns:a16="http://schemas.microsoft.com/office/drawing/2014/main" id="{DA728D64-E735-2C43-2EDC-423C122187DE}"/>
              </a:ext>
            </a:extLst>
          </p:cNvPr>
          <p:cNvPicPr>
            <a:picLocks noChangeAspect="1"/>
          </p:cNvPicPr>
          <p:nvPr/>
        </p:nvPicPr>
        <p:blipFill rotWithShape="1">
          <a:blip r:embed="rId4"/>
          <a:srcRect l="12795" r="4605"/>
          <a:stretch/>
        </p:blipFill>
        <p:spPr>
          <a:xfrm>
            <a:off x="20" y="10"/>
            <a:ext cx="7552924" cy="6857990"/>
          </a:xfrm>
          <a:prstGeom prst="rect">
            <a:avLst/>
          </a:prstGeom>
        </p:spPr>
      </p:pic>
      <p:sp>
        <p:nvSpPr>
          <p:cNvPr id="3" name="Content Placeholder 2">
            <a:extLst>
              <a:ext uri="{FF2B5EF4-FFF2-40B4-BE49-F238E27FC236}">
                <a16:creationId xmlns:a16="http://schemas.microsoft.com/office/drawing/2014/main" id="{299B34D5-D100-B15A-86BB-88C485A8353E}"/>
              </a:ext>
            </a:extLst>
          </p:cNvPr>
          <p:cNvSpPr>
            <a:spLocks noGrp="1"/>
          </p:cNvSpPr>
          <p:nvPr>
            <p:ph idx="1"/>
          </p:nvPr>
        </p:nvSpPr>
        <p:spPr>
          <a:xfrm>
            <a:off x="8154444" y="1935921"/>
            <a:ext cx="3113112" cy="3855279"/>
          </a:xfrm>
        </p:spPr>
        <p:txBody>
          <a:bodyPr>
            <a:normAutofit fontScale="85000" lnSpcReduction="10000"/>
          </a:bodyPr>
          <a:lstStyle/>
          <a:p>
            <a:r>
              <a:rPr lang="en-GB" sz="1800" dirty="0"/>
              <a:t>Duty of care</a:t>
            </a:r>
          </a:p>
          <a:p>
            <a:r>
              <a:rPr lang="en-GB" sz="1800" dirty="0"/>
              <a:t>Reliable</a:t>
            </a:r>
          </a:p>
          <a:p>
            <a:r>
              <a:rPr lang="en-GB" sz="1800" dirty="0"/>
              <a:t>Trustworthy</a:t>
            </a:r>
          </a:p>
          <a:p>
            <a:r>
              <a:rPr lang="en-GB" sz="1800" dirty="0"/>
              <a:t>Person </a:t>
            </a:r>
            <a:r>
              <a:rPr lang="en-GB" sz="1800"/>
              <a:t>centred care approach</a:t>
            </a:r>
            <a:endParaRPr lang="en-GB" sz="1800" dirty="0"/>
          </a:p>
          <a:p>
            <a:r>
              <a:rPr lang="en-GB" sz="1800" dirty="0"/>
              <a:t>Safeguarding of vulnerable (adults and children)</a:t>
            </a:r>
          </a:p>
          <a:p>
            <a:r>
              <a:rPr lang="en-GB" sz="1800" dirty="0"/>
              <a:t>Confidentiality</a:t>
            </a:r>
          </a:p>
          <a:p>
            <a:r>
              <a:rPr lang="en-GB" sz="1800" dirty="0"/>
              <a:t>Time keeping</a:t>
            </a:r>
          </a:p>
          <a:p>
            <a:r>
              <a:rPr lang="en-GB" sz="1800" dirty="0"/>
              <a:t>Unconditional positive regard</a:t>
            </a:r>
          </a:p>
          <a:p>
            <a:r>
              <a:rPr lang="en-GB" sz="1800" dirty="0"/>
              <a:t>Maintain accurate records</a:t>
            </a:r>
          </a:p>
          <a:p>
            <a:endParaRPr lang="en-GB" sz="1800" dirty="0"/>
          </a:p>
        </p:txBody>
      </p:sp>
      <p:cxnSp>
        <p:nvCxnSpPr>
          <p:cNvPr id="18" name="Straight Connector 17">
            <a:extLst>
              <a:ext uri="{FF2B5EF4-FFF2-40B4-BE49-F238E27FC236}">
                <a16:creationId xmlns:a16="http://schemas.microsoft.com/office/drawing/2014/main" id="{A4F35239-EB86-4ACB-91DE-4989620C2C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287414364"/>
      </p:ext>
    </p:extLst>
  </p:cSld>
  <p:clrMapOvr>
    <a:masterClrMapping/>
  </p:clrMapOvr>
  <mc:AlternateContent xmlns:mc="http://schemas.openxmlformats.org/markup-compatibility/2006" xmlns:p14="http://schemas.microsoft.com/office/powerpoint/2010/main">
    <mc:Choice Requires="p14">
      <p:transition spd="slow" p14:dur="2000" advTm="32028"/>
    </mc:Choice>
    <mc:Fallback xmlns="">
      <p:transition spd="slow" advTm="320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E5ACC-5666-ADE6-9172-9D4EC2DFDFD7}"/>
              </a:ext>
            </a:extLst>
          </p:cNvPr>
          <p:cNvSpPr>
            <a:spLocks noGrp="1"/>
          </p:cNvSpPr>
          <p:nvPr>
            <p:ph type="title"/>
          </p:nvPr>
        </p:nvSpPr>
        <p:spPr>
          <a:xfrm>
            <a:off x="913795" y="609600"/>
            <a:ext cx="10353761" cy="1326321"/>
          </a:xfrm>
        </p:spPr>
        <p:txBody>
          <a:bodyPr vert="horz" lIns="91440" tIns="45720" rIns="91440" bIns="45720" rtlCol="0">
            <a:normAutofit/>
          </a:bodyPr>
          <a:lstStyle/>
          <a:p>
            <a:r>
              <a:rPr lang="en-US" b="0" i="0" kern="1200" dirty="0">
                <a:latin typeface="+mj-lt"/>
                <a:ea typeface="+mj-ea"/>
                <a:cs typeface="+mj-cs"/>
              </a:rPr>
              <a:t>Soft Skills or personal values</a:t>
            </a:r>
          </a:p>
        </p:txBody>
      </p:sp>
      <p:sp>
        <p:nvSpPr>
          <p:cNvPr id="35" name="Rectangle 34">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70AFB8-AF4F-3E23-3FCD-A3B43A2F3FFF}"/>
              </a:ext>
            </a:extLst>
          </p:cNvPr>
          <p:cNvSpPr>
            <a:spLocks/>
          </p:cNvSpPr>
          <p:nvPr/>
        </p:nvSpPr>
        <p:spPr>
          <a:xfrm>
            <a:off x="3757607" y="2417233"/>
            <a:ext cx="4860014" cy="2260756"/>
          </a:xfrm>
          <a:prstGeom prst="rect">
            <a:avLst/>
          </a:prstGeom>
        </p:spPr>
        <p:txBody>
          <a:bodyPr vert="horz" lIns="91440" tIns="45720" rIns="91440" bIns="45720" rtlCol="0" anchor="ctr">
            <a:normAutofit fontScale="25000" lnSpcReduction="20000"/>
          </a:bodyPr>
          <a:lstStyle/>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Effective communication skills</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An empathetic and sympathetic manner</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Dedication and reliability</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A passion for supporting people</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Organisation</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Good observation skills</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Caring and kind</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Cheerful and friendly</a:t>
            </a:r>
          </a:p>
          <a:p>
            <a:pPr defTabSz="324612">
              <a:lnSpc>
                <a:spcPct val="90000"/>
              </a:lnSpc>
              <a:spcBef>
                <a:spcPts val="710"/>
              </a:spcBef>
              <a:buClr>
                <a:schemeClr val="accent1"/>
              </a:buClr>
              <a:buSzPct val="80000"/>
              <a:buFont typeface="Wingdings 3" charset="2"/>
              <a:buChar char=""/>
            </a:pPr>
            <a:r>
              <a:rPr lang="en-US" sz="7200" kern="1200" dirty="0">
                <a:solidFill>
                  <a:srgbClr val="FFFFFF"/>
                </a:solidFill>
              </a:rPr>
              <a:t>Reflective practice</a:t>
            </a:r>
          </a:p>
          <a:p>
            <a:pPr defTabSz="324612">
              <a:lnSpc>
                <a:spcPct val="90000"/>
              </a:lnSpc>
              <a:spcBef>
                <a:spcPts val="710"/>
              </a:spcBef>
              <a:buClr>
                <a:schemeClr val="accent1"/>
              </a:buClr>
              <a:buSzPct val="80000"/>
              <a:buFont typeface="Wingdings 3" charset="2"/>
              <a:buChar char=""/>
            </a:pPr>
            <a:r>
              <a:rPr lang="en-US" sz="7200" dirty="0">
                <a:solidFill>
                  <a:srgbClr val="FFFFFF"/>
                </a:solidFill>
              </a:rPr>
              <a:t>Teamwork</a:t>
            </a:r>
            <a:endParaRPr lang="en-US" sz="7200" kern="1200" dirty="0">
              <a:solidFill>
                <a:srgbClr val="FFFFFF"/>
              </a:solidFill>
            </a:endParaRPr>
          </a:p>
          <a:p>
            <a:pPr defTabSz="324612">
              <a:lnSpc>
                <a:spcPct val="90000"/>
              </a:lnSpc>
              <a:spcBef>
                <a:spcPts val="710"/>
              </a:spcBef>
              <a:buClr>
                <a:schemeClr val="accent1"/>
              </a:buClr>
              <a:buSzPct val="80000"/>
              <a:buFont typeface="Wingdings 3" charset="2"/>
              <a:buChar char=""/>
            </a:pPr>
            <a:endParaRPr lang="en-US" sz="1700" kern="1200" dirty="0">
              <a:solidFill>
                <a:srgbClr val="FFFFFF"/>
              </a:solidFill>
              <a:latin typeface="+mn-lt"/>
              <a:ea typeface="+mn-ea"/>
              <a:cs typeface="+mn-cs"/>
            </a:endParaRPr>
          </a:p>
          <a:p>
            <a:pPr>
              <a:lnSpc>
                <a:spcPct val="90000"/>
              </a:lnSpc>
              <a:spcBef>
                <a:spcPts val="1000"/>
              </a:spcBef>
              <a:buClr>
                <a:schemeClr val="accent1"/>
              </a:buClr>
              <a:buSzPct val="80000"/>
              <a:buFont typeface="Wingdings 3" charset="2"/>
              <a:buChar char=""/>
            </a:pPr>
            <a:endParaRPr lang="en-US" sz="1700" dirty="0">
              <a:solidFill>
                <a:srgbClr val="FFFFFF"/>
              </a:solidFill>
            </a:endParaRPr>
          </a:p>
        </p:txBody>
      </p:sp>
      <p:pic>
        <p:nvPicPr>
          <p:cNvPr id="7" name="Graphic 6" descr="Handshake">
            <a:extLst>
              <a:ext uri="{FF2B5EF4-FFF2-40B4-BE49-F238E27FC236}">
                <a16:creationId xmlns:a16="http://schemas.microsoft.com/office/drawing/2014/main" id="{27B04EF5-CFCD-7F52-8521-65F40B2116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74042" y="4476750"/>
            <a:ext cx="1193514" cy="1193514"/>
          </a:xfrm>
          <a:prstGeom prst="roundRect">
            <a:avLst>
              <a:gd name="adj" fmla="val 1858"/>
            </a:avLst>
          </a:prstGeom>
          <a:effectLst>
            <a:outerShdw blurRad="50800" dist="50800" dir="5400000" algn="tl" rotWithShape="0">
              <a:srgbClr val="000000">
                <a:alpha val="43000"/>
              </a:srgbClr>
            </a:outerShdw>
          </a:effectLst>
        </p:spPr>
      </p:pic>
      <p:sp>
        <p:nvSpPr>
          <p:cNvPr id="6" name="TextBox 5">
            <a:extLst>
              <a:ext uri="{FF2B5EF4-FFF2-40B4-BE49-F238E27FC236}">
                <a16:creationId xmlns:a16="http://schemas.microsoft.com/office/drawing/2014/main" id="{B083CF0C-FC6A-9B79-CECE-0655783F17EC}"/>
              </a:ext>
            </a:extLst>
          </p:cNvPr>
          <p:cNvSpPr txBox="1"/>
          <p:nvPr/>
        </p:nvSpPr>
        <p:spPr>
          <a:xfrm>
            <a:off x="540327" y="5248919"/>
            <a:ext cx="6494318" cy="1193514"/>
          </a:xfrm>
          <a:prstGeom prst="rect">
            <a:avLst/>
          </a:prstGeom>
          <a:solidFill>
            <a:srgbClr val="000000">
              <a:alpha val="50000"/>
            </a:srgbClr>
          </a:solidFill>
          <a:ln>
            <a:noFill/>
          </a:ln>
        </p:spPr>
        <p:txBody>
          <a:bodyPr wrap="square">
            <a:noAutofit/>
          </a:bodyPr>
          <a:lstStyle/>
          <a:p>
            <a:pPr algn="ctr" defTabSz="266182">
              <a:spcAft>
                <a:spcPts val="426"/>
              </a:spcAft>
            </a:pPr>
            <a:r>
              <a:rPr lang="en-US" altLang="en-US" sz="1600" kern="1200" dirty="0">
                <a:solidFill>
                  <a:srgbClr val="FFFFFF"/>
                </a:solidFill>
                <a:latin typeface="+mn-lt"/>
                <a:ea typeface="+mn-ea"/>
                <a:cs typeface="+mn-cs"/>
              </a:rPr>
              <a:t>Being self-aware abilities include investigating one's opinions, emotions, and actions according to Sharples (2013, p. 206).</a:t>
            </a:r>
            <a:endParaRPr lang="en-GB" sz="1600" dirty="0">
              <a:solidFill>
                <a:srgbClr val="FFFFFF"/>
              </a:solidFill>
            </a:endParaRPr>
          </a:p>
        </p:txBody>
      </p:sp>
    </p:spTree>
    <p:custDataLst>
      <p:tags r:id="rId1"/>
    </p:custDataLst>
    <p:extLst>
      <p:ext uri="{BB962C8B-B14F-4D97-AF65-F5344CB8AC3E}">
        <p14:creationId xmlns:p14="http://schemas.microsoft.com/office/powerpoint/2010/main" val="10461369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5285">
        <p159:morph option="byObject"/>
      </p:transition>
    </mc:Choice>
    <mc:Fallback xmlns="">
      <p:transition spd="slow" advTm="3528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250"/>
                                  </p:stCondLst>
                                  <p:childTnLst>
                                    <p:set>
                                      <p:cBhvr>
                                        <p:cTn id="6" dur="1" fill="hold">
                                          <p:stCondLst>
                                            <p:cond delay="9"/>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250"/>
                                  </p:stCondLst>
                                  <p:childTnLst>
                                    <p:set>
                                      <p:cBhvr>
                                        <p:cTn id="10" dur="1" fill="hold">
                                          <p:stCondLst>
                                            <p:cond delay="9"/>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250"/>
                                  </p:stCondLst>
                                  <p:childTnLst>
                                    <p:set>
                                      <p:cBhvr>
                                        <p:cTn id="14" dur="1" fill="hold">
                                          <p:stCondLst>
                                            <p:cond delay="9"/>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250"/>
                                  </p:stCondLst>
                                  <p:childTnLst>
                                    <p:set>
                                      <p:cBhvr>
                                        <p:cTn id="18" dur="1" fill="hold">
                                          <p:stCondLst>
                                            <p:cond delay="9"/>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250"/>
                                  </p:stCondLst>
                                  <p:childTnLst>
                                    <p:set>
                                      <p:cBhvr>
                                        <p:cTn id="22" dur="1" fill="hold">
                                          <p:stCondLst>
                                            <p:cond delay="9"/>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250"/>
                                  </p:stCondLst>
                                  <p:childTnLst>
                                    <p:set>
                                      <p:cBhvr>
                                        <p:cTn id="26" dur="1" fill="hold">
                                          <p:stCondLst>
                                            <p:cond delay="9"/>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250"/>
                                  </p:stCondLst>
                                  <p:childTnLst>
                                    <p:set>
                                      <p:cBhvr>
                                        <p:cTn id="30" dur="1" fill="hold">
                                          <p:stCondLst>
                                            <p:cond delay="9"/>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250"/>
                                  </p:stCondLst>
                                  <p:childTnLst>
                                    <p:set>
                                      <p:cBhvr>
                                        <p:cTn id="34" dur="1" fill="hold">
                                          <p:stCondLst>
                                            <p:cond delay="9"/>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250"/>
                                  </p:stCondLst>
                                  <p:childTnLst>
                                    <p:set>
                                      <p:cBhvr>
                                        <p:cTn id="38" dur="1" fill="hold">
                                          <p:stCondLst>
                                            <p:cond delay="9"/>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250"/>
                                  </p:stCondLst>
                                  <p:childTnLst>
                                    <p:set>
                                      <p:cBhvr>
                                        <p:cTn id="42" dur="1" fill="hold">
                                          <p:stCondLst>
                                            <p:cond delay="9"/>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EE07FF9F-E4F5-52E2-55E8-0D5D478E0E25}"/>
              </a:ext>
            </a:extLst>
          </p:cNvPr>
          <p:cNvSpPr>
            <a:spLocks noGrp="1" noChangeArrowheads="1"/>
          </p:cNvSpPr>
          <p:nvPr>
            <p:ph type="title"/>
          </p:nvPr>
        </p:nvSpPr>
        <p:spPr bwMode="auto">
          <a:xfrm>
            <a:off x="646111" y="646490"/>
            <a:ext cx="979574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Technical Skills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Content Placeholder 2">
            <a:extLst>
              <a:ext uri="{FF2B5EF4-FFF2-40B4-BE49-F238E27FC236}">
                <a16:creationId xmlns:a16="http://schemas.microsoft.com/office/drawing/2014/main" id="{8FC89B2B-B5D2-F015-3AC3-0B95F7FB9270}"/>
              </a:ext>
            </a:extLst>
          </p:cNvPr>
          <p:cNvSpPr>
            <a:spLocks noGrp="1"/>
          </p:cNvSpPr>
          <p:nvPr>
            <p:ph sz="half" idx="1"/>
          </p:nvPr>
        </p:nvSpPr>
        <p:spPr>
          <a:xfrm>
            <a:off x="494071" y="1147200"/>
            <a:ext cx="4038600" cy="1851640"/>
          </a:xfrm>
        </p:spPr>
        <p:txBody>
          <a:bodyPr/>
          <a:lstStyle/>
          <a:p>
            <a:r>
              <a:rPr lang="en-GB" sz="1800" dirty="0"/>
              <a:t>Medication administration</a:t>
            </a:r>
          </a:p>
          <a:p>
            <a:r>
              <a:rPr lang="en-GB" sz="1800" dirty="0"/>
              <a:t>Medical device operation</a:t>
            </a:r>
          </a:p>
          <a:p>
            <a:r>
              <a:rPr lang="en-GB" sz="1800" dirty="0"/>
              <a:t>Electronic health records</a:t>
            </a:r>
          </a:p>
          <a:p>
            <a:endParaRPr lang="en-GB" dirty="0"/>
          </a:p>
          <a:p>
            <a:endParaRPr lang="en-GB" dirty="0"/>
          </a:p>
        </p:txBody>
      </p:sp>
      <p:sp>
        <p:nvSpPr>
          <p:cNvPr id="2" name="Content Placeholder 1">
            <a:extLst>
              <a:ext uri="{FF2B5EF4-FFF2-40B4-BE49-F238E27FC236}">
                <a16:creationId xmlns:a16="http://schemas.microsoft.com/office/drawing/2014/main" id="{77A73925-1CD1-773A-3F2F-A63810B3DEB1}"/>
              </a:ext>
            </a:extLst>
          </p:cNvPr>
          <p:cNvSpPr>
            <a:spLocks noGrp="1" noChangeArrowheads="1"/>
          </p:cNvSpPr>
          <p:nvPr>
            <p:ph sz="half" idx="2"/>
          </p:nvPr>
        </p:nvSpPr>
        <p:spPr bwMode="auto">
          <a:xfrm>
            <a:off x="92241" y="3154836"/>
            <a:ext cx="592756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Academic Skills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verbal and writing communication</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outstanding research abilities</a:t>
            </a:r>
            <a:endParaRPr lang="en-US" altLang="en-US" sz="1800" dirty="0">
              <a:latin typeface="Arial" panose="020B0604020202020204" pitchFamily="34" charset="0"/>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strong organisational abilities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good in negotiations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creating precise documentation </a:t>
            </a:r>
            <a:endParaRPr lang="en-US" altLang="en-US" sz="1800" dirty="0">
              <a:latin typeface="Arial" panose="020B0604020202020204" pitchFamily="34" charset="0"/>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reaching well-informed conclusions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 reasoning and putting forward well-reasoned answers</a:t>
            </a:r>
            <a:endParaRPr lang="en-US" altLang="en-US" sz="1800" dirty="0">
              <a:latin typeface="Arial" panose="020B0604020202020204" pitchFamily="34" charset="0"/>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capacity to compile, examine and assess information critically.</a:t>
            </a:r>
          </a:p>
        </p:txBody>
      </p:sp>
      <p:pic>
        <p:nvPicPr>
          <p:cNvPr id="9" name="Picture 8" descr="A desks in a room&#10;&#10;Description automatically generated">
            <a:extLst>
              <a:ext uri="{FF2B5EF4-FFF2-40B4-BE49-F238E27FC236}">
                <a16:creationId xmlns:a16="http://schemas.microsoft.com/office/drawing/2014/main" id="{D87F98DC-869E-7C2E-A77A-22778CA61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9800" y="0"/>
            <a:ext cx="6172200" cy="3854245"/>
          </a:xfrm>
          <a:prstGeom prst="rect">
            <a:avLst/>
          </a:prstGeom>
        </p:spPr>
      </p:pic>
    </p:spTree>
    <p:custDataLst>
      <p:tags r:id="rId1"/>
    </p:custDataLst>
    <p:extLst>
      <p:ext uri="{BB962C8B-B14F-4D97-AF65-F5344CB8AC3E}">
        <p14:creationId xmlns:p14="http://schemas.microsoft.com/office/powerpoint/2010/main" val="1572958371"/>
      </p:ext>
    </p:extLst>
  </p:cSld>
  <p:clrMapOvr>
    <a:masterClrMapping/>
  </p:clrMapOvr>
  <mc:AlternateContent xmlns:mc="http://schemas.openxmlformats.org/markup-compatibility/2006" xmlns:p14="http://schemas.microsoft.com/office/powerpoint/2010/main">
    <mc:Choice Requires="p14">
      <p:transition spd="slow" p14:dur="2000" advTm="58995"/>
    </mc:Choice>
    <mc:Fallback xmlns="">
      <p:transition spd="slow" advTm="589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0" end="0"/>
                                            </p:txEl>
                                          </p:spTgt>
                                        </p:tgtEl>
                                        <p:attrNameLst>
                                          <p:attrName>style.visibility</p:attrName>
                                        </p:attrNameLst>
                                      </p:cBhvr>
                                      <p:to>
                                        <p:strVal val="visible"/>
                                      </p:to>
                                    </p:set>
                                    <p:animEffect transition="in" filter="fade">
                                      <p:cBhvr>
                                        <p:cTn id="28" dur="1000"/>
                                        <p:tgtEl>
                                          <p:spTgt spid="2">
                                            <p:txEl>
                                              <p:pRg st="0" end="0"/>
                                            </p:txEl>
                                          </p:spTgt>
                                        </p:tgtEl>
                                      </p:cBhvr>
                                    </p:animEffect>
                                    <p:anim calcmode="lin" valueType="num">
                                      <p:cBhvr>
                                        <p:cTn id="29"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animEffect transition="in" filter="fade">
                                      <p:cBhvr>
                                        <p:cTn id="35" dur="1000"/>
                                        <p:tgtEl>
                                          <p:spTgt spid="2">
                                            <p:txEl>
                                              <p:pRg st="2" end="2"/>
                                            </p:txEl>
                                          </p:spTgt>
                                        </p:tgtEl>
                                      </p:cBhvr>
                                    </p:animEffect>
                                    <p:anim calcmode="lin" valueType="num">
                                      <p:cBhvr>
                                        <p:cTn id="36"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3" end="3"/>
                                            </p:txEl>
                                          </p:spTgt>
                                        </p:tgtEl>
                                        <p:attrNameLst>
                                          <p:attrName>style.visibility</p:attrName>
                                        </p:attrNameLst>
                                      </p:cBhvr>
                                      <p:to>
                                        <p:strVal val="visible"/>
                                      </p:to>
                                    </p:set>
                                    <p:animEffect transition="in" filter="fade">
                                      <p:cBhvr>
                                        <p:cTn id="42" dur="1000"/>
                                        <p:tgtEl>
                                          <p:spTgt spid="2">
                                            <p:txEl>
                                              <p:pRg st="3" end="3"/>
                                            </p:txEl>
                                          </p:spTgt>
                                        </p:tgtEl>
                                      </p:cBhvr>
                                    </p:animEffect>
                                    <p:anim calcmode="lin" valueType="num">
                                      <p:cBhvr>
                                        <p:cTn id="4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4" end="4"/>
                                            </p:txEl>
                                          </p:spTgt>
                                        </p:tgtEl>
                                        <p:attrNameLst>
                                          <p:attrName>style.visibility</p:attrName>
                                        </p:attrNameLst>
                                      </p:cBhvr>
                                      <p:to>
                                        <p:strVal val="visible"/>
                                      </p:to>
                                    </p:set>
                                    <p:animEffect transition="in" filter="fade">
                                      <p:cBhvr>
                                        <p:cTn id="49" dur="1000"/>
                                        <p:tgtEl>
                                          <p:spTgt spid="2">
                                            <p:txEl>
                                              <p:pRg st="4" end="4"/>
                                            </p:txEl>
                                          </p:spTgt>
                                        </p:tgtEl>
                                      </p:cBhvr>
                                    </p:animEffect>
                                    <p:anim calcmode="lin" valueType="num">
                                      <p:cBhvr>
                                        <p:cTn id="5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
                                            <p:txEl>
                                              <p:pRg st="5" end="5"/>
                                            </p:txEl>
                                          </p:spTgt>
                                        </p:tgtEl>
                                        <p:attrNameLst>
                                          <p:attrName>style.visibility</p:attrName>
                                        </p:attrNameLst>
                                      </p:cBhvr>
                                      <p:to>
                                        <p:strVal val="visible"/>
                                      </p:to>
                                    </p:set>
                                    <p:animEffect transition="in" filter="fade">
                                      <p:cBhvr>
                                        <p:cTn id="56" dur="1000"/>
                                        <p:tgtEl>
                                          <p:spTgt spid="2">
                                            <p:txEl>
                                              <p:pRg st="5" end="5"/>
                                            </p:txEl>
                                          </p:spTgt>
                                        </p:tgtEl>
                                      </p:cBhvr>
                                    </p:animEffect>
                                    <p:anim calcmode="lin" valueType="num">
                                      <p:cBhvr>
                                        <p:cTn id="5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
                                            <p:txEl>
                                              <p:pRg st="6" end="6"/>
                                            </p:txEl>
                                          </p:spTgt>
                                        </p:tgtEl>
                                        <p:attrNameLst>
                                          <p:attrName>style.visibility</p:attrName>
                                        </p:attrNameLst>
                                      </p:cBhvr>
                                      <p:to>
                                        <p:strVal val="visible"/>
                                      </p:to>
                                    </p:set>
                                    <p:animEffect transition="in" filter="fade">
                                      <p:cBhvr>
                                        <p:cTn id="63" dur="1000"/>
                                        <p:tgtEl>
                                          <p:spTgt spid="2">
                                            <p:txEl>
                                              <p:pRg st="6" end="6"/>
                                            </p:txEl>
                                          </p:spTgt>
                                        </p:tgtEl>
                                      </p:cBhvr>
                                    </p:animEffect>
                                    <p:anim calcmode="lin" valueType="num">
                                      <p:cBhvr>
                                        <p:cTn id="6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2">
                                            <p:txEl>
                                              <p:pRg st="7" end="7"/>
                                            </p:txEl>
                                          </p:spTgt>
                                        </p:tgtEl>
                                        <p:attrNameLst>
                                          <p:attrName>style.visibility</p:attrName>
                                        </p:attrNameLst>
                                      </p:cBhvr>
                                      <p:to>
                                        <p:strVal val="visible"/>
                                      </p:to>
                                    </p:set>
                                    <p:animEffect transition="in" filter="fade">
                                      <p:cBhvr>
                                        <p:cTn id="70" dur="1000"/>
                                        <p:tgtEl>
                                          <p:spTgt spid="2">
                                            <p:txEl>
                                              <p:pRg st="7" end="7"/>
                                            </p:txEl>
                                          </p:spTgt>
                                        </p:tgtEl>
                                      </p:cBhvr>
                                    </p:animEffect>
                                    <p:anim calcmode="lin" valueType="num">
                                      <p:cBhvr>
                                        <p:cTn id="71"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2">
                                            <p:txEl>
                                              <p:pRg st="8" end="8"/>
                                            </p:txEl>
                                          </p:spTgt>
                                        </p:tgtEl>
                                        <p:attrNameLst>
                                          <p:attrName>style.visibility</p:attrName>
                                        </p:attrNameLst>
                                      </p:cBhvr>
                                      <p:to>
                                        <p:strVal val="visible"/>
                                      </p:to>
                                    </p:set>
                                    <p:animEffect transition="in" filter="fade">
                                      <p:cBhvr>
                                        <p:cTn id="77" dur="1000"/>
                                        <p:tgtEl>
                                          <p:spTgt spid="2">
                                            <p:txEl>
                                              <p:pRg st="8" end="8"/>
                                            </p:txEl>
                                          </p:spTgt>
                                        </p:tgtEl>
                                      </p:cBhvr>
                                    </p:animEffect>
                                    <p:anim calcmode="lin" valueType="num">
                                      <p:cBhvr>
                                        <p:cTn id="78"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79"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2">
                                            <p:txEl>
                                              <p:pRg st="9" end="9"/>
                                            </p:txEl>
                                          </p:spTgt>
                                        </p:tgtEl>
                                        <p:attrNameLst>
                                          <p:attrName>style.visibility</p:attrName>
                                        </p:attrNameLst>
                                      </p:cBhvr>
                                      <p:to>
                                        <p:strVal val="visible"/>
                                      </p:to>
                                    </p:set>
                                    <p:animEffect transition="in" filter="fade">
                                      <p:cBhvr>
                                        <p:cTn id="84" dur="1000"/>
                                        <p:tgtEl>
                                          <p:spTgt spid="2">
                                            <p:txEl>
                                              <p:pRg st="9" end="9"/>
                                            </p:txEl>
                                          </p:spTgt>
                                        </p:tgtEl>
                                      </p:cBhvr>
                                    </p:animEffect>
                                    <p:anim calcmode="lin" valueType="num">
                                      <p:cBhvr>
                                        <p:cTn id="85"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86"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3E17-1B04-EEBA-4683-DA4B3DD2D366}"/>
              </a:ext>
            </a:extLst>
          </p:cNvPr>
          <p:cNvSpPr>
            <a:spLocks noGrp="1"/>
          </p:cNvSpPr>
          <p:nvPr>
            <p:ph type="title"/>
          </p:nvPr>
        </p:nvSpPr>
        <p:spPr/>
        <p:txBody>
          <a:bodyPr vert="horz" lIns="91440" tIns="45720" rIns="91440" bIns="45720" rtlCol="0" anchor="t">
            <a:normAutofit/>
          </a:bodyPr>
          <a:lstStyle/>
          <a:p>
            <a:r>
              <a:rPr lang="en-US" dirty="0"/>
              <a:t>how to be competent in the job role</a:t>
            </a:r>
          </a:p>
        </p:txBody>
      </p:sp>
      <p:sp>
        <p:nvSpPr>
          <p:cNvPr id="3" name="Content Placeholder 2">
            <a:extLst>
              <a:ext uri="{FF2B5EF4-FFF2-40B4-BE49-F238E27FC236}">
                <a16:creationId xmlns:a16="http://schemas.microsoft.com/office/drawing/2014/main" id="{D8BE31FC-AA9D-C064-A322-72042A5ABCB0}"/>
              </a:ext>
            </a:extLst>
          </p:cNvPr>
          <p:cNvSpPr>
            <a:spLocks/>
          </p:cNvSpPr>
          <p:nvPr/>
        </p:nvSpPr>
        <p:spPr>
          <a:xfrm>
            <a:off x="646111" y="2467735"/>
            <a:ext cx="4028439" cy="2268696"/>
          </a:xfrm>
          <a:prstGeom prst="rect">
            <a:avLst/>
          </a:prstGeom>
        </p:spPr>
        <p:txBody>
          <a:bodyPr/>
          <a:lstStyle/>
          <a:p>
            <a:pPr defTabSz="379476">
              <a:spcAft>
                <a:spcPts val="600"/>
              </a:spcAft>
            </a:pPr>
            <a:r>
              <a:rPr lang="en-GB" sz="1494"/>
              <a:t>Trainings </a:t>
            </a:r>
            <a:endParaRPr lang="en-GB" sz="1494" kern="1200" dirty="0">
              <a:solidFill>
                <a:schemeClr val="tx1"/>
              </a:solidFill>
              <a:latin typeface="+mn-lt"/>
              <a:ea typeface="+mn-ea"/>
              <a:cs typeface="+mn-cs"/>
            </a:endParaRPr>
          </a:p>
          <a:p>
            <a:pPr defTabSz="379476">
              <a:spcAft>
                <a:spcPts val="600"/>
              </a:spcAft>
            </a:pPr>
            <a:r>
              <a:rPr lang="en-GB" sz="1494" dirty="0"/>
              <a:t>Self-concept</a:t>
            </a:r>
          </a:p>
          <a:p>
            <a:pPr defTabSz="379476">
              <a:spcAft>
                <a:spcPts val="600"/>
              </a:spcAft>
            </a:pPr>
            <a:r>
              <a:rPr lang="en-GB" sz="1494" kern="1200" dirty="0">
                <a:solidFill>
                  <a:schemeClr val="tx1"/>
                </a:solidFill>
                <a:latin typeface="+mn-lt"/>
                <a:ea typeface="+mn-ea"/>
                <a:cs typeface="+mn-cs"/>
              </a:rPr>
              <a:t>Adult learning</a:t>
            </a:r>
          </a:p>
          <a:p>
            <a:pPr defTabSz="379476">
              <a:spcAft>
                <a:spcPts val="600"/>
              </a:spcAft>
            </a:pPr>
            <a:r>
              <a:rPr lang="en-GB" sz="1494" dirty="0"/>
              <a:t>Manager’s appraisal</a:t>
            </a:r>
          </a:p>
          <a:p>
            <a:pPr defTabSz="379476">
              <a:spcAft>
                <a:spcPts val="600"/>
              </a:spcAft>
            </a:pPr>
            <a:r>
              <a:rPr lang="en-GB" sz="1494" kern="1200" dirty="0">
                <a:solidFill>
                  <a:schemeClr val="tx1"/>
                </a:solidFill>
                <a:latin typeface="+mn-lt"/>
                <a:ea typeface="+mn-ea"/>
                <a:cs typeface="+mn-cs"/>
              </a:rPr>
              <a:t>Service user feedback</a:t>
            </a:r>
          </a:p>
          <a:p>
            <a:pPr defTabSz="379476">
              <a:spcAft>
                <a:spcPts val="600"/>
              </a:spcAft>
            </a:pPr>
            <a:r>
              <a:rPr lang="en-GB" sz="1494" dirty="0"/>
              <a:t>Supervision</a:t>
            </a:r>
          </a:p>
          <a:p>
            <a:pPr defTabSz="379476">
              <a:spcAft>
                <a:spcPts val="600"/>
              </a:spcAft>
            </a:pPr>
            <a:r>
              <a:rPr lang="en-GB" sz="1494" kern="1200" dirty="0">
                <a:solidFill>
                  <a:schemeClr val="tx1"/>
                </a:solidFill>
                <a:latin typeface="+mn-lt"/>
                <a:ea typeface="+mn-ea"/>
                <a:cs typeface="+mn-cs"/>
              </a:rPr>
              <a:t>Team meetings and handover</a:t>
            </a:r>
          </a:p>
          <a:p>
            <a:pPr defTabSz="379476">
              <a:spcAft>
                <a:spcPts val="600"/>
              </a:spcAft>
            </a:pPr>
            <a:r>
              <a:rPr lang="en-GB" sz="1494" dirty="0"/>
              <a:t>Reflective practice</a:t>
            </a:r>
            <a:endParaRPr lang="en-GB" sz="1494" kern="1200" dirty="0">
              <a:solidFill>
                <a:schemeClr val="tx1"/>
              </a:solidFill>
              <a:latin typeface="+mn-lt"/>
              <a:ea typeface="+mn-ea"/>
              <a:cs typeface="+mn-cs"/>
            </a:endParaRPr>
          </a:p>
          <a:p>
            <a:pPr defTabSz="379476">
              <a:spcAft>
                <a:spcPts val="600"/>
              </a:spcAft>
            </a:pPr>
            <a:endParaRPr lang="en-GB" sz="1494" kern="1200" dirty="0">
              <a:solidFill>
                <a:schemeClr val="tx1"/>
              </a:solidFill>
              <a:latin typeface="+mn-lt"/>
              <a:ea typeface="+mn-ea"/>
              <a:cs typeface="+mn-cs"/>
            </a:endParaRPr>
          </a:p>
          <a:p>
            <a:pPr>
              <a:spcAft>
                <a:spcPts val="600"/>
              </a:spcAft>
            </a:pPr>
            <a:endParaRPr lang="en-GB" dirty="0"/>
          </a:p>
        </p:txBody>
      </p:sp>
      <p:sp>
        <p:nvSpPr>
          <p:cNvPr id="5" name="Rectangle 1">
            <a:extLst>
              <a:ext uri="{FF2B5EF4-FFF2-40B4-BE49-F238E27FC236}">
                <a16:creationId xmlns:a16="http://schemas.microsoft.com/office/drawing/2014/main" id="{7B393A04-58CB-2088-3491-604C9E1D1131}"/>
              </a:ext>
            </a:extLst>
          </p:cNvPr>
          <p:cNvSpPr>
            <a:spLocks noChangeArrowheads="1"/>
          </p:cNvSpPr>
          <p:nvPr/>
        </p:nvSpPr>
        <p:spPr bwMode="auto">
          <a:xfrm>
            <a:off x="5323510" y="4864696"/>
            <a:ext cx="4726953" cy="1012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758952" eaLnBrk="0" fontAlgn="base" hangingPunct="0">
              <a:spcBef>
                <a:spcPct val="0"/>
              </a:spcBef>
              <a:spcAft>
                <a:spcPts val="600"/>
              </a:spcAft>
            </a:pPr>
            <a:r>
              <a:rPr lang="en-US" altLang="en-US" sz="1494" kern="1200" dirty="0">
                <a:solidFill>
                  <a:schemeClr val="tx1"/>
                </a:solidFill>
                <a:latin typeface="Arial" panose="020B0604020202020204" pitchFamily="34" charset="0"/>
                <a:ea typeface="+mn-ea"/>
                <a:cs typeface="+mn-cs"/>
              </a:rPr>
              <a:t>Providing possibilities for less experienced health workers to learn, get assistance, and enhance the quality and security of their work  is known as supervision(</a:t>
            </a:r>
            <a:r>
              <a:rPr lang="fr-FR" altLang="en-US" sz="1494" kern="1200" dirty="0">
                <a:solidFill>
                  <a:schemeClr val="tx1"/>
                </a:solidFill>
                <a:latin typeface="Arial" panose="020B0604020202020204" pitchFamily="34" charset="0"/>
                <a:ea typeface="+mn-ea"/>
                <a:cs typeface="+mn-cs"/>
              </a:rPr>
              <a:t>Fitzpatrick et al. 2012, p. 462)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descr="Silhouette of people sitting at a desk with laptops">
            <a:extLst>
              <a:ext uri="{FF2B5EF4-FFF2-40B4-BE49-F238E27FC236}">
                <a16:creationId xmlns:a16="http://schemas.microsoft.com/office/drawing/2014/main" id="{5BA45BA9-80AF-6FC8-5363-58B0FCB9FEF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11422" y="1810364"/>
            <a:ext cx="3333750" cy="2667000"/>
          </a:xfrm>
          <a:prstGeom prst="rect">
            <a:avLst/>
          </a:prstGeom>
        </p:spPr>
      </p:pic>
    </p:spTree>
    <p:custDataLst>
      <p:tags r:id="rId1"/>
    </p:custDataLst>
    <p:extLst>
      <p:ext uri="{BB962C8B-B14F-4D97-AF65-F5344CB8AC3E}">
        <p14:creationId xmlns:p14="http://schemas.microsoft.com/office/powerpoint/2010/main" val="2931603264"/>
      </p:ext>
    </p:extLst>
  </p:cSld>
  <p:clrMapOvr>
    <a:masterClrMapping/>
  </p:clrMapOvr>
  <mc:AlternateContent xmlns:mc="http://schemas.openxmlformats.org/markup-compatibility/2006" xmlns:p14="http://schemas.microsoft.com/office/powerpoint/2010/main">
    <mc:Choice Requires="p14">
      <p:transition spd="slow" p14:dur="2000" advTm="53379"/>
    </mc:Choice>
    <mc:Fallback xmlns="">
      <p:transition spd="slow" advTm="533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C8119-A898-3498-4B4A-026CCCAF81A4}"/>
              </a:ext>
            </a:extLst>
          </p:cNvPr>
          <p:cNvSpPr>
            <a:spLocks noGrp="1"/>
          </p:cNvSpPr>
          <p:nvPr>
            <p:ph type="title"/>
          </p:nvPr>
        </p:nvSpPr>
        <p:spPr>
          <a:xfrm>
            <a:off x="1797627" y="609600"/>
            <a:ext cx="9469929" cy="1326321"/>
          </a:xfrm>
        </p:spPr>
        <p:txBody>
          <a:bodyPr vert="horz" lIns="91440" tIns="45720" rIns="91440" bIns="45720" rtlCol="0" anchor="ctr">
            <a:normAutofit/>
          </a:bodyPr>
          <a:lstStyle/>
          <a:p>
            <a:r>
              <a:rPr lang="en-US" dirty="0"/>
              <a:t>Training and development</a:t>
            </a:r>
          </a:p>
        </p:txBody>
      </p:sp>
      <p:sp>
        <p:nvSpPr>
          <p:cNvPr id="3" name="Content Placeholder 2">
            <a:extLst>
              <a:ext uri="{FF2B5EF4-FFF2-40B4-BE49-F238E27FC236}">
                <a16:creationId xmlns:a16="http://schemas.microsoft.com/office/drawing/2014/main" id="{4307E1CF-7674-CB9B-9A83-F0968D99273B}"/>
              </a:ext>
            </a:extLst>
          </p:cNvPr>
          <p:cNvSpPr>
            <a:spLocks/>
          </p:cNvSpPr>
          <p:nvPr/>
        </p:nvSpPr>
        <p:spPr>
          <a:xfrm>
            <a:off x="3171696" y="2575524"/>
            <a:ext cx="3289443" cy="3139367"/>
          </a:xfrm>
          <a:prstGeom prst="rect">
            <a:avLst/>
          </a:prstGeom>
        </p:spPr>
        <p:txBody>
          <a:bodyPr/>
          <a:lstStyle/>
          <a:p>
            <a:pPr marL="285750" indent="-285750" defTabSz="337322">
              <a:spcAft>
                <a:spcPts val="714"/>
              </a:spcAft>
              <a:buFont typeface="Arial" panose="020B0604020202020204" pitchFamily="34" charset="0"/>
              <a:buChar char="•"/>
            </a:pPr>
            <a:r>
              <a:rPr lang="en-GB" sz="1328" kern="1200" dirty="0">
                <a:solidFill>
                  <a:schemeClr val="tx1"/>
                </a:solidFill>
                <a:latin typeface="+mn-lt"/>
                <a:ea typeface="+mn-ea"/>
                <a:cs typeface="+mn-cs"/>
              </a:rPr>
              <a:t>Care certificate standards, including mandatory training </a:t>
            </a:r>
          </a:p>
          <a:p>
            <a:pPr marL="285750" indent="-285750" defTabSz="337322">
              <a:spcAft>
                <a:spcPts val="714"/>
              </a:spcAft>
              <a:buFont typeface="Arial" panose="020B0604020202020204" pitchFamily="34" charset="0"/>
              <a:buChar char="•"/>
            </a:pPr>
            <a:r>
              <a:rPr lang="en-GB" sz="1328" dirty="0"/>
              <a:t>Fluid and nutrition</a:t>
            </a:r>
          </a:p>
          <a:p>
            <a:pPr marL="285750" indent="-285750" defTabSz="337322">
              <a:spcAft>
                <a:spcPts val="714"/>
              </a:spcAft>
              <a:buFont typeface="Arial" panose="020B0604020202020204" pitchFamily="34" charset="0"/>
              <a:buChar char="•"/>
            </a:pPr>
            <a:r>
              <a:rPr lang="en-GB" sz="1328" kern="1200" dirty="0">
                <a:solidFill>
                  <a:schemeClr val="tx1"/>
                </a:solidFill>
                <a:latin typeface="+mn-lt"/>
                <a:ea typeface="+mn-ea"/>
                <a:cs typeface="+mn-cs"/>
              </a:rPr>
              <a:t>Basic life support</a:t>
            </a:r>
          </a:p>
          <a:p>
            <a:pPr marL="285750" indent="-285750" defTabSz="337322">
              <a:spcAft>
                <a:spcPts val="714"/>
              </a:spcAft>
              <a:buFont typeface="Arial" panose="020B0604020202020204" pitchFamily="34" charset="0"/>
              <a:buChar char="•"/>
            </a:pPr>
            <a:r>
              <a:rPr lang="en-GB" sz="1328" kern="1200" dirty="0">
                <a:solidFill>
                  <a:schemeClr val="tx1"/>
                </a:solidFill>
                <a:latin typeface="+mn-lt"/>
                <a:ea typeface="+mn-ea"/>
                <a:cs typeface="+mn-cs"/>
              </a:rPr>
              <a:t>Communication</a:t>
            </a:r>
          </a:p>
          <a:p>
            <a:pPr marL="285750" indent="-285750" defTabSz="337322">
              <a:spcAft>
                <a:spcPts val="714"/>
              </a:spcAft>
              <a:buFont typeface="Arial" panose="020B0604020202020204" pitchFamily="34" charset="0"/>
              <a:buChar char="•"/>
            </a:pPr>
            <a:r>
              <a:rPr lang="en-GB" sz="1328" dirty="0"/>
              <a:t>Equality and diversity</a:t>
            </a:r>
          </a:p>
          <a:p>
            <a:pPr marL="285750" indent="-285750" defTabSz="337322">
              <a:spcAft>
                <a:spcPts val="714"/>
              </a:spcAft>
              <a:buFont typeface="Arial" panose="020B0604020202020204" pitchFamily="34" charset="0"/>
              <a:buChar char="•"/>
            </a:pPr>
            <a:r>
              <a:rPr lang="en-GB" sz="1328" kern="1200" dirty="0">
                <a:solidFill>
                  <a:schemeClr val="tx1"/>
                </a:solidFill>
                <a:latin typeface="+mn-lt"/>
                <a:ea typeface="+mn-ea"/>
                <a:cs typeface="+mn-cs"/>
              </a:rPr>
              <a:t>Record keeping</a:t>
            </a:r>
          </a:p>
          <a:p>
            <a:pPr marL="285750" indent="-285750" defTabSz="337322">
              <a:spcAft>
                <a:spcPts val="714"/>
              </a:spcAft>
              <a:buFont typeface="Arial" panose="020B0604020202020204" pitchFamily="34" charset="0"/>
              <a:buChar char="•"/>
            </a:pPr>
            <a:r>
              <a:rPr lang="en-GB" sz="1328" dirty="0"/>
              <a:t>Confidentiality and accountability </a:t>
            </a:r>
          </a:p>
          <a:p>
            <a:pPr marL="285750" indent="-285750" defTabSz="337322">
              <a:spcAft>
                <a:spcPts val="714"/>
              </a:spcAft>
              <a:buFont typeface="Arial" panose="020B0604020202020204" pitchFamily="34" charset="0"/>
              <a:buChar char="•"/>
            </a:pPr>
            <a:r>
              <a:rPr lang="en-GB" sz="1328" kern="1200" dirty="0">
                <a:solidFill>
                  <a:schemeClr val="tx1"/>
                </a:solidFill>
                <a:latin typeface="+mn-lt"/>
                <a:ea typeface="+mn-ea"/>
                <a:cs typeface="+mn-cs"/>
              </a:rPr>
              <a:t>Lone working</a:t>
            </a:r>
          </a:p>
          <a:p>
            <a:pPr marL="285750" indent="-285750" defTabSz="337322">
              <a:spcAft>
                <a:spcPts val="714"/>
              </a:spcAft>
              <a:buFont typeface="Arial" panose="020B0604020202020204" pitchFamily="34" charset="0"/>
              <a:buChar char="•"/>
            </a:pPr>
            <a:r>
              <a:rPr lang="en-GB" sz="1328" dirty="0"/>
              <a:t>Health and safety</a:t>
            </a:r>
            <a:endParaRPr lang="en-GB" sz="1328" kern="1200" dirty="0">
              <a:solidFill>
                <a:schemeClr val="tx1"/>
              </a:solidFill>
              <a:latin typeface="+mn-lt"/>
              <a:ea typeface="+mn-ea"/>
              <a:cs typeface="+mn-cs"/>
            </a:endParaRPr>
          </a:p>
          <a:p>
            <a:pPr marL="285750" indent="-285750" defTabSz="337322">
              <a:spcAft>
                <a:spcPts val="714"/>
              </a:spcAft>
              <a:buFont typeface="Arial" panose="020B0604020202020204" pitchFamily="34" charset="0"/>
              <a:buChar char="•"/>
            </a:pPr>
            <a:r>
              <a:rPr lang="en-GB" sz="1328" kern="1200" dirty="0">
                <a:solidFill>
                  <a:schemeClr val="tx1"/>
                </a:solidFill>
                <a:latin typeface="+mn-lt"/>
                <a:ea typeface="+mn-ea"/>
                <a:cs typeface="+mn-cs"/>
              </a:rPr>
              <a:t>Manual handling</a:t>
            </a:r>
          </a:p>
          <a:p>
            <a:pPr marL="285750" indent="-285750" defTabSz="337322">
              <a:spcAft>
                <a:spcPts val="714"/>
              </a:spcAft>
              <a:buFont typeface="Arial" panose="020B0604020202020204" pitchFamily="34" charset="0"/>
              <a:buChar char="•"/>
            </a:pPr>
            <a:r>
              <a:rPr lang="en-GB" sz="1328" dirty="0"/>
              <a:t>First aid (physical or mental health)</a:t>
            </a:r>
          </a:p>
          <a:p>
            <a:pPr marL="285750" indent="-285750" defTabSz="337322">
              <a:spcAft>
                <a:spcPts val="714"/>
              </a:spcAft>
              <a:buFont typeface="Arial" panose="020B0604020202020204" pitchFamily="34" charset="0"/>
              <a:buChar char="•"/>
            </a:pPr>
            <a:endParaRPr lang="en-GB" sz="1328" kern="1200" dirty="0">
              <a:solidFill>
                <a:schemeClr val="tx1"/>
              </a:solidFill>
              <a:latin typeface="+mn-lt"/>
              <a:ea typeface="+mn-ea"/>
              <a:cs typeface="+mn-cs"/>
            </a:endParaRPr>
          </a:p>
          <a:p>
            <a:pPr marL="285750" indent="-285750" defTabSz="337322">
              <a:spcAft>
                <a:spcPts val="714"/>
              </a:spcAft>
              <a:buFont typeface="Arial" panose="020B0604020202020204" pitchFamily="34" charset="0"/>
              <a:buChar char="•"/>
            </a:pPr>
            <a:endParaRPr lang="en-GB" sz="1328" kern="1200" dirty="0">
              <a:solidFill>
                <a:schemeClr val="tx1"/>
              </a:solidFill>
              <a:latin typeface="+mn-lt"/>
              <a:ea typeface="+mn-ea"/>
              <a:cs typeface="+mn-cs"/>
            </a:endParaRPr>
          </a:p>
          <a:p>
            <a:pPr marL="285750" indent="-285750">
              <a:spcAft>
                <a:spcPts val="600"/>
              </a:spcAft>
              <a:buFont typeface="Arial" panose="020B0604020202020204" pitchFamily="34" charset="0"/>
              <a:buChar char="•"/>
            </a:pPr>
            <a:endParaRPr lang="en-GB" dirty="0"/>
          </a:p>
        </p:txBody>
      </p:sp>
      <p:sp>
        <p:nvSpPr>
          <p:cNvPr id="4" name="Content Placeholder 3">
            <a:extLst>
              <a:ext uri="{FF2B5EF4-FFF2-40B4-BE49-F238E27FC236}">
                <a16:creationId xmlns:a16="http://schemas.microsoft.com/office/drawing/2014/main" id="{16E46813-2A7C-2E8D-8786-ECF053A43A7B}"/>
              </a:ext>
            </a:extLst>
          </p:cNvPr>
          <p:cNvSpPr>
            <a:spLocks/>
          </p:cNvSpPr>
          <p:nvPr/>
        </p:nvSpPr>
        <p:spPr>
          <a:xfrm>
            <a:off x="7001651" y="2848201"/>
            <a:ext cx="4886616" cy="3139367"/>
          </a:xfrm>
          <a:prstGeom prst="rect">
            <a:avLst/>
          </a:prstGeom>
        </p:spPr>
        <p:txBody>
          <a:bodyPr/>
          <a:lstStyle/>
          <a:p>
            <a:pPr defTabSz="337322">
              <a:spcAft>
                <a:spcPts val="714"/>
              </a:spcAft>
            </a:pPr>
            <a:endParaRPr lang="en-GB" sz="1328" kern="1200" dirty="0">
              <a:solidFill>
                <a:schemeClr val="tx1"/>
              </a:solidFill>
              <a:latin typeface="+mn-lt"/>
              <a:ea typeface="+mn-ea"/>
              <a:cs typeface="+mn-cs"/>
            </a:endParaRPr>
          </a:p>
          <a:p>
            <a:pPr defTabSz="337322">
              <a:spcAft>
                <a:spcPts val="714"/>
              </a:spcAft>
            </a:pPr>
            <a:endParaRPr lang="en-GB" sz="1328" kern="1200" dirty="0">
              <a:solidFill>
                <a:schemeClr val="tx1"/>
              </a:solidFill>
              <a:latin typeface="+mn-lt"/>
              <a:ea typeface="+mn-ea"/>
              <a:cs typeface="+mn-cs"/>
            </a:endParaRPr>
          </a:p>
          <a:p>
            <a:pPr>
              <a:spcAft>
                <a:spcPts val="600"/>
              </a:spcAft>
            </a:pPr>
            <a:endParaRPr lang="en-GB" dirty="0"/>
          </a:p>
        </p:txBody>
      </p:sp>
      <p:pic>
        <p:nvPicPr>
          <p:cNvPr id="57" name="Picture 56" descr="A group of people in a meeting&#10;&#10;Description automatically generated">
            <a:extLst>
              <a:ext uri="{FF2B5EF4-FFF2-40B4-BE49-F238E27FC236}">
                <a16:creationId xmlns:a16="http://schemas.microsoft.com/office/drawing/2014/main" id="{5A617E81-E6A8-0468-BDDA-E13071562D3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030" y="899652"/>
            <a:ext cx="2678215" cy="5348748"/>
          </a:xfrm>
          <a:prstGeom prst="rect">
            <a:avLst/>
          </a:prstGeom>
        </p:spPr>
      </p:pic>
      <p:sp>
        <p:nvSpPr>
          <p:cNvPr id="58" name="TextBox 57">
            <a:extLst>
              <a:ext uri="{FF2B5EF4-FFF2-40B4-BE49-F238E27FC236}">
                <a16:creationId xmlns:a16="http://schemas.microsoft.com/office/drawing/2014/main" id="{8235BDF8-D0E6-742D-DA48-A1E3F22C130C}"/>
              </a:ext>
            </a:extLst>
          </p:cNvPr>
          <p:cNvSpPr txBox="1"/>
          <p:nvPr/>
        </p:nvSpPr>
        <p:spPr>
          <a:xfrm>
            <a:off x="952500" y="6858000"/>
            <a:ext cx="10287000" cy="230832"/>
          </a:xfrm>
          <a:prstGeom prst="rect">
            <a:avLst/>
          </a:prstGeom>
          <a:noFill/>
        </p:spPr>
        <p:txBody>
          <a:bodyPr wrap="square" rtlCol="0">
            <a:spAutoFit/>
          </a:bodyPr>
          <a:lstStyle/>
          <a:p>
            <a:r>
              <a:rPr lang="en-GB" sz="900">
                <a:hlinkClick r:id="rId5" tooltip="https://www.middleeastmonitor.com/20200515-israel-delays-swearing-in-new-unity-government/"/>
              </a:rPr>
              <a:t>This Photo</a:t>
            </a:r>
            <a:r>
              <a:rPr lang="en-GB" sz="900"/>
              <a:t> by Unknown Author is licensed under </a:t>
            </a:r>
            <a:r>
              <a:rPr lang="en-GB" sz="900">
                <a:hlinkClick r:id="rId6" tooltip="https://creativecommons.org/licenses/by-nc-sa/3.0/"/>
              </a:rPr>
              <a:t>CC BY-SA-NC</a:t>
            </a:r>
            <a:endParaRPr lang="en-GB" sz="900"/>
          </a:p>
        </p:txBody>
      </p:sp>
      <p:sp>
        <p:nvSpPr>
          <p:cNvPr id="6" name="Rectangle 2">
            <a:extLst>
              <a:ext uri="{FF2B5EF4-FFF2-40B4-BE49-F238E27FC236}">
                <a16:creationId xmlns:a16="http://schemas.microsoft.com/office/drawing/2014/main" id="{CFF1DF99-0C2F-C9E9-3FB1-A27E6B4020B2}"/>
              </a:ext>
            </a:extLst>
          </p:cNvPr>
          <p:cNvSpPr>
            <a:spLocks noChangeArrowheads="1"/>
          </p:cNvSpPr>
          <p:nvPr/>
        </p:nvSpPr>
        <p:spPr bwMode="auto">
          <a:xfrm>
            <a:off x="6591647" y="2235114"/>
            <a:ext cx="499802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Activists acquire knowledge by doing.</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reflectors watch and consider.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Designs, topics, and data are read by theorists.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Pragmatists are experimenters.</a:t>
            </a: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(Honey and Mumford 1986)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dirty="0">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Improve the quality of care to service users by updating knowledge, skills and experience through personal and professional development according to codes of conduct/practice (GYG Cymru/NHS Wales n.d.).</a:t>
            </a:r>
          </a:p>
        </p:txBody>
      </p:sp>
    </p:spTree>
    <p:custDataLst>
      <p:tags r:id="rId1"/>
    </p:custDataLst>
    <p:extLst>
      <p:ext uri="{BB962C8B-B14F-4D97-AF65-F5344CB8AC3E}">
        <p14:creationId xmlns:p14="http://schemas.microsoft.com/office/powerpoint/2010/main" val="2094254854"/>
      </p:ext>
    </p:extLst>
  </p:cSld>
  <p:clrMapOvr>
    <a:masterClrMapping/>
  </p:clrMapOvr>
  <mc:AlternateContent xmlns:mc="http://schemas.openxmlformats.org/markup-compatibility/2006" xmlns:p14="http://schemas.microsoft.com/office/powerpoint/2010/main">
    <mc:Choice Requires="p14">
      <p:transition spd="slow" p14:dur="2000" advTm="64352"/>
    </mc:Choice>
    <mc:Fallback xmlns="">
      <p:transition spd="slow" advTm="6435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37C7463A-57B5-3BC4-A376-4CB87F2B596F}"/>
              </a:ext>
            </a:extLst>
          </p:cNvPr>
          <p:cNvGraphicFramePr>
            <a:graphicFrameLocks noGrp="1"/>
          </p:cNvGraphicFramePr>
          <p:nvPr>
            <p:ph idx="4294967295"/>
            <p:extLst>
              <p:ext uri="{D42A27DB-BD31-4B8C-83A1-F6EECF244321}">
                <p14:modId xmlns:p14="http://schemas.microsoft.com/office/powerpoint/2010/main" val="3808834383"/>
              </p:ext>
            </p:extLst>
          </p:nvPr>
        </p:nvGraphicFramePr>
        <p:xfrm>
          <a:off x="6267450"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3DE5A7B6-E9C1-5232-303D-7B4FABFDCAB0}"/>
              </a:ext>
            </a:extLst>
          </p:cNvPr>
          <p:cNvSpPr>
            <a:spLocks noGrp="1"/>
          </p:cNvSpPr>
          <p:nvPr>
            <p:ph type="title" idx="4294967295"/>
          </p:nvPr>
        </p:nvSpPr>
        <p:spPr>
          <a:xfrm>
            <a:off x="0" y="5743574"/>
            <a:ext cx="4731026" cy="1114425"/>
          </a:xfrm>
        </p:spPr>
        <p:txBody>
          <a:bodyPr>
            <a:normAutofit fontScale="90000"/>
          </a:bodyPr>
          <a:lstStyle/>
          <a:p>
            <a:br>
              <a:rPr lang="en-GB" sz="2600"/>
            </a:br>
            <a:br>
              <a:rPr lang="en-GB" sz="2600"/>
            </a:br>
            <a:r>
              <a:rPr lang="en-GB" sz="2600"/>
              <a:t> effective</a:t>
            </a:r>
            <a:br>
              <a:rPr lang="en-GB" sz="2600"/>
            </a:br>
            <a:r>
              <a:rPr lang="en-GB" sz="2600"/>
              <a:t>communication</a:t>
            </a:r>
            <a:br>
              <a:rPr lang="en-GB" sz="2600"/>
            </a:br>
            <a:br>
              <a:rPr lang="en-GB" sz="2600"/>
            </a:br>
            <a:br>
              <a:rPr lang="en-GB" sz="2600"/>
            </a:br>
            <a:endParaRPr lang="en-GB" sz="2600" dirty="0"/>
          </a:p>
        </p:txBody>
      </p:sp>
      <p:pic>
        <p:nvPicPr>
          <p:cNvPr id="8" name="Picture 7" descr="A hand holding a phone and a computer&#10;&#10;Description automatically generated">
            <a:extLst>
              <a:ext uri="{FF2B5EF4-FFF2-40B4-BE49-F238E27FC236}">
                <a16:creationId xmlns:a16="http://schemas.microsoft.com/office/drawing/2014/main" id="{431EDDA6-9EE7-39E1-D2ED-210E592FD7A8}"/>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0435" y="3429000"/>
            <a:ext cx="3616071" cy="2365513"/>
          </a:xfrm>
          <a:prstGeom prst="rect">
            <a:avLst/>
          </a:prstGeom>
        </p:spPr>
      </p:pic>
      <p:sp>
        <p:nvSpPr>
          <p:cNvPr id="22" name="Rectangle 5">
            <a:extLst>
              <a:ext uri="{FF2B5EF4-FFF2-40B4-BE49-F238E27FC236}">
                <a16:creationId xmlns:a16="http://schemas.microsoft.com/office/drawing/2014/main" id="{A0E10EB9-6664-6469-44B8-F7959BF63237}"/>
              </a:ext>
            </a:extLst>
          </p:cNvPr>
          <p:cNvSpPr>
            <a:spLocks noChangeArrowheads="1"/>
          </p:cNvSpPr>
          <p:nvPr/>
        </p:nvSpPr>
        <p:spPr bwMode="auto">
          <a:xfrm>
            <a:off x="90435" y="495799"/>
            <a:ext cx="6084224"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Stonehouse( 2014) claims that support workers are in a unique position to encourage and promote effective communication in the workplace because of their relationship-focused approach. Nevertheless, the support worker must also be able to recognise the obstacles individuals and their relatives face regarding interaction and make a concerted effort to eliminate them.</a:t>
            </a:r>
          </a:p>
        </p:txBody>
      </p:sp>
    </p:spTree>
    <p:custDataLst>
      <p:tags r:id="rId1"/>
    </p:custDataLst>
    <p:extLst>
      <p:ext uri="{BB962C8B-B14F-4D97-AF65-F5344CB8AC3E}">
        <p14:creationId xmlns:p14="http://schemas.microsoft.com/office/powerpoint/2010/main" val="2744485986"/>
      </p:ext>
    </p:extLst>
  </p:cSld>
  <p:clrMapOvr>
    <a:masterClrMapping/>
  </p:clrMapOvr>
  <mc:AlternateContent xmlns:mc="http://schemas.openxmlformats.org/markup-compatibility/2006" xmlns:p14="http://schemas.microsoft.com/office/powerpoint/2010/main">
    <mc:Choice Requires="p14">
      <p:transition spd="slow" p14:dur="2000" advTm="159873"/>
    </mc:Choice>
    <mc:Fallback xmlns="">
      <p:transition spd="slow" advTm="1598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19B51-E2B7-B485-55B2-A918758849B5}"/>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a:t>Medication administration</a:t>
            </a:r>
          </a:p>
        </p:txBody>
      </p:sp>
      <p:sp>
        <p:nvSpPr>
          <p:cNvPr id="15" name="Rectangle 14">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B8A588F7-2623-5FEB-FECC-5FE79546BD8B}"/>
              </a:ext>
            </a:extLst>
          </p:cNvPr>
          <p:cNvSpPr>
            <a:spLocks/>
          </p:cNvSpPr>
          <p:nvPr/>
        </p:nvSpPr>
        <p:spPr>
          <a:xfrm>
            <a:off x="992810" y="2196905"/>
            <a:ext cx="3381727" cy="571046"/>
          </a:xfrm>
          <a:prstGeom prst="rect">
            <a:avLst/>
          </a:prstGeom>
        </p:spPr>
        <p:txBody>
          <a:bodyPr/>
          <a:lstStyle/>
          <a:p>
            <a:pPr defTabSz="315468">
              <a:spcAft>
                <a:spcPts val="600"/>
              </a:spcAft>
            </a:pPr>
            <a:r>
              <a:rPr lang="en-GB" sz="1242" dirty="0"/>
              <a:t>R</a:t>
            </a:r>
            <a:r>
              <a:rPr lang="en-GB" sz="1242" kern="1200" dirty="0">
                <a:solidFill>
                  <a:schemeClr val="tx1"/>
                </a:solidFill>
                <a:latin typeface="+mn-lt"/>
                <a:ea typeface="+mn-ea"/>
                <a:cs typeface="+mn-cs"/>
              </a:rPr>
              <a:t>outes</a:t>
            </a:r>
            <a:endParaRPr lang="en-GB" dirty="0"/>
          </a:p>
        </p:txBody>
      </p:sp>
      <p:sp>
        <p:nvSpPr>
          <p:cNvPr id="4" name="Content Placeholder 3">
            <a:extLst>
              <a:ext uri="{FF2B5EF4-FFF2-40B4-BE49-F238E27FC236}">
                <a16:creationId xmlns:a16="http://schemas.microsoft.com/office/drawing/2014/main" id="{AB2EA9F6-AB51-1026-394A-AF7336E93533}"/>
              </a:ext>
            </a:extLst>
          </p:cNvPr>
          <p:cNvSpPr>
            <a:spLocks/>
          </p:cNvSpPr>
          <p:nvPr/>
        </p:nvSpPr>
        <p:spPr>
          <a:xfrm>
            <a:off x="913795" y="2892025"/>
            <a:ext cx="3539758" cy="1995386"/>
          </a:xfrm>
          <a:prstGeom prst="rect">
            <a:avLst/>
          </a:prstGeom>
        </p:spPr>
        <p:txBody>
          <a:bodyPr>
            <a:normAutofit/>
          </a:bodyPr>
          <a:lstStyle/>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Oral</a:t>
            </a:r>
          </a:p>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Transdermal</a:t>
            </a:r>
          </a:p>
          <a:p>
            <a:pPr marL="285750" indent="-285750" defTabSz="315468">
              <a:spcAft>
                <a:spcPts val="600"/>
              </a:spcAft>
              <a:buFont typeface="Arial" panose="020B0604020202020204" pitchFamily="34" charset="0"/>
              <a:buChar char="•"/>
            </a:pPr>
            <a:r>
              <a:rPr lang="en-GB" sz="1242" dirty="0"/>
              <a:t>I</a:t>
            </a:r>
            <a:r>
              <a:rPr lang="en-GB" sz="1242" kern="1200" dirty="0">
                <a:solidFill>
                  <a:schemeClr val="tx1"/>
                </a:solidFill>
                <a:latin typeface="+mn-lt"/>
                <a:ea typeface="+mn-ea"/>
                <a:cs typeface="+mn-cs"/>
              </a:rPr>
              <a:t>nstillation</a:t>
            </a:r>
          </a:p>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Topical </a:t>
            </a:r>
          </a:p>
          <a:p>
            <a:pPr marL="285750" indent="-285750" defTabSz="315468">
              <a:spcAft>
                <a:spcPts val="600"/>
              </a:spcAft>
              <a:buFont typeface="Arial" panose="020B0604020202020204" pitchFamily="34" charset="0"/>
              <a:buChar char="•"/>
            </a:pPr>
            <a:r>
              <a:rPr lang="en-GB" sz="1242" dirty="0"/>
              <a:t>Inhalation</a:t>
            </a:r>
          </a:p>
          <a:p>
            <a:pPr defTabSz="315468">
              <a:spcAft>
                <a:spcPts val="600"/>
              </a:spcAft>
            </a:pPr>
            <a:endParaRPr lang="en-GB" dirty="0"/>
          </a:p>
        </p:txBody>
      </p:sp>
      <p:sp>
        <p:nvSpPr>
          <p:cNvPr id="5" name="Text Placeholder 4">
            <a:extLst>
              <a:ext uri="{FF2B5EF4-FFF2-40B4-BE49-F238E27FC236}">
                <a16:creationId xmlns:a16="http://schemas.microsoft.com/office/drawing/2014/main" id="{3E30CEDC-F071-CC70-6391-EBBF7F4E934D}"/>
              </a:ext>
            </a:extLst>
          </p:cNvPr>
          <p:cNvSpPr>
            <a:spLocks/>
          </p:cNvSpPr>
          <p:nvPr/>
        </p:nvSpPr>
        <p:spPr>
          <a:xfrm>
            <a:off x="4698628" y="2337444"/>
            <a:ext cx="3372270" cy="571046"/>
          </a:xfrm>
          <a:prstGeom prst="rect">
            <a:avLst/>
          </a:prstGeom>
        </p:spPr>
        <p:txBody>
          <a:bodyPr/>
          <a:lstStyle/>
          <a:p>
            <a:pPr defTabSz="315468">
              <a:spcAft>
                <a:spcPts val="600"/>
              </a:spcAft>
            </a:pPr>
            <a:r>
              <a:rPr lang="en-GB" sz="1242" kern="1200" dirty="0">
                <a:solidFill>
                  <a:schemeClr val="tx1"/>
                </a:solidFill>
                <a:latin typeface="+mn-lt"/>
                <a:ea typeface="+mn-ea"/>
                <a:cs typeface="+mn-cs"/>
              </a:rPr>
              <a:t>The Five </a:t>
            </a:r>
            <a:r>
              <a:rPr lang="en-GB" sz="1242" dirty="0"/>
              <a:t>R</a:t>
            </a:r>
            <a:r>
              <a:rPr lang="en-GB" sz="1242" kern="1200" dirty="0">
                <a:solidFill>
                  <a:schemeClr val="tx1"/>
                </a:solidFill>
                <a:latin typeface="+mn-lt"/>
                <a:ea typeface="+mn-ea"/>
                <a:cs typeface="+mn-cs"/>
              </a:rPr>
              <a:t>ights </a:t>
            </a:r>
            <a:endParaRPr lang="en-GB" dirty="0"/>
          </a:p>
        </p:txBody>
      </p:sp>
      <p:sp>
        <p:nvSpPr>
          <p:cNvPr id="6" name="Content Placeholder 5">
            <a:extLst>
              <a:ext uri="{FF2B5EF4-FFF2-40B4-BE49-F238E27FC236}">
                <a16:creationId xmlns:a16="http://schemas.microsoft.com/office/drawing/2014/main" id="{51A04B92-E574-1C68-5B29-F00F3AF263B8}"/>
              </a:ext>
            </a:extLst>
          </p:cNvPr>
          <p:cNvSpPr>
            <a:spLocks/>
          </p:cNvSpPr>
          <p:nvPr/>
        </p:nvSpPr>
        <p:spPr>
          <a:xfrm>
            <a:off x="4242897" y="2917606"/>
            <a:ext cx="3531545" cy="1995386"/>
          </a:xfrm>
          <a:prstGeom prst="rect">
            <a:avLst/>
          </a:prstGeom>
        </p:spPr>
        <p:txBody>
          <a:bodyPr>
            <a:normAutofit/>
          </a:bodyPr>
          <a:lstStyle/>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The right patient</a:t>
            </a:r>
          </a:p>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The right medication</a:t>
            </a:r>
          </a:p>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The right route</a:t>
            </a:r>
            <a:endParaRPr lang="en-GB" sz="1242" dirty="0"/>
          </a:p>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The right time</a:t>
            </a:r>
          </a:p>
          <a:p>
            <a:pPr marL="285750" indent="-285750" defTabSz="315468">
              <a:spcAft>
                <a:spcPts val="600"/>
              </a:spcAft>
              <a:buFont typeface="Arial" panose="020B0604020202020204" pitchFamily="34" charset="0"/>
              <a:buChar char="•"/>
            </a:pPr>
            <a:r>
              <a:rPr lang="en-GB" sz="1242" kern="1200" dirty="0">
                <a:solidFill>
                  <a:schemeClr val="tx1"/>
                </a:solidFill>
                <a:latin typeface="+mn-lt"/>
                <a:ea typeface="+mn-ea"/>
                <a:cs typeface="+mn-cs"/>
              </a:rPr>
              <a:t>The right dose</a:t>
            </a:r>
            <a:endParaRPr lang="en-GB" dirty="0"/>
          </a:p>
        </p:txBody>
      </p:sp>
      <p:pic>
        <p:nvPicPr>
          <p:cNvPr id="8" name="Picture 7" descr="Amber bottle of gel capsules">
            <a:extLst>
              <a:ext uri="{FF2B5EF4-FFF2-40B4-BE49-F238E27FC236}">
                <a16:creationId xmlns:a16="http://schemas.microsoft.com/office/drawing/2014/main" id="{AE74CDA9-14C7-4694-3C78-6A17F9960441}"/>
              </a:ext>
            </a:extLst>
          </p:cNvPr>
          <p:cNvPicPr>
            <a:picLocks noChangeAspect="1"/>
          </p:cNvPicPr>
          <p:nvPr/>
        </p:nvPicPr>
        <p:blipFill>
          <a:blip r:embed="rId4">
            <a:duotone>
              <a:prstClr val="black"/>
              <a:schemeClr val="accent4">
                <a:tint val="45000"/>
                <a:satMod val="400000"/>
              </a:schemeClr>
            </a:duotone>
            <a:extLst>
              <a:ext uri="{28A0092B-C50C-407E-A947-70E740481C1C}">
                <a14:useLocalDpi xmlns:a14="http://schemas.microsoft.com/office/drawing/2010/main" val="0"/>
              </a:ext>
            </a:extLst>
          </a:blip>
          <a:stretch>
            <a:fillRect/>
          </a:stretch>
        </p:blipFill>
        <p:spPr>
          <a:xfrm>
            <a:off x="7949104" y="3167339"/>
            <a:ext cx="3807467" cy="3273654"/>
          </a:xfrm>
          <a:prstGeom prst="rect">
            <a:avLst/>
          </a:prstGeom>
          <a:ln w="228600" cap="sq" cmpd="thickThin">
            <a:solidFill>
              <a:srgbClr val="000000"/>
            </a:solidFill>
            <a:prstDash val="solid"/>
            <a:miter lim="800000"/>
          </a:ln>
          <a:effectLst>
            <a:innerShdw blurRad="76200">
              <a:srgbClr val="000000"/>
            </a:innerShdw>
          </a:effectLst>
        </p:spPr>
      </p:pic>
    </p:spTree>
    <p:custDataLst>
      <p:tags r:id="rId1"/>
    </p:custDataLst>
    <p:extLst>
      <p:ext uri="{BB962C8B-B14F-4D97-AF65-F5344CB8AC3E}">
        <p14:creationId xmlns:p14="http://schemas.microsoft.com/office/powerpoint/2010/main" val="3997105996"/>
      </p:ext>
    </p:extLst>
  </p:cSld>
  <p:clrMapOvr>
    <a:masterClrMapping/>
  </p:clrMapOvr>
  <mc:AlternateContent xmlns:mc="http://schemas.openxmlformats.org/markup-compatibility/2006" xmlns:p14="http://schemas.microsoft.com/office/powerpoint/2010/main">
    <mc:Choice Requires="p14">
      <p:transition spd="slow" p14:dur="2000" advTm="13980"/>
    </mc:Choice>
    <mc:Fallback xmlns="">
      <p:transition spd="slow" advTm="139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Hand with a gavel">
            <a:extLst>
              <a:ext uri="{FF2B5EF4-FFF2-40B4-BE49-F238E27FC236}">
                <a16:creationId xmlns:a16="http://schemas.microsoft.com/office/drawing/2014/main" id="{812B9BBC-E5DC-DA4A-CEF2-2BB2DB8660CB}"/>
              </a:ext>
            </a:extLst>
          </p:cNvPr>
          <p:cNvPicPr>
            <a:picLocks noChangeAspect="1"/>
          </p:cNvPicPr>
          <p:nvPr/>
        </p:nvPicPr>
        <p:blipFill rotWithShape="1">
          <a:blip r:embed="rId3">
            <a:extLst>
              <a:ext uri="{28A0092B-C50C-407E-A947-70E740481C1C}">
                <a14:useLocalDpi xmlns:a14="http://schemas.microsoft.com/office/drawing/2010/main" val="0"/>
              </a:ext>
            </a:extLst>
          </a:blip>
          <a:srcRect l="16428" r="35167" b="-1"/>
          <a:stretch/>
        </p:blipFill>
        <p:spPr>
          <a:xfrm>
            <a:off x="7927138" y="609601"/>
            <a:ext cx="4245429" cy="585452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TextBox 2">
            <a:extLst>
              <a:ext uri="{FF2B5EF4-FFF2-40B4-BE49-F238E27FC236}">
                <a16:creationId xmlns:a16="http://schemas.microsoft.com/office/drawing/2014/main" id="{9F43E7B1-EB95-BA7B-7350-AAB536033A01}"/>
              </a:ext>
            </a:extLst>
          </p:cNvPr>
          <p:cNvSpPr txBox="1"/>
          <p:nvPr/>
        </p:nvSpPr>
        <p:spPr>
          <a:xfrm>
            <a:off x="5410950" y="2052918"/>
            <a:ext cx="4638903" cy="4195481"/>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700" dirty="0">
                <a:latin typeface="+mj-lt"/>
                <a:ea typeface="+mj-ea"/>
                <a:cs typeface="+mj-cs"/>
              </a:rPr>
              <a:t> Personal Skills</a:t>
            </a:r>
          </a:p>
          <a:p>
            <a:pPr marL="285750"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700" dirty="0">
                <a:latin typeface="+mj-lt"/>
                <a:ea typeface="+mj-ea"/>
                <a:cs typeface="+mj-cs"/>
              </a:rPr>
              <a:t>Professional Skills</a:t>
            </a:r>
          </a:p>
          <a:p>
            <a:pPr marL="285750"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700" dirty="0">
                <a:latin typeface="+mj-lt"/>
                <a:ea typeface="+mj-ea"/>
                <a:cs typeface="+mj-cs"/>
              </a:rPr>
              <a:t>Academic Skills</a:t>
            </a:r>
          </a:p>
          <a:p>
            <a:pPr>
              <a:lnSpc>
                <a:spcPct val="90000"/>
              </a:lnSpc>
              <a:spcBef>
                <a:spcPts val="1000"/>
              </a:spcBef>
              <a:buClr>
                <a:schemeClr val="bg2">
                  <a:lumMod val="40000"/>
                  <a:lumOff val="60000"/>
                </a:schemeClr>
              </a:buClr>
              <a:buSzPct val="80000"/>
            </a:pPr>
            <a:endParaRPr lang="en-US" sz="1700" dirty="0">
              <a:latin typeface="+mj-lt"/>
              <a:ea typeface="+mj-ea"/>
              <a:cs typeface="+mj-cs"/>
            </a:endParaRPr>
          </a:p>
        </p:txBody>
      </p:sp>
      <p:sp>
        <p:nvSpPr>
          <p:cNvPr id="4" name="TextBox 3">
            <a:extLst>
              <a:ext uri="{FF2B5EF4-FFF2-40B4-BE49-F238E27FC236}">
                <a16:creationId xmlns:a16="http://schemas.microsoft.com/office/drawing/2014/main" id="{55317F40-EB45-81C3-F86F-BC2E6AA4ED63}"/>
              </a:ext>
            </a:extLst>
          </p:cNvPr>
          <p:cNvSpPr txBox="1"/>
          <p:nvPr/>
        </p:nvSpPr>
        <p:spPr>
          <a:xfrm>
            <a:off x="314632" y="1157397"/>
            <a:ext cx="4037012" cy="6522298"/>
          </a:xfrm>
          <a:prstGeom prst="rect">
            <a:avLst/>
          </a:prstGeom>
          <a:noFill/>
        </p:spPr>
        <p:txBody>
          <a:bodyPr wrap="square">
            <a:spAutoFit/>
          </a:bodyPr>
          <a:lstStyle/>
          <a:p>
            <a:pPr defTabSz="337322">
              <a:spcAft>
                <a:spcPts val="714"/>
              </a:spcAft>
            </a:pPr>
            <a:r>
              <a:rPr lang="en-GB" sz="1800" kern="1200" dirty="0">
                <a:solidFill>
                  <a:schemeClr val="tx1"/>
                </a:solidFill>
                <a:latin typeface="+mn-lt"/>
                <a:ea typeface="+mn-ea"/>
                <a:cs typeface="+mn-cs"/>
              </a:rPr>
              <a:t>Health and Safety at Work </a:t>
            </a:r>
            <a:r>
              <a:rPr lang="en-GB" sz="1800" dirty="0"/>
              <a:t>A</a:t>
            </a:r>
            <a:r>
              <a:rPr lang="en-GB" sz="1800" kern="1200" dirty="0">
                <a:solidFill>
                  <a:schemeClr val="tx1"/>
                </a:solidFill>
                <a:latin typeface="+mn-lt"/>
                <a:ea typeface="+mn-ea"/>
                <a:cs typeface="+mn-cs"/>
              </a:rPr>
              <a:t>ct 1974</a:t>
            </a:r>
          </a:p>
          <a:p>
            <a:pPr defTabSz="337322">
              <a:spcAft>
                <a:spcPts val="714"/>
              </a:spcAft>
            </a:pPr>
            <a:r>
              <a:rPr lang="en-GB" dirty="0"/>
              <a:t>Management of Health and Safety Work Regulations 1999</a:t>
            </a:r>
          </a:p>
          <a:p>
            <a:pPr defTabSz="337322">
              <a:spcAft>
                <a:spcPts val="714"/>
              </a:spcAft>
            </a:pPr>
            <a:r>
              <a:rPr lang="en-GB" sz="1800" kern="1200" dirty="0">
                <a:solidFill>
                  <a:schemeClr val="tx1"/>
                </a:solidFill>
                <a:latin typeface="+mn-lt"/>
                <a:ea typeface="+mn-ea"/>
                <a:cs typeface="+mn-cs"/>
              </a:rPr>
              <a:t>Manual Handling Operations Regulations 1992</a:t>
            </a:r>
          </a:p>
          <a:p>
            <a:pPr defTabSz="337322">
              <a:spcAft>
                <a:spcPts val="714"/>
              </a:spcAft>
            </a:pPr>
            <a:r>
              <a:rPr lang="en-GB" dirty="0"/>
              <a:t>Lifting Operations and Lifting Equipment Regulations 1998</a:t>
            </a:r>
          </a:p>
          <a:p>
            <a:pPr defTabSz="337322">
              <a:spcAft>
                <a:spcPts val="714"/>
              </a:spcAft>
            </a:pPr>
            <a:r>
              <a:rPr lang="en-GB" sz="1800" kern="1200" dirty="0">
                <a:solidFill>
                  <a:schemeClr val="tx1"/>
                </a:solidFill>
                <a:latin typeface="+mn-lt"/>
                <a:ea typeface="+mn-ea"/>
                <a:cs typeface="+mn-cs"/>
              </a:rPr>
              <a:t>Reporting of In</a:t>
            </a:r>
            <a:r>
              <a:rPr lang="en-GB" dirty="0"/>
              <a:t>juries, Diseases and Dangerous Occurrences 1995</a:t>
            </a:r>
            <a:endParaRPr lang="en-GB" sz="1800" kern="1200" dirty="0">
              <a:solidFill>
                <a:schemeClr val="tx1"/>
              </a:solidFill>
              <a:latin typeface="+mn-lt"/>
              <a:ea typeface="+mn-ea"/>
              <a:cs typeface="+mn-cs"/>
            </a:endParaRPr>
          </a:p>
          <a:p>
            <a:pPr defTabSz="337322">
              <a:spcAft>
                <a:spcPts val="714"/>
              </a:spcAft>
            </a:pPr>
            <a:r>
              <a:rPr lang="en-GB" dirty="0"/>
              <a:t>Infection Control</a:t>
            </a:r>
            <a:endParaRPr lang="en-GB" sz="1800" kern="1200" dirty="0">
              <a:solidFill>
                <a:schemeClr val="tx1"/>
              </a:solidFill>
              <a:latin typeface="+mn-lt"/>
              <a:ea typeface="+mn-ea"/>
              <a:cs typeface="+mn-cs"/>
            </a:endParaRPr>
          </a:p>
          <a:p>
            <a:pPr defTabSz="337322">
              <a:spcAft>
                <a:spcPts val="714"/>
              </a:spcAft>
            </a:pPr>
            <a:r>
              <a:rPr lang="en-GB" sz="1800" kern="1200" dirty="0">
                <a:solidFill>
                  <a:schemeClr val="tx1"/>
                </a:solidFill>
                <a:latin typeface="+mn-lt"/>
                <a:ea typeface="+mn-ea"/>
                <a:cs typeface="+mn-cs"/>
              </a:rPr>
              <a:t>Equality Act 2010</a:t>
            </a:r>
          </a:p>
          <a:p>
            <a:pPr defTabSz="337322">
              <a:spcAft>
                <a:spcPts val="714"/>
              </a:spcAft>
            </a:pPr>
            <a:r>
              <a:rPr lang="en-GB" sz="1800" kern="1200" dirty="0">
                <a:solidFill>
                  <a:schemeClr val="tx1"/>
                </a:solidFill>
                <a:latin typeface="+mn-lt"/>
                <a:ea typeface="+mn-ea"/>
                <a:cs typeface="+mn-cs"/>
              </a:rPr>
              <a:t>Mental Capacity </a:t>
            </a:r>
            <a:r>
              <a:rPr lang="en-GB" sz="1800" dirty="0"/>
              <a:t>A</a:t>
            </a:r>
            <a:r>
              <a:rPr lang="en-GB" sz="1800" kern="1200" dirty="0">
                <a:solidFill>
                  <a:schemeClr val="tx1"/>
                </a:solidFill>
                <a:latin typeface="+mn-lt"/>
                <a:ea typeface="+mn-ea"/>
                <a:cs typeface="+mn-cs"/>
              </a:rPr>
              <a:t>ct 2005</a:t>
            </a:r>
          </a:p>
          <a:p>
            <a:pPr defTabSz="337322">
              <a:spcAft>
                <a:spcPts val="714"/>
              </a:spcAft>
            </a:pPr>
            <a:r>
              <a:rPr lang="en-GB" sz="1800" dirty="0"/>
              <a:t>Data Protection Act 2018</a:t>
            </a:r>
          </a:p>
          <a:p>
            <a:pPr defTabSz="337322">
              <a:spcAft>
                <a:spcPts val="714"/>
              </a:spcAft>
            </a:pPr>
            <a:r>
              <a:rPr lang="en-GB" sz="1800" kern="1200" dirty="0">
                <a:solidFill>
                  <a:schemeClr val="tx1"/>
                </a:solidFill>
                <a:latin typeface="+mn-lt"/>
                <a:ea typeface="+mn-ea"/>
                <a:cs typeface="+mn-cs"/>
              </a:rPr>
              <a:t>The Care </a:t>
            </a:r>
            <a:r>
              <a:rPr lang="en-GB" sz="1800" dirty="0"/>
              <a:t>A</a:t>
            </a:r>
            <a:r>
              <a:rPr lang="en-GB" sz="1800" kern="1200" dirty="0">
                <a:solidFill>
                  <a:schemeClr val="tx1"/>
                </a:solidFill>
                <a:latin typeface="+mn-lt"/>
                <a:ea typeface="+mn-ea"/>
                <a:cs typeface="+mn-cs"/>
              </a:rPr>
              <a:t>ct 2014</a:t>
            </a:r>
          </a:p>
          <a:p>
            <a:pPr defTabSz="337322">
              <a:spcAft>
                <a:spcPts val="714"/>
              </a:spcAft>
            </a:pPr>
            <a:endParaRPr lang="en-GB" sz="1800" kern="1200" dirty="0">
              <a:solidFill>
                <a:schemeClr val="tx1"/>
              </a:solidFill>
              <a:latin typeface="+mn-lt"/>
              <a:ea typeface="+mn-ea"/>
              <a:cs typeface="+mn-cs"/>
            </a:endParaRPr>
          </a:p>
          <a:p>
            <a:pPr defTabSz="337322">
              <a:spcAft>
                <a:spcPts val="714"/>
              </a:spcAft>
            </a:pPr>
            <a:endParaRPr lang="en-GB" sz="1800" kern="1200" dirty="0">
              <a:solidFill>
                <a:schemeClr val="tx1"/>
              </a:solidFill>
              <a:latin typeface="+mn-lt"/>
              <a:ea typeface="+mn-ea"/>
              <a:cs typeface="+mn-cs"/>
            </a:endParaRPr>
          </a:p>
          <a:p>
            <a:pPr defTabSz="337322">
              <a:spcAft>
                <a:spcPts val="714"/>
              </a:spcAft>
            </a:pPr>
            <a:endParaRPr lang="en-GB" dirty="0"/>
          </a:p>
          <a:p>
            <a:pPr defTabSz="337322">
              <a:spcAft>
                <a:spcPts val="714"/>
              </a:spcAft>
            </a:pPr>
            <a:endParaRPr lang="en-GB" sz="1800" kern="1200" dirty="0">
              <a:solidFill>
                <a:schemeClr val="tx1"/>
              </a:solidFill>
              <a:latin typeface="+mn-lt"/>
              <a:ea typeface="+mn-ea"/>
              <a:cs typeface="+mn-cs"/>
            </a:endParaRPr>
          </a:p>
        </p:txBody>
      </p:sp>
      <p:sp>
        <p:nvSpPr>
          <p:cNvPr id="6" name="Rectangle 5">
            <a:extLst>
              <a:ext uri="{FF2B5EF4-FFF2-40B4-BE49-F238E27FC236}">
                <a16:creationId xmlns:a16="http://schemas.microsoft.com/office/drawing/2014/main" id="{B5D624A3-4B6F-3F56-0C1C-24640FEFA561}"/>
              </a:ext>
            </a:extLst>
          </p:cNvPr>
          <p:cNvSpPr/>
          <p:nvPr/>
        </p:nvSpPr>
        <p:spPr>
          <a:xfrm>
            <a:off x="6016335" y="779318"/>
            <a:ext cx="2377931"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Conclusion</a:t>
            </a:r>
          </a:p>
          <a:p>
            <a:pPr algn="ctr"/>
            <a:endParaRPr lang="en-GB" dirty="0"/>
          </a:p>
          <a:p>
            <a:pPr algn="ctr"/>
            <a:endParaRPr lang="en-GB" dirty="0"/>
          </a:p>
        </p:txBody>
      </p:sp>
    </p:spTree>
    <p:extLst>
      <p:ext uri="{BB962C8B-B14F-4D97-AF65-F5344CB8AC3E}">
        <p14:creationId xmlns:p14="http://schemas.microsoft.com/office/powerpoint/2010/main" val="2042302"/>
      </p:ext>
    </p:extLst>
  </p:cSld>
  <p:clrMapOvr>
    <a:masterClrMapping/>
  </p:clrMapOvr>
  <mc:AlternateContent xmlns:mc="http://schemas.openxmlformats.org/markup-compatibility/2006" xmlns:p14="http://schemas.microsoft.com/office/powerpoint/2010/main">
    <mc:Choice Requires="p14">
      <p:transition spd="slow" p14:dur="2000" advTm="71355"/>
    </mc:Choice>
    <mc:Fallback xmlns="">
      <p:transition spd="slow" advTm="7135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D4E018-9342-9827-71A9-C3396E90D229}"/>
              </a:ext>
            </a:extLst>
          </p:cNvPr>
          <p:cNvSpPr>
            <a:spLocks noChangeArrowheads="1"/>
          </p:cNvSpPr>
          <p:nvPr/>
        </p:nvSpPr>
        <p:spPr bwMode="auto">
          <a:xfrm>
            <a:off x="1103312" y="598311"/>
            <a:ext cx="8946541" cy="61367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lnSpcReduction="10000"/>
          </a:bodyPr>
          <a:lstStyle/>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600" u="none" strike="noStrike" cap="none" normalizeH="0" baseline="0" dirty="0">
                <a:ln>
                  <a:noFill/>
                </a:ln>
                <a:effectLst/>
                <a:latin typeface="+mj-lt"/>
                <a:ea typeface="+mj-ea"/>
                <a:cs typeface="+mj-cs"/>
              </a:rPr>
              <a:t>                  </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lang="en-US" altLang="en-US" sz="4000" dirty="0">
                <a:latin typeface="+mj-lt"/>
                <a:ea typeface="+mj-ea"/>
                <a:cs typeface="+mj-cs"/>
              </a:rPr>
              <a:t>                                      </a:t>
            </a:r>
            <a:r>
              <a:rPr kumimoji="0" lang="en-US" altLang="en-US" sz="4000" u="none" strike="noStrike" cap="none" normalizeH="0" baseline="0" dirty="0">
                <a:ln>
                  <a:noFill/>
                </a:ln>
                <a:effectLst/>
                <a:latin typeface="+mj-lt"/>
                <a:ea typeface="+mj-ea"/>
                <a:cs typeface="+mj-cs"/>
              </a:rPr>
              <a:t>Reference list</a:t>
            </a:r>
          </a:p>
          <a:p>
            <a:pPr marL="0" marR="0" lvl="0" indent="0" fontAlgn="base">
              <a:lnSpc>
                <a:spcPct val="90000"/>
              </a:lnSpc>
              <a:spcBef>
                <a:spcPts val="1000"/>
              </a:spcBef>
              <a:buClr>
                <a:schemeClr val="bg2">
                  <a:lumMod val="40000"/>
                  <a:lumOff val="60000"/>
                </a:schemeClr>
              </a:buClr>
              <a:buSzPct val="80000"/>
              <a:buFont typeface="Wingdings 3" charset="2"/>
              <a:buChar char=""/>
              <a:tabLst/>
            </a:pPr>
            <a:endParaRPr lang="en-US" altLang="en-US" sz="600" dirty="0">
              <a:latin typeface="+mj-lt"/>
              <a:ea typeface="+mj-ea"/>
              <a:cs typeface="+mj-cs"/>
            </a:endParaRPr>
          </a:p>
          <a:p>
            <a:pPr marL="0" marR="0" lvl="0" indent="0" fontAlgn="base">
              <a:lnSpc>
                <a:spcPct val="90000"/>
              </a:lnSpc>
              <a:spcBef>
                <a:spcPts val="1000"/>
              </a:spcBef>
              <a:buClr>
                <a:schemeClr val="bg2">
                  <a:lumMod val="40000"/>
                  <a:lumOff val="60000"/>
                </a:schemeClr>
              </a:buClr>
              <a:buSzPct val="80000"/>
              <a:buFont typeface="Wingdings 3" charset="2"/>
              <a:buChar char=""/>
              <a:tabLst/>
            </a:pPr>
            <a:endParaRPr kumimoji="0" lang="en-US" altLang="en-US" sz="600" u="none" strike="noStrike" cap="none" normalizeH="0" baseline="0" dirty="0">
              <a:ln>
                <a:noFill/>
              </a:ln>
              <a:effectLst/>
              <a:latin typeface="+mj-lt"/>
              <a:ea typeface="+mj-ea"/>
              <a:cs typeface="+mj-cs"/>
            </a:endParaRP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Cavendish, C. (2013). The Cavendish review: an Independent Review into Healthcare Assistants and Support Workers in the NHS and Social Care Settings.</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Code of Conduct for Healthcare Support Workers and Adult Social Care Workers in England.</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DOH (2013). Skills for Care and Skills for Health. [online] Code of Conduct for Healthcare Support Workers and Adult Social Workers in England. Available at: http:// tinyurl.com/ljr5dns.</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Fitzpatrick, S., Smith, M. and Wilding, C. (2012). Quality Allied Health Clinical Supervision Policy in Australia. Australian Health Review, 36, pp.461–465.</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HMSO (2014). Care Act.</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Mackreth, P. and Walker, B. (2020). A Handbook for Support Workers in Health and Social Care. Routledge.</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Moss, B. (2012). Communication Skills in Health and Social Care. SAGE.</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NHS (2007). Putting People First: a Shared Vision and Commitment to the Transformation of Adult Social Care. HM Government.</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Salovey, P. and Mayer, J.D. (1990). Emotional Intelligence . Imagination, Cognition and Personality, 9(3), pp.185–211.</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Sharples, N. (2013). Relationship, Helping and Communication Skills. Foundation of Nursing Practice, Edinburgh: Mosby Elsevier, pp.221–250.</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Stonehouse, D. (2014). Communication and the Support Care Worker. British Journal of Healthcare Assistants, 08(08), pp.394–397.</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The Health, F. (2016). Person Centred Care Made Simple. London: The Health Foundation.</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Skills for Care (2022) </a:t>
            </a:r>
            <a:r>
              <a:rPr kumimoji="0" lang="en-US" altLang="en-US" sz="1300" i="1" u="none" strike="noStrike" cap="none" normalizeH="0" baseline="0" dirty="0">
                <a:ln>
                  <a:noFill/>
                </a:ln>
                <a:effectLst/>
                <a:latin typeface="+mj-lt"/>
                <a:ea typeface="+mj-ea"/>
                <a:cs typeface="+mj-cs"/>
              </a:rPr>
              <a:t>Code of Conduct</a:t>
            </a:r>
            <a:r>
              <a:rPr kumimoji="0" lang="en-US" altLang="en-US" sz="1300" u="none" strike="noStrike" cap="none" normalizeH="0" baseline="0" dirty="0">
                <a:ln>
                  <a:noFill/>
                </a:ln>
                <a:effectLst/>
                <a:ea typeface="+mj-ea"/>
                <a:cs typeface="+mj-cs"/>
              </a:rPr>
              <a:t>.[online] www.skillsforcare.org.uk. Available at: https://www.skillsforcare.org.uk/Support</a:t>
            </a:r>
            <a:r>
              <a:rPr lang="en-US" altLang="en-US" sz="1300" dirty="0">
                <a:ea typeface="+mj-ea"/>
                <a:cs typeface="+mj-cs"/>
              </a:rPr>
              <a:t>-for-leaders-and-managers/Managing-people/Code-of-Conduct.aspx.</a:t>
            </a:r>
            <a:endParaRPr kumimoji="0" lang="en-US" altLang="en-US" sz="1300" u="none" strike="noStrike" cap="none" normalizeH="0" baseline="0" dirty="0">
              <a:ln>
                <a:noFill/>
              </a:ln>
              <a:effectLst/>
              <a:ea typeface="+mj-ea"/>
              <a:cs typeface="+mj-cs"/>
            </a:endParaRPr>
          </a:p>
        </p:txBody>
      </p:sp>
    </p:spTree>
    <p:extLst>
      <p:ext uri="{BB962C8B-B14F-4D97-AF65-F5344CB8AC3E}">
        <p14:creationId xmlns:p14="http://schemas.microsoft.com/office/powerpoint/2010/main" val="34782802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908"/>
    </mc:Choice>
    <mc:Fallback xmlns="">
      <p:transition spd="slow" advTm="5908"/>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5.3"/>
</p:tagLst>
</file>

<file path=ppt/tags/tag2.xml><?xml version="1.0" encoding="utf-8"?>
<p:tagLst xmlns:a="http://schemas.openxmlformats.org/drawingml/2006/main" xmlns:r="http://schemas.openxmlformats.org/officeDocument/2006/relationships" xmlns:p="http://schemas.openxmlformats.org/presentationml/2006/main">
  <p:tag name="TIMING" val="|12.5|3.8|2.5|0.9|3.7|3.6|1|1|1.4"/>
</p:tagLst>
</file>

<file path=ppt/tags/tag3.xml><?xml version="1.0" encoding="utf-8"?>
<p:tagLst xmlns:a="http://schemas.openxmlformats.org/drawingml/2006/main" xmlns:r="http://schemas.openxmlformats.org/officeDocument/2006/relationships" xmlns:p="http://schemas.openxmlformats.org/presentationml/2006/main">
  <p:tag name="TIMING" val="|13.2|7.3|2.6|1.6|1.6|1.7|1.4|1.1|1.2|1.7"/>
</p:tagLst>
</file>

<file path=ppt/tags/tag4.xml><?xml version="1.0" encoding="utf-8"?>
<p:tagLst xmlns:a="http://schemas.openxmlformats.org/drawingml/2006/main" xmlns:r="http://schemas.openxmlformats.org/officeDocument/2006/relationships" xmlns:p="http://schemas.openxmlformats.org/presentationml/2006/main">
  <p:tag name="TIMING" val="|3.6|2.7|2|24.9|1.8|3.9|2.7|3.2|1.2|2.7|2.1|3.1"/>
</p:tagLst>
</file>

<file path=ppt/tags/tag5.xml><?xml version="1.0" encoding="utf-8"?>
<p:tagLst xmlns:a="http://schemas.openxmlformats.org/drawingml/2006/main" xmlns:r="http://schemas.openxmlformats.org/officeDocument/2006/relationships" xmlns:p="http://schemas.openxmlformats.org/presentationml/2006/main">
  <p:tag name="TIMING" val="|12.7|19.7|1.2|1.3|3.7|6.3|3.7|1.6|1.5"/>
</p:tagLst>
</file>

<file path=ppt/tags/tag6.xml><?xml version="1.0" encoding="utf-8"?>
<p:tagLst xmlns:a="http://schemas.openxmlformats.org/drawingml/2006/main" xmlns:r="http://schemas.openxmlformats.org/officeDocument/2006/relationships" xmlns:p="http://schemas.openxmlformats.org/presentationml/2006/main">
  <p:tag name="TIMING" val="|3.9|25"/>
</p:tagLst>
</file>

<file path=ppt/tags/tag7.xml><?xml version="1.0" encoding="utf-8"?>
<p:tagLst xmlns:a="http://schemas.openxmlformats.org/drawingml/2006/main" xmlns:r="http://schemas.openxmlformats.org/officeDocument/2006/relationships" xmlns:p="http://schemas.openxmlformats.org/presentationml/2006/main">
  <p:tag name="TIMING" val="|43.3"/>
</p:tagLst>
</file>

<file path=ppt/tags/tag8.xml><?xml version="1.0" encoding="utf-8"?>
<p:tagLst xmlns:a="http://schemas.openxmlformats.org/drawingml/2006/main" xmlns:r="http://schemas.openxmlformats.org/officeDocument/2006/relationships" xmlns:p="http://schemas.openxmlformats.org/presentationml/2006/main">
  <p:tag name="TIMING" val="|1|0.2|0.1|0.5|0.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912</Words>
  <Application>Microsoft Office PowerPoint</Application>
  <PresentationFormat>Widescreen</PresentationFormat>
  <Paragraphs>126</Paragraphs>
  <Slides>11</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11</vt:i4>
      </vt:variant>
    </vt:vector>
  </HeadingPairs>
  <TitlesOfParts>
    <vt:vector size="19" baseType="lpstr">
      <vt:lpstr>Arial</vt:lpstr>
      <vt:lpstr>Bookman Old Style</vt:lpstr>
      <vt:lpstr>Century Gothic</vt:lpstr>
      <vt:lpstr>Noto Sans</vt:lpstr>
      <vt:lpstr>Rockwell</vt:lpstr>
      <vt:lpstr>Wingdings 3</vt:lpstr>
      <vt:lpstr>Damask</vt:lpstr>
      <vt:lpstr>Ion</vt:lpstr>
      <vt:lpstr>Skills for work  -Healthcare support worker- </vt:lpstr>
      <vt:lpstr>Over 1.3 million </vt:lpstr>
      <vt:lpstr>Professional skills related to the role </vt:lpstr>
      <vt:lpstr>Soft Skills or personal values</vt:lpstr>
      <vt:lpstr>Technical Skills </vt:lpstr>
      <vt:lpstr>how to be competent in the job role</vt:lpstr>
      <vt:lpstr>Training and development</vt:lpstr>
      <vt:lpstr>   effective communication   </vt:lpstr>
      <vt:lpstr>Medication administration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skills </dc:title>
  <dc:creator>camelia golgozeanu</dc:creator>
  <cp:lastModifiedBy>camelia golgozeanu</cp:lastModifiedBy>
  <cp:revision>1</cp:revision>
  <dcterms:created xsi:type="dcterms:W3CDTF">2024-03-05T21:53:47Z</dcterms:created>
  <dcterms:modified xsi:type="dcterms:W3CDTF">2024-03-21T20:22:32Z</dcterms:modified>
</cp:coreProperties>
</file>