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2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8C2C90-F2E9-26A3-63B3-A98205EFF37C}" v="19" dt="2026-10-09T19:30:56.119"/>
    <p1510:client id="{A7D61390-48CD-09CC-0D4D-F2A64A260003}" v="12" dt="2026-10-09T20:51:24.641"/>
    <p1510:client id="{FABA8CEA-7D19-BF61-B978-94CBFBE63824}" v="60" dt="2026-10-09T17:10:03.0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zia Dad (2525291)" userId="S::2525291@student.uwtsd.ac.uk::5d5bf78d-7d46-4c61-ae68-3e0d1bc99f0a" providerId="AD" clId="Web-{A7D61390-48CD-09CC-0D4D-F2A64A260003}"/>
    <pc:docChg chg="modSld">
      <pc:chgData name="Shazia Dad (2525291)" userId="S::2525291@student.uwtsd.ac.uk::5d5bf78d-7d46-4c61-ae68-3e0d1bc99f0a" providerId="AD" clId="Web-{A7D61390-48CD-09CC-0D4D-F2A64A260003}" dt="2026-10-09T20:51:24.641" v="11" actId="20577"/>
      <pc:docMkLst>
        <pc:docMk/>
      </pc:docMkLst>
      <pc:sldChg chg="modSp">
        <pc:chgData name="Shazia Dad (2525291)" userId="S::2525291@student.uwtsd.ac.uk::5d5bf78d-7d46-4c61-ae68-3e0d1bc99f0a" providerId="AD" clId="Web-{A7D61390-48CD-09CC-0D4D-F2A64A260003}" dt="2026-10-09T20:51:24.641" v="11" actId="20577"/>
        <pc:sldMkLst>
          <pc:docMk/>
          <pc:sldMk cId="109857222" sldId="256"/>
        </pc:sldMkLst>
        <pc:spChg chg="mod">
          <ac:chgData name="Shazia Dad (2525291)" userId="S::2525291@student.uwtsd.ac.uk::5d5bf78d-7d46-4c61-ae68-3e0d1bc99f0a" providerId="AD" clId="Web-{A7D61390-48CD-09CC-0D4D-F2A64A260003}" dt="2026-10-09T20:51:24.641" v="11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Shazia Dad (2525291)" userId="S::2525291@student.uwtsd.ac.uk::5d5bf78d-7d46-4c61-ae68-3e0d1bc99f0a" providerId="AD" clId="Web-{DF92FEB8-B6F3-B326-81D8-2CD6B06EBC2F}"/>
    <pc:docChg chg="addSld delSld modSld">
      <pc:chgData name="Shazia Dad (2525291)" userId="S::2525291@student.uwtsd.ac.uk::5d5bf78d-7d46-4c61-ae68-3e0d1bc99f0a" providerId="AD" clId="Web-{DF92FEB8-B6F3-B326-81D8-2CD6B06EBC2F}" dt="2026-10-04T18:49:55.777" v="416" actId="20577"/>
      <pc:docMkLst>
        <pc:docMk/>
      </pc:docMkLst>
      <pc:sldChg chg="modSp">
        <pc:chgData name="Shazia Dad (2525291)" userId="S::2525291@student.uwtsd.ac.uk::5d5bf78d-7d46-4c61-ae68-3e0d1bc99f0a" providerId="AD" clId="Web-{DF92FEB8-B6F3-B326-81D8-2CD6B06EBC2F}" dt="2026-10-04T18:37:55.828" v="375" actId="14100"/>
        <pc:sldMkLst>
          <pc:docMk/>
          <pc:sldMk cId="109857222" sldId="256"/>
        </pc:sldMkLst>
        <pc:spChg chg="mod">
          <ac:chgData name="Shazia Dad (2525291)" userId="S::2525291@student.uwtsd.ac.uk::5d5bf78d-7d46-4c61-ae68-3e0d1bc99f0a" providerId="AD" clId="Web-{DF92FEB8-B6F3-B326-81D8-2CD6B06EBC2F}" dt="2026-10-04T18:37:55.828" v="375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zia Dad (2525291)" userId="S::2525291@student.uwtsd.ac.uk::5d5bf78d-7d46-4c61-ae68-3e0d1bc99f0a" providerId="AD" clId="Web-{DF92FEB8-B6F3-B326-81D8-2CD6B06EBC2F}" dt="2026-10-04T18:37:00.420" v="36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new">
        <pc:chgData name="Shazia Dad (2525291)" userId="S::2525291@student.uwtsd.ac.uk::5d5bf78d-7d46-4c61-ae68-3e0d1bc99f0a" providerId="AD" clId="Web-{DF92FEB8-B6F3-B326-81D8-2CD6B06EBC2F}" dt="2026-10-04T18:38:21.251" v="380" actId="20577"/>
        <pc:sldMkLst>
          <pc:docMk/>
          <pc:sldMk cId="1449294440" sldId="257"/>
        </pc:sldMkLst>
      </pc:sldChg>
      <pc:sldChg chg="addSp modSp new">
        <pc:chgData name="Shazia Dad (2525291)" userId="S::2525291@student.uwtsd.ac.uk::5d5bf78d-7d46-4c61-ae68-3e0d1bc99f0a" providerId="AD" clId="Web-{DF92FEB8-B6F3-B326-81D8-2CD6B06EBC2F}" dt="2026-10-04T18:49:45.667" v="415" actId="20577"/>
        <pc:sldMkLst>
          <pc:docMk/>
          <pc:sldMk cId="1107616408" sldId="258"/>
        </pc:sldMkLst>
      </pc:sldChg>
      <pc:sldChg chg="addSp modSp new">
        <pc:chgData name="Shazia Dad (2525291)" userId="S::2525291@student.uwtsd.ac.uk::5d5bf78d-7d46-4c61-ae68-3e0d1bc99f0a" providerId="AD" clId="Web-{DF92FEB8-B6F3-B326-81D8-2CD6B06EBC2F}" dt="2026-10-04T18:49:55.777" v="416" actId="20577"/>
        <pc:sldMkLst>
          <pc:docMk/>
          <pc:sldMk cId="1808653470" sldId="259"/>
        </pc:sldMkLst>
      </pc:sldChg>
      <pc:sldChg chg="addSp modSp new">
        <pc:chgData name="Shazia Dad (2525291)" userId="S::2525291@student.uwtsd.ac.uk::5d5bf78d-7d46-4c61-ae68-3e0d1bc99f0a" providerId="AD" clId="Web-{DF92FEB8-B6F3-B326-81D8-2CD6B06EBC2F}" dt="2026-10-04T18:15:08.496" v="126" actId="14100"/>
        <pc:sldMkLst>
          <pc:docMk/>
          <pc:sldMk cId="1999735357" sldId="260"/>
        </pc:sldMkLst>
      </pc:sldChg>
      <pc:sldChg chg="addSp modSp new">
        <pc:chgData name="Shazia Dad (2525291)" userId="S::2525291@student.uwtsd.ac.uk::5d5bf78d-7d46-4c61-ae68-3e0d1bc99f0a" providerId="AD" clId="Web-{DF92FEB8-B6F3-B326-81D8-2CD6B06EBC2F}" dt="2026-10-04T18:17:27.376" v="140" actId="20577"/>
        <pc:sldMkLst>
          <pc:docMk/>
          <pc:sldMk cId="463068903" sldId="261"/>
        </pc:sldMkLst>
      </pc:sldChg>
      <pc:sldChg chg="addSp modSp new">
        <pc:chgData name="Shazia Dad (2525291)" userId="S::2525291@student.uwtsd.ac.uk::5d5bf78d-7d46-4c61-ae68-3e0d1bc99f0a" providerId="AD" clId="Web-{DF92FEB8-B6F3-B326-81D8-2CD6B06EBC2F}" dt="2026-10-04T18:24:33.298" v="197" actId="20577"/>
        <pc:sldMkLst>
          <pc:docMk/>
          <pc:sldMk cId="2439149362" sldId="262"/>
        </pc:sldMkLst>
      </pc:sldChg>
      <pc:sldChg chg="addSp modSp new">
        <pc:chgData name="Shazia Dad (2525291)" userId="S::2525291@student.uwtsd.ac.uk::5d5bf78d-7d46-4c61-ae68-3e0d1bc99f0a" providerId="AD" clId="Web-{DF92FEB8-B6F3-B326-81D8-2CD6B06EBC2F}" dt="2026-10-04T18:20:21.179" v="160" actId="20577"/>
        <pc:sldMkLst>
          <pc:docMk/>
          <pc:sldMk cId="3473599588" sldId="263"/>
        </pc:sldMkLst>
      </pc:sldChg>
      <pc:sldChg chg="addSp modSp new">
        <pc:chgData name="Shazia Dad (2525291)" userId="S::2525291@student.uwtsd.ac.uk::5d5bf78d-7d46-4c61-ae68-3e0d1bc99f0a" providerId="AD" clId="Web-{DF92FEB8-B6F3-B326-81D8-2CD6B06EBC2F}" dt="2026-10-04T18:21:31.213" v="174" actId="20577"/>
        <pc:sldMkLst>
          <pc:docMk/>
          <pc:sldMk cId="3793704578" sldId="264"/>
        </pc:sldMkLst>
      </pc:sldChg>
      <pc:sldChg chg="addSp modSp new">
        <pc:chgData name="Shazia Dad (2525291)" userId="S::2525291@student.uwtsd.ac.uk::5d5bf78d-7d46-4c61-ae68-3e0d1bc99f0a" providerId="AD" clId="Web-{DF92FEB8-B6F3-B326-81D8-2CD6B06EBC2F}" dt="2026-10-04T18:23:19.014" v="185" actId="20577"/>
        <pc:sldMkLst>
          <pc:docMk/>
          <pc:sldMk cId="974142128" sldId="265"/>
        </pc:sldMkLst>
      </pc:sldChg>
      <pc:sldChg chg="addSp modSp new">
        <pc:chgData name="Shazia Dad (2525291)" userId="S::2525291@student.uwtsd.ac.uk::5d5bf78d-7d46-4c61-ae68-3e0d1bc99f0a" providerId="AD" clId="Web-{DF92FEB8-B6F3-B326-81D8-2CD6B06EBC2F}" dt="2026-10-04T18:26:59.819" v="214" actId="20577"/>
        <pc:sldMkLst>
          <pc:docMk/>
          <pc:sldMk cId="3255195175" sldId="266"/>
        </pc:sldMkLst>
      </pc:sldChg>
      <pc:sldChg chg="addSp modSp new">
        <pc:chgData name="Shazia Dad (2525291)" userId="S::2525291@student.uwtsd.ac.uk::5d5bf78d-7d46-4c61-ae68-3e0d1bc99f0a" providerId="AD" clId="Web-{DF92FEB8-B6F3-B326-81D8-2CD6B06EBC2F}" dt="2026-10-04T18:29:30.278" v="231" actId="1076"/>
        <pc:sldMkLst>
          <pc:docMk/>
          <pc:sldMk cId="3314371531" sldId="267"/>
        </pc:sldMkLst>
      </pc:sldChg>
      <pc:sldChg chg="addSp modSp new">
        <pc:chgData name="Shazia Dad (2525291)" userId="S::2525291@student.uwtsd.ac.uk::5d5bf78d-7d46-4c61-ae68-3e0d1bc99f0a" providerId="AD" clId="Web-{DF92FEB8-B6F3-B326-81D8-2CD6B06EBC2F}" dt="2026-10-04T18:46:56.083" v="412" actId="20577"/>
        <pc:sldMkLst>
          <pc:docMk/>
          <pc:sldMk cId="1158953310" sldId="268"/>
        </pc:sldMkLst>
        <pc:spChg chg="add mod">
          <ac:chgData name="Shazia Dad (2525291)" userId="S::2525291@student.uwtsd.ac.uk::5d5bf78d-7d46-4c61-ae68-3e0d1bc99f0a" providerId="AD" clId="Web-{DF92FEB8-B6F3-B326-81D8-2CD6B06EBC2F}" dt="2026-10-04T18:46:56.083" v="412" actId="20577"/>
          <ac:spMkLst>
            <pc:docMk/>
            <pc:sldMk cId="1158953310" sldId="268"/>
            <ac:spMk id="2" creationId="{5A1836CB-6CAD-A030-3E01-40A39174DEFE}"/>
          </ac:spMkLst>
        </pc:spChg>
      </pc:sldChg>
    </pc:docChg>
  </pc:docChgLst>
  <pc:docChgLst>
    <pc:chgData name="Shazia Dad (2525291)" userId="S::2525291@student.uwtsd.ac.uk::5d5bf78d-7d46-4c61-ae68-3e0d1bc99f0a" providerId="AD" clId="Web-{00000000-0000-0000-0000-000000000000}"/>
    <pc:docChg chg="modSld">
      <pc:chgData name="Shazia Dad (2525291)" userId="S::2525291@student.uwtsd.ac.uk::5d5bf78d-7d46-4c61-ae68-3e0d1bc99f0a" providerId="AD" clId="Web-{00000000-0000-0000-0000-000000000000}" dt="2026-10-07T19:18:48.028" v="354" actId="20577"/>
      <pc:docMkLst>
        <pc:docMk/>
      </pc:docMkLst>
      <pc:sldChg chg="modSp">
        <pc:chgData name="Shazia Dad (2525291)" userId="S::2525291@student.uwtsd.ac.uk::5d5bf78d-7d46-4c61-ae68-3e0d1bc99f0a" providerId="AD" clId="Web-{00000000-0000-0000-0000-000000000000}" dt="2026-10-07T19:18:48.028" v="354" actId="20577"/>
        <pc:sldMkLst>
          <pc:docMk/>
          <pc:sldMk cId="109857222" sldId="256"/>
        </pc:sldMkLst>
        <pc:spChg chg="mod">
          <ac:chgData name="Shazia Dad (2525291)" userId="S::2525291@student.uwtsd.ac.uk::5d5bf78d-7d46-4c61-ae68-3e0d1bc99f0a" providerId="AD" clId="Web-{00000000-0000-0000-0000-000000000000}" dt="2026-10-07T19:18:48.028" v="35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hazia Dad (2525291)" userId="S::2525291@student.uwtsd.ac.uk::5d5bf78d-7d46-4c61-ae68-3e0d1bc99f0a" providerId="AD" clId="Web-{00000000-0000-0000-0000-000000000000}" dt="2026-10-06T18:13:39.891" v="29" actId="20577"/>
        <pc:sldMkLst>
          <pc:docMk/>
          <pc:sldMk cId="1808653470" sldId="259"/>
        </pc:sldMkLst>
      </pc:sldChg>
      <pc:sldChg chg="modSp">
        <pc:chgData name="Shazia Dad (2525291)" userId="S::2525291@student.uwtsd.ac.uk::5d5bf78d-7d46-4c61-ae68-3e0d1bc99f0a" providerId="AD" clId="Web-{00000000-0000-0000-0000-000000000000}" dt="2026-10-06T18:17:45.130" v="75" actId="20577"/>
        <pc:sldMkLst>
          <pc:docMk/>
          <pc:sldMk cId="1999735357" sldId="260"/>
        </pc:sldMkLst>
      </pc:sldChg>
      <pc:sldChg chg="modSp">
        <pc:chgData name="Shazia Dad (2525291)" userId="S::2525291@student.uwtsd.ac.uk::5d5bf78d-7d46-4c61-ae68-3e0d1bc99f0a" providerId="AD" clId="Web-{00000000-0000-0000-0000-000000000000}" dt="2026-10-06T18:20:10.625" v="126" actId="20577"/>
        <pc:sldMkLst>
          <pc:docMk/>
          <pc:sldMk cId="463068903" sldId="261"/>
        </pc:sldMkLst>
      </pc:sldChg>
      <pc:sldChg chg="modSp">
        <pc:chgData name="Shazia Dad (2525291)" userId="S::2525291@student.uwtsd.ac.uk::5d5bf78d-7d46-4c61-ae68-3e0d1bc99f0a" providerId="AD" clId="Web-{00000000-0000-0000-0000-000000000000}" dt="2026-10-06T18:36:01.052" v="267" actId="20577"/>
        <pc:sldMkLst>
          <pc:docMk/>
          <pc:sldMk cId="2439149362" sldId="262"/>
        </pc:sldMkLst>
      </pc:sldChg>
      <pc:sldChg chg="modSp">
        <pc:chgData name="Shazia Dad (2525291)" userId="S::2525291@student.uwtsd.ac.uk::5d5bf78d-7d46-4c61-ae68-3e0d1bc99f0a" providerId="AD" clId="Web-{00000000-0000-0000-0000-000000000000}" dt="2026-10-06T18:33:59.452" v="244" actId="20577"/>
        <pc:sldMkLst>
          <pc:docMk/>
          <pc:sldMk cId="3473599588" sldId="263"/>
        </pc:sldMkLst>
      </pc:sldChg>
      <pc:sldChg chg="modSp">
        <pc:chgData name="Shazia Dad (2525291)" userId="S::2525291@student.uwtsd.ac.uk::5d5bf78d-7d46-4c61-ae68-3e0d1bc99f0a" providerId="AD" clId="Web-{00000000-0000-0000-0000-000000000000}" dt="2026-10-06T18:33:50.296" v="243" actId="20577"/>
        <pc:sldMkLst>
          <pc:docMk/>
          <pc:sldMk cId="3793704578" sldId="264"/>
        </pc:sldMkLst>
      </pc:sldChg>
      <pc:sldChg chg="modSp">
        <pc:chgData name="Shazia Dad (2525291)" userId="S::2525291@student.uwtsd.ac.uk::5d5bf78d-7d46-4c61-ae68-3e0d1bc99f0a" providerId="AD" clId="Web-{00000000-0000-0000-0000-000000000000}" dt="2026-10-06T18:33:32.155" v="241" actId="20577"/>
        <pc:sldMkLst>
          <pc:docMk/>
          <pc:sldMk cId="974142128" sldId="265"/>
        </pc:sldMkLst>
      </pc:sldChg>
      <pc:sldChg chg="modSp">
        <pc:chgData name="Shazia Dad (2525291)" userId="S::2525291@student.uwtsd.ac.uk::5d5bf78d-7d46-4c61-ae68-3e0d1bc99f0a" providerId="AD" clId="Web-{00000000-0000-0000-0000-000000000000}" dt="2026-10-06T18:37:59.997" v="290" actId="20577"/>
        <pc:sldMkLst>
          <pc:docMk/>
          <pc:sldMk cId="3255195175" sldId="266"/>
        </pc:sldMkLst>
      </pc:sldChg>
      <pc:sldChg chg="modSp">
        <pc:chgData name="Shazia Dad (2525291)" userId="S::2525291@student.uwtsd.ac.uk::5d5bf78d-7d46-4c61-ae68-3e0d1bc99f0a" providerId="AD" clId="Web-{00000000-0000-0000-0000-000000000000}" dt="2026-10-06T18:39:47.877" v="316" actId="20577"/>
        <pc:sldMkLst>
          <pc:docMk/>
          <pc:sldMk cId="3314371531" sldId="267"/>
        </pc:sldMkLst>
      </pc:sldChg>
      <pc:sldChg chg="modSp">
        <pc:chgData name="Shazia Dad (2525291)" userId="S::2525291@student.uwtsd.ac.uk::5d5bf78d-7d46-4c61-ae68-3e0d1bc99f0a" providerId="AD" clId="Web-{00000000-0000-0000-0000-000000000000}" dt="2026-10-06T18:47:07.865" v="349" actId="20577"/>
        <pc:sldMkLst>
          <pc:docMk/>
          <pc:sldMk cId="1158953310" sldId="268"/>
        </pc:sldMkLst>
        <pc:spChg chg="mod">
          <ac:chgData name="Shazia Dad (2525291)" userId="S::2525291@student.uwtsd.ac.uk::5d5bf78d-7d46-4c61-ae68-3e0d1bc99f0a" providerId="AD" clId="Web-{00000000-0000-0000-0000-000000000000}" dt="2026-10-06T18:47:07.865" v="349" actId="20577"/>
          <ac:spMkLst>
            <pc:docMk/>
            <pc:sldMk cId="1158953310" sldId="268"/>
            <ac:spMk id="2" creationId="{5A1836CB-6CAD-A030-3E01-40A39174DEFE}"/>
          </ac:spMkLst>
        </pc:spChg>
      </pc:sldChg>
    </pc:docChg>
  </pc:docChgLst>
  <pc:docChgLst>
    <pc:chgData name="Shazia Dad (2525291)" userId="S::2525291@student.uwtsd.ac.uk::5d5bf78d-7d46-4c61-ae68-3e0d1bc99f0a" providerId="AD" clId="Web-{6AED568D-29A4-4F3B-B59D-D4EFE67FA730}"/>
    <pc:docChg chg="modSld">
      <pc:chgData name="Shazia Dad (2525291)" userId="S::2525291@student.uwtsd.ac.uk::5d5bf78d-7d46-4c61-ae68-3e0d1bc99f0a" providerId="AD" clId="Web-{6AED568D-29A4-4F3B-B59D-D4EFE67FA730}" dt="2026-10-06T18:10:56.645" v="44" actId="20577"/>
      <pc:docMkLst>
        <pc:docMk/>
      </pc:docMkLst>
      <pc:sldChg chg="modSp">
        <pc:chgData name="Shazia Dad (2525291)" userId="S::2525291@student.uwtsd.ac.uk::5d5bf78d-7d46-4c61-ae68-3e0d1bc99f0a" providerId="AD" clId="Web-{6AED568D-29A4-4F3B-B59D-D4EFE67FA730}" dt="2026-10-06T18:07:46.984" v="24" actId="20577"/>
        <pc:sldMkLst>
          <pc:docMk/>
          <pc:sldMk cId="1449294440" sldId="257"/>
        </pc:sldMkLst>
      </pc:sldChg>
      <pc:sldChg chg="modSp">
        <pc:chgData name="Shazia Dad (2525291)" userId="S::2525291@student.uwtsd.ac.uk::5d5bf78d-7d46-4c61-ae68-3e0d1bc99f0a" providerId="AD" clId="Web-{6AED568D-29A4-4F3B-B59D-D4EFE67FA730}" dt="2026-10-06T18:10:56.645" v="44" actId="20577"/>
        <pc:sldMkLst>
          <pc:docMk/>
          <pc:sldMk cId="1107616408" sldId="258"/>
        </pc:sldMkLst>
      </pc:sldChg>
    </pc:docChg>
  </pc:docChgLst>
  <pc:docChgLst>
    <pc:chgData clId="Web-{00000000-0000-0000-0000-000000000000}"/>
    <pc:docChg chg="modSld">
      <pc:chgData name="" userId="" providerId="" clId="Web-{00000000-0000-0000-0000-000000000000}" dt="2026-10-07T19:18:30.277" v="2" actId="20577"/>
      <pc:docMkLst>
        <pc:docMk/>
      </pc:docMkLst>
      <pc:sldChg chg="modSp">
        <pc:chgData name="" userId="" providerId="" clId="Web-{00000000-0000-0000-0000-000000000000}" dt="2026-10-07T19:18:30.277" v="2" actId="20577"/>
        <pc:sldMkLst>
          <pc:docMk/>
          <pc:sldMk cId="109857222" sldId="256"/>
        </pc:sldMkLst>
        <pc:spChg chg="mod">
          <ac:chgData name="" userId="" providerId="" clId="Web-{00000000-0000-0000-0000-000000000000}" dt="2026-10-07T19:18:30.277" v="2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Shazia Dad (2525291)" userId="S::2525291@student.uwtsd.ac.uk::5d5bf78d-7d46-4c61-ae68-3e0d1bc99f0a" providerId="AD" clId="Web-{5F5DF256-C295-5C8D-E806-568774E48217}"/>
    <pc:docChg chg="addSld delSld modSld">
      <pc:chgData name="Shazia Dad (2525291)" userId="S::2525291@student.uwtsd.ac.uk::5d5bf78d-7d46-4c61-ae68-3e0d1bc99f0a" providerId="AD" clId="Web-{5F5DF256-C295-5C8D-E806-568774E48217}" dt="2026-10-04T19:07:19.693" v="7" actId="20577"/>
      <pc:docMkLst>
        <pc:docMk/>
      </pc:docMkLst>
      <pc:sldChg chg="modSp">
        <pc:chgData name="Shazia Dad (2525291)" userId="S::2525291@student.uwtsd.ac.uk::5d5bf78d-7d46-4c61-ae68-3e0d1bc99f0a" providerId="AD" clId="Web-{5F5DF256-C295-5C8D-E806-568774E48217}" dt="2026-10-04T19:07:19.693" v="7" actId="20577"/>
        <pc:sldMkLst>
          <pc:docMk/>
          <pc:sldMk cId="109857222" sldId="256"/>
        </pc:sldMkLst>
        <pc:spChg chg="mod">
          <ac:chgData name="Shazia Dad (2525291)" userId="S::2525291@student.uwtsd.ac.uk::5d5bf78d-7d46-4c61-ae68-3e0d1bc99f0a" providerId="AD" clId="Web-{5F5DF256-C295-5C8D-E806-568774E48217}" dt="2026-10-04T19:07:19.693" v="7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Shazia Dad (2525291)" userId="S::2525291@student.uwtsd.ac.uk::5d5bf78d-7d46-4c61-ae68-3e0d1bc99f0a" providerId="AD" clId="Web-{FABA8CEA-7D19-BF61-B978-94CBFBE63824}"/>
    <pc:docChg chg="mod modSld addMainMaster delMainMaster">
      <pc:chgData name="Shazia Dad (2525291)" userId="S::2525291@student.uwtsd.ac.uk::5d5bf78d-7d46-4c61-ae68-3e0d1bc99f0a" providerId="AD" clId="Web-{FABA8CEA-7D19-BF61-B978-94CBFBE63824}" dt="2026-10-09T17:12:17.212" v="116"/>
      <pc:docMkLst>
        <pc:docMk/>
      </pc:docMkLst>
      <pc:sldChg chg="addSp delSp modSp mod setBg modClrScheme chgLayout">
        <pc:chgData name="Shazia Dad (2525291)" userId="S::2525291@student.uwtsd.ac.uk::5d5bf78d-7d46-4c61-ae68-3e0d1bc99f0a" providerId="AD" clId="Web-{FABA8CEA-7D19-BF61-B978-94CBFBE63824}" dt="2026-10-09T16:53:43.588" v="77"/>
        <pc:sldMkLst>
          <pc:docMk/>
          <pc:sldMk cId="109857222" sldId="256"/>
        </pc:sldMkLst>
        <pc:spChg chg="mod ord">
          <ac:chgData name="Shazia Dad (2525291)" userId="S::2525291@student.uwtsd.ac.uk::5d5bf78d-7d46-4c61-ae68-3e0d1bc99f0a" providerId="AD" clId="Web-{FABA8CEA-7D19-BF61-B978-94CBFBE63824}" dt="2026-10-09T16:53:43.588" v="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hazia Dad (2525291)" userId="S::2525291@student.uwtsd.ac.uk::5d5bf78d-7d46-4c61-ae68-3e0d1bc99f0a" providerId="AD" clId="Web-{FABA8CEA-7D19-BF61-B978-94CBFBE63824}" dt="2026-10-09T16:53:43.588" v="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3:43.588" v="77"/>
          <ac:spMkLst>
            <pc:docMk/>
            <pc:sldMk cId="109857222" sldId="256"/>
            <ac:spMk id="8" creationId="{815925C2-A704-4D47-B1C1-3FCA52512EC1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0:52.011" v="18"/>
          <ac:spMkLst>
            <pc:docMk/>
            <pc:sldMk cId="109857222" sldId="256"/>
            <ac:spMk id="10" creationId="{01D4315C-C23C-4FD3-98DF-08C29E2292A8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53:43.588" v="77"/>
          <ac:spMkLst>
            <pc:docMk/>
            <pc:sldMk cId="109857222" sldId="256"/>
            <ac:spMk id="28" creationId="{09588DA8-065E-4F6F-8EFD-43104AB2E0CF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53:43.588" v="77"/>
          <ac:spMkLst>
            <pc:docMk/>
            <pc:sldMk cId="109857222" sldId="256"/>
            <ac:spMk id="30" creationId="{C4285719-470E-454C-AF62-8323075F1F5B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53:43.588" v="77"/>
          <ac:spMkLst>
            <pc:docMk/>
            <pc:sldMk cId="109857222" sldId="256"/>
            <ac:spMk id="32" creationId="{CD9FE4EF-C4D8-49A0-B2FF-81D8DB7D8A24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53:43.588" v="77"/>
          <ac:spMkLst>
            <pc:docMk/>
            <pc:sldMk cId="109857222" sldId="256"/>
            <ac:spMk id="34" creationId="{4300840D-0A0B-4512-BACA-B439D5B9C57C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53:43.588" v="77"/>
          <ac:spMkLst>
            <pc:docMk/>
            <pc:sldMk cId="109857222" sldId="256"/>
            <ac:spMk id="36" creationId="{D2B78728-A580-49A7-84F9-6EF6F583ADE0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53:43.588" v="77"/>
          <ac:spMkLst>
            <pc:docMk/>
            <pc:sldMk cId="109857222" sldId="256"/>
            <ac:spMk id="38" creationId="{38FAA1A1-D861-433F-88FA-1E9D6FD31D11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53:43.588" v="77"/>
          <ac:spMkLst>
            <pc:docMk/>
            <pc:sldMk cId="109857222" sldId="256"/>
            <ac:spMk id="40" creationId="{8D71EDA1-87BF-4D5D-AB79-F346FD19278A}"/>
          </ac:spMkLst>
        </pc:spChg>
        <pc:grpChg chg="add">
          <ac:chgData name="Shazia Dad (2525291)" userId="S::2525291@student.uwtsd.ac.uk::5d5bf78d-7d46-4c61-ae68-3e0d1bc99f0a" providerId="AD" clId="Web-{FABA8CEA-7D19-BF61-B978-94CBFBE63824}" dt="2026-10-09T16:40:52.011" v="18"/>
          <ac:grpSpMkLst>
            <pc:docMk/>
            <pc:sldMk cId="109857222" sldId="256"/>
            <ac:grpSpMk id="12" creationId="{5E6B47BC-43FD-4C91-8BFF-B41B99A8A39E}"/>
          </ac:grpSpMkLst>
        </pc:grpChg>
        <pc:grpChg chg="add">
          <ac:chgData name="Shazia Dad (2525291)" userId="S::2525291@student.uwtsd.ac.uk::5d5bf78d-7d46-4c61-ae68-3e0d1bc99f0a" providerId="AD" clId="Web-{FABA8CEA-7D19-BF61-B978-94CBFBE63824}" dt="2026-10-09T16:40:52.011" v="18"/>
          <ac:grpSpMkLst>
            <pc:docMk/>
            <pc:sldMk cId="109857222" sldId="256"/>
            <ac:grpSpMk id="16" creationId="{43F5E015-E085-4624-B431-B42414448684}"/>
          </ac:grpSpMkLst>
        </pc:grpChg>
      </pc:sldChg>
      <pc:sldChg chg="addSp delSp modSp mod setBg modClrScheme chgLayout">
        <pc:chgData name="Shazia Dad (2525291)" userId="S::2525291@student.uwtsd.ac.uk::5d5bf78d-7d46-4c61-ae68-3e0d1bc99f0a" providerId="AD" clId="Web-{FABA8CEA-7D19-BF61-B978-94CBFBE63824}" dt="2026-10-09T17:02:28.831" v="108"/>
        <pc:sldMkLst>
          <pc:docMk/>
          <pc:sldMk cId="1449294440" sldId="257"/>
        </pc:sldMkLst>
        <pc:spChg chg="del mod">
          <ac:chgData name="Shazia Dad (2525291)" userId="S::2525291@student.uwtsd.ac.uk::5d5bf78d-7d46-4c61-ae68-3e0d1bc99f0a" providerId="AD" clId="Web-{FABA8CEA-7D19-BF61-B978-94CBFBE63824}" dt="2026-10-09T17:02:28.831" v="108"/>
          <ac:spMkLst>
            <pc:docMk/>
            <pc:sldMk cId="1449294440" sldId="257"/>
            <ac:spMk id="2" creationId="{7FC52864-7A24-9A9B-A5E4-F6C888FF2E5E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53:29.509" v="76"/>
          <ac:spMkLst>
            <pc:docMk/>
            <pc:sldMk cId="1449294440" sldId="257"/>
            <ac:spMk id="7" creationId="{09588DA8-065E-4F6F-8EFD-43104AB2E0CF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02:28.831" v="108"/>
          <ac:spMkLst>
            <pc:docMk/>
            <pc:sldMk cId="1449294440" sldId="257"/>
            <ac:spMk id="9" creationId="{C4285719-470E-454C-AF62-8323075F1F5B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02:28.831" v="108"/>
          <ac:spMkLst>
            <pc:docMk/>
            <pc:sldMk cId="1449294440" sldId="257"/>
            <ac:spMk id="11" creationId="{CD9FE4EF-C4D8-49A0-B2FF-81D8DB7D8A24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53:29.509" v="76"/>
          <ac:spMkLst>
            <pc:docMk/>
            <pc:sldMk cId="1449294440" sldId="257"/>
            <ac:spMk id="13" creationId="{4300840D-0A0B-4512-BACA-B439D5B9C57C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02:28.831" v="108"/>
          <ac:spMkLst>
            <pc:docMk/>
            <pc:sldMk cId="1449294440" sldId="257"/>
            <ac:spMk id="15" creationId="{D2B78728-A580-49A7-84F9-6EF6F583ADE0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53:29.509" v="76"/>
          <ac:spMkLst>
            <pc:docMk/>
            <pc:sldMk cId="1449294440" sldId="257"/>
            <ac:spMk id="17" creationId="{38FAA1A1-D861-433F-88FA-1E9D6FD31D1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02:28.831" v="108"/>
          <ac:spMkLst>
            <pc:docMk/>
            <pc:sldMk cId="1449294440" sldId="257"/>
            <ac:spMk id="19" creationId="{8D71EDA1-87BF-4D5D-AB79-F346FD19278A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7:02:28.831" v="108"/>
          <ac:spMkLst>
            <pc:docMk/>
            <pc:sldMk cId="1449294440" sldId="257"/>
            <ac:spMk id="25" creationId="{BACC6370-2D7E-4714-9D71-7542949D7D5D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7:02:28.831" v="108"/>
          <ac:spMkLst>
            <pc:docMk/>
            <pc:sldMk cId="1449294440" sldId="257"/>
            <ac:spMk id="27" creationId="{256B2C21-A230-48C0-8DF1-C46611373C44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7:02:28.831" v="108"/>
          <ac:spMkLst>
            <pc:docMk/>
            <pc:sldMk cId="1449294440" sldId="257"/>
            <ac:spMk id="31" creationId="{3150CB11-0C61-439E-910F-5787759E72A0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7:02:28.831" v="108"/>
          <ac:spMkLst>
            <pc:docMk/>
            <pc:sldMk cId="1449294440" sldId="257"/>
            <ac:spMk id="33" creationId="{43F8A58B-5155-44CE-A5FF-7647B47D0A7A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7:02:28.831" v="108"/>
          <ac:spMkLst>
            <pc:docMk/>
            <pc:sldMk cId="1449294440" sldId="257"/>
            <ac:spMk id="35" creationId="{443F2ACA-E6D6-4028-82DD-F03C262D5DE6}"/>
          </ac:spMkLst>
        </pc:spChg>
      </pc:sldChg>
      <pc:sldChg chg="addSp delSp mod setBg modClrScheme chgLayout">
        <pc:chgData name="Shazia Dad (2525291)" userId="S::2525291@student.uwtsd.ac.uk::5d5bf78d-7d46-4c61-ae68-3e0d1bc99f0a" providerId="AD" clId="Web-{FABA8CEA-7D19-BF61-B978-94CBFBE63824}" dt="2026-10-09T16:41:15.684" v="19"/>
        <pc:sldMkLst>
          <pc:docMk/>
          <pc:sldMk cId="1107616408" sldId="258"/>
        </pc:sldMkLst>
        <pc:spChg chg="del">
          <ac:chgData name="Shazia Dad (2525291)" userId="S::2525291@student.uwtsd.ac.uk::5d5bf78d-7d46-4c61-ae68-3e0d1bc99f0a" providerId="AD" clId="Web-{FABA8CEA-7D19-BF61-B978-94CBFBE63824}" dt="2026-10-09T16:41:15.684" v="19"/>
          <ac:spMkLst>
            <pc:docMk/>
            <pc:sldMk cId="1107616408" sldId="258"/>
            <ac:spMk id="2" creationId="{E59FC09D-ACAE-DFFC-370A-9353815B432B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1:15.684" v="19"/>
          <ac:spMkLst>
            <pc:docMk/>
            <pc:sldMk cId="1107616408" sldId="258"/>
            <ac:spMk id="8" creationId="{BACC6370-2D7E-4714-9D71-7542949D7D5D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1:15.684" v="19"/>
          <ac:spMkLst>
            <pc:docMk/>
            <pc:sldMk cId="1107616408" sldId="258"/>
            <ac:spMk id="10" creationId="{256B2C21-A230-48C0-8DF1-C46611373C44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1:15.684" v="19"/>
          <ac:spMkLst>
            <pc:docMk/>
            <pc:sldMk cId="1107616408" sldId="258"/>
            <ac:spMk id="12" creationId="{3847E18C-932D-4C95-AABA-FEC7C9499AD7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1:15.684" v="19"/>
          <ac:spMkLst>
            <pc:docMk/>
            <pc:sldMk cId="1107616408" sldId="258"/>
            <ac:spMk id="14" creationId="{3150CB11-0C61-439E-910F-5787759E72A0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1:15.684" v="19"/>
          <ac:spMkLst>
            <pc:docMk/>
            <pc:sldMk cId="1107616408" sldId="258"/>
            <ac:spMk id="16" creationId="{43F8A58B-5155-44CE-A5FF-7647B47D0A7A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1:15.684" v="19"/>
          <ac:spMkLst>
            <pc:docMk/>
            <pc:sldMk cId="1107616408" sldId="258"/>
            <ac:spMk id="18" creationId="{443F2ACA-E6D6-4028-82DD-F03C262D5DE6}"/>
          </ac:spMkLst>
        </pc:spChg>
        <pc:graphicFrameChg chg="add">
          <ac:chgData name="Shazia Dad (2525291)" userId="S::2525291@student.uwtsd.ac.uk::5d5bf78d-7d46-4c61-ae68-3e0d1bc99f0a" providerId="AD" clId="Web-{FABA8CEA-7D19-BF61-B978-94CBFBE63824}" dt="2026-10-09T16:41:15.684" v="19"/>
          <ac:graphicFrameMkLst>
            <pc:docMk/>
            <pc:sldMk cId="1107616408" sldId="258"/>
            <ac:graphicFrameMk id="4" creationId="{01B362F6-B9E1-CF8C-FE5C-805E3AA78E89}"/>
          </ac:graphicFrameMkLst>
        </pc:graphicFrameChg>
      </pc:sldChg>
      <pc:sldChg chg="addSp delSp mod setBg modClrScheme chgLayout">
        <pc:chgData name="Shazia Dad (2525291)" userId="S::2525291@student.uwtsd.ac.uk::5d5bf78d-7d46-4c61-ae68-3e0d1bc99f0a" providerId="AD" clId="Web-{FABA8CEA-7D19-BF61-B978-94CBFBE63824}" dt="2026-10-09T16:41:43.013" v="20"/>
        <pc:sldMkLst>
          <pc:docMk/>
          <pc:sldMk cId="1808653470" sldId="259"/>
        </pc:sldMkLst>
        <pc:spChg chg="del">
          <ac:chgData name="Shazia Dad (2525291)" userId="S::2525291@student.uwtsd.ac.uk::5d5bf78d-7d46-4c61-ae68-3e0d1bc99f0a" providerId="AD" clId="Web-{FABA8CEA-7D19-BF61-B978-94CBFBE63824}" dt="2026-10-09T16:41:43.013" v="20"/>
          <ac:spMkLst>
            <pc:docMk/>
            <pc:sldMk cId="1808653470" sldId="259"/>
            <ac:spMk id="2" creationId="{F740571A-B5BB-A931-1329-49485CA1128E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1:43.013" v="20"/>
          <ac:spMkLst>
            <pc:docMk/>
            <pc:sldMk cId="1808653470" sldId="259"/>
            <ac:spMk id="8" creationId="{BACC6370-2D7E-4714-9D71-7542949D7D5D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1:43.013" v="20"/>
          <ac:spMkLst>
            <pc:docMk/>
            <pc:sldMk cId="1808653470" sldId="259"/>
            <ac:spMk id="10" creationId="{256B2C21-A230-48C0-8DF1-C46611373C44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1:43.013" v="20"/>
          <ac:spMkLst>
            <pc:docMk/>
            <pc:sldMk cId="1808653470" sldId="259"/>
            <ac:spMk id="12" creationId="{3847E18C-932D-4C95-AABA-FEC7C9499AD7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1:43.013" v="20"/>
          <ac:spMkLst>
            <pc:docMk/>
            <pc:sldMk cId="1808653470" sldId="259"/>
            <ac:spMk id="14" creationId="{3150CB11-0C61-439E-910F-5787759E72A0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1:43.013" v="20"/>
          <ac:spMkLst>
            <pc:docMk/>
            <pc:sldMk cId="1808653470" sldId="259"/>
            <ac:spMk id="16" creationId="{43F8A58B-5155-44CE-A5FF-7647B47D0A7A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1:43.013" v="20"/>
          <ac:spMkLst>
            <pc:docMk/>
            <pc:sldMk cId="1808653470" sldId="259"/>
            <ac:spMk id="18" creationId="{443F2ACA-E6D6-4028-82DD-F03C262D5DE6}"/>
          </ac:spMkLst>
        </pc:spChg>
        <pc:graphicFrameChg chg="add">
          <ac:chgData name="Shazia Dad (2525291)" userId="S::2525291@student.uwtsd.ac.uk::5d5bf78d-7d46-4c61-ae68-3e0d1bc99f0a" providerId="AD" clId="Web-{FABA8CEA-7D19-BF61-B978-94CBFBE63824}" dt="2026-10-09T16:41:43.013" v="20"/>
          <ac:graphicFrameMkLst>
            <pc:docMk/>
            <pc:sldMk cId="1808653470" sldId="259"/>
            <ac:graphicFrameMk id="4" creationId="{96FE63D2-B049-EA7F-0CBA-02618991FCB9}"/>
          </ac:graphicFrameMkLst>
        </pc:graphicFrameChg>
      </pc:sldChg>
      <pc:sldChg chg="addSp delSp mod setBg modClrScheme chgLayout">
        <pc:chgData name="Shazia Dad (2525291)" userId="S::2525291@student.uwtsd.ac.uk::5d5bf78d-7d46-4c61-ae68-3e0d1bc99f0a" providerId="AD" clId="Web-{FABA8CEA-7D19-BF61-B978-94CBFBE63824}" dt="2026-10-09T16:41:58.966" v="23"/>
        <pc:sldMkLst>
          <pc:docMk/>
          <pc:sldMk cId="1999735357" sldId="260"/>
        </pc:sldMkLst>
        <pc:spChg chg="add del">
          <ac:chgData name="Shazia Dad (2525291)" userId="S::2525291@student.uwtsd.ac.uk::5d5bf78d-7d46-4c61-ae68-3e0d1bc99f0a" providerId="AD" clId="Web-{FABA8CEA-7D19-BF61-B978-94CBFBE63824}" dt="2026-10-09T16:41:58.966" v="23"/>
          <ac:spMkLst>
            <pc:docMk/>
            <pc:sldMk cId="1999735357" sldId="260"/>
            <ac:spMk id="2" creationId="{AAEF49F1-B55C-5488-F784-C7322752DF9F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1:58.935" v="22"/>
          <ac:spMkLst>
            <pc:docMk/>
            <pc:sldMk cId="1999735357" sldId="260"/>
            <ac:spMk id="8" creationId="{BACC6370-2D7E-4714-9D71-7542949D7D5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1:58.935" v="22"/>
          <ac:spMkLst>
            <pc:docMk/>
            <pc:sldMk cId="1999735357" sldId="260"/>
            <ac:spMk id="10" creationId="{F68B3F68-107C-434F-AA38-110D5EA91B85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1:58.935" v="22"/>
          <ac:spMkLst>
            <pc:docMk/>
            <pc:sldMk cId="1999735357" sldId="260"/>
            <ac:spMk id="12" creationId="{AAD0DBB9-1A4B-4391-81D4-CB19F9AB918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1:58.935" v="22"/>
          <ac:spMkLst>
            <pc:docMk/>
            <pc:sldMk cId="1999735357" sldId="260"/>
            <ac:spMk id="14" creationId="{063BBA22-50EA-4C4D-BE05-F1CE4E63AA56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1:58.966" v="23"/>
          <ac:spMkLst>
            <pc:docMk/>
            <pc:sldMk cId="1999735357" sldId="260"/>
            <ac:spMk id="16" creationId="{43F8A58B-5155-44CE-A5FF-7647B47D0A7A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1:58.966" v="23"/>
          <ac:spMkLst>
            <pc:docMk/>
            <pc:sldMk cId="1999735357" sldId="260"/>
            <ac:spMk id="17" creationId="{BACC6370-2D7E-4714-9D71-7542949D7D5D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1:58.966" v="23"/>
          <ac:spMkLst>
            <pc:docMk/>
            <pc:sldMk cId="1999735357" sldId="260"/>
            <ac:spMk id="18" creationId="{443F2ACA-E6D6-4028-82DD-F03C262D5DE6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1:58.966" v="23"/>
          <ac:spMkLst>
            <pc:docMk/>
            <pc:sldMk cId="1999735357" sldId="260"/>
            <ac:spMk id="19" creationId="{256B2C21-A230-48C0-8DF1-C46611373C44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1:58.966" v="23"/>
          <ac:spMkLst>
            <pc:docMk/>
            <pc:sldMk cId="1999735357" sldId="260"/>
            <ac:spMk id="20" creationId="{3847E18C-932D-4C95-AABA-FEC7C9499AD7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1:58.966" v="23"/>
          <ac:spMkLst>
            <pc:docMk/>
            <pc:sldMk cId="1999735357" sldId="260"/>
            <ac:spMk id="21" creationId="{3150CB11-0C61-439E-910F-5787759E72A0}"/>
          </ac:spMkLst>
        </pc:spChg>
        <pc:graphicFrameChg chg="add del">
          <ac:chgData name="Shazia Dad (2525291)" userId="S::2525291@student.uwtsd.ac.uk::5d5bf78d-7d46-4c61-ae68-3e0d1bc99f0a" providerId="AD" clId="Web-{FABA8CEA-7D19-BF61-B978-94CBFBE63824}" dt="2026-10-09T16:41:58.935" v="22"/>
          <ac:graphicFrameMkLst>
            <pc:docMk/>
            <pc:sldMk cId="1999735357" sldId="260"/>
            <ac:graphicFrameMk id="4" creationId="{2847885A-2F92-088D-4651-939A3AECFC53}"/>
          </ac:graphicFrameMkLst>
        </pc:graphicFrameChg>
        <pc:graphicFrameChg chg="add">
          <ac:chgData name="Shazia Dad (2525291)" userId="S::2525291@student.uwtsd.ac.uk::5d5bf78d-7d46-4c61-ae68-3e0d1bc99f0a" providerId="AD" clId="Web-{FABA8CEA-7D19-BF61-B978-94CBFBE63824}" dt="2026-10-09T16:41:58.966" v="23"/>
          <ac:graphicFrameMkLst>
            <pc:docMk/>
            <pc:sldMk cId="1999735357" sldId="260"/>
            <ac:graphicFrameMk id="22" creationId="{B2186EBA-864B-6E32-CC75-DC6C036697C4}"/>
          </ac:graphicFrameMkLst>
        </pc:graphicFrameChg>
      </pc:sldChg>
      <pc:sldChg chg="addSp delSp mod setBg modClrScheme chgLayout">
        <pc:chgData name="Shazia Dad (2525291)" userId="S::2525291@student.uwtsd.ac.uk::5d5bf78d-7d46-4c61-ae68-3e0d1bc99f0a" providerId="AD" clId="Web-{FABA8CEA-7D19-BF61-B978-94CBFBE63824}" dt="2026-10-09T16:42:13.154" v="24"/>
        <pc:sldMkLst>
          <pc:docMk/>
          <pc:sldMk cId="463068903" sldId="261"/>
        </pc:sldMkLst>
        <pc:spChg chg="del">
          <ac:chgData name="Shazia Dad (2525291)" userId="S::2525291@student.uwtsd.ac.uk::5d5bf78d-7d46-4c61-ae68-3e0d1bc99f0a" providerId="AD" clId="Web-{FABA8CEA-7D19-BF61-B978-94CBFBE63824}" dt="2026-10-09T16:42:13.154" v="24"/>
          <ac:spMkLst>
            <pc:docMk/>
            <pc:sldMk cId="463068903" sldId="261"/>
            <ac:spMk id="2" creationId="{F257642A-2C18-0FBB-3255-4813840AADCE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2:13.154" v="24"/>
          <ac:spMkLst>
            <pc:docMk/>
            <pc:sldMk cId="463068903" sldId="261"/>
            <ac:spMk id="8" creationId="{BACC6370-2D7E-4714-9D71-7542949D7D5D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2:13.154" v="24"/>
          <ac:spMkLst>
            <pc:docMk/>
            <pc:sldMk cId="463068903" sldId="261"/>
            <ac:spMk id="10" creationId="{256B2C21-A230-48C0-8DF1-C46611373C44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2:13.154" v="24"/>
          <ac:spMkLst>
            <pc:docMk/>
            <pc:sldMk cId="463068903" sldId="261"/>
            <ac:spMk id="12" creationId="{3847E18C-932D-4C95-AABA-FEC7C9499AD7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2:13.154" v="24"/>
          <ac:spMkLst>
            <pc:docMk/>
            <pc:sldMk cId="463068903" sldId="261"/>
            <ac:spMk id="14" creationId="{3150CB11-0C61-439E-910F-5787759E72A0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2:13.154" v="24"/>
          <ac:spMkLst>
            <pc:docMk/>
            <pc:sldMk cId="463068903" sldId="261"/>
            <ac:spMk id="16" creationId="{43F8A58B-5155-44CE-A5FF-7647B47D0A7A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2:13.154" v="24"/>
          <ac:spMkLst>
            <pc:docMk/>
            <pc:sldMk cId="463068903" sldId="261"/>
            <ac:spMk id="18" creationId="{443F2ACA-E6D6-4028-82DD-F03C262D5DE6}"/>
          </ac:spMkLst>
        </pc:spChg>
        <pc:graphicFrameChg chg="add">
          <ac:chgData name="Shazia Dad (2525291)" userId="S::2525291@student.uwtsd.ac.uk::5d5bf78d-7d46-4c61-ae68-3e0d1bc99f0a" providerId="AD" clId="Web-{FABA8CEA-7D19-BF61-B978-94CBFBE63824}" dt="2026-10-09T16:42:13.154" v="24"/>
          <ac:graphicFrameMkLst>
            <pc:docMk/>
            <pc:sldMk cId="463068903" sldId="261"/>
            <ac:graphicFrameMk id="4" creationId="{4502FC62-993E-BD30-7A7D-452EF5F5D92C}"/>
          </ac:graphicFrameMkLst>
        </pc:graphicFrameChg>
      </pc:sldChg>
      <pc:sldChg chg="addSp delSp modSp mod setBg modClrScheme chgLayout">
        <pc:chgData name="Shazia Dad (2525291)" userId="S::2525291@student.uwtsd.ac.uk::5d5bf78d-7d46-4c61-ae68-3e0d1bc99f0a" providerId="AD" clId="Web-{FABA8CEA-7D19-BF61-B978-94CBFBE63824}" dt="2026-10-09T17:09:31.265" v="112"/>
        <pc:sldMkLst>
          <pc:docMk/>
          <pc:sldMk cId="2439149362" sldId="262"/>
        </pc:sldMkLst>
        <pc:spChg chg="add del mod">
          <ac:chgData name="Shazia Dad (2525291)" userId="S::2525291@student.uwtsd.ac.uk::5d5bf78d-7d46-4c61-ae68-3e0d1bc99f0a" providerId="AD" clId="Web-{FABA8CEA-7D19-BF61-B978-94CBFBE63824}" dt="2026-10-09T16:49:21.578" v="65"/>
          <ac:spMkLst>
            <pc:docMk/>
            <pc:sldMk cId="2439149362" sldId="262"/>
            <ac:spMk id="2" creationId="{322A802A-B2AD-2C9C-9884-2CA66A7C34D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4:47.711" v="41"/>
          <ac:spMkLst>
            <pc:docMk/>
            <pc:sldMk cId="2439149362" sldId="262"/>
            <ac:spMk id="7" creationId="{09588DA8-065E-4F6F-8EFD-43104AB2E0CF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4:47.711" v="41"/>
          <ac:spMkLst>
            <pc:docMk/>
            <pc:sldMk cId="2439149362" sldId="262"/>
            <ac:spMk id="9" creationId="{C4285719-470E-454C-AF62-8323075F1F5B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4:47.711" v="41"/>
          <ac:spMkLst>
            <pc:docMk/>
            <pc:sldMk cId="2439149362" sldId="262"/>
            <ac:spMk id="11" creationId="{CD9FE4EF-C4D8-49A0-B2FF-81D8DB7D8A2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4:47.711" v="41"/>
          <ac:spMkLst>
            <pc:docMk/>
            <pc:sldMk cId="2439149362" sldId="262"/>
            <ac:spMk id="13" creationId="{4300840D-0A0B-4512-BACA-B439D5B9C57C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4:47.711" v="41"/>
          <ac:spMkLst>
            <pc:docMk/>
            <pc:sldMk cId="2439149362" sldId="262"/>
            <ac:spMk id="15" creationId="{D2B78728-A580-49A7-84F9-6EF6F583ADE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4:47.711" v="41"/>
          <ac:spMkLst>
            <pc:docMk/>
            <pc:sldMk cId="2439149362" sldId="262"/>
            <ac:spMk id="17" creationId="{38FAA1A1-D861-433F-88FA-1E9D6FD31D1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4:47.711" v="41"/>
          <ac:spMkLst>
            <pc:docMk/>
            <pc:sldMk cId="2439149362" sldId="262"/>
            <ac:spMk id="19" creationId="{8D71EDA1-87BF-4D5D-AB79-F346FD19278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4:50.711" v="43"/>
          <ac:spMkLst>
            <pc:docMk/>
            <pc:sldMk cId="2439149362" sldId="262"/>
            <ac:spMk id="21" creationId="{DEE2AD96-B495-4E06-9291-B71706F728CB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4:50.711" v="43"/>
          <ac:spMkLst>
            <pc:docMk/>
            <pc:sldMk cId="2439149362" sldId="262"/>
            <ac:spMk id="22" creationId="{53CF6D67-C5A8-4ADD-9E8E-1E38CA1D3166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4:50.711" v="43"/>
          <ac:spMkLst>
            <pc:docMk/>
            <pc:sldMk cId="2439149362" sldId="262"/>
            <ac:spMk id="23" creationId="{86909FA0-B515-4681-B7A8-FA281D133B9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4:50.711" v="43"/>
          <ac:spMkLst>
            <pc:docMk/>
            <pc:sldMk cId="2439149362" sldId="262"/>
            <ac:spMk id="24" creationId="{21C9FE86-FCC3-4A31-AA1C-C882262B7FE7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4:50.711" v="43"/>
          <ac:spMkLst>
            <pc:docMk/>
            <pc:sldMk cId="2439149362" sldId="262"/>
            <ac:spMk id="25" creationId="{7D96243B-ECED-4B71-8E06-AE9A285EAD2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4:50.711" v="43"/>
          <ac:spMkLst>
            <pc:docMk/>
            <pc:sldMk cId="2439149362" sldId="262"/>
            <ac:spMk id="26" creationId="{A09989E4-EFDC-4A90-A633-E0525FB4139E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9:21.578" v="65"/>
          <ac:spMkLst>
            <pc:docMk/>
            <pc:sldMk cId="2439149362" sldId="262"/>
            <ac:spMk id="28" creationId="{09588DA8-065E-4F6F-8EFD-43104AB2E0CF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9:21.578" v="65"/>
          <ac:spMkLst>
            <pc:docMk/>
            <pc:sldMk cId="2439149362" sldId="262"/>
            <ac:spMk id="29" creationId="{C4285719-470E-454C-AF62-8323075F1F5B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9:21.578" v="65"/>
          <ac:spMkLst>
            <pc:docMk/>
            <pc:sldMk cId="2439149362" sldId="262"/>
            <ac:spMk id="30" creationId="{CD9FE4EF-C4D8-49A0-B2FF-81D8DB7D8A2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9:21.578" v="65"/>
          <ac:spMkLst>
            <pc:docMk/>
            <pc:sldMk cId="2439149362" sldId="262"/>
            <ac:spMk id="31" creationId="{4300840D-0A0B-4512-BACA-B439D5B9C57C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9:21.578" v="65"/>
          <ac:spMkLst>
            <pc:docMk/>
            <pc:sldMk cId="2439149362" sldId="262"/>
            <ac:spMk id="32" creationId="{D2B78728-A580-49A7-84F9-6EF6F583ADE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9:21.578" v="65"/>
          <ac:spMkLst>
            <pc:docMk/>
            <pc:sldMk cId="2439149362" sldId="262"/>
            <ac:spMk id="33" creationId="{38FAA1A1-D861-433F-88FA-1E9D6FD31D1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9:21.578" v="65"/>
          <ac:spMkLst>
            <pc:docMk/>
            <pc:sldMk cId="2439149362" sldId="262"/>
            <ac:spMk id="34" creationId="{8D71EDA1-87BF-4D5D-AB79-F346FD19278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9:15.109" v="62"/>
          <ac:spMkLst>
            <pc:docMk/>
            <pc:sldMk cId="2439149362" sldId="262"/>
            <ac:spMk id="41" creationId="{D1D34770-47A8-402C-AF23-2B653F2D88C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9:21.516" v="64"/>
          <ac:spMkLst>
            <pc:docMk/>
            <pc:sldMk cId="2439149362" sldId="262"/>
            <ac:spMk id="42" creationId="{F68B3F68-107C-434F-AA38-110D5EA91B85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9:21.516" v="64"/>
          <ac:spMkLst>
            <pc:docMk/>
            <pc:sldMk cId="2439149362" sldId="262"/>
            <ac:spMk id="44" creationId="{AAD0DBB9-1A4B-4391-81D4-CB19F9AB918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9:21.516" v="64"/>
          <ac:spMkLst>
            <pc:docMk/>
            <pc:sldMk cId="2439149362" sldId="262"/>
            <ac:spMk id="46" creationId="{063BBA22-50EA-4C4D-BE05-F1CE4E63AA56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2:51.397" v="75"/>
          <ac:spMkLst>
            <pc:docMk/>
            <pc:sldMk cId="2439149362" sldId="262"/>
            <ac:spMk id="48" creationId="{D1D34770-47A8-402C-AF23-2B653F2D88C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2:37.365" v="72"/>
          <ac:spMkLst>
            <pc:docMk/>
            <pc:sldMk cId="2439149362" sldId="262"/>
            <ac:spMk id="55" creationId="{AB8C311F-7253-4AED-9701-7FC0708C41C7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2:37.365" v="72"/>
          <ac:spMkLst>
            <pc:docMk/>
            <pc:sldMk cId="2439149362" sldId="262"/>
            <ac:spMk id="57" creationId="{E2384209-CB15-4CDF-9D31-C44FD9A3F20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2:37.365" v="72"/>
          <ac:spMkLst>
            <pc:docMk/>
            <pc:sldMk cId="2439149362" sldId="262"/>
            <ac:spMk id="59" creationId="{2633B3B5-CC90-43F0-8714-D31D1F3F0209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2:37.365" v="72"/>
          <ac:spMkLst>
            <pc:docMk/>
            <pc:sldMk cId="2439149362" sldId="262"/>
            <ac:spMk id="61" creationId="{A8D57A06-A426-446D-B02C-A2DC6B62E45E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2:51.319" v="74"/>
          <ac:spMkLst>
            <pc:docMk/>
            <pc:sldMk cId="2439149362" sldId="262"/>
            <ac:spMk id="63" creationId="{AB8C311F-7253-4AED-9701-7FC0708C41C7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2:51.319" v="74"/>
          <ac:spMkLst>
            <pc:docMk/>
            <pc:sldMk cId="2439149362" sldId="262"/>
            <ac:spMk id="64" creationId="{E2384209-CB15-4CDF-9D31-C44FD9A3F20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2:51.319" v="74"/>
          <ac:spMkLst>
            <pc:docMk/>
            <pc:sldMk cId="2439149362" sldId="262"/>
            <ac:spMk id="65" creationId="{2633B3B5-CC90-43F0-8714-D31D1F3F0209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2:51.319" v="74"/>
          <ac:spMkLst>
            <pc:docMk/>
            <pc:sldMk cId="2439149362" sldId="262"/>
            <ac:spMk id="66" creationId="{A8D57A06-A426-446D-B02C-A2DC6B62E45E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5:00.999" v="82"/>
          <ac:spMkLst>
            <pc:docMk/>
            <pc:sldMk cId="2439149362" sldId="262"/>
            <ac:spMk id="68" creationId="{D1D34770-47A8-402C-AF23-2B653F2D88C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4:51.951" v="79"/>
          <ac:spMkLst>
            <pc:docMk/>
            <pc:sldMk cId="2439149362" sldId="262"/>
            <ac:spMk id="73" creationId="{42A4FC2C-047E-45A5-965D-8E1E3BF09BC6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5:00.905" v="81"/>
          <ac:spMkLst>
            <pc:docMk/>
            <pc:sldMk cId="2439149362" sldId="262"/>
            <ac:spMk id="75" creationId="{B50AB553-2A96-4A92-96F2-93548E09695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6:28.331" v="91"/>
          <ac:spMkLst>
            <pc:docMk/>
            <pc:sldMk cId="2439149362" sldId="262"/>
            <ac:spMk id="77" creationId="{D1D34770-47A8-402C-AF23-2B653F2D88C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7:01.036" v="96"/>
          <ac:spMkLst>
            <pc:docMk/>
            <pc:sldMk cId="2439149362" sldId="262"/>
            <ac:spMk id="82" creationId="{AB8C311F-7253-4AED-9701-7FC0708C41C7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7:01.036" v="96"/>
          <ac:spMkLst>
            <pc:docMk/>
            <pc:sldMk cId="2439149362" sldId="262"/>
            <ac:spMk id="84" creationId="{E2384209-CB15-4CDF-9D31-C44FD9A3F20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7:01.036" v="96"/>
          <ac:spMkLst>
            <pc:docMk/>
            <pc:sldMk cId="2439149362" sldId="262"/>
            <ac:spMk id="86" creationId="{2633B3B5-CC90-43F0-8714-D31D1F3F0209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7:01.036" v="96"/>
          <ac:spMkLst>
            <pc:docMk/>
            <pc:sldMk cId="2439149362" sldId="262"/>
            <ac:spMk id="88" creationId="{A8D57A06-A426-446D-B02C-A2DC6B62E45E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6:57.598" v="93"/>
          <ac:spMkLst>
            <pc:docMk/>
            <pc:sldMk cId="2439149362" sldId="262"/>
            <ac:spMk id="93" creationId="{2E17E911-875F-4DE5-8699-99D9F1805A5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6:57.598" v="93"/>
          <ac:spMkLst>
            <pc:docMk/>
            <pc:sldMk cId="2439149362" sldId="262"/>
            <ac:spMk id="95" creationId="{CD9FE4EF-C4D8-49A0-B2FF-81D8DB7D8A2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6:57.598" v="93"/>
          <ac:spMkLst>
            <pc:docMk/>
            <pc:sldMk cId="2439149362" sldId="262"/>
            <ac:spMk id="97" creationId="{4300840D-0A0B-4512-BACA-B439D5B9C57C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6:57.598" v="93"/>
          <ac:spMkLst>
            <pc:docMk/>
            <pc:sldMk cId="2439149362" sldId="262"/>
            <ac:spMk id="99" creationId="{D2B78728-A580-49A7-84F9-6EF6F583ADE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6:57.598" v="93"/>
          <ac:spMkLst>
            <pc:docMk/>
            <pc:sldMk cId="2439149362" sldId="262"/>
            <ac:spMk id="101" creationId="{38FAA1A1-D861-433F-88FA-1E9D6FD31D1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6:57.598" v="93"/>
          <ac:spMkLst>
            <pc:docMk/>
            <pc:sldMk cId="2439149362" sldId="262"/>
            <ac:spMk id="103" creationId="{8D71EDA1-87BF-4D5D-AB79-F346FD19278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7:00.833" v="95"/>
          <ac:spMkLst>
            <pc:docMk/>
            <pc:sldMk cId="2439149362" sldId="262"/>
            <ac:spMk id="105" creationId="{AB8C311F-7253-4AED-9701-7FC0708C41C7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7:00.833" v="95"/>
          <ac:spMkLst>
            <pc:docMk/>
            <pc:sldMk cId="2439149362" sldId="262"/>
            <ac:spMk id="106" creationId="{E2384209-CB15-4CDF-9D31-C44FD9A3F20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7:00.833" v="95"/>
          <ac:spMkLst>
            <pc:docMk/>
            <pc:sldMk cId="2439149362" sldId="262"/>
            <ac:spMk id="107" creationId="{2633B3B5-CC90-43F0-8714-D31D1F3F0209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7:00.833" v="95"/>
          <ac:spMkLst>
            <pc:docMk/>
            <pc:sldMk cId="2439149362" sldId="262"/>
            <ac:spMk id="108" creationId="{A8D57A06-A426-446D-B02C-A2DC6B62E45E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45.650" v="107"/>
          <ac:spMkLst>
            <pc:docMk/>
            <pc:sldMk cId="2439149362" sldId="262"/>
            <ac:spMk id="110" creationId="{2E17E911-875F-4DE5-8699-99D9F1805A5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45.650" v="107"/>
          <ac:spMkLst>
            <pc:docMk/>
            <pc:sldMk cId="2439149362" sldId="262"/>
            <ac:spMk id="111" creationId="{CD9FE4EF-C4D8-49A0-B2FF-81D8DB7D8A2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45.650" v="107"/>
          <ac:spMkLst>
            <pc:docMk/>
            <pc:sldMk cId="2439149362" sldId="262"/>
            <ac:spMk id="112" creationId="{4300840D-0A0B-4512-BACA-B439D5B9C57C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45.650" v="107"/>
          <ac:spMkLst>
            <pc:docMk/>
            <pc:sldMk cId="2439149362" sldId="262"/>
            <ac:spMk id="113" creationId="{D2B78728-A580-49A7-84F9-6EF6F583ADE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45.650" v="107"/>
          <ac:spMkLst>
            <pc:docMk/>
            <pc:sldMk cId="2439149362" sldId="262"/>
            <ac:spMk id="114" creationId="{38FAA1A1-D861-433F-88FA-1E9D6FD31D1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45.650" v="107"/>
          <ac:spMkLst>
            <pc:docMk/>
            <pc:sldMk cId="2439149362" sldId="262"/>
            <ac:spMk id="115" creationId="{8D71EDA1-87BF-4D5D-AB79-F346FD19278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06.304" v="98"/>
          <ac:spMkLst>
            <pc:docMk/>
            <pc:sldMk cId="2439149362" sldId="262"/>
            <ac:spMk id="120" creationId="{42A4FC2C-047E-45A5-965D-8E1E3BF09BC6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33.837" v="100"/>
          <ac:spMkLst>
            <pc:docMk/>
            <pc:sldMk cId="2439149362" sldId="262"/>
            <ac:spMk id="122" creationId="{CD9FE4EF-C4D8-49A0-B2FF-81D8DB7D8A2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33.837" v="100"/>
          <ac:spMkLst>
            <pc:docMk/>
            <pc:sldMk cId="2439149362" sldId="262"/>
            <ac:spMk id="123" creationId="{2E17E911-875F-4DE5-8699-99D9F1805A5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33.837" v="100"/>
          <ac:spMkLst>
            <pc:docMk/>
            <pc:sldMk cId="2439149362" sldId="262"/>
            <ac:spMk id="124" creationId="{4300840D-0A0B-4512-BACA-B439D5B9C57C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33.837" v="100"/>
          <ac:spMkLst>
            <pc:docMk/>
            <pc:sldMk cId="2439149362" sldId="262"/>
            <ac:spMk id="126" creationId="{D2B78728-A580-49A7-84F9-6EF6F583ADE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33.837" v="100"/>
          <ac:spMkLst>
            <pc:docMk/>
            <pc:sldMk cId="2439149362" sldId="262"/>
            <ac:spMk id="130" creationId="{8D71EDA1-87BF-4D5D-AB79-F346FD19278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36.602" v="102"/>
          <ac:spMkLst>
            <pc:docMk/>
            <pc:sldMk cId="2439149362" sldId="262"/>
            <ac:spMk id="132" creationId="{AB8C311F-7253-4AED-9701-7FC0708C41C7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36.602" v="102"/>
          <ac:spMkLst>
            <pc:docMk/>
            <pc:sldMk cId="2439149362" sldId="262"/>
            <ac:spMk id="133" creationId="{E2384209-CB15-4CDF-9D31-C44FD9A3F20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36.602" v="102"/>
          <ac:spMkLst>
            <pc:docMk/>
            <pc:sldMk cId="2439149362" sldId="262"/>
            <ac:spMk id="134" creationId="{2633B3B5-CC90-43F0-8714-D31D1F3F0209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36.602" v="102"/>
          <ac:spMkLst>
            <pc:docMk/>
            <pc:sldMk cId="2439149362" sldId="262"/>
            <ac:spMk id="135" creationId="{A8D57A06-A426-446D-B02C-A2DC6B62E45E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39.681" v="104"/>
          <ac:spMkLst>
            <pc:docMk/>
            <pc:sldMk cId="2439149362" sldId="262"/>
            <ac:spMk id="137" creationId="{AB8C311F-7253-4AED-9701-7FC0708C41C7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39.681" v="104"/>
          <ac:spMkLst>
            <pc:docMk/>
            <pc:sldMk cId="2439149362" sldId="262"/>
            <ac:spMk id="138" creationId="{E2384209-CB15-4CDF-9D31-C44FD9A3F20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39.681" v="104"/>
          <ac:spMkLst>
            <pc:docMk/>
            <pc:sldMk cId="2439149362" sldId="262"/>
            <ac:spMk id="139" creationId="{2633B3B5-CC90-43F0-8714-D31D1F3F0209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39.681" v="104"/>
          <ac:spMkLst>
            <pc:docMk/>
            <pc:sldMk cId="2439149362" sldId="262"/>
            <ac:spMk id="140" creationId="{A8D57A06-A426-446D-B02C-A2DC6B62E45E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45.462" v="106"/>
          <ac:spMkLst>
            <pc:docMk/>
            <pc:sldMk cId="2439149362" sldId="262"/>
            <ac:spMk id="142" creationId="{2E17E911-875F-4DE5-8699-99D9F1805A5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45.462" v="106"/>
          <ac:spMkLst>
            <pc:docMk/>
            <pc:sldMk cId="2439149362" sldId="262"/>
            <ac:spMk id="143" creationId="{CD9FE4EF-C4D8-49A0-B2FF-81D8DB7D8A2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45.462" v="106"/>
          <ac:spMkLst>
            <pc:docMk/>
            <pc:sldMk cId="2439149362" sldId="262"/>
            <ac:spMk id="146" creationId="{38FAA1A1-D861-433F-88FA-1E9D6FD31D1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8:45.462" v="106"/>
          <ac:spMkLst>
            <pc:docMk/>
            <pc:sldMk cId="2439149362" sldId="262"/>
            <ac:spMk id="147" creationId="{8D71EDA1-87BF-4D5D-AB79-F346FD19278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06:47.495" v="110"/>
          <ac:spMkLst>
            <pc:docMk/>
            <pc:sldMk cId="2439149362" sldId="262"/>
            <ac:spMk id="149" creationId="{B50AB553-2A96-4A92-96F2-93548E09695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09:31.265" v="112"/>
          <ac:spMkLst>
            <pc:docMk/>
            <pc:sldMk cId="2439149362" sldId="262"/>
            <ac:spMk id="154" creationId="{2E17E911-875F-4DE5-8699-99D9F1805A5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09:31.265" v="112"/>
          <ac:spMkLst>
            <pc:docMk/>
            <pc:sldMk cId="2439149362" sldId="262"/>
            <ac:spMk id="156" creationId="{CD9FE4EF-C4D8-49A0-B2FF-81D8DB7D8A2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09:31.265" v="112"/>
          <ac:spMkLst>
            <pc:docMk/>
            <pc:sldMk cId="2439149362" sldId="262"/>
            <ac:spMk id="158" creationId="{4300840D-0A0B-4512-BACA-B439D5B9C57C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09:31.265" v="112"/>
          <ac:spMkLst>
            <pc:docMk/>
            <pc:sldMk cId="2439149362" sldId="262"/>
            <ac:spMk id="160" creationId="{D2B78728-A580-49A7-84F9-6EF6F583ADE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09:31.265" v="112"/>
          <ac:spMkLst>
            <pc:docMk/>
            <pc:sldMk cId="2439149362" sldId="262"/>
            <ac:spMk id="162" creationId="{38FAA1A1-D861-433F-88FA-1E9D6FD31D1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09:31.265" v="112"/>
          <ac:spMkLst>
            <pc:docMk/>
            <pc:sldMk cId="2439149362" sldId="262"/>
            <ac:spMk id="164" creationId="{8D71EDA1-87BF-4D5D-AB79-F346FD19278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09:31.265" v="112"/>
          <ac:spMkLst>
            <pc:docMk/>
            <pc:sldMk cId="2439149362" sldId="262"/>
            <ac:spMk id="169" creationId="{AB8C311F-7253-4AED-9701-7FC0708C41C7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09:31.265" v="112"/>
          <ac:spMkLst>
            <pc:docMk/>
            <pc:sldMk cId="2439149362" sldId="262"/>
            <ac:spMk id="171" creationId="{E2384209-CB15-4CDF-9D31-C44FD9A3F20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09:31.265" v="112"/>
          <ac:spMkLst>
            <pc:docMk/>
            <pc:sldMk cId="2439149362" sldId="262"/>
            <ac:spMk id="173" creationId="{2633B3B5-CC90-43F0-8714-D31D1F3F0209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09:31.265" v="112"/>
          <ac:spMkLst>
            <pc:docMk/>
            <pc:sldMk cId="2439149362" sldId="262"/>
            <ac:spMk id="175" creationId="{A8D57A06-A426-446D-B02C-A2DC6B62E45E}"/>
          </ac:spMkLst>
        </pc:spChg>
        <pc:graphicFrameChg chg="mod modGraphic">
          <ac:chgData name="Shazia Dad (2525291)" userId="S::2525291@student.uwtsd.ac.uk::5d5bf78d-7d46-4c61-ae68-3e0d1bc99f0a" providerId="AD" clId="Web-{FABA8CEA-7D19-BF61-B978-94CBFBE63824}" dt="2026-10-09T17:06:47.495" v="110"/>
          <ac:graphicFrameMkLst>
            <pc:docMk/>
            <pc:sldMk cId="2439149362" sldId="262"/>
            <ac:graphicFrameMk id="50" creationId="{07073D5B-7ECC-AB2C-F0CC-A2B2BFD6D046}"/>
          </ac:graphicFrameMkLst>
        </pc:graphicFrameChg>
        <pc:picChg chg="add del">
          <ac:chgData name="Shazia Dad (2525291)" userId="S::2525291@student.uwtsd.ac.uk::5d5bf78d-7d46-4c61-ae68-3e0d1bc99f0a" providerId="AD" clId="Web-{FABA8CEA-7D19-BF61-B978-94CBFBE63824}" dt="2026-10-09T16:49:15.109" v="62"/>
          <ac:picMkLst>
            <pc:docMk/>
            <pc:sldMk cId="2439149362" sldId="262"/>
            <ac:picMk id="37" creationId="{89B515FF-F52B-9AEE-08CC-B288F38B3950}"/>
          </ac:picMkLst>
        </pc:picChg>
        <pc:picChg chg="add mod">
          <ac:chgData name="Shazia Dad (2525291)" userId="S::2525291@student.uwtsd.ac.uk::5d5bf78d-7d46-4c61-ae68-3e0d1bc99f0a" providerId="AD" clId="Web-{FABA8CEA-7D19-BF61-B978-94CBFBE63824}" dt="2026-10-09T17:06:47.495" v="110"/>
          <ac:picMkLst>
            <pc:docMk/>
            <pc:sldMk cId="2439149362" sldId="262"/>
            <ac:picMk id="49" creationId="{89B515FF-F52B-9AEE-08CC-B288F38B3950}"/>
          </ac:picMkLst>
        </pc:picChg>
      </pc:sldChg>
      <pc:sldChg chg="addSp delSp modSp mod setBg modClrScheme chgLayout">
        <pc:chgData name="Shazia Dad (2525291)" userId="S::2525291@student.uwtsd.ac.uk::5d5bf78d-7d46-4c61-ae68-3e0d1bc99f0a" providerId="AD" clId="Web-{FABA8CEA-7D19-BF61-B978-94CBFBE63824}" dt="2026-10-09T16:46:35.746" v="49"/>
        <pc:sldMkLst>
          <pc:docMk/>
          <pc:sldMk cId="3473599588" sldId="263"/>
        </pc:sldMkLst>
        <pc:spChg chg="add del mod">
          <ac:chgData name="Shazia Dad (2525291)" userId="S::2525291@student.uwtsd.ac.uk::5d5bf78d-7d46-4c61-ae68-3e0d1bc99f0a" providerId="AD" clId="Web-{FABA8CEA-7D19-BF61-B978-94CBFBE63824}" dt="2026-10-09T16:43:34.162" v="35"/>
          <ac:spMkLst>
            <pc:docMk/>
            <pc:sldMk cId="3473599588" sldId="263"/>
            <ac:spMk id="2" creationId="{F3D8D29B-D073-0AC8-4BA0-A358135CC468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08.641" v="28"/>
          <ac:spMkLst>
            <pc:docMk/>
            <pc:sldMk cId="3473599588" sldId="263"/>
            <ac:spMk id="7" creationId="{09588DA8-065E-4F6F-8EFD-43104AB2E0CF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2:57.437" v="26"/>
          <ac:spMkLst>
            <pc:docMk/>
            <pc:sldMk cId="3473599588" sldId="263"/>
            <ac:spMk id="8" creationId="{3ECBE1F1-D69B-4AFA-ABD5-8E41720EF6DE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08.641" v="28"/>
          <ac:spMkLst>
            <pc:docMk/>
            <pc:sldMk cId="3473599588" sldId="263"/>
            <ac:spMk id="9" creationId="{C4285719-470E-454C-AF62-8323075F1F5B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2:57.437" v="26"/>
          <ac:spMkLst>
            <pc:docMk/>
            <pc:sldMk cId="3473599588" sldId="263"/>
            <ac:spMk id="10" creationId="{603A6265-E10C-4B85-9C20-E75FCAF9CC63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08.641" v="28"/>
          <ac:spMkLst>
            <pc:docMk/>
            <pc:sldMk cId="3473599588" sldId="263"/>
            <ac:spMk id="11" creationId="{CD9FE4EF-C4D8-49A0-B2FF-81D8DB7D8A2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29.302" v="32"/>
          <ac:spMkLst>
            <pc:docMk/>
            <pc:sldMk cId="3473599588" sldId="263"/>
            <ac:spMk id="12" creationId="{3847E18C-932D-4C95-AABA-FEC7C9499AD7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08.641" v="28"/>
          <ac:spMkLst>
            <pc:docMk/>
            <pc:sldMk cId="3473599588" sldId="263"/>
            <ac:spMk id="13" creationId="{4300840D-0A0B-4512-BACA-B439D5B9C57C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29.302" v="32"/>
          <ac:spMkLst>
            <pc:docMk/>
            <pc:sldMk cId="3473599588" sldId="263"/>
            <ac:spMk id="14" creationId="{3150CB11-0C61-439E-910F-5787759E72A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08.641" v="28"/>
          <ac:spMkLst>
            <pc:docMk/>
            <pc:sldMk cId="3473599588" sldId="263"/>
            <ac:spMk id="15" creationId="{D2B78728-A580-49A7-84F9-6EF6F583ADE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29.302" v="32"/>
          <ac:spMkLst>
            <pc:docMk/>
            <pc:sldMk cId="3473599588" sldId="263"/>
            <ac:spMk id="16" creationId="{43F8A58B-5155-44CE-A5FF-7647B47D0A7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08.641" v="28"/>
          <ac:spMkLst>
            <pc:docMk/>
            <pc:sldMk cId="3473599588" sldId="263"/>
            <ac:spMk id="17" creationId="{38FAA1A1-D861-433F-88FA-1E9D6FD31D1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29.302" v="32"/>
          <ac:spMkLst>
            <pc:docMk/>
            <pc:sldMk cId="3473599588" sldId="263"/>
            <ac:spMk id="18" creationId="{443F2ACA-E6D6-4028-82DD-F03C262D5DE6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08.641" v="28"/>
          <ac:spMkLst>
            <pc:docMk/>
            <pc:sldMk cId="3473599588" sldId="263"/>
            <ac:spMk id="19" creationId="{8D71EDA1-87BF-4D5D-AB79-F346FD19278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25.693" v="30"/>
          <ac:spMkLst>
            <pc:docMk/>
            <pc:sldMk cId="3473599588" sldId="263"/>
            <ac:spMk id="21" creationId="{B34F5AD2-EDBD-4BBD-A55C-EAFFD0C7097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25.693" v="30"/>
          <ac:spMkLst>
            <pc:docMk/>
            <pc:sldMk cId="3473599588" sldId="263"/>
            <ac:spMk id="22" creationId="{C3896A03-3945-419A-B66B-4EE266EDD152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25.693" v="30"/>
          <ac:spMkLst>
            <pc:docMk/>
            <pc:sldMk cId="3473599588" sldId="263"/>
            <ac:spMk id="23" creationId="{B8EAE243-3A9F-4A46-B0D9-04C723A8A1B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29.302" v="32"/>
          <ac:spMkLst>
            <pc:docMk/>
            <pc:sldMk cId="3473599588" sldId="263"/>
            <ac:spMk id="25" creationId="{BACC6370-2D7E-4714-9D71-7542949D7D5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29.302" v="32"/>
          <ac:spMkLst>
            <pc:docMk/>
            <pc:sldMk cId="3473599588" sldId="263"/>
            <ac:spMk id="26" creationId="{256B2C21-A230-48C0-8DF1-C46611373C4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34.146" v="34"/>
          <ac:spMkLst>
            <pc:docMk/>
            <pc:sldMk cId="3473599588" sldId="263"/>
            <ac:spMk id="29" creationId="{BACC6370-2D7E-4714-9D71-7542949D7D5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34.146" v="34"/>
          <ac:spMkLst>
            <pc:docMk/>
            <pc:sldMk cId="3473599588" sldId="263"/>
            <ac:spMk id="30" creationId="{256B2C21-A230-48C0-8DF1-C46611373C4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34.146" v="34"/>
          <ac:spMkLst>
            <pc:docMk/>
            <pc:sldMk cId="3473599588" sldId="263"/>
            <ac:spMk id="31" creationId="{3847E18C-932D-4C95-AABA-FEC7C9499AD7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34.146" v="34"/>
          <ac:spMkLst>
            <pc:docMk/>
            <pc:sldMk cId="3473599588" sldId="263"/>
            <ac:spMk id="32" creationId="{3150CB11-0C61-439E-910F-5787759E72A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34.146" v="34"/>
          <ac:spMkLst>
            <pc:docMk/>
            <pc:sldMk cId="3473599588" sldId="263"/>
            <ac:spMk id="33" creationId="{43F8A58B-5155-44CE-A5FF-7647B47D0A7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3:34.146" v="34"/>
          <ac:spMkLst>
            <pc:docMk/>
            <pc:sldMk cId="3473599588" sldId="263"/>
            <ac:spMk id="34" creationId="{443F2ACA-E6D6-4028-82DD-F03C262D5DE6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3:34.162" v="35"/>
          <ac:spMkLst>
            <pc:docMk/>
            <pc:sldMk cId="3473599588" sldId="263"/>
            <ac:spMk id="37" creationId="{09588DA8-065E-4F6F-8EFD-43104AB2E0CF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6:35.746" v="49"/>
          <ac:spMkLst>
            <pc:docMk/>
            <pc:sldMk cId="3473599588" sldId="263"/>
            <ac:spMk id="38" creationId="{C4285719-470E-454C-AF62-8323075F1F5B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6:35.746" v="49"/>
          <ac:spMkLst>
            <pc:docMk/>
            <pc:sldMk cId="3473599588" sldId="263"/>
            <ac:spMk id="39" creationId="{CD9FE4EF-C4D8-49A0-B2FF-81D8DB7D8A24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3:34.162" v="35"/>
          <ac:spMkLst>
            <pc:docMk/>
            <pc:sldMk cId="3473599588" sldId="263"/>
            <ac:spMk id="40" creationId="{4300840D-0A0B-4512-BACA-B439D5B9C57C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3:34.162" v="35"/>
          <ac:spMkLst>
            <pc:docMk/>
            <pc:sldMk cId="3473599588" sldId="263"/>
            <ac:spMk id="41" creationId="{D2B78728-A580-49A7-84F9-6EF6F583ADE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6:35.746" v="49"/>
          <ac:spMkLst>
            <pc:docMk/>
            <pc:sldMk cId="3473599588" sldId="263"/>
            <ac:spMk id="42" creationId="{38FAA1A1-D861-433F-88FA-1E9D6FD31D1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6:35.746" v="49"/>
          <ac:spMkLst>
            <pc:docMk/>
            <pc:sldMk cId="3473599588" sldId="263"/>
            <ac:spMk id="43" creationId="{8D71EDA1-87BF-4D5D-AB79-F346FD19278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6:35.746" v="49"/>
          <ac:spMkLst>
            <pc:docMk/>
            <pc:sldMk cId="3473599588" sldId="263"/>
            <ac:spMk id="44" creationId="{F3D8D29B-D073-0AC8-4BA0-A358135CC468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6:35.746" v="49"/>
          <ac:spMkLst>
            <pc:docMk/>
            <pc:sldMk cId="3473599588" sldId="263"/>
            <ac:spMk id="50" creationId="{BACC6370-2D7E-4714-9D71-7542949D7D5D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6:35.746" v="49"/>
          <ac:spMkLst>
            <pc:docMk/>
            <pc:sldMk cId="3473599588" sldId="263"/>
            <ac:spMk id="52" creationId="{256B2C21-A230-48C0-8DF1-C46611373C44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6:35.746" v="49"/>
          <ac:spMkLst>
            <pc:docMk/>
            <pc:sldMk cId="3473599588" sldId="263"/>
            <ac:spMk id="54" creationId="{3847E18C-932D-4C95-AABA-FEC7C9499AD7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6:35.746" v="49"/>
          <ac:spMkLst>
            <pc:docMk/>
            <pc:sldMk cId="3473599588" sldId="263"/>
            <ac:spMk id="56" creationId="{3150CB11-0C61-439E-910F-5787759E72A0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6:35.746" v="49"/>
          <ac:spMkLst>
            <pc:docMk/>
            <pc:sldMk cId="3473599588" sldId="263"/>
            <ac:spMk id="60" creationId="{443F2ACA-E6D6-4028-82DD-F03C262D5DE6}"/>
          </ac:spMkLst>
        </pc:spChg>
        <pc:graphicFrameChg chg="add del">
          <ac:chgData name="Shazia Dad (2525291)" userId="S::2525291@student.uwtsd.ac.uk::5d5bf78d-7d46-4c61-ae68-3e0d1bc99f0a" providerId="AD" clId="Web-{FABA8CEA-7D19-BF61-B978-94CBFBE63824}" dt="2026-10-09T16:43:29.302" v="32"/>
          <ac:graphicFrameMkLst>
            <pc:docMk/>
            <pc:sldMk cId="3473599588" sldId="263"/>
            <ac:graphicFrameMk id="27" creationId="{B03F98AF-090E-8536-5E53-7DEE438CFB3A}"/>
          </ac:graphicFrameMkLst>
        </pc:graphicFrameChg>
        <pc:graphicFrameChg chg="add del">
          <ac:chgData name="Shazia Dad (2525291)" userId="S::2525291@student.uwtsd.ac.uk::5d5bf78d-7d46-4c61-ae68-3e0d1bc99f0a" providerId="AD" clId="Web-{FABA8CEA-7D19-BF61-B978-94CBFBE63824}" dt="2026-10-09T16:43:34.146" v="34"/>
          <ac:graphicFrameMkLst>
            <pc:docMk/>
            <pc:sldMk cId="3473599588" sldId="263"/>
            <ac:graphicFrameMk id="35" creationId="{5CF5BF9B-9604-9427-55F4-213C443CFC6A}"/>
          </ac:graphicFrameMkLst>
        </pc:graphicFrameChg>
        <pc:picChg chg="add del">
          <ac:chgData name="Shazia Dad (2525291)" userId="S::2525291@student.uwtsd.ac.uk::5d5bf78d-7d46-4c61-ae68-3e0d1bc99f0a" providerId="AD" clId="Web-{FABA8CEA-7D19-BF61-B978-94CBFBE63824}" dt="2026-10-09T16:42:57.437" v="26"/>
          <ac:picMkLst>
            <pc:docMk/>
            <pc:sldMk cId="3473599588" sldId="263"/>
            <ac:picMk id="4" creationId="{82ADCC86-0B03-0758-AD66-C4A6FDEE3305}"/>
          </ac:picMkLst>
        </pc:picChg>
      </pc:sldChg>
      <pc:sldChg chg="addSp delSp modSp mod setBg modClrScheme chgLayout">
        <pc:chgData name="Shazia Dad (2525291)" userId="S::2525291@student.uwtsd.ac.uk::5d5bf78d-7d46-4c61-ae68-3e0d1bc99f0a" providerId="AD" clId="Web-{FABA8CEA-7D19-BF61-B978-94CBFBE63824}" dt="2026-10-09T16:46:43.152" v="50"/>
        <pc:sldMkLst>
          <pc:docMk/>
          <pc:sldMk cId="3793704578" sldId="264"/>
        </pc:sldMkLst>
        <pc:spChg chg="del mod">
          <ac:chgData name="Shazia Dad (2525291)" userId="S::2525291@student.uwtsd.ac.uk::5d5bf78d-7d46-4c61-ae68-3e0d1bc99f0a" providerId="AD" clId="Web-{FABA8CEA-7D19-BF61-B978-94CBFBE63824}" dt="2026-10-09T16:46:43.152" v="50"/>
          <ac:spMkLst>
            <pc:docMk/>
            <pc:sldMk cId="3793704578" sldId="264"/>
            <ac:spMk id="2" creationId="{DC915E71-ADDA-244B-C218-BF782162A73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6:43.152" v="50"/>
          <ac:spMkLst>
            <pc:docMk/>
            <pc:sldMk cId="3793704578" sldId="264"/>
            <ac:spMk id="7" creationId="{09588DA8-065E-4F6F-8EFD-43104AB2E0CF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3:51.444" v="36"/>
          <ac:spMkLst>
            <pc:docMk/>
            <pc:sldMk cId="3793704578" sldId="264"/>
            <ac:spMk id="9" creationId="{C4285719-470E-454C-AF62-8323075F1F5B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6:43.152" v="50"/>
          <ac:spMkLst>
            <pc:docMk/>
            <pc:sldMk cId="3793704578" sldId="264"/>
            <ac:spMk id="11" creationId="{CD9FE4EF-C4D8-49A0-B2FF-81D8DB7D8A2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6:43.152" v="50"/>
          <ac:spMkLst>
            <pc:docMk/>
            <pc:sldMk cId="3793704578" sldId="264"/>
            <ac:spMk id="13" creationId="{4300840D-0A0B-4512-BACA-B439D5B9C57C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3:51.444" v="36"/>
          <ac:spMkLst>
            <pc:docMk/>
            <pc:sldMk cId="3793704578" sldId="264"/>
            <ac:spMk id="15" creationId="{D2B78728-A580-49A7-84F9-6EF6F583ADE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6:43.152" v="50"/>
          <ac:spMkLst>
            <pc:docMk/>
            <pc:sldMk cId="3793704578" sldId="264"/>
            <ac:spMk id="17" creationId="{38FAA1A1-D861-433F-88FA-1E9D6FD31D11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3:51.444" v="36"/>
          <ac:spMkLst>
            <pc:docMk/>
            <pc:sldMk cId="3793704578" sldId="264"/>
            <ac:spMk id="19" creationId="{8D71EDA1-87BF-4D5D-AB79-F346FD19278A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6:43.152" v="50"/>
          <ac:spMkLst>
            <pc:docMk/>
            <pc:sldMk cId="3793704578" sldId="264"/>
            <ac:spMk id="25" creationId="{BACC6370-2D7E-4714-9D71-7542949D7D5D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6:43.152" v="50"/>
          <ac:spMkLst>
            <pc:docMk/>
            <pc:sldMk cId="3793704578" sldId="264"/>
            <ac:spMk id="27" creationId="{256B2C21-A230-48C0-8DF1-C46611373C44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6:43.152" v="50"/>
          <ac:spMkLst>
            <pc:docMk/>
            <pc:sldMk cId="3793704578" sldId="264"/>
            <ac:spMk id="29" creationId="{3847E18C-932D-4C95-AABA-FEC7C9499AD7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6:43.152" v="50"/>
          <ac:spMkLst>
            <pc:docMk/>
            <pc:sldMk cId="3793704578" sldId="264"/>
            <ac:spMk id="31" creationId="{3150CB11-0C61-439E-910F-5787759E72A0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6:43.152" v="50"/>
          <ac:spMkLst>
            <pc:docMk/>
            <pc:sldMk cId="3793704578" sldId="264"/>
            <ac:spMk id="33" creationId="{43F8A58B-5155-44CE-A5FF-7647B47D0A7A}"/>
          </ac:spMkLst>
        </pc:spChg>
      </pc:sldChg>
      <pc:sldChg chg="addSp delSp modSp mod setBg modClrScheme chgLayout">
        <pc:chgData name="Shazia Dad (2525291)" userId="S::2525291@student.uwtsd.ac.uk::5d5bf78d-7d46-4c61-ae68-3e0d1bc99f0a" providerId="AD" clId="Web-{FABA8CEA-7D19-BF61-B978-94CBFBE63824}" dt="2026-10-09T16:56:11.393" v="90"/>
        <pc:sldMkLst>
          <pc:docMk/>
          <pc:sldMk cId="974142128" sldId="265"/>
        </pc:sldMkLst>
        <pc:spChg chg="add del">
          <ac:chgData name="Shazia Dad (2525291)" userId="S::2525291@student.uwtsd.ac.uk::5d5bf78d-7d46-4c61-ae68-3e0d1bc99f0a" providerId="AD" clId="Web-{FABA8CEA-7D19-BF61-B978-94CBFBE63824}" dt="2026-10-09T16:44:28.320" v="39"/>
          <ac:spMkLst>
            <pc:docMk/>
            <pc:sldMk cId="974142128" sldId="265"/>
            <ac:spMk id="2" creationId="{708DE7BC-025F-2FDF-AC1D-167C6079AC2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7:07.184" v="53"/>
          <ac:spMkLst>
            <pc:docMk/>
            <pc:sldMk cId="974142128" sldId="265"/>
            <ac:spMk id="7" creationId="{09588DA8-065E-4F6F-8EFD-43104AB2E0CF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4:28.304" v="38"/>
          <ac:spMkLst>
            <pc:docMk/>
            <pc:sldMk cId="974142128" sldId="265"/>
            <ac:spMk id="8" creationId="{BACC6370-2D7E-4714-9D71-7542949D7D5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7:07.184" v="53"/>
          <ac:spMkLst>
            <pc:docMk/>
            <pc:sldMk cId="974142128" sldId="265"/>
            <ac:spMk id="9" creationId="{C4285719-470E-454C-AF62-8323075F1F5B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4:28.304" v="38"/>
          <ac:spMkLst>
            <pc:docMk/>
            <pc:sldMk cId="974142128" sldId="265"/>
            <ac:spMk id="10" creationId="{256B2C21-A230-48C0-8DF1-C46611373C4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7:07.184" v="53"/>
          <ac:spMkLst>
            <pc:docMk/>
            <pc:sldMk cId="974142128" sldId="265"/>
            <ac:spMk id="11" creationId="{CD9FE4EF-C4D8-49A0-B2FF-81D8DB7D8A2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4:28.304" v="38"/>
          <ac:spMkLst>
            <pc:docMk/>
            <pc:sldMk cId="974142128" sldId="265"/>
            <ac:spMk id="12" creationId="{3847E18C-932D-4C95-AABA-FEC7C9499AD7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7:07.184" v="53"/>
          <ac:spMkLst>
            <pc:docMk/>
            <pc:sldMk cId="974142128" sldId="265"/>
            <ac:spMk id="13" creationId="{4300840D-0A0B-4512-BACA-B439D5B9C57C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4:28.304" v="38"/>
          <ac:spMkLst>
            <pc:docMk/>
            <pc:sldMk cId="974142128" sldId="265"/>
            <ac:spMk id="14" creationId="{3150CB11-0C61-439E-910F-5787759E72A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7:07.184" v="53"/>
          <ac:spMkLst>
            <pc:docMk/>
            <pc:sldMk cId="974142128" sldId="265"/>
            <ac:spMk id="15" creationId="{D2B78728-A580-49A7-84F9-6EF6F583ADE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4:28.304" v="38"/>
          <ac:spMkLst>
            <pc:docMk/>
            <pc:sldMk cId="974142128" sldId="265"/>
            <ac:spMk id="16" creationId="{43F8A58B-5155-44CE-A5FF-7647B47D0A7A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4:28.320" v="39"/>
          <ac:spMkLst>
            <pc:docMk/>
            <pc:sldMk cId="974142128" sldId="265"/>
            <ac:spMk id="17" creationId="{38FAA1A1-D861-433F-88FA-1E9D6FD31D1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4:28.304" v="38"/>
          <ac:spMkLst>
            <pc:docMk/>
            <pc:sldMk cId="974142128" sldId="265"/>
            <ac:spMk id="18" creationId="{443F2ACA-E6D6-4028-82DD-F03C262D5DE6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4:28.320" v="39"/>
          <ac:spMkLst>
            <pc:docMk/>
            <pc:sldMk cId="974142128" sldId="265"/>
            <ac:spMk id="19" creationId="{8D71EDA1-87BF-4D5D-AB79-F346FD19278A}"/>
          </ac:spMkLst>
        </pc:spChg>
        <pc:spChg chg="add del mod">
          <ac:chgData name="Shazia Dad (2525291)" userId="S::2525291@student.uwtsd.ac.uk::5d5bf78d-7d46-4c61-ae68-3e0d1bc99f0a" providerId="AD" clId="Web-{FABA8CEA-7D19-BF61-B978-94CBFBE63824}" dt="2026-10-09T16:48:56.374" v="60"/>
          <ac:spMkLst>
            <pc:docMk/>
            <pc:sldMk cId="974142128" sldId="265"/>
            <ac:spMk id="20" creationId="{708DE7BC-025F-2FDF-AC1D-167C6079AC2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7:07.168" v="52"/>
          <ac:spMkLst>
            <pc:docMk/>
            <pc:sldMk cId="974142128" sldId="265"/>
            <ac:spMk id="25" creationId="{DEE2AD96-B495-4E06-9291-B71706F728CB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7:07.168" v="52"/>
          <ac:spMkLst>
            <pc:docMk/>
            <pc:sldMk cId="974142128" sldId="265"/>
            <ac:spMk id="29" creationId="{86909FA0-B515-4681-B7A8-FA281D133B9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7:07.168" v="52"/>
          <ac:spMkLst>
            <pc:docMk/>
            <pc:sldMk cId="974142128" sldId="265"/>
            <ac:spMk id="31" creationId="{21C9FE86-FCC3-4A31-AA1C-C882262B7FE7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7:07.168" v="52"/>
          <ac:spMkLst>
            <pc:docMk/>
            <pc:sldMk cId="974142128" sldId="265"/>
            <ac:spMk id="33" creationId="{7D96243B-ECED-4B71-8E06-AE9A285EAD2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7:07.168" v="52"/>
          <ac:spMkLst>
            <pc:docMk/>
            <pc:sldMk cId="974142128" sldId="265"/>
            <ac:spMk id="35" creationId="{A09989E4-EFDC-4A90-A633-E0525FB4139E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8:56.374" v="60"/>
          <ac:spMkLst>
            <pc:docMk/>
            <pc:sldMk cId="974142128" sldId="265"/>
            <ac:spMk id="37" creationId="{8D71EDA1-87BF-4D5D-AB79-F346FD19278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8:56.374" v="60"/>
          <ac:spMkLst>
            <pc:docMk/>
            <pc:sldMk cId="974142128" sldId="265"/>
            <ac:spMk id="38" creationId="{09588DA8-065E-4F6F-8EFD-43104AB2E0CF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8:43.827" v="55"/>
          <ac:spMkLst>
            <pc:docMk/>
            <pc:sldMk cId="974142128" sldId="265"/>
            <ac:spMk id="39" creationId="{C4285719-470E-454C-AF62-8323075F1F5B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8:56.374" v="60"/>
          <ac:spMkLst>
            <pc:docMk/>
            <pc:sldMk cId="974142128" sldId="265"/>
            <ac:spMk id="40" creationId="{CD9FE4EF-C4D8-49A0-B2FF-81D8DB7D8A2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8:56.374" v="60"/>
          <ac:spMkLst>
            <pc:docMk/>
            <pc:sldMk cId="974142128" sldId="265"/>
            <ac:spMk id="41" creationId="{4300840D-0A0B-4512-BACA-B439D5B9C57C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8:56.374" v="60"/>
          <ac:spMkLst>
            <pc:docMk/>
            <pc:sldMk cId="974142128" sldId="265"/>
            <ac:spMk id="42" creationId="{D2B78728-A580-49A7-84F9-6EF6F583ADE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8:43.827" v="55"/>
          <ac:spMkLst>
            <pc:docMk/>
            <pc:sldMk cId="974142128" sldId="265"/>
            <ac:spMk id="43" creationId="{38FAA1A1-D861-433F-88FA-1E9D6FD31D1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8:51.359" v="57"/>
          <ac:spMkLst>
            <pc:docMk/>
            <pc:sldMk cId="974142128" sldId="265"/>
            <ac:spMk id="48" creationId="{907EF6B7-1338-4443-8C46-6A318D952DF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8:43.827" v="55"/>
          <ac:spMkLst>
            <pc:docMk/>
            <pc:sldMk cId="974142128" sldId="265"/>
            <ac:spMk id="50" creationId="{D1D34770-47A8-402C-AF23-2B653F2D88C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8:51.359" v="57"/>
          <ac:spMkLst>
            <pc:docMk/>
            <pc:sldMk cId="974142128" sldId="265"/>
            <ac:spMk id="52" creationId="{081E4A58-353D-44AE-B2FC-2A74E2E400F7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8:51.359" v="57"/>
          <ac:spMkLst>
            <pc:docMk/>
            <pc:sldMk cId="974142128" sldId="265"/>
            <ac:spMk id="53" creationId="{DAAE4CDD-124C-4DCF-9584-B6033B545DD5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8:51.359" v="57"/>
          <ac:spMkLst>
            <pc:docMk/>
            <pc:sldMk cId="974142128" sldId="265"/>
            <ac:spMk id="54" creationId="{708DE7BC-025F-2FDF-AC1D-167C6079AC2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8:56.359" v="59"/>
          <ac:spMkLst>
            <pc:docMk/>
            <pc:sldMk cId="974142128" sldId="265"/>
            <ac:spMk id="57" creationId="{F837543A-6020-4505-A233-C9DB4BF7401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8:56.359" v="59"/>
          <ac:spMkLst>
            <pc:docMk/>
            <pc:sldMk cId="974142128" sldId="265"/>
            <ac:spMk id="59" creationId="{35B16301-FB18-48BA-A6DD-C37CAF6F9A18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8:56.359" v="59"/>
          <ac:spMkLst>
            <pc:docMk/>
            <pc:sldMk cId="974142128" sldId="265"/>
            <ac:spMk id="62" creationId="{09192968-3AE7-4470-A61C-97294BB9273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8:56.359" v="59"/>
          <ac:spMkLst>
            <pc:docMk/>
            <pc:sldMk cId="974142128" sldId="265"/>
            <ac:spMk id="64" creationId="{3AB72E55-43E4-4356-BFE8-E2102CB0B505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8:56.359" v="59"/>
          <ac:spMkLst>
            <pc:docMk/>
            <pc:sldMk cId="974142128" sldId="265"/>
            <ac:spMk id="65" creationId="{CABBD4C1-E6F8-46F6-8152-A8A97490BF4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9:51.376" v="66"/>
          <ac:spMkLst>
            <pc:docMk/>
            <pc:sldMk cId="974142128" sldId="265"/>
            <ac:spMk id="67" creationId="{907EF6B7-1338-4443-8C46-6A318D952DF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9:51.376" v="66"/>
          <ac:spMkLst>
            <pc:docMk/>
            <pc:sldMk cId="974142128" sldId="265"/>
            <ac:spMk id="68" creationId="{DAAE4CDD-124C-4DCF-9584-B6033B545DD5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49:51.376" v="66"/>
          <ac:spMkLst>
            <pc:docMk/>
            <pc:sldMk cId="974142128" sldId="265"/>
            <ac:spMk id="69" creationId="{081E4A58-353D-44AE-B2FC-2A74E2E400F7}"/>
          </ac:spMkLst>
        </pc:spChg>
        <pc:spChg chg="add del mod">
          <ac:chgData name="Shazia Dad (2525291)" userId="S::2525291@student.uwtsd.ac.uk::5d5bf78d-7d46-4c61-ae68-3e0d1bc99f0a" providerId="AD" clId="Web-{FABA8CEA-7D19-BF61-B978-94CBFBE63824}" dt="2026-10-09T16:52:09.598" v="70"/>
          <ac:spMkLst>
            <pc:docMk/>
            <pc:sldMk cId="974142128" sldId="265"/>
            <ac:spMk id="70" creationId="{708DE7BC-025F-2FDF-AC1D-167C6079AC2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2:09.598" v="70"/>
          <ac:spMkLst>
            <pc:docMk/>
            <pc:sldMk cId="974142128" sldId="265"/>
            <ac:spMk id="75" creationId="{09588DA8-065E-4F6F-8EFD-43104AB2E0CF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2:09.598" v="70"/>
          <ac:spMkLst>
            <pc:docMk/>
            <pc:sldMk cId="974142128" sldId="265"/>
            <ac:spMk id="77" creationId="{C4285719-470E-454C-AF62-8323075F1F5B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2:09.583" v="69"/>
          <ac:spMkLst>
            <pc:docMk/>
            <pc:sldMk cId="974142128" sldId="265"/>
            <ac:spMk id="79" creationId="{CD9FE4EF-C4D8-49A0-B2FF-81D8DB7D8A2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2:09.598" v="70"/>
          <ac:spMkLst>
            <pc:docMk/>
            <pc:sldMk cId="974142128" sldId="265"/>
            <ac:spMk id="81" creationId="{4300840D-0A0B-4512-BACA-B439D5B9C57C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2:09.583" v="69"/>
          <ac:spMkLst>
            <pc:docMk/>
            <pc:sldMk cId="974142128" sldId="265"/>
            <ac:spMk id="83" creationId="{D2B78728-A580-49A7-84F9-6EF6F583ADE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2:09.583" v="69"/>
          <ac:spMkLst>
            <pc:docMk/>
            <pc:sldMk cId="974142128" sldId="265"/>
            <ac:spMk id="85" creationId="{38FAA1A1-D861-433F-88FA-1E9D6FD31D1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2:09.598" v="70"/>
          <ac:spMkLst>
            <pc:docMk/>
            <pc:sldMk cId="974142128" sldId="265"/>
            <ac:spMk id="87" creationId="{8D71EDA1-87BF-4D5D-AB79-F346FD19278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6:11.393" v="90"/>
          <ac:spMkLst>
            <pc:docMk/>
            <pc:sldMk cId="974142128" sldId="265"/>
            <ac:spMk id="92" creationId="{09588DA8-065E-4F6F-8EFD-43104AB2E0CF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2:09.583" v="69"/>
          <ac:spMkLst>
            <pc:docMk/>
            <pc:sldMk cId="974142128" sldId="265"/>
            <ac:spMk id="93" creationId="{BACC6370-2D7E-4714-9D71-7542949D7D5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6:11.393" v="90"/>
          <ac:spMkLst>
            <pc:docMk/>
            <pc:sldMk cId="974142128" sldId="265"/>
            <ac:spMk id="94" creationId="{C4285719-470E-454C-AF62-8323075F1F5B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2:09.583" v="69"/>
          <ac:spMkLst>
            <pc:docMk/>
            <pc:sldMk cId="974142128" sldId="265"/>
            <ac:spMk id="95" creationId="{F68B3F68-107C-434F-AA38-110D5EA91B85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6:11.393" v="90"/>
          <ac:spMkLst>
            <pc:docMk/>
            <pc:sldMk cId="974142128" sldId="265"/>
            <ac:spMk id="96" creationId="{CD9FE4EF-C4D8-49A0-B2FF-81D8DB7D8A2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6:11.393" v="90"/>
          <ac:spMkLst>
            <pc:docMk/>
            <pc:sldMk cId="974142128" sldId="265"/>
            <ac:spMk id="98" creationId="{4300840D-0A0B-4512-BACA-B439D5B9C57C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6:11.393" v="90"/>
          <ac:spMkLst>
            <pc:docMk/>
            <pc:sldMk cId="974142128" sldId="265"/>
            <ac:spMk id="101" creationId="{708DE7BC-025F-2FDF-AC1D-167C6079AC2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6:11.393" v="90"/>
          <ac:spMkLst>
            <pc:docMk/>
            <pc:sldMk cId="974142128" sldId="265"/>
            <ac:spMk id="102" creationId="{38FAA1A1-D861-433F-88FA-1E9D6FD31D1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6:11.377" v="89"/>
          <ac:spMkLst>
            <pc:docMk/>
            <pc:sldMk cId="974142128" sldId="265"/>
            <ac:spMk id="110" creationId="{BACC6370-2D7E-4714-9D71-7542949D7D5D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56:11.393" v="90"/>
          <ac:spMkLst>
            <pc:docMk/>
            <pc:sldMk cId="974142128" sldId="265"/>
            <ac:spMk id="111" creationId="{C4285719-470E-454C-AF62-8323075F1F5B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6:11.377" v="89"/>
          <ac:spMkLst>
            <pc:docMk/>
            <pc:sldMk cId="974142128" sldId="265"/>
            <ac:spMk id="116" creationId="{3150CB11-0C61-439E-910F-5787759E72A0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56:11.393" v="90"/>
          <ac:spMkLst>
            <pc:docMk/>
            <pc:sldMk cId="974142128" sldId="265"/>
            <ac:spMk id="117" creationId="{D2B78728-A580-49A7-84F9-6EF6F583ADE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6:11.377" v="89"/>
          <ac:spMkLst>
            <pc:docMk/>
            <pc:sldMk cId="974142128" sldId="265"/>
            <ac:spMk id="118" creationId="{43F8A58B-5155-44CE-A5FF-7647B47D0A7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6:11.377" v="89"/>
          <ac:spMkLst>
            <pc:docMk/>
            <pc:sldMk cId="974142128" sldId="265"/>
            <ac:spMk id="120" creationId="{443F2ACA-E6D6-4028-82DD-F03C262D5DE6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56:11.393" v="90"/>
          <ac:spMkLst>
            <pc:docMk/>
            <pc:sldMk cId="974142128" sldId="265"/>
            <ac:spMk id="121" creationId="{8D71EDA1-87BF-4D5D-AB79-F346FD19278A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56:11.393" v="90"/>
          <ac:spMkLst>
            <pc:docMk/>
            <pc:sldMk cId="974142128" sldId="265"/>
            <ac:spMk id="122" creationId="{708DE7BC-025F-2FDF-AC1D-167C6079AC2A}"/>
          </ac:spMkLst>
        </pc:spChg>
        <pc:graphicFrameChg chg="add del">
          <ac:chgData name="Shazia Dad (2525291)" userId="S::2525291@student.uwtsd.ac.uk::5d5bf78d-7d46-4c61-ae68-3e0d1bc99f0a" providerId="AD" clId="Web-{FABA8CEA-7D19-BF61-B978-94CBFBE63824}" dt="2026-10-09T16:44:28.304" v="38"/>
          <ac:graphicFrameMkLst>
            <pc:docMk/>
            <pc:sldMk cId="974142128" sldId="265"/>
            <ac:graphicFrameMk id="4" creationId="{FAD274BB-D9D4-4CFF-B51F-01F8FE2F0888}"/>
          </ac:graphicFrameMkLst>
        </pc:graphicFrameChg>
        <pc:picChg chg="add del">
          <ac:chgData name="Shazia Dad (2525291)" userId="S::2525291@student.uwtsd.ac.uk::5d5bf78d-7d46-4c61-ae68-3e0d1bc99f0a" providerId="AD" clId="Web-{FABA8CEA-7D19-BF61-B978-94CBFBE63824}" dt="2026-10-09T16:48:43.827" v="55"/>
          <ac:picMkLst>
            <pc:docMk/>
            <pc:sldMk cId="974142128" sldId="265"/>
            <ac:picMk id="46" creationId="{D9E414CF-DFA1-832C-369F-BDA2DA8F9230}"/>
          </ac:picMkLst>
        </pc:picChg>
      </pc:sldChg>
      <pc:sldChg chg="addSp delSp modSp mod setBg modClrScheme chgLayout">
        <pc:chgData name="Shazia Dad (2525291)" userId="S::2525291@student.uwtsd.ac.uk::5d5bf78d-7d46-4c61-ae68-3e0d1bc99f0a" providerId="AD" clId="Web-{FABA8CEA-7D19-BF61-B978-94CBFBE63824}" dt="2026-10-09T17:12:17.212" v="116"/>
        <pc:sldMkLst>
          <pc:docMk/>
          <pc:sldMk cId="3255195175" sldId="266"/>
        </pc:sldMkLst>
        <pc:spChg chg="del mod">
          <ac:chgData name="Shazia Dad (2525291)" userId="S::2525291@student.uwtsd.ac.uk::5d5bf78d-7d46-4c61-ae68-3e0d1bc99f0a" providerId="AD" clId="Web-{FABA8CEA-7D19-BF61-B978-94CBFBE63824}" dt="2026-10-09T17:03:33.474" v="109"/>
          <ac:spMkLst>
            <pc:docMk/>
            <pc:sldMk cId="3255195175" sldId="266"/>
            <ac:spMk id="2" creationId="{87ABC291-1610-7068-7C73-3C5627132B07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12:17.212" v="116"/>
          <ac:spMkLst>
            <pc:docMk/>
            <pc:sldMk cId="3255195175" sldId="266"/>
            <ac:spMk id="7" creationId="{09588DA8-065E-4F6F-8EFD-43104AB2E0CF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12:17.212" v="116"/>
          <ac:spMkLst>
            <pc:docMk/>
            <pc:sldMk cId="3255195175" sldId="266"/>
            <ac:spMk id="9" creationId="{C4285719-470E-454C-AF62-8323075F1F5B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12:17.212" v="116"/>
          <ac:spMkLst>
            <pc:docMk/>
            <pc:sldMk cId="3255195175" sldId="266"/>
            <ac:spMk id="11" creationId="{CD9FE4EF-C4D8-49A0-B2FF-81D8DB7D8A24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4:59.493" v="45"/>
          <ac:spMkLst>
            <pc:docMk/>
            <pc:sldMk cId="3255195175" sldId="266"/>
            <ac:spMk id="13" creationId="{4300840D-0A0B-4512-BACA-B439D5B9C57C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4:59.493" v="45"/>
          <ac:spMkLst>
            <pc:docMk/>
            <pc:sldMk cId="3255195175" sldId="266"/>
            <ac:spMk id="15" creationId="{D2B78728-A580-49A7-84F9-6EF6F583ADE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12:17.212" v="116"/>
          <ac:spMkLst>
            <pc:docMk/>
            <pc:sldMk cId="3255195175" sldId="266"/>
            <ac:spMk id="17" creationId="{38FAA1A1-D861-433F-88FA-1E9D6FD31D1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12:17.212" v="116"/>
          <ac:spMkLst>
            <pc:docMk/>
            <pc:sldMk cId="3255195175" sldId="266"/>
            <ac:spMk id="19" creationId="{8D71EDA1-87BF-4D5D-AB79-F346FD19278A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7:12:17.212" v="116"/>
          <ac:spMkLst>
            <pc:docMk/>
            <pc:sldMk cId="3255195175" sldId="266"/>
            <ac:spMk id="28" creationId="{CD9FE4EF-C4D8-49A0-B2FF-81D8DB7D8A24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7:12:17.212" v="116"/>
          <ac:spMkLst>
            <pc:docMk/>
            <pc:sldMk cId="3255195175" sldId="266"/>
            <ac:spMk id="30" creationId="{4300840D-0A0B-4512-BACA-B439D5B9C57C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7:12:17.212" v="116"/>
          <ac:spMkLst>
            <pc:docMk/>
            <pc:sldMk cId="3255195175" sldId="266"/>
            <ac:spMk id="32" creationId="{D2B78728-A580-49A7-84F9-6EF6F583ADE0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7:12:17.212" v="116"/>
          <ac:spMkLst>
            <pc:docMk/>
            <pc:sldMk cId="3255195175" sldId="266"/>
            <ac:spMk id="34" creationId="{38FAA1A1-D861-433F-88FA-1E9D6FD31D11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7:12:17.212" v="116"/>
          <ac:spMkLst>
            <pc:docMk/>
            <pc:sldMk cId="3255195175" sldId="266"/>
            <ac:spMk id="36" creationId="{8D71EDA1-87BF-4D5D-AB79-F346FD19278A}"/>
          </ac:spMkLst>
        </pc:spChg>
        <pc:graphicFrameChg chg="add">
          <ac:chgData name="Shazia Dad (2525291)" userId="S::2525291@student.uwtsd.ac.uk::5d5bf78d-7d46-4c61-ae68-3e0d1bc99f0a" providerId="AD" clId="Web-{FABA8CEA-7D19-BF61-B978-94CBFBE63824}" dt="2026-10-09T17:03:33.474" v="109"/>
          <ac:graphicFrameMkLst>
            <pc:docMk/>
            <pc:sldMk cId="3255195175" sldId="266"/>
            <ac:graphicFrameMk id="21" creationId="{8D20171D-3966-DE9A-F335-5ED2603E4D80}"/>
          </ac:graphicFrameMkLst>
        </pc:graphicFrameChg>
      </pc:sldChg>
      <pc:sldChg chg="addSp delSp modSp mod setBg modClrScheme chgLayout">
        <pc:chgData name="Shazia Dad (2525291)" userId="S::2525291@student.uwtsd.ac.uk::5d5bf78d-7d46-4c61-ae68-3e0d1bc99f0a" providerId="AD" clId="Web-{FABA8CEA-7D19-BF61-B978-94CBFBE63824}" dt="2026-10-09T17:10:03.095" v="115"/>
        <pc:sldMkLst>
          <pc:docMk/>
          <pc:sldMk cId="3314371531" sldId="267"/>
        </pc:sldMkLst>
        <pc:spChg chg="add del mod">
          <ac:chgData name="Shazia Dad (2525291)" userId="S::2525291@student.uwtsd.ac.uk::5d5bf78d-7d46-4c61-ae68-3e0d1bc99f0a" providerId="AD" clId="Web-{FABA8CEA-7D19-BF61-B978-94CBFBE63824}" dt="2026-10-09T17:10:03.095" v="115"/>
          <ac:spMkLst>
            <pc:docMk/>
            <pc:sldMk cId="3314371531" sldId="267"/>
            <ac:spMk id="2" creationId="{29ADF2FF-6A90-3D0A-A740-3BE06D1CB2A6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0:41.924" v="67"/>
          <ac:spMkLst>
            <pc:docMk/>
            <pc:sldMk cId="3314371531" sldId="267"/>
            <ac:spMk id="7" creationId="{09588DA8-065E-4F6F-8EFD-43104AB2E0CF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0:41.924" v="67"/>
          <ac:spMkLst>
            <pc:docMk/>
            <pc:sldMk cId="3314371531" sldId="267"/>
            <ac:spMk id="9" creationId="{C4285719-470E-454C-AF62-8323075F1F5B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5:17.556" v="46"/>
          <ac:spMkLst>
            <pc:docMk/>
            <pc:sldMk cId="3314371531" sldId="267"/>
            <ac:spMk id="11" creationId="{CD9FE4EF-C4D8-49A0-B2FF-81D8DB7D8A2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0:41.924" v="67"/>
          <ac:spMkLst>
            <pc:docMk/>
            <pc:sldMk cId="3314371531" sldId="267"/>
            <ac:spMk id="13" creationId="{4300840D-0A0B-4512-BACA-B439D5B9C57C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0:41.924" v="67"/>
          <ac:spMkLst>
            <pc:docMk/>
            <pc:sldMk cId="3314371531" sldId="267"/>
            <ac:spMk id="15" creationId="{D2B78728-A580-49A7-84F9-6EF6F583ADE0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6:45:17.556" v="46"/>
          <ac:spMkLst>
            <pc:docMk/>
            <pc:sldMk cId="3314371531" sldId="267"/>
            <ac:spMk id="17" creationId="{38FAA1A1-D861-433F-88FA-1E9D6FD31D11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0:41.924" v="67"/>
          <ac:spMkLst>
            <pc:docMk/>
            <pc:sldMk cId="3314371531" sldId="267"/>
            <ac:spMk id="19" creationId="{8D71EDA1-87BF-4D5D-AB79-F346FD19278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5:42.673" v="86"/>
          <ac:spMkLst>
            <pc:docMk/>
            <pc:sldMk cId="3314371531" sldId="267"/>
            <ac:spMk id="24" creationId="{DEE2AD96-B495-4E06-9291-B71706F728CB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5:42.673" v="86"/>
          <ac:spMkLst>
            <pc:docMk/>
            <pc:sldMk cId="3314371531" sldId="267"/>
            <ac:spMk id="26" creationId="{53CF6D67-C5A8-4ADD-9E8E-1E38CA1D3166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5:42.688" v="87"/>
          <ac:spMkLst>
            <pc:docMk/>
            <pc:sldMk cId="3314371531" sldId="267"/>
            <ac:spMk id="28" creationId="{86909FA0-B515-4681-B7A8-FA281D133B9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5:42.688" v="87"/>
          <ac:spMkLst>
            <pc:docMk/>
            <pc:sldMk cId="3314371531" sldId="267"/>
            <ac:spMk id="30" creationId="{21C9FE86-FCC3-4A31-AA1C-C882262B7FE7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5:42.688" v="87"/>
          <ac:spMkLst>
            <pc:docMk/>
            <pc:sldMk cId="3314371531" sldId="267"/>
            <ac:spMk id="32" creationId="{7D96243B-ECED-4B71-8E06-AE9A285EAD2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5:42.688" v="87"/>
          <ac:spMkLst>
            <pc:docMk/>
            <pc:sldMk cId="3314371531" sldId="267"/>
            <ac:spMk id="34" creationId="{A09989E4-EFDC-4A90-A633-E0525FB4139E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5:27.344" v="84"/>
          <ac:spMkLst>
            <pc:docMk/>
            <pc:sldMk cId="3314371531" sldId="267"/>
            <ac:spMk id="39" creationId="{09588DA8-065E-4F6F-8EFD-43104AB2E0CF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5:27.344" v="84"/>
          <ac:spMkLst>
            <pc:docMk/>
            <pc:sldMk cId="3314371531" sldId="267"/>
            <ac:spMk id="41" creationId="{C4285719-470E-454C-AF62-8323075F1F5B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5:27.344" v="84"/>
          <ac:spMkLst>
            <pc:docMk/>
            <pc:sldMk cId="3314371531" sldId="267"/>
            <ac:spMk id="43" creationId="{CD9FE4EF-C4D8-49A0-B2FF-81D8DB7D8A2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5:27.344" v="84"/>
          <ac:spMkLst>
            <pc:docMk/>
            <pc:sldMk cId="3314371531" sldId="267"/>
            <ac:spMk id="45" creationId="{4300840D-0A0B-4512-BACA-B439D5B9C57C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5:27.344" v="84"/>
          <ac:spMkLst>
            <pc:docMk/>
            <pc:sldMk cId="3314371531" sldId="267"/>
            <ac:spMk id="51" creationId="{8D71EDA1-87BF-4D5D-AB79-F346FD19278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5:42.673" v="86"/>
          <ac:spMkLst>
            <pc:docMk/>
            <pc:sldMk cId="3314371531" sldId="267"/>
            <ac:spMk id="53" creationId="{B34F5AD2-EDBD-4BBD-A55C-EAFFD0C7097A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5:42.673" v="86"/>
          <ac:spMkLst>
            <pc:docMk/>
            <pc:sldMk cId="3314371531" sldId="267"/>
            <ac:spMk id="54" creationId="{C3896A03-3945-419A-B66B-4EE266EDD152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6:55:42.673" v="86"/>
          <ac:spMkLst>
            <pc:docMk/>
            <pc:sldMk cId="3314371531" sldId="267"/>
            <ac:spMk id="55" creationId="{B8EAE243-3A9F-4A46-B0D9-04C723A8A1BD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10:03.095" v="115"/>
          <ac:spMkLst>
            <pc:docMk/>
            <pc:sldMk cId="3314371531" sldId="267"/>
            <ac:spMk id="57" creationId="{09588DA8-065E-4F6F-8EFD-43104AB2E0CF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10:03.095" v="115"/>
          <ac:spMkLst>
            <pc:docMk/>
            <pc:sldMk cId="3314371531" sldId="267"/>
            <ac:spMk id="58" creationId="{C4285719-470E-454C-AF62-8323075F1F5B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10:03.079" v="114"/>
          <ac:spMkLst>
            <pc:docMk/>
            <pc:sldMk cId="3314371531" sldId="267"/>
            <ac:spMk id="60" creationId="{4300840D-0A0B-4512-BACA-B439D5B9C57C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10:03.095" v="115"/>
          <ac:spMkLst>
            <pc:docMk/>
            <pc:sldMk cId="3314371531" sldId="267"/>
            <ac:spMk id="61" creationId="{D2B78728-A580-49A7-84F9-6EF6F583ADE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10:03.079" v="114"/>
          <ac:spMkLst>
            <pc:docMk/>
            <pc:sldMk cId="3314371531" sldId="267"/>
            <ac:spMk id="62" creationId="{38FAA1A1-D861-433F-88FA-1E9D6FD31D11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7:10:03.095" v="115"/>
          <ac:spMkLst>
            <pc:docMk/>
            <pc:sldMk cId="3314371531" sldId="267"/>
            <ac:spMk id="68" creationId="{09588DA8-065E-4F6F-8EFD-43104AB2E0CF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7:10:03.095" v="115"/>
          <ac:spMkLst>
            <pc:docMk/>
            <pc:sldMk cId="3314371531" sldId="267"/>
            <ac:spMk id="70" creationId="{C4285719-470E-454C-AF62-8323075F1F5B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10:03.079" v="114"/>
          <ac:spMkLst>
            <pc:docMk/>
            <pc:sldMk cId="3314371531" sldId="267"/>
            <ac:spMk id="71" creationId="{256B2C21-A230-48C0-8DF1-C46611373C44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7:10:03.095" v="115"/>
          <ac:spMkLst>
            <pc:docMk/>
            <pc:sldMk cId="3314371531" sldId="267"/>
            <ac:spMk id="72" creationId="{CD9FE4EF-C4D8-49A0-B2FF-81D8DB7D8A24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10:03.079" v="114"/>
          <ac:spMkLst>
            <pc:docMk/>
            <pc:sldMk cId="3314371531" sldId="267"/>
            <ac:spMk id="73" creationId="{3847E18C-932D-4C95-AABA-FEC7C9499AD7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10:03.079" v="114"/>
          <ac:spMkLst>
            <pc:docMk/>
            <pc:sldMk cId="3314371531" sldId="267"/>
            <ac:spMk id="75" creationId="{3150CB11-0C61-439E-910F-5787759E72A0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7:10:03.095" v="115"/>
          <ac:spMkLst>
            <pc:docMk/>
            <pc:sldMk cId="3314371531" sldId="267"/>
            <ac:spMk id="76" creationId="{D2B78728-A580-49A7-84F9-6EF6F583ADE0}"/>
          </ac:spMkLst>
        </pc:spChg>
        <pc:spChg chg="add del">
          <ac:chgData name="Shazia Dad (2525291)" userId="S::2525291@student.uwtsd.ac.uk::5d5bf78d-7d46-4c61-ae68-3e0d1bc99f0a" providerId="AD" clId="Web-{FABA8CEA-7D19-BF61-B978-94CBFBE63824}" dt="2026-10-09T17:10:03.079" v="114"/>
          <ac:spMkLst>
            <pc:docMk/>
            <pc:sldMk cId="3314371531" sldId="267"/>
            <ac:spMk id="77" creationId="{43F8A58B-5155-44CE-A5FF-7647B47D0A7A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7:10:03.095" v="115"/>
          <ac:spMkLst>
            <pc:docMk/>
            <pc:sldMk cId="3314371531" sldId="267"/>
            <ac:spMk id="80" creationId="{8D71EDA1-87BF-4D5D-AB79-F346FD19278A}"/>
          </ac:spMkLst>
        </pc:spChg>
        <pc:spChg chg="add">
          <ac:chgData name="Shazia Dad (2525291)" userId="S::2525291@student.uwtsd.ac.uk::5d5bf78d-7d46-4c61-ae68-3e0d1bc99f0a" providerId="AD" clId="Web-{FABA8CEA-7D19-BF61-B978-94CBFBE63824}" dt="2026-10-09T17:10:03.095" v="115"/>
          <ac:spMkLst>
            <pc:docMk/>
            <pc:sldMk cId="3314371531" sldId="267"/>
            <ac:spMk id="81" creationId="{29ADF2FF-6A90-3D0A-A740-3BE06D1CB2A6}"/>
          </ac:spMkLst>
        </pc:spChg>
      </pc:sldChg>
      <pc:sldChg chg="modSp mod modClrScheme chgLayout">
        <pc:chgData name="Shazia Dad (2525291)" userId="S::2525291@student.uwtsd.ac.uk::5d5bf78d-7d46-4c61-ae68-3e0d1bc99f0a" providerId="AD" clId="Web-{FABA8CEA-7D19-BF61-B978-94CBFBE63824}" dt="2026-10-09T16:45:48.119" v="48" actId="20577"/>
        <pc:sldMkLst>
          <pc:docMk/>
          <pc:sldMk cId="1158953310" sldId="268"/>
        </pc:sldMkLst>
        <pc:spChg chg="mod">
          <ac:chgData name="Shazia Dad (2525291)" userId="S::2525291@student.uwtsd.ac.uk::5d5bf78d-7d46-4c61-ae68-3e0d1bc99f0a" providerId="AD" clId="Web-{FABA8CEA-7D19-BF61-B978-94CBFBE63824}" dt="2026-10-09T16:45:48.119" v="48" actId="20577"/>
          <ac:spMkLst>
            <pc:docMk/>
            <pc:sldMk cId="1158953310" sldId="268"/>
            <ac:spMk id="2" creationId="{5A1836CB-6CAD-A030-3E01-40A39174DEFE}"/>
          </ac:spMkLst>
        </pc:spChg>
      </pc:sldChg>
      <pc:sldMasterChg chg="del delSldLayout">
        <pc:chgData name="Shazia Dad (2525291)" userId="S::2525291@student.uwtsd.ac.uk::5d5bf78d-7d46-4c61-ae68-3e0d1bc99f0a" providerId="AD" clId="Web-{FABA8CEA-7D19-BF61-B978-94CBFBE63824}" dt="2026-10-09T16:38:19.019" v="0"/>
        <pc:sldMasterMkLst>
          <pc:docMk/>
          <pc:sldMasterMk cId="2460954070" sldId="2147483660"/>
        </pc:sldMasterMkLst>
        <pc:sldLayoutChg chg="del">
          <pc:chgData name="Shazia Dad (2525291)" userId="S::2525291@student.uwtsd.ac.uk::5d5bf78d-7d46-4c61-ae68-3e0d1bc99f0a" providerId="AD" clId="Web-{FABA8CEA-7D19-BF61-B978-94CBFBE63824}" dt="2026-10-09T16:38:19.019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hazia Dad (2525291)" userId="S::2525291@student.uwtsd.ac.uk::5d5bf78d-7d46-4c61-ae68-3e0d1bc99f0a" providerId="AD" clId="Web-{FABA8CEA-7D19-BF61-B978-94CBFBE63824}" dt="2026-10-09T16:38:19.019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hazia Dad (2525291)" userId="S::2525291@student.uwtsd.ac.uk::5d5bf78d-7d46-4c61-ae68-3e0d1bc99f0a" providerId="AD" clId="Web-{FABA8CEA-7D19-BF61-B978-94CBFBE63824}" dt="2026-10-09T16:38:19.019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hazia Dad (2525291)" userId="S::2525291@student.uwtsd.ac.uk::5d5bf78d-7d46-4c61-ae68-3e0d1bc99f0a" providerId="AD" clId="Web-{FABA8CEA-7D19-BF61-B978-94CBFBE63824}" dt="2026-10-09T16:38:19.019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hazia Dad (2525291)" userId="S::2525291@student.uwtsd.ac.uk::5d5bf78d-7d46-4c61-ae68-3e0d1bc99f0a" providerId="AD" clId="Web-{FABA8CEA-7D19-BF61-B978-94CBFBE63824}" dt="2026-10-09T16:38:19.019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hazia Dad (2525291)" userId="S::2525291@student.uwtsd.ac.uk::5d5bf78d-7d46-4c61-ae68-3e0d1bc99f0a" providerId="AD" clId="Web-{FABA8CEA-7D19-BF61-B978-94CBFBE63824}" dt="2026-10-09T16:38:19.019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hazia Dad (2525291)" userId="S::2525291@student.uwtsd.ac.uk::5d5bf78d-7d46-4c61-ae68-3e0d1bc99f0a" providerId="AD" clId="Web-{FABA8CEA-7D19-BF61-B978-94CBFBE63824}" dt="2026-10-09T16:38:19.019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hazia Dad (2525291)" userId="S::2525291@student.uwtsd.ac.uk::5d5bf78d-7d46-4c61-ae68-3e0d1bc99f0a" providerId="AD" clId="Web-{FABA8CEA-7D19-BF61-B978-94CBFBE63824}" dt="2026-10-09T16:38:19.019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hazia Dad (2525291)" userId="S::2525291@student.uwtsd.ac.uk::5d5bf78d-7d46-4c61-ae68-3e0d1bc99f0a" providerId="AD" clId="Web-{FABA8CEA-7D19-BF61-B978-94CBFBE63824}" dt="2026-10-09T16:38:19.019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hazia Dad (2525291)" userId="S::2525291@student.uwtsd.ac.uk::5d5bf78d-7d46-4c61-ae68-3e0d1bc99f0a" providerId="AD" clId="Web-{FABA8CEA-7D19-BF61-B978-94CBFBE63824}" dt="2026-10-09T16:38:19.019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hazia Dad (2525291)" userId="S::2525291@student.uwtsd.ac.uk::5d5bf78d-7d46-4c61-ae68-3e0d1bc99f0a" providerId="AD" clId="Web-{FABA8CEA-7D19-BF61-B978-94CBFBE63824}" dt="2026-10-09T16:38:19.019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hazia Dad (2525291)" userId="S::2525291@student.uwtsd.ac.uk::5d5bf78d-7d46-4c61-ae68-3e0d1bc99f0a" providerId="AD" clId="Web-{FABA8CEA-7D19-BF61-B978-94CBFBE63824}" dt="2026-10-09T16:38:32.426" v="4"/>
        <pc:sldMasterMkLst>
          <pc:docMk/>
          <pc:sldMasterMk cId="3933483464" sldId="2147483672"/>
        </pc:sldMasterMkLst>
        <pc:sldLayoutChg chg="add del mod replId">
          <pc:chgData name="Shazia Dad (2525291)" userId="S::2525291@student.uwtsd.ac.uk::5d5bf78d-7d46-4c61-ae68-3e0d1bc99f0a" providerId="AD" clId="Web-{FABA8CEA-7D19-BF61-B978-94CBFBE63824}" dt="2026-10-09T16:38:32.426" v="4"/>
          <pc:sldLayoutMkLst>
            <pc:docMk/>
            <pc:sldMasterMk cId="3933483464" sldId="2147483672"/>
            <pc:sldLayoutMk cId="1099763925" sldId="2147483673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8:32.426" v="4"/>
          <pc:sldLayoutMkLst>
            <pc:docMk/>
            <pc:sldMasterMk cId="3933483464" sldId="2147483672"/>
            <pc:sldLayoutMk cId="2972890569" sldId="2147483674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8:32.426" v="4"/>
          <pc:sldLayoutMkLst>
            <pc:docMk/>
            <pc:sldMasterMk cId="3933483464" sldId="2147483672"/>
            <pc:sldLayoutMk cId="20734637" sldId="2147483675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8:32.426" v="4"/>
          <pc:sldLayoutMkLst>
            <pc:docMk/>
            <pc:sldMasterMk cId="3933483464" sldId="2147483672"/>
            <pc:sldLayoutMk cId="549879001" sldId="2147483676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8:32.426" v="4"/>
          <pc:sldLayoutMkLst>
            <pc:docMk/>
            <pc:sldMasterMk cId="3933483464" sldId="2147483672"/>
            <pc:sldLayoutMk cId="1720853966" sldId="2147483677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8:32.426" v="4"/>
          <pc:sldLayoutMkLst>
            <pc:docMk/>
            <pc:sldMasterMk cId="3933483464" sldId="2147483672"/>
            <pc:sldLayoutMk cId="2999984426" sldId="2147483678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8:32.426" v="4"/>
          <pc:sldLayoutMkLst>
            <pc:docMk/>
            <pc:sldMasterMk cId="3933483464" sldId="2147483672"/>
            <pc:sldLayoutMk cId="2662943022" sldId="2147483679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8:32.426" v="4"/>
          <pc:sldLayoutMkLst>
            <pc:docMk/>
            <pc:sldMasterMk cId="3933483464" sldId="2147483672"/>
            <pc:sldLayoutMk cId="3513126034" sldId="2147483680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8:32.426" v="4"/>
          <pc:sldLayoutMkLst>
            <pc:docMk/>
            <pc:sldMasterMk cId="3933483464" sldId="2147483672"/>
            <pc:sldLayoutMk cId="930229709" sldId="2147483681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8:32.426" v="4"/>
          <pc:sldLayoutMkLst>
            <pc:docMk/>
            <pc:sldMasterMk cId="3933483464" sldId="2147483672"/>
            <pc:sldLayoutMk cId="2240720556" sldId="2147483682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8:32.426" v="4"/>
          <pc:sldLayoutMkLst>
            <pc:docMk/>
            <pc:sldMasterMk cId="3933483464" sldId="2147483672"/>
            <pc:sldLayoutMk cId="1675713008" sldId="2147483683"/>
          </pc:sldLayoutMkLst>
        </pc:sldLayoutChg>
      </pc:sldMasterChg>
      <pc:sldMasterChg chg="add del addSldLayout delSldLayout modSldLayout">
        <pc:chgData name="Shazia Dad (2525291)" userId="S::2525291@student.uwtsd.ac.uk::5d5bf78d-7d46-4c61-ae68-3e0d1bc99f0a" providerId="AD" clId="Web-{FABA8CEA-7D19-BF61-B978-94CBFBE63824}" dt="2026-10-09T16:38:36.505" v="5"/>
        <pc:sldMasterMkLst>
          <pc:docMk/>
          <pc:sldMasterMk cId="2214013657" sldId="2147483684"/>
        </pc:sldMasterMkLst>
        <pc:sldLayoutChg chg="add del mod replId">
          <pc:chgData name="Shazia Dad (2525291)" userId="S::2525291@student.uwtsd.ac.uk::5d5bf78d-7d46-4c61-ae68-3e0d1bc99f0a" providerId="AD" clId="Web-{FABA8CEA-7D19-BF61-B978-94CBFBE63824}" dt="2026-10-09T16:38:36.505" v="5"/>
          <pc:sldLayoutMkLst>
            <pc:docMk/>
            <pc:sldMasterMk cId="2214013657" sldId="2147483684"/>
            <pc:sldLayoutMk cId="3297868438" sldId="2147483685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8:36.505" v="5"/>
          <pc:sldLayoutMkLst>
            <pc:docMk/>
            <pc:sldMasterMk cId="2214013657" sldId="2147483684"/>
            <pc:sldLayoutMk cId="2538834984" sldId="2147483686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8:36.505" v="5"/>
          <pc:sldLayoutMkLst>
            <pc:docMk/>
            <pc:sldMasterMk cId="2214013657" sldId="2147483684"/>
            <pc:sldLayoutMk cId="3934286067" sldId="2147483687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8:36.505" v="5"/>
          <pc:sldLayoutMkLst>
            <pc:docMk/>
            <pc:sldMasterMk cId="2214013657" sldId="2147483684"/>
            <pc:sldLayoutMk cId="1580624772" sldId="2147483688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8:36.505" v="5"/>
          <pc:sldLayoutMkLst>
            <pc:docMk/>
            <pc:sldMasterMk cId="2214013657" sldId="2147483684"/>
            <pc:sldLayoutMk cId="2389901150" sldId="2147483689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8:36.505" v="5"/>
          <pc:sldLayoutMkLst>
            <pc:docMk/>
            <pc:sldMasterMk cId="2214013657" sldId="2147483684"/>
            <pc:sldLayoutMk cId="353131623" sldId="2147483690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8:36.505" v="5"/>
          <pc:sldLayoutMkLst>
            <pc:docMk/>
            <pc:sldMasterMk cId="2214013657" sldId="2147483684"/>
            <pc:sldLayoutMk cId="2221229445" sldId="2147483691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8:36.505" v="5"/>
          <pc:sldLayoutMkLst>
            <pc:docMk/>
            <pc:sldMasterMk cId="2214013657" sldId="2147483684"/>
            <pc:sldLayoutMk cId="57651512" sldId="2147483692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8:36.505" v="5"/>
          <pc:sldLayoutMkLst>
            <pc:docMk/>
            <pc:sldMasterMk cId="2214013657" sldId="2147483684"/>
            <pc:sldLayoutMk cId="2368813820" sldId="2147483693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8:36.505" v="5"/>
          <pc:sldLayoutMkLst>
            <pc:docMk/>
            <pc:sldMasterMk cId="2214013657" sldId="2147483684"/>
            <pc:sldLayoutMk cId="4275235405" sldId="2147483694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8:36.505" v="5"/>
          <pc:sldLayoutMkLst>
            <pc:docMk/>
            <pc:sldMasterMk cId="2214013657" sldId="2147483684"/>
            <pc:sldLayoutMk cId="2696775346" sldId="2147483695"/>
          </pc:sldLayoutMkLst>
        </pc:sldLayoutChg>
      </pc:sldMasterChg>
      <pc:sldMasterChg chg="add del addSldLayout delSldLayout modSldLayout">
        <pc:chgData name="Shazia Dad (2525291)" userId="S::2525291@student.uwtsd.ac.uk::5d5bf78d-7d46-4c61-ae68-3e0d1bc99f0a" providerId="AD" clId="Web-{FABA8CEA-7D19-BF61-B978-94CBFBE63824}" dt="2026-10-09T16:40:08.103" v="16"/>
        <pc:sldMasterMkLst>
          <pc:docMk/>
          <pc:sldMasterMk cId="2808882569" sldId="2147483696"/>
        </pc:sldMasterMkLst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2808882569" sldId="2147483696"/>
            <pc:sldLayoutMk cId="3722773928" sldId="2147483697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2808882569" sldId="2147483696"/>
            <pc:sldLayoutMk cId="2862630130" sldId="2147483698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2808882569" sldId="2147483696"/>
            <pc:sldLayoutMk cId="1056684341" sldId="2147483699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2808882569" sldId="2147483696"/>
            <pc:sldLayoutMk cId="4216477527" sldId="2147483700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2808882569" sldId="2147483696"/>
            <pc:sldLayoutMk cId="4265410308" sldId="2147483701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2808882569" sldId="2147483696"/>
            <pc:sldLayoutMk cId="334679536" sldId="2147483702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2808882569" sldId="2147483696"/>
            <pc:sldLayoutMk cId="3212056186" sldId="2147483703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2808882569" sldId="2147483696"/>
            <pc:sldLayoutMk cId="64533984" sldId="2147483704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2808882569" sldId="2147483696"/>
            <pc:sldLayoutMk cId="3609574121" sldId="2147483705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2808882569" sldId="2147483696"/>
            <pc:sldLayoutMk cId="1057722753" sldId="2147483706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2808882569" sldId="2147483696"/>
            <pc:sldLayoutMk cId="1091598663" sldId="2147483707"/>
          </pc:sldLayoutMkLst>
        </pc:sldLayoutChg>
      </pc:sldMasterChg>
      <pc:sldMasterChg chg="add del addSldLayout delSldLayout modSldLayout">
        <pc:chgData name="Shazia Dad (2525291)" userId="S::2525291@student.uwtsd.ac.uk::5d5bf78d-7d46-4c61-ae68-3e0d1bc99f0a" providerId="AD" clId="Web-{FABA8CEA-7D19-BF61-B978-94CBFBE63824}" dt="2026-10-09T16:40:08.103" v="16"/>
        <pc:sldMasterMkLst>
          <pc:docMk/>
          <pc:sldMasterMk cId="69796693" sldId="2147483708"/>
        </pc:sldMasterMkLst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805664014" sldId="2147483709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930120526" sldId="2147483710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1292191073" sldId="2147483711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2019261498" sldId="2147483712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795347737" sldId="2147483713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1548022181" sldId="2147483714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3730642632" sldId="2147483715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409120964" sldId="2147483716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3288989508" sldId="2147483717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3987490512" sldId="2147483718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3629354192" sldId="2147483719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134758742" sldId="2147483720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3816547643" sldId="2147483721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2178926958" sldId="2147483722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3307010050" sldId="2147483723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3047378913" sldId="2147483724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751566922" sldId="2147483725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1138630239" sldId="2147483726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3903492380" sldId="2147483727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893169942" sldId="2147483728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1094286244" sldId="2147483729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781743594" sldId="2147483730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4291632610" sldId="2147483731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2582879407" sldId="2147483732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2647276463" sldId="2147483733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716847028" sldId="2147483734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2605707122" sldId="2147483735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3629898815" sldId="2147483736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8.103" v="16"/>
          <pc:sldLayoutMkLst>
            <pc:docMk/>
            <pc:sldMasterMk cId="69796693" sldId="2147483708"/>
            <pc:sldLayoutMk cId="3532350225" sldId="2147483737"/>
          </pc:sldLayoutMkLst>
        </pc:sldLayoutChg>
      </pc:sldMasterChg>
      <pc:sldMasterChg chg="add del addSldLayout delSldLayout modSldLayout">
        <pc:chgData name="Shazia Dad (2525291)" userId="S::2525291@student.uwtsd.ac.uk::5d5bf78d-7d46-4c61-ae68-3e0d1bc99f0a" providerId="AD" clId="Web-{FABA8CEA-7D19-BF61-B978-94CBFBE63824}" dt="2026-10-09T16:40:04.962" v="15"/>
        <pc:sldMasterMkLst>
          <pc:docMk/>
          <pc:sldMasterMk cId="2949446935" sldId="2147483738"/>
        </pc:sldMasterMkLst>
        <pc:sldLayoutChg chg="add del mod replId">
          <pc:chgData name="Shazia Dad (2525291)" userId="S::2525291@student.uwtsd.ac.uk::5d5bf78d-7d46-4c61-ae68-3e0d1bc99f0a" providerId="AD" clId="Web-{FABA8CEA-7D19-BF61-B978-94CBFBE63824}" dt="2026-10-09T16:40:04.962" v="15"/>
          <pc:sldLayoutMkLst>
            <pc:docMk/>
            <pc:sldMasterMk cId="2949446935" sldId="2147483738"/>
            <pc:sldLayoutMk cId="3813767333" sldId="2147483739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4.962" v="15"/>
          <pc:sldLayoutMkLst>
            <pc:docMk/>
            <pc:sldMasterMk cId="2949446935" sldId="2147483738"/>
            <pc:sldLayoutMk cId="2339284911" sldId="2147483740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4.962" v="15"/>
          <pc:sldLayoutMkLst>
            <pc:docMk/>
            <pc:sldMasterMk cId="2949446935" sldId="2147483738"/>
            <pc:sldLayoutMk cId="3720315735" sldId="2147483741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4.962" v="15"/>
          <pc:sldLayoutMkLst>
            <pc:docMk/>
            <pc:sldMasterMk cId="2949446935" sldId="2147483738"/>
            <pc:sldLayoutMk cId="957669362" sldId="2147483742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4.962" v="15"/>
          <pc:sldLayoutMkLst>
            <pc:docMk/>
            <pc:sldMasterMk cId="2949446935" sldId="2147483738"/>
            <pc:sldLayoutMk cId="2070871723" sldId="2147483743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4.962" v="15"/>
          <pc:sldLayoutMkLst>
            <pc:docMk/>
            <pc:sldMasterMk cId="2949446935" sldId="2147483738"/>
            <pc:sldLayoutMk cId="1329539714" sldId="2147483744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4.962" v="15"/>
          <pc:sldLayoutMkLst>
            <pc:docMk/>
            <pc:sldMasterMk cId="2949446935" sldId="2147483738"/>
            <pc:sldLayoutMk cId="2705104827" sldId="2147483745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4.962" v="15"/>
          <pc:sldLayoutMkLst>
            <pc:docMk/>
            <pc:sldMasterMk cId="2949446935" sldId="2147483738"/>
            <pc:sldLayoutMk cId="2857225597" sldId="2147483746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4.962" v="15"/>
          <pc:sldLayoutMkLst>
            <pc:docMk/>
            <pc:sldMasterMk cId="2949446935" sldId="2147483738"/>
            <pc:sldLayoutMk cId="2764001586" sldId="2147483747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4.962" v="15"/>
          <pc:sldLayoutMkLst>
            <pc:docMk/>
            <pc:sldMasterMk cId="2949446935" sldId="2147483738"/>
            <pc:sldLayoutMk cId="2671274219" sldId="2147483748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40:04.962" v="15"/>
          <pc:sldLayoutMkLst>
            <pc:docMk/>
            <pc:sldMasterMk cId="2949446935" sldId="2147483738"/>
            <pc:sldLayoutMk cId="274207115" sldId="2147483749"/>
          </pc:sldLayoutMkLst>
        </pc:sldLayoutChg>
      </pc:sldMasterChg>
      <pc:sldMasterChg chg="add del addSldLayout delSldLayout modSldLayout">
        <pc:chgData name="Shazia Dad (2525291)" userId="S::2525291@student.uwtsd.ac.uk::5d5bf78d-7d46-4c61-ae68-3e0d1bc99f0a" providerId="AD" clId="Web-{FABA8CEA-7D19-BF61-B978-94CBFBE63824}" dt="2026-10-09T16:39:57.915" v="14"/>
        <pc:sldMasterMkLst>
          <pc:docMk/>
          <pc:sldMasterMk cId="471960410" sldId="2147483750"/>
        </pc:sldMasterMkLst>
        <pc:sldLayoutChg chg="add del mod replId">
          <pc:chgData name="Shazia Dad (2525291)" userId="S::2525291@student.uwtsd.ac.uk::5d5bf78d-7d46-4c61-ae68-3e0d1bc99f0a" providerId="AD" clId="Web-{FABA8CEA-7D19-BF61-B978-94CBFBE63824}" dt="2026-10-09T16:39:57.915" v="14"/>
          <pc:sldLayoutMkLst>
            <pc:docMk/>
            <pc:sldMasterMk cId="471960410" sldId="2147483750"/>
            <pc:sldLayoutMk cId="1328084976" sldId="2147483751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7.915" v="14"/>
          <pc:sldLayoutMkLst>
            <pc:docMk/>
            <pc:sldMasterMk cId="471960410" sldId="2147483750"/>
            <pc:sldLayoutMk cId="856757353" sldId="2147483752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7.915" v="14"/>
          <pc:sldLayoutMkLst>
            <pc:docMk/>
            <pc:sldMasterMk cId="471960410" sldId="2147483750"/>
            <pc:sldLayoutMk cId="1719350401" sldId="2147483753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7.915" v="14"/>
          <pc:sldLayoutMkLst>
            <pc:docMk/>
            <pc:sldMasterMk cId="471960410" sldId="2147483750"/>
            <pc:sldLayoutMk cId="4050937096" sldId="2147483754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7.915" v="14"/>
          <pc:sldLayoutMkLst>
            <pc:docMk/>
            <pc:sldMasterMk cId="471960410" sldId="2147483750"/>
            <pc:sldLayoutMk cId="458250232" sldId="2147483755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7.915" v="14"/>
          <pc:sldLayoutMkLst>
            <pc:docMk/>
            <pc:sldMasterMk cId="471960410" sldId="2147483750"/>
            <pc:sldLayoutMk cId="2169418219" sldId="2147483756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7.915" v="14"/>
          <pc:sldLayoutMkLst>
            <pc:docMk/>
            <pc:sldMasterMk cId="471960410" sldId="2147483750"/>
            <pc:sldLayoutMk cId="1257873823" sldId="2147483757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7.915" v="14"/>
          <pc:sldLayoutMkLst>
            <pc:docMk/>
            <pc:sldMasterMk cId="471960410" sldId="2147483750"/>
            <pc:sldLayoutMk cId="1341658214" sldId="2147483758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7.915" v="14"/>
          <pc:sldLayoutMkLst>
            <pc:docMk/>
            <pc:sldMasterMk cId="471960410" sldId="2147483750"/>
            <pc:sldLayoutMk cId="2539800573" sldId="2147483759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7.915" v="14"/>
          <pc:sldLayoutMkLst>
            <pc:docMk/>
            <pc:sldMasterMk cId="471960410" sldId="2147483750"/>
            <pc:sldLayoutMk cId="4020830733" sldId="2147483760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7.915" v="14"/>
          <pc:sldLayoutMkLst>
            <pc:docMk/>
            <pc:sldMasterMk cId="471960410" sldId="2147483750"/>
            <pc:sldLayoutMk cId="3538842349" sldId="2147483761"/>
          </pc:sldLayoutMkLst>
        </pc:sldLayoutChg>
      </pc:sldMasterChg>
      <pc:sldMasterChg chg="add del addSldLayout delSldLayout modSldLayout">
        <pc:chgData name="Shazia Dad (2525291)" userId="S::2525291@student.uwtsd.ac.uk::5d5bf78d-7d46-4c61-ae68-3e0d1bc99f0a" providerId="AD" clId="Web-{FABA8CEA-7D19-BF61-B978-94CBFBE63824}" dt="2026-10-09T16:39:56.086" v="13"/>
        <pc:sldMasterMkLst>
          <pc:docMk/>
          <pc:sldMasterMk cId="2708569711" sldId="2147483762"/>
        </pc:sldMasterMkLst>
        <pc:sldLayoutChg chg="add del mod replId">
          <pc:chgData name="Shazia Dad (2525291)" userId="S::2525291@student.uwtsd.ac.uk::5d5bf78d-7d46-4c61-ae68-3e0d1bc99f0a" providerId="AD" clId="Web-{FABA8CEA-7D19-BF61-B978-94CBFBE63824}" dt="2026-10-09T16:39:56.086" v="13"/>
          <pc:sldLayoutMkLst>
            <pc:docMk/>
            <pc:sldMasterMk cId="2708569711" sldId="2147483762"/>
            <pc:sldLayoutMk cId="335660765" sldId="2147483763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6.086" v="13"/>
          <pc:sldLayoutMkLst>
            <pc:docMk/>
            <pc:sldMasterMk cId="2708569711" sldId="2147483762"/>
            <pc:sldLayoutMk cId="2300931477" sldId="2147483764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6.086" v="13"/>
          <pc:sldLayoutMkLst>
            <pc:docMk/>
            <pc:sldMasterMk cId="2708569711" sldId="2147483762"/>
            <pc:sldLayoutMk cId="531532324" sldId="2147483765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6.086" v="13"/>
          <pc:sldLayoutMkLst>
            <pc:docMk/>
            <pc:sldMasterMk cId="2708569711" sldId="2147483762"/>
            <pc:sldLayoutMk cId="3760408640" sldId="2147483766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6.086" v="13"/>
          <pc:sldLayoutMkLst>
            <pc:docMk/>
            <pc:sldMasterMk cId="2708569711" sldId="2147483762"/>
            <pc:sldLayoutMk cId="3954896295" sldId="2147483767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6.086" v="13"/>
          <pc:sldLayoutMkLst>
            <pc:docMk/>
            <pc:sldMasterMk cId="2708569711" sldId="2147483762"/>
            <pc:sldLayoutMk cId="1297039523" sldId="2147483768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6.086" v="13"/>
          <pc:sldLayoutMkLst>
            <pc:docMk/>
            <pc:sldMasterMk cId="2708569711" sldId="2147483762"/>
            <pc:sldLayoutMk cId="2168893709" sldId="2147483769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6.086" v="13"/>
          <pc:sldLayoutMkLst>
            <pc:docMk/>
            <pc:sldMasterMk cId="2708569711" sldId="2147483762"/>
            <pc:sldLayoutMk cId="2237271151" sldId="2147483770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6.086" v="13"/>
          <pc:sldLayoutMkLst>
            <pc:docMk/>
            <pc:sldMasterMk cId="2708569711" sldId="2147483762"/>
            <pc:sldLayoutMk cId="3409379529" sldId="2147483771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6.086" v="13"/>
          <pc:sldLayoutMkLst>
            <pc:docMk/>
            <pc:sldMasterMk cId="2708569711" sldId="2147483762"/>
            <pc:sldLayoutMk cId="1329450155" sldId="2147483772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6.086" v="13"/>
          <pc:sldLayoutMkLst>
            <pc:docMk/>
            <pc:sldMasterMk cId="2708569711" sldId="2147483762"/>
            <pc:sldLayoutMk cId="3551377430" sldId="2147483773"/>
          </pc:sldLayoutMkLst>
        </pc:sldLayoutChg>
      </pc:sldMasterChg>
      <pc:sldMasterChg chg="add del addSldLayout delSldLayout modSldLayout">
        <pc:chgData name="Shazia Dad (2525291)" userId="S::2525291@student.uwtsd.ac.uk::5d5bf78d-7d46-4c61-ae68-3e0d1bc99f0a" providerId="AD" clId="Web-{FABA8CEA-7D19-BF61-B978-94CBFBE63824}" dt="2026-10-09T16:39:54.180" v="12"/>
        <pc:sldMasterMkLst>
          <pc:docMk/>
          <pc:sldMasterMk cId="3040267395" sldId="2147483774"/>
        </pc:sldMasterMkLst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3162262520" sldId="2147483775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443961137" sldId="2147483776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3838712588" sldId="2147483777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2912178865" sldId="2147483778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2345878421" sldId="2147483779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1631673686" sldId="2147483780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353745353" sldId="2147483781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4211405040" sldId="2147483782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2668918415" sldId="2147483783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1008778947" sldId="2147483784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3371496407" sldId="2147483785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127812733" sldId="2147483786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3807745686" sldId="2147483787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2213537889" sldId="2147483788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2327658295" sldId="2147483789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3838562257" sldId="2147483790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481176015" sldId="2147483791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1016863658" sldId="2147483792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3806466118" sldId="2147483793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4020240499" sldId="2147483794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2734323698" sldId="2147483795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1253189243" sldId="2147483796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3392967525" sldId="2147483797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2012750202" sldId="2147483798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3598562492" sldId="2147483799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4117762387" sldId="2147483800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772069211" sldId="2147483801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674317831" sldId="2147483802"/>
          </pc:sldLayoutMkLst>
        </pc:sldLayoutChg>
        <pc:sldLayoutChg chg="add del mod replId">
          <pc:chgData name="Shazia Dad (2525291)" userId="S::2525291@student.uwtsd.ac.uk::5d5bf78d-7d46-4c61-ae68-3e0d1bc99f0a" providerId="AD" clId="Web-{FABA8CEA-7D19-BF61-B978-94CBFBE63824}" dt="2026-10-09T16:39:54.180" v="12"/>
          <pc:sldLayoutMkLst>
            <pc:docMk/>
            <pc:sldMasterMk cId="3040267395" sldId="2147483774"/>
            <pc:sldLayoutMk cId="1169265387" sldId="2147483803"/>
          </pc:sldLayoutMkLst>
        </pc:sldLayoutChg>
      </pc:sldMasterChg>
    </pc:docChg>
  </pc:docChgLst>
  <pc:docChgLst>
    <pc:chgData name="Shazia Dad (2525291)" userId="S::2525291@student.uwtsd.ac.uk::5d5bf78d-7d46-4c61-ae68-3e0d1bc99f0a" providerId="AD" clId="Web-{A08C2C90-F2E9-26A3-63B3-A98205EFF37C}"/>
    <pc:docChg chg="modSld">
      <pc:chgData name="Shazia Dad (2525291)" userId="S::2525291@student.uwtsd.ac.uk::5d5bf78d-7d46-4c61-ae68-3e0d1bc99f0a" providerId="AD" clId="Web-{A08C2C90-F2E9-26A3-63B3-A98205EFF37C}" dt="2026-10-09T19:30:56.119" v="27"/>
      <pc:docMkLst>
        <pc:docMk/>
      </pc:docMkLst>
      <pc:sldChg chg="mod setBg">
        <pc:chgData name="Shazia Dad (2525291)" userId="S::2525291@student.uwtsd.ac.uk::5d5bf78d-7d46-4c61-ae68-3e0d1bc99f0a" providerId="AD" clId="Web-{A08C2C90-F2E9-26A3-63B3-A98205EFF37C}" dt="2026-10-09T19:23:40.276" v="19"/>
        <pc:sldMkLst>
          <pc:docMk/>
          <pc:sldMk cId="1449294440" sldId="257"/>
        </pc:sldMkLst>
      </pc:sldChg>
      <pc:sldChg chg="modSp mod setBg">
        <pc:chgData name="Shazia Dad (2525291)" userId="S::2525291@student.uwtsd.ac.uk::5d5bf78d-7d46-4c61-ae68-3e0d1bc99f0a" providerId="AD" clId="Web-{A08C2C90-F2E9-26A3-63B3-A98205EFF37C}" dt="2026-10-09T19:30:56.119" v="27"/>
        <pc:sldMkLst>
          <pc:docMk/>
          <pc:sldMk cId="1107616408" sldId="258"/>
        </pc:sldMkLst>
        <pc:graphicFrameChg chg="modGraphic">
          <ac:chgData name="Shazia Dad (2525291)" userId="S::2525291@student.uwtsd.ac.uk::5d5bf78d-7d46-4c61-ae68-3e0d1bc99f0a" providerId="AD" clId="Web-{A08C2C90-F2E9-26A3-63B3-A98205EFF37C}" dt="2026-10-09T19:27:23.250" v="22"/>
          <ac:graphicFrameMkLst>
            <pc:docMk/>
            <pc:sldMk cId="1107616408" sldId="258"/>
            <ac:graphicFrameMk id="4" creationId="{01B362F6-B9E1-CF8C-FE5C-805E3AA78E89}"/>
          </ac:graphicFrameMkLst>
        </pc:graphicFrameChg>
      </pc:sldChg>
      <pc:sldChg chg="addSp delSp modSp">
        <pc:chgData name="Shazia Dad (2525291)" userId="S::2525291@student.uwtsd.ac.uk::5d5bf78d-7d46-4c61-ae68-3e0d1bc99f0a" providerId="AD" clId="Web-{A08C2C90-F2E9-26A3-63B3-A98205EFF37C}" dt="2026-10-09T19:16:30.805" v="18"/>
        <pc:sldMkLst>
          <pc:docMk/>
          <pc:sldMk cId="2439149362" sldId="262"/>
        </pc:sldMkLst>
        <pc:spChg chg="del">
          <ac:chgData name="Shazia Dad (2525291)" userId="S::2525291@student.uwtsd.ac.uk::5d5bf78d-7d46-4c61-ae68-3e0d1bc99f0a" providerId="AD" clId="Web-{A08C2C90-F2E9-26A3-63B3-A98205EFF37C}" dt="2026-10-09T19:15:31.162" v="13"/>
          <ac:spMkLst>
            <pc:docMk/>
            <pc:sldMk cId="2439149362" sldId="262"/>
            <ac:spMk id="154" creationId="{2E17E911-875F-4DE5-8699-99D9F1805A5D}"/>
          </ac:spMkLst>
        </pc:spChg>
        <pc:spChg chg="del">
          <ac:chgData name="Shazia Dad (2525291)" userId="S::2525291@student.uwtsd.ac.uk::5d5bf78d-7d46-4c61-ae68-3e0d1bc99f0a" providerId="AD" clId="Web-{A08C2C90-F2E9-26A3-63B3-A98205EFF37C}" dt="2026-10-09T19:15:31.162" v="13"/>
          <ac:spMkLst>
            <pc:docMk/>
            <pc:sldMk cId="2439149362" sldId="262"/>
            <ac:spMk id="156" creationId="{CD9FE4EF-C4D8-49A0-B2FF-81D8DB7D8A24}"/>
          </ac:spMkLst>
        </pc:spChg>
        <pc:spChg chg="del">
          <ac:chgData name="Shazia Dad (2525291)" userId="S::2525291@student.uwtsd.ac.uk::5d5bf78d-7d46-4c61-ae68-3e0d1bc99f0a" providerId="AD" clId="Web-{A08C2C90-F2E9-26A3-63B3-A98205EFF37C}" dt="2026-10-09T19:15:31.162" v="13"/>
          <ac:spMkLst>
            <pc:docMk/>
            <pc:sldMk cId="2439149362" sldId="262"/>
            <ac:spMk id="158" creationId="{4300840D-0A0B-4512-BACA-B439D5B9C57C}"/>
          </ac:spMkLst>
        </pc:spChg>
        <pc:spChg chg="del">
          <ac:chgData name="Shazia Dad (2525291)" userId="S::2525291@student.uwtsd.ac.uk::5d5bf78d-7d46-4c61-ae68-3e0d1bc99f0a" providerId="AD" clId="Web-{A08C2C90-F2E9-26A3-63B3-A98205EFF37C}" dt="2026-10-09T19:15:31.162" v="13"/>
          <ac:spMkLst>
            <pc:docMk/>
            <pc:sldMk cId="2439149362" sldId="262"/>
            <ac:spMk id="160" creationId="{D2B78728-A580-49A7-84F9-6EF6F583ADE0}"/>
          </ac:spMkLst>
        </pc:spChg>
        <pc:spChg chg="del">
          <ac:chgData name="Shazia Dad (2525291)" userId="S::2525291@student.uwtsd.ac.uk::5d5bf78d-7d46-4c61-ae68-3e0d1bc99f0a" providerId="AD" clId="Web-{A08C2C90-F2E9-26A3-63B3-A98205EFF37C}" dt="2026-10-09T19:15:31.162" v="13"/>
          <ac:spMkLst>
            <pc:docMk/>
            <pc:sldMk cId="2439149362" sldId="262"/>
            <ac:spMk id="162" creationId="{38FAA1A1-D861-433F-88FA-1E9D6FD31D11}"/>
          </ac:spMkLst>
        </pc:spChg>
        <pc:spChg chg="del">
          <ac:chgData name="Shazia Dad (2525291)" userId="S::2525291@student.uwtsd.ac.uk::5d5bf78d-7d46-4c61-ae68-3e0d1bc99f0a" providerId="AD" clId="Web-{A08C2C90-F2E9-26A3-63B3-A98205EFF37C}" dt="2026-10-09T19:15:31.162" v="13"/>
          <ac:spMkLst>
            <pc:docMk/>
            <pc:sldMk cId="2439149362" sldId="262"/>
            <ac:spMk id="164" creationId="{8D71EDA1-87BF-4D5D-AB79-F346FD19278A}"/>
          </ac:spMkLst>
        </pc:spChg>
        <pc:spChg chg="add del">
          <ac:chgData name="Shazia Dad (2525291)" userId="S::2525291@student.uwtsd.ac.uk::5d5bf78d-7d46-4c61-ae68-3e0d1bc99f0a" providerId="AD" clId="Web-{A08C2C90-F2E9-26A3-63B3-A98205EFF37C}" dt="2026-10-09T19:15:40.553" v="14"/>
          <ac:spMkLst>
            <pc:docMk/>
            <pc:sldMk cId="2439149362" sldId="262"/>
            <ac:spMk id="166" creationId="{7D144591-E9E9-4209-8701-3BB48A917D51}"/>
          </ac:spMkLst>
        </pc:spChg>
        <pc:spChg chg="add">
          <ac:chgData name="Shazia Dad (2525291)" userId="S::2525291@student.uwtsd.ac.uk::5d5bf78d-7d46-4c61-ae68-3e0d1bc99f0a" providerId="AD" clId="Web-{A08C2C90-F2E9-26A3-63B3-A98205EFF37C}" dt="2026-10-09T19:15:40.553" v="14"/>
          <ac:spMkLst>
            <pc:docMk/>
            <pc:sldMk cId="2439149362" sldId="262"/>
            <ac:spMk id="168" creationId="{BACC6370-2D7E-4714-9D71-7542949D7D5D}"/>
          </ac:spMkLst>
        </pc:spChg>
        <pc:spChg chg="add del">
          <ac:chgData name="Shazia Dad (2525291)" userId="S::2525291@student.uwtsd.ac.uk::5d5bf78d-7d46-4c61-ae68-3e0d1bc99f0a" providerId="AD" clId="Web-{A08C2C90-F2E9-26A3-63B3-A98205EFF37C}" dt="2026-10-09T19:15:59.038" v="16"/>
          <ac:spMkLst>
            <pc:docMk/>
            <pc:sldMk cId="2439149362" sldId="262"/>
            <ac:spMk id="170" creationId="{256B2C21-A230-48C0-8DF1-C46611373C44}"/>
          </ac:spMkLst>
        </pc:spChg>
        <pc:spChg chg="add del">
          <ac:chgData name="Shazia Dad (2525291)" userId="S::2525291@student.uwtsd.ac.uk::5d5bf78d-7d46-4c61-ae68-3e0d1bc99f0a" providerId="AD" clId="Web-{A08C2C90-F2E9-26A3-63B3-A98205EFF37C}" dt="2026-10-09T19:15:59.038" v="16"/>
          <ac:spMkLst>
            <pc:docMk/>
            <pc:sldMk cId="2439149362" sldId="262"/>
            <ac:spMk id="172" creationId="{3847E18C-932D-4C95-AABA-FEC7C9499AD7}"/>
          </ac:spMkLst>
        </pc:spChg>
        <pc:spChg chg="add del">
          <ac:chgData name="Shazia Dad (2525291)" userId="S::2525291@student.uwtsd.ac.uk::5d5bf78d-7d46-4c61-ae68-3e0d1bc99f0a" providerId="AD" clId="Web-{A08C2C90-F2E9-26A3-63B3-A98205EFF37C}" dt="2026-10-09T19:15:59.038" v="16"/>
          <ac:spMkLst>
            <pc:docMk/>
            <pc:sldMk cId="2439149362" sldId="262"/>
            <ac:spMk id="177" creationId="{3150CB11-0C61-439E-910F-5787759E72A0}"/>
          </ac:spMkLst>
        </pc:spChg>
        <pc:spChg chg="add del">
          <ac:chgData name="Shazia Dad (2525291)" userId="S::2525291@student.uwtsd.ac.uk::5d5bf78d-7d46-4c61-ae68-3e0d1bc99f0a" providerId="AD" clId="Web-{A08C2C90-F2E9-26A3-63B3-A98205EFF37C}" dt="2026-10-09T19:15:59.038" v="16"/>
          <ac:spMkLst>
            <pc:docMk/>
            <pc:sldMk cId="2439149362" sldId="262"/>
            <ac:spMk id="179" creationId="{43F8A58B-5155-44CE-A5FF-7647B47D0A7A}"/>
          </ac:spMkLst>
        </pc:spChg>
        <pc:spChg chg="add del">
          <ac:chgData name="Shazia Dad (2525291)" userId="S::2525291@student.uwtsd.ac.uk::5d5bf78d-7d46-4c61-ae68-3e0d1bc99f0a" providerId="AD" clId="Web-{A08C2C90-F2E9-26A3-63B3-A98205EFF37C}" dt="2026-10-09T19:15:59.038" v="16"/>
          <ac:spMkLst>
            <pc:docMk/>
            <pc:sldMk cId="2439149362" sldId="262"/>
            <ac:spMk id="181" creationId="{443F2ACA-E6D6-4028-82DD-F03C262D5DE6}"/>
          </ac:spMkLst>
        </pc:spChg>
        <pc:spChg chg="add del">
          <ac:chgData name="Shazia Dad (2525291)" userId="S::2525291@student.uwtsd.ac.uk::5d5bf78d-7d46-4c61-ae68-3e0d1bc99f0a" providerId="AD" clId="Web-{A08C2C90-F2E9-26A3-63B3-A98205EFF37C}" dt="2026-10-09T19:16:30.805" v="18"/>
          <ac:spMkLst>
            <pc:docMk/>
            <pc:sldMk cId="2439149362" sldId="262"/>
            <ac:spMk id="186" creationId="{BACC6370-2D7E-4714-9D71-7542949D7D5D}"/>
          </ac:spMkLst>
        </pc:spChg>
        <pc:spChg chg="add del">
          <ac:chgData name="Shazia Dad (2525291)" userId="S::2525291@student.uwtsd.ac.uk::5d5bf78d-7d46-4c61-ae68-3e0d1bc99f0a" providerId="AD" clId="Web-{A08C2C90-F2E9-26A3-63B3-A98205EFF37C}" dt="2026-10-09T19:16:30.805" v="18"/>
          <ac:spMkLst>
            <pc:docMk/>
            <pc:sldMk cId="2439149362" sldId="262"/>
            <ac:spMk id="188" creationId="{256B2C21-A230-48C0-8DF1-C46611373C44}"/>
          </ac:spMkLst>
        </pc:spChg>
        <pc:spChg chg="add del">
          <ac:chgData name="Shazia Dad (2525291)" userId="S::2525291@student.uwtsd.ac.uk::5d5bf78d-7d46-4c61-ae68-3e0d1bc99f0a" providerId="AD" clId="Web-{A08C2C90-F2E9-26A3-63B3-A98205EFF37C}" dt="2026-10-09T19:16:30.805" v="18"/>
          <ac:spMkLst>
            <pc:docMk/>
            <pc:sldMk cId="2439149362" sldId="262"/>
            <ac:spMk id="190" creationId="{3847E18C-932D-4C95-AABA-FEC7C9499AD7}"/>
          </ac:spMkLst>
        </pc:spChg>
        <pc:spChg chg="add del">
          <ac:chgData name="Shazia Dad (2525291)" userId="S::2525291@student.uwtsd.ac.uk::5d5bf78d-7d46-4c61-ae68-3e0d1bc99f0a" providerId="AD" clId="Web-{A08C2C90-F2E9-26A3-63B3-A98205EFF37C}" dt="2026-10-09T19:16:30.805" v="18"/>
          <ac:spMkLst>
            <pc:docMk/>
            <pc:sldMk cId="2439149362" sldId="262"/>
            <ac:spMk id="192" creationId="{3150CB11-0C61-439E-910F-5787759E72A0}"/>
          </ac:spMkLst>
        </pc:spChg>
        <pc:spChg chg="add del">
          <ac:chgData name="Shazia Dad (2525291)" userId="S::2525291@student.uwtsd.ac.uk::5d5bf78d-7d46-4c61-ae68-3e0d1bc99f0a" providerId="AD" clId="Web-{A08C2C90-F2E9-26A3-63B3-A98205EFF37C}" dt="2026-10-09T19:16:30.805" v="18"/>
          <ac:spMkLst>
            <pc:docMk/>
            <pc:sldMk cId="2439149362" sldId="262"/>
            <ac:spMk id="196" creationId="{443F2ACA-E6D6-4028-82DD-F03C262D5DE6}"/>
          </ac:spMkLst>
        </pc:spChg>
        <pc:spChg chg="add">
          <ac:chgData name="Shazia Dad (2525291)" userId="S::2525291@student.uwtsd.ac.uk::5d5bf78d-7d46-4c61-ae68-3e0d1bc99f0a" providerId="AD" clId="Web-{A08C2C90-F2E9-26A3-63B3-A98205EFF37C}" dt="2026-10-09T19:16:30.805" v="18"/>
          <ac:spMkLst>
            <pc:docMk/>
            <pc:sldMk cId="2439149362" sldId="262"/>
            <ac:spMk id="201" creationId="{BACC6370-2D7E-4714-9D71-7542949D7D5D}"/>
          </ac:spMkLst>
        </pc:spChg>
        <pc:spChg chg="add">
          <ac:chgData name="Shazia Dad (2525291)" userId="S::2525291@student.uwtsd.ac.uk::5d5bf78d-7d46-4c61-ae68-3e0d1bc99f0a" providerId="AD" clId="Web-{A08C2C90-F2E9-26A3-63B3-A98205EFF37C}" dt="2026-10-09T19:16:30.805" v="18"/>
          <ac:spMkLst>
            <pc:docMk/>
            <pc:sldMk cId="2439149362" sldId="262"/>
            <ac:spMk id="203" creationId="{256B2C21-A230-48C0-8DF1-C46611373C44}"/>
          </ac:spMkLst>
        </pc:spChg>
        <pc:spChg chg="add">
          <ac:chgData name="Shazia Dad (2525291)" userId="S::2525291@student.uwtsd.ac.uk::5d5bf78d-7d46-4c61-ae68-3e0d1bc99f0a" providerId="AD" clId="Web-{A08C2C90-F2E9-26A3-63B3-A98205EFF37C}" dt="2026-10-09T19:16:30.805" v="18"/>
          <ac:spMkLst>
            <pc:docMk/>
            <pc:sldMk cId="2439149362" sldId="262"/>
            <ac:spMk id="205" creationId="{3847E18C-932D-4C95-AABA-FEC7C9499AD7}"/>
          </ac:spMkLst>
        </pc:spChg>
        <pc:spChg chg="add">
          <ac:chgData name="Shazia Dad (2525291)" userId="S::2525291@student.uwtsd.ac.uk::5d5bf78d-7d46-4c61-ae68-3e0d1bc99f0a" providerId="AD" clId="Web-{A08C2C90-F2E9-26A3-63B3-A98205EFF37C}" dt="2026-10-09T19:16:30.805" v="18"/>
          <ac:spMkLst>
            <pc:docMk/>
            <pc:sldMk cId="2439149362" sldId="262"/>
            <ac:spMk id="207" creationId="{3150CB11-0C61-439E-910F-5787759E72A0}"/>
          </ac:spMkLst>
        </pc:spChg>
        <pc:spChg chg="add">
          <ac:chgData name="Shazia Dad (2525291)" userId="S::2525291@student.uwtsd.ac.uk::5d5bf78d-7d46-4c61-ae68-3e0d1bc99f0a" providerId="AD" clId="Web-{A08C2C90-F2E9-26A3-63B3-A98205EFF37C}" dt="2026-10-09T19:16:30.805" v="18"/>
          <ac:spMkLst>
            <pc:docMk/>
            <pc:sldMk cId="2439149362" sldId="262"/>
            <ac:spMk id="209" creationId="{43F8A58B-5155-44CE-A5FF-7647B47D0A7A}"/>
          </ac:spMkLst>
        </pc:spChg>
        <pc:graphicFrameChg chg="mod modGraphic">
          <ac:chgData name="Shazia Dad (2525291)" userId="S::2525291@student.uwtsd.ac.uk::5d5bf78d-7d46-4c61-ae68-3e0d1bc99f0a" providerId="AD" clId="Web-{A08C2C90-F2E9-26A3-63B3-A98205EFF37C}" dt="2026-10-09T19:15:40.553" v="14"/>
          <ac:graphicFrameMkLst>
            <pc:docMk/>
            <pc:sldMk cId="2439149362" sldId="262"/>
            <ac:graphicFrameMk id="50" creationId="{07073D5B-7ECC-AB2C-F0CC-A2B2BFD6D046}"/>
          </ac:graphicFrameMkLst>
        </pc:graphicFrameChg>
        <pc:picChg chg="del mod">
          <ac:chgData name="Shazia Dad (2525291)" userId="S::2525291@student.uwtsd.ac.uk::5d5bf78d-7d46-4c61-ae68-3e0d1bc99f0a" providerId="AD" clId="Web-{A08C2C90-F2E9-26A3-63B3-A98205EFF37C}" dt="2026-10-09T19:14:03.675" v="7"/>
          <ac:picMkLst>
            <pc:docMk/>
            <pc:sldMk cId="2439149362" sldId="262"/>
            <ac:picMk id="49" creationId="{89B515FF-F52B-9AEE-08CC-B288F38B3950}"/>
          </ac:picMkLst>
        </pc:picChg>
      </pc:sldChg>
      <pc:sldChg chg="addSp delSp">
        <pc:chgData name="Shazia Dad (2525291)" userId="S::2525291@student.uwtsd.ac.uk::5d5bf78d-7d46-4c61-ae68-3e0d1bc99f0a" providerId="AD" clId="Web-{A08C2C90-F2E9-26A3-63B3-A98205EFF37C}" dt="2026-10-09T19:06:14.151" v="2"/>
        <pc:sldMkLst>
          <pc:docMk/>
          <pc:sldMk cId="974142128" sldId="265"/>
        </pc:sldMkLst>
        <pc:spChg chg="add del">
          <ac:chgData name="Shazia Dad (2525291)" userId="S::2525291@student.uwtsd.ac.uk::5d5bf78d-7d46-4c61-ae68-3e0d1bc99f0a" providerId="AD" clId="Web-{A08C2C90-F2E9-26A3-63B3-A98205EFF37C}" dt="2026-10-09T19:06:14.151" v="2"/>
          <ac:spMkLst>
            <pc:docMk/>
            <pc:sldMk cId="974142128" sldId="265"/>
            <ac:spMk id="122" creationId="{708DE7BC-025F-2FDF-AC1D-167C6079AC2A}"/>
          </ac:spMkLst>
        </pc:spChg>
        <pc:graphicFrameChg chg="add del">
          <ac:chgData name="Shazia Dad (2525291)" userId="S::2525291@student.uwtsd.ac.uk::5d5bf78d-7d46-4c61-ae68-3e0d1bc99f0a" providerId="AD" clId="Web-{A08C2C90-F2E9-26A3-63B3-A98205EFF37C}" dt="2026-10-09T19:06:14.136" v="1"/>
          <ac:graphicFrameMkLst>
            <pc:docMk/>
            <pc:sldMk cId="974142128" sldId="265"/>
            <ac:graphicFrameMk id="124" creationId="{159FA4BC-A385-C02B-510B-500334FC3D2C}"/>
          </ac:graphicFrameMkLst>
        </pc:graphicFrameChg>
        <pc:graphicFrameChg chg="add">
          <ac:chgData name="Shazia Dad (2525291)" userId="S::2525291@student.uwtsd.ac.uk::5d5bf78d-7d46-4c61-ae68-3e0d1bc99f0a" providerId="AD" clId="Web-{A08C2C90-F2E9-26A3-63B3-A98205EFF37C}" dt="2026-10-09T19:06:14.151" v="2"/>
          <ac:graphicFrameMkLst>
            <pc:docMk/>
            <pc:sldMk cId="974142128" sldId="265"/>
            <ac:graphicFrameMk id="126" creationId="{5F0BA5D3-7718-D649-3049-3DB7E4D8A366}"/>
          </ac:graphicFrameMkLst>
        </pc:graphicFrameChg>
      </pc:sldChg>
      <pc:sldChg chg="addSp delSp modSp">
        <pc:chgData name="Shazia Dad (2525291)" userId="S::2525291@student.uwtsd.ac.uk::5d5bf78d-7d46-4c61-ae68-3e0d1bc99f0a" providerId="AD" clId="Web-{A08C2C90-F2E9-26A3-63B3-A98205EFF37C}" dt="2026-10-09T19:16:11.195" v="17"/>
        <pc:sldMkLst>
          <pc:docMk/>
          <pc:sldMk cId="3255195175" sldId="266"/>
        </pc:sldMkLst>
        <pc:spChg chg="del">
          <ac:chgData name="Shazia Dad (2525291)" userId="S::2525291@student.uwtsd.ac.uk::5d5bf78d-7d46-4c61-ae68-3e0d1bc99f0a" providerId="AD" clId="Web-{A08C2C90-F2E9-26A3-63B3-A98205EFF37C}" dt="2026-10-09T19:15:51.257" v="15"/>
          <ac:spMkLst>
            <pc:docMk/>
            <pc:sldMk cId="3255195175" sldId="266"/>
            <ac:spMk id="26" creationId="{2E17E911-875F-4DE5-8699-99D9F1805A5D}"/>
          </ac:spMkLst>
        </pc:spChg>
        <pc:spChg chg="del">
          <ac:chgData name="Shazia Dad (2525291)" userId="S::2525291@student.uwtsd.ac.uk::5d5bf78d-7d46-4c61-ae68-3e0d1bc99f0a" providerId="AD" clId="Web-{A08C2C90-F2E9-26A3-63B3-A98205EFF37C}" dt="2026-10-09T19:15:51.257" v="15"/>
          <ac:spMkLst>
            <pc:docMk/>
            <pc:sldMk cId="3255195175" sldId="266"/>
            <ac:spMk id="28" creationId="{CD9FE4EF-C4D8-49A0-B2FF-81D8DB7D8A24}"/>
          </ac:spMkLst>
        </pc:spChg>
        <pc:spChg chg="del">
          <ac:chgData name="Shazia Dad (2525291)" userId="S::2525291@student.uwtsd.ac.uk::5d5bf78d-7d46-4c61-ae68-3e0d1bc99f0a" providerId="AD" clId="Web-{A08C2C90-F2E9-26A3-63B3-A98205EFF37C}" dt="2026-10-09T19:15:51.257" v="15"/>
          <ac:spMkLst>
            <pc:docMk/>
            <pc:sldMk cId="3255195175" sldId="266"/>
            <ac:spMk id="30" creationId="{4300840D-0A0B-4512-BACA-B439D5B9C57C}"/>
          </ac:spMkLst>
        </pc:spChg>
        <pc:spChg chg="del">
          <ac:chgData name="Shazia Dad (2525291)" userId="S::2525291@student.uwtsd.ac.uk::5d5bf78d-7d46-4c61-ae68-3e0d1bc99f0a" providerId="AD" clId="Web-{A08C2C90-F2E9-26A3-63B3-A98205EFF37C}" dt="2026-10-09T19:15:51.257" v="15"/>
          <ac:spMkLst>
            <pc:docMk/>
            <pc:sldMk cId="3255195175" sldId="266"/>
            <ac:spMk id="32" creationId="{D2B78728-A580-49A7-84F9-6EF6F583ADE0}"/>
          </ac:spMkLst>
        </pc:spChg>
        <pc:spChg chg="del">
          <ac:chgData name="Shazia Dad (2525291)" userId="S::2525291@student.uwtsd.ac.uk::5d5bf78d-7d46-4c61-ae68-3e0d1bc99f0a" providerId="AD" clId="Web-{A08C2C90-F2E9-26A3-63B3-A98205EFF37C}" dt="2026-10-09T19:15:51.257" v="15"/>
          <ac:spMkLst>
            <pc:docMk/>
            <pc:sldMk cId="3255195175" sldId="266"/>
            <ac:spMk id="34" creationId="{38FAA1A1-D861-433F-88FA-1E9D6FD31D11}"/>
          </ac:spMkLst>
        </pc:spChg>
        <pc:spChg chg="del">
          <ac:chgData name="Shazia Dad (2525291)" userId="S::2525291@student.uwtsd.ac.uk::5d5bf78d-7d46-4c61-ae68-3e0d1bc99f0a" providerId="AD" clId="Web-{A08C2C90-F2E9-26A3-63B3-A98205EFF37C}" dt="2026-10-09T19:15:51.257" v="15"/>
          <ac:spMkLst>
            <pc:docMk/>
            <pc:sldMk cId="3255195175" sldId="266"/>
            <ac:spMk id="36" creationId="{8D71EDA1-87BF-4D5D-AB79-F346FD19278A}"/>
          </ac:spMkLst>
        </pc:spChg>
        <pc:spChg chg="add del">
          <ac:chgData name="Shazia Dad (2525291)" userId="S::2525291@student.uwtsd.ac.uk::5d5bf78d-7d46-4c61-ae68-3e0d1bc99f0a" providerId="AD" clId="Web-{A08C2C90-F2E9-26A3-63B3-A98205EFF37C}" dt="2026-10-09T19:16:11.195" v="17"/>
          <ac:spMkLst>
            <pc:docMk/>
            <pc:sldMk cId="3255195175" sldId="266"/>
            <ac:spMk id="41" creationId="{BACC6370-2D7E-4714-9D71-7542949D7D5D}"/>
          </ac:spMkLst>
        </pc:spChg>
        <pc:spChg chg="del">
          <ac:chgData name="Shazia Dad (2525291)" userId="S::2525291@student.uwtsd.ac.uk::5d5bf78d-7d46-4c61-ae68-3e0d1bc99f0a" providerId="AD" clId="Web-{A08C2C90-F2E9-26A3-63B3-A98205EFF37C}" dt="2026-10-09T19:16:11.195" v="17"/>
          <ac:spMkLst>
            <pc:docMk/>
            <pc:sldMk cId="3255195175" sldId="266"/>
            <ac:spMk id="43" creationId="{256B2C21-A230-48C0-8DF1-C46611373C44}"/>
          </ac:spMkLst>
        </pc:spChg>
        <pc:spChg chg="add del">
          <ac:chgData name="Shazia Dad (2525291)" userId="S::2525291@student.uwtsd.ac.uk::5d5bf78d-7d46-4c61-ae68-3e0d1bc99f0a" providerId="AD" clId="Web-{A08C2C90-F2E9-26A3-63B3-A98205EFF37C}" dt="2026-10-09T19:16:11.195" v="17"/>
          <ac:spMkLst>
            <pc:docMk/>
            <pc:sldMk cId="3255195175" sldId="266"/>
            <ac:spMk id="47" creationId="{3150CB11-0C61-439E-910F-5787759E72A0}"/>
          </ac:spMkLst>
        </pc:spChg>
        <pc:spChg chg="add del">
          <ac:chgData name="Shazia Dad (2525291)" userId="S::2525291@student.uwtsd.ac.uk::5d5bf78d-7d46-4c61-ae68-3e0d1bc99f0a" providerId="AD" clId="Web-{A08C2C90-F2E9-26A3-63B3-A98205EFF37C}" dt="2026-10-09T19:16:11.195" v="17"/>
          <ac:spMkLst>
            <pc:docMk/>
            <pc:sldMk cId="3255195175" sldId="266"/>
            <ac:spMk id="49" creationId="{43F8A58B-5155-44CE-A5FF-7647B47D0A7A}"/>
          </ac:spMkLst>
        </pc:spChg>
        <pc:spChg chg="add del">
          <ac:chgData name="Shazia Dad (2525291)" userId="S::2525291@student.uwtsd.ac.uk::5d5bf78d-7d46-4c61-ae68-3e0d1bc99f0a" providerId="AD" clId="Web-{A08C2C90-F2E9-26A3-63B3-A98205EFF37C}" dt="2026-10-09T19:16:11.195" v="17"/>
          <ac:spMkLst>
            <pc:docMk/>
            <pc:sldMk cId="3255195175" sldId="266"/>
            <ac:spMk id="51" creationId="{443F2ACA-E6D6-4028-82DD-F03C262D5DE6}"/>
          </ac:spMkLst>
        </pc:spChg>
        <pc:spChg chg="add">
          <ac:chgData name="Shazia Dad (2525291)" userId="S::2525291@student.uwtsd.ac.uk::5d5bf78d-7d46-4c61-ae68-3e0d1bc99f0a" providerId="AD" clId="Web-{A08C2C90-F2E9-26A3-63B3-A98205EFF37C}" dt="2026-10-09T19:16:11.195" v="17"/>
          <ac:spMkLst>
            <pc:docMk/>
            <pc:sldMk cId="3255195175" sldId="266"/>
            <ac:spMk id="56" creationId="{BACC6370-2D7E-4714-9D71-7542949D7D5D}"/>
          </ac:spMkLst>
        </pc:spChg>
        <pc:spChg chg="add">
          <ac:chgData name="Shazia Dad (2525291)" userId="S::2525291@student.uwtsd.ac.uk::5d5bf78d-7d46-4c61-ae68-3e0d1bc99f0a" providerId="AD" clId="Web-{A08C2C90-F2E9-26A3-63B3-A98205EFF37C}" dt="2026-10-09T19:16:11.195" v="17"/>
          <ac:spMkLst>
            <pc:docMk/>
            <pc:sldMk cId="3255195175" sldId="266"/>
            <ac:spMk id="58" creationId="{256B2C21-A230-48C0-8DF1-C46611373C44}"/>
          </ac:spMkLst>
        </pc:spChg>
        <pc:spChg chg="add">
          <ac:chgData name="Shazia Dad (2525291)" userId="S::2525291@student.uwtsd.ac.uk::5d5bf78d-7d46-4c61-ae68-3e0d1bc99f0a" providerId="AD" clId="Web-{A08C2C90-F2E9-26A3-63B3-A98205EFF37C}" dt="2026-10-09T19:16:11.195" v="17"/>
          <ac:spMkLst>
            <pc:docMk/>
            <pc:sldMk cId="3255195175" sldId="266"/>
            <ac:spMk id="60" creationId="{3847E18C-932D-4C95-AABA-FEC7C9499AD7}"/>
          </ac:spMkLst>
        </pc:spChg>
        <pc:spChg chg="add">
          <ac:chgData name="Shazia Dad (2525291)" userId="S::2525291@student.uwtsd.ac.uk::5d5bf78d-7d46-4c61-ae68-3e0d1bc99f0a" providerId="AD" clId="Web-{A08C2C90-F2E9-26A3-63B3-A98205EFF37C}" dt="2026-10-09T19:16:11.195" v="17"/>
          <ac:spMkLst>
            <pc:docMk/>
            <pc:sldMk cId="3255195175" sldId="266"/>
            <ac:spMk id="64" creationId="{43F8A58B-5155-44CE-A5FF-7647B47D0A7A}"/>
          </ac:spMkLst>
        </pc:spChg>
        <pc:spChg chg="add">
          <ac:chgData name="Shazia Dad (2525291)" userId="S::2525291@student.uwtsd.ac.uk::5d5bf78d-7d46-4c61-ae68-3e0d1bc99f0a" providerId="AD" clId="Web-{A08C2C90-F2E9-26A3-63B3-A98205EFF37C}" dt="2026-10-09T19:16:11.195" v="17"/>
          <ac:spMkLst>
            <pc:docMk/>
            <pc:sldMk cId="3255195175" sldId="266"/>
            <ac:spMk id="66" creationId="{443F2ACA-E6D6-4028-82DD-F03C262D5DE6}"/>
          </ac:spMkLst>
        </pc:spChg>
      </pc:sldChg>
      <pc:sldChg chg="addSp delSp modSp">
        <pc:chgData name="Shazia Dad (2525291)" userId="S::2525291@student.uwtsd.ac.uk::5d5bf78d-7d46-4c61-ae68-3e0d1bc99f0a" providerId="AD" clId="Web-{A08C2C90-F2E9-26A3-63B3-A98205EFF37C}" dt="2026-10-09T19:09:26.631" v="4"/>
        <pc:sldMkLst>
          <pc:docMk/>
          <pc:sldMk cId="3314371531" sldId="267"/>
        </pc:sldMkLst>
        <pc:spChg chg="del">
          <ac:chgData name="Shazia Dad (2525291)" userId="S::2525291@student.uwtsd.ac.uk::5d5bf78d-7d46-4c61-ae68-3e0d1bc99f0a" providerId="AD" clId="Web-{A08C2C90-F2E9-26A3-63B3-A98205EFF37C}" dt="2026-10-09T19:08:39.253" v="3"/>
          <ac:spMkLst>
            <pc:docMk/>
            <pc:sldMk cId="3314371531" sldId="267"/>
            <ac:spMk id="74" creationId="{4300840D-0A0B-4512-BACA-B439D5B9C57C}"/>
          </ac:spMkLst>
        </pc:spChg>
        <pc:spChg chg="del">
          <ac:chgData name="Shazia Dad (2525291)" userId="S::2525291@student.uwtsd.ac.uk::5d5bf78d-7d46-4c61-ae68-3e0d1bc99f0a" providerId="AD" clId="Web-{A08C2C90-F2E9-26A3-63B3-A98205EFF37C}" dt="2026-10-09T19:08:39.253" v="3"/>
          <ac:spMkLst>
            <pc:docMk/>
            <pc:sldMk cId="3314371531" sldId="267"/>
            <ac:spMk id="76" creationId="{D2B78728-A580-49A7-84F9-6EF6F583ADE0}"/>
          </ac:spMkLst>
        </pc:spChg>
        <pc:spChg chg="del">
          <ac:chgData name="Shazia Dad (2525291)" userId="S::2525291@student.uwtsd.ac.uk::5d5bf78d-7d46-4c61-ae68-3e0d1bc99f0a" providerId="AD" clId="Web-{A08C2C90-F2E9-26A3-63B3-A98205EFF37C}" dt="2026-10-09T19:08:39.253" v="3"/>
          <ac:spMkLst>
            <pc:docMk/>
            <pc:sldMk cId="3314371531" sldId="267"/>
            <ac:spMk id="78" creationId="{38FAA1A1-D861-433F-88FA-1E9D6FD31D11}"/>
          </ac:spMkLst>
        </pc:spChg>
        <pc:spChg chg="del">
          <ac:chgData name="Shazia Dad (2525291)" userId="S::2525291@student.uwtsd.ac.uk::5d5bf78d-7d46-4c61-ae68-3e0d1bc99f0a" providerId="AD" clId="Web-{A08C2C90-F2E9-26A3-63B3-A98205EFF37C}" dt="2026-10-09T19:08:39.253" v="3"/>
          <ac:spMkLst>
            <pc:docMk/>
            <pc:sldMk cId="3314371531" sldId="267"/>
            <ac:spMk id="80" creationId="{8D71EDA1-87BF-4D5D-AB79-F346FD19278A}"/>
          </ac:spMkLst>
        </pc:spChg>
        <pc:spChg chg="del">
          <ac:chgData name="Shazia Dad (2525291)" userId="S::2525291@student.uwtsd.ac.uk::5d5bf78d-7d46-4c61-ae68-3e0d1bc99f0a" providerId="AD" clId="Web-{A08C2C90-F2E9-26A3-63B3-A98205EFF37C}" dt="2026-10-09T19:08:39.253" v="3"/>
          <ac:spMkLst>
            <pc:docMk/>
            <pc:sldMk cId="3314371531" sldId="267"/>
            <ac:spMk id="81" creationId="{29ADF2FF-6A90-3D0A-A740-3BE06D1CB2A6}"/>
          </ac:spMkLst>
        </pc:spChg>
        <pc:spChg chg="add del">
          <ac:chgData name="Shazia Dad (2525291)" userId="S::2525291@student.uwtsd.ac.uk::5d5bf78d-7d46-4c61-ae68-3e0d1bc99f0a" providerId="AD" clId="Web-{A08C2C90-F2E9-26A3-63B3-A98205EFF37C}" dt="2026-10-09T19:09:26.631" v="4"/>
          <ac:spMkLst>
            <pc:docMk/>
            <pc:sldMk cId="3314371531" sldId="267"/>
            <ac:spMk id="87" creationId="{BACC6370-2D7E-4714-9D71-7542949D7D5D}"/>
          </ac:spMkLst>
        </pc:spChg>
        <pc:spChg chg="add del">
          <ac:chgData name="Shazia Dad (2525291)" userId="S::2525291@student.uwtsd.ac.uk::5d5bf78d-7d46-4c61-ae68-3e0d1bc99f0a" providerId="AD" clId="Web-{A08C2C90-F2E9-26A3-63B3-A98205EFF37C}" dt="2026-10-09T19:09:26.631" v="4"/>
          <ac:spMkLst>
            <pc:docMk/>
            <pc:sldMk cId="3314371531" sldId="267"/>
            <ac:spMk id="89" creationId="{256B2C21-A230-48C0-8DF1-C46611373C44}"/>
          </ac:spMkLst>
        </pc:spChg>
        <pc:spChg chg="add del">
          <ac:chgData name="Shazia Dad (2525291)" userId="S::2525291@student.uwtsd.ac.uk::5d5bf78d-7d46-4c61-ae68-3e0d1bc99f0a" providerId="AD" clId="Web-{A08C2C90-F2E9-26A3-63B3-A98205EFF37C}" dt="2026-10-09T19:09:26.631" v="4"/>
          <ac:spMkLst>
            <pc:docMk/>
            <pc:sldMk cId="3314371531" sldId="267"/>
            <ac:spMk id="91" creationId="{3847E18C-932D-4C95-AABA-FEC7C9499AD7}"/>
          </ac:spMkLst>
        </pc:spChg>
        <pc:spChg chg="add del">
          <ac:chgData name="Shazia Dad (2525291)" userId="S::2525291@student.uwtsd.ac.uk::5d5bf78d-7d46-4c61-ae68-3e0d1bc99f0a" providerId="AD" clId="Web-{A08C2C90-F2E9-26A3-63B3-A98205EFF37C}" dt="2026-10-09T19:09:26.631" v="4"/>
          <ac:spMkLst>
            <pc:docMk/>
            <pc:sldMk cId="3314371531" sldId="267"/>
            <ac:spMk id="93" creationId="{3150CB11-0C61-439E-910F-5787759E72A0}"/>
          </ac:spMkLst>
        </pc:spChg>
        <pc:spChg chg="add del">
          <ac:chgData name="Shazia Dad (2525291)" userId="S::2525291@student.uwtsd.ac.uk::5d5bf78d-7d46-4c61-ae68-3e0d1bc99f0a" providerId="AD" clId="Web-{A08C2C90-F2E9-26A3-63B3-A98205EFF37C}" dt="2026-10-09T19:09:26.631" v="4"/>
          <ac:spMkLst>
            <pc:docMk/>
            <pc:sldMk cId="3314371531" sldId="267"/>
            <ac:spMk id="95" creationId="{43F8A58B-5155-44CE-A5FF-7647B47D0A7A}"/>
          </ac:spMkLst>
        </pc:spChg>
        <pc:spChg chg="add">
          <ac:chgData name="Shazia Dad (2525291)" userId="S::2525291@student.uwtsd.ac.uk::5d5bf78d-7d46-4c61-ae68-3e0d1bc99f0a" providerId="AD" clId="Web-{A08C2C90-F2E9-26A3-63B3-A98205EFF37C}" dt="2026-10-09T19:09:26.631" v="4"/>
          <ac:spMkLst>
            <pc:docMk/>
            <pc:sldMk cId="3314371531" sldId="267"/>
            <ac:spMk id="102" creationId="{BACC6370-2D7E-4714-9D71-7542949D7D5D}"/>
          </ac:spMkLst>
        </pc:spChg>
        <pc:spChg chg="add">
          <ac:chgData name="Shazia Dad (2525291)" userId="S::2525291@student.uwtsd.ac.uk::5d5bf78d-7d46-4c61-ae68-3e0d1bc99f0a" providerId="AD" clId="Web-{A08C2C90-F2E9-26A3-63B3-A98205EFF37C}" dt="2026-10-09T19:09:26.631" v="4"/>
          <ac:spMkLst>
            <pc:docMk/>
            <pc:sldMk cId="3314371531" sldId="267"/>
            <ac:spMk id="104" creationId="{256B2C21-A230-48C0-8DF1-C46611373C44}"/>
          </ac:spMkLst>
        </pc:spChg>
        <pc:spChg chg="add">
          <ac:chgData name="Shazia Dad (2525291)" userId="S::2525291@student.uwtsd.ac.uk::5d5bf78d-7d46-4c61-ae68-3e0d1bc99f0a" providerId="AD" clId="Web-{A08C2C90-F2E9-26A3-63B3-A98205EFF37C}" dt="2026-10-09T19:09:26.631" v="4"/>
          <ac:spMkLst>
            <pc:docMk/>
            <pc:sldMk cId="3314371531" sldId="267"/>
            <ac:spMk id="108" creationId="{3150CB11-0C61-439E-910F-5787759E72A0}"/>
          </ac:spMkLst>
        </pc:spChg>
        <pc:spChg chg="add">
          <ac:chgData name="Shazia Dad (2525291)" userId="S::2525291@student.uwtsd.ac.uk::5d5bf78d-7d46-4c61-ae68-3e0d1bc99f0a" providerId="AD" clId="Web-{A08C2C90-F2E9-26A3-63B3-A98205EFF37C}" dt="2026-10-09T19:09:26.631" v="4"/>
          <ac:spMkLst>
            <pc:docMk/>
            <pc:sldMk cId="3314371531" sldId="267"/>
            <ac:spMk id="110" creationId="{43F8A58B-5155-44CE-A5FF-7647B47D0A7A}"/>
          </ac:spMkLst>
        </pc:spChg>
        <pc:spChg chg="add">
          <ac:chgData name="Shazia Dad (2525291)" userId="S::2525291@student.uwtsd.ac.uk::5d5bf78d-7d46-4c61-ae68-3e0d1bc99f0a" providerId="AD" clId="Web-{A08C2C90-F2E9-26A3-63B3-A98205EFF37C}" dt="2026-10-09T19:09:26.631" v="4"/>
          <ac:spMkLst>
            <pc:docMk/>
            <pc:sldMk cId="3314371531" sldId="267"/>
            <ac:spMk id="112" creationId="{443F2ACA-E6D6-4028-82DD-F03C262D5DE6}"/>
          </ac:spMkLst>
        </pc:spChg>
      </pc:sldChg>
    </pc:docChg>
  </pc:docChgLst>
  <pc:docChgLst>
    <pc:chgData name="Shazia Dad (2525291)" userId="S::2525291@student.uwtsd.ac.uk::5d5bf78d-7d46-4c61-ae68-3e0d1bc99f0a" providerId="AD" clId="Web-{D774DD8E-F4BF-F504-604B-99B9293D8F4D}"/>
    <pc:docChg chg="modSld">
      <pc:chgData name="Shazia Dad (2525291)" userId="S::2525291@student.uwtsd.ac.uk::5d5bf78d-7d46-4c61-ae68-3e0d1bc99f0a" providerId="AD" clId="Web-{D774DD8E-F4BF-F504-604B-99B9293D8F4D}" dt="2026-10-06T20:03:10.637" v="1" actId="20577"/>
      <pc:docMkLst>
        <pc:docMk/>
      </pc:docMkLst>
      <pc:sldChg chg="modSp">
        <pc:chgData name="Shazia Dad (2525291)" userId="S::2525291@student.uwtsd.ac.uk::5d5bf78d-7d46-4c61-ae68-3e0d1bc99f0a" providerId="AD" clId="Web-{D774DD8E-F4BF-F504-604B-99B9293D8F4D}" dt="2026-10-06T20:03:10.637" v="1" actId="20577"/>
        <pc:sldMkLst>
          <pc:docMk/>
          <pc:sldMk cId="1158953310" sldId="268"/>
        </pc:sldMkLst>
        <pc:spChg chg="mod">
          <ac:chgData name="Shazia Dad (2525291)" userId="S::2525291@student.uwtsd.ac.uk::5d5bf78d-7d46-4c61-ae68-3e0d1bc99f0a" providerId="AD" clId="Web-{D774DD8E-F4BF-F504-604B-99B9293D8F4D}" dt="2026-10-06T20:03:10.637" v="1" actId="20577"/>
          <ac:spMkLst>
            <pc:docMk/>
            <pc:sldMk cId="1158953310" sldId="268"/>
            <ac:spMk id="2" creationId="{5A1836CB-6CAD-A030-3E01-40A39174DEFE}"/>
          </ac:spMkLst>
        </pc:spChg>
      </pc:sldChg>
    </pc:docChg>
  </pc:docChgLst>
  <pc:docChgLst>
    <pc:chgData name="Shazia Dad (2525291)" userId="S::2525291@student.uwtsd.ac.uk::5d5bf78d-7d46-4c61-ae68-3e0d1bc99f0a" providerId="AD" clId="Web-{34782B7A-E2EB-E7D8-643C-07EABAD6A306}"/>
    <pc:docChg chg="modSld">
      <pc:chgData name="Shazia Dad (2525291)" userId="S::2525291@student.uwtsd.ac.uk::5d5bf78d-7d46-4c61-ae68-3e0d1bc99f0a" providerId="AD" clId="Web-{34782B7A-E2EB-E7D8-643C-07EABAD6A306}" dt="2026-10-07T19:17:26.570" v="18" actId="20577"/>
      <pc:docMkLst>
        <pc:docMk/>
      </pc:docMkLst>
      <pc:sldChg chg="modSp">
        <pc:chgData name="Shazia Dad (2525291)" userId="S::2525291@student.uwtsd.ac.uk::5d5bf78d-7d46-4c61-ae68-3e0d1bc99f0a" providerId="AD" clId="Web-{34782B7A-E2EB-E7D8-643C-07EABAD6A306}" dt="2026-10-07T19:17:26.570" v="18" actId="20577"/>
        <pc:sldMkLst>
          <pc:docMk/>
          <pc:sldMk cId="109857222" sldId="256"/>
        </pc:sldMkLst>
        <pc:spChg chg="mod">
          <ac:chgData name="Shazia Dad (2525291)" userId="S::2525291@student.uwtsd.ac.uk::5d5bf78d-7d46-4c61-ae68-3e0d1bc99f0a" providerId="AD" clId="Web-{34782B7A-E2EB-E7D8-643C-07EABAD6A306}" dt="2026-10-07T19:17:26.570" v="18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6CA09B-301F-4C5F-A5E3-5DFC3E72927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83905E9-1214-40E5-B60E-507EBBB28C3D}">
      <dgm:prSet/>
      <dgm:spPr/>
      <dgm:t>
        <a:bodyPr/>
        <a:lstStyle/>
        <a:p>
          <a:r>
            <a:rPr lang="en-US"/>
            <a:t>Hello, my name is Shazia Dad.</a:t>
          </a:r>
        </a:p>
      </dgm:t>
    </dgm:pt>
    <dgm:pt modelId="{3A1D3117-5413-47CD-B9D2-3871FFDFD826}" type="parTrans" cxnId="{0F7BBBC2-BF75-4B88-86C6-380154C0BB5A}">
      <dgm:prSet/>
      <dgm:spPr/>
      <dgm:t>
        <a:bodyPr/>
        <a:lstStyle/>
        <a:p>
          <a:endParaRPr lang="en-US"/>
        </a:p>
      </dgm:t>
    </dgm:pt>
    <dgm:pt modelId="{5A8DCA80-85DC-4BAA-8193-F1396522CC8E}" type="sibTrans" cxnId="{0F7BBBC2-BF75-4B88-86C6-380154C0BB5A}">
      <dgm:prSet/>
      <dgm:spPr/>
      <dgm:t>
        <a:bodyPr/>
        <a:lstStyle/>
        <a:p>
          <a:endParaRPr lang="en-US"/>
        </a:p>
      </dgm:t>
    </dgm:pt>
    <dgm:pt modelId="{2CA0280C-DCA0-490E-81A2-FB1523683D17}">
      <dgm:prSet/>
      <dgm:spPr/>
      <dgm:t>
        <a:bodyPr/>
        <a:lstStyle/>
        <a:p>
          <a:r>
            <a:rPr lang="en-US"/>
            <a:t>Today I am going to talk about Erikson’s psychosocial development theory and how it can be used to understand Shona’s development.</a:t>
          </a:r>
        </a:p>
      </dgm:t>
    </dgm:pt>
    <dgm:pt modelId="{29658E9B-C117-4A16-99D0-730E0D641E45}" type="parTrans" cxnId="{A8B1912E-BBD0-4758-9B61-3258582566D3}">
      <dgm:prSet/>
      <dgm:spPr/>
      <dgm:t>
        <a:bodyPr/>
        <a:lstStyle/>
        <a:p>
          <a:endParaRPr lang="en-US"/>
        </a:p>
      </dgm:t>
    </dgm:pt>
    <dgm:pt modelId="{DB60C69C-ADE1-4458-87BA-642FF6D27662}" type="sibTrans" cxnId="{A8B1912E-BBD0-4758-9B61-3258582566D3}">
      <dgm:prSet/>
      <dgm:spPr/>
      <dgm:t>
        <a:bodyPr/>
        <a:lstStyle/>
        <a:p>
          <a:endParaRPr lang="en-US"/>
        </a:p>
      </dgm:t>
    </dgm:pt>
    <dgm:pt modelId="{BEC03DC7-7C49-4F6C-AD1D-B7C7FC8AF438}">
      <dgm:prSet/>
      <dgm:spPr/>
      <dgm:t>
        <a:bodyPr/>
        <a:lstStyle/>
        <a:p>
          <a:r>
            <a:rPr lang="en-US"/>
            <a:t>Shona is three years old and has recently started nursery. I will explain Erikson’s theory, look at the stage Shona is at, and discuss how the nursery can support her development.</a:t>
          </a:r>
        </a:p>
      </dgm:t>
    </dgm:pt>
    <dgm:pt modelId="{B4C69553-65E1-48AD-BF27-DBC544A12F4A}" type="parTrans" cxnId="{8C82B3AD-7B33-4BEA-9809-B46B9074A9E2}">
      <dgm:prSet/>
      <dgm:spPr/>
      <dgm:t>
        <a:bodyPr/>
        <a:lstStyle/>
        <a:p>
          <a:endParaRPr lang="en-US"/>
        </a:p>
      </dgm:t>
    </dgm:pt>
    <dgm:pt modelId="{00FD333E-5096-4840-8065-C5C911939807}" type="sibTrans" cxnId="{8C82B3AD-7B33-4BEA-9809-B46B9074A9E2}">
      <dgm:prSet/>
      <dgm:spPr/>
      <dgm:t>
        <a:bodyPr/>
        <a:lstStyle/>
        <a:p>
          <a:endParaRPr lang="en-US"/>
        </a:p>
      </dgm:t>
    </dgm:pt>
    <dgm:pt modelId="{0E180727-B06F-4BC4-8B8C-3347E73FECF1}">
      <dgm:prSet/>
      <dgm:spPr/>
      <dgm:t>
        <a:bodyPr/>
        <a:lstStyle/>
        <a:p>
          <a:r>
            <a:rPr lang="en-US"/>
            <a:t>I will also talk about nature and nurture and the strengths and limitations of Erikson’s theory.</a:t>
          </a:r>
        </a:p>
      </dgm:t>
    </dgm:pt>
    <dgm:pt modelId="{6A52EA56-48DB-474E-8E2E-E7A464F43B2C}" type="parTrans" cxnId="{F042AF44-3B2B-496C-98EE-F20D3A45801C}">
      <dgm:prSet/>
      <dgm:spPr/>
      <dgm:t>
        <a:bodyPr/>
        <a:lstStyle/>
        <a:p>
          <a:endParaRPr lang="en-US"/>
        </a:p>
      </dgm:t>
    </dgm:pt>
    <dgm:pt modelId="{6C095AA6-7C69-4FED-958A-FB91E8D3C6E5}" type="sibTrans" cxnId="{F042AF44-3B2B-496C-98EE-F20D3A45801C}">
      <dgm:prSet/>
      <dgm:spPr/>
      <dgm:t>
        <a:bodyPr/>
        <a:lstStyle/>
        <a:p>
          <a:endParaRPr lang="en-US"/>
        </a:p>
      </dgm:t>
    </dgm:pt>
    <dgm:pt modelId="{678786F4-36FA-4589-9C22-322328014DDD}" type="pres">
      <dgm:prSet presAssocID="{2C6CA09B-301F-4C5F-A5E3-5DFC3E729275}" presName="linear" presStyleCnt="0">
        <dgm:presLayoutVars>
          <dgm:animLvl val="lvl"/>
          <dgm:resizeHandles val="exact"/>
        </dgm:presLayoutVars>
      </dgm:prSet>
      <dgm:spPr/>
    </dgm:pt>
    <dgm:pt modelId="{5847D055-3BBE-4093-B809-1283E9F607D0}" type="pres">
      <dgm:prSet presAssocID="{483905E9-1214-40E5-B60E-507EBBB28C3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9670844-3123-407B-A951-47EE6196FF55}" type="pres">
      <dgm:prSet presAssocID="{5A8DCA80-85DC-4BAA-8193-F1396522CC8E}" presName="spacer" presStyleCnt="0"/>
      <dgm:spPr/>
    </dgm:pt>
    <dgm:pt modelId="{CDF01869-07B9-41BD-9789-839D597627BD}" type="pres">
      <dgm:prSet presAssocID="{2CA0280C-DCA0-490E-81A2-FB1523683D1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B5957CF-4F55-4B5F-B152-6BF8AEDAB05A}" type="pres">
      <dgm:prSet presAssocID="{DB60C69C-ADE1-4458-87BA-642FF6D27662}" presName="spacer" presStyleCnt="0"/>
      <dgm:spPr/>
    </dgm:pt>
    <dgm:pt modelId="{49E9A3A5-2CFA-451A-9191-48E014DE07F0}" type="pres">
      <dgm:prSet presAssocID="{BEC03DC7-7C49-4F6C-AD1D-B7C7FC8AF43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269B39A-90AA-4741-83A8-817380F03BE6}" type="pres">
      <dgm:prSet presAssocID="{00FD333E-5096-4840-8065-C5C911939807}" presName="spacer" presStyleCnt="0"/>
      <dgm:spPr/>
    </dgm:pt>
    <dgm:pt modelId="{0AD592F5-5C25-492D-9883-D2DFC62F7A60}" type="pres">
      <dgm:prSet presAssocID="{0E180727-B06F-4BC4-8B8C-3347E73FECF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D7FC802-716F-44A2-BC7E-AB12A057B381}" type="presOf" srcId="{0E180727-B06F-4BC4-8B8C-3347E73FECF1}" destId="{0AD592F5-5C25-492D-9883-D2DFC62F7A60}" srcOrd="0" destOrd="0" presId="urn:microsoft.com/office/officeart/2005/8/layout/vList2"/>
    <dgm:cxn modelId="{8F97A227-0494-4E2A-A6B1-1FB0C3AB45C7}" type="presOf" srcId="{2C6CA09B-301F-4C5F-A5E3-5DFC3E729275}" destId="{678786F4-36FA-4589-9C22-322328014DDD}" srcOrd="0" destOrd="0" presId="urn:microsoft.com/office/officeart/2005/8/layout/vList2"/>
    <dgm:cxn modelId="{E05B442E-583F-4CF4-84BB-96703123B9D0}" type="presOf" srcId="{483905E9-1214-40E5-B60E-507EBBB28C3D}" destId="{5847D055-3BBE-4093-B809-1283E9F607D0}" srcOrd="0" destOrd="0" presId="urn:microsoft.com/office/officeart/2005/8/layout/vList2"/>
    <dgm:cxn modelId="{A8B1912E-BBD0-4758-9B61-3258582566D3}" srcId="{2C6CA09B-301F-4C5F-A5E3-5DFC3E729275}" destId="{2CA0280C-DCA0-490E-81A2-FB1523683D17}" srcOrd="1" destOrd="0" parTransId="{29658E9B-C117-4A16-99D0-730E0D641E45}" sibTransId="{DB60C69C-ADE1-4458-87BA-642FF6D27662}"/>
    <dgm:cxn modelId="{F042AF44-3B2B-496C-98EE-F20D3A45801C}" srcId="{2C6CA09B-301F-4C5F-A5E3-5DFC3E729275}" destId="{0E180727-B06F-4BC4-8B8C-3347E73FECF1}" srcOrd="3" destOrd="0" parTransId="{6A52EA56-48DB-474E-8E2E-E7A464F43B2C}" sibTransId="{6C095AA6-7C69-4FED-958A-FB91E8D3C6E5}"/>
    <dgm:cxn modelId="{F1765558-83CA-45B3-BEDA-F75DA9691951}" type="presOf" srcId="{2CA0280C-DCA0-490E-81A2-FB1523683D17}" destId="{CDF01869-07B9-41BD-9789-839D597627BD}" srcOrd="0" destOrd="0" presId="urn:microsoft.com/office/officeart/2005/8/layout/vList2"/>
    <dgm:cxn modelId="{8C82B3AD-7B33-4BEA-9809-B46B9074A9E2}" srcId="{2C6CA09B-301F-4C5F-A5E3-5DFC3E729275}" destId="{BEC03DC7-7C49-4F6C-AD1D-B7C7FC8AF438}" srcOrd="2" destOrd="0" parTransId="{B4C69553-65E1-48AD-BF27-DBC544A12F4A}" sibTransId="{00FD333E-5096-4840-8065-C5C911939807}"/>
    <dgm:cxn modelId="{E64A80AF-A540-46BF-9F5D-4FF27EDCB08B}" type="presOf" srcId="{BEC03DC7-7C49-4F6C-AD1D-B7C7FC8AF438}" destId="{49E9A3A5-2CFA-451A-9191-48E014DE07F0}" srcOrd="0" destOrd="0" presId="urn:microsoft.com/office/officeart/2005/8/layout/vList2"/>
    <dgm:cxn modelId="{0F7BBBC2-BF75-4B88-86C6-380154C0BB5A}" srcId="{2C6CA09B-301F-4C5F-A5E3-5DFC3E729275}" destId="{483905E9-1214-40E5-B60E-507EBBB28C3D}" srcOrd="0" destOrd="0" parTransId="{3A1D3117-5413-47CD-B9D2-3871FFDFD826}" sibTransId="{5A8DCA80-85DC-4BAA-8193-F1396522CC8E}"/>
    <dgm:cxn modelId="{51E597C3-394A-4DD7-847A-DEA7332531A3}" type="presParOf" srcId="{678786F4-36FA-4589-9C22-322328014DDD}" destId="{5847D055-3BBE-4093-B809-1283E9F607D0}" srcOrd="0" destOrd="0" presId="urn:microsoft.com/office/officeart/2005/8/layout/vList2"/>
    <dgm:cxn modelId="{836D9910-B4BE-44D6-A3AA-29163B0BB62C}" type="presParOf" srcId="{678786F4-36FA-4589-9C22-322328014DDD}" destId="{29670844-3123-407B-A951-47EE6196FF55}" srcOrd="1" destOrd="0" presId="urn:microsoft.com/office/officeart/2005/8/layout/vList2"/>
    <dgm:cxn modelId="{48E11282-E7A9-4FB8-AB78-9E9952E34E0A}" type="presParOf" srcId="{678786F4-36FA-4589-9C22-322328014DDD}" destId="{CDF01869-07B9-41BD-9789-839D597627BD}" srcOrd="2" destOrd="0" presId="urn:microsoft.com/office/officeart/2005/8/layout/vList2"/>
    <dgm:cxn modelId="{F3F47206-E03F-43DC-AA36-534866CC69D8}" type="presParOf" srcId="{678786F4-36FA-4589-9C22-322328014DDD}" destId="{3B5957CF-4F55-4B5F-B152-6BF8AEDAB05A}" srcOrd="3" destOrd="0" presId="urn:microsoft.com/office/officeart/2005/8/layout/vList2"/>
    <dgm:cxn modelId="{3CC19854-5E16-4323-8781-B01E92B10D87}" type="presParOf" srcId="{678786F4-36FA-4589-9C22-322328014DDD}" destId="{49E9A3A5-2CFA-451A-9191-48E014DE07F0}" srcOrd="4" destOrd="0" presId="urn:microsoft.com/office/officeart/2005/8/layout/vList2"/>
    <dgm:cxn modelId="{E24B118A-7B51-4AF2-9237-7E35B4891435}" type="presParOf" srcId="{678786F4-36FA-4589-9C22-322328014DDD}" destId="{4269B39A-90AA-4741-83A8-817380F03BE6}" srcOrd="5" destOrd="0" presId="urn:microsoft.com/office/officeart/2005/8/layout/vList2"/>
    <dgm:cxn modelId="{8A44F990-21B1-4F15-8501-0B5803BE523D}" type="presParOf" srcId="{678786F4-36FA-4589-9C22-322328014DDD}" destId="{0AD592F5-5C25-492D-9883-D2DFC62F7A6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F0CA4ED-E00E-46F6-AFCF-6974912F99EC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A99F56D-8CB0-435E-BCA1-CA37A1C0312F}">
      <dgm:prSet/>
      <dgm:spPr/>
      <dgm:t>
        <a:bodyPr/>
        <a:lstStyle/>
        <a:p>
          <a:r>
            <a:rPr lang="en-US" b="1" i="0"/>
            <a:t>INTRODUCTION TO SHONA</a:t>
          </a:r>
          <a:endParaRPr lang="en-US"/>
        </a:p>
      </dgm:t>
    </dgm:pt>
    <dgm:pt modelId="{F667DA5A-45A0-485D-A099-0FA5085A72C5}" type="parTrans" cxnId="{C9DECC44-7592-4FF1-B31A-3F4A56BAEE7C}">
      <dgm:prSet/>
      <dgm:spPr/>
      <dgm:t>
        <a:bodyPr/>
        <a:lstStyle/>
        <a:p>
          <a:endParaRPr lang="en-US"/>
        </a:p>
      </dgm:t>
    </dgm:pt>
    <dgm:pt modelId="{33D4CC51-E9B0-4462-99AA-ECCEDC33EEFD}" type="sibTrans" cxnId="{C9DECC44-7592-4FF1-B31A-3F4A56BAEE7C}">
      <dgm:prSet/>
      <dgm:spPr/>
      <dgm:t>
        <a:bodyPr/>
        <a:lstStyle/>
        <a:p>
          <a:endParaRPr lang="en-US"/>
        </a:p>
      </dgm:t>
    </dgm:pt>
    <dgm:pt modelId="{EFF8B243-3110-43D1-915A-4A790C12C856}">
      <dgm:prSet/>
      <dgm:spPr/>
      <dgm:t>
        <a:bodyPr/>
        <a:lstStyle/>
        <a:p>
          <a:r>
            <a:rPr lang="en-US" b="1"/>
            <a:t>Shona is:</a:t>
          </a:r>
          <a:endParaRPr lang="en-US"/>
        </a:p>
      </dgm:t>
    </dgm:pt>
    <dgm:pt modelId="{BDF21328-7023-4B9C-A51D-EB5416D782D8}" type="parTrans" cxnId="{A5FA2B9C-E5B1-4E96-9BD8-6B5B6DA638E3}">
      <dgm:prSet/>
      <dgm:spPr/>
      <dgm:t>
        <a:bodyPr/>
        <a:lstStyle/>
        <a:p>
          <a:endParaRPr lang="en-US"/>
        </a:p>
      </dgm:t>
    </dgm:pt>
    <dgm:pt modelId="{F2086395-F2A8-4286-95B5-3F6A51625447}" type="sibTrans" cxnId="{A5FA2B9C-E5B1-4E96-9BD8-6B5B6DA638E3}">
      <dgm:prSet/>
      <dgm:spPr/>
      <dgm:t>
        <a:bodyPr/>
        <a:lstStyle/>
        <a:p>
          <a:endParaRPr lang="en-US"/>
        </a:p>
      </dgm:t>
    </dgm:pt>
    <dgm:pt modelId="{74484CD3-2141-4643-9922-516A497B8B00}">
      <dgm:prSet/>
      <dgm:spPr/>
      <dgm:t>
        <a:bodyPr/>
        <a:lstStyle/>
        <a:p>
          <a:r>
            <a:rPr lang="en-US"/>
            <a:t>3 years old</a:t>
          </a:r>
        </a:p>
      </dgm:t>
    </dgm:pt>
    <dgm:pt modelId="{8EF04C6B-21EF-469D-AE09-495231204724}" type="parTrans" cxnId="{5BC3F8E2-AB17-4083-B726-AD6533AE3565}">
      <dgm:prSet/>
      <dgm:spPr/>
      <dgm:t>
        <a:bodyPr/>
        <a:lstStyle/>
        <a:p>
          <a:endParaRPr lang="en-US"/>
        </a:p>
      </dgm:t>
    </dgm:pt>
    <dgm:pt modelId="{BC1B9CBC-C1C7-454F-8CD8-CF24F7FD35C6}" type="sibTrans" cxnId="{5BC3F8E2-AB17-4083-B726-AD6533AE3565}">
      <dgm:prSet/>
      <dgm:spPr/>
      <dgm:t>
        <a:bodyPr/>
        <a:lstStyle/>
        <a:p>
          <a:endParaRPr lang="en-US"/>
        </a:p>
      </dgm:t>
    </dgm:pt>
    <dgm:pt modelId="{141392F3-5BC0-4607-B1D7-580386B275B3}">
      <dgm:prSet/>
      <dgm:spPr/>
      <dgm:t>
        <a:bodyPr/>
        <a:lstStyle/>
        <a:p>
          <a:r>
            <a:rPr lang="en-US"/>
            <a:t>Recently started nursery</a:t>
          </a:r>
        </a:p>
      </dgm:t>
    </dgm:pt>
    <dgm:pt modelId="{A3844DD7-B7CF-42F1-B31D-7381670AB68B}" type="parTrans" cxnId="{871B3AA3-FDF1-4414-8D8D-8DC53B4F63FD}">
      <dgm:prSet/>
      <dgm:spPr/>
      <dgm:t>
        <a:bodyPr/>
        <a:lstStyle/>
        <a:p>
          <a:endParaRPr lang="en-US"/>
        </a:p>
      </dgm:t>
    </dgm:pt>
    <dgm:pt modelId="{D4E88168-9AFF-442C-9B8B-2CBD6DABA8D7}" type="sibTrans" cxnId="{871B3AA3-FDF1-4414-8D8D-8DC53B4F63FD}">
      <dgm:prSet/>
      <dgm:spPr/>
      <dgm:t>
        <a:bodyPr/>
        <a:lstStyle/>
        <a:p>
          <a:endParaRPr lang="en-US"/>
        </a:p>
      </dgm:t>
    </dgm:pt>
    <dgm:pt modelId="{E43FF906-0B9E-4AB4-B46F-4992C548142E}">
      <dgm:prSet/>
      <dgm:spPr/>
      <dgm:t>
        <a:bodyPr/>
        <a:lstStyle/>
        <a:p>
          <a:r>
            <a:rPr lang="en-US"/>
            <a:t>Anxious when her carers leave</a:t>
          </a:r>
        </a:p>
      </dgm:t>
    </dgm:pt>
    <dgm:pt modelId="{BCB709E0-0116-44FC-8E1F-59EB5EF1BF93}" type="parTrans" cxnId="{EFE08DC0-2CDA-4F1F-BD5C-BFD53A7D5B28}">
      <dgm:prSet/>
      <dgm:spPr/>
      <dgm:t>
        <a:bodyPr/>
        <a:lstStyle/>
        <a:p>
          <a:endParaRPr lang="en-US"/>
        </a:p>
      </dgm:t>
    </dgm:pt>
    <dgm:pt modelId="{2ECEE12E-427C-4AD2-830A-CD0DE17E54BD}" type="sibTrans" cxnId="{EFE08DC0-2CDA-4F1F-BD5C-BFD53A7D5B28}">
      <dgm:prSet/>
      <dgm:spPr/>
      <dgm:t>
        <a:bodyPr/>
        <a:lstStyle/>
        <a:p>
          <a:endParaRPr lang="en-US"/>
        </a:p>
      </dgm:t>
    </dgm:pt>
    <dgm:pt modelId="{B9CC9265-6D20-4A00-AF13-75884206B7E8}">
      <dgm:prSet/>
      <dgm:spPr/>
      <dgm:t>
        <a:bodyPr/>
        <a:lstStyle/>
        <a:p>
          <a:r>
            <a:rPr lang="en-US"/>
            <a:t>Has limited verbal communication</a:t>
          </a:r>
        </a:p>
      </dgm:t>
    </dgm:pt>
    <dgm:pt modelId="{82C37781-1167-4F8D-89D7-8732238CF57F}" type="parTrans" cxnId="{B1922827-8473-4EC3-9AD3-E1EED289F878}">
      <dgm:prSet/>
      <dgm:spPr/>
      <dgm:t>
        <a:bodyPr/>
        <a:lstStyle/>
        <a:p>
          <a:endParaRPr lang="en-US"/>
        </a:p>
      </dgm:t>
    </dgm:pt>
    <dgm:pt modelId="{7BE72453-2DE9-4E3F-A6A2-B8EF5DDE911B}" type="sibTrans" cxnId="{B1922827-8473-4EC3-9AD3-E1EED289F878}">
      <dgm:prSet/>
      <dgm:spPr/>
      <dgm:t>
        <a:bodyPr/>
        <a:lstStyle/>
        <a:p>
          <a:endParaRPr lang="en-US"/>
        </a:p>
      </dgm:t>
    </dgm:pt>
    <dgm:pt modelId="{093FB8D2-C763-46E1-B72A-AAB0413F2E20}">
      <dgm:prSet/>
      <dgm:spPr/>
      <dgm:t>
        <a:bodyPr/>
        <a:lstStyle/>
        <a:p>
          <a:r>
            <a:rPr lang="en-US"/>
            <a:t>Finds group play difficult</a:t>
          </a:r>
        </a:p>
      </dgm:t>
    </dgm:pt>
    <dgm:pt modelId="{C7C576C9-2347-4826-8E35-5D8331FA0292}" type="parTrans" cxnId="{CD154FC0-C637-467B-A67C-3545082AF223}">
      <dgm:prSet/>
      <dgm:spPr/>
      <dgm:t>
        <a:bodyPr/>
        <a:lstStyle/>
        <a:p>
          <a:endParaRPr lang="en-US"/>
        </a:p>
      </dgm:t>
    </dgm:pt>
    <dgm:pt modelId="{E4594A49-CB3A-401E-B6A2-BF7F583839D6}" type="sibTrans" cxnId="{CD154FC0-C637-467B-A67C-3545082AF223}">
      <dgm:prSet/>
      <dgm:spPr/>
      <dgm:t>
        <a:bodyPr/>
        <a:lstStyle/>
        <a:p>
          <a:endParaRPr lang="en-US"/>
        </a:p>
      </dgm:t>
    </dgm:pt>
    <dgm:pt modelId="{A4404560-389C-4F93-B05C-D11EFFCE71B9}">
      <dgm:prSet/>
      <dgm:spPr/>
      <dgm:t>
        <a:bodyPr/>
        <a:lstStyle/>
        <a:p>
          <a:r>
            <a:rPr lang="en-US" b="1"/>
            <a:t>These behaviours can be considered when supporting her development.</a:t>
          </a:r>
          <a:endParaRPr lang="en-US"/>
        </a:p>
      </dgm:t>
    </dgm:pt>
    <dgm:pt modelId="{1955AA58-8609-4EB7-9301-B4FF22551CB8}" type="parTrans" cxnId="{FB227505-CD35-4F1C-849F-441DF1887E03}">
      <dgm:prSet/>
      <dgm:spPr/>
      <dgm:t>
        <a:bodyPr/>
        <a:lstStyle/>
        <a:p>
          <a:endParaRPr lang="en-US"/>
        </a:p>
      </dgm:t>
    </dgm:pt>
    <dgm:pt modelId="{0DEB776D-2D24-47C5-A6AB-690EE68D515D}" type="sibTrans" cxnId="{FB227505-CD35-4F1C-849F-441DF1887E03}">
      <dgm:prSet/>
      <dgm:spPr/>
      <dgm:t>
        <a:bodyPr/>
        <a:lstStyle/>
        <a:p>
          <a:endParaRPr lang="en-US"/>
        </a:p>
      </dgm:t>
    </dgm:pt>
    <dgm:pt modelId="{ADB72D20-D7D9-4ED7-8146-70257D366A2B}" type="pres">
      <dgm:prSet presAssocID="{6F0CA4ED-E00E-46F6-AFCF-6974912F99EC}" presName="linear" presStyleCnt="0">
        <dgm:presLayoutVars>
          <dgm:animLvl val="lvl"/>
          <dgm:resizeHandles val="exact"/>
        </dgm:presLayoutVars>
      </dgm:prSet>
      <dgm:spPr/>
    </dgm:pt>
    <dgm:pt modelId="{52A89D58-C9FC-478F-8843-50BBF3D0295D}" type="pres">
      <dgm:prSet presAssocID="{BA99F56D-8CB0-435E-BCA1-CA37A1C0312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A95A80B-16CA-40BE-B1D5-8F3449FC5390}" type="pres">
      <dgm:prSet presAssocID="{33D4CC51-E9B0-4462-99AA-ECCEDC33EEFD}" presName="spacer" presStyleCnt="0"/>
      <dgm:spPr/>
    </dgm:pt>
    <dgm:pt modelId="{7102A0E9-786B-4045-ABED-CDF24E81A274}" type="pres">
      <dgm:prSet presAssocID="{EFF8B243-3110-43D1-915A-4A790C12C85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C64F355-5DA1-491E-818F-86E37937094D}" type="pres">
      <dgm:prSet presAssocID="{EFF8B243-3110-43D1-915A-4A790C12C856}" presName="childText" presStyleLbl="revTx" presStyleIdx="0" presStyleCnt="1">
        <dgm:presLayoutVars>
          <dgm:bulletEnabled val="1"/>
        </dgm:presLayoutVars>
      </dgm:prSet>
      <dgm:spPr/>
    </dgm:pt>
    <dgm:pt modelId="{35B3C8FD-B132-44CB-87AA-BE4AD356A0CD}" type="pres">
      <dgm:prSet presAssocID="{A4404560-389C-4F93-B05C-D11EFFCE71B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B227505-CD35-4F1C-849F-441DF1887E03}" srcId="{6F0CA4ED-E00E-46F6-AFCF-6974912F99EC}" destId="{A4404560-389C-4F93-B05C-D11EFFCE71B9}" srcOrd="2" destOrd="0" parTransId="{1955AA58-8609-4EB7-9301-B4FF22551CB8}" sibTransId="{0DEB776D-2D24-47C5-A6AB-690EE68D515D}"/>
    <dgm:cxn modelId="{B1922827-8473-4EC3-9AD3-E1EED289F878}" srcId="{EFF8B243-3110-43D1-915A-4A790C12C856}" destId="{B9CC9265-6D20-4A00-AF13-75884206B7E8}" srcOrd="3" destOrd="0" parTransId="{82C37781-1167-4F8D-89D7-8732238CF57F}" sibTransId="{7BE72453-2DE9-4E3F-A6A2-B8EF5DDE911B}"/>
    <dgm:cxn modelId="{017E2F28-E2AF-44FF-AA9B-CD4DE0DEE3C9}" type="presOf" srcId="{EFF8B243-3110-43D1-915A-4A790C12C856}" destId="{7102A0E9-786B-4045-ABED-CDF24E81A274}" srcOrd="0" destOrd="0" presId="urn:microsoft.com/office/officeart/2005/8/layout/vList2"/>
    <dgm:cxn modelId="{9FB84E35-DF18-4F09-9D2E-3BDD2B5BD5E5}" type="presOf" srcId="{141392F3-5BC0-4607-B1D7-580386B275B3}" destId="{4C64F355-5DA1-491E-818F-86E37937094D}" srcOrd="0" destOrd="1" presId="urn:microsoft.com/office/officeart/2005/8/layout/vList2"/>
    <dgm:cxn modelId="{6FC64F38-125E-41C1-9049-A56333FEE631}" type="presOf" srcId="{BA99F56D-8CB0-435E-BCA1-CA37A1C0312F}" destId="{52A89D58-C9FC-478F-8843-50BBF3D0295D}" srcOrd="0" destOrd="0" presId="urn:microsoft.com/office/officeart/2005/8/layout/vList2"/>
    <dgm:cxn modelId="{C9DECC44-7592-4FF1-B31A-3F4A56BAEE7C}" srcId="{6F0CA4ED-E00E-46F6-AFCF-6974912F99EC}" destId="{BA99F56D-8CB0-435E-BCA1-CA37A1C0312F}" srcOrd="0" destOrd="0" parTransId="{F667DA5A-45A0-485D-A099-0FA5085A72C5}" sibTransId="{33D4CC51-E9B0-4462-99AA-ECCEDC33EEFD}"/>
    <dgm:cxn modelId="{990FA670-54EC-4346-A025-E2A28242C5A5}" type="presOf" srcId="{B9CC9265-6D20-4A00-AF13-75884206B7E8}" destId="{4C64F355-5DA1-491E-818F-86E37937094D}" srcOrd="0" destOrd="3" presId="urn:microsoft.com/office/officeart/2005/8/layout/vList2"/>
    <dgm:cxn modelId="{4468F685-6E75-4D4A-A07A-B0B49C1C0265}" type="presOf" srcId="{6F0CA4ED-E00E-46F6-AFCF-6974912F99EC}" destId="{ADB72D20-D7D9-4ED7-8146-70257D366A2B}" srcOrd="0" destOrd="0" presId="urn:microsoft.com/office/officeart/2005/8/layout/vList2"/>
    <dgm:cxn modelId="{64141D94-6F2A-4F20-AD95-12D97B755306}" type="presOf" srcId="{A4404560-389C-4F93-B05C-D11EFFCE71B9}" destId="{35B3C8FD-B132-44CB-87AA-BE4AD356A0CD}" srcOrd="0" destOrd="0" presId="urn:microsoft.com/office/officeart/2005/8/layout/vList2"/>
    <dgm:cxn modelId="{A5FA2B9C-E5B1-4E96-9BD8-6B5B6DA638E3}" srcId="{6F0CA4ED-E00E-46F6-AFCF-6974912F99EC}" destId="{EFF8B243-3110-43D1-915A-4A790C12C856}" srcOrd="1" destOrd="0" parTransId="{BDF21328-7023-4B9C-A51D-EB5416D782D8}" sibTransId="{F2086395-F2A8-4286-95B5-3F6A51625447}"/>
    <dgm:cxn modelId="{871B3AA3-FDF1-4414-8D8D-8DC53B4F63FD}" srcId="{EFF8B243-3110-43D1-915A-4A790C12C856}" destId="{141392F3-5BC0-4607-B1D7-580386B275B3}" srcOrd="1" destOrd="0" parTransId="{A3844DD7-B7CF-42F1-B31D-7381670AB68B}" sibTransId="{D4E88168-9AFF-442C-9B8B-2CBD6DABA8D7}"/>
    <dgm:cxn modelId="{CD154FC0-C637-467B-A67C-3545082AF223}" srcId="{EFF8B243-3110-43D1-915A-4A790C12C856}" destId="{093FB8D2-C763-46E1-B72A-AAB0413F2E20}" srcOrd="4" destOrd="0" parTransId="{C7C576C9-2347-4826-8E35-5D8331FA0292}" sibTransId="{E4594A49-CB3A-401E-B6A2-BF7F583839D6}"/>
    <dgm:cxn modelId="{EFE08DC0-2CDA-4F1F-BD5C-BFD53A7D5B28}" srcId="{EFF8B243-3110-43D1-915A-4A790C12C856}" destId="{E43FF906-0B9E-4AB4-B46F-4992C548142E}" srcOrd="2" destOrd="0" parTransId="{BCB709E0-0116-44FC-8E1F-59EB5EF1BF93}" sibTransId="{2ECEE12E-427C-4AD2-830A-CD0DE17E54BD}"/>
    <dgm:cxn modelId="{F4F46ED0-4D52-4BA2-886C-19E927FB430B}" type="presOf" srcId="{093FB8D2-C763-46E1-B72A-AAB0413F2E20}" destId="{4C64F355-5DA1-491E-818F-86E37937094D}" srcOrd="0" destOrd="4" presId="urn:microsoft.com/office/officeart/2005/8/layout/vList2"/>
    <dgm:cxn modelId="{86C200D6-B870-4522-A70C-3D97CC275E63}" type="presOf" srcId="{E43FF906-0B9E-4AB4-B46F-4992C548142E}" destId="{4C64F355-5DA1-491E-818F-86E37937094D}" srcOrd="0" destOrd="2" presId="urn:microsoft.com/office/officeart/2005/8/layout/vList2"/>
    <dgm:cxn modelId="{5BC3F8E2-AB17-4083-B726-AD6533AE3565}" srcId="{EFF8B243-3110-43D1-915A-4A790C12C856}" destId="{74484CD3-2141-4643-9922-516A497B8B00}" srcOrd="0" destOrd="0" parTransId="{8EF04C6B-21EF-469D-AE09-495231204724}" sibTransId="{BC1B9CBC-C1C7-454F-8CD8-CF24F7FD35C6}"/>
    <dgm:cxn modelId="{B33373E7-614F-41B6-8BA6-19EA2824F8D9}" type="presOf" srcId="{74484CD3-2141-4643-9922-516A497B8B00}" destId="{4C64F355-5DA1-491E-818F-86E37937094D}" srcOrd="0" destOrd="0" presId="urn:microsoft.com/office/officeart/2005/8/layout/vList2"/>
    <dgm:cxn modelId="{7F8FFF1B-ABD9-4545-A56E-A2B3A0850B75}" type="presParOf" srcId="{ADB72D20-D7D9-4ED7-8146-70257D366A2B}" destId="{52A89D58-C9FC-478F-8843-50BBF3D0295D}" srcOrd="0" destOrd="0" presId="urn:microsoft.com/office/officeart/2005/8/layout/vList2"/>
    <dgm:cxn modelId="{D9F5BD4A-81CB-41D9-BC1E-E7C5E34749AD}" type="presParOf" srcId="{ADB72D20-D7D9-4ED7-8146-70257D366A2B}" destId="{1A95A80B-16CA-40BE-B1D5-8F3449FC5390}" srcOrd="1" destOrd="0" presId="urn:microsoft.com/office/officeart/2005/8/layout/vList2"/>
    <dgm:cxn modelId="{8EEC67B0-AF14-4111-AE45-090F8D151B59}" type="presParOf" srcId="{ADB72D20-D7D9-4ED7-8146-70257D366A2B}" destId="{7102A0E9-786B-4045-ABED-CDF24E81A274}" srcOrd="2" destOrd="0" presId="urn:microsoft.com/office/officeart/2005/8/layout/vList2"/>
    <dgm:cxn modelId="{3283D5F1-2411-4CB9-A374-DD275C67EFB0}" type="presParOf" srcId="{ADB72D20-D7D9-4ED7-8146-70257D366A2B}" destId="{4C64F355-5DA1-491E-818F-86E37937094D}" srcOrd="3" destOrd="0" presId="urn:microsoft.com/office/officeart/2005/8/layout/vList2"/>
    <dgm:cxn modelId="{9325DC33-D160-41EA-8663-EC2D2E8C659B}" type="presParOf" srcId="{ADB72D20-D7D9-4ED7-8146-70257D366A2B}" destId="{35B3C8FD-B132-44CB-87AA-BE4AD356A0C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5EFFEAB-9836-4EFC-A956-6E1DB742B3AD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9F5C769-A904-4D16-9CB0-63381BCDE5B7}">
      <dgm:prSet/>
      <dgm:spPr/>
      <dgm:t>
        <a:bodyPr/>
        <a:lstStyle/>
        <a:p>
          <a:r>
            <a:rPr lang="en-US" b="1" u="sng"/>
            <a:t>ERIKSON'S PSYCHOSOCIAL THEORY</a:t>
          </a:r>
          <a:endParaRPr lang="en-US"/>
        </a:p>
      </dgm:t>
    </dgm:pt>
    <dgm:pt modelId="{3EE3A9D9-1F7C-49EF-BC0C-083D4339F5C7}" type="parTrans" cxnId="{4FEF0D96-50EC-4A43-B53A-1C20921C8318}">
      <dgm:prSet/>
      <dgm:spPr/>
      <dgm:t>
        <a:bodyPr/>
        <a:lstStyle/>
        <a:p>
          <a:endParaRPr lang="en-US"/>
        </a:p>
      </dgm:t>
    </dgm:pt>
    <dgm:pt modelId="{B01E690D-1113-4F07-898A-4A42DA893C7C}" type="sibTrans" cxnId="{4FEF0D96-50EC-4A43-B53A-1C20921C8318}">
      <dgm:prSet/>
      <dgm:spPr/>
      <dgm:t>
        <a:bodyPr/>
        <a:lstStyle/>
        <a:p>
          <a:endParaRPr lang="en-US"/>
        </a:p>
      </dgm:t>
    </dgm:pt>
    <dgm:pt modelId="{01755F12-FA5B-49DE-88B8-5162824E2B00}">
      <dgm:prSet/>
      <dgm:spPr/>
      <dgm:t>
        <a:bodyPr/>
        <a:lstStyle/>
        <a:p>
          <a:r>
            <a:rPr lang="en-US"/>
            <a:t>Development continues throughout life</a:t>
          </a:r>
        </a:p>
      </dgm:t>
    </dgm:pt>
    <dgm:pt modelId="{7E09A363-68CE-4822-9535-84AAB5E54EC0}" type="parTrans" cxnId="{DB90030E-28BB-46DF-ADF3-E3A97D099006}">
      <dgm:prSet/>
      <dgm:spPr/>
      <dgm:t>
        <a:bodyPr/>
        <a:lstStyle/>
        <a:p>
          <a:endParaRPr lang="en-US"/>
        </a:p>
      </dgm:t>
    </dgm:pt>
    <dgm:pt modelId="{094BEDCC-4D67-4A20-B291-E41D6A50CB09}" type="sibTrans" cxnId="{DB90030E-28BB-46DF-ADF3-E3A97D099006}">
      <dgm:prSet/>
      <dgm:spPr/>
      <dgm:t>
        <a:bodyPr/>
        <a:lstStyle/>
        <a:p>
          <a:endParaRPr lang="en-US"/>
        </a:p>
      </dgm:t>
    </dgm:pt>
    <dgm:pt modelId="{AA9ABC79-170D-46A2-B914-CF701175C93C}">
      <dgm:prSet/>
      <dgm:spPr/>
      <dgm:t>
        <a:bodyPr/>
        <a:lstStyle/>
        <a:p>
          <a:r>
            <a:rPr lang="en-US"/>
            <a:t>Erikson proposed 8 stages of psychosocial development</a:t>
          </a:r>
        </a:p>
      </dgm:t>
    </dgm:pt>
    <dgm:pt modelId="{3C81E811-3DC9-4C24-B082-FB3597E2049C}" type="parTrans" cxnId="{D25BB942-3D41-4823-9F92-56DC99C680B2}">
      <dgm:prSet/>
      <dgm:spPr/>
      <dgm:t>
        <a:bodyPr/>
        <a:lstStyle/>
        <a:p>
          <a:endParaRPr lang="en-US"/>
        </a:p>
      </dgm:t>
    </dgm:pt>
    <dgm:pt modelId="{6C076774-213D-42BE-B65B-FF34F0D14AF2}" type="sibTrans" cxnId="{D25BB942-3D41-4823-9F92-56DC99C680B2}">
      <dgm:prSet/>
      <dgm:spPr/>
      <dgm:t>
        <a:bodyPr/>
        <a:lstStyle/>
        <a:p>
          <a:endParaRPr lang="en-US"/>
        </a:p>
      </dgm:t>
    </dgm:pt>
    <dgm:pt modelId="{4841E093-F822-4002-A6D4-4EB144DE36ED}">
      <dgm:prSet/>
      <dgm:spPr/>
      <dgm:t>
        <a:bodyPr/>
        <a:lstStyle/>
        <a:p>
          <a:r>
            <a:rPr lang="en-US"/>
            <a:t>Each stage includes a psychosocial challenge</a:t>
          </a:r>
        </a:p>
      </dgm:t>
    </dgm:pt>
    <dgm:pt modelId="{A7B9B440-A885-4BC9-892B-A9BBC1F7689B}" type="parTrans" cxnId="{2602BC15-9A7A-454C-BE26-B18B70BAF422}">
      <dgm:prSet/>
      <dgm:spPr/>
      <dgm:t>
        <a:bodyPr/>
        <a:lstStyle/>
        <a:p>
          <a:endParaRPr lang="en-US"/>
        </a:p>
      </dgm:t>
    </dgm:pt>
    <dgm:pt modelId="{59DAFF23-BDBE-4B81-A067-BBD1A3726FEB}" type="sibTrans" cxnId="{2602BC15-9A7A-454C-BE26-B18B70BAF422}">
      <dgm:prSet/>
      <dgm:spPr/>
      <dgm:t>
        <a:bodyPr/>
        <a:lstStyle/>
        <a:p>
          <a:endParaRPr lang="en-US"/>
        </a:p>
      </dgm:t>
    </dgm:pt>
    <dgm:pt modelId="{FA48D1E1-A4E1-4143-8FF1-A932FB0B2694}">
      <dgm:prSet/>
      <dgm:spPr/>
      <dgm:t>
        <a:bodyPr/>
        <a:lstStyle/>
        <a:p>
          <a:r>
            <a:rPr lang="en-US"/>
            <a:t>Relationships and experiences influence development</a:t>
          </a:r>
        </a:p>
      </dgm:t>
    </dgm:pt>
    <dgm:pt modelId="{225AD98B-5852-42B2-856C-815B0ABAA957}" type="parTrans" cxnId="{B66586A3-3ADC-46B5-99C7-15DABE0FD001}">
      <dgm:prSet/>
      <dgm:spPr/>
      <dgm:t>
        <a:bodyPr/>
        <a:lstStyle/>
        <a:p>
          <a:endParaRPr lang="en-US"/>
        </a:p>
      </dgm:t>
    </dgm:pt>
    <dgm:pt modelId="{FAFEE573-F49F-4896-8E8D-3BB46E7644B3}" type="sibTrans" cxnId="{B66586A3-3ADC-46B5-99C7-15DABE0FD001}">
      <dgm:prSet/>
      <dgm:spPr/>
      <dgm:t>
        <a:bodyPr/>
        <a:lstStyle/>
        <a:p>
          <a:endParaRPr lang="en-US"/>
        </a:p>
      </dgm:t>
    </dgm:pt>
    <dgm:pt modelId="{55362160-1026-4A09-B670-2109A75BA5D3}">
      <dgm:prSet/>
      <dgm:spPr/>
      <dgm:t>
        <a:bodyPr/>
        <a:lstStyle/>
        <a:p>
          <a:r>
            <a:rPr lang="en-US"/>
            <a:t>Positive experiences can support confidence and development</a:t>
          </a:r>
        </a:p>
      </dgm:t>
    </dgm:pt>
    <dgm:pt modelId="{2DF6EF53-8B6C-4D95-B782-C1DDD8F98240}" type="parTrans" cxnId="{1596188D-0B29-437E-A49A-2BC2C7DF5F10}">
      <dgm:prSet/>
      <dgm:spPr/>
      <dgm:t>
        <a:bodyPr/>
        <a:lstStyle/>
        <a:p>
          <a:endParaRPr lang="en-US"/>
        </a:p>
      </dgm:t>
    </dgm:pt>
    <dgm:pt modelId="{0D548861-CD15-4CFE-BB91-281A7B1CFCB4}" type="sibTrans" cxnId="{1596188D-0B29-437E-A49A-2BC2C7DF5F10}">
      <dgm:prSet/>
      <dgm:spPr/>
      <dgm:t>
        <a:bodyPr/>
        <a:lstStyle/>
        <a:p>
          <a:endParaRPr lang="en-US"/>
        </a:p>
      </dgm:t>
    </dgm:pt>
    <dgm:pt modelId="{B3D5E030-D8C1-4557-AA45-5594B3B018E8}">
      <dgm:prSet/>
      <dgm:spPr/>
      <dgm:t>
        <a:bodyPr/>
        <a:lstStyle/>
        <a:p>
          <a:r>
            <a:rPr lang="en-US" b="1"/>
            <a:t>(Erikson, 1963; Maree, 2021)</a:t>
          </a:r>
          <a:endParaRPr lang="en-US"/>
        </a:p>
      </dgm:t>
    </dgm:pt>
    <dgm:pt modelId="{E50E1135-83D1-408E-BAF2-A786B6229E07}" type="parTrans" cxnId="{05BA5939-6BDE-4090-BD3C-9829B5492EAB}">
      <dgm:prSet/>
      <dgm:spPr/>
      <dgm:t>
        <a:bodyPr/>
        <a:lstStyle/>
        <a:p>
          <a:endParaRPr lang="en-US"/>
        </a:p>
      </dgm:t>
    </dgm:pt>
    <dgm:pt modelId="{3D7EEB72-AF9A-4C90-97D9-5963F87FF8CB}" type="sibTrans" cxnId="{05BA5939-6BDE-4090-BD3C-9829B5492EAB}">
      <dgm:prSet/>
      <dgm:spPr/>
      <dgm:t>
        <a:bodyPr/>
        <a:lstStyle/>
        <a:p>
          <a:endParaRPr lang="en-US"/>
        </a:p>
      </dgm:t>
    </dgm:pt>
    <dgm:pt modelId="{7E5516F8-F41D-4B72-B9F7-D9B78D316A2B}" type="pres">
      <dgm:prSet presAssocID="{F5EFFEAB-9836-4EFC-A956-6E1DB742B3AD}" presName="linear" presStyleCnt="0">
        <dgm:presLayoutVars>
          <dgm:animLvl val="lvl"/>
          <dgm:resizeHandles val="exact"/>
        </dgm:presLayoutVars>
      </dgm:prSet>
      <dgm:spPr/>
    </dgm:pt>
    <dgm:pt modelId="{4AC8DC03-70FF-4D65-BF74-8C9944791364}" type="pres">
      <dgm:prSet presAssocID="{39F5C769-A904-4D16-9CB0-63381BCDE5B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E81576A-94D2-4679-ADA7-0B5B4C054C56}" type="pres">
      <dgm:prSet presAssocID="{39F5C769-A904-4D16-9CB0-63381BCDE5B7}" presName="childText" presStyleLbl="revTx" presStyleIdx="0" presStyleCnt="1">
        <dgm:presLayoutVars>
          <dgm:bulletEnabled val="1"/>
        </dgm:presLayoutVars>
      </dgm:prSet>
      <dgm:spPr/>
    </dgm:pt>
    <dgm:pt modelId="{D66F7328-90B9-4123-B258-C3F790B7DD09}" type="pres">
      <dgm:prSet presAssocID="{B3D5E030-D8C1-4557-AA45-5594B3B018E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B90030E-28BB-46DF-ADF3-E3A97D099006}" srcId="{39F5C769-A904-4D16-9CB0-63381BCDE5B7}" destId="{01755F12-FA5B-49DE-88B8-5162824E2B00}" srcOrd="0" destOrd="0" parTransId="{7E09A363-68CE-4822-9535-84AAB5E54EC0}" sibTransId="{094BEDCC-4D67-4A20-B291-E41D6A50CB09}"/>
    <dgm:cxn modelId="{2602BC15-9A7A-454C-BE26-B18B70BAF422}" srcId="{39F5C769-A904-4D16-9CB0-63381BCDE5B7}" destId="{4841E093-F822-4002-A6D4-4EB144DE36ED}" srcOrd="2" destOrd="0" parTransId="{A7B9B440-A885-4BC9-892B-A9BBC1F7689B}" sibTransId="{59DAFF23-BDBE-4B81-A067-BBD1A3726FEB}"/>
    <dgm:cxn modelId="{05BA5939-6BDE-4090-BD3C-9829B5492EAB}" srcId="{F5EFFEAB-9836-4EFC-A956-6E1DB742B3AD}" destId="{B3D5E030-D8C1-4557-AA45-5594B3B018E8}" srcOrd="1" destOrd="0" parTransId="{E50E1135-83D1-408E-BAF2-A786B6229E07}" sibTransId="{3D7EEB72-AF9A-4C90-97D9-5963F87FF8CB}"/>
    <dgm:cxn modelId="{CEF36041-CA89-4C06-81E3-F04CECD81AD3}" type="presOf" srcId="{39F5C769-A904-4D16-9CB0-63381BCDE5B7}" destId="{4AC8DC03-70FF-4D65-BF74-8C9944791364}" srcOrd="0" destOrd="0" presId="urn:microsoft.com/office/officeart/2005/8/layout/vList2"/>
    <dgm:cxn modelId="{D25BB942-3D41-4823-9F92-56DC99C680B2}" srcId="{39F5C769-A904-4D16-9CB0-63381BCDE5B7}" destId="{AA9ABC79-170D-46A2-B914-CF701175C93C}" srcOrd="1" destOrd="0" parTransId="{3C81E811-3DC9-4C24-B082-FB3597E2049C}" sibTransId="{6C076774-213D-42BE-B65B-FF34F0D14AF2}"/>
    <dgm:cxn modelId="{87D27467-9B8D-4E25-81F7-45AF1B25066B}" type="presOf" srcId="{F5EFFEAB-9836-4EFC-A956-6E1DB742B3AD}" destId="{7E5516F8-F41D-4B72-B9F7-D9B78D316A2B}" srcOrd="0" destOrd="0" presId="urn:microsoft.com/office/officeart/2005/8/layout/vList2"/>
    <dgm:cxn modelId="{3C83D859-6ADD-4171-BF6D-7F9716A7666B}" type="presOf" srcId="{FA48D1E1-A4E1-4143-8FF1-A932FB0B2694}" destId="{6E81576A-94D2-4679-ADA7-0B5B4C054C56}" srcOrd="0" destOrd="3" presId="urn:microsoft.com/office/officeart/2005/8/layout/vList2"/>
    <dgm:cxn modelId="{1596188D-0B29-437E-A49A-2BC2C7DF5F10}" srcId="{39F5C769-A904-4D16-9CB0-63381BCDE5B7}" destId="{55362160-1026-4A09-B670-2109A75BA5D3}" srcOrd="4" destOrd="0" parTransId="{2DF6EF53-8B6C-4D95-B782-C1DDD8F98240}" sibTransId="{0D548861-CD15-4CFE-BB91-281A7B1CFCB4}"/>
    <dgm:cxn modelId="{4FEF0D96-50EC-4A43-B53A-1C20921C8318}" srcId="{F5EFFEAB-9836-4EFC-A956-6E1DB742B3AD}" destId="{39F5C769-A904-4D16-9CB0-63381BCDE5B7}" srcOrd="0" destOrd="0" parTransId="{3EE3A9D9-1F7C-49EF-BC0C-083D4339F5C7}" sibTransId="{B01E690D-1113-4F07-898A-4A42DA893C7C}"/>
    <dgm:cxn modelId="{F30794A1-AC94-40E8-8873-9849BECA7CA9}" type="presOf" srcId="{4841E093-F822-4002-A6D4-4EB144DE36ED}" destId="{6E81576A-94D2-4679-ADA7-0B5B4C054C56}" srcOrd="0" destOrd="2" presId="urn:microsoft.com/office/officeart/2005/8/layout/vList2"/>
    <dgm:cxn modelId="{B66586A3-3ADC-46B5-99C7-15DABE0FD001}" srcId="{39F5C769-A904-4D16-9CB0-63381BCDE5B7}" destId="{FA48D1E1-A4E1-4143-8FF1-A932FB0B2694}" srcOrd="3" destOrd="0" parTransId="{225AD98B-5852-42B2-856C-815B0ABAA957}" sibTransId="{FAFEE573-F49F-4896-8E8D-3BB46E7644B3}"/>
    <dgm:cxn modelId="{1B0FB2B0-DD96-4921-B80E-4FA9B26026D2}" type="presOf" srcId="{55362160-1026-4A09-B670-2109A75BA5D3}" destId="{6E81576A-94D2-4679-ADA7-0B5B4C054C56}" srcOrd="0" destOrd="4" presId="urn:microsoft.com/office/officeart/2005/8/layout/vList2"/>
    <dgm:cxn modelId="{43C66EC5-F71D-4ADC-91EE-E5AB5E687BBB}" type="presOf" srcId="{01755F12-FA5B-49DE-88B8-5162824E2B00}" destId="{6E81576A-94D2-4679-ADA7-0B5B4C054C56}" srcOrd="0" destOrd="0" presId="urn:microsoft.com/office/officeart/2005/8/layout/vList2"/>
    <dgm:cxn modelId="{917801DD-3826-4718-8FBC-8EB26AC40E4C}" type="presOf" srcId="{AA9ABC79-170D-46A2-B914-CF701175C93C}" destId="{6E81576A-94D2-4679-ADA7-0B5B4C054C56}" srcOrd="0" destOrd="1" presId="urn:microsoft.com/office/officeart/2005/8/layout/vList2"/>
    <dgm:cxn modelId="{58A850F8-AC24-408F-B418-191FF1C2F578}" type="presOf" srcId="{B3D5E030-D8C1-4557-AA45-5594B3B018E8}" destId="{D66F7328-90B9-4123-B258-C3F790B7DD09}" srcOrd="0" destOrd="0" presId="urn:microsoft.com/office/officeart/2005/8/layout/vList2"/>
    <dgm:cxn modelId="{E4AD8374-7737-4EDE-BFF4-9E6B0D8B7A8B}" type="presParOf" srcId="{7E5516F8-F41D-4B72-B9F7-D9B78D316A2B}" destId="{4AC8DC03-70FF-4D65-BF74-8C9944791364}" srcOrd="0" destOrd="0" presId="urn:microsoft.com/office/officeart/2005/8/layout/vList2"/>
    <dgm:cxn modelId="{A0978CB7-45E3-4B20-B415-5FC02968E17F}" type="presParOf" srcId="{7E5516F8-F41D-4B72-B9F7-D9B78D316A2B}" destId="{6E81576A-94D2-4679-ADA7-0B5B4C054C56}" srcOrd="1" destOrd="0" presId="urn:microsoft.com/office/officeart/2005/8/layout/vList2"/>
    <dgm:cxn modelId="{D408331A-8529-488A-9027-672E5CA219C6}" type="presParOf" srcId="{7E5516F8-F41D-4B72-B9F7-D9B78D316A2B}" destId="{D66F7328-90B9-4123-B258-C3F790B7DD0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0E1C86A-0B13-4504-B5D6-E5AD0455F18E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7F8539B-F1A5-442E-8C67-C6BF02C177C6}">
      <dgm:prSet/>
      <dgm:spPr/>
      <dgm:t>
        <a:bodyPr/>
        <a:lstStyle/>
        <a:p>
          <a:r>
            <a:rPr lang="en-US" b="1" i="0" u="sng"/>
            <a:t>SHONA'S DEVELOPMENTAL STAGE</a:t>
          </a:r>
          <a:endParaRPr lang="en-US"/>
        </a:p>
      </dgm:t>
    </dgm:pt>
    <dgm:pt modelId="{53F63827-CF97-498A-9B45-3A0EA0DCD42A}" type="parTrans" cxnId="{FC615A92-B57D-44EF-9C77-E5AB0904FAB5}">
      <dgm:prSet/>
      <dgm:spPr/>
      <dgm:t>
        <a:bodyPr/>
        <a:lstStyle/>
        <a:p>
          <a:endParaRPr lang="en-US"/>
        </a:p>
      </dgm:t>
    </dgm:pt>
    <dgm:pt modelId="{333F5D3E-32B9-49F5-BC20-ECF4AB01EEF7}" type="sibTrans" cxnId="{FC615A92-B57D-44EF-9C77-E5AB0904FAB5}">
      <dgm:prSet/>
      <dgm:spPr/>
      <dgm:t>
        <a:bodyPr/>
        <a:lstStyle/>
        <a:p>
          <a:endParaRPr lang="en-US"/>
        </a:p>
      </dgm:t>
    </dgm:pt>
    <dgm:pt modelId="{251A6A87-9F01-4281-AFFB-E4DD0B18A2F6}">
      <dgm:prSet/>
      <dgm:spPr/>
      <dgm:t>
        <a:bodyPr/>
        <a:lstStyle/>
        <a:p>
          <a:r>
            <a:rPr lang="en-GB" b="1"/>
            <a:t>Initiative versus Guilt</a:t>
          </a:r>
          <a:endParaRPr lang="en-US"/>
        </a:p>
      </dgm:t>
    </dgm:pt>
    <dgm:pt modelId="{D33885D7-7D72-4994-B8CD-BDCF2C426AF6}" type="parTrans" cxnId="{D6B2920E-CC01-43C4-82B4-59C0918F9DD7}">
      <dgm:prSet/>
      <dgm:spPr/>
      <dgm:t>
        <a:bodyPr/>
        <a:lstStyle/>
        <a:p>
          <a:endParaRPr lang="en-US"/>
        </a:p>
      </dgm:t>
    </dgm:pt>
    <dgm:pt modelId="{8B54C8DE-6552-4A31-B954-059A392DD00D}" type="sibTrans" cxnId="{D6B2920E-CC01-43C4-82B4-59C0918F9DD7}">
      <dgm:prSet/>
      <dgm:spPr/>
      <dgm:t>
        <a:bodyPr/>
        <a:lstStyle/>
        <a:p>
          <a:endParaRPr lang="en-US"/>
        </a:p>
      </dgm:t>
    </dgm:pt>
    <dgm:pt modelId="{9678AE7A-DBA3-4C79-BE17-6DF004CECC35}">
      <dgm:prSet/>
      <dgm:spPr/>
      <dgm:t>
        <a:bodyPr/>
        <a:lstStyle/>
        <a:p>
          <a:r>
            <a:rPr lang="en-GB" b="1"/>
            <a:t>Approximately 3–6 years</a:t>
          </a:r>
          <a:endParaRPr lang="en-US"/>
        </a:p>
      </dgm:t>
    </dgm:pt>
    <dgm:pt modelId="{B6014E35-B4FB-4334-8B8E-C7106721D884}" type="parTrans" cxnId="{D20A71E9-493D-4BAD-B580-2C3A3042ED1B}">
      <dgm:prSet/>
      <dgm:spPr/>
      <dgm:t>
        <a:bodyPr/>
        <a:lstStyle/>
        <a:p>
          <a:endParaRPr lang="en-US"/>
        </a:p>
      </dgm:t>
    </dgm:pt>
    <dgm:pt modelId="{10381635-B8C8-402C-9FAD-0E32DF5624B3}" type="sibTrans" cxnId="{D20A71E9-493D-4BAD-B580-2C3A3042ED1B}">
      <dgm:prSet/>
      <dgm:spPr/>
      <dgm:t>
        <a:bodyPr/>
        <a:lstStyle/>
        <a:p>
          <a:endParaRPr lang="en-US"/>
        </a:p>
      </dgm:t>
    </dgm:pt>
    <dgm:pt modelId="{642DC8DF-D425-4F0C-8FDB-E300D52DB17F}">
      <dgm:prSet/>
      <dgm:spPr/>
      <dgm:t>
        <a:bodyPr/>
        <a:lstStyle/>
        <a:p>
          <a:r>
            <a:rPr lang="en-GB"/>
            <a:t>Children may:</a:t>
          </a:r>
          <a:endParaRPr lang="en-US"/>
        </a:p>
      </dgm:t>
    </dgm:pt>
    <dgm:pt modelId="{9B733582-819A-4B6A-A511-810BDC6AD053}" type="parTrans" cxnId="{6B622549-A7AB-4119-914B-0F6BFD549CA4}">
      <dgm:prSet/>
      <dgm:spPr/>
      <dgm:t>
        <a:bodyPr/>
        <a:lstStyle/>
        <a:p>
          <a:endParaRPr lang="en-US"/>
        </a:p>
      </dgm:t>
    </dgm:pt>
    <dgm:pt modelId="{D63CBFDC-92E8-4889-B88A-EDCF0E30C8B0}" type="sibTrans" cxnId="{6B622549-A7AB-4119-914B-0F6BFD549CA4}">
      <dgm:prSet/>
      <dgm:spPr/>
      <dgm:t>
        <a:bodyPr/>
        <a:lstStyle/>
        <a:p>
          <a:endParaRPr lang="en-US"/>
        </a:p>
      </dgm:t>
    </dgm:pt>
    <dgm:pt modelId="{E05FCC70-C911-4269-A408-18B8457D944D}">
      <dgm:prSet/>
      <dgm:spPr/>
      <dgm:t>
        <a:bodyPr/>
        <a:lstStyle/>
        <a:p>
          <a:r>
            <a:rPr lang="en-GB"/>
            <a:t>Become more independent</a:t>
          </a:r>
          <a:endParaRPr lang="en-US"/>
        </a:p>
      </dgm:t>
    </dgm:pt>
    <dgm:pt modelId="{5B537A70-5BE1-4514-8E71-ED30B1AB2FDE}" type="parTrans" cxnId="{5B4FB00E-CA7E-463E-A577-7B4B2B49C5AD}">
      <dgm:prSet/>
      <dgm:spPr/>
      <dgm:t>
        <a:bodyPr/>
        <a:lstStyle/>
        <a:p>
          <a:endParaRPr lang="en-US"/>
        </a:p>
      </dgm:t>
    </dgm:pt>
    <dgm:pt modelId="{D24F9449-BCEE-4D5C-9497-B29694CB3091}" type="sibTrans" cxnId="{5B4FB00E-CA7E-463E-A577-7B4B2B49C5AD}">
      <dgm:prSet/>
      <dgm:spPr/>
      <dgm:t>
        <a:bodyPr/>
        <a:lstStyle/>
        <a:p>
          <a:endParaRPr lang="en-US"/>
        </a:p>
      </dgm:t>
    </dgm:pt>
    <dgm:pt modelId="{2153CAAA-3782-483B-89C6-01B7AE49846B}">
      <dgm:prSet/>
      <dgm:spPr/>
      <dgm:t>
        <a:bodyPr/>
        <a:lstStyle/>
        <a:p>
          <a:r>
            <a:rPr lang="en-GB"/>
            <a:t>Make choices</a:t>
          </a:r>
          <a:endParaRPr lang="en-US"/>
        </a:p>
      </dgm:t>
    </dgm:pt>
    <dgm:pt modelId="{0FF1DDAF-C9D2-48BC-A378-ABFA60EC1F91}" type="parTrans" cxnId="{ACC914C9-7F8C-43FC-B157-7B4017E4DEDD}">
      <dgm:prSet/>
      <dgm:spPr/>
      <dgm:t>
        <a:bodyPr/>
        <a:lstStyle/>
        <a:p>
          <a:endParaRPr lang="en-US"/>
        </a:p>
      </dgm:t>
    </dgm:pt>
    <dgm:pt modelId="{F436F412-FE42-454F-8DF9-56DA57AFCD0C}" type="sibTrans" cxnId="{ACC914C9-7F8C-43FC-B157-7B4017E4DEDD}">
      <dgm:prSet/>
      <dgm:spPr/>
      <dgm:t>
        <a:bodyPr/>
        <a:lstStyle/>
        <a:p>
          <a:endParaRPr lang="en-US"/>
        </a:p>
      </dgm:t>
    </dgm:pt>
    <dgm:pt modelId="{123877E7-019E-4775-BC1F-2F6168E1364C}">
      <dgm:prSet/>
      <dgm:spPr/>
      <dgm:t>
        <a:bodyPr/>
        <a:lstStyle/>
        <a:p>
          <a:r>
            <a:rPr lang="en-GB"/>
            <a:t>Try new activities</a:t>
          </a:r>
          <a:endParaRPr lang="en-US"/>
        </a:p>
      </dgm:t>
    </dgm:pt>
    <dgm:pt modelId="{524CA83B-6AE5-4903-8659-0891E4E8C72E}" type="parTrans" cxnId="{2DCBBFF6-055F-4933-8582-00D7C25C7AA9}">
      <dgm:prSet/>
      <dgm:spPr/>
      <dgm:t>
        <a:bodyPr/>
        <a:lstStyle/>
        <a:p>
          <a:endParaRPr lang="en-US"/>
        </a:p>
      </dgm:t>
    </dgm:pt>
    <dgm:pt modelId="{FE0A10E9-CF6C-49DE-AF0E-56AAA6BC7211}" type="sibTrans" cxnId="{2DCBBFF6-055F-4933-8582-00D7C25C7AA9}">
      <dgm:prSet/>
      <dgm:spPr/>
      <dgm:t>
        <a:bodyPr/>
        <a:lstStyle/>
        <a:p>
          <a:endParaRPr lang="en-US"/>
        </a:p>
      </dgm:t>
    </dgm:pt>
    <dgm:pt modelId="{5E21FB30-49E4-4880-803E-8FB9ACFDF68A}">
      <dgm:prSet/>
      <dgm:spPr/>
      <dgm:t>
        <a:bodyPr/>
        <a:lstStyle/>
        <a:p>
          <a:r>
            <a:rPr lang="en-GB"/>
            <a:t>Use imagination through play</a:t>
          </a:r>
          <a:endParaRPr lang="en-US"/>
        </a:p>
      </dgm:t>
    </dgm:pt>
    <dgm:pt modelId="{1D0FBD2E-BB8B-4B43-AD72-14FAFF50E82D}" type="parTrans" cxnId="{1569DC5E-D348-4D0E-9503-DCB6215BD7D2}">
      <dgm:prSet/>
      <dgm:spPr/>
      <dgm:t>
        <a:bodyPr/>
        <a:lstStyle/>
        <a:p>
          <a:endParaRPr lang="en-US"/>
        </a:p>
      </dgm:t>
    </dgm:pt>
    <dgm:pt modelId="{FC19A3C6-4CAC-44CB-BFA0-99C4ADE7BFB1}" type="sibTrans" cxnId="{1569DC5E-D348-4D0E-9503-DCB6215BD7D2}">
      <dgm:prSet/>
      <dgm:spPr/>
      <dgm:t>
        <a:bodyPr/>
        <a:lstStyle/>
        <a:p>
          <a:endParaRPr lang="en-US"/>
        </a:p>
      </dgm:t>
    </dgm:pt>
    <dgm:pt modelId="{EDBAF0A7-F6D1-4C1A-8C0C-380EC0DF2D75}">
      <dgm:prSet/>
      <dgm:spPr/>
      <dgm:t>
        <a:bodyPr/>
        <a:lstStyle/>
        <a:p>
          <a:r>
            <a:rPr lang="en-GB"/>
            <a:t>Develop confidence</a:t>
          </a:r>
          <a:endParaRPr lang="en-US"/>
        </a:p>
      </dgm:t>
    </dgm:pt>
    <dgm:pt modelId="{1A5658F5-ADB2-4E43-B3BA-CDA842864B88}" type="parTrans" cxnId="{5AAEEE10-E034-48BB-8C67-01E36A1DD182}">
      <dgm:prSet/>
      <dgm:spPr/>
      <dgm:t>
        <a:bodyPr/>
        <a:lstStyle/>
        <a:p>
          <a:endParaRPr lang="en-US"/>
        </a:p>
      </dgm:t>
    </dgm:pt>
    <dgm:pt modelId="{D4D30734-8C1A-4780-BCC9-7EF156D5FE2C}" type="sibTrans" cxnId="{5AAEEE10-E034-48BB-8C67-01E36A1DD182}">
      <dgm:prSet/>
      <dgm:spPr/>
      <dgm:t>
        <a:bodyPr/>
        <a:lstStyle/>
        <a:p>
          <a:endParaRPr lang="en-US"/>
        </a:p>
      </dgm:t>
    </dgm:pt>
    <dgm:pt modelId="{31F287C3-C10B-4289-AA99-9F6808640CD1}">
      <dgm:prSet/>
      <dgm:spPr/>
      <dgm:t>
        <a:bodyPr/>
        <a:lstStyle/>
        <a:p>
          <a:r>
            <a:rPr lang="en-GB" b="1"/>
            <a:t>(Erikson, 1963; Maree, 2021)</a:t>
          </a:r>
          <a:endParaRPr lang="en-US"/>
        </a:p>
      </dgm:t>
    </dgm:pt>
    <dgm:pt modelId="{8B748FD4-3191-4613-BAE5-10B15FF2EDE4}" type="parTrans" cxnId="{F4499122-6027-4CD9-B895-D9D94B6AEBBC}">
      <dgm:prSet/>
      <dgm:spPr/>
      <dgm:t>
        <a:bodyPr/>
        <a:lstStyle/>
        <a:p>
          <a:endParaRPr lang="en-US"/>
        </a:p>
      </dgm:t>
    </dgm:pt>
    <dgm:pt modelId="{A0D153EE-4407-4482-BF78-848489137D8B}" type="sibTrans" cxnId="{F4499122-6027-4CD9-B895-D9D94B6AEBBC}">
      <dgm:prSet/>
      <dgm:spPr/>
      <dgm:t>
        <a:bodyPr/>
        <a:lstStyle/>
        <a:p>
          <a:endParaRPr lang="en-US"/>
        </a:p>
      </dgm:t>
    </dgm:pt>
    <dgm:pt modelId="{A2A93276-1755-4E49-984F-165582FDC87E}" type="pres">
      <dgm:prSet presAssocID="{E0E1C86A-0B13-4504-B5D6-E5AD0455F18E}" presName="linear" presStyleCnt="0">
        <dgm:presLayoutVars>
          <dgm:animLvl val="lvl"/>
          <dgm:resizeHandles val="exact"/>
        </dgm:presLayoutVars>
      </dgm:prSet>
      <dgm:spPr/>
    </dgm:pt>
    <dgm:pt modelId="{B159A250-380D-4FA3-8B1B-7204D542C0CF}" type="pres">
      <dgm:prSet presAssocID="{C7F8539B-F1A5-442E-8C67-C6BF02C177C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C0A3124-1BB6-4114-B46B-800EBAA3F61A}" type="pres">
      <dgm:prSet presAssocID="{333F5D3E-32B9-49F5-BC20-ECF4AB01EEF7}" presName="spacer" presStyleCnt="0"/>
      <dgm:spPr/>
    </dgm:pt>
    <dgm:pt modelId="{E0C39EFA-00EE-493E-8AEA-2214D7FB947C}" type="pres">
      <dgm:prSet presAssocID="{251A6A87-9F01-4281-AFFB-E4DD0B18A2F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AECD170-8CA2-4092-9CD6-82DAD44084A8}" type="pres">
      <dgm:prSet presAssocID="{8B54C8DE-6552-4A31-B954-059A392DD00D}" presName="spacer" presStyleCnt="0"/>
      <dgm:spPr/>
    </dgm:pt>
    <dgm:pt modelId="{C4577325-0BBD-4618-878D-2869D2034398}" type="pres">
      <dgm:prSet presAssocID="{9678AE7A-DBA3-4C79-BE17-6DF004CECC3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35894FB-42E5-420B-B676-A77AB494FC6C}" type="pres">
      <dgm:prSet presAssocID="{10381635-B8C8-402C-9FAD-0E32DF5624B3}" presName="spacer" presStyleCnt="0"/>
      <dgm:spPr/>
    </dgm:pt>
    <dgm:pt modelId="{7CA26F70-C577-4928-A5D0-800663E8773B}" type="pres">
      <dgm:prSet presAssocID="{642DC8DF-D425-4F0C-8FDB-E300D52DB17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5F2C60A-507F-486D-A93C-2DB5BDEDEC95}" type="pres">
      <dgm:prSet presAssocID="{642DC8DF-D425-4F0C-8FDB-E300D52DB17F}" presName="childText" presStyleLbl="revTx" presStyleIdx="0" presStyleCnt="1">
        <dgm:presLayoutVars>
          <dgm:bulletEnabled val="1"/>
        </dgm:presLayoutVars>
      </dgm:prSet>
      <dgm:spPr/>
    </dgm:pt>
    <dgm:pt modelId="{9EFB8E5A-FD66-43E1-B312-C4FF1B9AB5C6}" type="pres">
      <dgm:prSet presAssocID="{31F287C3-C10B-4289-AA99-9F6808640CD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48F7C01-A984-448D-8FFF-DD9779184B94}" type="presOf" srcId="{31F287C3-C10B-4289-AA99-9F6808640CD1}" destId="{9EFB8E5A-FD66-43E1-B312-C4FF1B9AB5C6}" srcOrd="0" destOrd="0" presId="urn:microsoft.com/office/officeart/2005/8/layout/vList2"/>
    <dgm:cxn modelId="{312BD501-096C-482E-A790-3E308C006A38}" type="presOf" srcId="{E0E1C86A-0B13-4504-B5D6-E5AD0455F18E}" destId="{A2A93276-1755-4E49-984F-165582FDC87E}" srcOrd="0" destOrd="0" presId="urn:microsoft.com/office/officeart/2005/8/layout/vList2"/>
    <dgm:cxn modelId="{D6B2920E-CC01-43C4-82B4-59C0918F9DD7}" srcId="{E0E1C86A-0B13-4504-B5D6-E5AD0455F18E}" destId="{251A6A87-9F01-4281-AFFB-E4DD0B18A2F6}" srcOrd="1" destOrd="0" parTransId="{D33885D7-7D72-4994-B8CD-BDCF2C426AF6}" sibTransId="{8B54C8DE-6552-4A31-B954-059A392DD00D}"/>
    <dgm:cxn modelId="{5B4FB00E-CA7E-463E-A577-7B4B2B49C5AD}" srcId="{642DC8DF-D425-4F0C-8FDB-E300D52DB17F}" destId="{E05FCC70-C911-4269-A408-18B8457D944D}" srcOrd="0" destOrd="0" parTransId="{5B537A70-5BE1-4514-8E71-ED30B1AB2FDE}" sibTransId="{D24F9449-BCEE-4D5C-9497-B29694CB3091}"/>
    <dgm:cxn modelId="{5AAEEE10-E034-48BB-8C67-01E36A1DD182}" srcId="{642DC8DF-D425-4F0C-8FDB-E300D52DB17F}" destId="{EDBAF0A7-F6D1-4C1A-8C0C-380EC0DF2D75}" srcOrd="4" destOrd="0" parTransId="{1A5658F5-ADB2-4E43-B3BA-CDA842864B88}" sibTransId="{D4D30734-8C1A-4780-BCC9-7EF156D5FE2C}"/>
    <dgm:cxn modelId="{F4499122-6027-4CD9-B895-D9D94B6AEBBC}" srcId="{E0E1C86A-0B13-4504-B5D6-E5AD0455F18E}" destId="{31F287C3-C10B-4289-AA99-9F6808640CD1}" srcOrd="4" destOrd="0" parTransId="{8B748FD4-3191-4613-BAE5-10B15FF2EDE4}" sibTransId="{A0D153EE-4407-4482-BF78-848489137D8B}"/>
    <dgm:cxn modelId="{3C19452E-58A5-4E4E-94E7-B6B16E40FACD}" type="presOf" srcId="{E05FCC70-C911-4269-A408-18B8457D944D}" destId="{D5F2C60A-507F-486D-A93C-2DB5BDEDEC95}" srcOrd="0" destOrd="0" presId="urn:microsoft.com/office/officeart/2005/8/layout/vList2"/>
    <dgm:cxn modelId="{9849DA31-2D99-4E01-A495-E1A44FA20B37}" type="presOf" srcId="{123877E7-019E-4775-BC1F-2F6168E1364C}" destId="{D5F2C60A-507F-486D-A93C-2DB5BDEDEC95}" srcOrd="0" destOrd="2" presId="urn:microsoft.com/office/officeart/2005/8/layout/vList2"/>
    <dgm:cxn modelId="{137C2C35-364C-411D-8782-07AAD4E4924E}" type="presOf" srcId="{EDBAF0A7-F6D1-4C1A-8C0C-380EC0DF2D75}" destId="{D5F2C60A-507F-486D-A93C-2DB5BDEDEC95}" srcOrd="0" destOrd="4" presId="urn:microsoft.com/office/officeart/2005/8/layout/vList2"/>
    <dgm:cxn modelId="{1569DC5E-D348-4D0E-9503-DCB6215BD7D2}" srcId="{642DC8DF-D425-4F0C-8FDB-E300D52DB17F}" destId="{5E21FB30-49E4-4880-803E-8FB9ACFDF68A}" srcOrd="3" destOrd="0" parTransId="{1D0FBD2E-BB8B-4B43-AD72-14FAFF50E82D}" sibTransId="{FC19A3C6-4CAC-44CB-BFA0-99C4ADE7BFB1}"/>
    <dgm:cxn modelId="{6B622549-A7AB-4119-914B-0F6BFD549CA4}" srcId="{E0E1C86A-0B13-4504-B5D6-E5AD0455F18E}" destId="{642DC8DF-D425-4F0C-8FDB-E300D52DB17F}" srcOrd="3" destOrd="0" parTransId="{9B733582-819A-4B6A-A511-810BDC6AD053}" sibTransId="{D63CBFDC-92E8-4889-B88A-EDCF0E30C8B0}"/>
    <dgm:cxn modelId="{C7992C7D-619E-477D-99DE-8DFB2E70CBE3}" type="presOf" srcId="{642DC8DF-D425-4F0C-8FDB-E300D52DB17F}" destId="{7CA26F70-C577-4928-A5D0-800663E8773B}" srcOrd="0" destOrd="0" presId="urn:microsoft.com/office/officeart/2005/8/layout/vList2"/>
    <dgm:cxn modelId="{1C1BC28A-6522-4614-BF10-D0F886322030}" type="presOf" srcId="{9678AE7A-DBA3-4C79-BE17-6DF004CECC35}" destId="{C4577325-0BBD-4618-878D-2869D2034398}" srcOrd="0" destOrd="0" presId="urn:microsoft.com/office/officeart/2005/8/layout/vList2"/>
    <dgm:cxn modelId="{FC615A92-B57D-44EF-9C77-E5AB0904FAB5}" srcId="{E0E1C86A-0B13-4504-B5D6-E5AD0455F18E}" destId="{C7F8539B-F1A5-442E-8C67-C6BF02C177C6}" srcOrd="0" destOrd="0" parTransId="{53F63827-CF97-498A-9B45-3A0EA0DCD42A}" sibTransId="{333F5D3E-32B9-49F5-BC20-ECF4AB01EEF7}"/>
    <dgm:cxn modelId="{8273CF9A-8E42-4ED3-8199-BB6B0F9F55DD}" type="presOf" srcId="{5E21FB30-49E4-4880-803E-8FB9ACFDF68A}" destId="{D5F2C60A-507F-486D-A93C-2DB5BDEDEC95}" srcOrd="0" destOrd="3" presId="urn:microsoft.com/office/officeart/2005/8/layout/vList2"/>
    <dgm:cxn modelId="{B71CC6A6-C557-4907-B2B4-E91FE1B67FCA}" type="presOf" srcId="{2153CAAA-3782-483B-89C6-01B7AE49846B}" destId="{D5F2C60A-507F-486D-A93C-2DB5BDEDEC95}" srcOrd="0" destOrd="1" presId="urn:microsoft.com/office/officeart/2005/8/layout/vList2"/>
    <dgm:cxn modelId="{ACC914C9-7F8C-43FC-B157-7B4017E4DEDD}" srcId="{642DC8DF-D425-4F0C-8FDB-E300D52DB17F}" destId="{2153CAAA-3782-483B-89C6-01B7AE49846B}" srcOrd="1" destOrd="0" parTransId="{0FF1DDAF-C9D2-48BC-A378-ABFA60EC1F91}" sibTransId="{F436F412-FE42-454F-8DF9-56DA57AFCD0C}"/>
    <dgm:cxn modelId="{CFDE7ACE-C0BD-4D67-A192-145070923EB6}" type="presOf" srcId="{C7F8539B-F1A5-442E-8C67-C6BF02C177C6}" destId="{B159A250-380D-4FA3-8B1B-7204D542C0CF}" srcOrd="0" destOrd="0" presId="urn:microsoft.com/office/officeart/2005/8/layout/vList2"/>
    <dgm:cxn modelId="{4ED6E3D8-9C14-466E-A63D-126E3DF057E8}" type="presOf" srcId="{251A6A87-9F01-4281-AFFB-E4DD0B18A2F6}" destId="{E0C39EFA-00EE-493E-8AEA-2214D7FB947C}" srcOrd="0" destOrd="0" presId="urn:microsoft.com/office/officeart/2005/8/layout/vList2"/>
    <dgm:cxn modelId="{D20A71E9-493D-4BAD-B580-2C3A3042ED1B}" srcId="{E0E1C86A-0B13-4504-B5D6-E5AD0455F18E}" destId="{9678AE7A-DBA3-4C79-BE17-6DF004CECC35}" srcOrd="2" destOrd="0" parTransId="{B6014E35-B4FB-4334-8B8E-C7106721D884}" sibTransId="{10381635-B8C8-402C-9FAD-0E32DF5624B3}"/>
    <dgm:cxn modelId="{2DCBBFF6-055F-4933-8582-00D7C25C7AA9}" srcId="{642DC8DF-D425-4F0C-8FDB-E300D52DB17F}" destId="{123877E7-019E-4775-BC1F-2F6168E1364C}" srcOrd="2" destOrd="0" parTransId="{524CA83B-6AE5-4903-8659-0891E4E8C72E}" sibTransId="{FE0A10E9-CF6C-49DE-AF0E-56AAA6BC7211}"/>
    <dgm:cxn modelId="{ADF6FC93-4886-4539-96EA-AEC6365EAE39}" type="presParOf" srcId="{A2A93276-1755-4E49-984F-165582FDC87E}" destId="{B159A250-380D-4FA3-8B1B-7204D542C0CF}" srcOrd="0" destOrd="0" presId="urn:microsoft.com/office/officeart/2005/8/layout/vList2"/>
    <dgm:cxn modelId="{5CC2C47F-8534-4822-A814-FBC305784D68}" type="presParOf" srcId="{A2A93276-1755-4E49-984F-165582FDC87E}" destId="{3C0A3124-1BB6-4114-B46B-800EBAA3F61A}" srcOrd="1" destOrd="0" presId="urn:microsoft.com/office/officeart/2005/8/layout/vList2"/>
    <dgm:cxn modelId="{B90AC546-5BE8-4956-92D5-F253C30440E6}" type="presParOf" srcId="{A2A93276-1755-4E49-984F-165582FDC87E}" destId="{E0C39EFA-00EE-493E-8AEA-2214D7FB947C}" srcOrd="2" destOrd="0" presId="urn:microsoft.com/office/officeart/2005/8/layout/vList2"/>
    <dgm:cxn modelId="{3A1EFCEB-44BB-4F88-89C7-72210F1AEDC1}" type="presParOf" srcId="{A2A93276-1755-4E49-984F-165582FDC87E}" destId="{BAECD170-8CA2-4092-9CD6-82DAD44084A8}" srcOrd="3" destOrd="0" presId="urn:microsoft.com/office/officeart/2005/8/layout/vList2"/>
    <dgm:cxn modelId="{0E5588D0-0B8D-454A-BBEF-60F3337F2262}" type="presParOf" srcId="{A2A93276-1755-4E49-984F-165582FDC87E}" destId="{C4577325-0BBD-4618-878D-2869D2034398}" srcOrd="4" destOrd="0" presId="urn:microsoft.com/office/officeart/2005/8/layout/vList2"/>
    <dgm:cxn modelId="{B6F28CC4-5D52-4B88-B0EF-D0DE8D9AD6C7}" type="presParOf" srcId="{A2A93276-1755-4E49-984F-165582FDC87E}" destId="{F35894FB-42E5-420B-B676-A77AB494FC6C}" srcOrd="5" destOrd="0" presId="urn:microsoft.com/office/officeart/2005/8/layout/vList2"/>
    <dgm:cxn modelId="{DE35AD48-64EF-4920-8714-5C639266DE76}" type="presParOf" srcId="{A2A93276-1755-4E49-984F-165582FDC87E}" destId="{7CA26F70-C577-4928-A5D0-800663E8773B}" srcOrd="6" destOrd="0" presId="urn:microsoft.com/office/officeart/2005/8/layout/vList2"/>
    <dgm:cxn modelId="{2A5CA152-2DF2-41AE-9072-F612BBB74100}" type="presParOf" srcId="{A2A93276-1755-4E49-984F-165582FDC87E}" destId="{D5F2C60A-507F-486D-A93C-2DB5BDEDEC95}" srcOrd="7" destOrd="0" presId="urn:microsoft.com/office/officeart/2005/8/layout/vList2"/>
    <dgm:cxn modelId="{DCC4BD56-C992-4E45-A685-375425E14D9D}" type="presParOf" srcId="{A2A93276-1755-4E49-984F-165582FDC87E}" destId="{9EFB8E5A-FD66-43E1-B312-C4FF1B9AB5C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480DCE7-66D8-493D-8160-DDCFCFC079C0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E374EEF-1612-4C46-AA7D-946BFF2DFA3E}">
      <dgm:prSet/>
      <dgm:spPr/>
      <dgm:t>
        <a:bodyPr/>
        <a:lstStyle/>
        <a:p>
          <a:r>
            <a:rPr lang="en-US" b="1" u="sng"/>
            <a:t>APPLYING ERIKSON'S THEORY TO SHONA</a:t>
          </a:r>
          <a:endParaRPr lang="en-US"/>
        </a:p>
      </dgm:t>
    </dgm:pt>
    <dgm:pt modelId="{EC9BA1B3-A938-4502-9C53-F81AC7EC16DC}" type="parTrans" cxnId="{19189265-E6F6-44D5-9857-EBC9549750DA}">
      <dgm:prSet/>
      <dgm:spPr/>
      <dgm:t>
        <a:bodyPr/>
        <a:lstStyle/>
        <a:p>
          <a:endParaRPr lang="en-US"/>
        </a:p>
      </dgm:t>
    </dgm:pt>
    <dgm:pt modelId="{B70A5932-7356-41F1-9769-ABCE820EC30B}" type="sibTrans" cxnId="{19189265-E6F6-44D5-9857-EBC9549750DA}">
      <dgm:prSet/>
      <dgm:spPr/>
      <dgm:t>
        <a:bodyPr/>
        <a:lstStyle/>
        <a:p>
          <a:endParaRPr lang="en-US"/>
        </a:p>
      </dgm:t>
    </dgm:pt>
    <dgm:pt modelId="{4BC9E012-942A-4479-BF87-A675956653EA}">
      <dgm:prSet/>
      <dgm:spPr/>
      <dgm:t>
        <a:bodyPr/>
        <a:lstStyle/>
        <a:p>
          <a:r>
            <a:rPr lang="en-US" b="1"/>
            <a:t>How Erikson relates to Shona</a:t>
          </a:r>
          <a:endParaRPr lang="en-US"/>
        </a:p>
      </dgm:t>
    </dgm:pt>
    <dgm:pt modelId="{7B64243A-C131-45E4-9341-5D843D2E5EC8}" type="parTrans" cxnId="{1B4AA238-D32C-45E0-848B-ACBE02E7CFC5}">
      <dgm:prSet/>
      <dgm:spPr/>
      <dgm:t>
        <a:bodyPr/>
        <a:lstStyle/>
        <a:p>
          <a:endParaRPr lang="en-US"/>
        </a:p>
      </dgm:t>
    </dgm:pt>
    <dgm:pt modelId="{2C1FEBB0-8BA7-4DC2-A7C2-CBB2DCA8E332}" type="sibTrans" cxnId="{1B4AA238-D32C-45E0-848B-ACBE02E7CFC5}">
      <dgm:prSet/>
      <dgm:spPr/>
      <dgm:t>
        <a:bodyPr/>
        <a:lstStyle/>
        <a:p>
          <a:endParaRPr lang="en-US"/>
        </a:p>
      </dgm:t>
    </dgm:pt>
    <dgm:pt modelId="{04CB8A49-DF7F-45AD-8ADA-AB6440F87884}">
      <dgm:prSet/>
      <dgm:spPr/>
      <dgm:t>
        <a:bodyPr/>
        <a:lstStyle/>
        <a:p>
          <a:r>
            <a:rPr lang="en-US"/>
            <a:t>Give Shona small choices</a:t>
          </a:r>
        </a:p>
      </dgm:t>
    </dgm:pt>
    <dgm:pt modelId="{3732AB48-C7CC-49B1-BA0B-ADB25983D15C}" type="parTrans" cxnId="{361170B3-393C-48F4-A36C-F67C0B88AC43}">
      <dgm:prSet/>
      <dgm:spPr/>
      <dgm:t>
        <a:bodyPr/>
        <a:lstStyle/>
        <a:p>
          <a:endParaRPr lang="en-US"/>
        </a:p>
      </dgm:t>
    </dgm:pt>
    <dgm:pt modelId="{D8E9E6C5-41B6-4A2D-8836-2D530871CF70}" type="sibTrans" cxnId="{361170B3-393C-48F4-A36C-F67C0B88AC43}">
      <dgm:prSet/>
      <dgm:spPr/>
      <dgm:t>
        <a:bodyPr/>
        <a:lstStyle/>
        <a:p>
          <a:endParaRPr lang="en-US"/>
        </a:p>
      </dgm:t>
    </dgm:pt>
    <dgm:pt modelId="{04C5D584-705F-4832-AF71-B729011A35A1}">
      <dgm:prSet/>
      <dgm:spPr/>
      <dgm:t>
        <a:bodyPr/>
        <a:lstStyle/>
        <a:p>
          <a:r>
            <a:rPr lang="en-US"/>
            <a:t>Encourage her to try activities</a:t>
          </a:r>
        </a:p>
      </dgm:t>
    </dgm:pt>
    <dgm:pt modelId="{C287DBF0-713D-40FD-B39F-A57E4391F011}" type="parTrans" cxnId="{E64AE3D8-C93C-4CF8-95D3-BF429624B387}">
      <dgm:prSet/>
      <dgm:spPr/>
      <dgm:t>
        <a:bodyPr/>
        <a:lstStyle/>
        <a:p>
          <a:endParaRPr lang="en-US"/>
        </a:p>
      </dgm:t>
    </dgm:pt>
    <dgm:pt modelId="{7258132F-E4A9-4C46-86EE-BBCBAE24F0D8}" type="sibTrans" cxnId="{E64AE3D8-C93C-4CF8-95D3-BF429624B387}">
      <dgm:prSet/>
      <dgm:spPr/>
      <dgm:t>
        <a:bodyPr/>
        <a:lstStyle/>
        <a:p>
          <a:endParaRPr lang="en-US"/>
        </a:p>
      </dgm:t>
    </dgm:pt>
    <dgm:pt modelId="{EC695142-E353-4840-8DDA-663563028B76}">
      <dgm:prSet/>
      <dgm:spPr/>
      <dgm:t>
        <a:bodyPr/>
        <a:lstStyle/>
        <a:p>
          <a:r>
            <a:rPr lang="en-US"/>
            <a:t>Praise her efforts</a:t>
          </a:r>
        </a:p>
      </dgm:t>
    </dgm:pt>
    <dgm:pt modelId="{0DF890AF-48D1-4351-99FE-80B57DC8CC4F}" type="parTrans" cxnId="{F4B17246-2085-49E7-84BF-FC452AAAC378}">
      <dgm:prSet/>
      <dgm:spPr/>
      <dgm:t>
        <a:bodyPr/>
        <a:lstStyle/>
        <a:p>
          <a:endParaRPr lang="en-US"/>
        </a:p>
      </dgm:t>
    </dgm:pt>
    <dgm:pt modelId="{1AC6B312-6FCE-4E7E-A9BA-25B8A7122718}" type="sibTrans" cxnId="{F4B17246-2085-49E7-84BF-FC452AAAC378}">
      <dgm:prSet/>
      <dgm:spPr/>
      <dgm:t>
        <a:bodyPr/>
        <a:lstStyle/>
        <a:p>
          <a:endParaRPr lang="en-US"/>
        </a:p>
      </dgm:t>
    </dgm:pt>
    <dgm:pt modelId="{C5DD13E2-D195-45BB-9B9C-C2CFE6AC99BF}">
      <dgm:prSet/>
      <dgm:spPr/>
      <dgm:t>
        <a:bodyPr/>
        <a:lstStyle/>
        <a:p>
          <a:r>
            <a:rPr lang="en-US"/>
            <a:t>Support her communication</a:t>
          </a:r>
        </a:p>
      </dgm:t>
    </dgm:pt>
    <dgm:pt modelId="{2B9EDA86-636F-4FCA-BAA9-F2F0712F4B24}" type="parTrans" cxnId="{80315236-CD1D-45D7-A3FC-A25A5CE546C0}">
      <dgm:prSet/>
      <dgm:spPr/>
      <dgm:t>
        <a:bodyPr/>
        <a:lstStyle/>
        <a:p>
          <a:endParaRPr lang="en-US"/>
        </a:p>
      </dgm:t>
    </dgm:pt>
    <dgm:pt modelId="{5E59296D-9A22-457C-9E84-8F6004421E57}" type="sibTrans" cxnId="{80315236-CD1D-45D7-A3FC-A25A5CE546C0}">
      <dgm:prSet/>
      <dgm:spPr/>
      <dgm:t>
        <a:bodyPr/>
        <a:lstStyle/>
        <a:p>
          <a:endParaRPr lang="en-US"/>
        </a:p>
      </dgm:t>
    </dgm:pt>
    <dgm:pt modelId="{5C60882D-B030-45C2-ADAF-185B2F8494C3}">
      <dgm:prSet/>
      <dgm:spPr/>
      <dgm:t>
        <a:bodyPr/>
        <a:lstStyle/>
        <a:p>
          <a:r>
            <a:rPr lang="en-US"/>
            <a:t>Build her confidence</a:t>
          </a:r>
        </a:p>
      </dgm:t>
    </dgm:pt>
    <dgm:pt modelId="{B33EBFD5-E9F9-49FA-87E9-C7EA571FF84E}" type="parTrans" cxnId="{C51DAE27-F34A-4D3A-A2D6-44754CB5B19D}">
      <dgm:prSet/>
      <dgm:spPr/>
      <dgm:t>
        <a:bodyPr/>
        <a:lstStyle/>
        <a:p>
          <a:endParaRPr lang="en-US"/>
        </a:p>
      </dgm:t>
    </dgm:pt>
    <dgm:pt modelId="{5DE7107E-E724-4F37-BABA-D05C0B3C9BFA}" type="sibTrans" cxnId="{C51DAE27-F34A-4D3A-A2D6-44754CB5B19D}">
      <dgm:prSet/>
      <dgm:spPr/>
      <dgm:t>
        <a:bodyPr/>
        <a:lstStyle/>
        <a:p>
          <a:endParaRPr lang="en-US"/>
        </a:p>
      </dgm:t>
    </dgm:pt>
    <dgm:pt modelId="{A8E70030-C374-4A50-AB5B-425CDE329A37}">
      <dgm:prSet/>
      <dgm:spPr/>
      <dgm:t>
        <a:bodyPr/>
        <a:lstStyle/>
        <a:p>
          <a:r>
            <a:rPr lang="en-US"/>
            <a:t>Encourage positive play with others</a:t>
          </a:r>
        </a:p>
      </dgm:t>
    </dgm:pt>
    <dgm:pt modelId="{48E8B969-6129-4036-A77A-107DBE2993E8}" type="parTrans" cxnId="{0151CBFD-9DE2-4FC0-B2DA-10382F3B5BAF}">
      <dgm:prSet/>
      <dgm:spPr/>
      <dgm:t>
        <a:bodyPr/>
        <a:lstStyle/>
        <a:p>
          <a:endParaRPr lang="en-US"/>
        </a:p>
      </dgm:t>
    </dgm:pt>
    <dgm:pt modelId="{3EB18E5E-A007-4F15-B0B5-2F737FC5A488}" type="sibTrans" cxnId="{0151CBFD-9DE2-4FC0-B2DA-10382F3B5BAF}">
      <dgm:prSet/>
      <dgm:spPr/>
      <dgm:t>
        <a:bodyPr/>
        <a:lstStyle/>
        <a:p>
          <a:endParaRPr lang="en-US"/>
        </a:p>
      </dgm:t>
    </dgm:pt>
    <dgm:pt modelId="{DEF14837-EBB3-495E-A316-5B17DC02F04C}">
      <dgm:prSet/>
      <dgm:spPr/>
      <dgm:t>
        <a:bodyPr/>
        <a:lstStyle/>
        <a:p>
          <a:r>
            <a:rPr lang="en-US" b="1"/>
            <a:t>(Erikson, 1963; Department for Education, 2026)</a:t>
          </a:r>
          <a:endParaRPr lang="en-US"/>
        </a:p>
      </dgm:t>
    </dgm:pt>
    <dgm:pt modelId="{D3060DA8-154C-463C-94E9-04239FB8C0B0}" type="parTrans" cxnId="{2E0E512F-0B9F-44AB-9424-80E87A8286C4}">
      <dgm:prSet/>
      <dgm:spPr/>
      <dgm:t>
        <a:bodyPr/>
        <a:lstStyle/>
        <a:p>
          <a:endParaRPr lang="en-US"/>
        </a:p>
      </dgm:t>
    </dgm:pt>
    <dgm:pt modelId="{475570CE-CADD-40A9-89DF-721EA4EF160E}" type="sibTrans" cxnId="{2E0E512F-0B9F-44AB-9424-80E87A8286C4}">
      <dgm:prSet/>
      <dgm:spPr/>
      <dgm:t>
        <a:bodyPr/>
        <a:lstStyle/>
        <a:p>
          <a:endParaRPr lang="en-US"/>
        </a:p>
      </dgm:t>
    </dgm:pt>
    <dgm:pt modelId="{F36DAB13-8202-444D-8802-2F621A6DBA3E}" type="pres">
      <dgm:prSet presAssocID="{8480DCE7-66D8-493D-8160-DDCFCFC079C0}" presName="linear" presStyleCnt="0">
        <dgm:presLayoutVars>
          <dgm:animLvl val="lvl"/>
          <dgm:resizeHandles val="exact"/>
        </dgm:presLayoutVars>
      </dgm:prSet>
      <dgm:spPr/>
    </dgm:pt>
    <dgm:pt modelId="{049CBE4A-EB0A-4CD8-BE33-2B21E66DD7C9}" type="pres">
      <dgm:prSet presAssocID="{3E374EEF-1612-4C46-AA7D-946BFF2DFA3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5A9A12A-0EE2-4E2B-99CD-82C64D808A3B}" type="pres">
      <dgm:prSet presAssocID="{B70A5932-7356-41F1-9769-ABCE820EC30B}" presName="spacer" presStyleCnt="0"/>
      <dgm:spPr/>
    </dgm:pt>
    <dgm:pt modelId="{8327BBC9-8909-4957-BE20-A3B4D98A47DC}" type="pres">
      <dgm:prSet presAssocID="{4BC9E012-942A-4479-BF87-A675956653E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31E3098-F05E-44B6-9F17-44BD9663EDAC}" type="pres">
      <dgm:prSet presAssocID="{4BC9E012-942A-4479-BF87-A675956653EA}" presName="childText" presStyleLbl="revTx" presStyleIdx="0" presStyleCnt="1">
        <dgm:presLayoutVars>
          <dgm:bulletEnabled val="1"/>
        </dgm:presLayoutVars>
      </dgm:prSet>
      <dgm:spPr/>
    </dgm:pt>
    <dgm:pt modelId="{4F961B48-8DCB-4F75-9066-C6E220753E20}" type="pres">
      <dgm:prSet presAssocID="{DEF14837-EBB3-495E-A316-5B17DC02F04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3B87D09-DAB4-4E6E-B9F1-53D65A807275}" type="presOf" srcId="{04C5D584-705F-4832-AF71-B729011A35A1}" destId="{E31E3098-F05E-44B6-9F17-44BD9663EDAC}" srcOrd="0" destOrd="1" presId="urn:microsoft.com/office/officeart/2005/8/layout/vList2"/>
    <dgm:cxn modelId="{1886EC1A-D6C0-4E20-BD9E-66D952096212}" type="presOf" srcId="{4BC9E012-942A-4479-BF87-A675956653EA}" destId="{8327BBC9-8909-4957-BE20-A3B4D98A47DC}" srcOrd="0" destOrd="0" presId="urn:microsoft.com/office/officeart/2005/8/layout/vList2"/>
    <dgm:cxn modelId="{C51DAE27-F34A-4D3A-A2D6-44754CB5B19D}" srcId="{4BC9E012-942A-4479-BF87-A675956653EA}" destId="{5C60882D-B030-45C2-ADAF-185B2F8494C3}" srcOrd="4" destOrd="0" parTransId="{B33EBFD5-E9F9-49FA-87E9-C7EA571FF84E}" sibTransId="{5DE7107E-E724-4F37-BABA-D05C0B3C9BFA}"/>
    <dgm:cxn modelId="{2E0E512F-0B9F-44AB-9424-80E87A8286C4}" srcId="{8480DCE7-66D8-493D-8160-DDCFCFC079C0}" destId="{DEF14837-EBB3-495E-A316-5B17DC02F04C}" srcOrd="2" destOrd="0" parTransId="{D3060DA8-154C-463C-94E9-04239FB8C0B0}" sibTransId="{475570CE-CADD-40A9-89DF-721EA4EF160E}"/>
    <dgm:cxn modelId="{1F7C1832-4C2B-4628-AF75-E1034C27D623}" type="presOf" srcId="{5C60882D-B030-45C2-ADAF-185B2F8494C3}" destId="{E31E3098-F05E-44B6-9F17-44BD9663EDAC}" srcOrd="0" destOrd="4" presId="urn:microsoft.com/office/officeart/2005/8/layout/vList2"/>
    <dgm:cxn modelId="{80315236-CD1D-45D7-A3FC-A25A5CE546C0}" srcId="{4BC9E012-942A-4479-BF87-A675956653EA}" destId="{C5DD13E2-D195-45BB-9B9C-C2CFE6AC99BF}" srcOrd="3" destOrd="0" parTransId="{2B9EDA86-636F-4FCA-BAA9-F2F0712F4B24}" sibTransId="{5E59296D-9A22-457C-9E84-8F6004421E57}"/>
    <dgm:cxn modelId="{1B4AA238-D32C-45E0-848B-ACBE02E7CFC5}" srcId="{8480DCE7-66D8-493D-8160-DDCFCFC079C0}" destId="{4BC9E012-942A-4479-BF87-A675956653EA}" srcOrd="1" destOrd="0" parTransId="{7B64243A-C131-45E4-9341-5D843D2E5EC8}" sibTransId="{2C1FEBB0-8BA7-4DC2-A7C2-CBB2DCA8E332}"/>
    <dgm:cxn modelId="{19189265-E6F6-44D5-9857-EBC9549750DA}" srcId="{8480DCE7-66D8-493D-8160-DDCFCFC079C0}" destId="{3E374EEF-1612-4C46-AA7D-946BFF2DFA3E}" srcOrd="0" destOrd="0" parTransId="{EC9BA1B3-A938-4502-9C53-F81AC7EC16DC}" sibTransId="{B70A5932-7356-41F1-9769-ABCE820EC30B}"/>
    <dgm:cxn modelId="{F4B17246-2085-49E7-84BF-FC452AAAC378}" srcId="{4BC9E012-942A-4479-BF87-A675956653EA}" destId="{EC695142-E353-4840-8DDA-663563028B76}" srcOrd="2" destOrd="0" parTransId="{0DF890AF-48D1-4351-99FE-80B57DC8CC4F}" sibTransId="{1AC6B312-6FCE-4E7E-A9BA-25B8A7122718}"/>
    <dgm:cxn modelId="{4AC6FB55-9D99-4F22-ABB2-A45140C76E2F}" type="presOf" srcId="{3E374EEF-1612-4C46-AA7D-946BFF2DFA3E}" destId="{049CBE4A-EB0A-4CD8-BE33-2B21E66DD7C9}" srcOrd="0" destOrd="0" presId="urn:microsoft.com/office/officeart/2005/8/layout/vList2"/>
    <dgm:cxn modelId="{6A1DEA5A-17D0-4351-A623-961907F487A4}" type="presOf" srcId="{C5DD13E2-D195-45BB-9B9C-C2CFE6AC99BF}" destId="{E31E3098-F05E-44B6-9F17-44BD9663EDAC}" srcOrd="0" destOrd="3" presId="urn:microsoft.com/office/officeart/2005/8/layout/vList2"/>
    <dgm:cxn modelId="{36335F93-D79A-4A1F-8CF6-DDE3ADC76F67}" type="presOf" srcId="{DEF14837-EBB3-495E-A316-5B17DC02F04C}" destId="{4F961B48-8DCB-4F75-9066-C6E220753E20}" srcOrd="0" destOrd="0" presId="urn:microsoft.com/office/officeart/2005/8/layout/vList2"/>
    <dgm:cxn modelId="{F32AE2B0-3D2D-4E3D-8FAD-D176D5860F5E}" type="presOf" srcId="{04CB8A49-DF7F-45AD-8ADA-AB6440F87884}" destId="{E31E3098-F05E-44B6-9F17-44BD9663EDAC}" srcOrd="0" destOrd="0" presId="urn:microsoft.com/office/officeart/2005/8/layout/vList2"/>
    <dgm:cxn modelId="{361170B3-393C-48F4-A36C-F67C0B88AC43}" srcId="{4BC9E012-942A-4479-BF87-A675956653EA}" destId="{04CB8A49-DF7F-45AD-8ADA-AB6440F87884}" srcOrd="0" destOrd="0" parTransId="{3732AB48-C7CC-49B1-BA0B-ADB25983D15C}" sibTransId="{D8E9E6C5-41B6-4A2D-8836-2D530871CF70}"/>
    <dgm:cxn modelId="{8B514FBC-F02A-4AED-8EBA-A6FB004A47B3}" type="presOf" srcId="{A8E70030-C374-4A50-AB5B-425CDE329A37}" destId="{E31E3098-F05E-44B6-9F17-44BD9663EDAC}" srcOrd="0" destOrd="5" presId="urn:microsoft.com/office/officeart/2005/8/layout/vList2"/>
    <dgm:cxn modelId="{0AD53EC6-5086-43DA-B451-EBF804083928}" type="presOf" srcId="{EC695142-E353-4840-8DDA-663563028B76}" destId="{E31E3098-F05E-44B6-9F17-44BD9663EDAC}" srcOrd="0" destOrd="2" presId="urn:microsoft.com/office/officeart/2005/8/layout/vList2"/>
    <dgm:cxn modelId="{E64AE3D8-C93C-4CF8-95D3-BF429624B387}" srcId="{4BC9E012-942A-4479-BF87-A675956653EA}" destId="{04C5D584-705F-4832-AF71-B729011A35A1}" srcOrd="1" destOrd="0" parTransId="{C287DBF0-713D-40FD-B39F-A57E4391F011}" sibTransId="{7258132F-E4A9-4C46-86EE-BBCBAE24F0D8}"/>
    <dgm:cxn modelId="{5082E7FA-BFD5-47BC-BC1B-09EC391C9DA9}" type="presOf" srcId="{8480DCE7-66D8-493D-8160-DDCFCFC079C0}" destId="{F36DAB13-8202-444D-8802-2F621A6DBA3E}" srcOrd="0" destOrd="0" presId="urn:microsoft.com/office/officeart/2005/8/layout/vList2"/>
    <dgm:cxn modelId="{0151CBFD-9DE2-4FC0-B2DA-10382F3B5BAF}" srcId="{4BC9E012-942A-4479-BF87-A675956653EA}" destId="{A8E70030-C374-4A50-AB5B-425CDE329A37}" srcOrd="5" destOrd="0" parTransId="{48E8B969-6129-4036-A77A-107DBE2993E8}" sibTransId="{3EB18E5E-A007-4F15-B0B5-2F737FC5A488}"/>
    <dgm:cxn modelId="{A2B30E0F-8FCA-4C12-B9F0-34505839EE39}" type="presParOf" srcId="{F36DAB13-8202-444D-8802-2F621A6DBA3E}" destId="{049CBE4A-EB0A-4CD8-BE33-2B21E66DD7C9}" srcOrd="0" destOrd="0" presId="urn:microsoft.com/office/officeart/2005/8/layout/vList2"/>
    <dgm:cxn modelId="{40E65C4A-C179-48A8-9C00-1B90CDD26706}" type="presParOf" srcId="{F36DAB13-8202-444D-8802-2F621A6DBA3E}" destId="{25A9A12A-0EE2-4E2B-99CD-82C64D808A3B}" srcOrd="1" destOrd="0" presId="urn:microsoft.com/office/officeart/2005/8/layout/vList2"/>
    <dgm:cxn modelId="{331912F6-C697-4764-A92B-F628AEE5664C}" type="presParOf" srcId="{F36DAB13-8202-444D-8802-2F621A6DBA3E}" destId="{8327BBC9-8909-4957-BE20-A3B4D98A47DC}" srcOrd="2" destOrd="0" presId="urn:microsoft.com/office/officeart/2005/8/layout/vList2"/>
    <dgm:cxn modelId="{EACAA0CD-FE85-475F-96D5-794489566A1C}" type="presParOf" srcId="{F36DAB13-8202-444D-8802-2F621A6DBA3E}" destId="{E31E3098-F05E-44B6-9F17-44BD9663EDAC}" srcOrd="3" destOrd="0" presId="urn:microsoft.com/office/officeart/2005/8/layout/vList2"/>
    <dgm:cxn modelId="{05F31E9B-53C1-41A0-8974-721FB284862C}" type="presParOf" srcId="{F36DAB13-8202-444D-8802-2F621A6DBA3E}" destId="{4F961B48-8DCB-4F75-9066-C6E220753E2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D53A56C-34A6-4F00-A338-0DD7853BD65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C866B4D-0B4F-4156-985B-14ABCD2076DF}">
      <dgm:prSet/>
      <dgm:spPr/>
      <dgm:t>
        <a:bodyPr/>
        <a:lstStyle/>
        <a:p>
          <a:r>
            <a:rPr lang="en-US" b="1" u="sng"/>
            <a:t>IMPORTANCE OF RELATIONSHIPS</a:t>
          </a:r>
          <a:endParaRPr lang="en-US"/>
        </a:p>
      </dgm:t>
    </dgm:pt>
    <dgm:pt modelId="{971D05B8-49B3-4891-8F50-E654C235E278}" type="parTrans" cxnId="{AA065801-81A5-4F4D-8103-06EC12754735}">
      <dgm:prSet/>
      <dgm:spPr/>
      <dgm:t>
        <a:bodyPr/>
        <a:lstStyle/>
        <a:p>
          <a:endParaRPr lang="en-US"/>
        </a:p>
      </dgm:t>
    </dgm:pt>
    <dgm:pt modelId="{BDF29AB2-25BF-4B25-A4BB-CE6DE7731855}" type="sibTrans" cxnId="{AA065801-81A5-4F4D-8103-06EC12754735}">
      <dgm:prSet/>
      <dgm:spPr/>
      <dgm:t>
        <a:bodyPr/>
        <a:lstStyle/>
        <a:p>
          <a:endParaRPr lang="en-US"/>
        </a:p>
      </dgm:t>
    </dgm:pt>
    <dgm:pt modelId="{0EF4E1E7-3C16-4D1C-9429-17CEB278AC3A}">
      <dgm:prSet/>
      <dgm:spPr/>
      <dgm:t>
        <a:bodyPr/>
        <a:lstStyle/>
        <a:p>
          <a:r>
            <a:rPr lang="en-US" b="1"/>
            <a:t>Positive relationships can help Shona to:</a:t>
          </a:r>
          <a:endParaRPr lang="en-US"/>
        </a:p>
      </dgm:t>
    </dgm:pt>
    <dgm:pt modelId="{6344BA78-EB4C-4D0A-8314-DBC4B7CF03E7}" type="parTrans" cxnId="{5D20759F-F3F6-4109-B96A-0C2EB4399992}">
      <dgm:prSet/>
      <dgm:spPr/>
      <dgm:t>
        <a:bodyPr/>
        <a:lstStyle/>
        <a:p>
          <a:endParaRPr lang="en-US"/>
        </a:p>
      </dgm:t>
    </dgm:pt>
    <dgm:pt modelId="{E3D1201A-0D89-41CB-A3E4-C7A1B9981196}" type="sibTrans" cxnId="{5D20759F-F3F6-4109-B96A-0C2EB4399992}">
      <dgm:prSet/>
      <dgm:spPr/>
      <dgm:t>
        <a:bodyPr/>
        <a:lstStyle/>
        <a:p>
          <a:endParaRPr lang="en-US"/>
        </a:p>
      </dgm:t>
    </dgm:pt>
    <dgm:pt modelId="{2B82AD43-4795-44CA-98A6-7C3EFC1AEE24}">
      <dgm:prSet/>
      <dgm:spPr/>
      <dgm:t>
        <a:bodyPr/>
        <a:lstStyle/>
        <a:p>
          <a:r>
            <a:rPr lang="en-US"/>
            <a:t>Feel safe</a:t>
          </a:r>
        </a:p>
      </dgm:t>
    </dgm:pt>
    <dgm:pt modelId="{25BA233A-0743-4ADB-9739-7CF1309405DE}" type="parTrans" cxnId="{B6B586B2-A2CE-48EE-BEBB-0DD0227F076D}">
      <dgm:prSet/>
      <dgm:spPr/>
      <dgm:t>
        <a:bodyPr/>
        <a:lstStyle/>
        <a:p>
          <a:endParaRPr lang="en-US"/>
        </a:p>
      </dgm:t>
    </dgm:pt>
    <dgm:pt modelId="{77D9C812-3B64-45A1-BD0E-B0D0AAC88021}" type="sibTrans" cxnId="{B6B586B2-A2CE-48EE-BEBB-0DD0227F076D}">
      <dgm:prSet/>
      <dgm:spPr/>
      <dgm:t>
        <a:bodyPr/>
        <a:lstStyle/>
        <a:p>
          <a:endParaRPr lang="en-US"/>
        </a:p>
      </dgm:t>
    </dgm:pt>
    <dgm:pt modelId="{5B5F7480-AE98-4DF1-9860-42F6C34F10C3}">
      <dgm:prSet/>
      <dgm:spPr/>
      <dgm:t>
        <a:bodyPr/>
        <a:lstStyle/>
        <a:p>
          <a:r>
            <a:rPr lang="en-US"/>
            <a:t>Build trust</a:t>
          </a:r>
        </a:p>
      </dgm:t>
    </dgm:pt>
    <dgm:pt modelId="{B4BD6CDC-F018-4F07-BC3D-1963E907A50C}" type="parTrans" cxnId="{2CD0BD62-CBBA-4CDC-A69C-E656F91E43B7}">
      <dgm:prSet/>
      <dgm:spPr/>
      <dgm:t>
        <a:bodyPr/>
        <a:lstStyle/>
        <a:p>
          <a:endParaRPr lang="en-US"/>
        </a:p>
      </dgm:t>
    </dgm:pt>
    <dgm:pt modelId="{283FF484-A515-40BF-A97B-B6C7C8FD7704}" type="sibTrans" cxnId="{2CD0BD62-CBBA-4CDC-A69C-E656F91E43B7}">
      <dgm:prSet/>
      <dgm:spPr/>
      <dgm:t>
        <a:bodyPr/>
        <a:lstStyle/>
        <a:p>
          <a:endParaRPr lang="en-US"/>
        </a:p>
      </dgm:t>
    </dgm:pt>
    <dgm:pt modelId="{16784C1F-56F3-4104-BC17-F89E45395A90}">
      <dgm:prSet/>
      <dgm:spPr/>
      <dgm:t>
        <a:bodyPr/>
        <a:lstStyle/>
        <a:p>
          <a:r>
            <a:rPr lang="en-US"/>
            <a:t>Develop confidence</a:t>
          </a:r>
        </a:p>
      </dgm:t>
    </dgm:pt>
    <dgm:pt modelId="{940C380A-A74E-4712-AC0A-D82364E0EB02}" type="parTrans" cxnId="{96379E1E-F67E-4BE9-B15B-D2DFCEEDFB3A}">
      <dgm:prSet/>
      <dgm:spPr/>
      <dgm:t>
        <a:bodyPr/>
        <a:lstStyle/>
        <a:p>
          <a:endParaRPr lang="en-US"/>
        </a:p>
      </dgm:t>
    </dgm:pt>
    <dgm:pt modelId="{618C28A7-DB5E-472A-8AD0-5CD03D77ED8B}" type="sibTrans" cxnId="{96379E1E-F67E-4BE9-B15B-D2DFCEEDFB3A}">
      <dgm:prSet/>
      <dgm:spPr/>
      <dgm:t>
        <a:bodyPr/>
        <a:lstStyle/>
        <a:p>
          <a:endParaRPr lang="en-US"/>
        </a:p>
      </dgm:t>
    </dgm:pt>
    <dgm:pt modelId="{1F0EAA20-1924-4624-ACF9-A5A4A9BAE1F3}">
      <dgm:prSet/>
      <dgm:spPr/>
      <dgm:t>
        <a:bodyPr/>
        <a:lstStyle/>
        <a:p>
          <a:r>
            <a:rPr lang="en-US"/>
            <a:t>Communicate with adults</a:t>
          </a:r>
        </a:p>
      </dgm:t>
    </dgm:pt>
    <dgm:pt modelId="{82AED290-7F1C-4A2D-AA23-B1A09772B894}" type="parTrans" cxnId="{34201F67-9EFC-45DE-8B21-092D84B93E29}">
      <dgm:prSet/>
      <dgm:spPr/>
      <dgm:t>
        <a:bodyPr/>
        <a:lstStyle/>
        <a:p>
          <a:endParaRPr lang="en-US"/>
        </a:p>
      </dgm:t>
    </dgm:pt>
    <dgm:pt modelId="{A50C2BAC-F4ED-4751-892D-C0DFAD29D0D3}" type="sibTrans" cxnId="{34201F67-9EFC-45DE-8B21-092D84B93E29}">
      <dgm:prSet/>
      <dgm:spPr/>
      <dgm:t>
        <a:bodyPr/>
        <a:lstStyle/>
        <a:p>
          <a:endParaRPr lang="en-US"/>
        </a:p>
      </dgm:t>
    </dgm:pt>
    <dgm:pt modelId="{0812017F-A500-4D17-8B3E-D527CDDE6FC5}">
      <dgm:prSet/>
      <dgm:spPr/>
      <dgm:t>
        <a:bodyPr/>
        <a:lstStyle/>
        <a:p>
          <a:r>
            <a:rPr lang="en-US"/>
            <a:t>Join activities</a:t>
          </a:r>
        </a:p>
      </dgm:t>
    </dgm:pt>
    <dgm:pt modelId="{FE17BFD0-0DAE-4C13-B546-215F958C8464}" type="parTrans" cxnId="{576D6BA5-CB2C-488C-A7CA-A3FBC46D1624}">
      <dgm:prSet/>
      <dgm:spPr/>
      <dgm:t>
        <a:bodyPr/>
        <a:lstStyle/>
        <a:p>
          <a:endParaRPr lang="en-US"/>
        </a:p>
      </dgm:t>
    </dgm:pt>
    <dgm:pt modelId="{9A02E7D4-56ED-4A2F-A044-87A8C0668137}" type="sibTrans" cxnId="{576D6BA5-CB2C-488C-A7CA-A3FBC46D1624}">
      <dgm:prSet/>
      <dgm:spPr/>
      <dgm:t>
        <a:bodyPr/>
        <a:lstStyle/>
        <a:p>
          <a:endParaRPr lang="en-US"/>
        </a:p>
      </dgm:t>
    </dgm:pt>
    <dgm:pt modelId="{1BC348F1-FC35-4DBC-BC19-0B9596EF09DB}">
      <dgm:prSet/>
      <dgm:spPr/>
      <dgm:t>
        <a:bodyPr/>
        <a:lstStyle/>
        <a:p>
          <a:r>
            <a:rPr lang="en-US"/>
            <a:t>Develop social skills</a:t>
          </a:r>
        </a:p>
      </dgm:t>
    </dgm:pt>
    <dgm:pt modelId="{50847954-2306-4BBF-BB7B-877879358979}" type="parTrans" cxnId="{DC371D0D-460F-4CC3-82E7-8A51F0286136}">
      <dgm:prSet/>
      <dgm:spPr/>
      <dgm:t>
        <a:bodyPr/>
        <a:lstStyle/>
        <a:p>
          <a:endParaRPr lang="en-US"/>
        </a:p>
      </dgm:t>
    </dgm:pt>
    <dgm:pt modelId="{F9903474-301C-4EEF-9782-CC45A0843070}" type="sibTrans" cxnId="{DC371D0D-460F-4CC3-82E7-8A51F0286136}">
      <dgm:prSet/>
      <dgm:spPr/>
      <dgm:t>
        <a:bodyPr/>
        <a:lstStyle/>
        <a:p>
          <a:endParaRPr lang="en-US"/>
        </a:p>
      </dgm:t>
    </dgm:pt>
    <dgm:pt modelId="{A42FF12E-A1A5-4816-885F-963A54C24908}">
      <dgm:prSet/>
      <dgm:spPr/>
      <dgm:t>
        <a:bodyPr/>
        <a:lstStyle/>
        <a:p>
          <a:r>
            <a:rPr lang="en-US" b="1"/>
            <a:t>(Nguyen et al., 2020)</a:t>
          </a:r>
          <a:endParaRPr lang="en-US"/>
        </a:p>
      </dgm:t>
    </dgm:pt>
    <dgm:pt modelId="{91B681F8-1857-4804-BE4F-F25045AB71EC}" type="parTrans" cxnId="{B0110179-1DE8-437B-8D79-B93D685F6FDC}">
      <dgm:prSet/>
      <dgm:spPr/>
      <dgm:t>
        <a:bodyPr/>
        <a:lstStyle/>
        <a:p>
          <a:endParaRPr lang="en-US"/>
        </a:p>
      </dgm:t>
    </dgm:pt>
    <dgm:pt modelId="{816CF1F0-9C3A-4A71-B0E8-1FB4214D8DC7}" type="sibTrans" cxnId="{B0110179-1DE8-437B-8D79-B93D685F6FDC}">
      <dgm:prSet/>
      <dgm:spPr/>
      <dgm:t>
        <a:bodyPr/>
        <a:lstStyle/>
        <a:p>
          <a:endParaRPr lang="en-US"/>
        </a:p>
      </dgm:t>
    </dgm:pt>
    <dgm:pt modelId="{318B0480-FEA8-43D6-8925-1F981B5D405F}" type="pres">
      <dgm:prSet presAssocID="{6D53A56C-34A6-4F00-A338-0DD7853BD65F}" presName="linear" presStyleCnt="0">
        <dgm:presLayoutVars>
          <dgm:animLvl val="lvl"/>
          <dgm:resizeHandles val="exact"/>
        </dgm:presLayoutVars>
      </dgm:prSet>
      <dgm:spPr/>
    </dgm:pt>
    <dgm:pt modelId="{06432479-5E86-4745-8C68-16B44D33AD60}" type="pres">
      <dgm:prSet presAssocID="{3C866B4D-0B4F-4156-985B-14ABCD2076D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0052206-85BD-4573-8D73-37622712CF9A}" type="pres">
      <dgm:prSet presAssocID="{BDF29AB2-25BF-4B25-A4BB-CE6DE7731855}" presName="spacer" presStyleCnt="0"/>
      <dgm:spPr/>
    </dgm:pt>
    <dgm:pt modelId="{E930BCAA-B810-4200-9055-B2A0E652930B}" type="pres">
      <dgm:prSet presAssocID="{0EF4E1E7-3C16-4D1C-9429-17CEB278AC3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8302015-1E84-4F33-B043-C2322CF19227}" type="pres">
      <dgm:prSet presAssocID="{0EF4E1E7-3C16-4D1C-9429-17CEB278AC3A}" presName="childText" presStyleLbl="revTx" presStyleIdx="0" presStyleCnt="1">
        <dgm:presLayoutVars>
          <dgm:bulletEnabled val="1"/>
        </dgm:presLayoutVars>
      </dgm:prSet>
      <dgm:spPr/>
    </dgm:pt>
    <dgm:pt modelId="{BD710312-DC94-429D-8C7D-1466AA495AD8}" type="pres">
      <dgm:prSet presAssocID="{A42FF12E-A1A5-4816-885F-963A54C2490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A065801-81A5-4F4D-8103-06EC12754735}" srcId="{6D53A56C-34A6-4F00-A338-0DD7853BD65F}" destId="{3C866B4D-0B4F-4156-985B-14ABCD2076DF}" srcOrd="0" destOrd="0" parTransId="{971D05B8-49B3-4891-8F50-E654C235E278}" sibTransId="{BDF29AB2-25BF-4B25-A4BB-CE6DE7731855}"/>
    <dgm:cxn modelId="{DC371D0D-460F-4CC3-82E7-8A51F0286136}" srcId="{0EF4E1E7-3C16-4D1C-9429-17CEB278AC3A}" destId="{1BC348F1-FC35-4DBC-BC19-0B9596EF09DB}" srcOrd="5" destOrd="0" parTransId="{50847954-2306-4BBF-BB7B-877879358979}" sibTransId="{F9903474-301C-4EEF-9782-CC45A0843070}"/>
    <dgm:cxn modelId="{0CC84D10-2F69-4B14-ACC2-874EBEC4FE32}" type="presOf" srcId="{0EF4E1E7-3C16-4D1C-9429-17CEB278AC3A}" destId="{E930BCAA-B810-4200-9055-B2A0E652930B}" srcOrd="0" destOrd="0" presId="urn:microsoft.com/office/officeart/2005/8/layout/vList2"/>
    <dgm:cxn modelId="{E2C8E813-2E28-47B4-8534-5C472D5059E6}" type="presOf" srcId="{16784C1F-56F3-4104-BC17-F89E45395A90}" destId="{78302015-1E84-4F33-B043-C2322CF19227}" srcOrd="0" destOrd="2" presId="urn:microsoft.com/office/officeart/2005/8/layout/vList2"/>
    <dgm:cxn modelId="{CA52CF1B-0E25-45F4-A13B-7A45E1ACE7AA}" type="presOf" srcId="{A42FF12E-A1A5-4816-885F-963A54C24908}" destId="{BD710312-DC94-429D-8C7D-1466AA495AD8}" srcOrd="0" destOrd="0" presId="urn:microsoft.com/office/officeart/2005/8/layout/vList2"/>
    <dgm:cxn modelId="{96379E1E-F67E-4BE9-B15B-D2DFCEEDFB3A}" srcId="{0EF4E1E7-3C16-4D1C-9429-17CEB278AC3A}" destId="{16784C1F-56F3-4104-BC17-F89E45395A90}" srcOrd="2" destOrd="0" parTransId="{940C380A-A74E-4712-AC0A-D82364E0EB02}" sibTransId="{618C28A7-DB5E-472A-8AD0-5CD03D77ED8B}"/>
    <dgm:cxn modelId="{2CD0BD62-CBBA-4CDC-A69C-E656F91E43B7}" srcId="{0EF4E1E7-3C16-4D1C-9429-17CEB278AC3A}" destId="{5B5F7480-AE98-4DF1-9860-42F6C34F10C3}" srcOrd="1" destOrd="0" parTransId="{B4BD6CDC-F018-4F07-BC3D-1963E907A50C}" sibTransId="{283FF484-A515-40BF-A97B-B6C7C8FD7704}"/>
    <dgm:cxn modelId="{34201F67-9EFC-45DE-8B21-092D84B93E29}" srcId="{0EF4E1E7-3C16-4D1C-9429-17CEB278AC3A}" destId="{1F0EAA20-1924-4624-ACF9-A5A4A9BAE1F3}" srcOrd="3" destOrd="0" parTransId="{82AED290-7F1C-4A2D-AA23-B1A09772B894}" sibTransId="{A50C2BAC-F4ED-4751-892D-C0DFAD29D0D3}"/>
    <dgm:cxn modelId="{6E48434C-4DE6-4658-AE0C-789C76061A40}" type="presOf" srcId="{6D53A56C-34A6-4F00-A338-0DD7853BD65F}" destId="{318B0480-FEA8-43D6-8925-1F981B5D405F}" srcOrd="0" destOrd="0" presId="urn:microsoft.com/office/officeart/2005/8/layout/vList2"/>
    <dgm:cxn modelId="{03163C76-6999-4BFF-8622-74F5D0E5717C}" type="presOf" srcId="{2B82AD43-4795-44CA-98A6-7C3EFC1AEE24}" destId="{78302015-1E84-4F33-B043-C2322CF19227}" srcOrd="0" destOrd="0" presId="urn:microsoft.com/office/officeart/2005/8/layout/vList2"/>
    <dgm:cxn modelId="{B0110179-1DE8-437B-8D79-B93D685F6FDC}" srcId="{6D53A56C-34A6-4F00-A338-0DD7853BD65F}" destId="{A42FF12E-A1A5-4816-885F-963A54C24908}" srcOrd="2" destOrd="0" parTransId="{91B681F8-1857-4804-BE4F-F25045AB71EC}" sibTransId="{816CF1F0-9C3A-4A71-B0E8-1FB4214D8DC7}"/>
    <dgm:cxn modelId="{DD0FA991-EF2B-4817-8B8E-36EE62FA1D39}" type="presOf" srcId="{5B5F7480-AE98-4DF1-9860-42F6C34F10C3}" destId="{78302015-1E84-4F33-B043-C2322CF19227}" srcOrd="0" destOrd="1" presId="urn:microsoft.com/office/officeart/2005/8/layout/vList2"/>
    <dgm:cxn modelId="{37349098-2E89-4D90-85F4-E50617110DCC}" type="presOf" srcId="{3C866B4D-0B4F-4156-985B-14ABCD2076DF}" destId="{06432479-5E86-4745-8C68-16B44D33AD60}" srcOrd="0" destOrd="0" presId="urn:microsoft.com/office/officeart/2005/8/layout/vList2"/>
    <dgm:cxn modelId="{5D20759F-F3F6-4109-B96A-0C2EB4399992}" srcId="{6D53A56C-34A6-4F00-A338-0DD7853BD65F}" destId="{0EF4E1E7-3C16-4D1C-9429-17CEB278AC3A}" srcOrd="1" destOrd="0" parTransId="{6344BA78-EB4C-4D0A-8314-DBC4B7CF03E7}" sibTransId="{E3D1201A-0D89-41CB-A3E4-C7A1B9981196}"/>
    <dgm:cxn modelId="{576D6BA5-CB2C-488C-A7CA-A3FBC46D1624}" srcId="{0EF4E1E7-3C16-4D1C-9429-17CEB278AC3A}" destId="{0812017F-A500-4D17-8B3E-D527CDDE6FC5}" srcOrd="4" destOrd="0" parTransId="{FE17BFD0-0DAE-4C13-B546-215F958C8464}" sibTransId="{9A02E7D4-56ED-4A2F-A044-87A8C0668137}"/>
    <dgm:cxn modelId="{C53770AE-70D9-49AC-9FD5-78D197D38F84}" type="presOf" srcId="{1F0EAA20-1924-4624-ACF9-A5A4A9BAE1F3}" destId="{78302015-1E84-4F33-B043-C2322CF19227}" srcOrd="0" destOrd="3" presId="urn:microsoft.com/office/officeart/2005/8/layout/vList2"/>
    <dgm:cxn modelId="{B6B586B2-A2CE-48EE-BEBB-0DD0227F076D}" srcId="{0EF4E1E7-3C16-4D1C-9429-17CEB278AC3A}" destId="{2B82AD43-4795-44CA-98A6-7C3EFC1AEE24}" srcOrd="0" destOrd="0" parTransId="{25BA233A-0743-4ADB-9739-7CF1309405DE}" sibTransId="{77D9C812-3B64-45A1-BD0E-B0D0AAC88021}"/>
    <dgm:cxn modelId="{45C941B6-3D45-4298-8556-1D9A7A62BB2B}" type="presOf" srcId="{0812017F-A500-4D17-8B3E-D527CDDE6FC5}" destId="{78302015-1E84-4F33-B043-C2322CF19227}" srcOrd="0" destOrd="4" presId="urn:microsoft.com/office/officeart/2005/8/layout/vList2"/>
    <dgm:cxn modelId="{8DD8EBD7-5D75-43C1-8765-1876A9FD8FF3}" type="presOf" srcId="{1BC348F1-FC35-4DBC-BC19-0B9596EF09DB}" destId="{78302015-1E84-4F33-B043-C2322CF19227}" srcOrd="0" destOrd="5" presId="urn:microsoft.com/office/officeart/2005/8/layout/vList2"/>
    <dgm:cxn modelId="{01B06E85-4B66-46B0-9DD9-85BC742BCD71}" type="presParOf" srcId="{318B0480-FEA8-43D6-8925-1F981B5D405F}" destId="{06432479-5E86-4745-8C68-16B44D33AD60}" srcOrd="0" destOrd="0" presId="urn:microsoft.com/office/officeart/2005/8/layout/vList2"/>
    <dgm:cxn modelId="{3C4891CB-979F-4121-B446-B3002884FF72}" type="presParOf" srcId="{318B0480-FEA8-43D6-8925-1F981B5D405F}" destId="{A0052206-85BD-4573-8D73-37622712CF9A}" srcOrd="1" destOrd="0" presId="urn:microsoft.com/office/officeart/2005/8/layout/vList2"/>
    <dgm:cxn modelId="{F974CBFF-07A5-48C4-AAAF-CEB9FDF29BE0}" type="presParOf" srcId="{318B0480-FEA8-43D6-8925-1F981B5D405F}" destId="{E930BCAA-B810-4200-9055-B2A0E652930B}" srcOrd="2" destOrd="0" presId="urn:microsoft.com/office/officeart/2005/8/layout/vList2"/>
    <dgm:cxn modelId="{A4CD5693-D776-44EB-92EB-73AAE572F3E7}" type="presParOf" srcId="{318B0480-FEA8-43D6-8925-1F981B5D405F}" destId="{78302015-1E84-4F33-B043-C2322CF19227}" srcOrd="3" destOrd="0" presId="urn:microsoft.com/office/officeart/2005/8/layout/vList2"/>
    <dgm:cxn modelId="{B6650687-A154-470F-A541-331B356CADC7}" type="presParOf" srcId="{318B0480-FEA8-43D6-8925-1F981B5D405F}" destId="{BD710312-DC94-429D-8C7D-1466AA495AD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8DFDAD3-1BB3-41C4-9378-3F01D52D386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1FEC467-03E7-42B2-AC13-AC627EAF8F33}">
      <dgm:prSet/>
      <dgm:spPr/>
      <dgm:t>
        <a:bodyPr/>
        <a:lstStyle/>
        <a:p>
          <a:r>
            <a:rPr lang="en-US" b="1" i="0" u="sng"/>
            <a:t>NATURE AND NURTURE</a:t>
          </a:r>
          <a:endParaRPr lang="en-US"/>
        </a:p>
      </dgm:t>
    </dgm:pt>
    <dgm:pt modelId="{58B4DB5A-C373-4D08-B497-3A90210E18D9}" type="parTrans" cxnId="{F8B81097-7EF3-4080-9568-5D3120A389F1}">
      <dgm:prSet/>
      <dgm:spPr/>
      <dgm:t>
        <a:bodyPr/>
        <a:lstStyle/>
        <a:p>
          <a:endParaRPr lang="en-US"/>
        </a:p>
      </dgm:t>
    </dgm:pt>
    <dgm:pt modelId="{F00F4D70-609B-4551-9B09-FB3350B33524}" type="sibTrans" cxnId="{F8B81097-7EF3-4080-9568-5D3120A389F1}">
      <dgm:prSet/>
      <dgm:spPr/>
      <dgm:t>
        <a:bodyPr/>
        <a:lstStyle/>
        <a:p>
          <a:endParaRPr lang="en-US"/>
        </a:p>
      </dgm:t>
    </dgm:pt>
    <dgm:pt modelId="{AEA18639-D603-4908-BCDF-F2A6B26A7787}">
      <dgm:prSet/>
      <dgm:spPr/>
      <dgm:t>
        <a:bodyPr/>
        <a:lstStyle/>
        <a:p>
          <a:r>
            <a:rPr lang="en-US" b="1"/>
            <a:t>Nature</a:t>
          </a:r>
          <a:endParaRPr lang="en-US"/>
        </a:p>
      </dgm:t>
    </dgm:pt>
    <dgm:pt modelId="{8DA3BE45-0E30-4FC1-887E-0E753385D526}" type="parTrans" cxnId="{B4EEB369-0C1B-4F21-BDCA-DEF1A77679A0}">
      <dgm:prSet/>
      <dgm:spPr/>
      <dgm:t>
        <a:bodyPr/>
        <a:lstStyle/>
        <a:p>
          <a:endParaRPr lang="en-US"/>
        </a:p>
      </dgm:t>
    </dgm:pt>
    <dgm:pt modelId="{9CC02EBD-3B7C-468B-93B5-1B950A5CC783}" type="sibTrans" cxnId="{B4EEB369-0C1B-4F21-BDCA-DEF1A77679A0}">
      <dgm:prSet/>
      <dgm:spPr/>
      <dgm:t>
        <a:bodyPr/>
        <a:lstStyle/>
        <a:p>
          <a:endParaRPr lang="en-US"/>
        </a:p>
      </dgm:t>
    </dgm:pt>
    <dgm:pt modelId="{FA7C371F-059C-4AFD-882E-769BEE8CDB68}">
      <dgm:prSet/>
      <dgm:spPr/>
      <dgm:t>
        <a:bodyPr/>
        <a:lstStyle/>
        <a:p>
          <a:r>
            <a:rPr lang="en-US"/>
            <a:t>Natural differences between children</a:t>
          </a:r>
        </a:p>
      </dgm:t>
    </dgm:pt>
    <dgm:pt modelId="{392EC3BA-E80F-4D2A-B014-22AFA6562DCB}" type="parTrans" cxnId="{D26B0B3E-0486-4DED-8AB7-8CAF6665CA86}">
      <dgm:prSet/>
      <dgm:spPr/>
      <dgm:t>
        <a:bodyPr/>
        <a:lstStyle/>
        <a:p>
          <a:endParaRPr lang="en-US"/>
        </a:p>
      </dgm:t>
    </dgm:pt>
    <dgm:pt modelId="{2F68DAAB-AAB3-4BE3-937F-30A171857C64}" type="sibTrans" cxnId="{D26B0B3E-0486-4DED-8AB7-8CAF6665CA86}">
      <dgm:prSet/>
      <dgm:spPr/>
      <dgm:t>
        <a:bodyPr/>
        <a:lstStyle/>
        <a:p>
          <a:endParaRPr lang="en-US"/>
        </a:p>
      </dgm:t>
    </dgm:pt>
    <dgm:pt modelId="{CD2C04C5-30C3-4A89-9037-8A70CBEBC72F}">
      <dgm:prSet/>
      <dgm:spPr/>
      <dgm:t>
        <a:bodyPr/>
        <a:lstStyle/>
        <a:p>
          <a:r>
            <a:rPr lang="en-US"/>
            <a:t>Temperament</a:t>
          </a:r>
        </a:p>
      </dgm:t>
    </dgm:pt>
    <dgm:pt modelId="{4E40B026-3B04-44B0-8F22-2E78E448823B}" type="parTrans" cxnId="{CFFA839C-D94B-4B74-B08C-95D2E2399EA1}">
      <dgm:prSet/>
      <dgm:spPr/>
      <dgm:t>
        <a:bodyPr/>
        <a:lstStyle/>
        <a:p>
          <a:endParaRPr lang="en-US"/>
        </a:p>
      </dgm:t>
    </dgm:pt>
    <dgm:pt modelId="{0C946679-2A25-4F0D-ABB9-5266A5FA2324}" type="sibTrans" cxnId="{CFFA839C-D94B-4B74-B08C-95D2E2399EA1}">
      <dgm:prSet/>
      <dgm:spPr/>
      <dgm:t>
        <a:bodyPr/>
        <a:lstStyle/>
        <a:p>
          <a:endParaRPr lang="en-US"/>
        </a:p>
      </dgm:t>
    </dgm:pt>
    <dgm:pt modelId="{E34B3E8C-DC27-46D4-B4D3-43E9F2499BF3}">
      <dgm:prSet/>
      <dgm:spPr/>
      <dgm:t>
        <a:bodyPr/>
        <a:lstStyle/>
        <a:p>
          <a:r>
            <a:rPr lang="en-US"/>
            <a:t>Individual characteristics</a:t>
          </a:r>
        </a:p>
      </dgm:t>
    </dgm:pt>
    <dgm:pt modelId="{3D46E4A1-5439-4F47-8AA6-D35D90363762}" type="parTrans" cxnId="{339EC04B-89DE-49BE-AAB1-425BB228695A}">
      <dgm:prSet/>
      <dgm:spPr/>
      <dgm:t>
        <a:bodyPr/>
        <a:lstStyle/>
        <a:p>
          <a:endParaRPr lang="en-US"/>
        </a:p>
      </dgm:t>
    </dgm:pt>
    <dgm:pt modelId="{4459F9A0-0540-42A9-81A2-6558D9576A98}" type="sibTrans" cxnId="{339EC04B-89DE-49BE-AAB1-425BB228695A}">
      <dgm:prSet/>
      <dgm:spPr/>
      <dgm:t>
        <a:bodyPr/>
        <a:lstStyle/>
        <a:p>
          <a:endParaRPr lang="en-US"/>
        </a:p>
      </dgm:t>
    </dgm:pt>
    <dgm:pt modelId="{D7ADB352-CF62-40A3-9C6D-C0892BF31C3E}">
      <dgm:prSet/>
      <dgm:spPr/>
      <dgm:t>
        <a:bodyPr/>
        <a:lstStyle/>
        <a:p>
          <a:r>
            <a:rPr lang="en-US" b="1"/>
            <a:t>Nurture</a:t>
          </a:r>
          <a:endParaRPr lang="en-US"/>
        </a:p>
      </dgm:t>
    </dgm:pt>
    <dgm:pt modelId="{528E94A3-E13F-4FE8-BA5E-22CA92C67C23}" type="parTrans" cxnId="{1C12BC81-2381-4929-BACE-81EAD5DE53E9}">
      <dgm:prSet/>
      <dgm:spPr/>
      <dgm:t>
        <a:bodyPr/>
        <a:lstStyle/>
        <a:p>
          <a:endParaRPr lang="en-US"/>
        </a:p>
      </dgm:t>
    </dgm:pt>
    <dgm:pt modelId="{01C67425-665C-4A82-B7F6-07639C60ACA4}" type="sibTrans" cxnId="{1C12BC81-2381-4929-BACE-81EAD5DE53E9}">
      <dgm:prSet/>
      <dgm:spPr/>
      <dgm:t>
        <a:bodyPr/>
        <a:lstStyle/>
        <a:p>
          <a:endParaRPr lang="en-US"/>
        </a:p>
      </dgm:t>
    </dgm:pt>
    <dgm:pt modelId="{B54C0553-12E9-428F-98D7-A80069FFCDE9}">
      <dgm:prSet/>
      <dgm:spPr/>
      <dgm:t>
        <a:bodyPr/>
        <a:lstStyle/>
        <a:p>
          <a:r>
            <a:rPr lang="en-US"/>
            <a:t>Family relationships</a:t>
          </a:r>
        </a:p>
      </dgm:t>
    </dgm:pt>
    <dgm:pt modelId="{2A5C0258-10CF-44E6-881E-7D60A9181242}" type="parTrans" cxnId="{A6D44866-7CAD-444A-96DF-CABE2B48989E}">
      <dgm:prSet/>
      <dgm:spPr/>
      <dgm:t>
        <a:bodyPr/>
        <a:lstStyle/>
        <a:p>
          <a:endParaRPr lang="en-US"/>
        </a:p>
      </dgm:t>
    </dgm:pt>
    <dgm:pt modelId="{5BD93E6D-5DC3-414E-9B7A-65B1EEEE61ED}" type="sibTrans" cxnId="{A6D44866-7CAD-444A-96DF-CABE2B48989E}">
      <dgm:prSet/>
      <dgm:spPr/>
      <dgm:t>
        <a:bodyPr/>
        <a:lstStyle/>
        <a:p>
          <a:endParaRPr lang="en-US"/>
        </a:p>
      </dgm:t>
    </dgm:pt>
    <dgm:pt modelId="{18CCEE48-C9B7-496C-9026-7E7FCD8C1928}">
      <dgm:prSet/>
      <dgm:spPr/>
      <dgm:t>
        <a:bodyPr/>
        <a:lstStyle/>
        <a:p>
          <a:r>
            <a:rPr lang="en-US"/>
            <a:t>Nursery environment</a:t>
          </a:r>
        </a:p>
      </dgm:t>
    </dgm:pt>
    <dgm:pt modelId="{DB635817-EAC4-4B96-A505-EE499FAB0B06}" type="parTrans" cxnId="{AEE4FEB5-26C0-4C89-BFAE-CE085F0A5397}">
      <dgm:prSet/>
      <dgm:spPr/>
      <dgm:t>
        <a:bodyPr/>
        <a:lstStyle/>
        <a:p>
          <a:endParaRPr lang="en-US"/>
        </a:p>
      </dgm:t>
    </dgm:pt>
    <dgm:pt modelId="{676061E9-4A66-4596-B0E6-CA071F5EDD34}" type="sibTrans" cxnId="{AEE4FEB5-26C0-4C89-BFAE-CE085F0A5397}">
      <dgm:prSet/>
      <dgm:spPr/>
      <dgm:t>
        <a:bodyPr/>
        <a:lstStyle/>
        <a:p>
          <a:endParaRPr lang="en-US"/>
        </a:p>
      </dgm:t>
    </dgm:pt>
    <dgm:pt modelId="{CBF71897-34AE-4CF6-AE62-0B7A6EFA25CF}">
      <dgm:prSet/>
      <dgm:spPr/>
      <dgm:t>
        <a:bodyPr/>
        <a:lstStyle/>
        <a:p>
          <a:r>
            <a:rPr lang="en-US"/>
            <a:t>Experiences</a:t>
          </a:r>
        </a:p>
      </dgm:t>
    </dgm:pt>
    <dgm:pt modelId="{D34E58C1-6DCC-4198-B0D4-448DE345237B}" type="parTrans" cxnId="{78FF02F9-03DD-4B0E-AD90-E046B1C91A38}">
      <dgm:prSet/>
      <dgm:spPr/>
      <dgm:t>
        <a:bodyPr/>
        <a:lstStyle/>
        <a:p>
          <a:endParaRPr lang="en-US"/>
        </a:p>
      </dgm:t>
    </dgm:pt>
    <dgm:pt modelId="{760FD262-1FA3-47C8-ADBC-335F44AE2681}" type="sibTrans" cxnId="{78FF02F9-03DD-4B0E-AD90-E046B1C91A38}">
      <dgm:prSet/>
      <dgm:spPr/>
      <dgm:t>
        <a:bodyPr/>
        <a:lstStyle/>
        <a:p>
          <a:endParaRPr lang="en-US"/>
        </a:p>
      </dgm:t>
    </dgm:pt>
    <dgm:pt modelId="{F04C5D61-E1D2-4579-B0F7-C14A4781E571}">
      <dgm:prSet/>
      <dgm:spPr/>
      <dgm:t>
        <a:bodyPr/>
        <a:lstStyle/>
        <a:p>
          <a:r>
            <a:rPr lang="en-US"/>
            <a:t>Adult support</a:t>
          </a:r>
        </a:p>
      </dgm:t>
    </dgm:pt>
    <dgm:pt modelId="{6DC3080C-9663-4962-9580-3DA20599DA9F}" type="parTrans" cxnId="{FFE433E8-5CE5-498D-86B3-C919300290A6}">
      <dgm:prSet/>
      <dgm:spPr/>
      <dgm:t>
        <a:bodyPr/>
        <a:lstStyle/>
        <a:p>
          <a:endParaRPr lang="en-US"/>
        </a:p>
      </dgm:t>
    </dgm:pt>
    <dgm:pt modelId="{AEFB0EF1-8BFC-40EE-8EB9-4D8CD3B2A499}" type="sibTrans" cxnId="{FFE433E8-5CE5-498D-86B3-C919300290A6}">
      <dgm:prSet/>
      <dgm:spPr/>
      <dgm:t>
        <a:bodyPr/>
        <a:lstStyle/>
        <a:p>
          <a:endParaRPr lang="en-US"/>
        </a:p>
      </dgm:t>
    </dgm:pt>
    <dgm:pt modelId="{852BDBC2-50CE-4018-BD39-62F89B2077FA}">
      <dgm:prSet/>
      <dgm:spPr/>
      <dgm:t>
        <a:bodyPr/>
        <a:lstStyle/>
        <a:p>
          <a:r>
            <a:rPr lang="en-US"/>
            <a:t>Culture</a:t>
          </a:r>
        </a:p>
      </dgm:t>
    </dgm:pt>
    <dgm:pt modelId="{912D5BD0-FC51-4D7B-9302-A1A4BD1B12C8}" type="parTrans" cxnId="{2ABF6F9A-E8B0-46C1-804F-5B58BB3803C8}">
      <dgm:prSet/>
      <dgm:spPr/>
      <dgm:t>
        <a:bodyPr/>
        <a:lstStyle/>
        <a:p>
          <a:endParaRPr lang="en-US"/>
        </a:p>
      </dgm:t>
    </dgm:pt>
    <dgm:pt modelId="{FF5928F0-14FC-43CA-A476-8FD250B5A211}" type="sibTrans" cxnId="{2ABF6F9A-E8B0-46C1-804F-5B58BB3803C8}">
      <dgm:prSet/>
      <dgm:spPr/>
      <dgm:t>
        <a:bodyPr/>
        <a:lstStyle/>
        <a:p>
          <a:endParaRPr lang="en-US"/>
        </a:p>
      </dgm:t>
    </dgm:pt>
    <dgm:pt modelId="{9EAA70B9-E72E-4DC7-B9C9-6FB3171AC84D}">
      <dgm:prSet/>
      <dgm:spPr/>
      <dgm:t>
        <a:bodyPr/>
        <a:lstStyle/>
        <a:p>
          <a:r>
            <a:rPr lang="en-US" b="1"/>
            <a:t>Development can be influenced by both the child and their environment.</a:t>
          </a:r>
          <a:endParaRPr lang="en-US"/>
        </a:p>
      </dgm:t>
    </dgm:pt>
    <dgm:pt modelId="{D9BF3B26-DFB0-4ADD-9D8E-CF934547839F}" type="parTrans" cxnId="{2F7A8106-6BE3-430D-A79B-79EEDF279070}">
      <dgm:prSet/>
      <dgm:spPr/>
      <dgm:t>
        <a:bodyPr/>
        <a:lstStyle/>
        <a:p>
          <a:endParaRPr lang="en-US"/>
        </a:p>
      </dgm:t>
    </dgm:pt>
    <dgm:pt modelId="{37E529D5-1C2D-4334-9749-5D946BD8E1ED}" type="sibTrans" cxnId="{2F7A8106-6BE3-430D-A79B-79EEDF279070}">
      <dgm:prSet/>
      <dgm:spPr/>
      <dgm:t>
        <a:bodyPr/>
        <a:lstStyle/>
        <a:p>
          <a:endParaRPr lang="en-US"/>
        </a:p>
      </dgm:t>
    </dgm:pt>
    <dgm:pt modelId="{D7BB0907-46C7-45FD-A5F5-1CD23E4D32DE}">
      <dgm:prSet/>
      <dgm:spPr/>
      <dgm:t>
        <a:bodyPr/>
        <a:lstStyle/>
        <a:p>
          <a:r>
            <a:rPr lang="en-US" b="1"/>
            <a:t>(Bronfenbrenner, 1979; Rogoff, 2003)</a:t>
          </a:r>
          <a:endParaRPr lang="en-US"/>
        </a:p>
      </dgm:t>
    </dgm:pt>
    <dgm:pt modelId="{D0253B91-A923-4117-84F0-37DAEC74EA69}" type="parTrans" cxnId="{636ED60A-AA3D-4AA3-986F-44E61ADDA815}">
      <dgm:prSet/>
      <dgm:spPr/>
      <dgm:t>
        <a:bodyPr/>
        <a:lstStyle/>
        <a:p>
          <a:endParaRPr lang="en-US"/>
        </a:p>
      </dgm:t>
    </dgm:pt>
    <dgm:pt modelId="{FBE01883-EE76-4751-8A39-47D717F16411}" type="sibTrans" cxnId="{636ED60A-AA3D-4AA3-986F-44E61ADDA815}">
      <dgm:prSet/>
      <dgm:spPr/>
      <dgm:t>
        <a:bodyPr/>
        <a:lstStyle/>
        <a:p>
          <a:endParaRPr lang="en-US"/>
        </a:p>
      </dgm:t>
    </dgm:pt>
    <dgm:pt modelId="{B3F5951D-C721-4539-B69E-311FC94D5F7F}" type="pres">
      <dgm:prSet presAssocID="{B8DFDAD3-1BB3-41C4-9378-3F01D52D3860}" presName="linear" presStyleCnt="0">
        <dgm:presLayoutVars>
          <dgm:animLvl val="lvl"/>
          <dgm:resizeHandles val="exact"/>
        </dgm:presLayoutVars>
      </dgm:prSet>
      <dgm:spPr/>
    </dgm:pt>
    <dgm:pt modelId="{04DD3E97-1C7A-49E1-AC89-FC96A3B7D42B}" type="pres">
      <dgm:prSet presAssocID="{61FEC467-03E7-42B2-AC13-AC627EAF8F3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CDE79DF-8B0E-494D-BCB1-70DB19BED9E7}" type="pres">
      <dgm:prSet presAssocID="{F00F4D70-609B-4551-9B09-FB3350B33524}" presName="spacer" presStyleCnt="0"/>
      <dgm:spPr/>
    </dgm:pt>
    <dgm:pt modelId="{1BE44FF7-2268-4FBF-959F-D36E1287F82B}" type="pres">
      <dgm:prSet presAssocID="{AEA18639-D603-4908-BCDF-F2A6B26A778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3701476-6A3C-4180-BDC6-BA64535CB049}" type="pres">
      <dgm:prSet presAssocID="{AEA18639-D603-4908-BCDF-F2A6B26A7787}" presName="childText" presStyleLbl="revTx" presStyleIdx="0" presStyleCnt="2">
        <dgm:presLayoutVars>
          <dgm:bulletEnabled val="1"/>
        </dgm:presLayoutVars>
      </dgm:prSet>
      <dgm:spPr/>
    </dgm:pt>
    <dgm:pt modelId="{D4AF75C7-A1CC-45A8-ABD8-19B51930278F}" type="pres">
      <dgm:prSet presAssocID="{D7ADB352-CF62-40A3-9C6D-C0892BF31C3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5864165-EC58-430D-9AA6-83429A91012D}" type="pres">
      <dgm:prSet presAssocID="{D7ADB352-CF62-40A3-9C6D-C0892BF31C3E}" presName="childText" presStyleLbl="revTx" presStyleIdx="1" presStyleCnt="2">
        <dgm:presLayoutVars>
          <dgm:bulletEnabled val="1"/>
        </dgm:presLayoutVars>
      </dgm:prSet>
      <dgm:spPr/>
    </dgm:pt>
    <dgm:pt modelId="{B80D2F04-5E2B-44DF-A3D1-1CF7D7A85767}" type="pres">
      <dgm:prSet presAssocID="{9EAA70B9-E72E-4DC7-B9C9-6FB3171AC84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D5A5C84-89C9-43AB-86C5-68B731743185}" type="pres">
      <dgm:prSet presAssocID="{37E529D5-1C2D-4334-9749-5D946BD8E1ED}" presName="spacer" presStyleCnt="0"/>
      <dgm:spPr/>
    </dgm:pt>
    <dgm:pt modelId="{F76C6EA7-2AAE-4AC7-BA0A-9CE0B4AF050E}" type="pres">
      <dgm:prSet presAssocID="{D7BB0907-46C7-45FD-A5F5-1CD23E4D32D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9118A04-04FA-4CEE-81C9-67BCAEB37C5E}" type="presOf" srcId="{852BDBC2-50CE-4018-BD39-62F89B2077FA}" destId="{05864165-EC58-430D-9AA6-83429A91012D}" srcOrd="0" destOrd="4" presId="urn:microsoft.com/office/officeart/2005/8/layout/vList2"/>
    <dgm:cxn modelId="{2F7A8106-6BE3-430D-A79B-79EEDF279070}" srcId="{B8DFDAD3-1BB3-41C4-9378-3F01D52D3860}" destId="{9EAA70B9-E72E-4DC7-B9C9-6FB3171AC84D}" srcOrd="3" destOrd="0" parTransId="{D9BF3B26-DFB0-4ADD-9D8E-CF934547839F}" sibTransId="{37E529D5-1C2D-4334-9749-5D946BD8E1ED}"/>
    <dgm:cxn modelId="{636ED60A-AA3D-4AA3-986F-44E61ADDA815}" srcId="{B8DFDAD3-1BB3-41C4-9378-3F01D52D3860}" destId="{D7BB0907-46C7-45FD-A5F5-1CD23E4D32DE}" srcOrd="4" destOrd="0" parTransId="{D0253B91-A923-4117-84F0-37DAEC74EA69}" sibTransId="{FBE01883-EE76-4751-8A39-47D717F16411}"/>
    <dgm:cxn modelId="{F3FCB427-FD3E-4492-90AA-EC34ACD2283D}" type="presOf" srcId="{FA7C371F-059C-4AFD-882E-769BEE8CDB68}" destId="{F3701476-6A3C-4180-BDC6-BA64535CB049}" srcOrd="0" destOrd="0" presId="urn:microsoft.com/office/officeart/2005/8/layout/vList2"/>
    <dgm:cxn modelId="{14F7FF2D-2BD9-44F6-97FD-1AFF8EE6370D}" type="presOf" srcId="{9EAA70B9-E72E-4DC7-B9C9-6FB3171AC84D}" destId="{B80D2F04-5E2B-44DF-A3D1-1CF7D7A85767}" srcOrd="0" destOrd="0" presId="urn:microsoft.com/office/officeart/2005/8/layout/vList2"/>
    <dgm:cxn modelId="{D26B0B3E-0486-4DED-8AB7-8CAF6665CA86}" srcId="{AEA18639-D603-4908-BCDF-F2A6B26A7787}" destId="{FA7C371F-059C-4AFD-882E-769BEE8CDB68}" srcOrd="0" destOrd="0" parTransId="{392EC3BA-E80F-4D2A-B014-22AFA6562DCB}" sibTransId="{2F68DAAB-AAB3-4BE3-937F-30A171857C64}"/>
    <dgm:cxn modelId="{46725962-4112-4D1A-B9F0-A9CFF766B803}" type="presOf" srcId="{F04C5D61-E1D2-4579-B0F7-C14A4781E571}" destId="{05864165-EC58-430D-9AA6-83429A91012D}" srcOrd="0" destOrd="3" presId="urn:microsoft.com/office/officeart/2005/8/layout/vList2"/>
    <dgm:cxn modelId="{5EE3E942-D524-4071-AF83-953F87754878}" type="presOf" srcId="{CBF71897-34AE-4CF6-AE62-0B7A6EFA25CF}" destId="{05864165-EC58-430D-9AA6-83429A91012D}" srcOrd="0" destOrd="2" presId="urn:microsoft.com/office/officeart/2005/8/layout/vList2"/>
    <dgm:cxn modelId="{CABCFF64-74B2-4075-9E11-CD397E0DAE1A}" type="presOf" srcId="{D7ADB352-CF62-40A3-9C6D-C0892BF31C3E}" destId="{D4AF75C7-A1CC-45A8-ABD8-19B51930278F}" srcOrd="0" destOrd="0" presId="urn:microsoft.com/office/officeart/2005/8/layout/vList2"/>
    <dgm:cxn modelId="{A6D44866-7CAD-444A-96DF-CABE2B48989E}" srcId="{D7ADB352-CF62-40A3-9C6D-C0892BF31C3E}" destId="{B54C0553-12E9-428F-98D7-A80069FFCDE9}" srcOrd="0" destOrd="0" parTransId="{2A5C0258-10CF-44E6-881E-7D60A9181242}" sibTransId="{5BD93E6D-5DC3-414E-9B7A-65B1EEEE61ED}"/>
    <dgm:cxn modelId="{B4EEB369-0C1B-4F21-BDCA-DEF1A77679A0}" srcId="{B8DFDAD3-1BB3-41C4-9378-3F01D52D3860}" destId="{AEA18639-D603-4908-BCDF-F2A6B26A7787}" srcOrd="1" destOrd="0" parTransId="{8DA3BE45-0E30-4FC1-887E-0E753385D526}" sibTransId="{9CC02EBD-3B7C-468B-93B5-1B950A5CC783}"/>
    <dgm:cxn modelId="{339EC04B-89DE-49BE-AAB1-425BB228695A}" srcId="{AEA18639-D603-4908-BCDF-F2A6B26A7787}" destId="{E34B3E8C-DC27-46D4-B4D3-43E9F2499BF3}" srcOrd="2" destOrd="0" parTransId="{3D46E4A1-5439-4F47-8AA6-D35D90363762}" sibTransId="{4459F9A0-0540-42A9-81A2-6558D9576A98}"/>
    <dgm:cxn modelId="{D8965658-137A-4CE7-91E9-6BA5C635244E}" type="presOf" srcId="{61FEC467-03E7-42B2-AC13-AC627EAF8F33}" destId="{04DD3E97-1C7A-49E1-AC89-FC96A3B7D42B}" srcOrd="0" destOrd="0" presId="urn:microsoft.com/office/officeart/2005/8/layout/vList2"/>
    <dgm:cxn modelId="{1C12BC81-2381-4929-BACE-81EAD5DE53E9}" srcId="{B8DFDAD3-1BB3-41C4-9378-3F01D52D3860}" destId="{D7ADB352-CF62-40A3-9C6D-C0892BF31C3E}" srcOrd="2" destOrd="0" parTransId="{528E94A3-E13F-4FE8-BA5E-22CA92C67C23}" sibTransId="{01C67425-665C-4A82-B7F6-07639C60ACA4}"/>
    <dgm:cxn modelId="{C3374B8E-BB65-45C4-9DAE-2E1B2F6E73B5}" type="presOf" srcId="{AEA18639-D603-4908-BCDF-F2A6B26A7787}" destId="{1BE44FF7-2268-4FBF-959F-D36E1287F82B}" srcOrd="0" destOrd="0" presId="urn:microsoft.com/office/officeart/2005/8/layout/vList2"/>
    <dgm:cxn modelId="{F8B81097-7EF3-4080-9568-5D3120A389F1}" srcId="{B8DFDAD3-1BB3-41C4-9378-3F01D52D3860}" destId="{61FEC467-03E7-42B2-AC13-AC627EAF8F33}" srcOrd="0" destOrd="0" parTransId="{58B4DB5A-C373-4D08-B497-3A90210E18D9}" sibTransId="{F00F4D70-609B-4551-9B09-FB3350B33524}"/>
    <dgm:cxn modelId="{2ABF6F9A-E8B0-46C1-804F-5B58BB3803C8}" srcId="{D7ADB352-CF62-40A3-9C6D-C0892BF31C3E}" destId="{852BDBC2-50CE-4018-BD39-62F89B2077FA}" srcOrd="4" destOrd="0" parTransId="{912D5BD0-FC51-4D7B-9302-A1A4BD1B12C8}" sibTransId="{FF5928F0-14FC-43CA-A476-8FD250B5A211}"/>
    <dgm:cxn modelId="{CFFA839C-D94B-4B74-B08C-95D2E2399EA1}" srcId="{AEA18639-D603-4908-BCDF-F2A6B26A7787}" destId="{CD2C04C5-30C3-4A89-9037-8A70CBEBC72F}" srcOrd="1" destOrd="0" parTransId="{4E40B026-3B04-44B0-8F22-2E78E448823B}" sibTransId="{0C946679-2A25-4F0D-ABB9-5266A5FA2324}"/>
    <dgm:cxn modelId="{BD4B86A6-9531-421E-A76F-DACD12D2BD24}" type="presOf" srcId="{D7BB0907-46C7-45FD-A5F5-1CD23E4D32DE}" destId="{F76C6EA7-2AAE-4AC7-BA0A-9CE0B4AF050E}" srcOrd="0" destOrd="0" presId="urn:microsoft.com/office/officeart/2005/8/layout/vList2"/>
    <dgm:cxn modelId="{AEE4FEB5-26C0-4C89-BFAE-CE085F0A5397}" srcId="{D7ADB352-CF62-40A3-9C6D-C0892BF31C3E}" destId="{18CCEE48-C9B7-496C-9026-7E7FCD8C1928}" srcOrd="1" destOrd="0" parTransId="{DB635817-EAC4-4B96-A505-EE499FAB0B06}" sibTransId="{676061E9-4A66-4596-B0E6-CA071F5EDD34}"/>
    <dgm:cxn modelId="{0805FECD-52D1-4EC4-836C-D01222272C7E}" type="presOf" srcId="{B54C0553-12E9-428F-98D7-A80069FFCDE9}" destId="{05864165-EC58-430D-9AA6-83429A91012D}" srcOrd="0" destOrd="0" presId="urn:microsoft.com/office/officeart/2005/8/layout/vList2"/>
    <dgm:cxn modelId="{687F1BD2-D397-4B41-9B0F-CA9755890341}" type="presOf" srcId="{CD2C04C5-30C3-4A89-9037-8A70CBEBC72F}" destId="{F3701476-6A3C-4180-BDC6-BA64535CB049}" srcOrd="0" destOrd="1" presId="urn:microsoft.com/office/officeart/2005/8/layout/vList2"/>
    <dgm:cxn modelId="{D9AEF0D3-015C-40E0-A9F1-1E03AB2801A7}" type="presOf" srcId="{E34B3E8C-DC27-46D4-B4D3-43E9F2499BF3}" destId="{F3701476-6A3C-4180-BDC6-BA64535CB049}" srcOrd="0" destOrd="2" presId="urn:microsoft.com/office/officeart/2005/8/layout/vList2"/>
    <dgm:cxn modelId="{A58CA8D9-7B8F-4F4D-9197-10885D672117}" type="presOf" srcId="{18CCEE48-C9B7-496C-9026-7E7FCD8C1928}" destId="{05864165-EC58-430D-9AA6-83429A91012D}" srcOrd="0" destOrd="1" presId="urn:microsoft.com/office/officeart/2005/8/layout/vList2"/>
    <dgm:cxn modelId="{3BA6D6DC-F690-4270-9F86-0DCC10C33765}" type="presOf" srcId="{B8DFDAD3-1BB3-41C4-9378-3F01D52D3860}" destId="{B3F5951D-C721-4539-B69E-311FC94D5F7F}" srcOrd="0" destOrd="0" presId="urn:microsoft.com/office/officeart/2005/8/layout/vList2"/>
    <dgm:cxn modelId="{FFE433E8-5CE5-498D-86B3-C919300290A6}" srcId="{D7ADB352-CF62-40A3-9C6D-C0892BF31C3E}" destId="{F04C5D61-E1D2-4579-B0F7-C14A4781E571}" srcOrd="3" destOrd="0" parTransId="{6DC3080C-9663-4962-9580-3DA20599DA9F}" sibTransId="{AEFB0EF1-8BFC-40EE-8EB9-4D8CD3B2A499}"/>
    <dgm:cxn modelId="{78FF02F9-03DD-4B0E-AD90-E046B1C91A38}" srcId="{D7ADB352-CF62-40A3-9C6D-C0892BF31C3E}" destId="{CBF71897-34AE-4CF6-AE62-0B7A6EFA25CF}" srcOrd="2" destOrd="0" parTransId="{D34E58C1-6DCC-4198-B0D4-448DE345237B}" sibTransId="{760FD262-1FA3-47C8-ADBC-335F44AE2681}"/>
    <dgm:cxn modelId="{2B934884-C98E-4D19-BB48-B1B735BF1F8C}" type="presParOf" srcId="{B3F5951D-C721-4539-B69E-311FC94D5F7F}" destId="{04DD3E97-1C7A-49E1-AC89-FC96A3B7D42B}" srcOrd="0" destOrd="0" presId="urn:microsoft.com/office/officeart/2005/8/layout/vList2"/>
    <dgm:cxn modelId="{2721EB9A-A7B0-480F-8BCC-707E7F476A3F}" type="presParOf" srcId="{B3F5951D-C721-4539-B69E-311FC94D5F7F}" destId="{1CDE79DF-8B0E-494D-BCB1-70DB19BED9E7}" srcOrd="1" destOrd="0" presId="urn:microsoft.com/office/officeart/2005/8/layout/vList2"/>
    <dgm:cxn modelId="{8B44A2FD-57EC-43A9-8442-7E645F349EE1}" type="presParOf" srcId="{B3F5951D-C721-4539-B69E-311FC94D5F7F}" destId="{1BE44FF7-2268-4FBF-959F-D36E1287F82B}" srcOrd="2" destOrd="0" presId="urn:microsoft.com/office/officeart/2005/8/layout/vList2"/>
    <dgm:cxn modelId="{0889D076-B340-4F07-87F3-EC26AFFD58DD}" type="presParOf" srcId="{B3F5951D-C721-4539-B69E-311FC94D5F7F}" destId="{F3701476-6A3C-4180-BDC6-BA64535CB049}" srcOrd="3" destOrd="0" presId="urn:microsoft.com/office/officeart/2005/8/layout/vList2"/>
    <dgm:cxn modelId="{F3C62308-3623-4A12-83A1-0C1E4508C49B}" type="presParOf" srcId="{B3F5951D-C721-4539-B69E-311FC94D5F7F}" destId="{D4AF75C7-A1CC-45A8-ABD8-19B51930278F}" srcOrd="4" destOrd="0" presId="urn:microsoft.com/office/officeart/2005/8/layout/vList2"/>
    <dgm:cxn modelId="{8D12B484-61EB-4DC4-B7AF-8EF2BCD99853}" type="presParOf" srcId="{B3F5951D-C721-4539-B69E-311FC94D5F7F}" destId="{05864165-EC58-430D-9AA6-83429A91012D}" srcOrd="5" destOrd="0" presId="urn:microsoft.com/office/officeart/2005/8/layout/vList2"/>
    <dgm:cxn modelId="{5EE4F6F5-BA45-4D3E-84C5-6C2B569C2534}" type="presParOf" srcId="{B3F5951D-C721-4539-B69E-311FC94D5F7F}" destId="{B80D2F04-5E2B-44DF-A3D1-1CF7D7A85767}" srcOrd="6" destOrd="0" presId="urn:microsoft.com/office/officeart/2005/8/layout/vList2"/>
    <dgm:cxn modelId="{1453A9FF-5D47-4BD6-AE90-3E387B014663}" type="presParOf" srcId="{B3F5951D-C721-4539-B69E-311FC94D5F7F}" destId="{DD5A5C84-89C9-43AB-86C5-68B731743185}" srcOrd="7" destOrd="0" presId="urn:microsoft.com/office/officeart/2005/8/layout/vList2"/>
    <dgm:cxn modelId="{80B6EAD5-CC3A-4BD6-BA64-F2662827A6AF}" type="presParOf" srcId="{B3F5951D-C721-4539-B69E-311FC94D5F7F}" destId="{F76C6EA7-2AAE-4AC7-BA0A-9CE0B4AF050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C91BA3F-21F2-4A04-8987-417A84EA7B0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0F74C23-83EB-4C46-83DB-4D7906BD4914}">
      <dgm:prSet/>
      <dgm:spPr/>
      <dgm:t>
        <a:bodyPr/>
        <a:lstStyle/>
        <a:p>
          <a:r>
            <a:rPr lang="en-US" b="1" u="sng"/>
            <a:t>PRACTICAL SUPPORT FOR SHON</a:t>
          </a:r>
          <a:r>
            <a:rPr lang="en-US"/>
            <a:t>A</a:t>
          </a:r>
        </a:p>
      </dgm:t>
    </dgm:pt>
    <dgm:pt modelId="{65A7FF0A-48B3-4F3D-ABC7-257E9C303BB1}" type="parTrans" cxnId="{782013C4-9974-4648-BA49-2DB0338F46D3}">
      <dgm:prSet/>
      <dgm:spPr/>
      <dgm:t>
        <a:bodyPr/>
        <a:lstStyle/>
        <a:p>
          <a:endParaRPr lang="en-US"/>
        </a:p>
      </dgm:t>
    </dgm:pt>
    <dgm:pt modelId="{026E9E15-DCF7-4D5C-9942-82B685763419}" type="sibTrans" cxnId="{782013C4-9974-4648-BA49-2DB0338F46D3}">
      <dgm:prSet/>
      <dgm:spPr/>
      <dgm:t>
        <a:bodyPr/>
        <a:lstStyle/>
        <a:p>
          <a:endParaRPr lang="en-US"/>
        </a:p>
      </dgm:t>
    </dgm:pt>
    <dgm:pt modelId="{1A8E835F-31D6-4DE4-A13C-E83569EE0A32}">
      <dgm:prSet/>
      <dgm:spPr/>
      <dgm:t>
        <a:bodyPr/>
        <a:lstStyle/>
        <a:p>
          <a:r>
            <a:rPr lang="en-US" b="1"/>
            <a:t>Nursery staff could:</a:t>
          </a:r>
          <a:endParaRPr lang="en-US"/>
        </a:p>
      </dgm:t>
    </dgm:pt>
    <dgm:pt modelId="{E259065B-7E4C-42E1-BBBD-1BC42E732C90}" type="parTrans" cxnId="{59AF42B0-B041-493E-A8AF-EBA83132B67E}">
      <dgm:prSet/>
      <dgm:spPr/>
      <dgm:t>
        <a:bodyPr/>
        <a:lstStyle/>
        <a:p>
          <a:endParaRPr lang="en-US"/>
        </a:p>
      </dgm:t>
    </dgm:pt>
    <dgm:pt modelId="{CAC299C9-A046-421B-AB91-1475A16D8A8C}" type="sibTrans" cxnId="{59AF42B0-B041-493E-A8AF-EBA83132B67E}">
      <dgm:prSet/>
      <dgm:spPr/>
      <dgm:t>
        <a:bodyPr/>
        <a:lstStyle/>
        <a:p>
          <a:endParaRPr lang="en-US"/>
        </a:p>
      </dgm:t>
    </dgm:pt>
    <dgm:pt modelId="{F5BCFA8D-2AFD-4D91-A64C-253C0B9D11E4}">
      <dgm:prSet/>
      <dgm:spPr/>
      <dgm:t>
        <a:bodyPr/>
        <a:lstStyle/>
        <a:p>
          <a:r>
            <a:rPr lang="en-US"/>
            <a:t>Use simple language</a:t>
          </a:r>
        </a:p>
      </dgm:t>
    </dgm:pt>
    <dgm:pt modelId="{4C77F949-DCBF-435F-9DA5-AD825E79DF31}" type="parTrans" cxnId="{85732216-31BC-48F3-9B1F-7DAA1CAB7BDE}">
      <dgm:prSet/>
      <dgm:spPr/>
      <dgm:t>
        <a:bodyPr/>
        <a:lstStyle/>
        <a:p>
          <a:endParaRPr lang="en-US"/>
        </a:p>
      </dgm:t>
    </dgm:pt>
    <dgm:pt modelId="{1259ACC1-4FAE-479E-88C8-A6CF2597FF0D}" type="sibTrans" cxnId="{85732216-31BC-48F3-9B1F-7DAA1CAB7BDE}">
      <dgm:prSet/>
      <dgm:spPr/>
      <dgm:t>
        <a:bodyPr/>
        <a:lstStyle/>
        <a:p>
          <a:endParaRPr lang="en-US"/>
        </a:p>
      </dgm:t>
    </dgm:pt>
    <dgm:pt modelId="{CFDBFEA9-5560-455C-8D65-B53B2943E79E}">
      <dgm:prSet/>
      <dgm:spPr/>
      <dgm:t>
        <a:bodyPr/>
        <a:lstStyle/>
        <a:p>
          <a:r>
            <a:rPr lang="en-US"/>
            <a:t>Give Shona extra time to respond</a:t>
          </a:r>
        </a:p>
      </dgm:t>
    </dgm:pt>
    <dgm:pt modelId="{F8A0B8FD-9745-4AF1-8C5A-EDF34B33134D}" type="parTrans" cxnId="{FF8F049A-39BA-49D0-A992-5F95D30CC417}">
      <dgm:prSet/>
      <dgm:spPr/>
      <dgm:t>
        <a:bodyPr/>
        <a:lstStyle/>
        <a:p>
          <a:endParaRPr lang="en-US"/>
        </a:p>
      </dgm:t>
    </dgm:pt>
    <dgm:pt modelId="{C0750703-31B5-4FEF-9A38-B8BED6C7ABF7}" type="sibTrans" cxnId="{FF8F049A-39BA-49D0-A992-5F95D30CC417}">
      <dgm:prSet/>
      <dgm:spPr/>
      <dgm:t>
        <a:bodyPr/>
        <a:lstStyle/>
        <a:p>
          <a:endParaRPr lang="en-US"/>
        </a:p>
      </dgm:t>
    </dgm:pt>
    <dgm:pt modelId="{BF0E4D1A-4854-42D8-ABBB-B226C2F4E28F}">
      <dgm:prSet/>
      <dgm:spPr/>
      <dgm:t>
        <a:bodyPr/>
        <a:lstStyle/>
        <a:p>
          <a:r>
            <a:rPr lang="en-US"/>
            <a:t>Use pictures and gestures</a:t>
          </a:r>
        </a:p>
      </dgm:t>
    </dgm:pt>
    <dgm:pt modelId="{EFD3E049-6B78-4338-B240-0F30A79B0A31}" type="parTrans" cxnId="{587FD31F-2DFB-4D18-A1C8-D8EE7A8F965B}">
      <dgm:prSet/>
      <dgm:spPr/>
      <dgm:t>
        <a:bodyPr/>
        <a:lstStyle/>
        <a:p>
          <a:endParaRPr lang="en-US"/>
        </a:p>
      </dgm:t>
    </dgm:pt>
    <dgm:pt modelId="{F48DB363-63FE-4179-89C2-E8FB4C671D68}" type="sibTrans" cxnId="{587FD31F-2DFB-4D18-A1C8-D8EE7A8F965B}">
      <dgm:prSet/>
      <dgm:spPr/>
      <dgm:t>
        <a:bodyPr/>
        <a:lstStyle/>
        <a:p>
          <a:endParaRPr lang="en-US"/>
        </a:p>
      </dgm:t>
    </dgm:pt>
    <dgm:pt modelId="{3BC70DD5-F34C-4300-B348-761472645C9A}">
      <dgm:prSet/>
      <dgm:spPr/>
      <dgm:t>
        <a:bodyPr/>
        <a:lstStyle/>
        <a:p>
          <a:r>
            <a:rPr lang="en-US"/>
            <a:t>Praise her efforts</a:t>
          </a:r>
        </a:p>
      </dgm:t>
    </dgm:pt>
    <dgm:pt modelId="{24FCA11E-9AA7-480E-B2CA-5D6D3A9A04FE}" type="parTrans" cxnId="{043E15BA-C6C7-4C3D-BA4F-9674E131839B}">
      <dgm:prSet/>
      <dgm:spPr/>
      <dgm:t>
        <a:bodyPr/>
        <a:lstStyle/>
        <a:p>
          <a:endParaRPr lang="en-US"/>
        </a:p>
      </dgm:t>
    </dgm:pt>
    <dgm:pt modelId="{9FE4A4D2-9A39-4021-BD66-4FE088BC8962}" type="sibTrans" cxnId="{043E15BA-C6C7-4C3D-BA4F-9674E131839B}">
      <dgm:prSet/>
      <dgm:spPr/>
      <dgm:t>
        <a:bodyPr/>
        <a:lstStyle/>
        <a:p>
          <a:endParaRPr lang="en-US"/>
        </a:p>
      </dgm:t>
    </dgm:pt>
    <dgm:pt modelId="{D21E10E4-193C-459E-8212-6173233D10B6}">
      <dgm:prSet/>
      <dgm:spPr/>
      <dgm:t>
        <a:bodyPr/>
        <a:lstStyle/>
        <a:p>
          <a:r>
            <a:rPr lang="en-US"/>
            <a:t>Start with small-group play</a:t>
          </a:r>
        </a:p>
      </dgm:t>
    </dgm:pt>
    <dgm:pt modelId="{AD780E83-FDF8-44F3-99CB-A0895E4507ED}" type="parTrans" cxnId="{5362E771-FB06-4685-8240-9D8E58E737F1}">
      <dgm:prSet/>
      <dgm:spPr/>
      <dgm:t>
        <a:bodyPr/>
        <a:lstStyle/>
        <a:p>
          <a:endParaRPr lang="en-US"/>
        </a:p>
      </dgm:t>
    </dgm:pt>
    <dgm:pt modelId="{16165A5B-DE6C-4CAC-B99C-BDBC36EA3776}" type="sibTrans" cxnId="{5362E771-FB06-4685-8240-9D8E58E737F1}">
      <dgm:prSet/>
      <dgm:spPr/>
      <dgm:t>
        <a:bodyPr/>
        <a:lstStyle/>
        <a:p>
          <a:endParaRPr lang="en-US"/>
        </a:p>
      </dgm:t>
    </dgm:pt>
    <dgm:pt modelId="{77FD75AF-FCE0-4570-85EB-90837BC3D29A}">
      <dgm:prSet/>
      <dgm:spPr/>
      <dgm:t>
        <a:bodyPr/>
        <a:lstStyle/>
        <a:p>
          <a:r>
            <a:rPr lang="en-US"/>
            <a:t>Keep routines consistent</a:t>
          </a:r>
        </a:p>
      </dgm:t>
    </dgm:pt>
    <dgm:pt modelId="{A2DFE6B6-A8C4-4968-9559-369D49019FFA}" type="parTrans" cxnId="{178662F9-6C15-419E-8199-E895AF5B9927}">
      <dgm:prSet/>
      <dgm:spPr/>
      <dgm:t>
        <a:bodyPr/>
        <a:lstStyle/>
        <a:p>
          <a:endParaRPr lang="en-US"/>
        </a:p>
      </dgm:t>
    </dgm:pt>
    <dgm:pt modelId="{5E8798C5-C40C-4E17-8B5C-8B26B0F65064}" type="sibTrans" cxnId="{178662F9-6C15-419E-8199-E895AF5B9927}">
      <dgm:prSet/>
      <dgm:spPr/>
      <dgm:t>
        <a:bodyPr/>
        <a:lstStyle/>
        <a:p>
          <a:endParaRPr lang="en-US"/>
        </a:p>
      </dgm:t>
    </dgm:pt>
    <dgm:pt modelId="{6B6E9F5D-65EC-4F1C-8911-49EDE1E84225}">
      <dgm:prSet/>
      <dgm:spPr/>
      <dgm:t>
        <a:bodyPr/>
        <a:lstStyle/>
        <a:p>
          <a:r>
            <a:rPr lang="en-US"/>
            <a:t>Work with her parents</a:t>
          </a:r>
        </a:p>
      </dgm:t>
    </dgm:pt>
    <dgm:pt modelId="{268C01BD-2886-4D24-B1FE-874728896195}" type="parTrans" cxnId="{C75F1679-22A0-4C2D-A4EA-021105FDB1FE}">
      <dgm:prSet/>
      <dgm:spPr/>
      <dgm:t>
        <a:bodyPr/>
        <a:lstStyle/>
        <a:p>
          <a:endParaRPr lang="en-US"/>
        </a:p>
      </dgm:t>
    </dgm:pt>
    <dgm:pt modelId="{494D0702-670E-4D33-9AD4-80D6A642862B}" type="sibTrans" cxnId="{C75F1679-22A0-4C2D-A4EA-021105FDB1FE}">
      <dgm:prSet/>
      <dgm:spPr/>
      <dgm:t>
        <a:bodyPr/>
        <a:lstStyle/>
        <a:p>
          <a:endParaRPr lang="en-US"/>
        </a:p>
      </dgm:t>
    </dgm:pt>
    <dgm:pt modelId="{CA5DFCC6-74CF-4B6A-B1C7-473578D24E34}">
      <dgm:prSet/>
      <dgm:spPr/>
      <dgm:t>
        <a:bodyPr/>
        <a:lstStyle/>
        <a:p>
          <a:r>
            <a:rPr lang="en-US" b="1"/>
            <a:t>(Department for Education, 2026; Ramsook, Welsh and Bierman, 2020)</a:t>
          </a:r>
          <a:endParaRPr lang="en-US"/>
        </a:p>
      </dgm:t>
    </dgm:pt>
    <dgm:pt modelId="{5587749D-529D-45B5-B973-A2B60B4499FE}" type="parTrans" cxnId="{F6970751-1491-4A73-BFE7-2A472DFA02BD}">
      <dgm:prSet/>
      <dgm:spPr/>
      <dgm:t>
        <a:bodyPr/>
        <a:lstStyle/>
        <a:p>
          <a:endParaRPr lang="en-US"/>
        </a:p>
      </dgm:t>
    </dgm:pt>
    <dgm:pt modelId="{44AF0485-D6FB-4E13-A48A-7317DF0FC4C4}" type="sibTrans" cxnId="{F6970751-1491-4A73-BFE7-2A472DFA02BD}">
      <dgm:prSet/>
      <dgm:spPr/>
      <dgm:t>
        <a:bodyPr/>
        <a:lstStyle/>
        <a:p>
          <a:endParaRPr lang="en-US"/>
        </a:p>
      </dgm:t>
    </dgm:pt>
    <dgm:pt modelId="{5335176E-8DF7-42E3-AACB-E6F103285C15}" type="pres">
      <dgm:prSet presAssocID="{8C91BA3F-21F2-4A04-8987-417A84EA7B0F}" presName="linear" presStyleCnt="0">
        <dgm:presLayoutVars>
          <dgm:animLvl val="lvl"/>
          <dgm:resizeHandles val="exact"/>
        </dgm:presLayoutVars>
      </dgm:prSet>
      <dgm:spPr/>
    </dgm:pt>
    <dgm:pt modelId="{879A3D2C-2EE9-40E4-B889-5687B064110F}" type="pres">
      <dgm:prSet presAssocID="{70F74C23-83EB-4C46-83DB-4D7906BD491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FEFA7E5-8C51-4E8E-92DB-655C8F1A38A1}" type="pres">
      <dgm:prSet presAssocID="{026E9E15-DCF7-4D5C-9942-82B685763419}" presName="spacer" presStyleCnt="0"/>
      <dgm:spPr/>
    </dgm:pt>
    <dgm:pt modelId="{91520083-9BD1-405F-BFBF-CD952F072B61}" type="pres">
      <dgm:prSet presAssocID="{1A8E835F-31D6-4DE4-A13C-E83569EE0A3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7D4428A-6E22-437B-B68E-0166DE4782D3}" type="pres">
      <dgm:prSet presAssocID="{1A8E835F-31D6-4DE4-A13C-E83569EE0A32}" presName="childText" presStyleLbl="revTx" presStyleIdx="0" presStyleCnt="1">
        <dgm:presLayoutVars>
          <dgm:bulletEnabled val="1"/>
        </dgm:presLayoutVars>
      </dgm:prSet>
      <dgm:spPr/>
    </dgm:pt>
    <dgm:pt modelId="{A4426AF4-48A4-4EDB-9E88-B201DE1999B7}" type="pres">
      <dgm:prSet presAssocID="{CA5DFCC6-74CF-4B6A-B1C7-473578D24E3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F096513-CD84-4CBC-81DC-6C3A2B6A91B2}" type="presOf" srcId="{BF0E4D1A-4854-42D8-ABBB-B226C2F4E28F}" destId="{17D4428A-6E22-437B-B68E-0166DE4782D3}" srcOrd="0" destOrd="2" presId="urn:microsoft.com/office/officeart/2005/8/layout/vList2"/>
    <dgm:cxn modelId="{85732216-31BC-48F3-9B1F-7DAA1CAB7BDE}" srcId="{1A8E835F-31D6-4DE4-A13C-E83569EE0A32}" destId="{F5BCFA8D-2AFD-4D91-A64C-253C0B9D11E4}" srcOrd="0" destOrd="0" parTransId="{4C77F949-DCBF-435F-9DA5-AD825E79DF31}" sibTransId="{1259ACC1-4FAE-479E-88C8-A6CF2597FF0D}"/>
    <dgm:cxn modelId="{587FD31F-2DFB-4D18-A1C8-D8EE7A8F965B}" srcId="{1A8E835F-31D6-4DE4-A13C-E83569EE0A32}" destId="{BF0E4D1A-4854-42D8-ABBB-B226C2F4E28F}" srcOrd="2" destOrd="0" parTransId="{EFD3E049-6B78-4338-B240-0F30A79B0A31}" sibTransId="{F48DB363-63FE-4179-89C2-E8FB4C671D68}"/>
    <dgm:cxn modelId="{93FB0E2A-1D12-4D26-AF01-A2DA55437D8A}" type="presOf" srcId="{CA5DFCC6-74CF-4B6A-B1C7-473578D24E34}" destId="{A4426AF4-48A4-4EDB-9E88-B201DE1999B7}" srcOrd="0" destOrd="0" presId="urn:microsoft.com/office/officeart/2005/8/layout/vList2"/>
    <dgm:cxn modelId="{50AAA22C-34B5-433F-9345-9D725625D62F}" type="presOf" srcId="{6B6E9F5D-65EC-4F1C-8911-49EDE1E84225}" destId="{17D4428A-6E22-437B-B68E-0166DE4782D3}" srcOrd="0" destOrd="6" presId="urn:microsoft.com/office/officeart/2005/8/layout/vList2"/>
    <dgm:cxn modelId="{7BDAEF3F-711C-4AC5-B1C6-7828258CA729}" type="presOf" srcId="{70F74C23-83EB-4C46-83DB-4D7906BD4914}" destId="{879A3D2C-2EE9-40E4-B889-5687B064110F}" srcOrd="0" destOrd="0" presId="urn:microsoft.com/office/officeart/2005/8/layout/vList2"/>
    <dgm:cxn modelId="{439E396D-F1C2-4A0C-BAC7-436E55BB3844}" type="presOf" srcId="{8C91BA3F-21F2-4A04-8987-417A84EA7B0F}" destId="{5335176E-8DF7-42E3-AACB-E6F103285C15}" srcOrd="0" destOrd="0" presId="urn:microsoft.com/office/officeart/2005/8/layout/vList2"/>
    <dgm:cxn modelId="{B1694F4F-9680-4A13-B6D2-0D56BC476C35}" type="presOf" srcId="{77FD75AF-FCE0-4570-85EB-90837BC3D29A}" destId="{17D4428A-6E22-437B-B68E-0166DE4782D3}" srcOrd="0" destOrd="5" presId="urn:microsoft.com/office/officeart/2005/8/layout/vList2"/>
    <dgm:cxn modelId="{F6970751-1491-4A73-BFE7-2A472DFA02BD}" srcId="{8C91BA3F-21F2-4A04-8987-417A84EA7B0F}" destId="{CA5DFCC6-74CF-4B6A-B1C7-473578D24E34}" srcOrd="2" destOrd="0" parTransId="{5587749D-529D-45B5-B973-A2B60B4499FE}" sibTransId="{44AF0485-D6FB-4E13-A48A-7317DF0FC4C4}"/>
    <dgm:cxn modelId="{5362E771-FB06-4685-8240-9D8E58E737F1}" srcId="{1A8E835F-31D6-4DE4-A13C-E83569EE0A32}" destId="{D21E10E4-193C-459E-8212-6173233D10B6}" srcOrd="4" destOrd="0" parTransId="{AD780E83-FDF8-44F3-99CB-A0895E4507ED}" sibTransId="{16165A5B-DE6C-4CAC-B99C-BDBC36EA3776}"/>
    <dgm:cxn modelId="{C75F1679-22A0-4C2D-A4EA-021105FDB1FE}" srcId="{1A8E835F-31D6-4DE4-A13C-E83569EE0A32}" destId="{6B6E9F5D-65EC-4F1C-8911-49EDE1E84225}" srcOrd="6" destOrd="0" parTransId="{268C01BD-2886-4D24-B1FE-874728896195}" sibTransId="{494D0702-670E-4D33-9AD4-80D6A642862B}"/>
    <dgm:cxn modelId="{6B01EA95-6E2B-4F91-ADEC-47F8F3055585}" type="presOf" srcId="{3BC70DD5-F34C-4300-B348-761472645C9A}" destId="{17D4428A-6E22-437B-B68E-0166DE4782D3}" srcOrd="0" destOrd="3" presId="urn:microsoft.com/office/officeart/2005/8/layout/vList2"/>
    <dgm:cxn modelId="{FF8F049A-39BA-49D0-A992-5F95D30CC417}" srcId="{1A8E835F-31D6-4DE4-A13C-E83569EE0A32}" destId="{CFDBFEA9-5560-455C-8D65-B53B2943E79E}" srcOrd="1" destOrd="0" parTransId="{F8A0B8FD-9745-4AF1-8C5A-EDF34B33134D}" sibTransId="{C0750703-31B5-4FEF-9A38-B8BED6C7ABF7}"/>
    <dgm:cxn modelId="{59AF42B0-B041-493E-A8AF-EBA83132B67E}" srcId="{8C91BA3F-21F2-4A04-8987-417A84EA7B0F}" destId="{1A8E835F-31D6-4DE4-A13C-E83569EE0A32}" srcOrd="1" destOrd="0" parTransId="{E259065B-7E4C-42E1-BBBD-1BC42E732C90}" sibTransId="{CAC299C9-A046-421B-AB91-1475A16D8A8C}"/>
    <dgm:cxn modelId="{71B013B4-E50D-44E3-B7AD-E4F3F90711B6}" type="presOf" srcId="{D21E10E4-193C-459E-8212-6173233D10B6}" destId="{17D4428A-6E22-437B-B68E-0166DE4782D3}" srcOrd="0" destOrd="4" presId="urn:microsoft.com/office/officeart/2005/8/layout/vList2"/>
    <dgm:cxn modelId="{043E15BA-C6C7-4C3D-BA4F-9674E131839B}" srcId="{1A8E835F-31D6-4DE4-A13C-E83569EE0A32}" destId="{3BC70DD5-F34C-4300-B348-761472645C9A}" srcOrd="3" destOrd="0" parTransId="{24FCA11E-9AA7-480E-B2CA-5D6D3A9A04FE}" sibTransId="{9FE4A4D2-9A39-4021-BD66-4FE088BC8962}"/>
    <dgm:cxn modelId="{89E3A7BA-96F0-4A5B-B45B-29379A8ADDA9}" type="presOf" srcId="{F5BCFA8D-2AFD-4D91-A64C-253C0B9D11E4}" destId="{17D4428A-6E22-437B-B68E-0166DE4782D3}" srcOrd="0" destOrd="0" presId="urn:microsoft.com/office/officeart/2005/8/layout/vList2"/>
    <dgm:cxn modelId="{782013C4-9974-4648-BA49-2DB0338F46D3}" srcId="{8C91BA3F-21F2-4A04-8987-417A84EA7B0F}" destId="{70F74C23-83EB-4C46-83DB-4D7906BD4914}" srcOrd="0" destOrd="0" parTransId="{65A7FF0A-48B3-4F3D-ABC7-257E9C303BB1}" sibTransId="{026E9E15-DCF7-4D5C-9942-82B685763419}"/>
    <dgm:cxn modelId="{122484D8-79DE-4B52-98DB-5C78397435E2}" type="presOf" srcId="{1A8E835F-31D6-4DE4-A13C-E83569EE0A32}" destId="{91520083-9BD1-405F-BFBF-CD952F072B61}" srcOrd="0" destOrd="0" presId="urn:microsoft.com/office/officeart/2005/8/layout/vList2"/>
    <dgm:cxn modelId="{953F7DF3-AA42-457F-B0C4-142FDFE640EB}" type="presOf" srcId="{CFDBFEA9-5560-455C-8D65-B53B2943E79E}" destId="{17D4428A-6E22-437B-B68E-0166DE4782D3}" srcOrd="0" destOrd="1" presId="urn:microsoft.com/office/officeart/2005/8/layout/vList2"/>
    <dgm:cxn modelId="{178662F9-6C15-419E-8199-E895AF5B9927}" srcId="{1A8E835F-31D6-4DE4-A13C-E83569EE0A32}" destId="{77FD75AF-FCE0-4570-85EB-90837BC3D29A}" srcOrd="5" destOrd="0" parTransId="{A2DFE6B6-A8C4-4968-9559-369D49019FFA}" sibTransId="{5E8798C5-C40C-4E17-8B5C-8B26B0F65064}"/>
    <dgm:cxn modelId="{B981A02E-4B4B-49C5-8644-DD05C00315B9}" type="presParOf" srcId="{5335176E-8DF7-42E3-AACB-E6F103285C15}" destId="{879A3D2C-2EE9-40E4-B889-5687B064110F}" srcOrd="0" destOrd="0" presId="urn:microsoft.com/office/officeart/2005/8/layout/vList2"/>
    <dgm:cxn modelId="{A325E43A-2521-4251-ACCD-F15FECE5C0CD}" type="presParOf" srcId="{5335176E-8DF7-42E3-AACB-E6F103285C15}" destId="{6FEFA7E5-8C51-4E8E-92DB-655C8F1A38A1}" srcOrd="1" destOrd="0" presId="urn:microsoft.com/office/officeart/2005/8/layout/vList2"/>
    <dgm:cxn modelId="{6C8B2FC3-5489-42C5-BC82-908F9D13417B}" type="presParOf" srcId="{5335176E-8DF7-42E3-AACB-E6F103285C15}" destId="{91520083-9BD1-405F-BFBF-CD952F072B61}" srcOrd="2" destOrd="0" presId="urn:microsoft.com/office/officeart/2005/8/layout/vList2"/>
    <dgm:cxn modelId="{8E544B1E-BB76-4DDD-BA33-24960C37611D}" type="presParOf" srcId="{5335176E-8DF7-42E3-AACB-E6F103285C15}" destId="{17D4428A-6E22-437B-B68E-0166DE4782D3}" srcOrd="3" destOrd="0" presId="urn:microsoft.com/office/officeart/2005/8/layout/vList2"/>
    <dgm:cxn modelId="{76DB3E94-ADAA-41DA-B45B-C43F8AD814BB}" type="presParOf" srcId="{5335176E-8DF7-42E3-AACB-E6F103285C15}" destId="{A4426AF4-48A4-4EDB-9E88-B201DE1999B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92E3200-273D-439F-9E37-238A7B3F69EE}" type="doc">
      <dgm:prSet loTypeId="urn:microsoft.com/office/officeart/2005/8/layout/list1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84367511-F200-4A4B-8226-759906AE00BB}">
      <dgm:prSet/>
      <dgm:spPr/>
      <dgm:t>
        <a:bodyPr/>
        <a:lstStyle/>
        <a:p>
          <a:r>
            <a:rPr lang="en-US" b="1" i="0" u="sng"/>
            <a:t>STRENGTHS OF ERIKSON'S THEORY</a:t>
          </a:r>
          <a:endParaRPr lang="en-US"/>
        </a:p>
      </dgm:t>
    </dgm:pt>
    <dgm:pt modelId="{5CC7BA52-F413-429D-B470-54E169A7511D}" type="parTrans" cxnId="{CAFA2D5F-795F-41DE-BE4C-11FB8FB075A6}">
      <dgm:prSet/>
      <dgm:spPr/>
      <dgm:t>
        <a:bodyPr/>
        <a:lstStyle/>
        <a:p>
          <a:endParaRPr lang="en-US"/>
        </a:p>
      </dgm:t>
    </dgm:pt>
    <dgm:pt modelId="{26657EFA-A322-4A4D-8196-3AADDB6B4FD0}" type="sibTrans" cxnId="{CAFA2D5F-795F-41DE-BE4C-11FB8FB075A6}">
      <dgm:prSet/>
      <dgm:spPr/>
      <dgm:t>
        <a:bodyPr/>
        <a:lstStyle/>
        <a:p>
          <a:endParaRPr lang="en-US"/>
        </a:p>
      </dgm:t>
    </dgm:pt>
    <dgm:pt modelId="{AEB941E8-42BD-41EF-AF59-CB2217E8CC18}">
      <dgm:prSet/>
      <dgm:spPr/>
      <dgm:t>
        <a:bodyPr/>
        <a:lstStyle/>
        <a:p>
          <a:r>
            <a:rPr lang="en-US" b="1"/>
            <a:t>Strengths</a:t>
          </a:r>
          <a:endParaRPr lang="en-US"/>
        </a:p>
      </dgm:t>
    </dgm:pt>
    <dgm:pt modelId="{1D76E2C0-7FD6-4BC1-935D-F70E3B557935}" type="parTrans" cxnId="{4FE0B2D7-2B09-4488-80F5-652B6C2A4699}">
      <dgm:prSet/>
      <dgm:spPr/>
      <dgm:t>
        <a:bodyPr/>
        <a:lstStyle/>
        <a:p>
          <a:endParaRPr lang="en-US"/>
        </a:p>
      </dgm:t>
    </dgm:pt>
    <dgm:pt modelId="{7A2462C2-4322-4AE4-8752-4A0FB5EA22F7}" type="sibTrans" cxnId="{4FE0B2D7-2B09-4488-80F5-652B6C2A4699}">
      <dgm:prSet/>
      <dgm:spPr/>
      <dgm:t>
        <a:bodyPr/>
        <a:lstStyle/>
        <a:p>
          <a:endParaRPr lang="en-US"/>
        </a:p>
      </dgm:t>
    </dgm:pt>
    <dgm:pt modelId="{45BAF9EE-FE7E-4E4F-AE0C-DE388A38F2D2}">
      <dgm:prSet/>
      <dgm:spPr/>
      <dgm:t>
        <a:bodyPr/>
        <a:lstStyle/>
        <a:p>
          <a:r>
            <a:rPr lang="en-US"/>
            <a:t>Looks at emotional and social development</a:t>
          </a:r>
        </a:p>
      </dgm:t>
    </dgm:pt>
    <dgm:pt modelId="{6B869B21-69AD-413E-8B0B-0F6366AC2FF7}" type="parTrans" cxnId="{769D2BC3-4601-4E7E-9654-50EEC0156967}">
      <dgm:prSet/>
      <dgm:spPr/>
      <dgm:t>
        <a:bodyPr/>
        <a:lstStyle/>
        <a:p>
          <a:endParaRPr lang="en-US"/>
        </a:p>
      </dgm:t>
    </dgm:pt>
    <dgm:pt modelId="{50E2A6BF-2F1B-455F-881F-F89BB6BEC1E6}" type="sibTrans" cxnId="{769D2BC3-4601-4E7E-9654-50EEC0156967}">
      <dgm:prSet/>
      <dgm:spPr/>
      <dgm:t>
        <a:bodyPr/>
        <a:lstStyle/>
        <a:p>
          <a:endParaRPr lang="en-US"/>
        </a:p>
      </dgm:t>
    </dgm:pt>
    <dgm:pt modelId="{845D4B03-D719-47CF-94EA-94F7EC5A771C}">
      <dgm:prSet/>
      <dgm:spPr/>
      <dgm:t>
        <a:bodyPr/>
        <a:lstStyle/>
        <a:p>
          <a:r>
            <a:rPr lang="en-US"/>
            <a:t>Covers development across the lifespan</a:t>
          </a:r>
        </a:p>
      </dgm:t>
    </dgm:pt>
    <dgm:pt modelId="{67DFE92C-29C0-44C7-BA93-73153983DD36}" type="parTrans" cxnId="{1DD4B24A-D056-4D56-9FD5-ABC64BC24380}">
      <dgm:prSet/>
      <dgm:spPr/>
      <dgm:t>
        <a:bodyPr/>
        <a:lstStyle/>
        <a:p>
          <a:endParaRPr lang="en-US"/>
        </a:p>
      </dgm:t>
    </dgm:pt>
    <dgm:pt modelId="{5A69A828-8A29-4A3F-A004-8A422CE81850}" type="sibTrans" cxnId="{1DD4B24A-D056-4D56-9FD5-ABC64BC24380}">
      <dgm:prSet/>
      <dgm:spPr/>
      <dgm:t>
        <a:bodyPr/>
        <a:lstStyle/>
        <a:p>
          <a:endParaRPr lang="en-US"/>
        </a:p>
      </dgm:t>
    </dgm:pt>
    <dgm:pt modelId="{5688C553-81FC-41FB-96A1-82F4C4157240}">
      <dgm:prSet/>
      <dgm:spPr/>
      <dgm:t>
        <a:bodyPr/>
        <a:lstStyle/>
        <a:p>
          <a:r>
            <a:rPr lang="en-US"/>
            <a:t>Gives a clear framework for understanding development</a:t>
          </a:r>
        </a:p>
      </dgm:t>
    </dgm:pt>
    <dgm:pt modelId="{BE38DF1D-29E2-45FA-976B-9B7EFD54CD42}" type="parTrans" cxnId="{90C7632A-6C46-4A1F-9429-1F6186FC0D71}">
      <dgm:prSet/>
      <dgm:spPr/>
      <dgm:t>
        <a:bodyPr/>
        <a:lstStyle/>
        <a:p>
          <a:endParaRPr lang="en-US"/>
        </a:p>
      </dgm:t>
    </dgm:pt>
    <dgm:pt modelId="{2C5791C8-B2CC-403D-9C8F-4B23ABFD20E4}" type="sibTrans" cxnId="{90C7632A-6C46-4A1F-9429-1F6186FC0D71}">
      <dgm:prSet/>
      <dgm:spPr/>
      <dgm:t>
        <a:bodyPr/>
        <a:lstStyle/>
        <a:p>
          <a:endParaRPr lang="en-US"/>
        </a:p>
      </dgm:t>
    </dgm:pt>
    <dgm:pt modelId="{A6A4E416-A3CB-4B1F-B12E-F5297095D72A}">
      <dgm:prSet/>
      <dgm:spPr/>
      <dgm:t>
        <a:bodyPr/>
        <a:lstStyle/>
        <a:p>
          <a:r>
            <a:rPr lang="en-US"/>
            <a:t>Highlights the importance of relationships</a:t>
          </a:r>
        </a:p>
      </dgm:t>
    </dgm:pt>
    <dgm:pt modelId="{9A673E27-FBA3-42EF-A313-1DBADC511D1E}" type="parTrans" cxnId="{CB3DA32E-F335-427D-A7B2-F333D97089CF}">
      <dgm:prSet/>
      <dgm:spPr/>
      <dgm:t>
        <a:bodyPr/>
        <a:lstStyle/>
        <a:p>
          <a:endParaRPr lang="en-US"/>
        </a:p>
      </dgm:t>
    </dgm:pt>
    <dgm:pt modelId="{4FADCD3F-3D88-47A4-BA89-C2197653E505}" type="sibTrans" cxnId="{CB3DA32E-F335-427D-A7B2-F333D97089CF}">
      <dgm:prSet/>
      <dgm:spPr/>
      <dgm:t>
        <a:bodyPr/>
        <a:lstStyle/>
        <a:p>
          <a:endParaRPr lang="en-US"/>
        </a:p>
      </dgm:t>
    </dgm:pt>
    <dgm:pt modelId="{EC3DE44C-A31B-4DA1-B4D7-24A752757A92}">
      <dgm:prSet/>
      <dgm:spPr/>
      <dgm:t>
        <a:bodyPr/>
        <a:lstStyle/>
        <a:p>
          <a:r>
            <a:rPr lang="en-US"/>
            <a:t>Can be applied to real-life situations</a:t>
          </a:r>
        </a:p>
      </dgm:t>
    </dgm:pt>
    <dgm:pt modelId="{E995F776-CD74-4A91-AD7B-1BDEE4022189}" type="parTrans" cxnId="{B0DE0763-2575-487D-A1F4-9C6FD9AB88F8}">
      <dgm:prSet/>
      <dgm:spPr/>
      <dgm:t>
        <a:bodyPr/>
        <a:lstStyle/>
        <a:p>
          <a:endParaRPr lang="en-US"/>
        </a:p>
      </dgm:t>
    </dgm:pt>
    <dgm:pt modelId="{9DCA8EDC-C8C9-4277-9F0E-4CF982FA96C1}" type="sibTrans" cxnId="{B0DE0763-2575-487D-A1F4-9C6FD9AB88F8}">
      <dgm:prSet/>
      <dgm:spPr/>
      <dgm:t>
        <a:bodyPr/>
        <a:lstStyle/>
        <a:p>
          <a:endParaRPr lang="en-US"/>
        </a:p>
      </dgm:t>
    </dgm:pt>
    <dgm:pt modelId="{2E2BA127-5FC2-41CC-B5E9-33BA4BD2FAB3}">
      <dgm:prSet/>
      <dgm:spPr/>
      <dgm:t>
        <a:bodyPr/>
        <a:lstStyle/>
        <a:p>
          <a:r>
            <a:rPr lang="en-US"/>
            <a:t>Can help adults think about children’s emotional needs</a:t>
          </a:r>
        </a:p>
      </dgm:t>
    </dgm:pt>
    <dgm:pt modelId="{EE4ED976-8FB0-4CC6-98B7-7D863FB6AAF6}" type="parTrans" cxnId="{D403AE6E-B8C0-4095-87B5-5B6DF6A8C051}">
      <dgm:prSet/>
      <dgm:spPr/>
      <dgm:t>
        <a:bodyPr/>
        <a:lstStyle/>
        <a:p>
          <a:endParaRPr lang="en-US"/>
        </a:p>
      </dgm:t>
    </dgm:pt>
    <dgm:pt modelId="{FBAA5A15-FA58-4D1F-8BEB-CB6C6FC2220A}" type="sibTrans" cxnId="{D403AE6E-B8C0-4095-87B5-5B6DF6A8C051}">
      <dgm:prSet/>
      <dgm:spPr/>
      <dgm:t>
        <a:bodyPr/>
        <a:lstStyle/>
        <a:p>
          <a:endParaRPr lang="en-US"/>
        </a:p>
      </dgm:t>
    </dgm:pt>
    <dgm:pt modelId="{AD7372C6-C207-4B18-95EB-01AC44DB5C0A}">
      <dgm:prSet/>
      <dgm:spPr/>
      <dgm:t>
        <a:bodyPr/>
        <a:lstStyle/>
        <a:p>
          <a:r>
            <a:rPr lang="en-US" b="1"/>
            <a:t>(Erikson, 1963; Maree, 2021)</a:t>
          </a:r>
          <a:endParaRPr lang="en-US"/>
        </a:p>
      </dgm:t>
    </dgm:pt>
    <dgm:pt modelId="{3B713187-B697-4E09-84B5-3B35B59B564B}" type="parTrans" cxnId="{9CB96694-A6DC-4CA5-A862-97B6D9D64663}">
      <dgm:prSet/>
      <dgm:spPr/>
      <dgm:t>
        <a:bodyPr/>
        <a:lstStyle/>
        <a:p>
          <a:endParaRPr lang="en-US"/>
        </a:p>
      </dgm:t>
    </dgm:pt>
    <dgm:pt modelId="{2A5541D7-8B60-491E-B4C8-80C478A9F7CE}" type="sibTrans" cxnId="{9CB96694-A6DC-4CA5-A862-97B6D9D64663}">
      <dgm:prSet/>
      <dgm:spPr/>
      <dgm:t>
        <a:bodyPr/>
        <a:lstStyle/>
        <a:p>
          <a:endParaRPr lang="en-US"/>
        </a:p>
      </dgm:t>
    </dgm:pt>
    <dgm:pt modelId="{8035839C-CA27-49F2-9176-5B705F208938}" type="pres">
      <dgm:prSet presAssocID="{192E3200-273D-439F-9E37-238A7B3F69EE}" presName="linear" presStyleCnt="0">
        <dgm:presLayoutVars>
          <dgm:dir/>
          <dgm:animLvl val="lvl"/>
          <dgm:resizeHandles val="exact"/>
        </dgm:presLayoutVars>
      </dgm:prSet>
      <dgm:spPr/>
    </dgm:pt>
    <dgm:pt modelId="{7E9392CA-0AA1-4A0C-8BD2-65A71665A1B6}" type="pres">
      <dgm:prSet presAssocID="{84367511-F200-4A4B-8226-759906AE00BB}" presName="parentLin" presStyleCnt="0"/>
      <dgm:spPr/>
    </dgm:pt>
    <dgm:pt modelId="{AD0FD671-9AE1-49BD-9812-8CD6B7F2BA18}" type="pres">
      <dgm:prSet presAssocID="{84367511-F200-4A4B-8226-759906AE00BB}" presName="parentLeftMargin" presStyleLbl="node1" presStyleIdx="0" presStyleCnt="3"/>
      <dgm:spPr/>
    </dgm:pt>
    <dgm:pt modelId="{CA15FA78-B7CF-4912-A205-537687EE042F}" type="pres">
      <dgm:prSet presAssocID="{84367511-F200-4A4B-8226-759906AE00B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7122624-64CF-4298-AD0F-6443239AA068}" type="pres">
      <dgm:prSet presAssocID="{84367511-F200-4A4B-8226-759906AE00BB}" presName="negativeSpace" presStyleCnt="0"/>
      <dgm:spPr/>
    </dgm:pt>
    <dgm:pt modelId="{8BB7293C-F629-4814-97DC-8390757689F0}" type="pres">
      <dgm:prSet presAssocID="{84367511-F200-4A4B-8226-759906AE00BB}" presName="childText" presStyleLbl="conFgAcc1" presStyleIdx="0" presStyleCnt="3">
        <dgm:presLayoutVars>
          <dgm:bulletEnabled val="1"/>
        </dgm:presLayoutVars>
      </dgm:prSet>
      <dgm:spPr/>
    </dgm:pt>
    <dgm:pt modelId="{6D27391B-EE37-4749-8030-95249525F4B8}" type="pres">
      <dgm:prSet presAssocID="{26657EFA-A322-4A4D-8196-3AADDB6B4FD0}" presName="spaceBetweenRectangles" presStyleCnt="0"/>
      <dgm:spPr/>
    </dgm:pt>
    <dgm:pt modelId="{A75A85BE-8BA1-4940-BA65-A771377CB236}" type="pres">
      <dgm:prSet presAssocID="{AEB941E8-42BD-41EF-AF59-CB2217E8CC18}" presName="parentLin" presStyleCnt="0"/>
      <dgm:spPr/>
    </dgm:pt>
    <dgm:pt modelId="{639B3DF3-1C03-495E-8B5E-69A40AFC024A}" type="pres">
      <dgm:prSet presAssocID="{AEB941E8-42BD-41EF-AF59-CB2217E8CC18}" presName="parentLeftMargin" presStyleLbl="node1" presStyleIdx="0" presStyleCnt="3"/>
      <dgm:spPr/>
    </dgm:pt>
    <dgm:pt modelId="{9E7DA810-B28A-4EBE-A47B-98E33F0DE639}" type="pres">
      <dgm:prSet presAssocID="{AEB941E8-42BD-41EF-AF59-CB2217E8CC1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0B0F347-AE9B-40DE-9044-16068D0D4970}" type="pres">
      <dgm:prSet presAssocID="{AEB941E8-42BD-41EF-AF59-CB2217E8CC18}" presName="negativeSpace" presStyleCnt="0"/>
      <dgm:spPr/>
    </dgm:pt>
    <dgm:pt modelId="{98572151-C791-4A9B-BBD0-B3C78DC6D8E9}" type="pres">
      <dgm:prSet presAssocID="{AEB941E8-42BD-41EF-AF59-CB2217E8CC18}" presName="childText" presStyleLbl="conFgAcc1" presStyleIdx="1" presStyleCnt="3">
        <dgm:presLayoutVars>
          <dgm:bulletEnabled val="1"/>
        </dgm:presLayoutVars>
      </dgm:prSet>
      <dgm:spPr/>
    </dgm:pt>
    <dgm:pt modelId="{AE4ABCD9-E627-45BD-8EE0-2D057DD69F4F}" type="pres">
      <dgm:prSet presAssocID="{7A2462C2-4322-4AE4-8752-4A0FB5EA22F7}" presName="spaceBetweenRectangles" presStyleCnt="0"/>
      <dgm:spPr/>
    </dgm:pt>
    <dgm:pt modelId="{81544162-68A5-4825-8751-885F8FB3D7E4}" type="pres">
      <dgm:prSet presAssocID="{AD7372C6-C207-4B18-95EB-01AC44DB5C0A}" presName="parentLin" presStyleCnt="0"/>
      <dgm:spPr/>
    </dgm:pt>
    <dgm:pt modelId="{6C5300DC-FC30-4633-9AB6-218A644A3D42}" type="pres">
      <dgm:prSet presAssocID="{AD7372C6-C207-4B18-95EB-01AC44DB5C0A}" presName="parentLeftMargin" presStyleLbl="node1" presStyleIdx="1" presStyleCnt="3"/>
      <dgm:spPr/>
    </dgm:pt>
    <dgm:pt modelId="{31F577C8-8A40-4296-A513-3274EEB4CDF1}" type="pres">
      <dgm:prSet presAssocID="{AD7372C6-C207-4B18-95EB-01AC44DB5C0A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63767E12-BEF6-41F3-843A-2FF6C28748AB}" type="pres">
      <dgm:prSet presAssocID="{AD7372C6-C207-4B18-95EB-01AC44DB5C0A}" presName="negativeSpace" presStyleCnt="0"/>
      <dgm:spPr/>
    </dgm:pt>
    <dgm:pt modelId="{3DE8B847-C20A-4357-8EBF-911E19B11308}" type="pres">
      <dgm:prSet presAssocID="{AD7372C6-C207-4B18-95EB-01AC44DB5C0A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64C04B04-536E-467F-8B29-8E6BA28622F0}" type="presOf" srcId="{EC3DE44C-A31B-4DA1-B4D7-24A752757A92}" destId="{98572151-C791-4A9B-BBD0-B3C78DC6D8E9}" srcOrd="0" destOrd="4" presId="urn:microsoft.com/office/officeart/2005/8/layout/list1"/>
    <dgm:cxn modelId="{1F27430F-2354-4B14-BBAA-9808A56E4724}" type="presOf" srcId="{AEB941E8-42BD-41EF-AF59-CB2217E8CC18}" destId="{9E7DA810-B28A-4EBE-A47B-98E33F0DE639}" srcOrd="1" destOrd="0" presId="urn:microsoft.com/office/officeart/2005/8/layout/list1"/>
    <dgm:cxn modelId="{E9713814-BAD4-45A0-B152-7820C2709D1F}" type="presOf" srcId="{A6A4E416-A3CB-4B1F-B12E-F5297095D72A}" destId="{98572151-C791-4A9B-BBD0-B3C78DC6D8E9}" srcOrd="0" destOrd="3" presId="urn:microsoft.com/office/officeart/2005/8/layout/list1"/>
    <dgm:cxn modelId="{90C7632A-6C46-4A1F-9429-1F6186FC0D71}" srcId="{AEB941E8-42BD-41EF-AF59-CB2217E8CC18}" destId="{5688C553-81FC-41FB-96A1-82F4C4157240}" srcOrd="2" destOrd="0" parTransId="{BE38DF1D-29E2-45FA-976B-9B7EFD54CD42}" sibTransId="{2C5791C8-B2CC-403D-9C8F-4B23ABFD20E4}"/>
    <dgm:cxn modelId="{1D07B82C-475A-4EF6-A5BD-750E3F9042E0}" type="presOf" srcId="{5688C553-81FC-41FB-96A1-82F4C4157240}" destId="{98572151-C791-4A9B-BBD0-B3C78DC6D8E9}" srcOrd="0" destOrd="2" presId="urn:microsoft.com/office/officeart/2005/8/layout/list1"/>
    <dgm:cxn modelId="{CB3DA32E-F335-427D-A7B2-F333D97089CF}" srcId="{AEB941E8-42BD-41EF-AF59-CB2217E8CC18}" destId="{A6A4E416-A3CB-4B1F-B12E-F5297095D72A}" srcOrd="3" destOrd="0" parTransId="{9A673E27-FBA3-42EF-A313-1DBADC511D1E}" sibTransId="{4FADCD3F-3D88-47A4-BA89-C2197653E505}"/>
    <dgm:cxn modelId="{D8BB7F30-8A48-4407-86A0-5A98862DFE70}" type="presOf" srcId="{84367511-F200-4A4B-8226-759906AE00BB}" destId="{CA15FA78-B7CF-4912-A205-537687EE042F}" srcOrd="1" destOrd="0" presId="urn:microsoft.com/office/officeart/2005/8/layout/list1"/>
    <dgm:cxn modelId="{CAFA2D5F-795F-41DE-BE4C-11FB8FB075A6}" srcId="{192E3200-273D-439F-9E37-238A7B3F69EE}" destId="{84367511-F200-4A4B-8226-759906AE00BB}" srcOrd="0" destOrd="0" parTransId="{5CC7BA52-F413-429D-B470-54E169A7511D}" sibTransId="{26657EFA-A322-4A4D-8196-3AADDB6B4FD0}"/>
    <dgm:cxn modelId="{B0DE0763-2575-487D-A1F4-9C6FD9AB88F8}" srcId="{AEB941E8-42BD-41EF-AF59-CB2217E8CC18}" destId="{EC3DE44C-A31B-4DA1-B4D7-24A752757A92}" srcOrd="4" destOrd="0" parTransId="{E995F776-CD74-4A91-AD7B-1BDEE4022189}" sibTransId="{9DCA8EDC-C8C9-4277-9F0E-4CF982FA96C1}"/>
    <dgm:cxn modelId="{1DD4B24A-D056-4D56-9FD5-ABC64BC24380}" srcId="{AEB941E8-42BD-41EF-AF59-CB2217E8CC18}" destId="{845D4B03-D719-47CF-94EA-94F7EC5A771C}" srcOrd="1" destOrd="0" parTransId="{67DFE92C-29C0-44C7-BA93-73153983DD36}" sibTransId="{5A69A828-8A29-4A3F-A004-8A422CE81850}"/>
    <dgm:cxn modelId="{D403AE6E-B8C0-4095-87B5-5B6DF6A8C051}" srcId="{AEB941E8-42BD-41EF-AF59-CB2217E8CC18}" destId="{2E2BA127-5FC2-41CC-B5E9-33BA4BD2FAB3}" srcOrd="5" destOrd="0" parTransId="{EE4ED976-8FB0-4CC6-98B7-7D863FB6AAF6}" sibTransId="{FBAA5A15-FA58-4D1F-8BEB-CB6C6FC2220A}"/>
    <dgm:cxn modelId="{9CB96694-A6DC-4CA5-A862-97B6D9D64663}" srcId="{192E3200-273D-439F-9E37-238A7B3F69EE}" destId="{AD7372C6-C207-4B18-95EB-01AC44DB5C0A}" srcOrd="2" destOrd="0" parTransId="{3B713187-B697-4E09-84B5-3B35B59B564B}" sibTransId="{2A5541D7-8B60-491E-B4C8-80C478A9F7CE}"/>
    <dgm:cxn modelId="{FC360EA0-373E-437F-927E-6B462C8DBBE6}" type="presOf" srcId="{AEB941E8-42BD-41EF-AF59-CB2217E8CC18}" destId="{639B3DF3-1C03-495E-8B5E-69A40AFC024A}" srcOrd="0" destOrd="0" presId="urn:microsoft.com/office/officeart/2005/8/layout/list1"/>
    <dgm:cxn modelId="{071C6FA7-0483-4E5A-9065-7DE4A5EF296F}" type="presOf" srcId="{AD7372C6-C207-4B18-95EB-01AC44DB5C0A}" destId="{6C5300DC-FC30-4633-9AB6-218A644A3D42}" srcOrd="0" destOrd="0" presId="urn:microsoft.com/office/officeart/2005/8/layout/list1"/>
    <dgm:cxn modelId="{01599FAB-2F6F-4E2D-8F02-10BD593F1DB2}" type="presOf" srcId="{845D4B03-D719-47CF-94EA-94F7EC5A771C}" destId="{98572151-C791-4A9B-BBD0-B3C78DC6D8E9}" srcOrd="0" destOrd="1" presId="urn:microsoft.com/office/officeart/2005/8/layout/list1"/>
    <dgm:cxn modelId="{0CCF43B2-7C16-4771-A58A-A99CC982D435}" type="presOf" srcId="{AD7372C6-C207-4B18-95EB-01AC44DB5C0A}" destId="{31F577C8-8A40-4296-A513-3274EEB4CDF1}" srcOrd="1" destOrd="0" presId="urn:microsoft.com/office/officeart/2005/8/layout/list1"/>
    <dgm:cxn modelId="{119427B5-827D-4D49-8F58-57E9AC3BB32B}" type="presOf" srcId="{84367511-F200-4A4B-8226-759906AE00BB}" destId="{AD0FD671-9AE1-49BD-9812-8CD6B7F2BA18}" srcOrd="0" destOrd="0" presId="urn:microsoft.com/office/officeart/2005/8/layout/list1"/>
    <dgm:cxn modelId="{83B444BA-FFC9-44CC-B7EE-EB7C2ED19CC4}" type="presOf" srcId="{192E3200-273D-439F-9E37-238A7B3F69EE}" destId="{8035839C-CA27-49F2-9176-5B705F208938}" srcOrd="0" destOrd="0" presId="urn:microsoft.com/office/officeart/2005/8/layout/list1"/>
    <dgm:cxn modelId="{769D2BC3-4601-4E7E-9654-50EEC0156967}" srcId="{AEB941E8-42BD-41EF-AF59-CB2217E8CC18}" destId="{45BAF9EE-FE7E-4E4F-AE0C-DE388A38F2D2}" srcOrd="0" destOrd="0" parTransId="{6B869B21-69AD-413E-8B0B-0F6366AC2FF7}" sibTransId="{50E2A6BF-2F1B-455F-881F-F89BB6BEC1E6}"/>
    <dgm:cxn modelId="{F805F7CE-2C50-4F50-A1EA-6D79A578B188}" type="presOf" srcId="{45BAF9EE-FE7E-4E4F-AE0C-DE388A38F2D2}" destId="{98572151-C791-4A9B-BBD0-B3C78DC6D8E9}" srcOrd="0" destOrd="0" presId="urn:microsoft.com/office/officeart/2005/8/layout/list1"/>
    <dgm:cxn modelId="{4FE0B2D7-2B09-4488-80F5-652B6C2A4699}" srcId="{192E3200-273D-439F-9E37-238A7B3F69EE}" destId="{AEB941E8-42BD-41EF-AF59-CB2217E8CC18}" srcOrd="1" destOrd="0" parTransId="{1D76E2C0-7FD6-4BC1-935D-F70E3B557935}" sibTransId="{7A2462C2-4322-4AE4-8752-4A0FB5EA22F7}"/>
    <dgm:cxn modelId="{1B1594FC-EA08-41A0-878B-339ED32EE6FE}" type="presOf" srcId="{2E2BA127-5FC2-41CC-B5E9-33BA4BD2FAB3}" destId="{98572151-C791-4A9B-BBD0-B3C78DC6D8E9}" srcOrd="0" destOrd="5" presId="urn:microsoft.com/office/officeart/2005/8/layout/list1"/>
    <dgm:cxn modelId="{42B81BD8-2009-4A9A-A435-41A486176C10}" type="presParOf" srcId="{8035839C-CA27-49F2-9176-5B705F208938}" destId="{7E9392CA-0AA1-4A0C-8BD2-65A71665A1B6}" srcOrd="0" destOrd="0" presId="urn:microsoft.com/office/officeart/2005/8/layout/list1"/>
    <dgm:cxn modelId="{6FFA0C30-E0B8-487D-98AE-94A3E73916AE}" type="presParOf" srcId="{7E9392CA-0AA1-4A0C-8BD2-65A71665A1B6}" destId="{AD0FD671-9AE1-49BD-9812-8CD6B7F2BA18}" srcOrd="0" destOrd="0" presId="urn:microsoft.com/office/officeart/2005/8/layout/list1"/>
    <dgm:cxn modelId="{09F99FF3-3839-4E24-9516-892FE6CE10C7}" type="presParOf" srcId="{7E9392CA-0AA1-4A0C-8BD2-65A71665A1B6}" destId="{CA15FA78-B7CF-4912-A205-537687EE042F}" srcOrd="1" destOrd="0" presId="urn:microsoft.com/office/officeart/2005/8/layout/list1"/>
    <dgm:cxn modelId="{6315193B-DBA9-47D2-A390-4E7979407A64}" type="presParOf" srcId="{8035839C-CA27-49F2-9176-5B705F208938}" destId="{E7122624-64CF-4298-AD0F-6443239AA068}" srcOrd="1" destOrd="0" presId="urn:microsoft.com/office/officeart/2005/8/layout/list1"/>
    <dgm:cxn modelId="{F191B4B2-80BB-4311-8CB3-A21AEDA045C7}" type="presParOf" srcId="{8035839C-CA27-49F2-9176-5B705F208938}" destId="{8BB7293C-F629-4814-97DC-8390757689F0}" srcOrd="2" destOrd="0" presId="urn:microsoft.com/office/officeart/2005/8/layout/list1"/>
    <dgm:cxn modelId="{B16C1613-9CF8-4447-92E3-2E3F2C143680}" type="presParOf" srcId="{8035839C-CA27-49F2-9176-5B705F208938}" destId="{6D27391B-EE37-4749-8030-95249525F4B8}" srcOrd="3" destOrd="0" presId="urn:microsoft.com/office/officeart/2005/8/layout/list1"/>
    <dgm:cxn modelId="{DB35ABCD-07A1-43F6-818A-460F39DD0BFD}" type="presParOf" srcId="{8035839C-CA27-49F2-9176-5B705F208938}" destId="{A75A85BE-8BA1-4940-BA65-A771377CB236}" srcOrd="4" destOrd="0" presId="urn:microsoft.com/office/officeart/2005/8/layout/list1"/>
    <dgm:cxn modelId="{DDE58E3D-7E23-4A2B-B248-7F5E0917E5E5}" type="presParOf" srcId="{A75A85BE-8BA1-4940-BA65-A771377CB236}" destId="{639B3DF3-1C03-495E-8B5E-69A40AFC024A}" srcOrd="0" destOrd="0" presId="urn:microsoft.com/office/officeart/2005/8/layout/list1"/>
    <dgm:cxn modelId="{B7AA1305-B1B2-4FB2-92C8-3B8FA452764F}" type="presParOf" srcId="{A75A85BE-8BA1-4940-BA65-A771377CB236}" destId="{9E7DA810-B28A-4EBE-A47B-98E33F0DE639}" srcOrd="1" destOrd="0" presId="urn:microsoft.com/office/officeart/2005/8/layout/list1"/>
    <dgm:cxn modelId="{0B87DCA5-0652-4838-B1C5-8288FEEC8FB0}" type="presParOf" srcId="{8035839C-CA27-49F2-9176-5B705F208938}" destId="{D0B0F347-AE9B-40DE-9044-16068D0D4970}" srcOrd="5" destOrd="0" presId="urn:microsoft.com/office/officeart/2005/8/layout/list1"/>
    <dgm:cxn modelId="{C58368C2-7020-459A-A4F5-2A137EFFB45E}" type="presParOf" srcId="{8035839C-CA27-49F2-9176-5B705F208938}" destId="{98572151-C791-4A9B-BBD0-B3C78DC6D8E9}" srcOrd="6" destOrd="0" presId="urn:microsoft.com/office/officeart/2005/8/layout/list1"/>
    <dgm:cxn modelId="{610EA63F-B4F0-4042-8160-542C6D36A603}" type="presParOf" srcId="{8035839C-CA27-49F2-9176-5B705F208938}" destId="{AE4ABCD9-E627-45BD-8EE0-2D057DD69F4F}" srcOrd="7" destOrd="0" presId="urn:microsoft.com/office/officeart/2005/8/layout/list1"/>
    <dgm:cxn modelId="{51636253-2DC1-4239-AEF7-97E6096A4038}" type="presParOf" srcId="{8035839C-CA27-49F2-9176-5B705F208938}" destId="{81544162-68A5-4825-8751-885F8FB3D7E4}" srcOrd="8" destOrd="0" presId="urn:microsoft.com/office/officeart/2005/8/layout/list1"/>
    <dgm:cxn modelId="{0B069E46-9651-461A-B7C6-08F9C666E705}" type="presParOf" srcId="{81544162-68A5-4825-8751-885F8FB3D7E4}" destId="{6C5300DC-FC30-4633-9AB6-218A644A3D42}" srcOrd="0" destOrd="0" presId="urn:microsoft.com/office/officeart/2005/8/layout/list1"/>
    <dgm:cxn modelId="{17D1927F-CBAC-4161-8ADE-37E7AF4F6D0A}" type="presParOf" srcId="{81544162-68A5-4825-8751-885F8FB3D7E4}" destId="{31F577C8-8A40-4296-A513-3274EEB4CDF1}" srcOrd="1" destOrd="0" presId="urn:microsoft.com/office/officeart/2005/8/layout/list1"/>
    <dgm:cxn modelId="{624DDAA3-D4FB-472A-923F-8EFBAA1283D7}" type="presParOf" srcId="{8035839C-CA27-49F2-9176-5B705F208938}" destId="{63767E12-BEF6-41F3-843A-2FF6C28748AB}" srcOrd="9" destOrd="0" presId="urn:microsoft.com/office/officeart/2005/8/layout/list1"/>
    <dgm:cxn modelId="{056E3DFC-C190-46B5-AABC-A6C5CA664942}" type="presParOf" srcId="{8035839C-CA27-49F2-9176-5B705F208938}" destId="{3DE8B847-C20A-4357-8EBF-911E19B1130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4551CB5-24AE-4D92-BF71-398D71A145C0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100F978-89C8-4549-8095-C20D6358B5AD}">
      <dgm:prSet/>
      <dgm:spPr/>
      <dgm:t>
        <a:bodyPr/>
        <a:lstStyle/>
        <a:p>
          <a:r>
            <a:rPr lang="en-US" b="1" u="sng"/>
            <a:t>LIMITATIONS OF ERIKSON'S THEORY</a:t>
          </a:r>
          <a:endParaRPr lang="en-US"/>
        </a:p>
      </dgm:t>
    </dgm:pt>
    <dgm:pt modelId="{F26A412E-FD8C-4E36-8D61-9FE19D191A3C}" type="parTrans" cxnId="{C10B3AEF-75C3-4204-8DB9-AD75B0720F49}">
      <dgm:prSet/>
      <dgm:spPr/>
      <dgm:t>
        <a:bodyPr/>
        <a:lstStyle/>
        <a:p>
          <a:endParaRPr lang="en-US"/>
        </a:p>
      </dgm:t>
    </dgm:pt>
    <dgm:pt modelId="{4DCBD37E-9616-46D0-BC79-4A5CCB1AADFC}" type="sibTrans" cxnId="{C10B3AEF-75C3-4204-8DB9-AD75B0720F49}">
      <dgm:prSet/>
      <dgm:spPr/>
      <dgm:t>
        <a:bodyPr/>
        <a:lstStyle/>
        <a:p>
          <a:endParaRPr lang="en-US"/>
        </a:p>
      </dgm:t>
    </dgm:pt>
    <dgm:pt modelId="{C277C318-6D92-43FF-8C09-42D527001937}">
      <dgm:prSet/>
      <dgm:spPr/>
      <dgm:t>
        <a:bodyPr/>
        <a:lstStyle/>
        <a:p>
          <a:r>
            <a:rPr lang="en-US" b="1"/>
            <a:t>Limitations</a:t>
          </a:r>
          <a:endParaRPr lang="en-US"/>
        </a:p>
      </dgm:t>
    </dgm:pt>
    <dgm:pt modelId="{F9103A4B-E133-412B-BD11-554B280384A4}" type="parTrans" cxnId="{7CBA0205-8722-4A60-BB29-B650C87275BD}">
      <dgm:prSet/>
      <dgm:spPr/>
      <dgm:t>
        <a:bodyPr/>
        <a:lstStyle/>
        <a:p>
          <a:endParaRPr lang="en-US"/>
        </a:p>
      </dgm:t>
    </dgm:pt>
    <dgm:pt modelId="{7AF7C1B0-7B67-45FA-81BD-36DDBA07F126}" type="sibTrans" cxnId="{7CBA0205-8722-4A60-BB29-B650C87275BD}">
      <dgm:prSet/>
      <dgm:spPr/>
      <dgm:t>
        <a:bodyPr/>
        <a:lstStyle/>
        <a:p>
          <a:endParaRPr lang="en-US"/>
        </a:p>
      </dgm:t>
    </dgm:pt>
    <dgm:pt modelId="{6FFB410C-B10F-4675-828B-29E16B6AC638}">
      <dgm:prSet/>
      <dgm:spPr/>
      <dgm:t>
        <a:bodyPr/>
        <a:lstStyle/>
        <a:p>
          <a:r>
            <a:rPr lang="en-US"/>
            <a:t>Children develop at different rates</a:t>
          </a:r>
        </a:p>
      </dgm:t>
    </dgm:pt>
    <dgm:pt modelId="{930F2A88-3D58-4C4A-9C4D-1EA453D984E7}" type="parTrans" cxnId="{7656F207-C5BA-4634-88F8-6424F394C9FA}">
      <dgm:prSet/>
      <dgm:spPr/>
      <dgm:t>
        <a:bodyPr/>
        <a:lstStyle/>
        <a:p>
          <a:endParaRPr lang="en-US"/>
        </a:p>
      </dgm:t>
    </dgm:pt>
    <dgm:pt modelId="{9116BE10-BCE8-4DD3-8F85-B5580F4BF735}" type="sibTrans" cxnId="{7656F207-C5BA-4634-88F8-6424F394C9FA}">
      <dgm:prSet/>
      <dgm:spPr/>
      <dgm:t>
        <a:bodyPr/>
        <a:lstStyle/>
        <a:p>
          <a:endParaRPr lang="en-US"/>
        </a:p>
      </dgm:t>
    </dgm:pt>
    <dgm:pt modelId="{C8F0294A-D9B4-4626-B147-4BF466B6F19D}">
      <dgm:prSet/>
      <dgm:spPr/>
      <dgm:t>
        <a:bodyPr/>
        <a:lstStyle/>
        <a:p>
          <a:r>
            <a:rPr lang="en-US"/>
            <a:t>Development may not follow fixed stages</a:t>
          </a:r>
        </a:p>
      </dgm:t>
    </dgm:pt>
    <dgm:pt modelId="{1245558E-47B4-4C28-B223-E1640C048E07}" type="parTrans" cxnId="{2F5EC1D1-B356-436B-8534-4928A19F7E42}">
      <dgm:prSet/>
      <dgm:spPr/>
      <dgm:t>
        <a:bodyPr/>
        <a:lstStyle/>
        <a:p>
          <a:endParaRPr lang="en-US"/>
        </a:p>
      </dgm:t>
    </dgm:pt>
    <dgm:pt modelId="{2C40E74F-1016-4A19-8EAE-1A94DB5F1567}" type="sibTrans" cxnId="{2F5EC1D1-B356-436B-8534-4928A19F7E42}">
      <dgm:prSet/>
      <dgm:spPr/>
      <dgm:t>
        <a:bodyPr/>
        <a:lstStyle/>
        <a:p>
          <a:endParaRPr lang="en-US"/>
        </a:p>
      </dgm:t>
    </dgm:pt>
    <dgm:pt modelId="{34770D2F-9CFB-40B0-B787-FC0F204974D6}">
      <dgm:prSet/>
      <dgm:spPr/>
      <dgm:t>
        <a:bodyPr/>
        <a:lstStyle/>
        <a:p>
          <a:r>
            <a:rPr lang="en-US"/>
            <a:t>Culture can affect development</a:t>
          </a:r>
        </a:p>
      </dgm:t>
    </dgm:pt>
    <dgm:pt modelId="{D03C9517-3303-495C-8652-C5360C0812D0}" type="parTrans" cxnId="{E7509FE9-8CFB-4979-9380-B84A10022551}">
      <dgm:prSet/>
      <dgm:spPr/>
      <dgm:t>
        <a:bodyPr/>
        <a:lstStyle/>
        <a:p>
          <a:endParaRPr lang="en-US"/>
        </a:p>
      </dgm:t>
    </dgm:pt>
    <dgm:pt modelId="{811C09AE-DF54-4539-808C-257CEB48A614}" type="sibTrans" cxnId="{E7509FE9-8CFB-4979-9380-B84A10022551}">
      <dgm:prSet/>
      <dgm:spPr/>
      <dgm:t>
        <a:bodyPr/>
        <a:lstStyle/>
        <a:p>
          <a:endParaRPr lang="en-US"/>
        </a:p>
      </dgm:t>
    </dgm:pt>
    <dgm:pt modelId="{D67239B2-7BCE-48F9-A8C6-07822B1AF78A}">
      <dgm:prSet/>
      <dgm:spPr/>
      <dgm:t>
        <a:bodyPr/>
        <a:lstStyle/>
        <a:p>
          <a:r>
            <a:rPr lang="en-US"/>
            <a:t>The stages can be quite general</a:t>
          </a:r>
        </a:p>
      </dgm:t>
    </dgm:pt>
    <dgm:pt modelId="{0D91B61D-A75A-4564-8352-85410A3D6463}" type="parTrans" cxnId="{97BEFE91-90F8-4B2D-AFFF-8FC632F17552}">
      <dgm:prSet/>
      <dgm:spPr/>
      <dgm:t>
        <a:bodyPr/>
        <a:lstStyle/>
        <a:p>
          <a:endParaRPr lang="en-US"/>
        </a:p>
      </dgm:t>
    </dgm:pt>
    <dgm:pt modelId="{D47FEACB-CEA9-4CC5-BED7-E75891A60E3A}" type="sibTrans" cxnId="{97BEFE91-90F8-4B2D-AFFF-8FC632F17552}">
      <dgm:prSet/>
      <dgm:spPr/>
      <dgm:t>
        <a:bodyPr/>
        <a:lstStyle/>
        <a:p>
          <a:endParaRPr lang="en-US"/>
        </a:p>
      </dgm:t>
    </dgm:pt>
    <dgm:pt modelId="{3AC044CE-BBB4-40B8-A013-D5EBC3D6456D}">
      <dgm:prSet/>
      <dgm:spPr/>
      <dgm:t>
        <a:bodyPr/>
        <a:lstStyle/>
        <a:p>
          <a:r>
            <a:rPr lang="en-US"/>
            <a:t>The theory may not explain every child’s behaviour</a:t>
          </a:r>
        </a:p>
      </dgm:t>
    </dgm:pt>
    <dgm:pt modelId="{47B4EA66-E1E2-43D3-B464-8AEAC43C786E}" type="parTrans" cxnId="{135E45C8-5319-4EFA-8161-443B943D20DB}">
      <dgm:prSet/>
      <dgm:spPr/>
      <dgm:t>
        <a:bodyPr/>
        <a:lstStyle/>
        <a:p>
          <a:endParaRPr lang="en-US"/>
        </a:p>
      </dgm:t>
    </dgm:pt>
    <dgm:pt modelId="{3A18FC70-25E9-4D72-8A73-E52E6E0D072C}" type="sibTrans" cxnId="{135E45C8-5319-4EFA-8161-443B943D20DB}">
      <dgm:prSet/>
      <dgm:spPr/>
      <dgm:t>
        <a:bodyPr/>
        <a:lstStyle/>
        <a:p>
          <a:endParaRPr lang="en-US"/>
        </a:p>
      </dgm:t>
    </dgm:pt>
    <dgm:pt modelId="{18F16F60-FB1A-48F0-9873-8D5FAB7CBFE9}">
      <dgm:prSet/>
      <dgm:spPr/>
      <dgm:t>
        <a:bodyPr/>
        <a:lstStyle/>
        <a:p>
          <a:r>
            <a:rPr lang="en-US"/>
            <a:t>Some aspects of Erikson’s theory have been criticised</a:t>
          </a:r>
        </a:p>
      </dgm:t>
    </dgm:pt>
    <dgm:pt modelId="{CD8BD3FF-59A6-48DB-BCA7-9866E1DC67A7}" type="parTrans" cxnId="{766EA8AC-9F65-4642-A4AC-D3FC30666A2F}">
      <dgm:prSet/>
      <dgm:spPr/>
      <dgm:t>
        <a:bodyPr/>
        <a:lstStyle/>
        <a:p>
          <a:endParaRPr lang="en-US"/>
        </a:p>
      </dgm:t>
    </dgm:pt>
    <dgm:pt modelId="{20B6A878-4C43-4AC1-9F7A-5A40DBF26974}" type="sibTrans" cxnId="{766EA8AC-9F65-4642-A4AC-D3FC30666A2F}">
      <dgm:prSet/>
      <dgm:spPr/>
      <dgm:t>
        <a:bodyPr/>
        <a:lstStyle/>
        <a:p>
          <a:endParaRPr lang="en-US"/>
        </a:p>
      </dgm:t>
    </dgm:pt>
    <dgm:pt modelId="{603BCB2A-09A9-48CB-AC6D-00C5B23FC27E}">
      <dgm:prSet/>
      <dgm:spPr/>
      <dgm:t>
        <a:bodyPr/>
        <a:lstStyle/>
        <a:p>
          <a:r>
            <a:rPr lang="en-US" b="1"/>
            <a:t>(Maree, 2021; Sorell and Montgomery, 2001)</a:t>
          </a:r>
          <a:endParaRPr lang="en-US"/>
        </a:p>
      </dgm:t>
    </dgm:pt>
    <dgm:pt modelId="{9F2D0CE8-5AB5-4C6D-AF8D-C7A5DEA22A60}" type="parTrans" cxnId="{F6D738C3-EAD3-4EEC-AC6C-78C00D72CE2E}">
      <dgm:prSet/>
      <dgm:spPr/>
      <dgm:t>
        <a:bodyPr/>
        <a:lstStyle/>
        <a:p>
          <a:endParaRPr lang="en-US"/>
        </a:p>
      </dgm:t>
    </dgm:pt>
    <dgm:pt modelId="{AE2C5780-0E82-48F9-BD0D-EACB2CE8CC1F}" type="sibTrans" cxnId="{F6D738C3-EAD3-4EEC-AC6C-78C00D72CE2E}">
      <dgm:prSet/>
      <dgm:spPr/>
      <dgm:t>
        <a:bodyPr/>
        <a:lstStyle/>
        <a:p>
          <a:endParaRPr lang="en-US"/>
        </a:p>
      </dgm:t>
    </dgm:pt>
    <dgm:pt modelId="{F5D1FDA2-B0D1-4CBD-B349-59ECF5122E86}" type="pres">
      <dgm:prSet presAssocID="{F4551CB5-24AE-4D92-BF71-398D71A145C0}" presName="linear" presStyleCnt="0">
        <dgm:presLayoutVars>
          <dgm:animLvl val="lvl"/>
          <dgm:resizeHandles val="exact"/>
        </dgm:presLayoutVars>
      </dgm:prSet>
      <dgm:spPr/>
    </dgm:pt>
    <dgm:pt modelId="{44785AF7-AC16-4BF3-9732-9C94D418E06C}" type="pres">
      <dgm:prSet presAssocID="{F100F978-89C8-4549-8095-C20D6358B5A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F3052F4-4F17-4EBC-8ED1-0E81F6148521}" type="pres">
      <dgm:prSet presAssocID="{4DCBD37E-9616-46D0-BC79-4A5CCB1AADFC}" presName="spacer" presStyleCnt="0"/>
      <dgm:spPr/>
    </dgm:pt>
    <dgm:pt modelId="{DEBFCFEB-B387-4F69-9E7F-DA611B561295}" type="pres">
      <dgm:prSet presAssocID="{C277C318-6D92-43FF-8C09-42D52700193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A326A55-19CC-405D-BBB7-E534381600EF}" type="pres">
      <dgm:prSet presAssocID="{C277C318-6D92-43FF-8C09-42D527001937}" presName="childText" presStyleLbl="revTx" presStyleIdx="0" presStyleCnt="1">
        <dgm:presLayoutVars>
          <dgm:bulletEnabled val="1"/>
        </dgm:presLayoutVars>
      </dgm:prSet>
      <dgm:spPr/>
    </dgm:pt>
    <dgm:pt modelId="{DBC0C3C7-CD07-4FF0-8B27-498E0F6B829F}" type="pres">
      <dgm:prSet presAssocID="{603BCB2A-09A9-48CB-AC6D-00C5B23FC27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CBA0205-8722-4A60-BB29-B650C87275BD}" srcId="{F4551CB5-24AE-4D92-BF71-398D71A145C0}" destId="{C277C318-6D92-43FF-8C09-42D527001937}" srcOrd="1" destOrd="0" parTransId="{F9103A4B-E133-412B-BD11-554B280384A4}" sibTransId="{7AF7C1B0-7B67-45FA-81BD-36DDBA07F126}"/>
    <dgm:cxn modelId="{7656F207-C5BA-4634-88F8-6424F394C9FA}" srcId="{C277C318-6D92-43FF-8C09-42D527001937}" destId="{6FFB410C-B10F-4675-828B-29E16B6AC638}" srcOrd="0" destOrd="0" parTransId="{930F2A88-3D58-4C4A-9C4D-1EA453D984E7}" sibTransId="{9116BE10-BCE8-4DD3-8F85-B5580F4BF735}"/>
    <dgm:cxn modelId="{804CF776-9AA0-4BFE-82FB-53A3543787B7}" type="presOf" srcId="{18F16F60-FB1A-48F0-9873-8D5FAB7CBFE9}" destId="{CA326A55-19CC-405D-BBB7-E534381600EF}" srcOrd="0" destOrd="5" presId="urn:microsoft.com/office/officeart/2005/8/layout/vList2"/>
    <dgm:cxn modelId="{12CFB95A-9EBB-4588-9616-1A7F267D2002}" type="presOf" srcId="{3AC044CE-BBB4-40B8-A013-D5EBC3D6456D}" destId="{CA326A55-19CC-405D-BBB7-E534381600EF}" srcOrd="0" destOrd="4" presId="urn:microsoft.com/office/officeart/2005/8/layout/vList2"/>
    <dgm:cxn modelId="{97BEFE91-90F8-4B2D-AFFF-8FC632F17552}" srcId="{C277C318-6D92-43FF-8C09-42D527001937}" destId="{D67239B2-7BCE-48F9-A8C6-07822B1AF78A}" srcOrd="3" destOrd="0" parTransId="{0D91B61D-A75A-4564-8352-85410A3D6463}" sibTransId="{D47FEACB-CEA9-4CC5-BED7-E75891A60E3A}"/>
    <dgm:cxn modelId="{958F3AA7-64E3-402C-8676-6C44BB82B5F1}" type="presOf" srcId="{D67239B2-7BCE-48F9-A8C6-07822B1AF78A}" destId="{CA326A55-19CC-405D-BBB7-E534381600EF}" srcOrd="0" destOrd="3" presId="urn:microsoft.com/office/officeart/2005/8/layout/vList2"/>
    <dgm:cxn modelId="{32B86AA9-FDA5-46C7-A524-FB998A85D215}" type="presOf" srcId="{6FFB410C-B10F-4675-828B-29E16B6AC638}" destId="{CA326A55-19CC-405D-BBB7-E534381600EF}" srcOrd="0" destOrd="0" presId="urn:microsoft.com/office/officeart/2005/8/layout/vList2"/>
    <dgm:cxn modelId="{766EA8AC-9F65-4642-A4AC-D3FC30666A2F}" srcId="{C277C318-6D92-43FF-8C09-42D527001937}" destId="{18F16F60-FB1A-48F0-9873-8D5FAB7CBFE9}" srcOrd="5" destOrd="0" parTransId="{CD8BD3FF-59A6-48DB-BCA7-9866E1DC67A7}" sibTransId="{20B6A878-4C43-4AC1-9F7A-5A40DBF26974}"/>
    <dgm:cxn modelId="{DFEECFB3-6F8F-4185-B3BD-0F9AF241FF33}" type="presOf" srcId="{F100F978-89C8-4549-8095-C20D6358B5AD}" destId="{44785AF7-AC16-4BF3-9732-9C94D418E06C}" srcOrd="0" destOrd="0" presId="urn:microsoft.com/office/officeart/2005/8/layout/vList2"/>
    <dgm:cxn modelId="{C97E85B5-11D5-4BF9-BE20-B26DD2B375C7}" type="presOf" srcId="{F4551CB5-24AE-4D92-BF71-398D71A145C0}" destId="{F5D1FDA2-B0D1-4CBD-B349-59ECF5122E86}" srcOrd="0" destOrd="0" presId="urn:microsoft.com/office/officeart/2005/8/layout/vList2"/>
    <dgm:cxn modelId="{F6D738C3-EAD3-4EEC-AC6C-78C00D72CE2E}" srcId="{F4551CB5-24AE-4D92-BF71-398D71A145C0}" destId="{603BCB2A-09A9-48CB-AC6D-00C5B23FC27E}" srcOrd="2" destOrd="0" parTransId="{9F2D0CE8-5AB5-4C6D-AF8D-C7A5DEA22A60}" sibTransId="{AE2C5780-0E82-48F9-BD0D-EACB2CE8CC1F}"/>
    <dgm:cxn modelId="{CFDB8BC6-93C8-4E4B-8A07-FC0674977ADD}" type="presOf" srcId="{C8F0294A-D9B4-4626-B147-4BF466B6F19D}" destId="{CA326A55-19CC-405D-BBB7-E534381600EF}" srcOrd="0" destOrd="1" presId="urn:microsoft.com/office/officeart/2005/8/layout/vList2"/>
    <dgm:cxn modelId="{8045B2C6-0BD4-455D-B764-D38824BAFDDA}" type="presOf" srcId="{34770D2F-9CFB-40B0-B787-FC0F204974D6}" destId="{CA326A55-19CC-405D-BBB7-E534381600EF}" srcOrd="0" destOrd="2" presId="urn:microsoft.com/office/officeart/2005/8/layout/vList2"/>
    <dgm:cxn modelId="{135E45C8-5319-4EFA-8161-443B943D20DB}" srcId="{C277C318-6D92-43FF-8C09-42D527001937}" destId="{3AC044CE-BBB4-40B8-A013-D5EBC3D6456D}" srcOrd="4" destOrd="0" parTransId="{47B4EA66-E1E2-43D3-B464-8AEAC43C786E}" sibTransId="{3A18FC70-25E9-4D72-8A73-E52E6E0D072C}"/>
    <dgm:cxn modelId="{2F5EC1D1-B356-436B-8534-4928A19F7E42}" srcId="{C277C318-6D92-43FF-8C09-42D527001937}" destId="{C8F0294A-D9B4-4626-B147-4BF466B6F19D}" srcOrd="1" destOrd="0" parTransId="{1245558E-47B4-4C28-B223-E1640C048E07}" sibTransId="{2C40E74F-1016-4A19-8EAE-1A94DB5F1567}"/>
    <dgm:cxn modelId="{C52AEEE5-328A-4ACE-9C33-0CC00A94F89B}" type="presOf" srcId="{603BCB2A-09A9-48CB-AC6D-00C5B23FC27E}" destId="{DBC0C3C7-CD07-4FF0-8B27-498E0F6B829F}" srcOrd="0" destOrd="0" presId="urn:microsoft.com/office/officeart/2005/8/layout/vList2"/>
    <dgm:cxn modelId="{E7509FE9-8CFB-4979-9380-B84A10022551}" srcId="{C277C318-6D92-43FF-8C09-42D527001937}" destId="{34770D2F-9CFB-40B0-B787-FC0F204974D6}" srcOrd="2" destOrd="0" parTransId="{D03C9517-3303-495C-8652-C5360C0812D0}" sibTransId="{811C09AE-DF54-4539-808C-257CEB48A614}"/>
    <dgm:cxn modelId="{C10B3AEF-75C3-4204-8DB9-AD75B0720F49}" srcId="{F4551CB5-24AE-4D92-BF71-398D71A145C0}" destId="{F100F978-89C8-4549-8095-C20D6358B5AD}" srcOrd="0" destOrd="0" parTransId="{F26A412E-FD8C-4E36-8D61-9FE19D191A3C}" sibTransId="{4DCBD37E-9616-46D0-BC79-4A5CCB1AADFC}"/>
    <dgm:cxn modelId="{A89032FD-7EA4-4CD6-8E8E-85F2561C6E41}" type="presOf" srcId="{C277C318-6D92-43FF-8C09-42D527001937}" destId="{DEBFCFEB-B387-4F69-9E7F-DA611B561295}" srcOrd="0" destOrd="0" presId="urn:microsoft.com/office/officeart/2005/8/layout/vList2"/>
    <dgm:cxn modelId="{DA786C8A-AC9B-4747-ADB8-1A426CF11E66}" type="presParOf" srcId="{F5D1FDA2-B0D1-4CBD-B349-59ECF5122E86}" destId="{44785AF7-AC16-4BF3-9732-9C94D418E06C}" srcOrd="0" destOrd="0" presId="urn:microsoft.com/office/officeart/2005/8/layout/vList2"/>
    <dgm:cxn modelId="{8F34D648-7820-4000-9E1D-96B49243C2F9}" type="presParOf" srcId="{F5D1FDA2-B0D1-4CBD-B349-59ECF5122E86}" destId="{1F3052F4-4F17-4EBC-8ED1-0E81F6148521}" srcOrd="1" destOrd="0" presId="urn:microsoft.com/office/officeart/2005/8/layout/vList2"/>
    <dgm:cxn modelId="{995604AC-8B88-4CDD-B2DB-2F4C5FD6A126}" type="presParOf" srcId="{F5D1FDA2-B0D1-4CBD-B349-59ECF5122E86}" destId="{DEBFCFEB-B387-4F69-9E7F-DA611B561295}" srcOrd="2" destOrd="0" presId="urn:microsoft.com/office/officeart/2005/8/layout/vList2"/>
    <dgm:cxn modelId="{B70A9F8E-C1AA-495A-B104-C3A34280AB38}" type="presParOf" srcId="{F5D1FDA2-B0D1-4CBD-B349-59ECF5122E86}" destId="{CA326A55-19CC-405D-BBB7-E534381600EF}" srcOrd="3" destOrd="0" presId="urn:microsoft.com/office/officeart/2005/8/layout/vList2"/>
    <dgm:cxn modelId="{424FC6D1-11A7-4650-93E2-117A98601D94}" type="presParOf" srcId="{F5D1FDA2-B0D1-4CBD-B349-59ECF5122E86}" destId="{DBC0C3C7-CD07-4FF0-8B27-498E0F6B829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81EF564-8A5A-431B-8016-087B3071439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F93347D-49B0-4297-BE82-6F1F8CDEFCB1}">
      <dgm:prSet/>
      <dgm:spPr/>
      <dgm:t>
        <a:bodyPr/>
        <a:lstStyle/>
        <a:p>
          <a:r>
            <a:rPr lang="en-US" b="1" i="0" u="sng"/>
            <a:t>CONCLUSION</a:t>
          </a:r>
          <a:endParaRPr lang="en-US" b="0" i="0"/>
        </a:p>
      </dgm:t>
    </dgm:pt>
    <dgm:pt modelId="{4012576E-7E82-40CB-87B4-6846A7E26417}" type="parTrans" cxnId="{89775F12-C309-4553-957E-BFFA8D70987D}">
      <dgm:prSet/>
      <dgm:spPr/>
      <dgm:t>
        <a:bodyPr/>
        <a:lstStyle/>
        <a:p>
          <a:endParaRPr lang="en-US"/>
        </a:p>
      </dgm:t>
    </dgm:pt>
    <dgm:pt modelId="{F990BE21-2FC8-4FE2-B888-AFA3430D6458}" type="sibTrans" cxnId="{89775F12-C309-4553-957E-BFFA8D70987D}">
      <dgm:prSet/>
      <dgm:spPr/>
      <dgm:t>
        <a:bodyPr/>
        <a:lstStyle/>
        <a:p>
          <a:endParaRPr lang="en-US"/>
        </a:p>
      </dgm:t>
    </dgm:pt>
    <dgm:pt modelId="{D2661C2C-41F5-4D80-A1CB-618ABC550455}">
      <dgm:prSet/>
      <dgm:spPr/>
      <dgm:t>
        <a:bodyPr/>
        <a:lstStyle/>
        <a:p>
          <a:r>
            <a:rPr lang="en-US" b="1"/>
            <a:t>Key points</a:t>
          </a:r>
          <a:endParaRPr lang="en-US"/>
        </a:p>
      </dgm:t>
    </dgm:pt>
    <dgm:pt modelId="{A9056909-6D7A-4C2A-AE66-CB7CF28D7DC1}" type="parTrans" cxnId="{4ECC241A-C85F-4703-BEBB-C8327E3CD7C7}">
      <dgm:prSet/>
      <dgm:spPr/>
      <dgm:t>
        <a:bodyPr/>
        <a:lstStyle/>
        <a:p>
          <a:endParaRPr lang="en-US"/>
        </a:p>
      </dgm:t>
    </dgm:pt>
    <dgm:pt modelId="{1E4AF170-271B-46B1-884F-E9607CC895C4}" type="sibTrans" cxnId="{4ECC241A-C85F-4703-BEBB-C8327E3CD7C7}">
      <dgm:prSet/>
      <dgm:spPr/>
      <dgm:t>
        <a:bodyPr/>
        <a:lstStyle/>
        <a:p>
          <a:endParaRPr lang="en-US"/>
        </a:p>
      </dgm:t>
    </dgm:pt>
    <dgm:pt modelId="{7A7D55A6-760B-4D36-B2EE-19E7A777BBC1}">
      <dgm:prSet/>
      <dgm:spPr/>
      <dgm:t>
        <a:bodyPr/>
        <a:lstStyle/>
        <a:p>
          <a:r>
            <a:rPr lang="en-US"/>
            <a:t>Shona is at initiative versus guilt</a:t>
          </a:r>
        </a:p>
      </dgm:t>
    </dgm:pt>
    <dgm:pt modelId="{DA76D969-F456-4077-A14B-553A94A676EC}" type="parTrans" cxnId="{744B881F-6F7D-4D94-9118-D31B5DB75FB7}">
      <dgm:prSet/>
      <dgm:spPr/>
      <dgm:t>
        <a:bodyPr/>
        <a:lstStyle/>
        <a:p>
          <a:endParaRPr lang="en-US"/>
        </a:p>
      </dgm:t>
    </dgm:pt>
    <dgm:pt modelId="{E8C9880E-084B-4F3A-B7BD-7B818B0182DD}" type="sibTrans" cxnId="{744B881F-6F7D-4D94-9118-D31B5DB75FB7}">
      <dgm:prSet/>
      <dgm:spPr/>
      <dgm:t>
        <a:bodyPr/>
        <a:lstStyle/>
        <a:p>
          <a:endParaRPr lang="en-US"/>
        </a:p>
      </dgm:t>
    </dgm:pt>
    <dgm:pt modelId="{9C9A621F-F550-47C9-8804-901604C77747}">
      <dgm:prSet/>
      <dgm:spPr/>
      <dgm:t>
        <a:bodyPr/>
        <a:lstStyle/>
        <a:p>
          <a:r>
            <a:rPr lang="en-US"/>
            <a:t>She may need reassurance and encouragement</a:t>
          </a:r>
        </a:p>
      </dgm:t>
    </dgm:pt>
    <dgm:pt modelId="{B01F2104-6D19-4758-AE36-079E117D876A}" type="parTrans" cxnId="{959DFBEC-59F5-4077-B71B-43E3ED1372D6}">
      <dgm:prSet/>
      <dgm:spPr/>
      <dgm:t>
        <a:bodyPr/>
        <a:lstStyle/>
        <a:p>
          <a:endParaRPr lang="en-US"/>
        </a:p>
      </dgm:t>
    </dgm:pt>
    <dgm:pt modelId="{36145147-48D5-4B9C-B031-353EB89F945C}" type="sibTrans" cxnId="{959DFBEC-59F5-4077-B71B-43E3ED1372D6}">
      <dgm:prSet/>
      <dgm:spPr/>
      <dgm:t>
        <a:bodyPr/>
        <a:lstStyle/>
        <a:p>
          <a:endParaRPr lang="en-US"/>
        </a:p>
      </dgm:t>
    </dgm:pt>
    <dgm:pt modelId="{8525F8B0-D560-42E1-A9AD-CE57161C34BA}">
      <dgm:prSet/>
      <dgm:spPr/>
      <dgm:t>
        <a:bodyPr/>
        <a:lstStyle/>
        <a:p>
          <a:r>
            <a:rPr lang="en-US"/>
            <a:t>Positive relationships can build confidence</a:t>
          </a:r>
        </a:p>
      </dgm:t>
    </dgm:pt>
    <dgm:pt modelId="{C140A7D1-D51C-49C0-BCB9-3CFC3FDC05B9}" type="parTrans" cxnId="{A1AE3CC3-2353-49EB-AF0D-203887F8560A}">
      <dgm:prSet/>
      <dgm:spPr/>
      <dgm:t>
        <a:bodyPr/>
        <a:lstStyle/>
        <a:p>
          <a:endParaRPr lang="en-US"/>
        </a:p>
      </dgm:t>
    </dgm:pt>
    <dgm:pt modelId="{ACE41FCF-4FE0-45C1-914B-CF61B20FB0B4}" type="sibTrans" cxnId="{A1AE3CC3-2353-49EB-AF0D-203887F8560A}">
      <dgm:prSet/>
      <dgm:spPr/>
      <dgm:t>
        <a:bodyPr/>
        <a:lstStyle/>
        <a:p>
          <a:endParaRPr lang="en-US"/>
        </a:p>
      </dgm:t>
    </dgm:pt>
    <dgm:pt modelId="{628B7C76-B58B-4859-A85E-759E040DA146}">
      <dgm:prSet/>
      <dgm:spPr/>
      <dgm:t>
        <a:bodyPr/>
        <a:lstStyle/>
        <a:p>
          <a:r>
            <a:rPr lang="en-US"/>
            <a:t>Nature and nurture both influence development</a:t>
          </a:r>
        </a:p>
      </dgm:t>
    </dgm:pt>
    <dgm:pt modelId="{C1F5A4C0-460B-4B9D-8C99-39DFDA471D49}" type="parTrans" cxnId="{64D560AA-9E8B-46CA-B866-99DD701F4F2F}">
      <dgm:prSet/>
      <dgm:spPr/>
      <dgm:t>
        <a:bodyPr/>
        <a:lstStyle/>
        <a:p>
          <a:endParaRPr lang="en-US"/>
        </a:p>
      </dgm:t>
    </dgm:pt>
    <dgm:pt modelId="{7A1D6CD4-1578-447E-AA83-788BE152524D}" type="sibTrans" cxnId="{64D560AA-9E8B-46CA-B866-99DD701F4F2F}">
      <dgm:prSet/>
      <dgm:spPr/>
      <dgm:t>
        <a:bodyPr/>
        <a:lstStyle/>
        <a:p>
          <a:endParaRPr lang="en-US"/>
        </a:p>
      </dgm:t>
    </dgm:pt>
    <dgm:pt modelId="{51E25F66-AB56-42BB-9879-CC1E092D02E2}">
      <dgm:prSet/>
      <dgm:spPr/>
      <dgm:t>
        <a:bodyPr/>
        <a:lstStyle/>
        <a:p>
          <a:r>
            <a:rPr lang="en-US"/>
            <a:t>Practical support can help Shona participate</a:t>
          </a:r>
        </a:p>
      </dgm:t>
    </dgm:pt>
    <dgm:pt modelId="{A69986C8-4340-4329-BA50-2F87062CFEC1}" type="parTrans" cxnId="{62F1A508-B18B-4CB1-9B54-5CCE796E96FC}">
      <dgm:prSet/>
      <dgm:spPr/>
      <dgm:t>
        <a:bodyPr/>
        <a:lstStyle/>
        <a:p>
          <a:endParaRPr lang="en-US"/>
        </a:p>
      </dgm:t>
    </dgm:pt>
    <dgm:pt modelId="{2071B854-8119-41E9-8FF7-BCA54BBFFB1F}" type="sibTrans" cxnId="{62F1A508-B18B-4CB1-9B54-5CCE796E96FC}">
      <dgm:prSet/>
      <dgm:spPr/>
      <dgm:t>
        <a:bodyPr/>
        <a:lstStyle/>
        <a:p>
          <a:endParaRPr lang="en-US"/>
        </a:p>
      </dgm:t>
    </dgm:pt>
    <dgm:pt modelId="{7DA82FF6-5586-4683-9160-B8A9AEC82005}">
      <dgm:prSet/>
      <dgm:spPr/>
      <dgm:t>
        <a:bodyPr/>
        <a:lstStyle/>
        <a:p>
          <a:r>
            <a:rPr lang="en-US"/>
            <a:t>Erikson is useful but has limitations</a:t>
          </a:r>
        </a:p>
      </dgm:t>
    </dgm:pt>
    <dgm:pt modelId="{370C13E4-5817-4AC0-A12B-9D17D0D89FC2}" type="parTrans" cxnId="{791BF8E3-0524-4DAF-8EC6-FB27CB1DEA10}">
      <dgm:prSet/>
      <dgm:spPr/>
      <dgm:t>
        <a:bodyPr/>
        <a:lstStyle/>
        <a:p>
          <a:endParaRPr lang="en-US"/>
        </a:p>
      </dgm:t>
    </dgm:pt>
    <dgm:pt modelId="{CB17B2E0-9FC8-4FA7-A8D7-88FC5099746E}" type="sibTrans" cxnId="{791BF8E3-0524-4DAF-8EC6-FB27CB1DEA10}">
      <dgm:prSet/>
      <dgm:spPr/>
      <dgm:t>
        <a:bodyPr/>
        <a:lstStyle/>
        <a:p>
          <a:endParaRPr lang="en-US"/>
        </a:p>
      </dgm:t>
    </dgm:pt>
    <dgm:pt modelId="{77406D7C-35C0-431D-B882-2C4D8A929F44}">
      <dgm:prSet/>
      <dgm:spPr/>
      <dgm:t>
        <a:bodyPr/>
        <a:lstStyle/>
        <a:p>
          <a:r>
            <a:rPr lang="en-US" b="1"/>
            <a:t>(Erikson, 1963; Maree, 2021)</a:t>
          </a:r>
          <a:endParaRPr lang="en-US"/>
        </a:p>
      </dgm:t>
    </dgm:pt>
    <dgm:pt modelId="{A00FF99A-2953-4410-86E0-76DC0A9A17D0}" type="parTrans" cxnId="{669DF4F2-E611-4478-AEE2-7987B97292AD}">
      <dgm:prSet/>
      <dgm:spPr/>
      <dgm:t>
        <a:bodyPr/>
        <a:lstStyle/>
        <a:p>
          <a:endParaRPr lang="en-US"/>
        </a:p>
      </dgm:t>
    </dgm:pt>
    <dgm:pt modelId="{87C2CA14-FCD8-4AE2-8820-7CAD8375A09C}" type="sibTrans" cxnId="{669DF4F2-E611-4478-AEE2-7987B97292AD}">
      <dgm:prSet/>
      <dgm:spPr/>
      <dgm:t>
        <a:bodyPr/>
        <a:lstStyle/>
        <a:p>
          <a:endParaRPr lang="en-US"/>
        </a:p>
      </dgm:t>
    </dgm:pt>
    <dgm:pt modelId="{C92F8114-05DA-4BC4-AD3C-65738D162E3E}" type="pres">
      <dgm:prSet presAssocID="{481EF564-8A5A-431B-8016-087B3071439D}" presName="linear" presStyleCnt="0">
        <dgm:presLayoutVars>
          <dgm:animLvl val="lvl"/>
          <dgm:resizeHandles val="exact"/>
        </dgm:presLayoutVars>
      </dgm:prSet>
      <dgm:spPr/>
    </dgm:pt>
    <dgm:pt modelId="{4601F9E8-EB33-481F-9927-5FC1B657A993}" type="pres">
      <dgm:prSet presAssocID="{0F93347D-49B0-4297-BE82-6F1F8CDEFCB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3FFD4B2-B055-40D5-A8C5-A21111409DFF}" type="pres">
      <dgm:prSet presAssocID="{F990BE21-2FC8-4FE2-B888-AFA3430D6458}" presName="spacer" presStyleCnt="0"/>
      <dgm:spPr/>
    </dgm:pt>
    <dgm:pt modelId="{F06452AC-39CF-4695-9069-B2DCA2BE5183}" type="pres">
      <dgm:prSet presAssocID="{D2661C2C-41F5-4D80-A1CB-618ABC55045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2620E81-5228-41C2-AA8A-FC5842F08784}" type="pres">
      <dgm:prSet presAssocID="{D2661C2C-41F5-4D80-A1CB-618ABC550455}" presName="childText" presStyleLbl="revTx" presStyleIdx="0" presStyleCnt="1">
        <dgm:presLayoutVars>
          <dgm:bulletEnabled val="1"/>
        </dgm:presLayoutVars>
      </dgm:prSet>
      <dgm:spPr/>
    </dgm:pt>
    <dgm:pt modelId="{EF4FAA09-91E7-4412-B878-570A89055CC5}" type="pres">
      <dgm:prSet presAssocID="{77406D7C-35C0-431D-B882-2C4D8A929F4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BE05202-4812-472D-8A77-5340AB892D78}" type="presOf" srcId="{77406D7C-35C0-431D-B882-2C4D8A929F44}" destId="{EF4FAA09-91E7-4412-B878-570A89055CC5}" srcOrd="0" destOrd="0" presId="urn:microsoft.com/office/officeart/2005/8/layout/vList2"/>
    <dgm:cxn modelId="{62F1A508-B18B-4CB1-9B54-5CCE796E96FC}" srcId="{D2661C2C-41F5-4D80-A1CB-618ABC550455}" destId="{51E25F66-AB56-42BB-9879-CC1E092D02E2}" srcOrd="4" destOrd="0" parTransId="{A69986C8-4340-4329-BA50-2F87062CFEC1}" sibTransId="{2071B854-8119-41E9-8FF7-BCA54BBFFB1F}"/>
    <dgm:cxn modelId="{89775F12-C309-4553-957E-BFFA8D70987D}" srcId="{481EF564-8A5A-431B-8016-087B3071439D}" destId="{0F93347D-49B0-4297-BE82-6F1F8CDEFCB1}" srcOrd="0" destOrd="0" parTransId="{4012576E-7E82-40CB-87B4-6846A7E26417}" sibTransId="{F990BE21-2FC8-4FE2-B888-AFA3430D6458}"/>
    <dgm:cxn modelId="{EEBD3418-9496-4808-B4FE-47C07FBD00E5}" type="presOf" srcId="{0F93347D-49B0-4297-BE82-6F1F8CDEFCB1}" destId="{4601F9E8-EB33-481F-9927-5FC1B657A993}" srcOrd="0" destOrd="0" presId="urn:microsoft.com/office/officeart/2005/8/layout/vList2"/>
    <dgm:cxn modelId="{4ECC241A-C85F-4703-BEBB-C8327E3CD7C7}" srcId="{481EF564-8A5A-431B-8016-087B3071439D}" destId="{D2661C2C-41F5-4D80-A1CB-618ABC550455}" srcOrd="1" destOrd="0" parTransId="{A9056909-6D7A-4C2A-AE66-CB7CF28D7DC1}" sibTransId="{1E4AF170-271B-46B1-884F-E9607CC895C4}"/>
    <dgm:cxn modelId="{35AE561E-682C-4A86-8606-87697FBFDA89}" type="presOf" srcId="{481EF564-8A5A-431B-8016-087B3071439D}" destId="{C92F8114-05DA-4BC4-AD3C-65738D162E3E}" srcOrd="0" destOrd="0" presId="urn:microsoft.com/office/officeart/2005/8/layout/vList2"/>
    <dgm:cxn modelId="{744B881F-6F7D-4D94-9118-D31B5DB75FB7}" srcId="{D2661C2C-41F5-4D80-A1CB-618ABC550455}" destId="{7A7D55A6-760B-4D36-B2EE-19E7A777BBC1}" srcOrd="0" destOrd="0" parTransId="{DA76D969-F456-4077-A14B-553A94A676EC}" sibTransId="{E8C9880E-084B-4F3A-B7BD-7B818B0182DD}"/>
    <dgm:cxn modelId="{F86A723B-10F4-40D4-B7D3-61DDF8077F4B}" type="presOf" srcId="{9C9A621F-F550-47C9-8804-901604C77747}" destId="{72620E81-5228-41C2-AA8A-FC5842F08784}" srcOrd="0" destOrd="1" presId="urn:microsoft.com/office/officeart/2005/8/layout/vList2"/>
    <dgm:cxn modelId="{3F4D8D45-3D41-400C-AF94-28F7661B591A}" type="presOf" srcId="{628B7C76-B58B-4859-A85E-759E040DA146}" destId="{72620E81-5228-41C2-AA8A-FC5842F08784}" srcOrd="0" destOrd="3" presId="urn:microsoft.com/office/officeart/2005/8/layout/vList2"/>
    <dgm:cxn modelId="{A9E03D6F-DEDB-46A2-99C2-C4A9B3DA83F5}" type="presOf" srcId="{7DA82FF6-5586-4683-9160-B8A9AEC82005}" destId="{72620E81-5228-41C2-AA8A-FC5842F08784}" srcOrd="0" destOrd="5" presId="urn:microsoft.com/office/officeart/2005/8/layout/vList2"/>
    <dgm:cxn modelId="{E58853A5-8858-4218-AA5B-32E8472CB53F}" type="presOf" srcId="{8525F8B0-D560-42E1-A9AD-CE57161C34BA}" destId="{72620E81-5228-41C2-AA8A-FC5842F08784}" srcOrd="0" destOrd="2" presId="urn:microsoft.com/office/officeart/2005/8/layout/vList2"/>
    <dgm:cxn modelId="{64D560AA-9E8B-46CA-B866-99DD701F4F2F}" srcId="{D2661C2C-41F5-4D80-A1CB-618ABC550455}" destId="{628B7C76-B58B-4859-A85E-759E040DA146}" srcOrd="3" destOrd="0" parTransId="{C1F5A4C0-460B-4B9D-8C99-39DFDA471D49}" sibTransId="{7A1D6CD4-1578-447E-AA83-788BE152524D}"/>
    <dgm:cxn modelId="{A1AE3CC3-2353-49EB-AF0D-203887F8560A}" srcId="{D2661C2C-41F5-4D80-A1CB-618ABC550455}" destId="{8525F8B0-D560-42E1-A9AD-CE57161C34BA}" srcOrd="2" destOrd="0" parTransId="{C140A7D1-D51C-49C0-BCB9-3CFC3FDC05B9}" sibTransId="{ACE41FCF-4FE0-45C1-914B-CF61B20FB0B4}"/>
    <dgm:cxn modelId="{E3EECFD4-217B-4E7B-AF1E-D334FCF7DE52}" type="presOf" srcId="{D2661C2C-41F5-4D80-A1CB-618ABC550455}" destId="{F06452AC-39CF-4695-9069-B2DCA2BE5183}" srcOrd="0" destOrd="0" presId="urn:microsoft.com/office/officeart/2005/8/layout/vList2"/>
    <dgm:cxn modelId="{9ED7C0E3-895A-48A8-8280-5BDFE69F99FD}" type="presOf" srcId="{7A7D55A6-760B-4D36-B2EE-19E7A777BBC1}" destId="{72620E81-5228-41C2-AA8A-FC5842F08784}" srcOrd="0" destOrd="0" presId="urn:microsoft.com/office/officeart/2005/8/layout/vList2"/>
    <dgm:cxn modelId="{791BF8E3-0524-4DAF-8EC6-FB27CB1DEA10}" srcId="{D2661C2C-41F5-4D80-A1CB-618ABC550455}" destId="{7DA82FF6-5586-4683-9160-B8A9AEC82005}" srcOrd="5" destOrd="0" parTransId="{370C13E4-5817-4AC0-A12B-9D17D0D89FC2}" sibTransId="{CB17B2E0-9FC8-4FA7-A8D7-88FC5099746E}"/>
    <dgm:cxn modelId="{959DFBEC-59F5-4077-B71B-43E3ED1372D6}" srcId="{D2661C2C-41F5-4D80-A1CB-618ABC550455}" destId="{9C9A621F-F550-47C9-8804-901604C77747}" srcOrd="1" destOrd="0" parTransId="{B01F2104-6D19-4758-AE36-079E117D876A}" sibTransId="{36145147-48D5-4B9C-B031-353EB89F945C}"/>
    <dgm:cxn modelId="{66EFF7ED-94BF-4579-A2CE-2DD04F0B1437}" type="presOf" srcId="{51E25F66-AB56-42BB-9879-CC1E092D02E2}" destId="{72620E81-5228-41C2-AA8A-FC5842F08784}" srcOrd="0" destOrd="4" presId="urn:microsoft.com/office/officeart/2005/8/layout/vList2"/>
    <dgm:cxn modelId="{669DF4F2-E611-4478-AEE2-7987B97292AD}" srcId="{481EF564-8A5A-431B-8016-087B3071439D}" destId="{77406D7C-35C0-431D-B882-2C4D8A929F44}" srcOrd="2" destOrd="0" parTransId="{A00FF99A-2953-4410-86E0-76DC0A9A17D0}" sibTransId="{87C2CA14-FCD8-4AE2-8820-7CAD8375A09C}"/>
    <dgm:cxn modelId="{E93DE3A9-F303-4C4E-B5C6-1AF24C8EF5A5}" type="presParOf" srcId="{C92F8114-05DA-4BC4-AD3C-65738D162E3E}" destId="{4601F9E8-EB33-481F-9927-5FC1B657A993}" srcOrd="0" destOrd="0" presId="urn:microsoft.com/office/officeart/2005/8/layout/vList2"/>
    <dgm:cxn modelId="{87133D6B-ACB1-478B-AF23-B1826F1778D6}" type="presParOf" srcId="{C92F8114-05DA-4BC4-AD3C-65738D162E3E}" destId="{F3FFD4B2-B055-40D5-A8C5-A21111409DFF}" srcOrd="1" destOrd="0" presId="urn:microsoft.com/office/officeart/2005/8/layout/vList2"/>
    <dgm:cxn modelId="{52860776-CB59-42F0-9298-C284858062FD}" type="presParOf" srcId="{C92F8114-05DA-4BC4-AD3C-65738D162E3E}" destId="{F06452AC-39CF-4695-9069-B2DCA2BE5183}" srcOrd="2" destOrd="0" presId="urn:microsoft.com/office/officeart/2005/8/layout/vList2"/>
    <dgm:cxn modelId="{34B422C6-1795-4EEE-ACB3-A505CBA125EA}" type="presParOf" srcId="{C92F8114-05DA-4BC4-AD3C-65738D162E3E}" destId="{72620E81-5228-41C2-AA8A-FC5842F08784}" srcOrd="3" destOrd="0" presId="urn:microsoft.com/office/officeart/2005/8/layout/vList2"/>
    <dgm:cxn modelId="{A94EB58A-B095-48D3-8501-837F45B16F86}" type="presParOf" srcId="{C92F8114-05DA-4BC4-AD3C-65738D162E3E}" destId="{EF4FAA09-91E7-4412-B878-570A89055CC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47D055-3BBE-4093-B809-1283E9F607D0}">
      <dsp:nvSpPr>
        <dsp:cNvPr id="0" name=""/>
        <dsp:cNvSpPr/>
      </dsp:nvSpPr>
      <dsp:spPr>
        <a:xfrm>
          <a:off x="0" y="544145"/>
          <a:ext cx="6666833" cy="105036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Hello, my name is Shazia Dad.</a:t>
          </a:r>
        </a:p>
      </dsp:txBody>
      <dsp:txXfrm>
        <a:off x="51275" y="595420"/>
        <a:ext cx="6564283" cy="947817"/>
      </dsp:txXfrm>
    </dsp:sp>
    <dsp:sp modelId="{CDF01869-07B9-41BD-9789-839D597627BD}">
      <dsp:nvSpPr>
        <dsp:cNvPr id="0" name=""/>
        <dsp:cNvSpPr/>
      </dsp:nvSpPr>
      <dsp:spPr>
        <a:xfrm>
          <a:off x="0" y="1649232"/>
          <a:ext cx="6666833" cy="1050367"/>
        </a:xfrm>
        <a:prstGeom prst="roundRect">
          <a:avLst/>
        </a:prstGeom>
        <a:gradFill rotWithShape="0">
          <a:gsLst>
            <a:gs pos="0">
              <a:schemeClr val="accent2">
                <a:hueOff val="1891709"/>
                <a:satOff val="5125"/>
                <a:lumOff val="-40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891709"/>
                <a:satOff val="5125"/>
                <a:lumOff val="-40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891709"/>
                <a:satOff val="5125"/>
                <a:lumOff val="-40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Today I am going to talk about Erikson’s psychosocial development theory and how it can be used to understand Shona’s development.</a:t>
          </a:r>
        </a:p>
      </dsp:txBody>
      <dsp:txXfrm>
        <a:off x="51275" y="1700507"/>
        <a:ext cx="6564283" cy="947817"/>
      </dsp:txXfrm>
    </dsp:sp>
    <dsp:sp modelId="{49E9A3A5-2CFA-451A-9191-48E014DE07F0}">
      <dsp:nvSpPr>
        <dsp:cNvPr id="0" name=""/>
        <dsp:cNvSpPr/>
      </dsp:nvSpPr>
      <dsp:spPr>
        <a:xfrm>
          <a:off x="0" y="2754320"/>
          <a:ext cx="6666833" cy="1050367"/>
        </a:xfrm>
        <a:prstGeom prst="roundRect">
          <a:avLst/>
        </a:prstGeom>
        <a:gradFill rotWithShape="0">
          <a:gsLst>
            <a:gs pos="0">
              <a:schemeClr val="accent2">
                <a:hueOff val="3783419"/>
                <a:satOff val="10250"/>
                <a:lumOff val="-81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783419"/>
                <a:satOff val="10250"/>
                <a:lumOff val="-81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783419"/>
                <a:satOff val="10250"/>
                <a:lumOff val="-81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Shona is three years old and has recently started nursery. I will explain Erikson’s theory, look at the stage Shona is at, and discuss how the nursery can support her development.</a:t>
          </a:r>
        </a:p>
      </dsp:txBody>
      <dsp:txXfrm>
        <a:off x="51275" y="2805595"/>
        <a:ext cx="6564283" cy="947817"/>
      </dsp:txXfrm>
    </dsp:sp>
    <dsp:sp modelId="{0AD592F5-5C25-492D-9883-D2DFC62F7A60}">
      <dsp:nvSpPr>
        <dsp:cNvPr id="0" name=""/>
        <dsp:cNvSpPr/>
      </dsp:nvSpPr>
      <dsp:spPr>
        <a:xfrm>
          <a:off x="0" y="3859407"/>
          <a:ext cx="6666833" cy="1050367"/>
        </a:xfrm>
        <a:prstGeom prst="roundRect">
          <a:avLst/>
        </a:prstGeom>
        <a:gradFill rotWithShape="0">
          <a:gsLst>
            <a:gs pos="0">
              <a:schemeClr val="accent2">
                <a:hueOff val="5675128"/>
                <a:satOff val="15375"/>
                <a:lumOff val="-1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675128"/>
                <a:satOff val="15375"/>
                <a:lumOff val="-1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675128"/>
                <a:satOff val="15375"/>
                <a:lumOff val="-1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 will also talk about nature and nurture and the strengths and limitations of Erikson’s theory.</a:t>
          </a:r>
        </a:p>
      </dsp:txBody>
      <dsp:txXfrm>
        <a:off x="51275" y="3910682"/>
        <a:ext cx="6564283" cy="9478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A89D58-C9FC-478F-8843-50BBF3D0295D}">
      <dsp:nvSpPr>
        <dsp:cNvPr id="0" name=""/>
        <dsp:cNvSpPr/>
      </dsp:nvSpPr>
      <dsp:spPr>
        <a:xfrm>
          <a:off x="0" y="53397"/>
          <a:ext cx="6666833" cy="1117934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i="0" kern="1200"/>
            <a:t>INTRODUCTION TO SHONA</a:t>
          </a:r>
          <a:endParaRPr lang="en-US" sz="2800" kern="1200"/>
        </a:p>
      </dsp:txBody>
      <dsp:txXfrm>
        <a:off x="54573" y="107970"/>
        <a:ext cx="6557687" cy="1008788"/>
      </dsp:txXfrm>
    </dsp:sp>
    <dsp:sp modelId="{7102A0E9-786B-4045-ABED-CDF24E81A274}">
      <dsp:nvSpPr>
        <dsp:cNvPr id="0" name=""/>
        <dsp:cNvSpPr/>
      </dsp:nvSpPr>
      <dsp:spPr>
        <a:xfrm>
          <a:off x="0" y="1251972"/>
          <a:ext cx="6666833" cy="1117934"/>
        </a:xfrm>
        <a:prstGeom prst="roundRect">
          <a:avLst/>
        </a:prstGeom>
        <a:gradFill rotWithShape="0">
          <a:gsLst>
            <a:gs pos="0">
              <a:schemeClr val="accent5">
                <a:hueOff val="-8580357"/>
                <a:satOff val="11491"/>
                <a:lumOff val="784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580357"/>
                <a:satOff val="11491"/>
                <a:lumOff val="784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580357"/>
                <a:satOff val="11491"/>
                <a:lumOff val="784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Shona is:</a:t>
          </a:r>
          <a:endParaRPr lang="en-US" sz="2800" kern="1200"/>
        </a:p>
      </dsp:txBody>
      <dsp:txXfrm>
        <a:off x="54573" y="1306545"/>
        <a:ext cx="6557687" cy="1008788"/>
      </dsp:txXfrm>
    </dsp:sp>
    <dsp:sp modelId="{4C64F355-5DA1-491E-818F-86E37937094D}">
      <dsp:nvSpPr>
        <dsp:cNvPr id="0" name=""/>
        <dsp:cNvSpPr/>
      </dsp:nvSpPr>
      <dsp:spPr>
        <a:xfrm>
          <a:off x="0" y="2369907"/>
          <a:ext cx="6666833" cy="1912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3 years old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Recently started nursery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Anxious when her carers leave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Has limited verbal communication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/>
            <a:t>Finds group play difficult</a:t>
          </a:r>
        </a:p>
      </dsp:txBody>
      <dsp:txXfrm>
        <a:off x="0" y="2369907"/>
        <a:ext cx="6666833" cy="1912680"/>
      </dsp:txXfrm>
    </dsp:sp>
    <dsp:sp modelId="{35B3C8FD-B132-44CB-87AA-BE4AD356A0CD}">
      <dsp:nvSpPr>
        <dsp:cNvPr id="0" name=""/>
        <dsp:cNvSpPr/>
      </dsp:nvSpPr>
      <dsp:spPr>
        <a:xfrm>
          <a:off x="0" y="4282587"/>
          <a:ext cx="6666833" cy="1117934"/>
        </a:xfrm>
        <a:prstGeom prst="roundRect">
          <a:avLst/>
        </a:prstGeom>
        <a:gradFill rotWithShape="0">
          <a:gsLst>
            <a:gs pos="0">
              <a:schemeClr val="accent5">
                <a:hueOff val="-17160714"/>
                <a:satOff val="22983"/>
                <a:lumOff val="156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7160714"/>
                <a:satOff val="22983"/>
                <a:lumOff val="156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7160714"/>
                <a:satOff val="22983"/>
                <a:lumOff val="156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These behaviours can be considered when supporting her development.</a:t>
          </a:r>
          <a:endParaRPr lang="en-US" sz="2800" kern="1200"/>
        </a:p>
      </dsp:txBody>
      <dsp:txXfrm>
        <a:off x="54573" y="4337160"/>
        <a:ext cx="6557687" cy="10087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C8DC03-70FF-4D65-BF74-8C9944791364}">
      <dsp:nvSpPr>
        <dsp:cNvPr id="0" name=""/>
        <dsp:cNvSpPr/>
      </dsp:nvSpPr>
      <dsp:spPr>
        <a:xfrm>
          <a:off x="0" y="499459"/>
          <a:ext cx="6666833" cy="73709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u="sng" kern="1200"/>
            <a:t>ERIKSON'S PSYCHOSOCIAL THEORY</a:t>
          </a:r>
          <a:endParaRPr lang="en-US" sz="3000" kern="1200"/>
        </a:p>
      </dsp:txBody>
      <dsp:txXfrm>
        <a:off x="35982" y="535441"/>
        <a:ext cx="6594869" cy="665135"/>
      </dsp:txXfrm>
    </dsp:sp>
    <dsp:sp modelId="{6E81576A-94D2-4679-ADA7-0B5B4C054C56}">
      <dsp:nvSpPr>
        <dsp:cNvPr id="0" name=""/>
        <dsp:cNvSpPr/>
      </dsp:nvSpPr>
      <dsp:spPr>
        <a:xfrm>
          <a:off x="0" y="1236559"/>
          <a:ext cx="6666833" cy="2980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Development continues throughout life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Erikson proposed 8 stages of psychosocial development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Each stage includes a psychosocial challenge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Relationships and experiences influence development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Positive experiences can support confidence and development</a:t>
          </a:r>
        </a:p>
      </dsp:txBody>
      <dsp:txXfrm>
        <a:off x="0" y="1236559"/>
        <a:ext cx="6666833" cy="2980800"/>
      </dsp:txXfrm>
    </dsp:sp>
    <dsp:sp modelId="{D66F7328-90B9-4123-B258-C3F790B7DD09}">
      <dsp:nvSpPr>
        <dsp:cNvPr id="0" name=""/>
        <dsp:cNvSpPr/>
      </dsp:nvSpPr>
      <dsp:spPr>
        <a:xfrm>
          <a:off x="0" y="4217360"/>
          <a:ext cx="6666833" cy="737099"/>
        </a:xfrm>
        <a:prstGeom prst="roundRect">
          <a:avLst/>
        </a:prstGeom>
        <a:gradFill rotWithShape="0">
          <a:gsLst>
            <a:gs pos="0">
              <a:schemeClr val="accent5">
                <a:hueOff val="-17160714"/>
                <a:satOff val="22983"/>
                <a:lumOff val="156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7160714"/>
                <a:satOff val="22983"/>
                <a:lumOff val="156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7160714"/>
                <a:satOff val="22983"/>
                <a:lumOff val="156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/>
            <a:t>(Erikson, 1963; Maree, 2021)</a:t>
          </a:r>
          <a:endParaRPr lang="en-US" sz="3000" kern="1200"/>
        </a:p>
      </dsp:txBody>
      <dsp:txXfrm>
        <a:off x="35982" y="4253342"/>
        <a:ext cx="6594869" cy="6651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59A250-380D-4FA3-8B1B-7204D542C0CF}">
      <dsp:nvSpPr>
        <dsp:cNvPr id="0" name=""/>
        <dsp:cNvSpPr/>
      </dsp:nvSpPr>
      <dsp:spPr>
        <a:xfrm>
          <a:off x="0" y="29659"/>
          <a:ext cx="6666833" cy="66338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i="0" u="sng" kern="1200"/>
            <a:t>SHONA'S DEVELOPMENTAL STAGE</a:t>
          </a:r>
          <a:endParaRPr lang="en-US" sz="2700" kern="1200"/>
        </a:p>
      </dsp:txBody>
      <dsp:txXfrm>
        <a:off x="32384" y="62043"/>
        <a:ext cx="6602065" cy="598621"/>
      </dsp:txXfrm>
    </dsp:sp>
    <dsp:sp modelId="{E0C39EFA-00EE-493E-8AEA-2214D7FB947C}">
      <dsp:nvSpPr>
        <dsp:cNvPr id="0" name=""/>
        <dsp:cNvSpPr/>
      </dsp:nvSpPr>
      <dsp:spPr>
        <a:xfrm>
          <a:off x="0" y="770809"/>
          <a:ext cx="6666833" cy="663389"/>
        </a:xfrm>
        <a:prstGeom prst="roundRect">
          <a:avLst/>
        </a:prstGeom>
        <a:gradFill rotWithShape="0">
          <a:gsLst>
            <a:gs pos="0">
              <a:schemeClr val="accent5">
                <a:hueOff val="-4290179"/>
                <a:satOff val="5746"/>
                <a:lumOff val="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290179"/>
                <a:satOff val="5746"/>
                <a:lumOff val="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290179"/>
                <a:satOff val="5746"/>
                <a:lumOff val="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Initiative versus Guilt</a:t>
          </a:r>
          <a:endParaRPr lang="en-US" sz="2700" kern="1200"/>
        </a:p>
      </dsp:txBody>
      <dsp:txXfrm>
        <a:off x="32384" y="803193"/>
        <a:ext cx="6602065" cy="598621"/>
      </dsp:txXfrm>
    </dsp:sp>
    <dsp:sp modelId="{C4577325-0BBD-4618-878D-2869D2034398}">
      <dsp:nvSpPr>
        <dsp:cNvPr id="0" name=""/>
        <dsp:cNvSpPr/>
      </dsp:nvSpPr>
      <dsp:spPr>
        <a:xfrm>
          <a:off x="0" y="1511959"/>
          <a:ext cx="6666833" cy="663389"/>
        </a:xfrm>
        <a:prstGeom prst="roundRect">
          <a:avLst/>
        </a:prstGeom>
        <a:gradFill rotWithShape="0">
          <a:gsLst>
            <a:gs pos="0">
              <a:schemeClr val="accent5">
                <a:hueOff val="-8580357"/>
                <a:satOff val="11491"/>
                <a:lumOff val="784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580357"/>
                <a:satOff val="11491"/>
                <a:lumOff val="784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580357"/>
                <a:satOff val="11491"/>
                <a:lumOff val="784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Approximately 3–6 years</a:t>
          </a:r>
          <a:endParaRPr lang="en-US" sz="2700" kern="1200"/>
        </a:p>
      </dsp:txBody>
      <dsp:txXfrm>
        <a:off x="32384" y="1544343"/>
        <a:ext cx="6602065" cy="598621"/>
      </dsp:txXfrm>
    </dsp:sp>
    <dsp:sp modelId="{7CA26F70-C577-4928-A5D0-800663E8773B}">
      <dsp:nvSpPr>
        <dsp:cNvPr id="0" name=""/>
        <dsp:cNvSpPr/>
      </dsp:nvSpPr>
      <dsp:spPr>
        <a:xfrm>
          <a:off x="0" y="2253110"/>
          <a:ext cx="6666833" cy="663389"/>
        </a:xfrm>
        <a:prstGeom prst="roundRect">
          <a:avLst/>
        </a:prstGeom>
        <a:gradFill rotWithShape="0">
          <a:gsLst>
            <a:gs pos="0">
              <a:schemeClr val="accent5">
                <a:hueOff val="-12870536"/>
                <a:satOff val="17237"/>
                <a:lumOff val="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870536"/>
                <a:satOff val="17237"/>
                <a:lumOff val="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870536"/>
                <a:satOff val="17237"/>
                <a:lumOff val="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Children may:</a:t>
          </a:r>
          <a:endParaRPr lang="en-US" sz="2700" kern="1200"/>
        </a:p>
      </dsp:txBody>
      <dsp:txXfrm>
        <a:off x="32384" y="2285494"/>
        <a:ext cx="6602065" cy="598621"/>
      </dsp:txXfrm>
    </dsp:sp>
    <dsp:sp modelId="{D5F2C60A-507F-486D-A93C-2DB5BDEDEC95}">
      <dsp:nvSpPr>
        <dsp:cNvPr id="0" name=""/>
        <dsp:cNvSpPr/>
      </dsp:nvSpPr>
      <dsp:spPr>
        <a:xfrm>
          <a:off x="0" y="2916500"/>
          <a:ext cx="6666833" cy="1844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Become more independent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Make choices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Try new activities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Use imagination through play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Develop confidence</a:t>
          </a:r>
          <a:endParaRPr lang="en-US" sz="2100" kern="1200"/>
        </a:p>
      </dsp:txBody>
      <dsp:txXfrm>
        <a:off x="0" y="2916500"/>
        <a:ext cx="6666833" cy="1844369"/>
      </dsp:txXfrm>
    </dsp:sp>
    <dsp:sp modelId="{9EFB8E5A-FD66-43E1-B312-C4FF1B9AB5C6}">
      <dsp:nvSpPr>
        <dsp:cNvPr id="0" name=""/>
        <dsp:cNvSpPr/>
      </dsp:nvSpPr>
      <dsp:spPr>
        <a:xfrm>
          <a:off x="0" y="4760869"/>
          <a:ext cx="6666833" cy="663389"/>
        </a:xfrm>
        <a:prstGeom prst="roundRect">
          <a:avLst/>
        </a:prstGeom>
        <a:gradFill rotWithShape="0">
          <a:gsLst>
            <a:gs pos="0">
              <a:schemeClr val="accent5">
                <a:hueOff val="-17160714"/>
                <a:satOff val="22983"/>
                <a:lumOff val="156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7160714"/>
                <a:satOff val="22983"/>
                <a:lumOff val="156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7160714"/>
                <a:satOff val="22983"/>
                <a:lumOff val="156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(Erikson, 1963; Maree, 2021)</a:t>
          </a:r>
          <a:endParaRPr lang="en-US" sz="2700" kern="1200"/>
        </a:p>
      </dsp:txBody>
      <dsp:txXfrm>
        <a:off x="32384" y="4793253"/>
        <a:ext cx="6602065" cy="59862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9CBE4A-EB0A-4CD8-BE33-2B21E66DD7C9}">
      <dsp:nvSpPr>
        <dsp:cNvPr id="0" name=""/>
        <dsp:cNvSpPr/>
      </dsp:nvSpPr>
      <dsp:spPr>
        <a:xfrm>
          <a:off x="0" y="82906"/>
          <a:ext cx="6666833" cy="103808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u="sng" kern="1200"/>
            <a:t>APPLYING ERIKSON'S THEORY TO SHONA</a:t>
          </a:r>
          <a:endParaRPr lang="en-US" sz="2600" kern="1200"/>
        </a:p>
      </dsp:txBody>
      <dsp:txXfrm>
        <a:off x="50675" y="133581"/>
        <a:ext cx="6565483" cy="936732"/>
      </dsp:txXfrm>
    </dsp:sp>
    <dsp:sp modelId="{8327BBC9-8909-4957-BE20-A3B4D98A47DC}">
      <dsp:nvSpPr>
        <dsp:cNvPr id="0" name=""/>
        <dsp:cNvSpPr/>
      </dsp:nvSpPr>
      <dsp:spPr>
        <a:xfrm>
          <a:off x="0" y="1195868"/>
          <a:ext cx="6666833" cy="1038082"/>
        </a:xfrm>
        <a:prstGeom prst="roundRect">
          <a:avLst/>
        </a:prstGeom>
        <a:gradFill rotWithShape="0">
          <a:gsLst>
            <a:gs pos="0">
              <a:schemeClr val="accent5">
                <a:hueOff val="-8580357"/>
                <a:satOff val="11491"/>
                <a:lumOff val="784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580357"/>
                <a:satOff val="11491"/>
                <a:lumOff val="784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580357"/>
                <a:satOff val="11491"/>
                <a:lumOff val="784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How Erikson relates to Shona</a:t>
          </a:r>
          <a:endParaRPr lang="en-US" sz="2600" kern="1200"/>
        </a:p>
      </dsp:txBody>
      <dsp:txXfrm>
        <a:off x="50675" y="1246543"/>
        <a:ext cx="6565483" cy="936732"/>
      </dsp:txXfrm>
    </dsp:sp>
    <dsp:sp modelId="{E31E3098-F05E-44B6-9F17-44BD9663EDAC}">
      <dsp:nvSpPr>
        <dsp:cNvPr id="0" name=""/>
        <dsp:cNvSpPr/>
      </dsp:nvSpPr>
      <dsp:spPr>
        <a:xfrm>
          <a:off x="0" y="2233951"/>
          <a:ext cx="6666833" cy="20989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Give Shona small choices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Encourage her to try activities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Praise her efforts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Support her communication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Build her confidence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Encourage positive play with others</a:t>
          </a:r>
        </a:p>
      </dsp:txBody>
      <dsp:txXfrm>
        <a:off x="0" y="2233951"/>
        <a:ext cx="6666833" cy="2098980"/>
      </dsp:txXfrm>
    </dsp:sp>
    <dsp:sp modelId="{4F961B48-8DCB-4F75-9066-C6E220753E20}">
      <dsp:nvSpPr>
        <dsp:cNvPr id="0" name=""/>
        <dsp:cNvSpPr/>
      </dsp:nvSpPr>
      <dsp:spPr>
        <a:xfrm>
          <a:off x="0" y="4332931"/>
          <a:ext cx="6666833" cy="1038082"/>
        </a:xfrm>
        <a:prstGeom prst="roundRect">
          <a:avLst/>
        </a:prstGeom>
        <a:gradFill rotWithShape="0">
          <a:gsLst>
            <a:gs pos="0">
              <a:schemeClr val="accent5">
                <a:hueOff val="-17160714"/>
                <a:satOff val="22983"/>
                <a:lumOff val="156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7160714"/>
                <a:satOff val="22983"/>
                <a:lumOff val="156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7160714"/>
                <a:satOff val="22983"/>
                <a:lumOff val="156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(Erikson, 1963; Department for Education, 2026)</a:t>
          </a:r>
          <a:endParaRPr lang="en-US" sz="2600" kern="1200"/>
        </a:p>
      </dsp:txBody>
      <dsp:txXfrm>
        <a:off x="50675" y="4383606"/>
        <a:ext cx="6565483" cy="93673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432479-5E86-4745-8C68-16B44D33AD60}">
      <dsp:nvSpPr>
        <dsp:cNvPr id="0" name=""/>
        <dsp:cNvSpPr/>
      </dsp:nvSpPr>
      <dsp:spPr>
        <a:xfrm>
          <a:off x="0" y="603140"/>
          <a:ext cx="6666833" cy="66338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u="sng" kern="1200"/>
            <a:t>IMPORTANCE OF RELATIONSHIPS</a:t>
          </a:r>
          <a:endParaRPr lang="en-US" sz="2700" kern="1200"/>
        </a:p>
      </dsp:txBody>
      <dsp:txXfrm>
        <a:off x="32384" y="635524"/>
        <a:ext cx="6602065" cy="598621"/>
      </dsp:txXfrm>
    </dsp:sp>
    <dsp:sp modelId="{E930BCAA-B810-4200-9055-B2A0E652930B}">
      <dsp:nvSpPr>
        <dsp:cNvPr id="0" name=""/>
        <dsp:cNvSpPr/>
      </dsp:nvSpPr>
      <dsp:spPr>
        <a:xfrm>
          <a:off x="0" y="1344289"/>
          <a:ext cx="6666833" cy="663389"/>
        </a:xfrm>
        <a:prstGeom prst="roundRect">
          <a:avLst/>
        </a:prstGeom>
        <a:gradFill rotWithShape="0">
          <a:gsLst>
            <a:gs pos="0">
              <a:schemeClr val="accent2">
                <a:hueOff val="2837564"/>
                <a:satOff val="7688"/>
                <a:lumOff val="-607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837564"/>
                <a:satOff val="7688"/>
                <a:lumOff val="-607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837564"/>
                <a:satOff val="7688"/>
                <a:lumOff val="-607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/>
            <a:t>Positive relationships can help Shona to:</a:t>
          </a:r>
          <a:endParaRPr lang="en-US" sz="2700" kern="1200"/>
        </a:p>
      </dsp:txBody>
      <dsp:txXfrm>
        <a:off x="32384" y="1376673"/>
        <a:ext cx="6602065" cy="598621"/>
      </dsp:txXfrm>
    </dsp:sp>
    <dsp:sp modelId="{78302015-1E84-4F33-B043-C2322CF19227}">
      <dsp:nvSpPr>
        <dsp:cNvPr id="0" name=""/>
        <dsp:cNvSpPr/>
      </dsp:nvSpPr>
      <dsp:spPr>
        <a:xfrm>
          <a:off x="0" y="2007680"/>
          <a:ext cx="6666833" cy="2179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Feel safe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Build trust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Develop confidence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Communicate with adults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Join activities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/>
            <a:t>Develop social skills</a:t>
          </a:r>
        </a:p>
      </dsp:txBody>
      <dsp:txXfrm>
        <a:off x="0" y="2007680"/>
        <a:ext cx="6666833" cy="2179709"/>
      </dsp:txXfrm>
    </dsp:sp>
    <dsp:sp modelId="{BD710312-DC94-429D-8C7D-1466AA495AD8}">
      <dsp:nvSpPr>
        <dsp:cNvPr id="0" name=""/>
        <dsp:cNvSpPr/>
      </dsp:nvSpPr>
      <dsp:spPr>
        <a:xfrm>
          <a:off x="0" y="4187390"/>
          <a:ext cx="6666833" cy="663389"/>
        </a:xfrm>
        <a:prstGeom prst="roundRect">
          <a:avLst/>
        </a:prstGeom>
        <a:gradFill rotWithShape="0">
          <a:gsLst>
            <a:gs pos="0">
              <a:schemeClr val="accent2">
                <a:hueOff val="5675128"/>
                <a:satOff val="15375"/>
                <a:lumOff val="-1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675128"/>
                <a:satOff val="15375"/>
                <a:lumOff val="-1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675128"/>
                <a:satOff val="15375"/>
                <a:lumOff val="-1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/>
            <a:t>(Nguyen et al., 2020)</a:t>
          </a:r>
          <a:endParaRPr lang="en-US" sz="2700" kern="1200"/>
        </a:p>
      </dsp:txBody>
      <dsp:txXfrm>
        <a:off x="32384" y="4219774"/>
        <a:ext cx="6602065" cy="59862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DD3E97-1C7A-49E1-AC89-FC96A3B7D42B}">
      <dsp:nvSpPr>
        <dsp:cNvPr id="0" name=""/>
        <dsp:cNvSpPr/>
      </dsp:nvSpPr>
      <dsp:spPr>
        <a:xfrm>
          <a:off x="0" y="74991"/>
          <a:ext cx="6666833" cy="67874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u="sng" kern="1200"/>
            <a:t>NATURE AND NURTURE</a:t>
          </a:r>
          <a:endParaRPr lang="en-US" sz="1700" kern="1200"/>
        </a:p>
      </dsp:txBody>
      <dsp:txXfrm>
        <a:off x="33134" y="108125"/>
        <a:ext cx="6600565" cy="612478"/>
      </dsp:txXfrm>
    </dsp:sp>
    <dsp:sp modelId="{1BE44FF7-2268-4FBF-959F-D36E1287F82B}">
      <dsp:nvSpPr>
        <dsp:cNvPr id="0" name=""/>
        <dsp:cNvSpPr/>
      </dsp:nvSpPr>
      <dsp:spPr>
        <a:xfrm>
          <a:off x="0" y="802698"/>
          <a:ext cx="6666833" cy="678746"/>
        </a:xfrm>
        <a:prstGeom prst="roundRect">
          <a:avLst/>
        </a:prstGeom>
        <a:gradFill rotWithShape="0">
          <a:gsLst>
            <a:gs pos="0">
              <a:schemeClr val="accent2">
                <a:hueOff val="1418782"/>
                <a:satOff val="3844"/>
                <a:lumOff val="-30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418782"/>
                <a:satOff val="3844"/>
                <a:lumOff val="-30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418782"/>
                <a:satOff val="3844"/>
                <a:lumOff val="-30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Nature</a:t>
          </a:r>
          <a:endParaRPr lang="en-US" sz="1700" kern="1200"/>
        </a:p>
      </dsp:txBody>
      <dsp:txXfrm>
        <a:off x="33134" y="835832"/>
        <a:ext cx="6600565" cy="612478"/>
      </dsp:txXfrm>
    </dsp:sp>
    <dsp:sp modelId="{F3701476-6A3C-4180-BDC6-BA64535CB049}">
      <dsp:nvSpPr>
        <dsp:cNvPr id="0" name=""/>
        <dsp:cNvSpPr/>
      </dsp:nvSpPr>
      <dsp:spPr>
        <a:xfrm>
          <a:off x="0" y="1481444"/>
          <a:ext cx="6666833" cy="686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kern="1200"/>
            <a:t>Natural differences between children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kern="1200"/>
            <a:t>Temperament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kern="1200"/>
            <a:t>Individual characteristics</a:t>
          </a:r>
        </a:p>
      </dsp:txBody>
      <dsp:txXfrm>
        <a:off x="0" y="1481444"/>
        <a:ext cx="6666833" cy="686204"/>
      </dsp:txXfrm>
    </dsp:sp>
    <dsp:sp modelId="{D4AF75C7-A1CC-45A8-ABD8-19B51930278F}">
      <dsp:nvSpPr>
        <dsp:cNvPr id="0" name=""/>
        <dsp:cNvSpPr/>
      </dsp:nvSpPr>
      <dsp:spPr>
        <a:xfrm>
          <a:off x="0" y="2167649"/>
          <a:ext cx="6666833" cy="678746"/>
        </a:xfrm>
        <a:prstGeom prst="roundRect">
          <a:avLst/>
        </a:prstGeom>
        <a:gradFill rotWithShape="0">
          <a:gsLst>
            <a:gs pos="0">
              <a:schemeClr val="accent2">
                <a:hueOff val="2837564"/>
                <a:satOff val="7688"/>
                <a:lumOff val="-607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837564"/>
                <a:satOff val="7688"/>
                <a:lumOff val="-607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837564"/>
                <a:satOff val="7688"/>
                <a:lumOff val="-607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Nurture</a:t>
          </a:r>
          <a:endParaRPr lang="en-US" sz="1700" kern="1200"/>
        </a:p>
      </dsp:txBody>
      <dsp:txXfrm>
        <a:off x="33134" y="2200783"/>
        <a:ext cx="6600565" cy="612478"/>
      </dsp:txXfrm>
    </dsp:sp>
    <dsp:sp modelId="{05864165-EC58-430D-9AA6-83429A91012D}">
      <dsp:nvSpPr>
        <dsp:cNvPr id="0" name=""/>
        <dsp:cNvSpPr/>
      </dsp:nvSpPr>
      <dsp:spPr>
        <a:xfrm>
          <a:off x="0" y="2846395"/>
          <a:ext cx="6666833" cy="1126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kern="1200"/>
            <a:t>Family relationships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kern="1200"/>
            <a:t>Nursery environment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kern="1200"/>
            <a:t>Experiences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kern="1200"/>
            <a:t>Adult support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300" kern="1200"/>
            <a:t>Culture</a:t>
          </a:r>
        </a:p>
      </dsp:txBody>
      <dsp:txXfrm>
        <a:off x="0" y="2846395"/>
        <a:ext cx="6666833" cy="1126080"/>
      </dsp:txXfrm>
    </dsp:sp>
    <dsp:sp modelId="{B80D2F04-5E2B-44DF-A3D1-1CF7D7A85767}">
      <dsp:nvSpPr>
        <dsp:cNvPr id="0" name=""/>
        <dsp:cNvSpPr/>
      </dsp:nvSpPr>
      <dsp:spPr>
        <a:xfrm>
          <a:off x="0" y="3972475"/>
          <a:ext cx="6666833" cy="678746"/>
        </a:xfrm>
        <a:prstGeom prst="roundRect">
          <a:avLst/>
        </a:prstGeom>
        <a:gradFill rotWithShape="0">
          <a:gsLst>
            <a:gs pos="0">
              <a:schemeClr val="accent2">
                <a:hueOff val="4256346"/>
                <a:satOff val="11531"/>
                <a:lumOff val="-911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56346"/>
                <a:satOff val="11531"/>
                <a:lumOff val="-911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56346"/>
                <a:satOff val="11531"/>
                <a:lumOff val="-911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Development can be influenced by both the child and their environment.</a:t>
          </a:r>
          <a:endParaRPr lang="en-US" sz="1700" kern="1200"/>
        </a:p>
      </dsp:txBody>
      <dsp:txXfrm>
        <a:off x="33134" y="4005609"/>
        <a:ext cx="6600565" cy="612478"/>
      </dsp:txXfrm>
    </dsp:sp>
    <dsp:sp modelId="{F76C6EA7-2AAE-4AC7-BA0A-9CE0B4AF050E}">
      <dsp:nvSpPr>
        <dsp:cNvPr id="0" name=""/>
        <dsp:cNvSpPr/>
      </dsp:nvSpPr>
      <dsp:spPr>
        <a:xfrm>
          <a:off x="0" y="4700181"/>
          <a:ext cx="6666833" cy="678746"/>
        </a:xfrm>
        <a:prstGeom prst="roundRect">
          <a:avLst/>
        </a:prstGeom>
        <a:gradFill rotWithShape="0">
          <a:gsLst>
            <a:gs pos="0">
              <a:schemeClr val="accent2">
                <a:hueOff val="5675128"/>
                <a:satOff val="15375"/>
                <a:lumOff val="-1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675128"/>
                <a:satOff val="15375"/>
                <a:lumOff val="-1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675128"/>
                <a:satOff val="15375"/>
                <a:lumOff val="-1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(Bronfenbrenner, 1979; Rogoff, 2003)</a:t>
          </a:r>
          <a:endParaRPr lang="en-US" sz="1700" kern="1200"/>
        </a:p>
      </dsp:txBody>
      <dsp:txXfrm>
        <a:off x="33134" y="4733315"/>
        <a:ext cx="6600565" cy="61247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9A3D2C-2EE9-40E4-B889-5687B064110F}">
      <dsp:nvSpPr>
        <dsp:cNvPr id="0" name=""/>
        <dsp:cNvSpPr/>
      </dsp:nvSpPr>
      <dsp:spPr>
        <a:xfrm>
          <a:off x="0" y="23664"/>
          <a:ext cx="6555347" cy="9981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u="sng" kern="1200"/>
            <a:t>PRACTICAL SUPPORT FOR SHON</a:t>
          </a:r>
          <a:r>
            <a:rPr lang="en-US" sz="2500" kern="1200"/>
            <a:t>A</a:t>
          </a:r>
        </a:p>
      </dsp:txBody>
      <dsp:txXfrm>
        <a:off x="48726" y="72390"/>
        <a:ext cx="6457895" cy="900704"/>
      </dsp:txXfrm>
    </dsp:sp>
    <dsp:sp modelId="{91520083-9BD1-405F-BFBF-CD952F072B61}">
      <dsp:nvSpPr>
        <dsp:cNvPr id="0" name=""/>
        <dsp:cNvSpPr/>
      </dsp:nvSpPr>
      <dsp:spPr>
        <a:xfrm>
          <a:off x="0" y="1093820"/>
          <a:ext cx="6555347" cy="9981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Nursery staff could:</a:t>
          </a:r>
          <a:endParaRPr lang="en-US" sz="2500" kern="1200"/>
        </a:p>
      </dsp:txBody>
      <dsp:txXfrm>
        <a:off x="48726" y="1142546"/>
        <a:ext cx="6457895" cy="900704"/>
      </dsp:txXfrm>
    </dsp:sp>
    <dsp:sp modelId="{17D4428A-6E22-437B-B68E-0166DE4782D3}">
      <dsp:nvSpPr>
        <dsp:cNvPr id="0" name=""/>
        <dsp:cNvSpPr/>
      </dsp:nvSpPr>
      <dsp:spPr>
        <a:xfrm>
          <a:off x="0" y="2091976"/>
          <a:ext cx="6555347" cy="2432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8132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Use simple language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Give Shona extra time to respond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Use pictures and gestures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Praise her efforts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Start with small-group play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Keep routines consistent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Work with her parents</a:t>
          </a:r>
        </a:p>
      </dsp:txBody>
      <dsp:txXfrm>
        <a:off x="0" y="2091976"/>
        <a:ext cx="6555347" cy="2432250"/>
      </dsp:txXfrm>
    </dsp:sp>
    <dsp:sp modelId="{A4426AF4-48A4-4EDB-9E88-B201DE1999B7}">
      <dsp:nvSpPr>
        <dsp:cNvPr id="0" name=""/>
        <dsp:cNvSpPr/>
      </dsp:nvSpPr>
      <dsp:spPr>
        <a:xfrm>
          <a:off x="0" y="4524226"/>
          <a:ext cx="6555347" cy="9981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(Department for Education, 2026; Ramsook, Welsh and Bierman, 2020)</a:t>
          </a:r>
          <a:endParaRPr lang="en-US" sz="2500" kern="1200"/>
        </a:p>
      </dsp:txBody>
      <dsp:txXfrm>
        <a:off x="48726" y="4572952"/>
        <a:ext cx="6457895" cy="90070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B7293C-F629-4814-97DC-8390757689F0}">
      <dsp:nvSpPr>
        <dsp:cNvPr id="0" name=""/>
        <dsp:cNvSpPr/>
      </dsp:nvSpPr>
      <dsp:spPr>
        <a:xfrm>
          <a:off x="0" y="423859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15FA78-B7CF-4912-A205-537687EE042F}">
      <dsp:nvSpPr>
        <dsp:cNvPr id="0" name=""/>
        <dsp:cNvSpPr/>
      </dsp:nvSpPr>
      <dsp:spPr>
        <a:xfrm>
          <a:off x="333341" y="128659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u="sng" kern="1200"/>
            <a:t>STRENGTHS OF ERIKSON'S THEORY</a:t>
          </a:r>
          <a:endParaRPr lang="en-US" sz="2000" kern="1200"/>
        </a:p>
      </dsp:txBody>
      <dsp:txXfrm>
        <a:off x="362162" y="157480"/>
        <a:ext cx="4609141" cy="532758"/>
      </dsp:txXfrm>
    </dsp:sp>
    <dsp:sp modelId="{98572151-C791-4A9B-BBD0-B3C78DC6D8E9}">
      <dsp:nvSpPr>
        <dsp:cNvPr id="0" name=""/>
        <dsp:cNvSpPr/>
      </dsp:nvSpPr>
      <dsp:spPr>
        <a:xfrm>
          <a:off x="0" y="1331059"/>
          <a:ext cx="6666833" cy="3087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7420" tIns="416560" rIns="517420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Looks at emotional and social development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Covers development across the lifespan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Gives a clear framework for understanding development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Highlights the importance of relationships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Can be applied to real-life situations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Can help adults think about children’s emotional needs</a:t>
          </a:r>
        </a:p>
      </dsp:txBody>
      <dsp:txXfrm>
        <a:off x="0" y="1331059"/>
        <a:ext cx="6666833" cy="3087000"/>
      </dsp:txXfrm>
    </dsp:sp>
    <dsp:sp modelId="{9E7DA810-B28A-4EBE-A47B-98E33F0DE639}">
      <dsp:nvSpPr>
        <dsp:cNvPr id="0" name=""/>
        <dsp:cNvSpPr/>
      </dsp:nvSpPr>
      <dsp:spPr>
        <a:xfrm>
          <a:off x="333341" y="1035859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Strengths</a:t>
          </a:r>
          <a:endParaRPr lang="en-US" sz="2000" kern="1200"/>
        </a:p>
      </dsp:txBody>
      <dsp:txXfrm>
        <a:off x="362162" y="1064680"/>
        <a:ext cx="4609141" cy="532758"/>
      </dsp:txXfrm>
    </dsp:sp>
    <dsp:sp modelId="{3DE8B847-C20A-4357-8EBF-911E19B11308}">
      <dsp:nvSpPr>
        <dsp:cNvPr id="0" name=""/>
        <dsp:cNvSpPr/>
      </dsp:nvSpPr>
      <dsp:spPr>
        <a:xfrm>
          <a:off x="0" y="4821260"/>
          <a:ext cx="6666833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F577C8-8A40-4296-A513-3274EEB4CDF1}">
      <dsp:nvSpPr>
        <dsp:cNvPr id="0" name=""/>
        <dsp:cNvSpPr/>
      </dsp:nvSpPr>
      <dsp:spPr>
        <a:xfrm>
          <a:off x="333341" y="4526060"/>
          <a:ext cx="4666783" cy="590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(Erikson, 1963; Maree, 2021)</a:t>
          </a:r>
          <a:endParaRPr lang="en-US" sz="2000" kern="1200"/>
        </a:p>
      </dsp:txBody>
      <dsp:txXfrm>
        <a:off x="362162" y="4554881"/>
        <a:ext cx="4609141" cy="53275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785AF7-AC16-4BF3-9732-9C94D418E06C}">
      <dsp:nvSpPr>
        <dsp:cNvPr id="0" name=""/>
        <dsp:cNvSpPr/>
      </dsp:nvSpPr>
      <dsp:spPr>
        <a:xfrm>
          <a:off x="0" y="82906"/>
          <a:ext cx="6666833" cy="103808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u="sng" kern="1200"/>
            <a:t>LIMITATIONS OF ERIKSON'S THEORY</a:t>
          </a:r>
          <a:endParaRPr lang="en-US" sz="2600" kern="1200"/>
        </a:p>
      </dsp:txBody>
      <dsp:txXfrm>
        <a:off x="50675" y="133581"/>
        <a:ext cx="6565483" cy="936732"/>
      </dsp:txXfrm>
    </dsp:sp>
    <dsp:sp modelId="{DEBFCFEB-B387-4F69-9E7F-DA611B561295}">
      <dsp:nvSpPr>
        <dsp:cNvPr id="0" name=""/>
        <dsp:cNvSpPr/>
      </dsp:nvSpPr>
      <dsp:spPr>
        <a:xfrm>
          <a:off x="0" y="1195868"/>
          <a:ext cx="6666833" cy="1038082"/>
        </a:xfrm>
        <a:prstGeom prst="roundRect">
          <a:avLst/>
        </a:prstGeom>
        <a:gradFill rotWithShape="0">
          <a:gsLst>
            <a:gs pos="0">
              <a:schemeClr val="accent5">
                <a:hueOff val="-8580357"/>
                <a:satOff val="11491"/>
                <a:lumOff val="784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580357"/>
                <a:satOff val="11491"/>
                <a:lumOff val="784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580357"/>
                <a:satOff val="11491"/>
                <a:lumOff val="784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Limitations</a:t>
          </a:r>
          <a:endParaRPr lang="en-US" sz="2600" kern="1200"/>
        </a:p>
      </dsp:txBody>
      <dsp:txXfrm>
        <a:off x="50675" y="1246543"/>
        <a:ext cx="6565483" cy="936732"/>
      </dsp:txXfrm>
    </dsp:sp>
    <dsp:sp modelId="{CA326A55-19CC-405D-BBB7-E534381600EF}">
      <dsp:nvSpPr>
        <dsp:cNvPr id="0" name=""/>
        <dsp:cNvSpPr/>
      </dsp:nvSpPr>
      <dsp:spPr>
        <a:xfrm>
          <a:off x="0" y="2233951"/>
          <a:ext cx="6666833" cy="20989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Children develop at different rates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Development may not follow fixed stages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Culture can affect development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The stages can be quite general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The theory may not explain every child’s behaviour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Some aspects of Erikson’s theory have been criticised</a:t>
          </a:r>
        </a:p>
      </dsp:txBody>
      <dsp:txXfrm>
        <a:off x="0" y="2233951"/>
        <a:ext cx="6666833" cy="2098980"/>
      </dsp:txXfrm>
    </dsp:sp>
    <dsp:sp modelId="{DBC0C3C7-CD07-4FF0-8B27-498E0F6B829F}">
      <dsp:nvSpPr>
        <dsp:cNvPr id="0" name=""/>
        <dsp:cNvSpPr/>
      </dsp:nvSpPr>
      <dsp:spPr>
        <a:xfrm>
          <a:off x="0" y="4332931"/>
          <a:ext cx="6666833" cy="1038082"/>
        </a:xfrm>
        <a:prstGeom prst="roundRect">
          <a:avLst/>
        </a:prstGeom>
        <a:gradFill rotWithShape="0">
          <a:gsLst>
            <a:gs pos="0">
              <a:schemeClr val="accent5">
                <a:hueOff val="-17160714"/>
                <a:satOff val="22983"/>
                <a:lumOff val="156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7160714"/>
                <a:satOff val="22983"/>
                <a:lumOff val="156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7160714"/>
                <a:satOff val="22983"/>
                <a:lumOff val="156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(Maree, 2021; Sorell and Montgomery, 2001)</a:t>
          </a:r>
          <a:endParaRPr lang="en-US" sz="2600" kern="1200"/>
        </a:p>
      </dsp:txBody>
      <dsp:txXfrm>
        <a:off x="50675" y="4383606"/>
        <a:ext cx="6565483" cy="93673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01F9E8-EB33-481F-9927-5FC1B657A993}">
      <dsp:nvSpPr>
        <dsp:cNvPr id="0" name=""/>
        <dsp:cNvSpPr/>
      </dsp:nvSpPr>
      <dsp:spPr>
        <a:xfrm>
          <a:off x="0" y="367159"/>
          <a:ext cx="6666833" cy="73709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i="0" u="sng" kern="1200"/>
            <a:t>CONCLUSION</a:t>
          </a:r>
          <a:endParaRPr lang="en-US" sz="3000" b="0" i="0" kern="1200"/>
        </a:p>
      </dsp:txBody>
      <dsp:txXfrm>
        <a:off x="35982" y="403141"/>
        <a:ext cx="6594869" cy="665135"/>
      </dsp:txXfrm>
    </dsp:sp>
    <dsp:sp modelId="{F06452AC-39CF-4695-9069-B2DCA2BE5183}">
      <dsp:nvSpPr>
        <dsp:cNvPr id="0" name=""/>
        <dsp:cNvSpPr/>
      </dsp:nvSpPr>
      <dsp:spPr>
        <a:xfrm>
          <a:off x="0" y="1190660"/>
          <a:ext cx="6666833" cy="737099"/>
        </a:xfrm>
        <a:prstGeom prst="roundRect">
          <a:avLst/>
        </a:prstGeom>
        <a:gradFill rotWithShape="0">
          <a:gsLst>
            <a:gs pos="0">
              <a:schemeClr val="accent2">
                <a:hueOff val="2837564"/>
                <a:satOff val="7688"/>
                <a:lumOff val="-607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837564"/>
                <a:satOff val="7688"/>
                <a:lumOff val="-607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837564"/>
                <a:satOff val="7688"/>
                <a:lumOff val="-607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/>
            <a:t>Key points</a:t>
          </a:r>
          <a:endParaRPr lang="en-US" sz="3000" kern="1200"/>
        </a:p>
      </dsp:txBody>
      <dsp:txXfrm>
        <a:off x="35982" y="1226642"/>
        <a:ext cx="6594869" cy="665135"/>
      </dsp:txXfrm>
    </dsp:sp>
    <dsp:sp modelId="{72620E81-5228-41C2-AA8A-FC5842F08784}">
      <dsp:nvSpPr>
        <dsp:cNvPr id="0" name=""/>
        <dsp:cNvSpPr/>
      </dsp:nvSpPr>
      <dsp:spPr>
        <a:xfrm>
          <a:off x="0" y="1927759"/>
          <a:ext cx="6666833" cy="242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Shona is at initiative versus guilt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She may need reassurance and encouragement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Positive relationships can build confidence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Nature and nurture both influence development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Practical support can help Shona participate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Erikson is useful but has limitations</a:t>
          </a:r>
        </a:p>
      </dsp:txBody>
      <dsp:txXfrm>
        <a:off x="0" y="1927759"/>
        <a:ext cx="6666833" cy="2421900"/>
      </dsp:txXfrm>
    </dsp:sp>
    <dsp:sp modelId="{EF4FAA09-91E7-4412-B878-570A89055CC5}">
      <dsp:nvSpPr>
        <dsp:cNvPr id="0" name=""/>
        <dsp:cNvSpPr/>
      </dsp:nvSpPr>
      <dsp:spPr>
        <a:xfrm>
          <a:off x="0" y="4349660"/>
          <a:ext cx="6666833" cy="737099"/>
        </a:xfrm>
        <a:prstGeom prst="roundRect">
          <a:avLst/>
        </a:prstGeom>
        <a:gradFill rotWithShape="0">
          <a:gsLst>
            <a:gs pos="0">
              <a:schemeClr val="accent2">
                <a:hueOff val="5675128"/>
                <a:satOff val="15375"/>
                <a:lumOff val="-1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675128"/>
                <a:satOff val="15375"/>
                <a:lumOff val="-1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675128"/>
                <a:satOff val="15375"/>
                <a:lumOff val="-1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/>
            <a:t>(Erikson, 1963; Maree, 2021)</a:t>
          </a:r>
          <a:endParaRPr lang="en-US" sz="3000" kern="1200"/>
        </a:p>
      </dsp:txBody>
      <dsp:txXfrm>
        <a:off x="35982" y="4385642"/>
        <a:ext cx="6594869" cy="6651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773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630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66843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477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410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79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056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33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574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722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598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882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early-years-foundation-stage-framework--2" TargetMode="External"/><Relationship Id="rId7" Type="http://schemas.openxmlformats.org/officeDocument/2006/relationships/hyperlink" Target="https://doi.org/10.1207/S1532706XID0102_01" TargetMode="External"/><Relationship Id="rId2" Type="http://schemas.openxmlformats.org/officeDocument/2006/relationships/hyperlink" Target="https://doi.org/10.4159/978067402884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11/sode.12425" TargetMode="External"/><Relationship Id="rId5" Type="http://schemas.openxmlformats.org/officeDocument/2006/relationships/hyperlink" Target="https://doi.org/10.1111/sode.12447" TargetMode="External"/><Relationship Id="rId4" Type="http://schemas.openxmlformats.org/officeDocument/2006/relationships/hyperlink" Target="https://doi.org/10.1080/03004430.2020.184516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Applying Erikson's Development Theory to Shona's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Student Name: Shazia Dad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Student Number:2525291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Module: Psychology in Health and Social Care – LCHS4010 </a:t>
            </a:r>
            <a:endParaRPr lang="en-US" sz="2000" b="1">
              <a:highlight>
                <a:srgbClr val="FFFFFF"/>
              </a:highlight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Lecturer: Helen Parsons </a:t>
            </a:r>
            <a:endParaRPr lang="en-US" sz="2000" b="1">
              <a:highlight>
                <a:srgbClr val="FFFFFF"/>
              </a:highlight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Date: 09.10.26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1" name="TextBox 1">
            <a:extLst>
              <a:ext uri="{FF2B5EF4-FFF2-40B4-BE49-F238E27FC236}">
                <a16:creationId xmlns:a16="http://schemas.microsoft.com/office/drawing/2014/main" id="{C4762C5C-74D8-AD66-C5EE-FFFA59C1D25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388329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492944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01B362F6-B9E1-CF8C-FE5C-805E3AA78E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9978871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7616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96FE63D2-B049-EA7F-0CBA-02618991FC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630582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8653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" name="TextBox 1">
            <a:extLst>
              <a:ext uri="{FF2B5EF4-FFF2-40B4-BE49-F238E27FC236}">
                <a16:creationId xmlns:a16="http://schemas.microsoft.com/office/drawing/2014/main" id="{B2186EBA-864B-6E32-CC75-DC6C036697C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8086583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9735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4502FC62-993E-BD30-7A7D-452EF5F5D9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6184011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63068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6" name="TextBox 43">
            <a:extLst>
              <a:ext uri="{FF2B5EF4-FFF2-40B4-BE49-F238E27FC236}">
                <a16:creationId xmlns:a16="http://schemas.microsoft.com/office/drawing/2014/main" id="{CC5BAFF2-0181-09C5-3BA6-43297098FA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0938822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35995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1" name="TextBox 1">
            <a:extLst>
              <a:ext uri="{FF2B5EF4-FFF2-40B4-BE49-F238E27FC236}">
                <a16:creationId xmlns:a16="http://schemas.microsoft.com/office/drawing/2014/main" id="{202F29C4-EAEB-8104-7326-D044117975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4036655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3704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9" name="Rectangle 10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1" name="Rectangle 1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Freeform: Shape 1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6" name="TextBox 121">
            <a:extLst>
              <a:ext uri="{FF2B5EF4-FFF2-40B4-BE49-F238E27FC236}">
                <a16:creationId xmlns:a16="http://schemas.microsoft.com/office/drawing/2014/main" id="{5F0BA5D3-7718-D649-3049-3DB7E4D8A366}"/>
              </a:ext>
            </a:extLst>
          </p:cNvPr>
          <p:cNvGraphicFramePr/>
          <p:nvPr/>
        </p:nvGraphicFramePr>
        <p:xfrm>
          <a:off x="4810259" y="649480"/>
          <a:ext cx="6555347" cy="554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41421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1" name="Rectangle 20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9" name="Freeform: Shape 208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0" name="TextBox 1">
            <a:extLst>
              <a:ext uri="{FF2B5EF4-FFF2-40B4-BE49-F238E27FC236}">
                <a16:creationId xmlns:a16="http://schemas.microsoft.com/office/drawing/2014/main" id="{07073D5B-7ECC-AB2C-F0CC-A2B2BFD6D0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8955625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91493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1" name="TextBox 1">
            <a:extLst>
              <a:ext uri="{FF2B5EF4-FFF2-40B4-BE49-F238E27FC236}">
                <a16:creationId xmlns:a16="http://schemas.microsoft.com/office/drawing/2014/main" id="{8D20171D-3966-DE9A-F335-5ED2603E4D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9282978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51951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" name="Rectangle 10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Freeform: Shape 109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3" name="TextBox 80">
            <a:extLst>
              <a:ext uri="{FF2B5EF4-FFF2-40B4-BE49-F238E27FC236}">
                <a16:creationId xmlns:a16="http://schemas.microsoft.com/office/drawing/2014/main" id="{DF0C83C9-E756-4ED8-1411-DCD3E7ECA7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7970029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143715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A1836CB-6CAD-A030-3E01-40A39174DEFE}"/>
              </a:ext>
            </a:extLst>
          </p:cNvPr>
          <p:cNvSpPr txBox="1"/>
          <p:nvPr/>
        </p:nvSpPr>
        <p:spPr>
          <a:xfrm>
            <a:off x="474454" y="-7188"/>
            <a:ext cx="11185583" cy="92025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i="0" u="sng">
                <a:solidFill>
                  <a:srgbClr val="222222"/>
                </a:solidFill>
                <a:latin typeface="Arial"/>
                <a:ea typeface="Arial"/>
                <a:cs typeface="Arial"/>
              </a:rPr>
              <a:t>References</a:t>
            </a:r>
          </a:p>
          <a:p>
            <a:r>
              <a:rPr lang="en-US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Bronfenbrenner, U. (1979) The Ecology of Human Development: Experiments by Nature and Design. Cambridge, MA and London, England: Harvard University Press. Available at: </a:t>
            </a:r>
            <a:r>
              <a:rPr lang="en-US" sz="160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https://doi.org/10.4159/9780674028845</a:t>
            </a:r>
            <a:r>
              <a:rPr lang="en-US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⁠� (Accessed: 7 October 2026).</a:t>
            </a:r>
            <a:br>
              <a:rPr lang="en-US" sz="1600"/>
            </a:br>
            <a:endParaRPr lang="en-US" sz="1600"/>
          </a:p>
          <a:p>
            <a:r>
              <a:rPr lang="en-US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Department for Education (2014) Early years foundation stage (EYFS) statutory framework. Last updated 1 September 2026. Available at: </a:t>
            </a:r>
            <a:r>
              <a:rPr lang="en-US" sz="160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https://www.gov.uk/government/publications/early-years-foundation-stage-framework--2</a:t>
            </a:r>
            <a:r>
              <a:rPr lang="en-US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7 October 2026). </a:t>
            </a:r>
            <a:endParaRPr lang="en-US" sz="1600"/>
          </a:p>
          <a:p>
            <a:endParaRPr lang="en-US" sz="1600" b="1" u="sng">
              <a:solidFill>
                <a:srgbClr val="222222"/>
              </a:solidFill>
              <a:latin typeface="Arial"/>
              <a:ea typeface="Arial"/>
              <a:cs typeface="Arial"/>
            </a:endParaRPr>
          </a:p>
          <a:p>
            <a:pPr algn="l"/>
            <a:r>
              <a:rPr lang="en-US" sz="1600" b="0" i="0">
                <a:solidFill>
                  <a:srgbClr val="222222"/>
                </a:solidFill>
                <a:latin typeface="Arial"/>
                <a:ea typeface="Arial"/>
                <a:cs typeface="Arial"/>
              </a:rPr>
              <a:t>Erikson, E.H. (1963) Childhood and Society. 2nd </a:t>
            </a:r>
            <a:r>
              <a:rPr lang="en-US" sz="1600" b="0" i="0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edn</a:t>
            </a:r>
            <a:r>
              <a:rPr lang="en-US" sz="1600" b="0" i="0">
                <a:solidFill>
                  <a:srgbClr val="222222"/>
                </a:solidFill>
                <a:latin typeface="Arial"/>
                <a:ea typeface="Arial"/>
                <a:cs typeface="Arial"/>
              </a:rPr>
              <a:t>. New York: W.W. Norton &amp; Company.</a:t>
            </a:r>
          </a:p>
          <a:p>
            <a:endParaRPr lang="en-US" sz="1600">
              <a:solidFill>
                <a:srgbClr val="222222"/>
              </a:solidFill>
              <a:latin typeface="Arial"/>
              <a:ea typeface="+mn-lt"/>
              <a:cs typeface="Arial"/>
            </a:endParaRPr>
          </a:p>
          <a:p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Maree, J.G. (2021) ‘The psychosocial development theory of Erik Erikson: critical overview’, Early Child Development and Care, 191(7–8), pp. 1107–1121. Available at: </a:t>
            </a:r>
            <a:r>
              <a:rPr lang="en-US" sz="1600">
                <a:solidFill>
                  <a:srgbClr val="1155CC"/>
                </a:solidFill>
                <a:ea typeface="+mn-lt"/>
                <a:cs typeface="+mn-lt"/>
                <a:hlinkClick r:id="rId4"/>
              </a:rPr>
              <a:t>https://doi.org/10.1080/03004430.2020.1845163</a:t>
            </a:r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 (Accessed: 7 October 2026).</a:t>
            </a:r>
            <a:endParaRPr lang="en-US" sz="1600"/>
          </a:p>
          <a:p>
            <a:endParaRPr lang="en-US" sz="1600"/>
          </a:p>
          <a:p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Nguyen, T., Ansari, A., Pianta, R.C., Whittaker, J.V., Vitiello, V.E. and Ruzek, E. (2020) ‘The classroom relational environment and children’s early development in preschool’, Social Development, 29(4), pp. 1071–1091. Available at: </a:t>
            </a:r>
            <a:r>
              <a:rPr lang="en-US" sz="1600">
                <a:solidFill>
                  <a:srgbClr val="1155CC"/>
                </a:solidFill>
                <a:ea typeface="+mn-lt"/>
                <a:cs typeface="+mn-lt"/>
                <a:hlinkClick r:id="rId5"/>
              </a:rPr>
              <a:t>https://doi.org/10.1111/sode.12447</a:t>
            </a:r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 (Accessed: 7 October 2026).</a:t>
            </a:r>
            <a:endParaRPr lang="en-US" sz="1600"/>
          </a:p>
          <a:p>
            <a:endParaRPr lang="en-US" sz="1600"/>
          </a:p>
          <a:p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Ramsook, K.A., Welsh, J.A. and Bierman, K.L. (2020) ‘What you say, and how you say it: Preschoolers’ growth </a:t>
            </a:r>
            <a:endParaRPr lang="en-US" sz="1600"/>
          </a:p>
          <a:p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in vocabulary and communication skills differentially predict kindergarten academic achievement and self-regulation’, Social Development, 29(3), pp. 783–800. Available at: </a:t>
            </a:r>
            <a:r>
              <a:rPr lang="en-US" sz="1600">
                <a:solidFill>
                  <a:srgbClr val="1155CC"/>
                </a:solidFill>
                <a:ea typeface="+mn-lt"/>
                <a:cs typeface="+mn-lt"/>
                <a:hlinkClick r:id="rId6"/>
              </a:rPr>
              <a:t>https://doi.org/10.1111/sode.12425</a:t>
            </a:r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 (Accessed: 7 October 2026).</a:t>
            </a:r>
            <a:endParaRPr lang="en-US" sz="1600"/>
          </a:p>
          <a:p>
            <a:endParaRPr lang="en-US" sz="1600"/>
          </a:p>
          <a:p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Rogoff, B. (2003) The Cultural Nature of Human Development. Oxford: Oxford University Press.</a:t>
            </a:r>
            <a:endParaRPr lang="en-US" sz="1600"/>
          </a:p>
          <a:p>
            <a:endParaRPr lang="en-US" sz="1600"/>
          </a:p>
          <a:p>
            <a:r>
              <a:rPr lang="en-US" sz="1600" err="1">
                <a:solidFill>
                  <a:srgbClr val="222222"/>
                </a:solidFill>
                <a:ea typeface="+mn-lt"/>
                <a:cs typeface="+mn-lt"/>
              </a:rPr>
              <a:t>Sorell</a:t>
            </a:r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, G.T. and Montgomery, M.J. (2001) ‘Feminist perspectives on Erikson’s theory: their relevance for contemporary identity development research’, Identity, 1(2), pp. 97–128. Available at: </a:t>
            </a:r>
            <a:r>
              <a:rPr lang="en-US" sz="1600">
                <a:solidFill>
                  <a:srgbClr val="1155CC"/>
                </a:solidFill>
                <a:ea typeface="+mn-lt"/>
                <a:cs typeface="+mn-lt"/>
                <a:hlinkClick r:id="rId7"/>
              </a:rPr>
              <a:t>https://doi.org/10.1207/S1532706XID0102_01</a:t>
            </a:r>
            <a:r>
              <a:rPr lang="en-US" sz="1600">
                <a:solidFill>
                  <a:srgbClr val="222222"/>
                </a:solidFill>
                <a:ea typeface="+mn-lt"/>
                <a:cs typeface="+mn-lt"/>
              </a:rPr>
              <a:t> (Accessed: 7 October 2026).</a:t>
            </a:r>
            <a:endParaRPr lang="en-US" sz="1600"/>
          </a:p>
          <a:p>
            <a:br>
              <a:rPr lang="en-US"/>
            </a:br>
            <a:endParaRPr lang="en-US"/>
          </a:p>
          <a:p>
            <a:br>
              <a:rPr lang="en-US"/>
            </a:br>
            <a:endParaRPr lang="en-US"/>
          </a:p>
          <a:p>
            <a:br>
              <a:rPr lang="en-US"/>
            </a:br>
            <a:endParaRPr lang="en-US"/>
          </a:p>
          <a:p>
            <a:pPr algn="l"/>
            <a:endParaRPr lang="en-US" sz="1600" b="0" i="0">
              <a:solidFill>
                <a:srgbClr val="222222"/>
              </a:solidFill>
              <a:latin typeface="Arial"/>
              <a:ea typeface="Arial"/>
              <a:cs typeface="Arial"/>
            </a:endParaRPr>
          </a:p>
          <a:p>
            <a:pPr algn="l"/>
            <a:endParaRPr lang="en-US" sz="1600" b="0" i="0">
              <a:solidFill>
                <a:srgbClr val="222222"/>
              </a:solidFill>
              <a:latin typeface="Arial"/>
              <a:ea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589533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Applying Erikson's Development Theory to Shona's Development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9</cp:revision>
  <dcterms:created xsi:type="dcterms:W3CDTF">2026-10-04T17:58:25Z</dcterms:created>
  <dcterms:modified xsi:type="dcterms:W3CDTF">2026-10-09T20:51:34Z</dcterms:modified>
</cp:coreProperties>
</file>