
<file path=[Content_Types].xml><?xml version="1.0" encoding="utf-8"?>
<Types xmlns="http://schemas.openxmlformats.org/package/2006/content-types">
  <Default Extension="glb" ContentType="model/gltf.binary"/>
  <Default Extension="jpeg" ContentType="image/jpeg"/>
  <Default Extension="jpg" ContentType="image/jpeg"/>
  <Default Extension="png" ContentType="image/png"/>
  <Default Extension="rels" ContentType="application/vnd.openxmlformats-package.relationships+xml"/>
  <Default Extension="svg" ContentType="image/svg+xml"/>
  <Default Extension="tmp" ContentType="image/png"/>
  <Default Extension="wav" ContentType="audio/x-wav"/>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autoCompressPictures="0">
  <p:sldMasterIdLst>
    <p:sldMasterId id="2147483712" r:id="rId4"/>
  </p:sldMasterIdLst>
  <p:notesMasterIdLst>
    <p:notesMasterId r:id="rId36"/>
  </p:notesMasterIdLst>
  <p:sldIdLst>
    <p:sldId id="257" r:id="rId5"/>
    <p:sldId id="286" r:id="rId6"/>
    <p:sldId id="285" r:id="rId7"/>
    <p:sldId id="281" r:id="rId8"/>
    <p:sldId id="314" r:id="rId9"/>
    <p:sldId id="295" r:id="rId10"/>
    <p:sldId id="308" r:id="rId11"/>
    <p:sldId id="261" r:id="rId12"/>
    <p:sldId id="284" r:id="rId13"/>
    <p:sldId id="298" r:id="rId14"/>
    <p:sldId id="299" r:id="rId15"/>
    <p:sldId id="301" r:id="rId16"/>
    <p:sldId id="300" r:id="rId17"/>
    <p:sldId id="287" r:id="rId18"/>
    <p:sldId id="304" r:id="rId19"/>
    <p:sldId id="290" r:id="rId20"/>
    <p:sldId id="291" r:id="rId21"/>
    <p:sldId id="292" r:id="rId22"/>
    <p:sldId id="288" r:id="rId23"/>
    <p:sldId id="310" r:id="rId24"/>
    <p:sldId id="289" r:id="rId25"/>
    <p:sldId id="311" r:id="rId26"/>
    <p:sldId id="312" r:id="rId27"/>
    <p:sldId id="313" r:id="rId28"/>
    <p:sldId id="293" r:id="rId29"/>
    <p:sldId id="303" r:id="rId30"/>
    <p:sldId id="309" r:id="rId31"/>
    <p:sldId id="302" r:id="rId32"/>
    <p:sldId id="282" r:id="rId33"/>
    <p:sldId id="278" r:id="rId34"/>
    <p:sldId id="307" r:id="rId3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hor" initials="A" lastIdx="1"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99A08EF-F47B-4C0C-9CE6-21B2DDEC4AFF}" v="2636" dt="2020-02-20T14:34:50.41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34693" autoAdjust="0"/>
    <p:restoredTop sz="94580"/>
  </p:normalViewPr>
  <p:slideViewPr>
    <p:cSldViewPr snapToGrid="0" snapToObjects="1">
      <p:cViewPr varScale="1">
        <p:scale>
          <a:sx n="76" d="100"/>
          <a:sy n="76" d="100"/>
        </p:scale>
        <p:origin x="168" y="31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21" Type="http://schemas.openxmlformats.org/officeDocument/2006/relationships/slide" Target="slides/slide17.xml"/><Relationship Id="rId34" Type="http://schemas.openxmlformats.org/officeDocument/2006/relationships/slide" Target="slides/slide30.xml"/><Relationship Id="rId42"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commentAuthors" Target="commentAuthors.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s>
</file>

<file path=ppt/diagrams/_rels/data5.xml.rels><?xml version="1.0" encoding="UTF-8" standalone="yes"?>
<Relationships xmlns="http://schemas.openxmlformats.org/package/2006/relationships"><Relationship Id="rId1" Type="http://schemas.openxmlformats.org/officeDocument/2006/relationships/image" Target="../media/image6.jpg"/></Relationships>
</file>

<file path=ppt/diagrams/_rels/data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image" Target="../media/image7.jpg"/></Relationships>
</file>

<file path=ppt/diagrams/_rels/data9.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diagrams/_rels/data10.xml.rels><?xml version="1.0" encoding="UTF-8" standalone="yes"?>
<Relationships xmlns="http://schemas.openxmlformats.org/package/2006/relationships"><Relationship Id="rId8" Type="http://schemas.openxmlformats.org/officeDocument/2006/relationships/image" Target="../media/image26.svg"/><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24.svg"/><Relationship Id="rId5" Type="http://schemas.openxmlformats.org/officeDocument/2006/relationships/image" Target="../media/image23.png"/><Relationship Id="rId10" Type="http://schemas.openxmlformats.org/officeDocument/2006/relationships/image" Target="../media/image28.svg"/><Relationship Id="rId4" Type="http://schemas.openxmlformats.org/officeDocument/2006/relationships/image" Target="../media/image22.svg"/><Relationship Id="rId9" Type="http://schemas.openxmlformats.org/officeDocument/2006/relationships/image" Target="../media/image27.png"/></Relationships>
</file>

<file path=ppt/diagrams/_rels/data12.xml.rels><?xml version="1.0" encoding="UTF-8" standalone="yes"?>
<Relationships xmlns="http://schemas.openxmlformats.org/package/2006/relationships"><Relationship Id="rId8" Type="http://schemas.openxmlformats.org/officeDocument/2006/relationships/image" Target="../media/image41.svg"/><Relationship Id="rId3" Type="http://schemas.openxmlformats.org/officeDocument/2006/relationships/image" Target="../media/image36.png"/><Relationship Id="rId7" Type="http://schemas.openxmlformats.org/officeDocument/2006/relationships/image" Target="../media/image40.png"/><Relationship Id="rId2" Type="http://schemas.openxmlformats.org/officeDocument/2006/relationships/image" Target="../media/image35.svg"/><Relationship Id="rId1" Type="http://schemas.openxmlformats.org/officeDocument/2006/relationships/image" Target="../media/image34.png"/><Relationship Id="rId6" Type="http://schemas.openxmlformats.org/officeDocument/2006/relationships/image" Target="../media/image39.svg"/><Relationship Id="rId5" Type="http://schemas.openxmlformats.org/officeDocument/2006/relationships/image" Target="../media/image38.png"/><Relationship Id="rId4" Type="http://schemas.openxmlformats.org/officeDocument/2006/relationships/image" Target="../media/image37.svg"/></Relationships>
</file>

<file path=ppt/diagrams/_rels/drawing3.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4.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image" Target="../media/image1.jpeg"/></Relationships>
</file>

<file path=ppt/diagrams/_rels/drawing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image" Target="../media/image1.jpeg"/><Relationship Id="rId4" Type="http://schemas.openxmlformats.org/officeDocument/2006/relationships/image" Target="../media/image9.jpg"/></Relationships>
</file>

<file path=ppt/diagrams/_rels/drawing7.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8.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9.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diagrams/_rels/drawing10.xml.rels><?xml version="1.0" encoding="UTF-8" standalone="yes"?>
<Relationships xmlns="http://schemas.openxmlformats.org/package/2006/relationships"><Relationship Id="rId8" Type="http://schemas.openxmlformats.org/officeDocument/2006/relationships/image" Target="../media/image26.svg"/><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24.svg"/><Relationship Id="rId5" Type="http://schemas.openxmlformats.org/officeDocument/2006/relationships/image" Target="../media/image23.png"/><Relationship Id="rId10" Type="http://schemas.openxmlformats.org/officeDocument/2006/relationships/image" Target="../media/image28.svg"/><Relationship Id="rId4" Type="http://schemas.openxmlformats.org/officeDocument/2006/relationships/image" Target="../media/image22.svg"/><Relationship Id="rId9" Type="http://schemas.openxmlformats.org/officeDocument/2006/relationships/image" Target="../media/image27.png"/></Relationships>
</file>

<file path=ppt/diagrams/_rels/drawing11.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12.xml.rels><?xml version="1.0" encoding="UTF-8" standalone="yes"?>
<Relationships xmlns="http://schemas.openxmlformats.org/package/2006/relationships"><Relationship Id="rId8" Type="http://schemas.openxmlformats.org/officeDocument/2006/relationships/image" Target="../media/image41.svg"/><Relationship Id="rId3" Type="http://schemas.openxmlformats.org/officeDocument/2006/relationships/image" Target="../media/image36.png"/><Relationship Id="rId7" Type="http://schemas.openxmlformats.org/officeDocument/2006/relationships/image" Target="../media/image40.png"/><Relationship Id="rId2" Type="http://schemas.openxmlformats.org/officeDocument/2006/relationships/image" Target="../media/image35.svg"/><Relationship Id="rId1" Type="http://schemas.openxmlformats.org/officeDocument/2006/relationships/image" Target="../media/image34.png"/><Relationship Id="rId6" Type="http://schemas.openxmlformats.org/officeDocument/2006/relationships/image" Target="../media/image39.svg"/><Relationship Id="rId5" Type="http://schemas.openxmlformats.org/officeDocument/2006/relationships/image" Target="../media/image38.png"/><Relationship Id="rId4" Type="http://schemas.openxmlformats.org/officeDocument/2006/relationships/image" Target="../media/image37.sv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18/5/colors/Iconchunking_neutralbg_accent6_2">
  <dgm:title val=""/>
  <dgm:desc val=""/>
  <dgm:catLst>
    <dgm:cat type="accent6" pri="16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a:alpha val="0"/>
      </a:schemeClr>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18/5/colors/Iconchunking_neutralicon_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dgm:fillClrLst>
    <dgm:linClrLst meth="repeat">
      <a:schemeClr val="lt1">
        <a:alpha val="0"/>
      </a:schemeClr>
    </dgm:linClrLst>
    <dgm:effectClrLst/>
    <dgm:txLinClrLst/>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15731BD-112D-41EF-B2BF-EA06DF50E2C8}" type="doc">
      <dgm:prSet loTypeId="urn:microsoft.com/office/officeart/2005/8/layout/vList2" loCatId="list" qsTypeId="urn:microsoft.com/office/officeart/2005/8/quickstyle/simple2" qsCatId="simple" csTypeId="urn:microsoft.com/office/officeart/2005/8/colors/colorful5" csCatId="colorful"/>
      <dgm:spPr/>
      <dgm:t>
        <a:bodyPr/>
        <a:lstStyle/>
        <a:p>
          <a:endParaRPr lang="en-US"/>
        </a:p>
      </dgm:t>
    </dgm:pt>
    <dgm:pt modelId="{C920AC77-B78C-4437-9CD7-96C2E6DDF018}">
      <dgm:prSet/>
      <dgm:spPr/>
      <dgm:t>
        <a:bodyPr/>
        <a:lstStyle/>
        <a:p>
          <a:r>
            <a:rPr lang="en-GB"/>
            <a:t>Module: BMSW5104</a:t>
          </a:r>
          <a:endParaRPr lang="en-US"/>
        </a:p>
      </dgm:t>
    </dgm:pt>
    <dgm:pt modelId="{0CE2950B-77C3-44E1-897B-C598193D254C}" type="parTrans" cxnId="{5CE26926-3B8A-4B59-B43D-3A68E7E3930A}">
      <dgm:prSet/>
      <dgm:spPr/>
      <dgm:t>
        <a:bodyPr/>
        <a:lstStyle/>
        <a:p>
          <a:endParaRPr lang="en-US"/>
        </a:p>
      </dgm:t>
    </dgm:pt>
    <dgm:pt modelId="{38532EA6-F048-47B0-B940-6DA376927E4A}" type="sibTrans" cxnId="{5CE26926-3B8A-4B59-B43D-3A68E7E3930A}">
      <dgm:prSet/>
      <dgm:spPr/>
      <dgm:t>
        <a:bodyPr/>
        <a:lstStyle/>
        <a:p>
          <a:endParaRPr lang="en-US"/>
        </a:p>
      </dgm:t>
    </dgm:pt>
    <dgm:pt modelId="{24CFA0F7-5409-4DBF-B9F1-BED63A658785}">
      <dgm:prSet/>
      <dgm:spPr/>
      <dgm:t>
        <a:bodyPr/>
        <a:lstStyle/>
        <a:p>
          <a:r>
            <a:rPr lang="en-GB"/>
            <a:t>Lecturer: Paul Ranson and Ernest Ovia</a:t>
          </a:r>
          <a:endParaRPr lang="en-US"/>
        </a:p>
      </dgm:t>
    </dgm:pt>
    <dgm:pt modelId="{E8C3E441-6000-4F67-A083-C324066A9D31}" type="parTrans" cxnId="{0142DE8A-8632-4050-BB99-B5C58956F9AF}">
      <dgm:prSet/>
      <dgm:spPr/>
      <dgm:t>
        <a:bodyPr/>
        <a:lstStyle/>
        <a:p>
          <a:endParaRPr lang="en-US"/>
        </a:p>
      </dgm:t>
    </dgm:pt>
    <dgm:pt modelId="{18F3A610-6A9B-469D-B074-F536D692E6A9}" type="sibTrans" cxnId="{0142DE8A-8632-4050-BB99-B5C58956F9AF}">
      <dgm:prSet/>
      <dgm:spPr/>
      <dgm:t>
        <a:bodyPr/>
        <a:lstStyle/>
        <a:p>
          <a:endParaRPr lang="en-US"/>
        </a:p>
      </dgm:t>
    </dgm:pt>
    <dgm:pt modelId="{1B26ABDA-6F25-4A1A-88FF-BEE2A0187988}" type="pres">
      <dgm:prSet presAssocID="{215731BD-112D-41EF-B2BF-EA06DF50E2C8}" presName="linear" presStyleCnt="0">
        <dgm:presLayoutVars>
          <dgm:animLvl val="lvl"/>
          <dgm:resizeHandles val="exact"/>
        </dgm:presLayoutVars>
      </dgm:prSet>
      <dgm:spPr/>
    </dgm:pt>
    <dgm:pt modelId="{1EE3C76F-AD09-4B01-89EE-D5EC934B1320}" type="pres">
      <dgm:prSet presAssocID="{C920AC77-B78C-4437-9CD7-96C2E6DDF018}" presName="parentText" presStyleLbl="node1" presStyleIdx="0" presStyleCnt="2">
        <dgm:presLayoutVars>
          <dgm:chMax val="0"/>
          <dgm:bulletEnabled val="1"/>
        </dgm:presLayoutVars>
      </dgm:prSet>
      <dgm:spPr/>
    </dgm:pt>
    <dgm:pt modelId="{DCF82921-1168-4E75-9C23-61614F7597F6}" type="pres">
      <dgm:prSet presAssocID="{38532EA6-F048-47B0-B940-6DA376927E4A}" presName="spacer" presStyleCnt="0"/>
      <dgm:spPr/>
    </dgm:pt>
    <dgm:pt modelId="{3079A89E-A78A-4F19-AD71-BC5523D6F6EB}" type="pres">
      <dgm:prSet presAssocID="{24CFA0F7-5409-4DBF-B9F1-BED63A658785}" presName="parentText" presStyleLbl="node1" presStyleIdx="1" presStyleCnt="2">
        <dgm:presLayoutVars>
          <dgm:chMax val="0"/>
          <dgm:bulletEnabled val="1"/>
        </dgm:presLayoutVars>
      </dgm:prSet>
      <dgm:spPr/>
    </dgm:pt>
  </dgm:ptLst>
  <dgm:cxnLst>
    <dgm:cxn modelId="{5CE26926-3B8A-4B59-B43D-3A68E7E3930A}" srcId="{215731BD-112D-41EF-B2BF-EA06DF50E2C8}" destId="{C920AC77-B78C-4437-9CD7-96C2E6DDF018}" srcOrd="0" destOrd="0" parTransId="{0CE2950B-77C3-44E1-897B-C598193D254C}" sibTransId="{38532EA6-F048-47B0-B940-6DA376927E4A}"/>
    <dgm:cxn modelId="{79FE8F36-1F62-4612-A77E-C78595596CAB}" type="presOf" srcId="{C920AC77-B78C-4437-9CD7-96C2E6DDF018}" destId="{1EE3C76F-AD09-4B01-89EE-D5EC934B1320}" srcOrd="0" destOrd="0" presId="urn:microsoft.com/office/officeart/2005/8/layout/vList2"/>
    <dgm:cxn modelId="{0142DE8A-8632-4050-BB99-B5C58956F9AF}" srcId="{215731BD-112D-41EF-B2BF-EA06DF50E2C8}" destId="{24CFA0F7-5409-4DBF-B9F1-BED63A658785}" srcOrd="1" destOrd="0" parTransId="{E8C3E441-6000-4F67-A083-C324066A9D31}" sibTransId="{18F3A610-6A9B-469D-B074-F536D692E6A9}"/>
    <dgm:cxn modelId="{B01CB191-3D04-464D-A756-54251AEEAE22}" type="presOf" srcId="{24CFA0F7-5409-4DBF-B9F1-BED63A658785}" destId="{3079A89E-A78A-4F19-AD71-BC5523D6F6EB}" srcOrd="0" destOrd="0" presId="urn:microsoft.com/office/officeart/2005/8/layout/vList2"/>
    <dgm:cxn modelId="{EA8A98A4-FCC6-4BDF-BD8F-9CED39DE57CF}" type="presOf" srcId="{215731BD-112D-41EF-B2BF-EA06DF50E2C8}" destId="{1B26ABDA-6F25-4A1A-88FF-BEE2A0187988}" srcOrd="0" destOrd="0" presId="urn:microsoft.com/office/officeart/2005/8/layout/vList2"/>
    <dgm:cxn modelId="{3B9770BF-ECA7-4D59-854E-BCEA46160F43}" type="presParOf" srcId="{1B26ABDA-6F25-4A1A-88FF-BEE2A0187988}" destId="{1EE3C76F-AD09-4B01-89EE-D5EC934B1320}" srcOrd="0" destOrd="0" presId="urn:microsoft.com/office/officeart/2005/8/layout/vList2"/>
    <dgm:cxn modelId="{B78C28FC-2E92-45FE-BB2E-7AB7637E6650}" type="presParOf" srcId="{1B26ABDA-6F25-4A1A-88FF-BEE2A0187988}" destId="{DCF82921-1168-4E75-9C23-61614F7597F6}" srcOrd="1" destOrd="0" presId="urn:microsoft.com/office/officeart/2005/8/layout/vList2"/>
    <dgm:cxn modelId="{B324E4E4-0021-48E5-9A33-94FB2B0BF896}" type="presParOf" srcId="{1B26ABDA-6F25-4A1A-88FF-BEE2A0187988}" destId="{3079A89E-A78A-4F19-AD71-BC5523D6F6EB}" srcOrd="2"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5668B04-2199-44E8-AFCE-C247114E5B19}"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GB"/>
        </a:p>
      </dgm:t>
    </dgm:pt>
    <dgm:pt modelId="{C87F9A61-501A-4BB0-92C1-71555D0039AB}">
      <dgm:prSet phldrT="[Text]"/>
      <dgm:spPr/>
      <dgm:t>
        <a:bodyPr/>
        <a:lstStyle/>
        <a:p>
          <a:r>
            <a:rPr lang="en-GB" dirty="0"/>
            <a:t>Syed </a:t>
          </a:r>
          <a:r>
            <a:rPr lang="en-GB" dirty="0" err="1"/>
            <a:t>Moksudul</a:t>
          </a:r>
          <a:r>
            <a:rPr lang="en-GB" dirty="0"/>
            <a:t> Islam</a:t>
          </a:r>
        </a:p>
      </dgm:t>
    </dgm:pt>
    <dgm:pt modelId="{C306A093-9BB5-47E8-97FC-4446C5F1B56A}" type="parTrans" cxnId="{E927CAB4-C68D-49CD-BCB0-B07049798D56}">
      <dgm:prSet/>
      <dgm:spPr/>
      <dgm:t>
        <a:bodyPr/>
        <a:lstStyle/>
        <a:p>
          <a:endParaRPr lang="en-GB"/>
        </a:p>
      </dgm:t>
    </dgm:pt>
    <dgm:pt modelId="{AE617055-5B9A-431F-82E5-EE3D7DA112ED}" type="sibTrans" cxnId="{E927CAB4-C68D-49CD-BCB0-B07049798D56}">
      <dgm:prSet/>
      <dgm:spPr/>
      <dgm:t>
        <a:bodyPr/>
        <a:lstStyle/>
        <a:p>
          <a:endParaRPr lang="en-GB"/>
        </a:p>
      </dgm:t>
    </dgm:pt>
    <dgm:pt modelId="{3115AB3E-BA2D-4858-BFA2-4BC312491F78}">
      <dgm:prSet phldrT="[Text]"/>
      <dgm:spPr/>
      <dgm:t>
        <a:bodyPr/>
        <a:lstStyle/>
        <a:p>
          <a:r>
            <a:rPr lang="en-GB" dirty="0"/>
            <a:t>1709371</a:t>
          </a:r>
        </a:p>
      </dgm:t>
    </dgm:pt>
    <dgm:pt modelId="{08C434B2-B50C-434F-9FCB-2F86BB5F17A1}" type="parTrans" cxnId="{043A1141-5CA9-4132-BA85-FBFC0D44BAA7}">
      <dgm:prSet/>
      <dgm:spPr/>
      <dgm:t>
        <a:bodyPr/>
        <a:lstStyle/>
        <a:p>
          <a:endParaRPr lang="en-GB"/>
        </a:p>
      </dgm:t>
    </dgm:pt>
    <dgm:pt modelId="{1C4BFA67-4DAD-40AA-8B7D-4795D96DBC43}" type="sibTrans" cxnId="{043A1141-5CA9-4132-BA85-FBFC0D44BAA7}">
      <dgm:prSet/>
      <dgm:spPr/>
      <dgm:t>
        <a:bodyPr/>
        <a:lstStyle/>
        <a:p>
          <a:endParaRPr lang="en-GB"/>
        </a:p>
      </dgm:t>
    </dgm:pt>
    <dgm:pt modelId="{EE2B63AB-5147-41FD-8A9E-62233D088F4A}">
      <dgm:prSet phldrT="[Text]"/>
      <dgm:spPr/>
      <dgm:t>
        <a:bodyPr/>
        <a:lstStyle/>
        <a:p>
          <a:r>
            <a:rPr lang="en-GB" dirty="0"/>
            <a:t>Project manager</a:t>
          </a:r>
        </a:p>
      </dgm:t>
    </dgm:pt>
    <dgm:pt modelId="{DA80416D-F26D-4131-A0A6-7B6505D9C700}" type="parTrans" cxnId="{AA905C70-660A-4A0E-A671-AAE12DF9DBF2}">
      <dgm:prSet/>
      <dgm:spPr/>
      <dgm:t>
        <a:bodyPr/>
        <a:lstStyle/>
        <a:p>
          <a:endParaRPr lang="en-GB"/>
        </a:p>
      </dgm:t>
    </dgm:pt>
    <dgm:pt modelId="{61A028E7-2796-465C-A649-D13F10D13330}" type="sibTrans" cxnId="{AA905C70-660A-4A0E-A671-AAE12DF9DBF2}">
      <dgm:prSet/>
      <dgm:spPr/>
      <dgm:t>
        <a:bodyPr/>
        <a:lstStyle/>
        <a:p>
          <a:endParaRPr lang="en-GB"/>
        </a:p>
      </dgm:t>
    </dgm:pt>
    <dgm:pt modelId="{DC8703F5-46B0-4918-AA49-D1F9A1E35840}">
      <dgm:prSet phldrT="[Text]"/>
      <dgm:spPr/>
      <dgm:t>
        <a:bodyPr/>
        <a:lstStyle/>
        <a:p>
          <a:r>
            <a:rPr lang="en-GB" dirty="0" err="1"/>
            <a:t>Sofina</a:t>
          </a:r>
          <a:r>
            <a:rPr lang="en-GB" dirty="0"/>
            <a:t> Hoque</a:t>
          </a:r>
        </a:p>
      </dgm:t>
    </dgm:pt>
    <dgm:pt modelId="{3341F02E-A31F-40D9-BB6B-2D82C1834BD4}" type="parTrans" cxnId="{801FE5E5-463D-4FDC-BE9A-7FE13D44AF3E}">
      <dgm:prSet/>
      <dgm:spPr/>
      <dgm:t>
        <a:bodyPr/>
        <a:lstStyle/>
        <a:p>
          <a:endParaRPr lang="en-GB"/>
        </a:p>
      </dgm:t>
    </dgm:pt>
    <dgm:pt modelId="{8BC57781-A576-40A0-977B-DA96FE313D93}" type="sibTrans" cxnId="{801FE5E5-463D-4FDC-BE9A-7FE13D44AF3E}">
      <dgm:prSet/>
      <dgm:spPr/>
      <dgm:t>
        <a:bodyPr/>
        <a:lstStyle/>
        <a:p>
          <a:endParaRPr lang="en-GB"/>
        </a:p>
      </dgm:t>
    </dgm:pt>
    <dgm:pt modelId="{3C7B1471-1173-4EB3-ABEB-5EE37C3D7BA7}">
      <dgm:prSet phldrT="[Text]"/>
      <dgm:spPr/>
      <dgm:t>
        <a:bodyPr/>
        <a:lstStyle/>
        <a:p>
          <a:r>
            <a:rPr lang="en-GB" dirty="0"/>
            <a:t>1711906</a:t>
          </a:r>
        </a:p>
      </dgm:t>
    </dgm:pt>
    <dgm:pt modelId="{23887223-84B6-4980-823A-B4E301C869CD}" type="parTrans" cxnId="{66FEF167-C2C3-47C9-AB4A-2EEB3CDE05E1}">
      <dgm:prSet/>
      <dgm:spPr/>
      <dgm:t>
        <a:bodyPr/>
        <a:lstStyle/>
        <a:p>
          <a:endParaRPr lang="en-GB"/>
        </a:p>
      </dgm:t>
    </dgm:pt>
    <dgm:pt modelId="{5411EFF5-971F-496A-B870-3148F90BE73C}" type="sibTrans" cxnId="{66FEF167-C2C3-47C9-AB4A-2EEB3CDE05E1}">
      <dgm:prSet/>
      <dgm:spPr/>
      <dgm:t>
        <a:bodyPr/>
        <a:lstStyle/>
        <a:p>
          <a:endParaRPr lang="en-GB"/>
        </a:p>
      </dgm:t>
    </dgm:pt>
    <dgm:pt modelId="{8D9E972C-3B95-4725-BCFB-9D70B25DB6B6}">
      <dgm:prSet phldrT="[Text]"/>
      <dgm:spPr/>
      <dgm:t>
        <a:bodyPr/>
        <a:lstStyle/>
        <a:p>
          <a:r>
            <a:rPr lang="en-GB" dirty="0"/>
            <a:t>Technical manager</a:t>
          </a:r>
        </a:p>
      </dgm:t>
    </dgm:pt>
    <dgm:pt modelId="{3E884111-5F02-4ED9-A9E7-EDA391C6BC40}" type="parTrans" cxnId="{ECED15FF-A493-43EF-8914-4F63666732FA}">
      <dgm:prSet/>
      <dgm:spPr/>
      <dgm:t>
        <a:bodyPr/>
        <a:lstStyle/>
        <a:p>
          <a:endParaRPr lang="en-GB"/>
        </a:p>
      </dgm:t>
    </dgm:pt>
    <dgm:pt modelId="{6DDB892C-E85D-4ADF-BFB5-18F5B58F04CA}" type="sibTrans" cxnId="{ECED15FF-A493-43EF-8914-4F63666732FA}">
      <dgm:prSet/>
      <dgm:spPr/>
      <dgm:t>
        <a:bodyPr/>
        <a:lstStyle/>
        <a:p>
          <a:endParaRPr lang="en-GB"/>
        </a:p>
      </dgm:t>
    </dgm:pt>
    <dgm:pt modelId="{1983330C-D09A-4ADF-890B-15ACE69B1F02}">
      <dgm:prSet phldrT="[Text]"/>
      <dgm:spPr/>
      <dgm:t>
        <a:bodyPr/>
        <a:lstStyle/>
        <a:p>
          <a:r>
            <a:rPr lang="en-GB" dirty="0"/>
            <a:t>Mohammed </a:t>
          </a:r>
          <a:r>
            <a:rPr lang="en-GB" dirty="0" err="1"/>
            <a:t>Kammal</a:t>
          </a:r>
          <a:r>
            <a:rPr lang="en-GB" dirty="0"/>
            <a:t> </a:t>
          </a:r>
          <a:r>
            <a:rPr lang="en-GB" dirty="0" err="1"/>
            <a:t>Hussian</a:t>
          </a:r>
          <a:endParaRPr lang="en-GB" dirty="0"/>
        </a:p>
      </dgm:t>
    </dgm:pt>
    <dgm:pt modelId="{DA48BECE-C6BD-438E-95A4-3A97E0153E40}" type="parTrans" cxnId="{F7F043C9-F69B-4BED-AACD-F948434E5990}">
      <dgm:prSet/>
      <dgm:spPr/>
      <dgm:t>
        <a:bodyPr/>
        <a:lstStyle/>
        <a:p>
          <a:endParaRPr lang="en-GB"/>
        </a:p>
      </dgm:t>
    </dgm:pt>
    <dgm:pt modelId="{871DA91B-2254-4536-89BA-2121568151FD}" type="sibTrans" cxnId="{F7F043C9-F69B-4BED-AACD-F948434E5990}">
      <dgm:prSet/>
      <dgm:spPr/>
      <dgm:t>
        <a:bodyPr/>
        <a:lstStyle/>
        <a:p>
          <a:endParaRPr lang="en-GB"/>
        </a:p>
      </dgm:t>
    </dgm:pt>
    <dgm:pt modelId="{895490AE-E1C4-4737-87CC-544C22A630FB}">
      <dgm:prSet phldrT="[Text]"/>
      <dgm:spPr/>
      <dgm:t>
        <a:bodyPr/>
        <a:lstStyle/>
        <a:p>
          <a:pPr>
            <a:buFont typeface="Arial" panose="020B0604020202020204" pitchFamily="34" charset="0"/>
            <a:buChar char="•"/>
          </a:pPr>
          <a:r>
            <a:rPr lang="en-GB" dirty="0"/>
            <a:t>1711129</a:t>
          </a:r>
        </a:p>
      </dgm:t>
    </dgm:pt>
    <dgm:pt modelId="{768BAD95-E0E1-4E3F-BFFD-6F5B5DDBAA64}" type="parTrans" cxnId="{EEBFFA12-89C9-4ED2-89E6-913EF60D6F82}">
      <dgm:prSet/>
      <dgm:spPr/>
      <dgm:t>
        <a:bodyPr/>
        <a:lstStyle/>
        <a:p>
          <a:endParaRPr lang="en-GB"/>
        </a:p>
      </dgm:t>
    </dgm:pt>
    <dgm:pt modelId="{D85F894C-FB14-4301-8380-D7E1A9B5F806}" type="sibTrans" cxnId="{EEBFFA12-89C9-4ED2-89E6-913EF60D6F82}">
      <dgm:prSet/>
      <dgm:spPr/>
      <dgm:t>
        <a:bodyPr/>
        <a:lstStyle/>
        <a:p>
          <a:endParaRPr lang="en-GB"/>
        </a:p>
      </dgm:t>
    </dgm:pt>
    <dgm:pt modelId="{C4BAE07F-A5EB-4E78-81D7-7F13CE66514F}">
      <dgm:prSet phldrT="[Text]"/>
      <dgm:spPr/>
      <dgm:t>
        <a:bodyPr/>
        <a:lstStyle/>
        <a:p>
          <a:r>
            <a:rPr lang="en-GB" dirty="0"/>
            <a:t>Team leader</a:t>
          </a:r>
        </a:p>
      </dgm:t>
    </dgm:pt>
    <dgm:pt modelId="{48C0108B-8ABC-44C7-BD45-56746E1218A4}" type="parTrans" cxnId="{2F2C1E04-F286-4E1F-9F2B-54B20B496FFE}">
      <dgm:prSet/>
      <dgm:spPr/>
      <dgm:t>
        <a:bodyPr/>
        <a:lstStyle/>
        <a:p>
          <a:endParaRPr lang="en-GB"/>
        </a:p>
      </dgm:t>
    </dgm:pt>
    <dgm:pt modelId="{C1C427F6-F859-4513-99E1-5E28064E8919}" type="sibTrans" cxnId="{2F2C1E04-F286-4E1F-9F2B-54B20B496FFE}">
      <dgm:prSet/>
      <dgm:spPr/>
      <dgm:t>
        <a:bodyPr/>
        <a:lstStyle/>
        <a:p>
          <a:endParaRPr lang="en-GB"/>
        </a:p>
      </dgm:t>
    </dgm:pt>
    <dgm:pt modelId="{51009209-8A90-4A7A-8514-C61C193BE081}">
      <dgm:prSet phldrT="[Text]"/>
      <dgm:spPr/>
      <dgm:t>
        <a:bodyPr/>
        <a:lstStyle/>
        <a:p>
          <a:r>
            <a:rPr lang="en-GB" dirty="0"/>
            <a:t>1711961 </a:t>
          </a:r>
        </a:p>
      </dgm:t>
    </dgm:pt>
    <dgm:pt modelId="{20D3B388-340D-4C52-AE71-CB919843E8C5}" type="parTrans" cxnId="{DFFE129B-A73B-40F6-8F76-AE47F19535E7}">
      <dgm:prSet/>
      <dgm:spPr/>
      <dgm:t>
        <a:bodyPr/>
        <a:lstStyle/>
        <a:p>
          <a:endParaRPr lang="en-GB"/>
        </a:p>
      </dgm:t>
    </dgm:pt>
    <dgm:pt modelId="{A2CEDA30-C020-4D61-87C9-0845B01AC4CC}" type="sibTrans" cxnId="{DFFE129B-A73B-40F6-8F76-AE47F19535E7}">
      <dgm:prSet/>
      <dgm:spPr/>
      <dgm:t>
        <a:bodyPr/>
        <a:lstStyle/>
        <a:p>
          <a:endParaRPr lang="en-GB"/>
        </a:p>
      </dgm:t>
    </dgm:pt>
    <dgm:pt modelId="{E8DDE386-8821-40FF-B42F-35600CFEBFEB}">
      <dgm:prSet phldrT="[Text]"/>
      <dgm:spPr/>
      <dgm:t>
        <a:bodyPr/>
        <a:lstStyle/>
        <a:p>
          <a:r>
            <a:rPr lang="en-GB" dirty="0"/>
            <a:t> 1708935</a:t>
          </a:r>
        </a:p>
      </dgm:t>
    </dgm:pt>
    <dgm:pt modelId="{5A9F2356-33CE-40A4-8AD5-44F8E34AA753}" type="parTrans" cxnId="{4F45919E-F942-480F-B6A8-94C6F94B1105}">
      <dgm:prSet/>
      <dgm:spPr/>
      <dgm:t>
        <a:bodyPr/>
        <a:lstStyle/>
        <a:p>
          <a:endParaRPr lang="en-GB"/>
        </a:p>
      </dgm:t>
    </dgm:pt>
    <dgm:pt modelId="{DE29DC22-6293-45B0-9E2D-0A9C87272DC5}" type="sibTrans" cxnId="{4F45919E-F942-480F-B6A8-94C6F94B1105}">
      <dgm:prSet/>
      <dgm:spPr/>
      <dgm:t>
        <a:bodyPr/>
        <a:lstStyle/>
        <a:p>
          <a:endParaRPr lang="en-GB"/>
        </a:p>
      </dgm:t>
    </dgm:pt>
    <dgm:pt modelId="{BF373BDF-631F-4B55-953C-8AAE8BC45D09}">
      <dgm:prSet phldrT="[Text]"/>
      <dgm:spPr/>
      <dgm:t>
        <a:bodyPr/>
        <a:lstStyle/>
        <a:p>
          <a:r>
            <a:rPr lang="en-GB" dirty="0" err="1"/>
            <a:t>Parbez</a:t>
          </a:r>
          <a:r>
            <a:rPr lang="en-GB" dirty="0"/>
            <a:t> Ahmed</a:t>
          </a:r>
        </a:p>
      </dgm:t>
    </dgm:pt>
    <dgm:pt modelId="{7EF42FC2-7D94-47EC-B390-538C8721E9B3}" type="parTrans" cxnId="{C5FCC98A-3802-4EDF-B1BE-08405586C09B}">
      <dgm:prSet/>
      <dgm:spPr/>
      <dgm:t>
        <a:bodyPr/>
        <a:lstStyle/>
        <a:p>
          <a:endParaRPr lang="en-GB"/>
        </a:p>
      </dgm:t>
    </dgm:pt>
    <dgm:pt modelId="{6ECCF99F-B65D-4C33-A221-6D9D4916BD4B}" type="sibTrans" cxnId="{C5FCC98A-3802-4EDF-B1BE-08405586C09B}">
      <dgm:prSet/>
      <dgm:spPr/>
      <dgm:t>
        <a:bodyPr/>
        <a:lstStyle/>
        <a:p>
          <a:endParaRPr lang="en-GB"/>
        </a:p>
      </dgm:t>
    </dgm:pt>
    <dgm:pt modelId="{47E6CBEE-FDD7-4975-9FF3-DF019B5270BE}">
      <dgm:prSet phldrT="[Text]"/>
      <dgm:spPr/>
      <dgm:t>
        <a:bodyPr/>
        <a:lstStyle/>
        <a:p>
          <a:r>
            <a:rPr lang="en-GB" dirty="0"/>
            <a:t>Finance manager</a:t>
          </a:r>
        </a:p>
      </dgm:t>
    </dgm:pt>
    <dgm:pt modelId="{3487E4B9-EE14-4BB3-A71C-4EFFB3D7017C}" type="parTrans" cxnId="{D92AB3E7-DF0E-4AF1-984B-F2D5AA8DCD02}">
      <dgm:prSet/>
      <dgm:spPr/>
      <dgm:t>
        <a:bodyPr/>
        <a:lstStyle/>
        <a:p>
          <a:endParaRPr lang="en-GB"/>
        </a:p>
      </dgm:t>
    </dgm:pt>
    <dgm:pt modelId="{BE41E058-40B3-4895-8BC5-84F9B5345065}" type="sibTrans" cxnId="{D92AB3E7-DF0E-4AF1-984B-F2D5AA8DCD02}">
      <dgm:prSet/>
      <dgm:spPr/>
      <dgm:t>
        <a:bodyPr/>
        <a:lstStyle/>
        <a:p>
          <a:endParaRPr lang="en-GB"/>
        </a:p>
      </dgm:t>
    </dgm:pt>
    <dgm:pt modelId="{05A5650E-C8D7-4A57-B07F-44BB0973DF5D}">
      <dgm:prSet phldrT="[Text]"/>
      <dgm:spPr/>
      <dgm:t>
        <a:bodyPr/>
        <a:lstStyle/>
        <a:p>
          <a:r>
            <a:rPr lang="en-GB" dirty="0"/>
            <a:t>Mohammed Abdul Amin</a:t>
          </a:r>
        </a:p>
      </dgm:t>
    </dgm:pt>
    <dgm:pt modelId="{4F6DDD7C-A25F-4E1A-99E0-B996408C9CC8}" type="parTrans" cxnId="{52920919-3E98-4192-A167-538DFAB34681}">
      <dgm:prSet/>
      <dgm:spPr/>
      <dgm:t>
        <a:bodyPr/>
        <a:lstStyle/>
        <a:p>
          <a:endParaRPr lang="en-GB"/>
        </a:p>
      </dgm:t>
    </dgm:pt>
    <dgm:pt modelId="{E6A00B5C-0693-4DA0-8A3B-5057A74FE253}" type="sibTrans" cxnId="{52920919-3E98-4192-A167-538DFAB34681}">
      <dgm:prSet/>
      <dgm:spPr/>
      <dgm:t>
        <a:bodyPr/>
        <a:lstStyle/>
        <a:p>
          <a:endParaRPr lang="en-GB"/>
        </a:p>
      </dgm:t>
    </dgm:pt>
    <dgm:pt modelId="{219ED0E3-52F7-4B56-B6F2-E6FAEF773D28}">
      <dgm:prSet phldrT="[Text]"/>
      <dgm:spPr/>
      <dgm:t>
        <a:bodyPr/>
        <a:lstStyle/>
        <a:p>
          <a:r>
            <a:rPr lang="en-GB" dirty="0"/>
            <a:t>Project co-ordinator</a:t>
          </a:r>
        </a:p>
      </dgm:t>
    </dgm:pt>
    <dgm:pt modelId="{FD6BE2CF-8942-4DD1-AA31-FADE56906DD8}" type="parTrans" cxnId="{5716787B-384A-4991-9034-A6609DDB9081}">
      <dgm:prSet/>
      <dgm:spPr/>
      <dgm:t>
        <a:bodyPr/>
        <a:lstStyle/>
        <a:p>
          <a:endParaRPr lang="en-GB"/>
        </a:p>
      </dgm:t>
    </dgm:pt>
    <dgm:pt modelId="{46EBE66D-E703-4D61-9D50-4BE1CE43FA76}" type="sibTrans" cxnId="{5716787B-384A-4991-9034-A6609DDB9081}">
      <dgm:prSet/>
      <dgm:spPr/>
      <dgm:t>
        <a:bodyPr/>
        <a:lstStyle/>
        <a:p>
          <a:endParaRPr lang="en-GB"/>
        </a:p>
      </dgm:t>
    </dgm:pt>
    <dgm:pt modelId="{51F1355E-8645-4E26-BC1D-1554DD4F7993}" type="pres">
      <dgm:prSet presAssocID="{65668B04-2199-44E8-AFCE-C247114E5B19}" presName="Name0" presStyleCnt="0">
        <dgm:presLayoutVars>
          <dgm:dir/>
          <dgm:animLvl val="lvl"/>
          <dgm:resizeHandles val="exact"/>
        </dgm:presLayoutVars>
      </dgm:prSet>
      <dgm:spPr/>
    </dgm:pt>
    <dgm:pt modelId="{5C29657F-2C41-4272-892B-564E113E1987}" type="pres">
      <dgm:prSet presAssocID="{C87F9A61-501A-4BB0-92C1-71555D0039AB}" presName="linNode" presStyleCnt="0"/>
      <dgm:spPr/>
    </dgm:pt>
    <dgm:pt modelId="{68602BF8-AB48-4328-A3FF-EDBBEDF7472D}" type="pres">
      <dgm:prSet presAssocID="{C87F9A61-501A-4BB0-92C1-71555D0039AB}" presName="parentText" presStyleLbl="node1" presStyleIdx="0" presStyleCnt="5">
        <dgm:presLayoutVars>
          <dgm:chMax val="1"/>
          <dgm:bulletEnabled val="1"/>
        </dgm:presLayoutVars>
      </dgm:prSet>
      <dgm:spPr/>
    </dgm:pt>
    <dgm:pt modelId="{5CD993F0-1B5A-4D31-8922-89360BEC644A}" type="pres">
      <dgm:prSet presAssocID="{C87F9A61-501A-4BB0-92C1-71555D0039AB}" presName="descendantText" presStyleLbl="alignAccFollowNode1" presStyleIdx="0" presStyleCnt="5">
        <dgm:presLayoutVars>
          <dgm:bulletEnabled val="1"/>
        </dgm:presLayoutVars>
      </dgm:prSet>
      <dgm:spPr/>
    </dgm:pt>
    <dgm:pt modelId="{0A3C89AE-2CA7-4D96-A30C-D0B337B68363}" type="pres">
      <dgm:prSet presAssocID="{AE617055-5B9A-431F-82E5-EE3D7DA112ED}" presName="sp" presStyleCnt="0"/>
      <dgm:spPr/>
    </dgm:pt>
    <dgm:pt modelId="{4F69D905-5B12-4F9B-9357-D05943976F42}" type="pres">
      <dgm:prSet presAssocID="{DC8703F5-46B0-4918-AA49-D1F9A1E35840}" presName="linNode" presStyleCnt="0"/>
      <dgm:spPr/>
    </dgm:pt>
    <dgm:pt modelId="{7504A07C-BD15-49AB-846E-9244A1968DDF}" type="pres">
      <dgm:prSet presAssocID="{DC8703F5-46B0-4918-AA49-D1F9A1E35840}" presName="parentText" presStyleLbl="node1" presStyleIdx="1" presStyleCnt="5">
        <dgm:presLayoutVars>
          <dgm:chMax val="1"/>
          <dgm:bulletEnabled val="1"/>
        </dgm:presLayoutVars>
      </dgm:prSet>
      <dgm:spPr/>
    </dgm:pt>
    <dgm:pt modelId="{3CCCA0D0-C7E8-4985-9051-AA78457D49AF}" type="pres">
      <dgm:prSet presAssocID="{DC8703F5-46B0-4918-AA49-D1F9A1E35840}" presName="descendantText" presStyleLbl="alignAccFollowNode1" presStyleIdx="1" presStyleCnt="5">
        <dgm:presLayoutVars>
          <dgm:bulletEnabled val="1"/>
        </dgm:presLayoutVars>
      </dgm:prSet>
      <dgm:spPr/>
    </dgm:pt>
    <dgm:pt modelId="{C9E3F40D-9AFB-4640-9410-65758DCD852E}" type="pres">
      <dgm:prSet presAssocID="{8BC57781-A576-40A0-977B-DA96FE313D93}" presName="sp" presStyleCnt="0"/>
      <dgm:spPr/>
    </dgm:pt>
    <dgm:pt modelId="{ED2ADD24-5E0E-4139-BC28-88F10642BDEC}" type="pres">
      <dgm:prSet presAssocID="{1983330C-D09A-4ADF-890B-15ACE69B1F02}" presName="linNode" presStyleCnt="0"/>
      <dgm:spPr/>
    </dgm:pt>
    <dgm:pt modelId="{2FB32595-A849-44CC-AFAE-E4E6C7A4641A}" type="pres">
      <dgm:prSet presAssocID="{1983330C-D09A-4ADF-890B-15ACE69B1F02}" presName="parentText" presStyleLbl="node1" presStyleIdx="2" presStyleCnt="5">
        <dgm:presLayoutVars>
          <dgm:chMax val="1"/>
          <dgm:bulletEnabled val="1"/>
        </dgm:presLayoutVars>
      </dgm:prSet>
      <dgm:spPr/>
    </dgm:pt>
    <dgm:pt modelId="{867936B5-8792-4BFE-965E-CF4DE5CC08E2}" type="pres">
      <dgm:prSet presAssocID="{1983330C-D09A-4ADF-890B-15ACE69B1F02}" presName="descendantText" presStyleLbl="alignAccFollowNode1" presStyleIdx="2" presStyleCnt="5">
        <dgm:presLayoutVars>
          <dgm:bulletEnabled val="1"/>
        </dgm:presLayoutVars>
      </dgm:prSet>
      <dgm:spPr/>
    </dgm:pt>
    <dgm:pt modelId="{7C9D7218-6399-48B0-985E-0A1D607CA9D6}" type="pres">
      <dgm:prSet presAssocID="{871DA91B-2254-4536-89BA-2121568151FD}" presName="sp" presStyleCnt="0"/>
      <dgm:spPr/>
    </dgm:pt>
    <dgm:pt modelId="{80EDC790-241C-40FF-A62E-639B230BDC86}" type="pres">
      <dgm:prSet presAssocID="{BF373BDF-631F-4B55-953C-8AAE8BC45D09}" presName="linNode" presStyleCnt="0"/>
      <dgm:spPr/>
    </dgm:pt>
    <dgm:pt modelId="{4708B27B-6487-4D26-8D00-4EE6DD81CF24}" type="pres">
      <dgm:prSet presAssocID="{BF373BDF-631F-4B55-953C-8AAE8BC45D09}" presName="parentText" presStyleLbl="node1" presStyleIdx="3" presStyleCnt="5">
        <dgm:presLayoutVars>
          <dgm:chMax val="1"/>
          <dgm:bulletEnabled val="1"/>
        </dgm:presLayoutVars>
      </dgm:prSet>
      <dgm:spPr/>
    </dgm:pt>
    <dgm:pt modelId="{22903BA2-1FB5-44FA-AD06-379EABD99615}" type="pres">
      <dgm:prSet presAssocID="{BF373BDF-631F-4B55-953C-8AAE8BC45D09}" presName="descendantText" presStyleLbl="alignAccFollowNode1" presStyleIdx="3" presStyleCnt="5">
        <dgm:presLayoutVars>
          <dgm:bulletEnabled val="1"/>
        </dgm:presLayoutVars>
      </dgm:prSet>
      <dgm:spPr/>
    </dgm:pt>
    <dgm:pt modelId="{C13A70AC-6888-4976-8EED-BA0E34E5CA69}" type="pres">
      <dgm:prSet presAssocID="{6ECCF99F-B65D-4C33-A221-6D9D4916BD4B}" presName="sp" presStyleCnt="0"/>
      <dgm:spPr/>
    </dgm:pt>
    <dgm:pt modelId="{5E0311EA-EFB5-4743-8124-C5619217AED5}" type="pres">
      <dgm:prSet presAssocID="{05A5650E-C8D7-4A57-B07F-44BB0973DF5D}" presName="linNode" presStyleCnt="0"/>
      <dgm:spPr/>
    </dgm:pt>
    <dgm:pt modelId="{8037A339-9E7A-4974-9B15-F65F8C167DAE}" type="pres">
      <dgm:prSet presAssocID="{05A5650E-C8D7-4A57-B07F-44BB0973DF5D}" presName="parentText" presStyleLbl="node1" presStyleIdx="4" presStyleCnt="5" custLinFactNeighborX="-2841" custLinFactNeighborY="8032">
        <dgm:presLayoutVars>
          <dgm:chMax val="1"/>
          <dgm:bulletEnabled val="1"/>
        </dgm:presLayoutVars>
      </dgm:prSet>
      <dgm:spPr/>
    </dgm:pt>
    <dgm:pt modelId="{92165303-F5C7-412D-B52F-E7962A1E8760}" type="pres">
      <dgm:prSet presAssocID="{05A5650E-C8D7-4A57-B07F-44BB0973DF5D}" presName="descendantText" presStyleLbl="alignAccFollowNode1" presStyleIdx="4" presStyleCnt="5">
        <dgm:presLayoutVars>
          <dgm:bulletEnabled val="1"/>
        </dgm:presLayoutVars>
      </dgm:prSet>
      <dgm:spPr/>
    </dgm:pt>
  </dgm:ptLst>
  <dgm:cxnLst>
    <dgm:cxn modelId="{2F2C1E04-F286-4E1F-9F2B-54B20B496FFE}" srcId="{1983330C-D09A-4ADF-890B-15ACE69B1F02}" destId="{C4BAE07F-A5EB-4E78-81D7-7F13CE66514F}" srcOrd="1" destOrd="0" parTransId="{48C0108B-8ABC-44C7-BD45-56746E1218A4}" sibTransId="{C1C427F6-F859-4513-99E1-5E28064E8919}"/>
    <dgm:cxn modelId="{29960C05-3C9C-46B8-AEE4-5C5489C0A92D}" type="presOf" srcId="{3115AB3E-BA2D-4858-BFA2-4BC312491F78}" destId="{5CD993F0-1B5A-4D31-8922-89360BEC644A}" srcOrd="0" destOrd="0" presId="urn:microsoft.com/office/officeart/2005/8/layout/vList5"/>
    <dgm:cxn modelId="{EEBFFA12-89C9-4ED2-89E6-913EF60D6F82}" srcId="{1983330C-D09A-4ADF-890B-15ACE69B1F02}" destId="{895490AE-E1C4-4737-87CC-544C22A630FB}" srcOrd="0" destOrd="0" parTransId="{768BAD95-E0E1-4E3F-BFFD-6F5B5DDBAA64}" sibTransId="{D85F894C-FB14-4301-8380-D7E1A9B5F806}"/>
    <dgm:cxn modelId="{52920919-3E98-4192-A167-538DFAB34681}" srcId="{65668B04-2199-44E8-AFCE-C247114E5B19}" destId="{05A5650E-C8D7-4A57-B07F-44BB0973DF5D}" srcOrd="4" destOrd="0" parTransId="{4F6DDD7C-A25F-4E1A-99E0-B996408C9CC8}" sibTransId="{E6A00B5C-0693-4DA0-8A3B-5057A74FE253}"/>
    <dgm:cxn modelId="{2D0C6621-01BB-460D-B961-06023C89B7A2}" type="presOf" srcId="{8D9E972C-3B95-4725-BCFB-9D70B25DB6B6}" destId="{3CCCA0D0-C7E8-4985-9051-AA78457D49AF}" srcOrd="0" destOrd="1" presId="urn:microsoft.com/office/officeart/2005/8/layout/vList5"/>
    <dgm:cxn modelId="{2E13F629-415F-48EB-986D-E22258AE4123}" type="presOf" srcId="{51009209-8A90-4A7A-8514-C61C193BE081}" destId="{92165303-F5C7-412D-B52F-E7962A1E8760}" srcOrd="0" destOrd="0" presId="urn:microsoft.com/office/officeart/2005/8/layout/vList5"/>
    <dgm:cxn modelId="{A58C022D-D14A-48FC-93D9-F96C856C9CFA}" type="presOf" srcId="{C87F9A61-501A-4BB0-92C1-71555D0039AB}" destId="{68602BF8-AB48-4328-A3FF-EDBBEDF7472D}" srcOrd="0" destOrd="0" presId="urn:microsoft.com/office/officeart/2005/8/layout/vList5"/>
    <dgm:cxn modelId="{E46A373C-B83B-46C5-926B-E2A3637D5E4F}" type="presOf" srcId="{47E6CBEE-FDD7-4975-9FF3-DF019B5270BE}" destId="{22903BA2-1FB5-44FA-AD06-379EABD99615}" srcOrd="0" destOrd="1" presId="urn:microsoft.com/office/officeart/2005/8/layout/vList5"/>
    <dgm:cxn modelId="{349E043F-BD47-464A-AF8A-AB86D21D6E1C}" type="presOf" srcId="{1983330C-D09A-4ADF-890B-15ACE69B1F02}" destId="{2FB32595-A849-44CC-AFAE-E4E6C7A4641A}" srcOrd="0" destOrd="0" presId="urn:microsoft.com/office/officeart/2005/8/layout/vList5"/>
    <dgm:cxn modelId="{043A1141-5CA9-4132-BA85-FBFC0D44BAA7}" srcId="{C87F9A61-501A-4BB0-92C1-71555D0039AB}" destId="{3115AB3E-BA2D-4858-BFA2-4BC312491F78}" srcOrd="0" destOrd="0" parTransId="{08C434B2-B50C-434F-9FCB-2F86BB5F17A1}" sibTransId="{1C4BFA67-4DAD-40AA-8B7D-4795D96DBC43}"/>
    <dgm:cxn modelId="{FF114B62-7F07-4A53-A70B-6BFCE2423D66}" type="presOf" srcId="{05A5650E-C8D7-4A57-B07F-44BB0973DF5D}" destId="{8037A339-9E7A-4974-9B15-F65F8C167DAE}" srcOrd="0" destOrd="0" presId="urn:microsoft.com/office/officeart/2005/8/layout/vList5"/>
    <dgm:cxn modelId="{66FEF167-C2C3-47C9-AB4A-2EEB3CDE05E1}" srcId="{DC8703F5-46B0-4918-AA49-D1F9A1E35840}" destId="{3C7B1471-1173-4EB3-ABEB-5EE37C3D7BA7}" srcOrd="0" destOrd="0" parTransId="{23887223-84B6-4980-823A-B4E301C869CD}" sibTransId="{5411EFF5-971F-496A-B870-3148F90BE73C}"/>
    <dgm:cxn modelId="{AA905C70-660A-4A0E-A671-AAE12DF9DBF2}" srcId="{C87F9A61-501A-4BB0-92C1-71555D0039AB}" destId="{EE2B63AB-5147-41FD-8A9E-62233D088F4A}" srcOrd="1" destOrd="0" parTransId="{DA80416D-F26D-4131-A0A6-7B6505D9C700}" sibTransId="{61A028E7-2796-465C-A649-D13F10D13330}"/>
    <dgm:cxn modelId="{5716787B-384A-4991-9034-A6609DDB9081}" srcId="{05A5650E-C8D7-4A57-B07F-44BB0973DF5D}" destId="{219ED0E3-52F7-4B56-B6F2-E6FAEF773D28}" srcOrd="1" destOrd="0" parTransId="{FD6BE2CF-8942-4DD1-AA31-FADE56906DD8}" sibTransId="{46EBE66D-E703-4D61-9D50-4BE1CE43FA76}"/>
    <dgm:cxn modelId="{6328C57F-3CB9-41EA-ACA6-3A5BA8F7FB44}" type="presOf" srcId="{EE2B63AB-5147-41FD-8A9E-62233D088F4A}" destId="{5CD993F0-1B5A-4D31-8922-89360BEC644A}" srcOrd="0" destOrd="1" presId="urn:microsoft.com/office/officeart/2005/8/layout/vList5"/>
    <dgm:cxn modelId="{C5FCC98A-3802-4EDF-B1BE-08405586C09B}" srcId="{65668B04-2199-44E8-AFCE-C247114E5B19}" destId="{BF373BDF-631F-4B55-953C-8AAE8BC45D09}" srcOrd="3" destOrd="0" parTransId="{7EF42FC2-7D94-47EC-B390-538C8721E9B3}" sibTransId="{6ECCF99F-B65D-4C33-A221-6D9D4916BD4B}"/>
    <dgm:cxn modelId="{DFFE129B-A73B-40F6-8F76-AE47F19535E7}" srcId="{05A5650E-C8D7-4A57-B07F-44BB0973DF5D}" destId="{51009209-8A90-4A7A-8514-C61C193BE081}" srcOrd="0" destOrd="0" parTransId="{20D3B388-340D-4C52-AE71-CB919843E8C5}" sibTransId="{A2CEDA30-C020-4D61-87C9-0845B01AC4CC}"/>
    <dgm:cxn modelId="{4F45919E-F942-480F-B6A8-94C6F94B1105}" srcId="{BF373BDF-631F-4B55-953C-8AAE8BC45D09}" destId="{E8DDE386-8821-40FF-B42F-35600CFEBFEB}" srcOrd="0" destOrd="0" parTransId="{5A9F2356-33CE-40A4-8AD5-44F8E34AA753}" sibTransId="{DE29DC22-6293-45B0-9E2D-0A9C87272DC5}"/>
    <dgm:cxn modelId="{F6B07FB0-113F-4D5B-802F-30CE420B80CB}" type="presOf" srcId="{3C7B1471-1173-4EB3-ABEB-5EE37C3D7BA7}" destId="{3CCCA0D0-C7E8-4985-9051-AA78457D49AF}" srcOrd="0" destOrd="0" presId="urn:microsoft.com/office/officeart/2005/8/layout/vList5"/>
    <dgm:cxn modelId="{E927CAB4-C68D-49CD-BCB0-B07049798D56}" srcId="{65668B04-2199-44E8-AFCE-C247114E5B19}" destId="{C87F9A61-501A-4BB0-92C1-71555D0039AB}" srcOrd="0" destOrd="0" parTransId="{C306A093-9BB5-47E8-97FC-4446C5F1B56A}" sibTransId="{AE617055-5B9A-431F-82E5-EE3D7DA112ED}"/>
    <dgm:cxn modelId="{7DD43EBC-476B-413B-AF66-14739DE4564F}" type="presOf" srcId="{DC8703F5-46B0-4918-AA49-D1F9A1E35840}" destId="{7504A07C-BD15-49AB-846E-9244A1968DDF}" srcOrd="0" destOrd="0" presId="urn:microsoft.com/office/officeart/2005/8/layout/vList5"/>
    <dgm:cxn modelId="{783FB6BD-17FE-4802-9846-32B160C46F12}" type="presOf" srcId="{E8DDE386-8821-40FF-B42F-35600CFEBFEB}" destId="{22903BA2-1FB5-44FA-AD06-379EABD99615}" srcOrd="0" destOrd="0" presId="urn:microsoft.com/office/officeart/2005/8/layout/vList5"/>
    <dgm:cxn modelId="{F7F043C9-F69B-4BED-AACD-F948434E5990}" srcId="{65668B04-2199-44E8-AFCE-C247114E5B19}" destId="{1983330C-D09A-4ADF-890B-15ACE69B1F02}" srcOrd="2" destOrd="0" parTransId="{DA48BECE-C6BD-438E-95A4-3A97E0153E40}" sibTransId="{871DA91B-2254-4536-89BA-2121568151FD}"/>
    <dgm:cxn modelId="{8B2061DC-F4C6-40FC-8A6C-4B899118558E}" type="presOf" srcId="{219ED0E3-52F7-4B56-B6F2-E6FAEF773D28}" destId="{92165303-F5C7-412D-B52F-E7962A1E8760}" srcOrd="0" destOrd="1" presId="urn:microsoft.com/office/officeart/2005/8/layout/vList5"/>
    <dgm:cxn modelId="{813239DE-BF07-479B-AA0C-7F5A12590502}" type="presOf" srcId="{895490AE-E1C4-4737-87CC-544C22A630FB}" destId="{867936B5-8792-4BFE-965E-CF4DE5CC08E2}" srcOrd="0" destOrd="0" presId="urn:microsoft.com/office/officeart/2005/8/layout/vList5"/>
    <dgm:cxn modelId="{5E0BC3E1-8227-45E3-B2A5-9C37396FCBC8}" type="presOf" srcId="{C4BAE07F-A5EB-4E78-81D7-7F13CE66514F}" destId="{867936B5-8792-4BFE-965E-CF4DE5CC08E2}" srcOrd="0" destOrd="1" presId="urn:microsoft.com/office/officeart/2005/8/layout/vList5"/>
    <dgm:cxn modelId="{801FE5E5-463D-4FDC-BE9A-7FE13D44AF3E}" srcId="{65668B04-2199-44E8-AFCE-C247114E5B19}" destId="{DC8703F5-46B0-4918-AA49-D1F9A1E35840}" srcOrd="1" destOrd="0" parTransId="{3341F02E-A31F-40D9-BB6B-2D82C1834BD4}" sibTransId="{8BC57781-A576-40A0-977B-DA96FE313D93}"/>
    <dgm:cxn modelId="{D92AB3E7-DF0E-4AF1-984B-F2D5AA8DCD02}" srcId="{BF373BDF-631F-4B55-953C-8AAE8BC45D09}" destId="{47E6CBEE-FDD7-4975-9FF3-DF019B5270BE}" srcOrd="1" destOrd="0" parTransId="{3487E4B9-EE14-4BB3-A71C-4EFFB3D7017C}" sibTransId="{BE41E058-40B3-4895-8BC5-84F9B5345065}"/>
    <dgm:cxn modelId="{2F7423EC-5A47-402A-A62C-8E33DCDE576D}" type="presOf" srcId="{65668B04-2199-44E8-AFCE-C247114E5B19}" destId="{51F1355E-8645-4E26-BC1D-1554DD4F7993}" srcOrd="0" destOrd="0" presId="urn:microsoft.com/office/officeart/2005/8/layout/vList5"/>
    <dgm:cxn modelId="{D220F9F1-901F-4B3E-82FA-6EDFEFB5CB27}" type="presOf" srcId="{BF373BDF-631F-4B55-953C-8AAE8BC45D09}" destId="{4708B27B-6487-4D26-8D00-4EE6DD81CF24}" srcOrd="0" destOrd="0" presId="urn:microsoft.com/office/officeart/2005/8/layout/vList5"/>
    <dgm:cxn modelId="{ECED15FF-A493-43EF-8914-4F63666732FA}" srcId="{DC8703F5-46B0-4918-AA49-D1F9A1E35840}" destId="{8D9E972C-3B95-4725-BCFB-9D70B25DB6B6}" srcOrd="1" destOrd="0" parTransId="{3E884111-5F02-4ED9-A9E7-EDA391C6BC40}" sibTransId="{6DDB892C-E85D-4ADF-BFB5-18F5B58F04CA}"/>
    <dgm:cxn modelId="{2C10C2FF-5FE6-453E-A8C2-25547AE5E0E2}" type="presParOf" srcId="{51F1355E-8645-4E26-BC1D-1554DD4F7993}" destId="{5C29657F-2C41-4272-892B-564E113E1987}" srcOrd="0" destOrd="0" presId="urn:microsoft.com/office/officeart/2005/8/layout/vList5"/>
    <dgm:cxn modelId="{3334415D-1538-4C4A-BBA7-816D4144E2AA}" type="presParOf" srcId="{5C29657F-2C41-4272-892B-564E113E1987}" destId="{68602BF8-AB48-4328-A3FF-EDBBEDF7472D}" srcOrd="0" destOrd="0" presId="urn:microsoft.com/office/officeart/2005/8/layout/vList5"/>
    <dgm:cxn modelId="{C5F4FC16-C24C-4AE1-BB6D-6AE9341CDE8A}" type="presParOf" srcId="{5C29657F-2C41-4272-892B-564E113E1987}" destId="{5CD993F0-1B5A-4D31-8922-89360BEC644A}" srcOrd="1" destOrd="0" presId="urn:microsoft.com/office/officeart/2005/8/layout/vList5"/>
    <dgm:cxn modelId="{0D10B4E5-FBB7-423B-A84A-86CE7337EBB8}" type="presParOf" srcId="{51F1355E-8645-4E26-BC1D-1554DD4F7993}" destId="{0A3C89AE-2CA7-4D96-A30C-D0B337B68363}" srcOrd="1" destOrd="0" presId="urn:microsoft.com/office/officeart/2005/8/layout/vList5"/>
    <dgm:cxn modelId="{372997E7-0723-4A2A-9B6B-18DD110D8A9B}" type="presParOf" srcId="{51F1355E-8645-4E26-BC1D-1554DD4F7993}" destId="{4F69D905-5B12-4F9B-9357-D05943976F42}" srcOrd="2" destOrd="0" presId="urn:microsoft.com/office/officeart/2005/8/layout/vList5"/>
    <dgm:cxn modelId="{7AC7B9D5-F1E8-4DE5-A1DD-4F566412DB34}" type="presParOf" srcId="{4F69D905-5B12-4F9B-9357-D05943976F42}" destId="{7504A07C-BD15-49AB-846E-9244A1968DDF}" srcOrd="0" destOrd="0" presId="urn:microsoft.com/office/officeart/2005/8/layout/vList5"/>
    <dgm:cxn modelId="{047B9633-7469-4100-820E-8CEA0B9629EF}" type="presParOf" srcId="{4F69D905-5B12-4F9B-9357-D05943976F42}" destId="{3CCCA0D0-C7E8-4985-9051-AA78457D49AF}" srcOrd="1" destOrd="0" presId="urn:microsoft.com/office/officeart/2005/8/layout/vList5"/>
    <dgm:cxn modelId="{D117D164-F934-4F91-8FEC-526B57258CD5}" type="presParOf" srcId="{51F1355E-8645-4E26-BC1D-1554DD4F7993}" destId="{C9E3F40D-9AFB-4640-9410-65758DCD852E}" srcOrd="3" destOrd="0" presId="urn:microsoft.com/office/officeart/2005/8/layout/vList5"/>
    <dgm:cxn modelId="{24031520-E1E4-453A-BF1F-7E4CB7A74521}" type="presParOf" srcId="{51F1355E-8645-4E26-BC1D-1554DD4F7993}" destId="{ED2ADD24-5E0E-4139-BC28-88F10642BDEC}" srcOrd="4" destOrd="0" presId="urn:microsoft.com/office/officeart/2005/8/layout/vList5"/>
    <dgm:cxn modelId="{98D70371-BAB3-4F68-B2B1-29D860BB4331}" type="presParOf" srcId="{ED2ADD24-5E0E-4139-BC28-88F10642BDEC}" destId="{2FB32595-A849-44CC-AFAE-E4E6C7A4641A}" srcOrd="0" destOrd="0" presId="urn:microsoft.com/office/officeart/2005/8/layout/vList5"/>
    <dgm:cxn modelId="{35AB2995-E0F7-4256-9DE2-F05CA3F294B1}" type="presParOf" srcId="{ED2ADD24-5E0E-4139-BC28-88F10642BDEC}" destId="{867936B5-8792-4BFE-965E-CF4DE5CC08E2}" srcOrd="1" destOrd="0" presId="urn:microsoft.com/office/officeart/2005/8/layout/vList5"/>
    <dgm:cxn modelId="{7E05FF0D-AB0E-48F0-B1BB-A8D22DFFCEEB}" type="presParOf" srcId="{51F1355E-8645-4E26-BC1D-1554DD4F7993}" destId="{7C9D7218-6399-48B0-985E-0A1D607CA9D6}" srcOrd="5" destOrd="0" presId="urn:microsoft.com/office/officeart/2005/8/layout/vList5"/>
    <dgm:cxn modelId="{C3938128-D02B-4F31-BA13-B60124674500}" type="presParOf" srcId="{51F1355E-8645-4E26-BC1D-1554DD4F7993}" destId="{80EDC790-241C-40FF-A62E-639B230BDC86}" srcOrd="6" destOrd="0" presId="urn:microsoft.com/office/officeart/2005/8/layout/vList5"/>
    <dgm:cxn modelId="{7382AF56-77D8-485A-A0D7-3527111A7003}" type="presParOf" srcId="{80EDC790-241C-40FF-A62E-639B230BDC86}" destId="{4708B27B-6487-4D26-8D00-4EE6DD81CF24}" srcOrd="0" destOrd="0" presId="urn:microsoft.com/office/officeart/2005/8/layout/vList5"/>
    <dgm:cxn modelId="{1711B440-F6FD-43B0-8B5E-8A6F1E37C967}" type="presParOf" srcId="{80EDC790-241C-40FF-A62E-639B230BDC86}" destId="{22903BA2-1FB5-44FA-AD06-379EABD99615}" srcOrd="1" destOrd="0" presId="urn:microsoft.com/office/officeart/2005/8/layout/vList5"/>
    <dgm:cxn modelId="{1F15F111-B6A4-4CF1-82D7-9E9F20ACA235}" type="presParOf" srcId="{51F1355E-8645-4E26-BC1D-1554DD4F7993}" destId="{C13A70AC-6888-4976-8EED-BA0E34E5CA69}" srcOrd="7" destOrd="0" presId="urn:microsoft.com/office/officeart/2005/8/layout/vList5"/>
    <dgm:cxn modelId="{31655922-A267-4718-ABF7-F5C43FAB5589}" type="presParOf" srcId="{51F1355E-8645-4E26-BC1D-1554DD4F7993}" destId="{5E0311EA-EFB5-4743-8124-C5619217AED5}" srcOrd="8" destOrd="0" presId="urn:microsoft.com/office/officeart/2005/8/layout/vList5"/>
    <dgm:cxn modelId="{AC018D82-872F-407F-8115-D9D78D6A3559}" type="presParOf" srcId="{5E0311EA-EFB5-4743-8124-C5619217AED5}" destId="{8037A339-9E7A-4974-9B15-F65F8C167DAE}" srcOrd="0" destOrd="0" presId="urn:microsoft.com/office/officeart/2005/8/layout/vList5"/>
    <dgm:cxn modelId="{E0C8C6AB-D9E8-48BC-B966-8ECE9119DDF4}" type="presParOf" srcId="{5E0311EA-EFB5-4743-8124-C5619217AED5}" destId="{92165303-F5C7-412D-B52F-E7962A1E8760}"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B62DEA7-9DCD-4B2E-9DC5-BE121C266AFD}" type="doc">
      <dgm:prSet loTypeId="urn:microsoft.com/office/officeart/2008/layout/LinedList" loCatId="list" qsTypeId="urn:microsoft.com/office/officeart/2005/8/quickstyle/simple4" qsCatId="simple" csTypeId="urn:microsoft.com/office/officeart/2005/8/colors/colorful2" csCatId="colorful" phldr="1"/>
      <dgm:spPr/>
      <dgm:t>
        <a:bodyPr/>
        <a:lstStyle/>
        <a:p>
          <a:endParaRPr lang="en-US"/>
        </a:p>
      </dgm:t>
    </dgm:pt>
    <dgm:pt modelId="{41CDB9B8-E81E-41E7-AE89-8F6EDFC88D92}">
      <dgm:prSet/>
      <dgm:spPr/>
      <dgm:t>
        <a:bodyPr anchor="ctr"/>
        <a:lstStyle/>
        <a:p>
          <a:pPr>
            <a:defRPr cap="all"/>
          </a:pPr>
          <a:r>
            <a:rPr lang="en-US" dirty="0"/>
            <a:t>Professional</a:t>
          </a:r>
        </a:p>
      </dgm:t>
    </dgm:pt>
    <dgm:pt modelId="{5D2FF527-BA77-40BE-9414-16FAE46386BB}" type="parTrans" cxnId="{21EB7847-13AE-4881-9090-909F31360F4E}">
      <dgm:prSet/>
      <dgm:spPr/>
      <dgm:t>
        <a:bodyPr/>
        <a:lstStyle/>
        <a:p>
          <a:endParaRPr lang="en-US"/>
        </a:p>
      </dgm:t>
    </dgm:pt>
    <dgm:pt modelId="{BA791450-8D1E-4A6F-B71D-2984D9E245C4}" type="sibTrans" cxnId="{21EB7847-13AE-4881-9090-909F31360F4E}">
      <dgm:prSet/>
      <dgm:spPr/>
      <dgm:t>
        <a:bodyPr/>
        <a:lstStyle/>
        <a:p>
          <a:endParaRPr lang="en-US"/>
        </a:p>
      </dgm:t>
    </dgm:pt>
    <dgm:pt modelId="{4D7D34C7-9466-4514-BF51-7396C17436B5}">
      <dgm:prSet/>
      <dgm:spPr/>
      <dgm:t>
        <a:bodyPr anchor="ctr"/>
        <a:lstStyle/>
        <a:p>
          <a:pPr>
            <a:defRPr cap="all"/>
          </a:pPr>
          <a:r>
            <a:rPr lang="en-US"/>
            <a:t>Creative insight</a:t>
          </a:r>
        </a:p>
      </dgm:t>
    </dgm:pt>
    <dgm:pt modelId="{37DD6CE0-C2AA-4EB6-9E7D-14AED2127C40}" type="parTrans" cxnId="{7EEBEB1B-497E-4365-84F9-FBB75D7759E5}">
      <dgm:prSet/>
      <dgm:spPr/>
      <dgm:t>
        <a:bodyPr/>
        <a:lstStyle/>
        <a:p>
          <a:endParaRPr lang="en-US"/>
        </a:p>
      </dgm:t>
    </dgm:pt>
    <dgm:pt modelId="{483498F9-A0C2-4668-85AB-D8E6E254F73B}" type="sibTrans" cxnId="{7EEBEB1B-497E-4365-84F9-FBB75D7759E5}">
      <dgm:prSet/>
      <dgm:spPr/>
      <dgm:t>
        <a:bodyPr/>
        <a:lstStyle/>
        <a:p>
          <a:endParaRPr lang="en-US"/>
        </a:p>
      </dgm:t>
    </dgm:pt>
    <dgm:pt modelId="{8E185869-F0D4-43E2-B08A-2F3E83EE98F3}">
      <dgm:prSet/>
      <dgm:spPr/>
      <dgm:t>
        <a:bodyPr anchor="ctr"/>
        <a:lstStyle/>
        <a:p>
          <a:pPr>
            <a:defRPr cap="all"/>
          </a:pPr>
          <a:r>
            <a:rPr lang="en-US" dirty="0"/>
            <a:t>teamwork</a:t>
          </a:r>
        </a:p>
      </dgm:t>
    </dgm:pt>
    <dgm:pt modelId="{7EE27099-92EA-4EDF-B176-0E355876D272}" type="parTrans" cxnId="{7F970F62-30E3-4F5B-A242-825013BF84A8}">
      <dgm:prSet/>
      <dgm:spPr/>
      <dgm:t>
        <a:bodyPr/>
        <a:lstStyle/>
        <a:p>
          <a:endParaRPr lang="en-US"/>
        </a:p>
      </dgm:t>
    </dgm:pt>
    <dgm:pt modelId="{77D0876E-2BA2-4E28-ADB5-9885FCB7156A}" type="sibTrans" cxnId="{7F970F62-30E3-4F5B-A242-825013BF84A8}">
      <dgm:prSet/>
      <dgm:spPr/>
      <dgm:t>
        <a:bodyPr/>
        <a:lstStyle/>
        <a:p>
          <a:endParaRPr lang="en-US"/>
        </a:p>
      </dgm:t>
    </dgm:pt>
    <dgm:pt modelId="{D6B3EAF5-1CFD-4C10-9E90-753B045A372B}" type="pres">
      <dgm:prSet presAssocID="{7B62DEA7-9DCD-4B2E-9DC5-BE121C266AFD}" presName="vert0" presStyleCnt="0">
        <dgm:presLayoutVars>
          <dgm:dir/>
          <dgm:animOne val="branch"/>
          <dgm:animLvl val="lvl"/>
        </dgm:presLayoutVars>
      </dgm:prSet>
      <dgm:spPr/>
    </dgm:pt>
    <dgm:pt modelId="{60998D64-7265-4E7D-BDBD-C0CBFBB9FB1A}" type="pres">
      <dgm:prSet presAssocID="{41CDB9B8-E81E-41E7-AE89-8F6EDFC88D92}" presName="thickLine" presStyleLbl="alignNode1" presStyleIdx="0" presStyleCnt="3"/>
      <dgm:spPr/>
    </dgm:pt>
    <dgm:pt modelId="{6DB0E321-A294-4809-BA59-949020B6B6E7}" type="pres">
      <dgm:prSet presAssocID="{41CDB9B8-E81E-41E7-AE89-8F6EDFC88D92}" presName="horz1" presStyleCnt="0"/>
      <dgm:spPr/>
    </dgm:pt>
    <dgm:pt modelId="{77A27F73-E7F8-43D3-B957-ABB6D61188E0}" type="pres">
      <dgm:prSet presAssocID="{41CDB9B8-E81E-41E7-AE89-8F6EDFC88D92}" presName="tx1" presStyleLbl="revTx" presStyleIdx="0" presStyleCnt="3"/>
      <dgm:spPr/>
    </dgm:pt>
    <dgm:pt modelId="{C8D70DD8-D866-47BE-BC7D-B406291580A2}" type="pres">
      <dgm:prSet presAssocID="{41CDB9B8-E81E-41E7-AE89-8F6EDFC88D92}" presName="vert1" presStyleCnt="0"/>
      <dgm:spPr/>
    </dgm:pt>
    <dgm:pt modelId="{060EDEDE-2814-4E56-AA26-0F0ED6CF1C3F}" type="pres">
      <dgm:prSet presAssocID="{4D7D34C7-9466-4514-BF51-7396C17436B5}" presName="thickLine" presStyleLbl="alignNode1" presStyleIdx="1" presStyleCnt="3"/>
      <dgm:spPr/>
    </dgm:pt>
    <dgm:pt modelId="{5C1ABEC5-9A8D-4486-95D2-FA73514F6709}" type="pres">
      <dgm:prSet presAssocID="{4D7D34C7-9466-4514-BF51-7396C17436B5}" presName="horz1" presStyleCnt="0"/>
      <dgm:spPr/>
    </dgm:pt>
    <dgm:pt modelId="{5FB68070-2C8C-4669-ADCD-697C890A7EAE}" type="pres">
      <dgm:prSet presAssocID="{4D7D34C7-9466-4514-BF51-7396C17436B5}" presName="tx1" presStyleLbl="revTx" presStyleIdx="1" presStyleCnt="3"/>
      <dgm:spPr/>
    </dgm:pt>
    <dgm:pt modelId="{ACFFAD42-0584-4315-9F61-763F75E726D7}" type="pres">
      <dgm:prSet presAssocID="{4D7D34C7-9466-4514-BF51-7396C17436B5}" presName="vert1" presStyleCnt="0"/>
      <dgm:spPr/>
    </dgm:pt>
    <dgm:pt modelId="{619CF009-CFA0-4596-953A-E25D6821C135}" type="pres">
      <dgm:prSet presAssocID="{8E185869-F0D4-43E2-B08A-2F3E83EE98F3}" presName="thickLine" presStyleLbl="alignNode1" presStyleIdx="2" presStyleCnt="3"/>
      <dgm:spPr/>
    </dgm:pt>
    <dgm:pt modelId="{BA32F74B-44BC-4929-AB11-7D0FC7E0EF61}" type="pres">
      <dgm:prSet presAssocID="{8E185869-F0D4-43E2-B08A-2F3E83EE98F3}" presName="horz1" presStyleCnt="0"/>
      <dgm:spPr/>
    </dgm:pt>
    <dgm:pt modelId="{8DA3BC9A-B785-455B-892A-C771D97BFA06}" type="pres">
      <dgm:prSet presAssocID="{8E185869-F0D4-43E2-B08A-2F3E83EE98F3}" presName="tx1" presStyleLbl="revTx" presStyleIdx="2" presStyleCnt="3"/>
      <dgm:spPr/>
    </dgm:pt>
    <dgm:pt modelId="{0F1034CD-BF1A-48F8-8280-78A3A838753F}" type="pres">
      <dgm:prSet presAssocID="{8E185869-F0D4-43E2-B08A-2F3E83EE98F3}" presName="vert1" presStyleCnt="0"/>
      <dgm:spPr/>
    </dgm:pt>
  </dgm:ptLst>
  <dgm:cxnLst>
    <dgm:cxn modelId="{7EEBEB1B-497E-4365-84F9-FBB75D7759E5}" srcId="{7B62DEA7-9DCD-4B2E-9DC5-BE121C266AFD}" destId="{4D7D34C7-9466-4514-BF51-7396C17436B5}" srcOrd="1" destOrd="0" parTransId="{37DD6CE0-C2AA-4EB6-9E7D-14AED2127C40}" sibTransId="{483498F9-A0C2-4668-85AB-D8E6E254F73B}"/>
    <dgm:cxn modelId="{C694CE41-9788-4351-9662-58C66DBD308F}" type="presOf" srcId="{7B62DEA7-9DCD-4B2E-9DC5-BE121C266AFD}" destId="{D6B3EAF5-1CFD-4C10-9E90-753B045A372B}" srcOrd="0" destOrd="0" presId="urn:microsoft.com/office/officeart/2008/layout/LinedList"/>
    <dgm:cxn modelId="{7F970F62-30E3-4F5B-A242-825013BF84A8}" srcId="{7B62DEA7-9DCD-4B2E-9DC5-BE121C266AFD}" destId="{8E185869-F0D4-43E2-B08A-2F3E83EE98F3}" srcOrd="2" destOrd="0" parTransId="{7EE27099-92EA-4EDF-B176-0E355876D272}" sibTransId="{77D0876E-2BA2-4E28-ADB5-9885FCB7156A}"/>
    <dgm:cxn modelId="{21EB7847-13AE-4881-9090-909F31360F4E}" srcId="{7B62DEA7-9DCD-4B2E-9DC5-BE121C266AFD}" destId="{41CDB9B8-E81E-41E7-AE89-8F6EDFC88D92}" srcOrd="0" destOrd="0" parTransId="{5D2FF527-BA77-40BE-9414-16FAE46386BB}" sibTransId="{BA791450-8D1E-4A6F-B71D-2984D9E245C4}"/>
    <dgm:cxn modelId="{C3902D8E-57B1-4B09-9408-FB9D21540E8F}" type="presOf" srcId="{4D7D34C7-9466-4514-BF51-7396C17436B5}" destId="{5FB68070-2C8C-4669-ADCD-697C890A7EAE}" srcOrd="0" destOrd="0" presId="urn:microsoft.com/office/officeart/2008/layout/LinedList"/>
    <dgm:cxn modelId="{9E064395-6E41-457C-B15B-9282A13A162C}" type="presOf" srcId="{8E185869-F0D4-43E2-B08A-2F3E83EE98F3}" destId="{8DA3BC9A-B785-455B-892A-C771D97BFA06}" srcOrd="0" destOrd="0" presId="urn:microsoft.com/office/officeart/2008/layout/LinedList"/>
    <dgm:cxn modelId="{02EFC8CF-9377-4D69-BED6-2A4A39E2BA3A}" type="presOf" srcId="{41CDB9B8-E81E-41E7-AE89-8F6EDFC88D92}" destId="{77A27F73-E7F8-43D3-B957-ABB6D61188E0}" srcOrd="0" destOrd="0" presId="urn:microsoft.com/office/officeart/2008/layout/LinedList"/>
    <dgm:cxn modelId="{422CA534-76FB-4AF7-B346-88D48EBB9760}" type="presParOf" srcId="{D6B3EAF5-1CFD-4C10-9E90-753B045A372B}" destId="{60998D64-7265-4E7D-BDBD-C0CBFBB9FB1A}" srcOrd="0" destOrd="0" presId="urn:microsoft.com/office/officeart/2008/layout/LinedList"/>
    <dgm:cxn modelId="{8BA64942-5E38-420E-B7D4-B3F0335FA8A1}" type="presParOf" srcId="{D6B3EAF5-1CFD-4C10-9E90-753B045A372B}" destId="{6DB0E321-A294-4809-BA59-949020B6B6E7}" srcOrd="1" destOrd="0" presId="urn:microsoft.com/office/officeart/2008/layout/LinedList"/>
    <dgm:cxn modelId="{759F3112-B28B-4845-91DC-682FFA11B25B}" type="presParOf" srcId="{6DB0E321-A294-4809-BA59-949020B6B6E7}" destId="{77A27F73-E7F8-43D3-B957-ABB6D61188E0}" srcOrd="0" destOrd="0" presId="urn:microsoft.com/office/officeart/2008/layout/LinedList"/>
    <dgm:cxn modelId="{933A23D7-4BAF-4126-94C8-7495706F612E}" type="presParOf" srcId="{6DB0E321-A294-4809-BA59-949020B6B6E7}" destId="{C8D70DD8-D866-47BE-BC7D-B406291580A2}" srcOrd="1" destOrd="0" presId="urn:microsoft.com/office/officeart/2008/layout/LinedList"/>
    <dgm:cxn modelId="{CD92B401-A712-4CBC-8863-920990A9E908}" type="presParOf" srcId="{D6B3EAF5-1CFD-4C10-9E90-753B045A372B}" destId="{060EDEDE-2814-4E56-AA26-0F0ED6CF1C3F}" srcOrd="2" destOrd="0" presId="urn:microsoft.com/office/officeart/2008/layout/LinedList"/>
    <dgm:cxn modelId="{E63C13CC-1C40-42B7-BF79-234181548FBC}" type="presParOf" srcId="{D6B3EAF5-1CFD-4C10-9E90-753B045A372B}" destId="{5C1ABEC5-9A8D-4486-95D2-FA73514F6709}" srcOrd="3" destOrd="0" presId="urn:microsoft.com/office/officeart/2008/layout/LinedList"/>
    <dgm:cxn modelId="{7EF757BD-F02A-4440-B472-99A5B23AE291}" type="presParOf" srcId="{5C1ABEC5-9A8D-4486-95D2-FA73514F6709}" destId="{5FB68070-2C8C-4669-ADCD-697C890A7EAE}" srcOrd="0" destOrd="0" presId="urn:microsoft.com/office/officeart/2008/layout/LinedList"/>
    <dgm:cxn modelId="{CC5CF37E-5476-49A6-972B-F3062298ADC7}" type="presParOf" srcId="{5C1ABEC5-9A8D-4486-95D2-FA73514F6709}" destId="{ACFFAD42-0584-4315-9F61-763F75E726D7}" srcOrd="1" destOrd="0" presId="urn:microsoft.com/office/officeart/2008/layout/LinedList"/>
    <dgm:cxn modelId="{CC8F4267-4A2B-4452-9B19-0F54FF04AE89}" type="presParOf" srcId="{D6B3EAF5-1CFD-4C10-9E90-753B045A372B}" destId="{619CF009-CFA0-4596-953A-E25D6821C135}" srcOrd="4" destOrd="0" presId="urn:microsoft.com/office/officeart/2008/layout/LinedList"/>
    <dgm:cxn modelId="{050B484C-34DF-431E-B8A2-4A6FC88D1745}" type="presParOf" srcId="{D6B3EAF5-1CFD-4C10-9E90-753B045A372B}" destId="{BA32F74B-44BC-4929-AB11-7D0FC7E0EF61}" srcOrd="5" destOrd="0" presId="urn:microsoft.com/office/officeart/2008/layout/LinedList"/>
    <dgm:cxn modelId="{D129BB90-476D-4200-937E-A05051635190}" type="presParOf" srcId="{BA32F74B-44BC-4929-AB11-7D0FC7E0EF61}" destId="{8DA3BC9A-B785-455B-892A-C771D97BFA06}" srcOrd="0" destOrd="0" presId="urn:microsoft.com/office/officeart/2008/layout/LinedList"/>
    <dgm:cxn modelId="{FFD1D5CF-74C3-4D63-BEA3-F9F047716F25}" type="presParOf" srcId="{BA32F74B-44BC-4929-AB11-7D0FC7E0EF61}" destId="{0F1034CD-BF1A-48F8-8280-78A3A838753F}"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616FC5C-B4F6-4A66-8ED3-6AA7B4AAE9F0}" type="doc">
      <dgm:prSet loTypeId="urn:microsoft.com/office/officeart/2005/8/layout/process4" loCatId="list" qsTypeId="urn:microsoft.com/office/officeart/2005/8/quickstyle/simple5" qsCatId="simple" csTypeId="urn:microsoft.com/office/officeart/2005/8/colors/accent1_2" csCatId="accent1" phldr="1"/>
      <dgm:spPr/>
      <dgm:t>
        <a:bodyPr/>
        <a:lstStyle/>
        <a:p>
          <a:endParaRPr lang="en-GB"/>
        </a:p>
      </dgm:t>
    </dgm:pt>
    <dgm:pt modelId="{EF8C55B6-F8BF-4B84-B792-C7836AF0038E}">
      <dgm:prSet phldrT="[Text]"/>
      <dgm:spPr/>
      <dgm:t>
        <a:bodyPr/>
        <a:lstStyle/>
        <a:p>
          <a:r>
            <a:rPr lang="en-GB" dirty="0"/>
            <a:t>Denis Vintner</a:t>
          </a:r>
        </a:p>
      </dgm:t>
    </dgm:pt>
    <dgm:pt modelId="{C2F5CC16-2603-4917-8323-614F67A91033}" type="parTrans" cxnId="{E284EF65-DE20-444F-B083-34292D4BDCCF}">
      <dgm:prSet/>
      <dgm:spPr/>
      <dgm:t>
        <a:bodyPr/>
        <a:lstStyle/>
        <a:p>
          <a:endParaRPr lang="en-GB"/>
        </a:p>
      </dgm:t>
    </dgm:pt>
    <dgm:pt modelId="{029E1A14-E012-4BC1-9251-590E91893098}" type="sibTrans" cxnId="{E284EF65-DE20-444F-B083-34292D4BDCCF}">
      <dgm:prSet/>
      <dgm:spPr/>
      <dgm:t>
        <a:bodyPr/>
        <a:lstStyle/>
        <a:p>
          <a:endParaRPr lang="en-GB"/>
        </a:p>
      </dgm:t>
    </dgm:pt>
    <dgm:pt modelId="{3BD0E7CA-0762-46BB-9AF7-59FC166DC5CD}">
      <dgm:prSet phldrT="[Text]"/>
      <dgm:spPr/>
      <dgm:t>
        <a:bodyPr/>
        <a:lstStyle/>
        <a:p>
          <a:r>
            <a:rPr lang="en-GB" dirty="0"/>
            <a:t>Steering group</a:t>
          </a:r>
        </a:p>
      </dgm:t>
    </dgm:pt>
    <dgm:pt modelId="{5A33131A-DAD5-4D1D-98AC-E459A05AF40A}" type="parTrans" cxnId="{AA3CE546-A661-41FE-9A83-85193013253B}">
      <dgm:prSet/>
      <dgm:spPr/>
      <dgm:t>
        <a:bodyPr/>
        <a:lstStyle/>
        <a:p>
          <a:endParaRPr lang="en-GB"/>
        </a:p>
      </dgm:t>
    </dgm:pt>
    <dgm:pt modelId="{86892B6F-3F92-42F6-BEA6-ECD5B5FE9FDC}" type="sibTrans" cxnId="{AA3CE546-A661-41FE-9A83-85193013253B}">
      <dgm:prSet/>
      <dgm:spPr/>
      <dgm:t>
        <a:bodyPr/>
        <a:lstStyle/>
        <a:p>
          <a:endParaRPr lang="en-GB"/>
        </a:p>
      </dgm:t>
    </dgm:pt>
    <dgm:pt modelId="{6EC6CD76-5EC7-4EB4-9330-DEACC2411BFC}">
      <dgm:prSet phldrT="[Text]"/>
      <dgm:spPr/>
      <dgm:t>
        <a:bodyPr/>
        <a:lstStyle/>
        <a:p>
          <a:r>
            <a:rPr lang="en-GB" dirty="0"/>
            <a:t>Commercial</a:t>
          </a:r>
        </a:p>
        <a:p>
          <a:r>
            <a:rPr lang="en-GB" dirty="0"/>
            <a:t>Doreen Vintner</a:t>
          </a:r>
        </a:p>
      </dgm:t>
    </dgm:pt>
    <dgm:pt modelId="{E86CA91E-FE3E-4038-BFAC-1D4E6B4DAF81}" type="parTrans" cxnId="{FA383457-1AF9-4218-9036-D3BF16B16CA5}">
      <dgm:prSet/>
      <dgm:spPr/>
      <dgm:t>
        <a:bodyPr/>
        <a:lstStyle/>
        <a:p>
          <a:endParaRPr lang="en-GB"/>
        </a:p>
      </dgm:t>
    </dgm:pt>
    <dgm:pt modelId="{31C42041-D089-4BD7-A2B9-6A23D58F3FB8}" type="sibTrans" cxnId="{FA383457-1AF9-4218-9036-D3BF16B16CA5}">
      <dgm:prSet/>
      <dgm:spPr/>
      <dgm:t>
        <a:bodyPr/>
        <a:lstStyle/>
        <a:p>
          <a:endParaRPr lang="en-GB"/>
        </a:p>
      </dgm:t>
    </dgm:pt>
    <dgm:pt modelId="{55F4E0C7-F971-4B64-A7D1-CC0EE592421D}">
      <dgm:prSet phldrT="[Text]"/>
      <dgm:spPr/>
      <dgm:t>
        <a:bodyPr/>
        <a:lstStyle/>
        <a:p>
          <a:r>
            <a:rPr lang="en-GB" dirty="0"/>
            <a:t>Project Sponsor</a:t>
          </a:r>
        </a:p>
      </dgm:t>
    </dgm:pt>
    <dgm:pt modelId="{6EAB188C-2C17-4A87-BAF9-5F5EC842C172}" type="sibTrans" cxnId="{001F7D35-D25F-48C9-8311-AC48E1A70011}">
      <dgm:prSet/>
      <dgm:spPr/>
      <dgm:t>
        <a:bodyPr/>
        <a:lstStyle/>
        <a:p>
          <a:endParaRPr lang="en-GB"/>
        </a:p>
      </dgm:t>
    </dgm:pt>
    <dgm:pt modelId="{C4BF98B2-259F-4A8C-B0F3-16ADC07FAAED}" type="parTrans" cxnId="{001F7D35-D25F-48C9-8311-AC48E1A70011}">
      <dgm:prSet/>
      <dgm:spPr/>
      <dgm:t>
        <a:bodyPr/>
        <a:lstStyle/>
        <a:p>
          <a:endParaRPr lang="en-GB"/>
        </a:p>
      </dgm:t>
    </dgm:pt>
    <dgm:pt modelId="{02752162-4E0C-4D71-98A4-7A12B7739B54}">
      <dgm:prSet phldrT="[Text]"/>
      <dgm:spPr/>
      <dgm:t>
        <a:bodyPr/>
        <a:lstStyle/>
        <a:p>
          <a:r>
            <a:rPr lang="en-GB" dirty="0"/>
            <a:t>Specialist</a:t>
          </a:r>
        </a:p>
        <a:p>
          <a:r>
            <a:rPr lang="en-GB" dirty="0"/>
            <a:t>Omar King</a:t>
          </a:r>
        </a:p>
      </dgm:t>
    </dgm:pt>
    <dgm:pt modelId="{70446122-E9A9-4C0F-B205-CAE207712A33}" type="parTrans" cxnId="{7F46E1D0-FAB4-402D-9D53-9130A82D70DF}">
      <dgm:prSet/>
      <dgm:spPr/>
      <dgm:t>
        <a:bodyPr/>
        <a:lstStyle/>
        <a:p>
          <a:endParaRPr lang="en-GB"/>
        </a:p>
      </dgm:t>
    </dgm:pt>
    <dgm:pt modelId="{6C727765-9C54-4180-AB93-D597F387CEBF}" type="sibTrans" cxnId="{7F46E1D0-FAB4-402D-9D53-9130A82D70DF}">
      <dgm:prSet/>
      <dgm:spPr/>
      <dgm:t>
        <a:bodyPr/>
        <a:lstStyle/>
        <a:p>
          <a:endParaRPr lang="en-GB"/>
        </a:p>
      </dgm:t>
    </dgm:pt>
    <dgm:pt modelId="{E0BC62BC-F66B-489E-8D59-9610609497B8}">
      <dgm:prSet phldrT="[Text]"/>
      <dgm:spPr/>
      <dgm:t>
        <a:bodyPr/>
        <a:lstStyle/>
        <a:p>
          <a:r>
            <a:rPr lang="en-GB" dirty="0"/>
            <a:t>User</a:t>
          </a:r>
        </a:p>
        <a:p>
          <a:r>
            <a:rPr lang="en-GB" dirty="0" err="1"/>
            <a:t>Suhan</a:t>
          </a:r>
          <a:r>
            <a:rPr lang="en-GB" dirty="0"/>
            <a:t> </a:t>
          </a:r>
          <a:r>
            <a:rPr lang="en-GB" dirty="0" err="1"/>
            <a:t>Madani</a:t>
          </a:r>
          <a:endParaRPr lang="en-GB" dirty="0"/>
        </a:p>
      </dgm:t>
    </dgm:pt>
    <dgm:pt modelId="{6D5C1711-6867-4F19-956D-8832C9FFCA3B}" type="sibTrans" cxnId="{A498C9CB-C539-4887-9900-07819557AA8D}">
      <dgm:prSet/>
      <dgm:spPr/>
      <dgm:t>
        <a:bodyPr/>
        <a:lstStyle/>
        <a:p>
          <a:endParaRPr lang="en-GB"/>
        </a:p>
      </dgm:t>
    </dgm:pt>
    <dgm:pt modelId="{C8E79847-021E-44A0-A6A0-98EF45FE02E0}" type="parTrans" cxnId="{A498C9CB-C539-4887-9900-07819557AA8D}">
      <dgm:prSet/>
      <dgm:spPr/>
      <dgm:t>
        <a:bodyPr/>
        <a:lstStyle/>
        <a:p>
          <a:endParaRPr lang="en-GB"/>
        </a:p>
      </dgm:t>
    </dgm:pt>
    <dgm:pt modelId="{0288BA15-33E4-4B53-B0A6-F0C6100A5091}" type="pres">
      <dgm:prSet presAssocID="{B616FC5C-B4F6-4A66-8ED3-6AA7B4AAE9F0}" presName="Name0" presStyleCnt="0">
        <dgm:presLayoutVars>
          <dgm:dir/>
          <dgm:animLvl val="lvl"/>
          <dgm:resizeHandles val="exact"/>
        </dgm:presLayoutVars>
      </dgm:prSet>
      <dgm:spPr/>
    </dgm:pt>
    <dgm:pt modelId="{D4411DAD-11BE-4F54-94BF-46C150F9DD35}" type="pres">
      <dgm:prSet presAssocID="{3BD0E7CA-0762-46BB-9AF7-59FC166DC5CD}" presName="boxAndChildren" presStyleCnt="0"/>
      <dgm:spPr/>
    </dgm:pt>
    <dgm:pt modelId="{DCEBF75D-098E-4CE4-8C8A-6F18A341A912}" type="pres">
      <dgm:prSet presAssocID="{3BD0E7CA-0762-46BB-9AF7-59FC166DC5CD}" presName="parentTextBox" presStyleLbl="node1" presStyleIdx="0" presStyleCnt="2"/>
      <dgm:spPr/>
    </dgm:pt>
    <dgm:pt modelId="{1D7563BF-ED65-4EBF-BE4D-36BF87372797}" type="pres">
      <dgm:prSet presAssocID="{3BD0E7CA-0762-46BB-9AF7-59FC166DC5CD}" presName="entireBox" presStyleLbl="node1" presStyleIdx="0" presStyleCnt="2"/>
      <dgm:spPr/>
    </dgm:pt>
    <dgm:pt modelId="{6851F74A-BFB8-453D-8F2E-006293964755}" type="pres">
      <dgm:prSet presAssocID="{3BD0E7CA-0762-46BB-9AF7-59FC166DC5CD}" presName="descendantBox" presStyleCnt="0"/>
      <dgm:spPr/>
    </dgm:pt>
    <dgm:pt modelId="{67872CDD-1EED-49DD-A860-CF4ED096B79B}" type="pres">
      <dgm:prSet presAssocID="{6EC6CD76-5EC7-4EB4-9330-DEACC2411BFC}" presName="childTextBox" presStyleLbl="fgAccFollowNode1" presStyleIdx="0" presStyleCnt="4">
        <dgm:presLayoutVars>
          <dgm:bulletEnabled val="1"/>
        </dgm:presLayoutVars>
      </dgm:prSet>
      <dgm:spPr/>
    </dgm:pt>
    <dgm:pt modelId="{7DFC7689-D7F2-44B8-92AE-8BD61EF0B15D}" type="pres">
      <dgm:prSet presAssocID="{02752162-4E0C-4D71-98A4-7A12B7739B54}" presName="childTextBox" presStyleLbl="fgAccFollowNode1" presStyleIdx="1" presStyleCnt="4">
        <dgm:presLayoutVars>
          <dgm:bulletEnabled val="1"/>
        </dgm:presLayoutVars>
      </dgm:prSet>
      <dgm:spPr/>
    </dgm:pt>
    <dgm:pt modelId="{4107FA58-2D32-484B-BAA6-C7FEC47E7C1D}" type="pres">
      <dgm:prSet presAssocID="{E0BC62BC-F66B-489E-8D59-9610609497B8}" presName="childTextBox" presStyleLbl="fgAccFollowNode1" presStyleIdx="2" presStyleCnt="4">
        <dgm:presLayoutVars>
          <dgm:bulletEnabled val="1"/>
        </dgm:presLayoutVars>
      </dgm:prSet>
      <dgm:spPr/>
    </dgm:pt>
    <dgm:pt modelId="{C1E6724D-4BDC-4A07-84F8-7BB7CB8C36B2}" type="pres">
      <dgm:prSet presAssocID="{6EAB188C-2C17-4A87-BAF9-5F5EC842C172}" presName="sp" presStyleCnt="0"/>
      <dgm:spPr/>
    </dgm:pt>
    <dgm:pt modelId="{BDB0B48A-EDF9-4B2F-8D5D-32B3FCC36846}" type="pres">
      <dgm:prSet presAssocID="{55F4E0C7-F971-4B64-A7D1-CC0EE592421D}" presName="arrowAndChildren" presStyleCnt="0"/>
      <dgm:spPr/>
    </dgm:pt>
    <dgm:pt modelId="{411A94E8-1C06-4882-B9F1-62B3350FD323}" type="pres">
      <dgm:prSet presAssocID="{55F4E0C7-F971-4B64-A7D1-CC0EE592421D}" presName="parentTextArrow" presStyleLbl="node1" presStyleIdx="0" presStyleCnt="2"/>
      <dgm:spPr/>
    </dgm:pt>
    <dgm:pt modelId="{3501051A-35C4-4BE6-93CD-5A3100D2049F}" type="pres">
      <dgm:prSet presAssocID="{55F4E0C7-F971-4B64-A7D1-CC0EE592421D}" presName="arrow" presStyleLbl="node1" presStyleIdx="1" presStyleCnt="2"/>
      <dgm:spPr/>
    </dgm:pt>
    <dgm:pt modelId="{39A1D2CA-C8E7-48C6-B34F-7B9747AF1544}" type="pres">
      <dgm:prSet presAssocID="{55F4E0C7-F971-4B64-A7D1-CC0EE592421D}" presName="descendantArrow" presStyleCnt="0"/>
      <dgm:spPr/>
    </dgm:pt>
    <dgm:pt modelId="{FB1EC631-3BCB-4AC5-B3EF-C538C21693DC}" type="pres">
      <dgm:prSet presAssocID="{EF8C55B6-F8BF-4B84-B792-C7836AF0038E}" presName="childTextArrow" presStyleLbl="fgAccFollowNode1" presStyleIdx="3" presStyleCnt="4">
        <dgm:presLayoutVars>
          <dgm:bulletEnabled val="1"/>
        </dgm:presLayoutVars>
      </dgm:prSet>
      <dgm:spPr/>
    </dgm:pt>
  </dgm:ptLst>
  <dgm:cxnLst>
    <dgm:cxn modelId="{AF7E2815-EE47-427F-A016-B008C95AE624}" type="presOf" srcId="{E0BC62BC-F66B-489E-8D59-9610609497B8}" destId="{4107FA58-2D32-484B-BAA6-C7FEC47E7C1D}" srcOrd="0" destOrd="0" presId="urn:microsoft.com/office/officeart/2005/8/layout/process4"/>
    <dgm:cxn modelId="{ECB2AB16-BE69-4E21-AEDB-EE8350E0BE36}" type="presOf" srcId="{B616FC5C-B4F6-4A66-8ED3-6AA7B4AAE9F0}" destId="{0288BA15-33E4-4B53-B0A6-F0C6100A5091}" srcOrd="0" destOrd="0" presId="urn:microsoft.com/office/officeart/2005/8/layout/process4"/>
    <dgm:cxn modelId="{A0652C19-F0CD-43D2-BDED-BECE614990C2}" type="presOf" srcId="{55F4E0C7-F971-4B64-A7D1-CC0EE592421D}" destId="{411A94E8-1C06-4882-B9F1-62B3350FD323}" srcOrd="0" destOrd="0" presId="urn:microsoft.com/office/officeart/2005/8/layout/process4"/>
    <dgm:cxn modelId="{001F7D35-D25F-48C9-8311-AC48E1A70011}" srcId="{B616FC5C-B4F6-4A66-8ED3-6AA7B4AAE9F0}" destId="{55F4E0C7-F971-4B64-A7D1-CC0EE592421D}" srcOrd="0" destOrd="0" parTransId="{C4BF98B2-259F-4A8C-B0F3-16ADC07FAAED}" sibTransId="{6EAB188C-2C17-4A87-BAF9-5F5EC842C172}"/>
    <dgm:cxn modelId="{1CF3873F-46C0-4E7D-B363-9170DEE4FA63}" type="presOf" srcId="{55F4E0C7-F971-4B64-A7D1-CC0EE592421D}" destId="{3501051A-35C4-4BE6-93CD-5A3100D2049F}" srcOrd="1" destOrd="0" presId="urn:microsoft.com/office/officeart/2005/8/layout/process4"/>
    <dgm:cxn modelId="{746DE45C-AB51-4C35-86BD-CE7D5BBF4AD4}" type="presOf" srcId="{EF8C55B6-F8BF-4B84-B792-C7836AF0038E}" destId="{FB1EC631-3BCB-4AC5-B3EF-C538C21693DC}" srcOrd="0" destOrd="0" presId="urn:microsoft.com/office/officeart/2005/8/layout/process4"/>
    <dgm:cxn modelId="{E284EF65-DE20-444F-B083-34292D4BDCCF}" srcId="{55F4E0C7-F971-4B64-A7D1-CC0EE592421D}" destId="{EF8C55B6-F8BF-4B84-B792-C7836AF0038E}" srcOrd="0" destOrd="0" parTransId="{C2F5CC16-2603-4917-8323-614F67A91033}" sibTransId="{029E1A14-E012-4BC1-9251-590E91893098}"/>
    <dgm:cxn modelId="{6F960F66-7B11-43A6-A9E0-E51FB80F2012}" type="presOf" srcId="{3BD0E7CA-0762-46BB-9AF7-59FC166DC5CD}" destId="{DCEBF75D-098E-4CE4-8C8A-6F18A341A912}" srcOrd="0" destOrd="0" presId="urn:microsoft.com/office/officeart/2005/8/layout/process4"/>
    <dgm:cxn modelId="{AA3CE546-A661-41FE-9A83-85193013253B}" srcId="{B616FC5C-B4F6-4A66-8ED3-6AA7B4AAE9F0}" destId="{3BD0E7CA-0762-46BB-9AF7-59FC166DC5CD}" srcOrd="1" destOrd="0" parTransId="{5A33131A-DAD5-4D1D-98AC-E459A05AF40A}" sibTransId="{86892B6F-3F92-42F6-BEA6-ECD5B5FE9FDC}"/>
    <dgm:cxn modelId="{D32FC84F-1494-4163-8080-388E0B418CA8}" type="presOf" srcId="{02752162-4E0C-4D71-98A4-7A12B7739B54}" destId="{7DFC7689-D7F2-44B8-92AE-8BD61EF0B15D}" srcOrd="0" destOrd="0" presId="urn:microsoft.com/office/officeart/2005/8/layout/process4"/>
    <dgm:cxn modelId="{FA383457-1AF9-4218-9036-D3BF16B16CA5}" srcId="{3BD0E7CA-0762-46BB-9AF7-59FC166DC5CD}" destId="{6EC6CD76-5EC7-4EB4-9330-DEACC2411BFC}" srcOrd="0" destOrd="0" parTransId="{E86CA91E-FE3E-4038-BFAC-1D4E6B4DAF81}" sibTransId="{31C42041-D089-4BD7-A2B9-6A23D58F3FB8}"/>
    <dgm:cxn modelId="{A498C9CB-C539-4887-9900-07819557AA8D}" srcId="{3BD0E7CA-0762-46BB-9AF7-59FC166DC5CD}" destId="{E0BC62BC-F66B-489E-8D59-9610609497B8}" srcOrd="2" destOrd="0" parTransId="{C8E79847-021E-44A0-A6A0-98EF45FE02E0}" sibTransId="{6D5C1711-6867-4F19-956D-8832C9FFCA3B}"/>
    <dgm:cxn modelId="{7F46E1D0-FAB4-402D-9D53-9130A82D70DF}" srcId="{3BD0E7CA-0762-46BB-9AF7-59FC166DC5CD}" destId="{02752162-4E0C-4D71-98A4-7A12B7739B54}" srcOrd="1" destOrd="0" parTransId="{70446122-E9A9-4C0F-B205-CAE207712A33}" sibTransId="{6C727765-9C54-4180-AB93-D597F387CEBF}"/>
    <dgm:cxn modelId="{EF7134DF-F929-4DFD-8FA6-288457CDCB8F}" type="presOf" srcId="{6EC6CD76-5EC7-4EB4-9330-DEACC2411BFC}" destId="{67872CDD-1EED-49DD-A860-CF4ED096B79B}" srcOrd="0" destOrd="0" presId="urn:microsoft.com/office/officeart/2005/8/layout/process4"/>
    <dgm:cxn modelId="{B985AAE7-B00E-48B0-854A-33D47E76312A}" type="presOf" srcId="{3BD0E7CA-0762-46BB-9AF7-59FC166DC5CD}" destId="{1D7563BF-ED65-4EBF-BE4D-36BF87372797}" srcOrd="1" destOrd="0" presId="urn:microsoft.com/office/officeart/2005/8/layout/process4"/>
    <dgm:cxn modelId="{D5A03A58-0A40-49A0-8ADF-F26B73D2C9AA}" type="presParOf" srcId="{0288BA15-33E4-4B53-B0A6-F0C6100A5091}" destId="{D4411DAD-11BE-4F54-94BF-46C150F9DD35}" srcOrd="0" destOrd="0" presId="urn:microsoft.com/office/officeart/2005/8/layout/process4"/>
    <dgm:cxn modelId="{CE4D8DF1-4B22-4796-900F-BA1A9DF96ADE}" type="presParOf" srcId="{D4411DAD-11BE-4F54-94BF-46C150F9DD35}" destId="{DCEBF75D-098E-4CE4-8C8A-6F18A341A912}" srcOrd="0" destOrd="0" presId="urn:microsoft.com/office/officeart/2005/8/layout/process4"/>
    <dgm:cxn modelId="{378B67A4-8423-42B3-B000-B5F7D1C80BE7}" type="presParOf" srcId="{D4411DAD-11BE-4F54-94BF-46C150F9DD35}" destId="{1D7563BF-ED65-4EBF-BE4D-36BF87372797}" srcOrd="1" destOrd="0" presId="urn:microsoft.com/office/officeart/2005/8/layout/process4"/>
    <dgm:cxn modelId="{FB82047D-3486-4972-A359-D250C3AF2E87}" type="presParOf" srcId="{D4411DAD-11BE-4F54-94BF-46C150F9DD35}" destId="{6851F74A-BFB8-453D-8F2E-006293964755}" srcOrd="2" destOrd="0" presId="urn:microsoft.com/office/officeart/2005/8/layout/process4"/>
    <dgm:cxn modelId="{B5B9732E-0C00-453A-AEE2-4500118FED6A}" type="presParOf" srcId="{6851F74A-BFB8-453D-8F2E-006293964755}" destId="{67872CDD-1EED-49DD-A860-CF4ED096B79B}" srcOrd="0" destOrd="0" presId="urn:microsoft.com/office/officeart/2005/8/layout/process4"/>
    <dgm:cxn modelId="{EA5BC3DB-B8DD-46C2-AFFF-443D0C35772D}" type="presParOf" srcId="{6851F74A-BFB8-453D-8F2E-006293964755}" destId="{7DFC7689-D7F2-44B8-92AE-8BD61EF0B15D}" srcOrd="1" destOrd="0" presId="urn:microsoft.com/office/officeart/2005/8/layout/process4"/>
    <dgm:cxn modelId="{AC31F5DA-6E09-4BE0-811D-A159F6226C56}" type="presParOf" srcId="{6851F74A-BFB8-453D-8F2E-006293964755}" destId="{4107FA58-2D32-484B-BAA6-C7FEC47E7C1D}" srcOrd="2" destOrd="0" presId="urn:microsoft.com/office/officeart/2005/8/layout/process4"/>
    <dgm:cxn modelId="{A584A0DD-60FE-4AF5-AD63-0653E2DEC8A6}" type="presParOf" srcId="{0288BA15-33E4-4B53-B0A6-F0C6100A5091}" destId="{C1E6724D-4BDC-4A07-84F8-7BB7CB8C36B2}" srcOrd="1" destOrd="0" presId="urn:microsoft.com/office/officeart/2005/8/layout/process4"/>
    <dgm:cxn modelId="{6DB34191-EBCB-4AA6-B850-F85FEB3DC649}" type="presParOf" srcId="{0288BA15-33E4-4B53-B0A6-F0C6100A5091}" destId="{BDB0B48A-EDF9-4B2F-8D5D-32B3FCC36846}" srcOrd="2" destOrd="0" presId="urn:microsoft.com/office/officeart/2005/8/layout/process4"/>
    <dgm:cxn modelId="{4661CE62-B5C8-41D8-98C9-557E4C0B1A22}" type="presParOf" srcId="{BDB0B48A-EDF9-4B2F-8D5D-32B3FCC36846}" destId="{411A94E8-1C06-4882-B9F1-62B3350FD323}" srcOrd="0" destOrd="0" presId="urn:microsoft.com/office/officeart/2005/8/layout/process4"/>
    <dgm:cxn modelId="{272C9DE4-7E7C-41DF-98F4-18AF1840289E}" type="presParOf" srcId="{BDB0B48A-EDF9-4B2F-8D5D-32B3FCC36846}" destId="{3501051A-35C4-4BE6-93CD-5A3100D2049F}" srcOrd="1" destOrd="0" presId="urn:microsoft.com/office/officeart/2005/8/layout/process4"/>
    <dgm:cxn modelId="{615015E2-683C-4B53-B91B-580B8C042D22}" type="presParOf" srcId="{BDB0B48A-EDF9-4B2F-8D5D-32B3FCC36846}" destId="{39A1D2CA-C8E7-48C6-B34F-7B9747AF1544}" srcOrd="2" destOrd="0" presId="urn:microsoft.com/office/officeart/2005/8/layout/process4"/>
    <dgm:cxn modelId="{2F3E7F7C-CE2A-4EC8-8DD4-098E5BD0DF6E}" type="presParOf" srcId="{39A1D2CA-C8E7-48C6-B34F-7B9747AF1544}" destId="{FB1EC631-3BCB-4AC5-B3EF-C538C21693DC}"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7097A3D-B1A6-42D6-91D3-8095221632BB}" type="doc">
      <dgm:prSet loTypeId="urn:microsoft.com/office/officeart/2005/8/layout/hList7" loCatId="picture" qsTypeId="urn:microsoft.com/office/officeart/2005/8/quickstyle/simple5" qsCatId="simple" csTypeId="urn:microsoft.com/office/officeart/2005/8/colors/accent1_2" csCatId="accent1" phldr="1"/>
      <dgm:spPr/>
      <dgm:t>
        <a:bodyPr/>
        <a:lstStyle/>
        <a:p>
          <a:endParaRPr lang="en-GB"/>
        </a:p>
      </dgm:t>
    </dgm:pt>
    <dgm:pt modelId="{E5C26D7E-0A31-4D78-A916-975FF53947B9}">
      <dgm:prSet phldrT="[Text]" custT="1"/>
      <dgm:spPr/>
      <dgm:t>
        <a:bodyPr/>
        <a:lstStyle/>
        <a:p>
          <a:r>
            <a:rPr lang="en-GB" sz="3300" dirty="0"/>
            <a:t>Denis Vintner</a:t>
          </a:r>
        </a:p>
      </dgm:t>
    </dgm:pt>
    <dgm:pt modelId="{0AF51EB5-16C6-43BA-A6E6-12E02A87C67D}" type="parTrans" cxnId="{411FA787-1B1E-4E6E-A959-592CFCF9579E}">
      <dgm:prSet/>
      <dgm:spPr/>
      <dgm:t>
        <a:bodyPr/>
        <a:lstStyle/>
        <a:p>
          <a:endParaRPr lang="en-GB"/>
        </a:p>
      </dgm:t>
    </dgm:pt>
    <dgm:pt modelId="{924BE489-1105-45E6-9E0C-DE8985048B58}" type="sibTrans" cxnId="{411FA787-1B1E-4E6E-A959-592CFCF9579E}">
      <dgm:prSet/>
      <dgm:spPr/>
      <dgm:t>
        <a:bodyPr/>
        <a:lstStyle/>
        <a:p>
          <a:endParaRPr lang="en-GB"/>
        </a:p>
      </dgm:t>
    </dgm:pt>
    <dgm:pt modelId="{8A8119ED-9844-4DA6-BCD7-0F32E3F18034}" type="pres">
      <dgm:prSet presAssocID="{27097A3D-B1A6-42D6-91D3-8095221632BB}" presName="Name0" presStyleCnt="0">
        <dgm:presLayoutVars>
          <dgm:dir/>
          <dgm:resizeHandles val="exact"/>
        </dgm:presLayoutVars>
      </dgm:prSet>
      <dgm:spPr/>
    </dgm:pt>
    <dgm:pt modelId="{BE94025F-D18C-4A6E-9B22-C65984969DD7}" type="pres">
      <dgm:prSet presAssocID="{27097A3D-B1A6-42D6-91D3-8095221632BB}" presName="fgShape" presStyleLbl="fgShp" presStyleIdx="0" presStyleCnt="1"/>
      <dgm:spPr/>
    </dgm:pt>
    <dgm:pt modelId="{A3CA515A-C1A9-4696-8204-D26B1322D55C}" type="pres">
      <dgm:prSet presAssocID="{27097A3D-B1A6-42D6-91D3-8095221632BB}" presName="linComp" presStyleCnt="0"/>
      <dgm:spPr/>
    </dgm:pt>
    <dgm:pt modelId="{F80EBF9C-A003-4296-9F4F-4710AAD57048}" type="pres">
      <dgm:prSet presAssocID="{E5C26D7E-0A31-4D78-A916-975FF53947B9}" presName="compNode" presStyleCnt="0"/>
      <dgm:spPr/>
    </dgm:pt>
    <dgm:pt modelId="{CE77CF46-50A1-4398-B2D6-7491B87CB48F}" type="pres">
      <dgm:prSet presAssocID="{E5C26D7E-0A31-4D78-A916-975FF53947B9}" presName="bkgdShape" presStyleLbl="node1" presStyleIdx="0" presStyleCnt="1"/>
      <dgm:spPr/>
    </dgm:pt>
    <dgm:pt modelId="{DC5F6B09-802F-4C24-8CEA-99091D849500}" type="pres">
      <dgm:prSet presAssocID="{E5C26D7E-0A31-4D78-A916-975FF53947B9}" presName="nodeTx" presStyleLbl="node1" presStyleIdx="0" presStyleCnt="1">
        <dgm:presLayoutVars>
          <dgm:bulletEnabled val="1"/>
        </dgm:presLayoutVars>
      </dgm:prSet>
      <dgm:spPr/>
    </dgm:pt>
    <dgm:pt modelId="{A88C5703-200F-4861-BECD-B734D533A419}" type="pres">
      <dgm:prSet presAssocID="{E5C26D7E-0A31-4D78-A916-975FF53947B9}" presName="invisiNode" presStyleLbl="node1" presStyleIdx="0" presStyleCnt="1"/>
      <dgm:spPr/>
    </dgm:pt>
    <dgm:pt modelId="{FF49E0E9-8C47-45A3-A7A6-4A0F2718E7EA}" type="pres">
      <dgm:prSet presAssocID="{E5C26D7E-0A31-4D78-A916-975FF53947B9}" presName="imagNode" presStyleLbl="fgImgPlace1" presStyleIdx="0" presStyleCnt="1" custScaleX="166599" custScaleY="162631" custLinFactNeighborX="-2774" custLinFactNeighborY="16285"/>
      <dgm:spPr>
        <a:blipFill>
          <a:blip xmlns:r="http://schemas.openxmlformats.org/officeDocument/2006/relationships" r:embed="rId1">
            <a:extLst>
              <a:ext uri="{28A0092B-C50C-407E-A947-70E740481C1C}">
                <a14:useLocalDpi xmlns:a14="http://schemas.microsoft.com/office/drawing/2010/main" val="0"/>
              </a:ext>
            </a:extLst>
          </a:blip>
          <a:srcRect/>
          <a:stretch>
            <a:fillRect/>
          </a:stretch>
        </a:blipFill>
      </dgm:spPr>
    </dgm:pt>
  </dgm:ptLst>
  <dgm:cxnLst>
    <dgm:cxn modelId="{68E3662C-5D11-4001-8E95-47F624C1AF6F}" type="presOf" srcId="{E5C26D7E-0A31-4D78-A916-975FF53947B9}" destId="{DC5F6B09-802F-4C24-8CEA-99091D849500}" srcOrd="1" destOrd="0" presId="urn:microsoft.com/office/officeart/2005/8/layout/hList7"/>
    <dgm:cxn modelId="{1BA16877-22D3-462F-B2E8-70BB84249E48}" type="presOf" srcId="{27097A3D-B1A6-42D6-91D3-8095221632BB}" destId="{8A8119ED-9844-4DA6-BCD7-0F32E3F18034}" srcOrd="0" destOrd="0" presId="urn:microsoft.com/office/officeart/2005/8/layout/hList7"/>
    <dgm:cxn modelId="{411FA787-1B1E-4E6E-A959-592CFCF9579E}" srcId="{27097A3D-B1A6-42D6-91D3-8095221632BB}" destId="{E5C26D7E-0A31-4D78-A916-975FF53947B9}" srcOrd="0" destOrd="0" parTransId="{0AF51EB5-16C6-43BA-A6E6-12E02A87C67D}" sibTransId="{924BE489-1105-45E6-9E0C-DE8985048B58}"/>
    <dgm:cxn modelId="{30FC25B9-32C1-45BE-9989-1AD857371ADD}" type="presOf" srcId="{E5C26D7E-0A31-4D78-A916-975FF53947B9}" destId="{CE77CF46-50A1-4398-B2D6-7491B87CB48F}" srcOrd="0" destOrd="0" presId="urn:microsoft.com/office/officeart/2005/8/layout/hList7"/>
    <dgm:cxn modelId="{34A8553E-10E4-4060-9ABE-A0C03211D568}" type="presParOf" srcId="{8A8119ED-9844-4DA6-BCD7-0F32E3F18034}" destId="{BE94025F-D18C-4A6E-9B22-C65984969DD7}" srcOrd="0" destOrd="0" presId="urn:microsoft.com/office/officeart/2005/8/layout/hList7"/>
    <dgm:cxn modelId="{743651F6-F6FA-441B-8863-D341776DDAC1}" type="presParOf" srcId="{8A8119ED-9844-4DA6-BCD7-0F32E3F18034}" destId="{A3CA515A-C1A9-4696-8204-D26B1322D55C}" srcOrd="1" destOrd="0" presId="urn:microsoft.com/office/officeart/2005/8/layout/hList7"/>
    <dgm:cxn modelId="{99C5826A-0052-4EC1-8284-2F466F37D9F7}" type="presParOf" srcId="{A3CA515A-C1A9-4696-8204-D26B1322D55C}" destId="{F80EBF9C-A003-4296-9F4F-4710AAD57048}" srcOrd="0" destOrd="0" presId="urn:microsoft.com/office/officeart/2005/8/layout/hList7"/>
    <dgm:cxn modelId="{70157CDD-F1C5-4A47-892A-2228033F743C}" type="presParOf" srcId="{F80EBF9C-A003-4296-9F4F-4710AAD57048}" destId="{CE77CF46-50A1-4398-B2D6-7491B87CB48F}" srcOrd="0" destOrd="0" presId="urn:microsoft.com/office/officeart/2005/8/layout/hList7"/>
    <dgm:cxn modelId="{3327EDCF-C068-405C-B60E-5820BCDE3530}" type="presParOf" srcId="{F80EBF9C-A003-4296-9F4F-4710AAD57048}" destId="{DC5F6B09-802F-4C24-8CEA-99091D849500}" srcOrd="1" destOrd="0" presId="urn:microsoft.com/office/officeart/2005/8/layout/hList7"/>
    <dgm:cxn modelId="{036F0582-761F-4393-89AC-5C1047B71E4E}" type="presParOf" srcId="{F80EBF9C-A003-4296-9F4F-4710AAD57048}" destId="{A88C5703-200F-4861-BECD-B734D533A419}" srcOrd="2" destOrd="0" presId="urn:microsoft.com/office/officeart/2005/8/layout/hList7"/>
    <dgm:cxn modelId="{68B00C19-F767-4A50-BD4D-14E77E8F1D02}" type="presParOf" srcId="{F80EBF9C-A003-4296-9F4F-4710AAD57048}" destId="{FF49E0E9-8C47-45A3-A7A6-4A0F2718E7EA}" srcOrd="3" destOrd="0" presId="urn:microsoft.com/office/officeart/2005/8/layout/hList7"/>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7097A3D-B1A6-42D6-91D3-8095221632BB}" type="doc">
      <dgm:prSet loTypeId="urn:microsoft.com/office/officeart/2005/8/layout/hList7" loCatId="picture" qsTypeId="urn:microsoft.com/office/officeart/2005/8/quickstyle/simple5" qsCatId="simple" csTypeId="urn:microsoft.com/office/officeart/2005/8/colors/accent1_2" csCatId="accent1" phldr="1"/>
      <dgm:spPr/>
      <dgm:t>
        <a:bodyPr/>
        <a:lstStyle/>
        <a:p>
          <a:endParaRPr lang="en-GB"/>
        </a:p>
      </dgm:t>
    </dgm:pt>
    <dgm:pt modelId="{AFA3F94F-7EAA-46EC-BB3B-77371034BC77}">
      <dgm:prSet phldrT="[Text]"/>
      <dgm:spPr/>
      <dgm:t>
        <a:bodyPr/>
        <a:lstStyle/>
        <a:p>
          <a:r>
            <a:rPr lang="en-GB" dirty="0"/>
            <a:t>Commercial </a:t>
          </a:r>
        </a:p>
        <a:p>
          <a:r>
            <a:rPr lang="en-GB" dirty="0"/>
            <a:t>Doreen Vintner</a:t>
          </a:r>
        </a:p>
      </dgm:t>
    </dgm:pt>
    <dgm:pt modelId="{A318B11B-D748-4A46-B871-02D848EB35DA}" type="parTrans" cxnId="{7728EC45-30F7-4E6C-B6EB-8B05B2099BF9}">
      <dgm:prSet/>
      <dgm:spPr/>
      <dgm:t>
        <a:bodyPr/>
        <a:lstStyle/>
        <a:p>
          <a:endParaRPr lang="en-GB"/>
        </a:p>
      </dgm:t>
    </dgm:pt>
    <dgm:pt modelId="{067AD73F-D435-421B-BEDC-C969683A9A29}" type="sibTrans" cxnId="{7728EC45-30F7-4E6C-B6EB-8B05B2099BF9}">
      <dgm:prSet/>
      <dgm:spPr/>
      <dgm:t>
        <a:bodyPr/>
        <a:lstStyle/>
        <a:p>
          <a:endParaRPr lang="en-GB"/>
        </a:p>
      </dgm:t>
    </dgm:pt>
    <dgm:pt modelId="{D06D33EA-D8D2-48C3-9FBA-A00FF8EB9239}">
      <dgm:prSet phldrT="[Text]"/>
      <dgm:spPr/>
      <dgm:t>
        <a:bodyPr/>
        <a:lstStyle/>
        <a:p>
          <a:r>
            <a:rPr lang="en-GB" dirty="0"/>
            <a:t>User </a:t>
          </a:r>
        </a:p>
        <a:p>
          <a:r>
            <a:rPr lang="en-GB" dirty="0" err="1"/>
            <a:t>Suha</a:t>
          </a:r>
          <a:r>
            <a:rPr lang="en-GB" dirty="0"/>
            <a:t> </a:t>
          </a:r>
          <a:r>
            <a:rPr lang="en-GB" dirty="0" err="1"/>
            <a:t>Madani</a:t>
          </a:r>
          <a:endParaRPr lang="en-GB" dirty="0"/>
        </a:p>
      </dgm:t>
    </dgm:pt>
    <dgm:pt modelId="{0F0DEDC3-DC29-46DB-B2F5-5B4F0FFC0AE7}" type="parTrans" cxnId="{BDB407C1-2A60-4483-9FDD-87D1CAEF155C}">
      <dgm:prSet/>
      <dgm:spPr/>
      <dgm:t>
        <a:bodyPr/>
        <a:lstStyle/>
        <a:p>
          <a:endParaRPr lang="en-GB"/>
        </a:p>
      </dgm:t>
    </dgm:pt>
    <dgm:pt modelId="{9F870E3E-C470-4378-9DD5-5AA0CDF5FECC}" type="sibTrans" cxnId="{BDB407C1-2A60-4483-9FDD-87D1CAEF155C}">
      <dgm:prSet/>
      <dgm:spPr/>
      <dgm:t>
        <a:bodyPr/>
        <a:lstStyle/>
        <a:p>
          <a:endParaRPr lang="en-GB"/>
        </a:p>
      </dgm:t>
    </dgm:pt>
    <dgm:pt modelId="{4531166D-5DB5-4193-A1DA-9F1A318A8292}">
      <dgm:prSet phldrT="[Text]"/>
      <dgm:spPr/>
      <dgm:t>
        <a:bodyPr/>
        <a:lstStyle/>
        <a:p>
          <a:r>
            <a:rPr lang="en-GB" dirty="0"/>
            <a:t>Specialist</a:t>
          </a:r>
        </a:p>
        <a:p>
          <a:r>
            <a:rPr lang="en-GB" dirty="0"/>
            <a:t>Omar King</a:t>
          </a:r>
        </a:p>
      </dgm:t>
    </dgm:pt>
    <dgm:pt modelId="{07B5DF41-2062-48D3-9F3F-9F23EDF31A78}" type="sibTrans" cxnId="{C383EEB1-D537-4D86-A0A7-C9456FC6FE2D}">
      <dgm:prSet/>
      <dgm:spPr/>
      <dgm:t>
        <a:bodyPr/>
        <a:lstStyle/>
        <a:p>
          <a:endParaRPr lang="en-GB"/>
        </a:p>
      </dgm:t>
    </dgm:pt>
    <dgm:pt modelId="{4245ACAC-8272-40BB-8E21-4EB175B90103}" type="parTrans" cxnId="{C383EEB1-D537-4D86-A0A7-C9456FC6FE2D}">
      <dgm:prSet/>
      <dgm:spPr/>
      <dgm:t>
        <a:bodyPr/>
        <a:lstStyle/>
        <a:p>
          <a:endParaRPr lang="en-GB"/>
        </a:p>
      </dgm:t>
    </dgm:pt>
    <dgm:pt modelId="{8A8119ED-9844-4DA6-BCD7-0F32E3F18034}" type="pres">
      <dgm:prSet presAssocID="{27097A3D-B1A6-42D6-91D3-8095221632BB}" presName="Name0" presStyleCnt="0">
        <dgm:presLayoutVars>
          <dgm:dir/>
          <dgm:resizeHandles val="exact"/>
        </dgm:presLayoutVars>
      </dgm:prSet>
      <dgm:spPr/>
    </dgm:pt>
    <dgm:pt modelId="{BE94025F-D18C-4A6E-9B22-C65984969DD7}" type="pres">
      <dgm:prSet presAssocID="{27097A3D-B1A6-42D6-91D3-8095221632BB}" presName="fgShape" presStyleLbl="fgShp" presStyleIdx="0" presStyleCnt="1"/>
      <dgm:spPr/>
    </dgm:pt>
    <dgm:pt modelId="{A3CA515A-C1A9-4696-8204-D26B1322D55C}" type="pres">
      <dgm:prSet presAssocID="{27097A3D-B1A6-42D6-91D3-8095221632BB}" presName="linComp" presStyleCnt="0"/>
      <dgm:spPr/>
    </dgm:pt>
    <dgm:pt modelId="{DC3B1A68-36DD-4325-9844-00D7D10B301A}" type="pres">
      <dgm:prSet presAssocID="{AFA3F94F-7EAA-46EC-BB3B-77371034BC77}" presName="compNode" presStyleCnt="0"/>
      <dgm:spPr/>
    </dgm:pt>
    <dgm:pt modelId="{9E54F51D-15B6-4060-B84A-B116881B8D2E}" type="pres">
      <dgm:prSet presAssocID="{AFA3F94F-7EAA-46EC-BB3B-77371034BC77}" presName="bkgdShape" presStyleLbl="node1" presStyleIdx="0" presStyleCnt="3"/>
      <dgm:spPr/>
    </dgm:pt>
    <dgm:pt modelId="{FD9036F6-4C63-4351-8D6B-66B136F7A69F}" type="pres">
      <dgm:prSet presAssocID="{AFA3F94F-7EAA-46EC-BB3B-77371034BC77}" presName="nodeTx" presStyleLbl="node1" presStyleIdx="0" presStyleCnt="3">
        <dgm:presLayoutVars>
          <dgm:bulletEnabled val="1"/>
        </dgm:presLayoutVars>
      </dgm:prSet>
      <dgm:spPr/>
    </dgm:pt>
    <dgm:pt modelId="{C06418CB-29E0-4929-918D-C5EF0BEA5AA6}" type="pres">
      <dgm:prSet presAssocID="{AFA3F94F-7EAA-46EC-BB3B-77371034BC77}" presName="invisiNode" presStyleLbl="node1" presStyleIdx="0" presStyleCnt="3"/>
      <dgm:spPr/>
    </dgm:pt>
    <dgm:pt modelId="{D81D6EB5-6003-485F-9CC2-A49F9346095B}" type="pres">
      <dgm:prSet presAssocID="{AFA3F94F-7EAA-46EC-BB3B-77371034BC77}" presName="imagNode" presStyleLbl="fgImgPlace1" presStyleIdx="0" presStyleCnt="3" custScaleX="131049" custScaleY="133762" custLinFactNeighborY="-527"/>
      <dgm:spPr>
        <a:blipFill>
          <a:blip xmlns:r="http://schemas.openxmlformats.org/officeDocument/2006/relationships" r:embed="rId1">
            <a:extLst>
              <a:ext uri="{28A0092B-C50C-407E-A947-70E740481C1C}">
                <a14:useLocalDpi xmlns:a14="http://schemas.microsoft.com/office/drawing/2010/main" val="0"/>
              </a:ext>
            </a:extLst>
          </a:blip>
          <a:srcRect/>
          <a:stretch>
            <a:fillRect/>
          </a:stretch>
        </a:blipFill>
      </dgm:spPr>
    </dgm:pt>
    <dgm:pt modelId="{F993283F-1EA4-4260-A0AB-A60B8E0236F0}" type="pres">
      <dgm:prSet presAssocID="{067AD73F-D435-421B-BEDC-C969683A9A29}" presName="sibTrans" presStyleLbl="sibTrans2D1" presStyleIdx="0" presStyleCnt="0"/>
      <dgm:spPr/>
    </dgm:pt>
    <dgm:pt modelId="{E967AE1F-8750-4D59-BEE1-F7A73493E141}" type="pres">
      <dgm:prSet presAssocID="{4531166D-5DB5-4193-A1DA-9F1A318A8292}" presName="compNode" presStyleCnt="0"/>
      <dgm:spPr/>
    </dgm:pt>
    <dgm:pt modelId="{E0EA17E9-2A21-4C45-AFFE-7FC554168A31}" type="pres">
      <dgm:prSet presAssocID="{4531166D-5DB5-4193-A1DA-9F1A318A8292}" presName="bkgdShape" presStyleLbl="node1" presStyleIdx="1" presStyleCnt="3"/>
      <dgm:spPr/>
    </dgm:pt>
    <dgm:pt modelId="{3E89AA90-7C63-4A16-8ACE-0E2DC6FF749F}" type="pres">
      <dgm:prSet presAssocID="{4531166D-5DB5-4193-A1DA-9F1A318A8292}" presName="nodeTx" presStyleLbl="node1" presStyleIdx="1" presStyleCnt="3">
        <dgm:presLayoutVars>
          <dgm:bulletEnabled val="1"/>
        </dgm:presLayoutVars>
      </dgm:prSet>
      <dgm:spPr/>
    </dgm:pt>
    <dgm:pt modelId="{75509BDB-ECB2-4C71-851F-85FC8FE37ECD}" type="pres">
      <dgm:prSet presAssocID="{4531166D-5DB5-4193-A1DA-9F1A318A8292}" presName="invisiNode" presStyleLbl="node1" presStyleIdx="1" presStyleCnt="3"/>
      <dgm:spPr/>
    </dgm:pt>
    <dgm:pt modelId="{2BDF56E9-1014-4EB3-A974-81668CD96A29}" type="pres">
      <dgm:prSet presAssocID="{4531166D-5DB5-4193-A1DA-9F1A318A8292}" presName="imagNode" presStyleLbl="fgImgPlace1" presStyleIdx="1" presStyleCnt="3" custScaleX="130443" custScaleY="130729"/>
      <dgm:spPr>
        <a:blipFill>
          <a:blip xmlns:r="http://schemas.openxmlformats.org/officeDocument/2006/relationships" r:embed="rId2">
            <a:extLst>
              <a:ext uri="{28A0092B-C50C-407E-A947-70E740481C1C}">
                <a14:useLocalDpi xmlns:a14="http://schemas.microsoft.com/office/drawing/2010/main" val="0"/>
              </a:ext>
            </a:extLst>
          </a:blip>
          <a:srcRect/>
          <a:stretch>
            <a:fillRect/>
          </a:stretch>
        </a:blipFill>
      </dgm:spPr>
    </dgm:pt>
    <dgm:pt modelId="{683F41F3-1CC2-4E8F-9B63-1BB82BD80339}" type="pres">
      <dgm:prSet presAssocID="{07B5DF41-2062-48D3-9F3F-9F23EDF31A78}" presName="sibTrans" presStyleLbl="sibTrans2D1" presStyleIdx="0" presStyleCnt="0"/>
      <dgm:spPr/>
    </dgm:pt>
    <dgm:pt modelId="{72A54FC4-4C97-4038-83D0-345905ADEB31}" type="pres">
      <dgm:prSet presAssocID="{D06D33EA-D8D2-48C3-9FBA-A00FF8EB9239}" presName="compNode" presStyleCnt="0"/>
      <dgm:spPr/>
    </dgm:pt>
    <dgm:pt modelId="{5D430416-51EB-40AF-B85C-7A7ADFE6D8F3}" type="pres">
      <dgm:prSet presAssocID="{D06D33EA-D8D2-48C3-9FBA-A00FF8EB9239}" presName="bkgdShape" presStyleLbl="node1" presStyleIdx="2" presStyleCnt="3"/>
      <dgm:spPr/>
    </dgm:pt>
    <dgm:pt modelId="{F8AE26DF-16F4-4492-9537-AEAC21FEE1B9}" type="pres">
      <dgm:prSet presAssocID="{D06D33EA-D8D2-48C3-9FBA-A00FF8EB9239}" presName="nodeTx" presStyleLbl="node1" presStyleIdx="2" presStyleCnt="3">
        <dgm:presLayoutVars>
          <dgm:bulletEnabled val="1"/>
        </dgm:presLayoutVars>
      </dgm:prSet>
      <dgm:spPr/>
    </dgm:pt>
    <dgm:pt modelId="{8E8E844C-FF1E-42BA-B455-B6F3009B5F35}" type="pres">
      <dgm:prSet presAssocID="{D06D33EA-D8D2-48C3-9FBA-A00FF8EB9239}" presName="invisiNode" presStyleLbl="node1" presStyleIdx="2" presStyleCnt="3"/>
      <dgm:spPr/>
    </dgm:pt>
    <dgm:pt modelId="{08B48DC4-7BF5-4F8C-AF5A-49393F017637}" type="pres">
      <dgm:prSet presAssocID="{D06D33EA-D8D2-48C3-9FBA-A00FF8EB9239}" presName="imagNode" presStyleLbl="fgImgPlace1" presStyleIdx="2" presStyleCnt="3" custScaleX="131964" custScaleY="126475"/>
      <dgm:spPr>
        <a:blipFill>
          <a:blip xmlns:r="http://schemas.openxmlformats.org/officeDocument/2006/relationships" r:embed="rId3">
            <a:extLst>
              <a:ext uri="{28A0092B-C50C-407E-A947-70E740481C1C}">
                <a14:useLocalDpi xmlns:a14="http://schemas.microsoft.com/office/drawing/2010/main" val="0"/>
              </a:ext>
            </a:extLst>
          </a:blip>
          <a:srcRect/>
          <a:stretch>
            <a:fillRect/>
          </a:stretch>
        </a:blipFill>
      </dgm:spPr>
    </dgm:pt>
  </dgm:ptLst>
  <dgm:cxnLst>
    <dgm:cxn modelId="{C9D7740A-04FD-4AE2-91F2-6EA0BD83D7C8}" type="presOf" srcId="{AFA3F94F-7EAA-46EC-BB3B-77371034BC77}" destId="{9E54F51D-15B6-4060-B84A-B116881B8D2E}" srcOrd="0" destOrd="0" presId="urn:microsoft.com/office/officeart/2005/8/layout/hList7"/>
    <dgm:cxn modelId="{E389722B-5408-443D-A6D2-3FA0DF187311}" type="presOf" srcId="{D06D33EA-D8D2-48C3-9FBA-A00FF8EB9239}" destId="{5D430416-51EB-40AF-B85C-7A7ADFE6D8F3}" srcOrd="0" destOrd="0" presId="urn:microsoft.com/office/officeart/2005/8/layout/hList7"/>
    <dgm:cxn modelId="{CEF7C930-437E-4194-AED8-D3EB3AB75FDF}" type="presOf" srcId="{067AD73F-D435-421B-BEDC-C969683A9A29}" destId="{F993283F-1EA4-4260-A0AB-A60B8E0236F0}" srcOrd="0" destOrd="0" presId="urn:microsoft.com/office/officeart/2005/8/layout/hList7"/>
    <dgm:cxn modelId="{EF9EE964-3918-4A7D-A001-7447A3E302EC}" type="presOf" srcId="{4531166D-5DB5-4193-A1DA-9F1A318A8292}" destId="{3E89AA90-7C63-4A16-8ACE-0E2DC6FF749F}" srcOrd="1" destOrd="0" presId="urn:microsoft.com/office/officeart/2005/8/layout/hList7"/>
    <dgm:cxn modelId="{7728EC45-30F7-4E6C-B6EB-8B05B2099BF9}" srcId="{27097A3D-B1A6-42D6-91D3-8095221632BB}" destId="{AFA3F94F-7EAA-46EC-BB3B-77371034BC77}" srcOrd="0" destOrd="0" parTransId="{A318B11B-D748-4A46-B871-02D848EB35DA}" sibTransId="{067AD73F-D435-421B-BEDC-C969683A9A29}"/>
    <dgm:cxn modelId="{1BA16877-22D3-462F-B2E8-70BB84249E48}" type="presOf" srcId="{27097A3D-B1A6-42D6-91D3-8095221632BB}" destId="{8A8119ED-9844-4DA6-BCD7-0F32E3F18034}" srcOrd="0" destOrd="0" presId="urn:microsoft.com/office/officeart/2005/8/layout/hList7"/>
    <dgm:cxn modelId="{7BD6AE8E-DA97-491B-B184-F36738514C89}" type="presOf" srcId="{4531166D-5DB5-4193-A1DA-9F1A318A8292}" destId="{E0EA17E9-2A21-4C45-AFFE-7FC554168A31}" srcOrd="0" destOrd="0" presId="urn:microsoft.com/office/officeart/2005/8/layout/hList7"/>
    <dgm:cxn modelId="{C383EEB1-D537-4D86-A0A7-C9456FC6FE2D}" srcId="{27097A3D-B1A6-42D6-91D3-8095221632BB}" destId="{4531166D-5DB5-4193-A1DA-9F1A318A8292}" srcOrd="1" destOrd="0" parTransId="{4245ACAC-8272-40BB-8E21-4EB175B90103}" sibTransId="{07B5DF41-2062-48D3-9F3F-9F23EDF31A78}"/>
    <dgm:cxn modelId="{F8E6D4B3-00E4-468C-85D5-39EA59BBC054}" type="presOf" srcId="{D06D33EA-D8D2-48C3-9FBA-A00FF8EB9239}" destId="{F8AE26DF-16F4-4492-9537-AEAC21FEE1B9}" srcOrd="1" destOrd="0" presId="urn:microsoft.com/office/officeart/2005/8/layout/hList7"/>
    <dgm:cxn modelId="{BDB407C1-2A60-4483-9FDD-87D1CAEF155C}" srcId="{27097A3D-B1A6-42D6-91D3-8095221632BB}" destId="{D06D33EA-D8D2-48C3-9FBA-A00FF8EB9239}" srcOrd="2" destOrd="0" parTransId="{0F0DEDC3-DC29-46DB-B2F5-5B4F0FFC0AE7}" sibTransId="{9F870E3E-C470-4378-9DD5-5AA0CDF5FECC}"/>
    <dgm:cxn modelId="{21F242E7-5982-47C0-B768-5EEE7B4D3842}" type="presOf" srcId="{AFA3F94F-7EAA-46EC-BB3B-77371034BC77}" destId="{FD9036F6-4C63-4351-8D6B-66B136F7A69F}" srcOrd="1" destOrd="0" presId="urn:microsoft.com/office/officeart/2005/8/layout/hList7"/>
    <dgm:cxn modelId="{343D68F5-AE53-4313-AE5B-9A8ECC3DCC0D}" type="presOf" srcId="{07B5DF41-2062-48D3-9F3F-9F23EDF31A78}" destId="{683F41F3-1CC2-4E8F-9B63-1BB82BD80339}" srcOrd="0" destOrd="0" presId="urn:microsoft.com/office/officeart/2005/8/layout/hList7"/>
    <dgm:cxn modelId="{34A8553E-10E4-4060-9ABE-A0C03211D568}" type="presParOf" srcId="{8A8119ED-9844-4DA6-BCD7-0F32E3F18034}" destId="{BE94025F-D18C-4A6E-9B22-C65984969DD7}" srcOrd="0" destOrd="0" presId="urn:microsoft.com/office/officeart/2005/8/layout/hList7"/>
    <dgm:cxn modelId="{743651F6-F6FA-441B-8863-D341776DDAC1}" type="presParOf" srcId="{8A8119ED-9844-4DA6-BCD7-0F32E3F18034}" destId="{A3CA515A-C1A9-4696-8204-D26B1322D55C}" srcOrd="1" destOrd="0" presId="urn:microsoft.com/office/officeart/2005/8/layout/hList7"/>
    <dgm:cxn modelId="{111089CA-17E8-47A2-89DA-EB1DF6DA9CDF}" type="presParOf" srcId="{A3CA515A-C1A9-4696-8204-D26B1322D55C}" destId="{DC3B1A68-36DD-4325-9844-00D7D10B301A}" srcOrd="0" destOrd="0" presId="urn:microsoft.com/office/officeart/2005/8/layout/hList7"/>
    <dgm:cxn modelId="{BC3FFEA3-8073-4928-B353-2BA4409D1361}" type="presParOf" srcId="{DC3B1A68-36DD-4325-9844-00D7D10B301A}" destId="{9E54F51D-15B6-4060-B84A-B116881B8D2E}" srcOrd="0" destOrd="0" presId="urn:microsoft.com/office/officeart/2005/8/layout/hList7"/>
    <dgm:cxn modelId="{5AE88749-4285-4B74-8F85-F0189F912982}" type="presParOf" srcId="{DC3B1A68-36DD-4325-9844-00D7D10B301A}" destId="{FD9036F6-4C63-4351-8D6B-66B136F7A69F}" srcOrd="1" destOrd="0" presId="urn:microsoft.com/office/officeart/2005/8/layout/hList7"/>
    <dgm:cxn modelId="{3927B206-5E25-4CD8-86C3-BD4BB69EE034}" type="presParOf" srcId="{DC3B1A68-36DD-4325-9844-00D7D10B301A}" destId="{C06418CB-29E0-4929-918D-C5EF0BEA5AA6}" srcOrd="2" destOrd="0" presId="urn:microsoft.com/office/officeart/2005/8/layout/hList7"/>
    <dgm:cxn modelId="{C99788F3-D259-4C49-B96B-EE0637670324}" type="presParOf" srcId="{DC3B1A68-36DD-4325-9844-00D7D10B301A}" destId="{D81D6EB5-6003-485F-9CC2-A49F9346095B}" srcOrd="3" destOrd="0" presId="urn:microsoft.com/office/officeart/2005/8/layout/hList7"/>
    <dgm:cxn modelId="{01FE1F9D-BC7F-4638-ADB2-E77834AAEFF9}" type="presParOf" srcId="{A3CA515A-C1A9-4696-8204-D26B1322D55C}" destId="{F993283F-1EA4-4260-A0AB-A60B8E0236F0}" srcOrd="1" destOrd="0" presId="urn:microsoft.com/office/officeart/2005/8/layout/hList7"/>
    <dgm:cxn modelId="{8C536A1B-DD65-472A-8E3D-FF8ED8FCE081}" type="presParOf" srcId="{A3CA515A-C1A9-4696-8204-D26B1322D55C}" destId="{E967AE1F-8750-4D59-BEE1-F7A73493E141}" srcOrd="2" destOrd="0" presId="urn:microsoft.com/office/officeart/2005/8/layout/hList7"/>
    <dgm:cxn modelId="{42A54B4F-47CD-44EE-833B-BDA2F6A3382A}" type="presParOf" srcId="{E967AE1F-8750-4D59-BEE1-F7A73493E141}" destId="{E0EA17E9-2A21-4C45-AFFE-7FC554168A31}" srcOrd="0" destOrd="0" presId="urn:microsoft.com/office/officeart/2005/8/layout/hList7"/>
    <dgm:cxn modelId="{3C2E3A3E-20AC-4D99-A1E0-E0E0A6D0F6ED}" type="presParOf" srcId="{E967AE1F-8750-4D59-BEE1-F7A73493E141}" destId="{3E89AA90-7C63-4A16-8ACE-0E2DC6FF749F}" srcOrd="1" destOrd="0" presId="urn:microsoft.com/office/officeart/2005/8/layout/hList7"/>
    <dgm:cxn modelId="{0BE63965-4D26-47E5-A1C3-6D3F7FABB348}" type="presParOf" srcId="{E967AE1F-8750-4D59-BEE1-F7A73493E141}" destId="{75509BDB-ECB2-4C71-851F-85FC8FE37ECD}" srcOrd="2" destOrd="0" presId="urn:microsoft.com/office/officeart/2005/8/layout/hList7"/>
    <dgm:cxn modelId="{FBCB3476-8606-4DA7-B03F-A34E78A33972}" type="presParOf" srcId="{E967AE1F-8750-4D59-BEE1-F7A73493E141}" destId="{2BDF56E9-1014-4EB3-A974-81668CD96A29}" srcOrd="3" destOrd="0" presId="urn:microsoft.com/office/officeart/2005/8/layout/hList7"/>
    <dgm:cxn modelId="{3AC47D68-0F52-41BA-B665-1F8E53A8891E}" type="presParOf" srcId="{A3CA515A-C1A9-4696-8204-D26B1322D55C}" destId="{683F41F3-1CC2-4E8F-9B63-1BB82BD80339}" srcOrd="3" destOrd="0" presId="urn:microsoft.com/office/officeart/2005/8/layout/hList7"/>
    <dgm:cxn modelId="{C906A45B-03E8-47F6-8F21-6117AE5C1388}" type="presParOf" srcId="{A3CA515A-C1A9-4696-8204-D26B1322D55C}" destId="{72A54FC4-4C97-4038-83D0-345905ADEB31}" srcOrd="4" destOrd="0" presId="urn:microsoft.com/office/officeart/2005/8/layout/hList7"/>
    <dgm:cxn modelId="{F09C5306-4B01-48BC-AEC6-4DB905C0D43D}" type="presParOf" srcId="{72A54FC4-4C97-4038-83D0-345905ADEB31}" destId="{5D430416-51EB-40AF-B85C-7A7ADFE6D8F3}" srcOrd="0" destOrd="0" presId="urn:microsoft.com/office/officeart/2005/8/layout/hList7"/>
    <dgm:cxn modelId="{E9054ACB-A8F7-44FA-BD26-AC6543BFEB7F}" type="presParOf" srcId="{72A54FC4-4C97-4038-83D0-345905ADEB31}" destId="{F8AE26DF-16F4-4492-9537-AEAC21FEE1B9}" srcOrd="1" destOrd="0" presId="urn:microsoft.com/office/officeart/2005/8/layout/hList7"/>
    <dgm:cxn modelId="{D516E4D2-B2AA-4968-903E-2FE7AA20B53D}" type="presParOf" srcId="{72A54FC4-4C97-4038-83D0-345905ADEB31}" destId="{8E8E844C-FF1E-42BA-B455-B6F3009B5F35}" srcOrd="2" destOrd="0" presId="urn:microsoft.com/office/officeart/2005/8/layout/hList7"/>
    <dgm:cxn modelId="{5417B5EF-B0E7-4FBC-8789-B1C1AF79F0F6}" type="presParOf" srcId="{72A54FC4-4C97-4038-83D0-345905ADEB31}" destId="{08B48DC4-7BF5-4F8C-AF5A-49393F017637}" srcOrd="3" destOrd="0" presId="urn:microsoft.com/office/officeart/2005/8/layout/hList7"/>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C6480224-38EF-4657-9C71-95B5380950ED}" type="doc">
      <dgm:prSet loTypeId="urn:microsoft.com/office/officeart/2005/8/layout/default" loCatId="list" qsTypeId="urn:microsoft.com/office/officeart/2005/8/quickstyle/simple4" qsCatId="simple" csTypeId="urn:microsoft.com/office/officeart/2005/8/colors/colorful2" csCatId="colorful"/>
      <dgm:spPr/>
      <dgm:t>
        <a:bodyPr/>
        <a:lstStyle/>
        <a:p>
          <a:endParaRPr lang="en-US"/>
        </a:p>
      </dgm:t>
    </dgm:pt>
    <dgm:pt modelId="{FE98099F-C75C-4713-80BD-02AAEF2D55E6}">
      <dgm:prSet/>
      <dgm:spPr/>
      <dgm:t>
        <a:bodyPr/>
        <a:lstStyle/>
        <a:p>
          <a:r>
            <a:rPr lang="en-GB"/>
            <a:t>To build toilet.</a:t>
          </a:r>
          <a:endParaRPr lang="en-US"/>
        </a:p>
      </dgm:t>
    </dgm:pt>
    <dgm:pt modelId="{C1024470-46FA-438F-8AB2-9526DA6AFAA6}" type="parTrans" cxnId="{E4DAECAD-A0F4-4618-B8D5-E7E6FE785FE5}">
      <dgm:prSet/>
      <dgm:spPr/>
      <dgm:t>
        <a:bodyPr/>
        <a:lstStyle/>
        <a:p>
          <a:endParaRPr lang="en-US"/>
        </a:p>
      </dgm:t>
    </dgm:pt>
    <dgm:pt modelId="{6AD7A58A-0021-4CCC-9E0A-D9B7B532076A}" type="sibTrans" cxnId="{E4DAECAD-A0F4-4618-B8D5-E7E6FE785FE5}">
      <dgm:prSet/>
      <dgm:spPr/>
      <dgm:t>
        <a:bodyPr/>
        <a:lstStyle/>
        <a:p>
          <a:endParaRPr lang="en-US"/>
        </a:p>
      </dgm:t>
    </dgm:pt>
    <dgm:pt modelId="{6686D213-901E-486E-9962-2172E94E76E4}">
      <dgm:prSet/>
      <dgm:spPr/>
      <dgm:t>
        <a:bodyPr/>
        <a:lstStyle/>
        <a:p>
          <a:r>
            <a:rPr lang="en-GB"/>
            <a:t>To separate office space. </a:t>
          </a:r>
          <a:endParaRPr lang="en-US"/>
        </a:p>
      </dgm:t>
    </dgm:pt>
    <dgm:pt modelId="{B768E2CF-7AD5-4297-BBBD-AC0B542741DB}" type="parTrans" cxnId="{848C699B-4F78-4A28-837D-37679C2ED2A8}">
      <dgm:prSet/>
      <dgm:spPr/>
      <dgm:t>
        <a:bodyPr/>
        <a:lstStyle/>
        <a:p>
          <a:endParaRPr lang="en-US"/>
        </a:p>
      </dgm:t>
    </dgm:pt>
    <dgm:pt modelId="{E1EF2375-104B-460E-B19F-CF24466B259A}" type="sibTrans" cxnId="{848C699B-4F78-4A28-837D-37679C2ED2A8}">
      <dgm:prSet/>
      <dgm:spPr/>
      <dgm:t>
        <a:bodyPr/>
        <a:lstStyle/>
        <a:p>
          <a:endParaRPr lang="en-US"/>
        </a:p>
      </dgm:t>
    </dgm:pt>
    <dgm:pt modelId="{E8B05354-7EF9-47D0-BB92-9D5B31E33409}">
      <dgm:prSet/>
      <dgm:spPr/>
      <dgm:t>
        <a:bodyPr/>
        <a:lstStyle/>
        <a:p>
          <a:r>
            <a:rPr lang="en-GB"/>
            <a:t>To create kitchen area.</a:t>
          </a:r>
          <a:endParaRPr lang="en-US"/>
        </a:p>
      </dgm:t>
    </dgm:pt>
    <dgm:pt modelId="{84C75F90-EBFA-48FA-A86C-2622B8ECC179}" type="parTrans" cxnId="{E6DB4625-47AF-455B-9ABB-898EA9A61126}">
      <dgm:prSet/>
      <dgm:spPr/>
      <dgm:t>
        <a:bodyPr/>
        <a:lstStyle/>
        <a:p>
          <a:endParaRPr lang="en-US"/>
        </a:p>
      </dgm:t>
    </dgm:pt>
    <dgm:pt modelId="{32FF0941-6E62-4398-82CC-1B8CA4F2B4AE}" type="sibTrans" cxnId="{E6DB4625-47AF-455B-9ABB-898EA9A61126}">
      <dgm:prSet/>
      <dgm:spPr/>
      <dgm:t>
        <a:bodyPr/>
        <a:lstStyle/>
        <a:p>
          <a:endParaRPr lang="en-US"/>
        </a:p>
      </dgm:t>
    </dgm:pt>
    <dgm:pt modelId="{1C9EB01D-5D67-4266-840B-D4ADB7259D8A}" type="pres">
      <dgm:prSet presAssocID="{C6480224-38EF-4657-9C71-95B5380950ED}" presName="diagram" presStyleCnt="0">
        <dgm:presLayoutVars>
          <dgm:dir/>
          <dgm:resizeHandles val="exact"/>
        </dgm:presLayoutVars>
      </dgm:prSet>
      <dgm:spPr/>
    </dgm:pt>
    <dgm:pt modelId="{155D8524-1FB9-42C2-9C99-6736F2134549}" type="pres">
      <dgm:prSet presAssocID="{FE98099F-C75C-4713-80BD-02AAEF2D55E6}" presName="node" presStyleLbl="node1" presStyleIdx="0" presStyleCnt="3">
        <dgm:presLayoutVars>
          <dgm:bulletEnabled val="1"/>
        </dgm:presLayoutVars>
      </dgm:prSet>
      <dgm:spPr/>
    </dgm:pt>
    <dgm:pt modelId="{B36DA5C8-41EA-48D8-997B-DA4EA674AA58}" type="pres">
      <dgm:prSet presAssocID="{6AD7A58A-0021-4CCC-9E0A-D9B7B532076A}" presName="sibTrans" presStyleCnt="0"/>
      <dgm:spPr/>
    </dgm:pt>
    <dgm:pt modelId="{25605D2A-FD3B-4831-9159-0F6AC2941909}" type="pres">
      <dgm:prSet presAssocID="{6686D213-901E-486E-9962-2172E94E76E4}" presName="node" presStyleLbl="node1" presStyleIdx="1" presStyleCnt="3">
        <dgm:presLayoutVars>
          <dgm:bulletEnabled val="1"/>
        </dgm:presLayoutVars>
      </dgm:prSet>
      <dgm:spPr/>
    </dgm:pt>
    <dgm:pt modelId="{4F2BF692-ED7F-4BE3-B177-AF77EC5169F7}" type="pres">
      <dgm:prSet presAssocID="{E1EF2375-104B-460E-B19F-CF24466B259A}" presName="sibTrans" presStyleCnt="0"/>
      <dgm:spPr/>
    </dgm:pt>
    <dgm:pt modelId="{8E79AE2F-4CBA-4AB2-A80C-5B4C6421F64D}" type="pres">
      <dgm:prSet presAssocID="{E8B05354-7EF9-47D0-BB92-9D5B31E33409}" presName="node" presStyleLbl="node1" presStyleIdx="2" presStyleCnt="3">
        <dgm:presLayoutVars>
          <dgm:bulletEnabled val="1"/>
        </dgm:presLayoutVars>
      </dgm:prSet>
      <dgm:spPr/>
    </dgm:pt>
  </dgm:ptLst>
  <dgm:cxnLst>
    <dgm:cxn modelId="{D90B0900-D53B-43B0-84E0-E16F34161CAB}" type="presOf" srcId="{FE98099F-C75C-4713-80BD-02AAEF2D55E6}" destId="{155D8524-1FB9-42C2-9C99-6736F2134549}" srcOrd="0" destOrd="0" presId="urn:microsoft.com/office/officeart/2005/8/layout/default"/>
    <dgm:cxn modelId="{E6DB4625-47AF-455B-9ABB-898EA9A61126}" srcId="{C6480224-38EF-4657-9C71-95B5380950ED}" destId="{E8B05354-7EF9-47D0-BB92-9D5B31E33409}" srcOrd="2" destOrd="0" parTransId="{84C75F90-EBFA-48FA-A86C-2622B8ECC179}" sibTransId="{32FF0941-6E62-4398-82CC-1B8CA4F2B4AE}"/>
    <dgm:cxn modelId="{61F61B58-864A-4235-8613-B2B17283D1DA}" type="presOf" srcId="{E8B05354-7EF9-47D0-BB92-9D5B31E33409}" destId="{8E79AE2F-4CBA-4AB2-A80C-5B4C6421F64D}" srcOrd="0" destOrd="0" presId="urn:microsoft.com/office/officeart/2005/8/layout/default"/>
    <dgm:cxn modelId="{848C699B-4F78-4A28-837D-37679C2ED2A8}" srcId="{C6480224-38EF-4657-9C71-95B5380950ED}" destId="{6686D213-901E-486E-9962-2172E94E76E4}" srcOrd="1" destOrd="0" parTransId="{B768E2CF-7AD5-4297-BBBD-AC0B542741DB}" sibTransId="{E1EF2375-104B-460E-B19F-CF24466B259A}"/>
    <dgm:cxn modelId="{26BE0DAD-9BB8-4996-8F47-E3460C25F9EE}" type="presOf" srcId="{6686D213-901E-486E-9962-2172E94E76E4}" destId="{25605D2A-FD3B-4831-9159-0F6AC2941909}" srcOrd="0" destOrd="0" presId="urn:microsoft.com/office/officeart/2005/8/layout/default"/>
    <dgm:cxn modelId="{E4DAECAD-A0F4-4618-B8D5-E7E6FE785FE5}" srcId="{C6480224-38EF-4657-9C71-95B5380950ED}" destId="{FE98099F-C75C-4713-80BD-02AAEF2D55E6}" srcOrd="0" destOrd="0" parTransId="{C1024470-46FA-438F-8AB2-9526DA6AFAA6}" sibTransId="{6AD7A58A-0021-4CCC-9E0A-D9B7B532076A}"/>
    <dgm:cxn modelId="{B1B4A0B3-10A1-4481-903B-A9028193A40E}" type="presOf" srcId="{C6480224-38EF-4657-9C71-95B5380950ED}" destId="{1C9EB01D-5D67-4266-840B-D4ADB7259D8A}" srcOrd="0" destOrd="0" presId="urn:microsoft.com/office/officeart/2005/8/layout/default"/>
    <dgm:cxn modelId="{7758DC65-8FAB-4044-AC98-18263F674E46}" type="presParOf" srcId="{1C9EB01D-5D67-4266-840B-D4ADB7259D8A}" destId="{155D8524-1FB9-42C2-9C99-6736F2134549}" srcOrd="0" destOrd="0" presId="urn:microsoft.com/office/officeart/2005/8/layout/default"/>
    <dgm:cxn modelId="{374391DD-2171-45DA-AD25-5297015B64A1}" type="presParOf" srcId="{1C9EB01D-5D67-4266-840B-D4ADB7259D8A}" destId="{B36DA5C8-41EA-48D8-997B-DA4EA674AA58}" srcOrd="1" destOrd="0" presId="urn:microsoft.com/office/officeart/2005/8/layout/default"/>
    <dgm:cxn modelId="{1197C9E7-06BF-4ED9-A1B5-C35B271FE8A9}" type="presParOf" srcId="{1C9EB01D-5D67-4266-840B-D4ADB7259D8A}" destId="{25605D2A-FD3B-4831-9159-0F6AC2941909}" srcOrd="2" destOrd="0" presId="urn:microsoft.com/office/officeart/2005/8/layout/default"/>
    <dgm:cxn modelId="{B3320131-E42D-404D-8A8D-D3EC28FB1EC3}" type="presParOf" srcId="{1C9EB01D-5D67-4266-840B-D4ADB7259D8A}" destId="{4F2BF692-ED7F-4BE3-B177-AF77EC5169F7}" srcOrd="3" destOrd="0" presId="urn:microsoft.com/office/officeart/2005/8/layout/default"/>
    <dgm:cxn modelId="{D6795EDD-4B17-43AF-B8D1-8E905BECEE39}" type="presParOf" srcId="{1C9EB01D-5D67-4266-840B-D4ADB7259D8A}" destId="{8E79AE2F-4CBA-4AB2-A80C-5B4C6421F64D}" srcOrd="4"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EEF22E24-C8F6-4D86-8E23-875077455C5F}" type="doc">
      <dgm:prSet loTypeId="urn:microsoft.com/office/officeart/2005/8/layout/vProcess5" loCatId="process" qsTypeId="urn:microsoft.com/office/officeart/2005/8/quickstyle/simple4" qsCatId="simple" csTypeId="urn:microsoft.com/office/officeart/2005/8/colors/colorful1" csCatId="colorful" phldr="1"/>
      <dgm:spPr/>
      <dgm:t>
        <a:bodyPr/>
        <a:lstStyle/>
        <a:p>
          <a:endParaRPr lang="en-US"/>
        </a:p>
      </dgm:t>
    </dgm:pt>
    <dgm:pt modelId="{0551B2BA-C5D7-4F97-9A1E-6134B21FD771}">
      <dgm:prSet/>
      <dgm:spPr/>
      <dgm:t>
        <a:bodyPr/>
        <a:lstStyle/>
        <a:p>
          <a:r>
            <a:rPr lang="en-GB"/>
            <a:t>Full electrical wiring.</a:t>
          </a:r>
          <a:endParaRPr lang="en-US"/>
        </a:p>
      </dgm:t>
    </dgm:pt>
    <dgm:pt modelId="{7310C262-2F16-4B75-852D-678E2D23DEE4}" type="parTrans" cxnId="{5F2AC53F-2BA2-4D18-93A4-6F950E549ED5}">
      <dgm:prSet/>
      <dgm:spPr/>
      <dgm:t>
        <a:bodyPr/>
        <a:lstStyle/>
        <a:p>
          <a:endParaRPr lang="en-US"/>
        </a:p>
      </dgm:t>
    </dgm:pt>
    <dgm:pt modelId="{D9F65D58-5FBB-4E66-8C47-03AFCFEC2C34}" type="sibTrans" cxnId="{5F2AC53F-2BA2-4D18-93A4-6F950E549ED5}">
      <dgm:prSet/>
      <dgm:spPr/>
      <dgm:t>
        <a:bodyPr/>
        <a:lstStyle/>
        <a:p>
          <a:endParaRPr lang="en-US"/>
        </a:p>
      </dgm:t>
    </dgm:pt>
    <dgm:pt modelId="{183E97D8-48D0-4B41-8293-A538BB8D4B47}">
      <dgm:prSet/>
      <dgm:spPr/>
      <dgm:t>
        <a:bodyPr/>
        <a:lstStyle/>
        <a:p>
          <a:r>
            <a:rPr lang="en-GB"/>
            <a:t>To install tube lights, ceiling lights, wall socket and light switches smoke alarm and fuse box.</a:t>
          </a:r>
          <a:endParaRPr lang="en-US"/>
        </a:p>
      </dgm:t>
    </dgm:pt>
    <dgm:pt modelId="{CB5F0E34-7B27-4998-9B5D-C2BC5F51859D}" type="parTrans" cxnId="{E4CDFDB8-500D-40B4-8C9D-E9510EEE5B43}">
      <dgm:prSet/>
      <dgm:spPr/>
      <dgm:t>
        <a:bodyPr/>
        <a:lstStyle/>
        <a:p>
          <a:endParaRPr lang="en-US"/>
        </a:p>
      </dgm:t>
    </dgm:pt>
    <dgm:pt modelId="{7D8639AB-3CAF-4531-A121-D86E619CFD1F}" type="sibTrans" cxnId="{E4CDFDB8-500D-40B4-8C9D-E9510EEE5B43}">
      <dgm:prSet/>
      <dgm:spPr/>
      <dgm:t>
        <a:bodyPr/>
        <a:lstStyle/>
        <a:p>
          <a:endParaRPr lang="en-US"/>
        </a:p>
      </dgm:t>
    </dgm:pt>
    <dgm:pt modelId="{FF269F7A-D3A6-4484-9029-B0BF5DBA1AD0}">
      <dgm:prSet/>
      <dgm:spPr/>
      <dgm:t>
        <a:bodyPr/>
        <a:lstStyle/>
        <a:p>
          <a:r>
            <a:rPr lang="en-GB"/>
            <a:t>Install electrical fan heating.</a:t>
          </a:r>
          <a:endParaRPr lang="en-US"/>
        </a:p>
      </dgm:t>
    </dgm:pt>
    <dgm:pt modelId="{ACE2A4B4-DF87-4D54-AACC-8BCE1776C62A}" type="parTrans" cxnId="{D7E27A8E-42FC-4C85-B48E-ADABE5E6202C}">
      <dgm:prSet/>
      <dgm:spPr/>
      <dgm:t>
        <a:bodyPr/>
        <a:lstStyle/>
        <a:p>
          <a:endParaRPr lang="en-US"/>
        </a:p>
      </dgm:t>
    </dgm:pt>
    <dgm:pt modelId="{0C6B3651-A383-499D-9C6D-0EDE8EDAE9DC}" type="sibTrans" cxnId="{D7E27A8E-42FC-4C85-B48E-ADABE5E6202C}">
      <dgm:prSet/>
      <dgm:spPr/>
      <dgm:t>
        <a:bodyPr/>
        <a:lstStyle/>
        <a:p>
          <a:endParaRPr lang="en-US"/>
        </a:p>
      </dgm:t>
    </dgm:pt>
    <dgm:pt modelId="{4C042FD7-637A-4C17-82B3-A08995F939BA}" type="pres">
      <dgm:prSet presAssocID="{EEF22E24-C8F6-4D86-8E23-875077455C5F}" presName="outerComposite" presStyleCnt="0">
        <dgm:presLayoutVars>
          <dgm:chMax val="5"/>
          <dgm:dir/>
          <dgm:resizeHandles val="exact"/>
        </dgm:presLayoutVars>
      </dgm:prSet>
      <dgm:spPr/>
    </dgm:pt>
    <dgm:pt modelId="{B3748B65-6784-4101-93A6-622685C09608}" type="pres">
      <dgm:prSet presAssocID="{EEF22E24-C8F6-4D86-8E23-875077455C5F}" presName="dummyMaxCanvas" presStyleCnt="0">
        <dgm:presLayoutVars/>
      </dgm:prSet>
      <dgm:spPr/>
    </dgm:pt>
    <dgm:pt modelId="{FE682203-7A53-401D-BC01-D206F7822EB9}" type="pres">
      <dgm:prSet presAssocID="{EEF22E24-C8F6-4D86-8E23-875077455C5F}" presName="ThreeNodes_1" presStyleLbl="node1" presStyleIdx="0" presStyleCnt="3">
        <dgm:presLayoutVars>
          <dgm:bulletEnabled val="1"/>
        </dgm:presLayoutVars>
      </dgm:prSet>
      <dgm:spPr/>
    </dgm:pt>
    <dgm:pt modelId="{C450F18C-172C-449C-8507-CC966FB19127}" type="pres">
      <dgm:prSet presAssocID="{EEF22E24-C8F6-4D86-8E23-875077455C5F}" presName="ThreeNodes_2" presStyleLbl="node1" presStyleIdx="1" presStyleCnt="3">
        <dgm:presLayoutVars>
          <dgm:bulletEnabled val="1"/>
        </dgm:presLayoutVars>
      </dgm:prSet>
      <dgm:spPr/>
    </dgm:pt>
    <dgm:pt modelId="{19A694D7-4CA2-4E9D-B433-C8E595BD1245}" type="pres">
      <dgm:prSet presAssocID="{EEF22E24-C8F6-4D86-8E23-875077455C5F}" presName="ThreeNodes_3" presStyleLbl="node1" presStyleIdx="2" presStyleCnt="3">
        <dgm:presLayoutVars>
          <dgm:bulletEnabled val="1"/>
        </dgm:presLayoutVars>
      </dgm:prSet>
      <dgm:spPr/>
    </dgm:pt>
    <dgm:pt modelId="{4EBFF4F3-F22C-43B9-B9B6-E5CB02F7D2B0}" type="pres">
      <dgm:prSet presAssocID="{EEF22E24-C8F6-4D86-8E23-875077455C5F}" presName="ThreeConn_1-2" presStyleLbl="fgAccFollowNode1" presStyleIdx="0" presStyleCnt="2">
        <dgm:presLayoutVars>
          <dgm:bulletEnabled val="1"/>
        </dgm:presLayoutVars>
      </dgm:prSet>
      <dgm:spPr/>
    </dgm:pt>
    <dgm:pt modelId="{E180FCFB-9E07-43DC-93B3-1EC664C922EB}" type="pres">
      <dgm:prSet presAssocID="{EEF22E24-C8F6-4D86-8E23-875077455C5F}" presName="ThreeConn_2-3" presStyleLbl="fgAccFollowNode1" presStyleIdx="1" presStyleCnt="2">
        <dgm:presLayoutVars>
          <dgm:bulletEnabled val="1"/>
        </dgm:presLayoutVars>
      </dgm:prSet>
      <dgm:spPr/>
    </dgm:pt>
    <dgm:pt modelId="{0C9F005F-1C24-48B2-A2C0-CCFAC646242A}" type="pres">
      <dgm:prSet presAssocID="{EEF22E24-C8F6-4D86-8E23-875077455C5F}" presName="ThreeNodes_1_text" presStyleLbl="node1" presStyleIdx="2" presStyleCnt="3">
        <dgm:presLayoutVars>
          <dgm:bulletEnabled val="1"/>
        </dgm:presLayoutVars>
      </dgm:prSet>
      <dgm:spPr/>
    </dgm:pt>
    <dgm:pt modelId="{34A910C2-B95B-48EB-846C-19A918A37A70}" type="pres">
      <dgm:prSet presAssocID="{EEF22E24-C8F6-4D86-8E23-875077455C5F}" presName="ThreeNodes_2_text" presStyleLbl="node1" presStyleIdx="2" presStyleCnt="3">
        <dgm:presLayoutVars>
          <dgm:bulletEnabled val="1"/>
        </dgm:presLayoutVars>
      </dgm:prSet>
      <dgm:spPr/>
    </dgm:pt>
    <dgm:pt modelId="{23F6ED68-B2A2-412E-9BF8-2927B77A01F2}" type="pres">
      <dgm:prSet presAssocID="{EEF22E24-C8F6-4D86-8E23-875077455C5F}" presName="ThreeNodes_3_text" presStyleLbl="node1" presStyleIdx="2" presStyleCnt="3">
        <dgm:presLayoutVars>
          <dgm:bulletEnabled val="1"/>
        </dgm:presLayoutVars>
      </dgm:prSet>
      <dgm:spPr/>
    </dgm:pt>
  </dgm:ptLst>
  <dgm:cxnLst>
    <dgm:cxn modelId="{BE94090D-0138-49BF-9F85-4583CC70178A}" type="presOf" srcId="{183E97D8-48D0-4B41-8293-A538BB8D4B47}" destId="{34A910C2-B95B-48EB-846C-19A918A37A70}" srcOrd="1" destOrd="0" presId="urn:microsoft.com/office/officeart/2005/8/layout/vProcess5"/>
    <dgm:cxn modelId="{4C5A7923-C45D-4C56-BF7D-DBF9BEB891D2}" type="presOf" srcId="{7D8639AB-3CAF-4531-A121-D86E619CFD1F}" destId="{E180FCFB-9E07-43DC-93B3-1EC664C922EB}" srcOrd="0" destOrd="0" presId="urn:microsoft.com/office/officeart/2005/8/layout/vProcess5"/>
    <dgm:cxn modelId="{EBCD1E25-DAB9-49C2-B3A2-2CC879467F41}" type="presOf" srcId="{FF269F7A-D3A6-4484-9029-B0BF5DBA1AD0}" destId="{23F6ED68-B2A2-412E-9BF8-2927B77A01F2}" srcOrd="1" destOrd="0" presId="urn:microsoft.com/office/officeart/2005/8/layout/vProcess5"/>
    <dgm:cxn modelId="{C8CF7238-5DE3-4422-8C80-52E7DEDE429D}" type="presOf" srcId="{0551B2BA-C5D7-4F97-9A1E-6134B21FD771}" destId="{0C9F005F-1C24-48B2-A2C0-CCFAC646242A}" srcOrd="1" destOrd="0" presId="urn:microsoft.com/office/officeart/2005/8/layout/vProcess5"/>
    <dgm:cxn modelId="{5F2AC53F-2BA2-4D18-93A4-6F950E549ED5}" srcId="{EEF22E24-C8F6-4D86-8E23-875077455C5F}" destId="{0551B2BA-C5D7-4F97-9A1E-6134B21FD771}" srcOrd="0" destOrd="0" parTransId="{7310C262-2F16-4B75-852D-678E2D23DEE4}" sibTransId="{D9F65D58-5FBB-4E66-8C47-03AFCFEC2C34}"/>
    <dgm:cxn modelId="{3AD05649-EB2D-4D31-98A0-C94576FFF746}" type="presOf" srcId="{FF269F7A-D3A6-4484-9029-B0BF5DBA1AD0}" destId="{19A694D7-4CA2-4E9D-B433-C8E595BD1245}" srcOrd="0" destOrd="0" presId="urn:microsoft.com/office/officeart/2005/8/layout/vProcess5"/>
    <dgm:cxn modelId="{AC0B204D-12D9-4887-9407-F5BE78DFAFB7}" type="presOf" srcId="{EEF22E24-C8F6-4D86-8E23-875077455C5F}" destId="{4C042FD7-637A-4C17-82B3-A08995F939BA}" srcOrd="0" destOrd="0" presId="urn:microsoft.com/office/officeart/2005/8/layout/vProcess5"/>
    <dgm:cxn modelId="{D62BD97A-FEA0-48AC-A6E3-850CECD674CF}" type="presOf" srcId="{0551B2BA-C5D7-4F97-9A1E-6134B21FD771}" destId="{FE682203-7A53-401D-BC01-D206F7822EB9}" srcOrd="0" destOrd="0" presId="urn:microsoft.com/office/officeart/2005/8/layout/vProcess5"/>
    <dgm:cxn modelId="{D7E27A8E-42FC-4C85-B48E-ADABE5E6202C}" srcId="{EEF22E24-C8F6-4D86-8E23-875077455C5F}" destId="{FF269F7A-D3A6-4484-9029-B0BF5DBA1AD0}" srcOrd="2" destOrd="0" parTransId="{ACE2A4B4-DF87-4D54-AACC-8BCE1776C62A}" sibTransId="{0C6B3651-A383-499D-9C6D-0EDE8EDAE9DC}"/>
    <dgm:cxn modelId="{F31545A7-B91D-4515-B9C6-73184844E5E2}" type="presOf" srcId="{D9F65D58-5FBB-4E66-8C47-03AFCFEC2C34}" destId="{4EBFF4F3-F22C-43B9-B9B6-E5CB02F7D2B0}" srcOrd="0" destOrd="0" presId="urn:microsoft.com/office/officeart/2005/8/layout/vProcess5"/>
    <dgm:cxn modelId="{E4CDFDB8-500D-40B4-8C9D-E9510EEE5B43}" srcId="{EEF22E24-C8F6-4D86-8E23-875077455C5F}" destId="{183E97D8-48D0-4B41-8293-A538BB8D4B47}" srcOrd="1" destOrd="0" parTransId="{CB5F0E34-7B27-4998-9B5D-C2BC5F51859D}" sibTransId="{7D8639AB-3CAF-4531-A121-D86E619CFD1F}"/>
    <dgm:cxn modelId="{402D87D9-8E9B-4F5C-B8AE-17DB0EA488A2}" type="presOf" srcId="{183E97D8-48D0-4B41-8293-A538BB8D4B47}" destId="{C450F18C-172C-449C-8507-CC966FB19127}" srcOrd="0" destOrd="0" presId="urn:microsoft.com/office/officeart/2005/8/layout/vProcess5"/>
    <dgm:cxn modelId="{B9BEF6D2-CEC5-444B-A8A4-795FCD0A1FBF}" type="presParOf" srcId="{4C042FD7-637A-4C17-82B3-A08995F939BA}" destId="{B3748B65-6784-4101-93A6-622685C09608}" srcOrd="0" destOrd="0" presId="urn:microsoft.com/office/officeart/2005/8/layout/vProcess5"/>
    <dgm:cxn modelId="{8AC86B23-536E-41E6-BA6C-C0B85AF172C7}" type="presParOf" srcId="{4C042FD7-637A-4C17-82B3-A08995F939BA}" destId="{FE682203-7A53-401D-BC01-D206F7822EB9}" srcOrd="1" destOrd="0" presId="urn:microsoft.com/office/officeart/2005/8/layout/vProcess5"/>
    <dgm:cxn modelId="{12402D88-9A1E-479C-926F-580A4737A90C}" type="presParOf" srcId="{4C042FD7-637A-4C17-82B3-A08995F939BA}" destId="{C450F18C-172C-449C-8507-CC966FB19127}" srcOrd="2" destOrd="0" presId="urn:microsoft.com/office/officeart/2005/8/layout/vProcess5"/>
    <dgm:cxn modelId="{7860AF8B-1B1F-4DD6-B9AD-3C9D5795A028}" type="presParOf" srcId="{4C042FD7-637A-4C17-82B3-A08995F939BA}" destId="{19A694D7-4CA2-4E9D-B433-C8E595BD1245}" srcOrd="3" destOrd="0" presId="urn:microsoft.com/office/officeart/2005/8/layout/vProcess5"/>
    <dgm:cxn modelId="{E5C0868D-4542-4A8E-9A87-F43577F9BC1A}" type="presParOf" srcId="{4C042FD7-637A-4C17-82B3-A08995F939BA}" destId="{4EBFF4F3-F22C-43B9-B9B6-E5CB02F7D2B0}" srcOrd="4" destOrd="0" presId="urn:microsoft.com/office/officeart/2005/8/layout/vProcess5"/>
    <dgm:cxn modelId="{FD8F6804-1856-4C54-804E-A0F038D437E0}" type="presParOf" srcId="{4C042FD7-637A-4C17-82B3-A08995F939BA}" destId="{E180FCFB-9E07-43DC-93B3-1EC664C922EB}" srcOrd="5" destOrd="0" presId="urn:microsoft.com/office/officeart/2005/8/layout/vProcess5"/>
    <dgm:cxn modelId="{4500EA3A-13CC-46C1-8CA7-CF60ED2A73B5}" type="presParOf" srcId="{4C042FD7-637A-4C17-82B3-A08995F939BA}" destId="{0C9F005F-1C24-48B2-A2C0-CCFAC646242A}" srcOrd="6" destOrd="0" presId="urn:microsoft.com/office/officeart/2005/8/layout/vProcess5"/>
    <dgm:cxn modelId="{E7A04810-9695-43A9-AE9F-F0A65F81DC59}" type="presParOf" srcId="{4C042FD7-637A-4C17-82B3-A08995F939BA}" destId="{34A910C2-B95B-48EB-846C-19A918A37A70}" srcOrd="7" destOrd="0" presId="urn:microsoft.com/office/officeart/2005/8/layout/vProcess5"/>
    <dgm:cxn modelId="{EFF3EA12-4E58-45B1-A311-73791B336E6E}" type="presParOf" srcId="{4C042FD7-637A-4C17-82B3-A08995F939BA}" destId="{23F6ED68-B2A2-412E-9BF8-2927B77A01F2}" srcOrd="8"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95C121F3-D5D3-4202-9FC2-C18DB20CE58E}" type="doc">
      <dgm:prSet loTypeId="urn:microsoft.com/office/officeart/2018/2/layout/IconLabelList" loCatId="icon" qsTypeId="urn:microsoft.com/office/officeart/2005/8/quickstyle/simple1" qsCatId="simple" csTypeId="urn:microsoft.com/office/officeart/2018/5/colors/Iconchunking_neutralbg_accent6_2" csCatId="accent6" phldr="1"/>
      <dgm:spPr/>
      <dgm:t>
        <a:bodyPr/>
        <a:lstStyle/>
        <a:p>
          <a:endParaRPr lang="en-US"/>
        </a:p>
      </dgm:t>
    </dgm:pt>
    <dgm:pt modelId="{035FE399-2E70-4DD1-8620-F9EB63C6D7CF}">
      <dgm:prSet/>
      <dgm:spPr/>
      <dgm:t>
        <a:bodyPr/>
        <a:lstStyle/>
        <a:p>
          <a:pPr>
            <a:lnSpc>
              <a:spcPct val="100000"/>
            </a:lnSpc>
          </a:pPr>
          <a:r>
            <a:rPr lang="en-GB"/>
            <a:t>Full drainage for kitchen and toilets .</a:t>
          </a:r>
          <a:endParaRPr lang="en-US"/>
        </a:p>
      </dgm:t>
    </dgm:pt>
    <dgm:pt modelId="{29350C0D-6549-4FA1-9D9B-5ECB122DD9FF}" type="parTrans" cxnId="{52515948-7E5C-4792-995D-E65CB07DC94E}">
      <dgm:prSet/>
      <dgm:spPr/>
      <dgm:t>
        <a:bodyPr/>
        <a:lstStyle/>
        <a:p>
          <a:endParaRPr lang="en-US"/>
        </a:p>
      </dgm:t>
    </dgm:pt>
    <dgm:pt modelId="{69B7C495-FAC0-4102-8F82-01F0CBB13D4B}" type="sibTrans" cxnId="{52515948-7E5C-4792-995D-E65CB07DC94E}">
      <dgm:prSet/>
      <dgm:spPr/>
      <dgm:t>
        <a:bodyPr/>
        <a:lstStyle/>
        <a:p>
          <a:endParaRPr lang="en-US"/>
        </a:p>
      </dgm:t>
    </dgm:pt>
    <dgm:pt modelId="{867C32F5-77C7-4B35-891C-838FFEF3C392}">
      <dgm:prSet/>
      <dgm:spPr/>
      <dgm:t>
        <a:bodyPr/>
        <a:lstStyle/>
        <a:p>
          <a:pPr>
            <a:lnSpc>
              <a:spcPct val="100000"/>
            </a:lnSpc>
          </a:pPr>
          <a:r>
            <a:rPr lang="en-GB"/>
            <a:t>Fitting pipework's for kitchen and toilets.</a:t>
          </a:r>
          <a:endParaRPr lang="en-US"/>
        </a:p>
      </dgm:t>
    </dgm:pt>
    <dgm:pt modelId="{26B1CDCD-964F-479F-B80A-10B106E8EF8E}" type="parTrans" cxnId="{E693621C-4DAC-429E-8AA2-C2D41DB1D63A}">
      <dgm:prSet/>
      <dgm:spPr/>
      <dgm:t>
        <a:bodyPr/>
        <a:lstStyle/>
        <a:p>
          <a:endParaRPr lang="en-US"/>
        </a:p>
      </dgm:t>
    </dgm:pt>
    <dgm:pt modelId="{E9630A2A-5D3F-4AEF-A8E0-AB5549918697}" type="sibTrans" cxnId="{E693621C-4DAC-429E-8AA2-C2D41DB1D63A}">
      <dgm:prSet/>
      <dgm:spPr/>
      <dgm:t>
        <a:bodyPr/>
        <a:lstStyle/>
        <a:p>
          <a:endParaRPr lang="en-US"/>
        </a:p>
      </dgm:t>
    </dgm:pt>
    <dgm:pt modelId="{8D8B2CFE-9A37-4C7E-A415-91865FA8BD93}">
      <dgm:prSet/>
      <dgm:spPr/>
      <dgm:t>
        <a:bodyPr/>
        <a:lstStyle/>
        <a:p>
          <a:pPr>
            <a:lnSpc>
              <a:spcPct val="100000"/>
            </a:lnSpc>
          </a:pPr>
          <a:r>
            <a:rPr lang="en-GB"/>
            <a:t>Fitting toilets and sinks.</a:t>
          </a:r>
          <a:endParaRPr lang="en-US"/>
        </a:p>
      </dgm:t>
    </dgm:pt>
    <dgm:pt modelId="{4FAF1DE8-7C9B-4D21-8960-D380F457ABEE}" type="parTrans" cxnId="{1E54E15B-4BF1-408D-B0ED-E6DDC03880E2}">
      <dgm:prSet/>
      <dgm:spPr/>
      <dgm:t>
        <a:bodyPr/>
        <a:lstStyle/>
        <a:p>
          <a:endParaRPr lang="en-US"/>
        </a:p>
      </dgm:t>
    </dgm:pt>
    <dgm:pt modelId="{93EAFFF6-F97D-4318-9DBA-4EB4E807AD5F}" type="sibTrans" cxnId="{1E54E15B-4BF1-408D-B0ED-E6DDC03880E2}">
      <dgm:prSet/>
      <dgm:spPr/>
      <dgm:t>
        <a:bodyPr/>
        <a:lstStyle/>
        <a:p>
          <a:endParaRPr lang="en-US"/>
        </a:p>
      </dgm:t>
    </dgm:pt>
    <dgm:pt modelId="{91F5AAC1-1902-4D41-96ED-8CA510735582}">
      <dgm:prSet/>
      <dgm:spPr/>
      <dgm:t>
        <a:bodyPr/>
        <a:lstStyle/>
        <a:p>
          <a:pPr>
            <a:lnSpc>
              <a:spcPct val="100000"/>
            </a:lnSpc>
          </a:pPr>
          <a:r>
            <a:rPr lang="en-GB"/>
            <a:t>Fitting kitchen sinks.</a:t>
          </a:r>
          <a:endParaRPr lang="en-US"/>
        </a:p>
      </dgm:t>
    </dgm:pt>
    <dgm:pt modelId="{539F467D-F0A7-4665-98D5-E074B3BEE8C0}" type="parTrans" cxnId="{78561294-AB73-4117-8D84-858175C476C8}">
      <dgm:prSet/>
      <dgm:spPr/>
      <dgm:t>
        <a:bodyPr/>
        <a:lstStyle/>
        <a:p>
          <a:endParaRPr lang="en-US"/>
        </a:p>
      </dgm:t>
    </dgm:pt>
    <dgm:pt modelId="{ED7C665B-D22B-4390-BB04-39C460EF4C46}" type="sibTrans" cxnId="{78561294-AB73-4117-8D84-858175C476C8}">
      <dgm:prSet/>
      <dgm:spPr/>
      <dgm:t>
        <a:bodyPr/>
        <a:lstStyle/>
        <a:p>
          <a:endParaRPr lang="en-US"/>
        </a:p>
      </dgm:t>
    </dgm:pt>
    <dgm:pt modelId="{79AAE7FB-79BA-4E8D-A4C5-A68A6C30F2C0}" type="pres">
      <dgm:prSet presAssocID="{95C121F3-D5D3-4202-9FC2-C18DB20CE58E}" presName="root" presStyleCnt="0">
        <dgm:presLayoutVars>
          <dgm:dir/>
          <dgm:resizeHandles val="exact"/>
        </dgm:presLayoutVars>
      </dgm:prSet>
      <dgm:spPr/>
    </dgm:pt>
    <dgm:pt modelId="{42C3702A-880E-48F3-A8BE-17DDA0F5FABA}" type="pres">
      <dgm:prSet presAssocID="{035FE399-2E70-4DD1-8620-F9EB63C6D7CF}" presName="compNode" presStyleCnt="0"/>
      <dgm:spPr/>
    </dgm:pt>
    <dgm:pt modelId="{956AB9C8-B46A-44C7-9F3D-C33D950B9A15}" type="pres">
      <dgm:prSet presAssocID="{035FE399-2E70-4DD1-8620-F9EB63C6D7CF}"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ink"/>
        </a:ext>
      </dgm:extLst>
    </dgm:pt>
    <dgm:pt modelId="{E2750B3B-991C-4594-9DEC-AAA0558DCB10}" type="pres">
      <dgm:prSet presAssocID="{035FE399-2E70-4DD1-8620-F9EB63C6D7CF}" presName="spaceRect" presStyleCnt="0"/>
      <dgm:spPr/>
    </dgm:pt>
    <dgm:pt modelId="{55A85ED1-DD92-4EA6-B8E7-5A0EB07D0CC8}" type="pres">
      <dgm:prSet presAssocID="{035FE399-2E70-4DD1-8620-F9EB63C6D7CF}" presName="textRect" presStyleLbl="revTx" presStyleIdx="0" presStyleCnt="4">
        <dgm:presLayoutVars>
          <dgm:chMax val="1"/>
          <dgm:chPref val="1"/>
        </dgm:presLayoutVars>
      </dgm:prSet>
      <dgm:spPr/>
    </dgm:pt>
    <dgm:pt modelId="{503AF113-3B61-4087-962D-68051D8BE4FD}" type="pres">
      <dgm:prSet presAssocID="{69B7C495-FAC0-4102-8F82-01F0CBB13D4B}" presName="sibTrans" presStyleCnt="0"/>
      <dgm:spPr/>
    </dgm:pt>
    <dgm:pt modelId="{E920E90B-C21E-43FD-BEAD-E90B34A2C9A6}" type="pres">
      <dgm:prSet presAssocID="{867C32F5-77C7-4B35-891C-838FFEF3C392}" presName="compNode" presStyleCnt="0"/>
      <dgm:spPr/>
    </dgm:pt>
    <dgm:pt modelId="{12FE02C0-ED02-4F1A-A6E7-5DC0CAEE9835}" type="pres">
      <dgm:prSet presAssocID="{867C32F5-77C7-4B35-891C-838FFEF3C392}"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hower"/>
        </a:ext>
      </dgm:extLst>
    </dgm:pt>
    <dgm:pt modelId="{D8FCD006-0D79-4DC7-B90B-A307367B3B29}" type="pres">
      <dgm:prSet presAssocID="{867C32F5-77C7-4B35-891C-838FFEF3C392}" presName="spaceRect" presStyleCnt="0"/>
      <dgm:spPr/>
    </dgm:pt>
    <dgm:pt modelId="{A86AFBFC-DBDC-4109-96E4-8A2D22795717}" type="pres">
      <dgm:prSet presAssocID="{867C32F5-77C7-4B35-891C-838FFEF3C392}" presName="textRect" presStyleLbl="revTx" presStyleIdx="1" presStyleCnt="4">
        <dgm:presLayoutVars>
          <dgm:chMax val="1"/>
          <dgm:chPref val="1"/>
        </dgm:presLayoutVars>
      </dgm:prSet>
      <dgm:spPr/>
    </dgm:pt>
    <dgm:pt modelId="{963C9DA0-2ACB-4C37-8FAB-9085AC603E95}" type="pres">
      <dgm:prSet presAssocID="{E9630A2A-5D3F-4AEF-A8E0-AB5549918697}" presName="sibTrans" presStyleCnt="0"/>
      <dgm:spPr/>
    </dgm:pt>
    <dgm:pt modelId="{21FF2F9D-A749-47A4-9B9E-6B19FBB45087}" type="pres">
      <dgm:prSet presAssocID="{8D8B2CFE-9A37-4C7E-A415-91865FA8BD93}" presName="compNode" presStyleCnt="0"/>
      <dgm:spPr/>
    </dgm:pt>
    <dgm:pt modelId="{F37072CC-01C7-4E3E-84E7-B298A5D95149}" type="pres">
      <dgm:prSet presAssocID="{8D8B2CFE-9A37-4C7E-A415-91865FA8BD93}"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athtub"/>
        </a:ext>
      </dgm:extLst>
    </dgm:pt>
    <dgm:pt modelId="{26BF596B-6854-41C1-A59D-36D3A30EDFC0}" type="pres">
      <dgm:prSet presAssocID="{8D8B2CFE-9A37-4C7E-A415-91865FA8BD93}" presName="spaceRect" presStyleCnt="0"/>
      <dgm:spPr/>
    </dgm:pt>
    <dgm:pt modelId="{9447F774-EC14-4F32-BC9D-97511B532EB3}" type="pres">
      <dgm:prSet presAssocID="{8D8B2CFE-9A37-4C7E-A415-91865FA8BD93}" presName="textRect" presStyleLbl="revTx" presStyleIdx="2" presStyleCnt="4">
        <dgm:presLayoutVars>
          <dgm:chMax val="1"/>
          <dgm:chPref val="1"/>
        </dgm:presLayoutVars>
      </dgm:prSet>
      <dgm:spPr/>
    </dgm:pt>
    <dgm:pt modelId="{8B87CE99-7523-42C4-870D-C821FD3CE62A}" type="pres">
      <dgm:prSet presAssocID="{93EAFFF6-F97D-4318-9DBA-4EB4E807AD5F}" presName="sibTrans" presStyleCnt="0"/>
      <dgm:spPr/>
    </dgm:pt>
    <dgm:pt modelId="{D779A700-AF8D-44E9-936B-629D255D796D}" type="pres">
      <dgm:prSet presAssocID="{91F5AAC1-1902-4D41-96ED-8CA510735582}" presName="compNode" presStyleCnt="0"/>
      <dgm:spPr/>
    </dgm:pt>
    <dgm:pt modelId="{51FCCAD1-871C-42F4-8894-C6A571ECFE22}" type="pres">
      <dgm:prSet presAssocID="{91F5AAC1-1902-4D41-96ED-8CA510735582}"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Table and chairs"/>
        </a:ext>
      </dgm:extLst>
    </dgm:pt>
    <dgm:pt modelId="{8CAB25CA-A3AF-47BB-B53F-B83F4EB2E8EA}" type="pres">
      <dgm:prSet presAssocID="{91F5AAC1-1902-4D41-96ED-8CA510735582}" presName="spaceRect" presStyleCnt="0"/>
      <dgm:spPr/>
    </dgm:pt>
    <dgm:pt modelId="{0E8A84EE-6C07-4A86-A538-D697925C5D5D}" type="pres">
      <dgm:prSet presAssocID="{91F5AAC1-1902-4D41-96ED-8CA510735582}" presName="textRect" presStyleLbl="revTx" presStyleIdx="3" presStyleCnt="4">
        <dgm:presLayoutVars>
          <dgm:chMax val="1"/>
          <dgm:chPref val="1"/>
        </dgm:presLayoutVars>
      </dgm:prSet>
      <dgm:spPr/>
    </dgm:pt>
  </dgm:ptLst>
  <dgm:cxnLst>
    <dgm:cxn modelId="{6B61A31A-5A0D-401B-8118-4859C190EEAA}" type="presOf" srcId="{867C32F5-77C7-4B35-891C-838FFEF3C392}" destId="{A86AFBFC-DBDC-4109-96E4-8A2D22795717}" srcOrd="0" destOrd="0" presId="urn:microsoft.com/office/officeart/2018/2/layout/IconLabelList"/>
    <dgm:cxn modelId="{E693621C-4DAC-429E-8AA2-C2D41DB1D63A}" srcId="{95C121F3-D5D3-4202-9FC2-C18DB20CE58E}" destId="{867C32F5-77C7-4B35-891C-838FFEF3C392}" srcOrd="1" destOrd="0" parTransId="{26B1CDCD-964F-479F-B80A-10B106E8EF8E}" sibTransId="{E9630A2A-5D3F-4AEF-A8E0-AB5549918697}"/>
    <dgm:cxn modelId="{A3633C37-B764-447E-9357-46827D79C64A}" type="presOf" srcId="{035FE399-2E70-4DD1-8620-F9EB63C6D7CF}" destId="{55A85ED1-DD92-4EA6-B8E7-5A0EB07D0CC8}" srcOrd="0" destOrd="0" presId="urn:microsoft.com/office/officeart/2018/2/layout/IconLabelList"/>
    <dgm:cxn modelId="{1E54E15B-4BF1-408D-B0ED-E6DDC03880E2}" srcId="{95C121F3-D5D3-4202-9FC2-C18DB20CE58E}" destId="{8D8B2CFE-9A37-4C7E-A415-91865FA8BD93}" srcOrd="2" destOrd="0" parTransId="{4FAF1DE8-7C9B-4D21-8960-D380F457ABEE}" sibTransId="{93EAFFF6-F97D-4318-9DBA-4EB4E807AD5F}"/>
    <dgm:cxn modelId="{52515948-7E5C-4792-995D-E65CB07DC94E}" srcId="{95C121F3-D5D3-4202-9FC2-C18DB20CE58E}" destId="{035FE399-2E70-4DD1-8620-F9EB63C6D7CF}" srcOrd="0" destOrd="0" parTransId="{29350C0D-6549-4FA1-9D9B-5ECB122DD9FF}" sibTransId="{69B7C495-FAC0-4102-8F82-01F0CBB13D4B}"/>
    <dgm:cxn modelId="{991B1470-F3EF-4205-919F-DD35E035FC49}" type="presOf" srcId="{8D8B2CFE-9A37-4C7E-A415-91865FA8BD93}" destId="{9447F774-EC14-4F32-BC9D-97511B532EB3}" srcOrd="0" destOrd="0" presId="urn:microsoft.com/office/officeart/2018/2/layout/IconLabelList"/>
    <dgm:cxn modelId="{78561294-AB73-4117-8D84-858175C476C8}" srcId="{95C121F3-D5D3-4202-9FC2-C18DB20CE58E}" destId="{91F5AAC1-1902-4D41-96ED-8CA510735582}" srcOrd="3" destOrd="0" parTransId="{539F467D-F0A7-4665-98D5-E074B3BEE8C0}" sibTransId="{ED7C665B-D22B-4390-BB04-39C460EF4C46}"/>
    <dgm:cxn modelId="{9EB6C0AD-698A-42F2-9172-F37BB5BA62A9}" type="presOf" srcId="{91F5AAC1-1902-4D41-96ED-8CA510735582}" destId="{0E8A84EE-6C07-4A86-A538-D697925C5D5D}" srcOrd="0" destOrd="0" presId="urn:microsoft.com/office/officeart/2018/2/layout/IconLabelList"/>
    <dgm:cxn modelId="{29E949CD-73CD-4817-A9BE-5E219F26CCE4}" type="presOf" srcId="{95C121F3-D5D3-4202-9FC2-C18DB20CE58E}" destId="{79AAE7FB-79BA-4E8D-A4C5-A68A6C30F2C0}" srcOrd="0" destOrd="0" presId="urn:microsoft.com/office/officeart/2018/2/layout/IconLabelList"/>
    <dgm:cxn modelId="{1FB4C693-FEF5-4DC3-8CB2-9A16BE66CEB0}" type="presParOf" srcId="{79AAE7FB-79BA-4E8D-A4C5-A68A6C30F2C0}" destId="{42C3702A-880E-48F3-A8BE-17DDA0F5FABA}" srcOrd="0" destOrd="0" presId="urn:microsoft.com/office/officeart/2018/2/layout/IconLabelList"/>
    <dgm:cxn modelId="{6223D95B-5FE8-4499-BC67-0B2D0D01CCDD}" type="presParOf" srcId="{42C3702A-880E-48F3-A8BE-17DDA0F5FABA}" destId="{956AB9C8-B46A-44C7-9F3D-C33D950B9A15}" srcOrd="0" destOrd="0" presId="urn:microsoft.com/office/officeart/2018/2/layout/IconLabelList"/>
    <dgm:cxn modelId="{B9D036D0-EDF4-4A70-8F1B-5B0A27FDDDEA}" type="presParOf" srcId="{42C3702A-880E-48F3-A8BE-17DDA0F5FABA}" destId="{E2750B3B-991C-4594-9DEC-AAA0558DCB10}" srcOrd="1" destOrd="0" presId="urn:microsoft.com/office/officeart/2018/2/layout/IconLabelList"/>
    <dgm:cxn modelId="{6BC3563A-1947-45FB-9FAA-126A79DEF71B}" type="presParOf" srcId="{42C3702A-880E-48F3-A8BE-17DDA0F5FABA}" destId="{55A85ED1-DD92-4EA6-B8E7-5A0EB07D0CC8}" srcOrd="2" destOrd="0" presId="urn:microsoft.com/office/officeart/2018/2/layout/IconLabelList"/>
    <dgm:cxn modelId="{A082EC75-063C-4612-AC9E-E2546AA3BF47}" type="presParOf" srcId="{79AAE7FB-79BA-4E8D-A4C5-A68A6C30F2C0}" destId="{503AF113-3B61-4087-962D-68051D8BE4FD}" srcOrd="1" destOrd="0" presId="urn:microsoft.com/office/officeart/2018/2/layout/IconLabelList"/>
    <dgm:cxn modelId="{4D229411-E27B-416B-A1B3-2848B1C3E78C}" type="presParOf" srcId="{79AAE7FB-79BA-4E8D-A4C5-A68A6C30F2C0}" destId="{E920E90B-C21E-43FD-BEAD-E90B34A2C9A6}" srcOrd="2" destOrd="0" presId="urn:microsoft.com/office/officeart/2018/2/layout/IconLabelList"/>
    <dgm:cxn modelId="{DE3F3556-4EEF-4F57-AF26-B6B1D4AAEEE1}" type="presParOf" srcId="{E920E90B-C21E-43FD-BEAD-E90B34A2C9A6}" destId="{12FE02C0-ED02-4F1A-A6E7-5DC0CAEE9835}" srcOrd="0" destOrd="0" presId="urn:microsoft.com/office/officeart/2018/2/layout/IconLabelList"/>
    <dgm:cxn modelId="{AE0630C3-0C06-4E34-9BCF-BB007C2366DE}" type="presParOf" srcId="{E920E90B-C21E-43FD-BEAD-E90B34A2C9A6}" destId="{D8FCD006-0D79-4DC7-B90B-A307367B3B29}" srcOrd="1" destOrd="0" presId="urn:microsoft.com/office/officeart/2018/2/layout/IconLabelList"/>
    <dgm:cxn modelId="{14B76050-8173-45E1-9013-CD8D182CF120}" type="presParOf" srcId="{E920E90B-C21E-43FD-BEAD-E90B34A2C9A6}" destId="{A86AFBFC-DBDC-4109-96E4-8A2D22795717}" srcOrd="2" destOrd="0" presId="urn:microsoft.com/office/officeart/2018/2/layout/IconLabelList"/>
    <dgm:cxn modelId="{AED62BA5-DC9F-4CD9-AE37-77DAF57F401E}" type="presParOf" srcId="{79AAE7FB-79BA-4E8D-A4C5-A68A6C30F2C0}" destId="{963C9DA0-2ACB-4C37-8FAB-9085AC603E95}" srcOrd="3" destOrd="0" presId="urn:microsoft.com/office/officeart/2018/2/layout/IconLabelList"/>
    <dgm:cxn modelId="{3911170A-0D27-41B0-9F0B-3BD38F730B04}" type="presParOf" srcId="{79AAE7FB-79BA-4E8D-A4C5-A68A6C30F2C0}" destId="{21FF2F9D-A749-47A4-9B9E-6B19FBB45087}" srcOrd="4" destOrd="0" presId="urn:microsoft.com/office/officeart/2018/2/layout/IconLabelList"/>
    <dgm:cxn modelId="{DA155736-2299-4669-8CEE-5932CBFD5055}" type="presParOf" srcId="{21FF2F9D-A749-47A4-9B9E-6B19FBB45087}" destId="{F37072CC-01C7-4E3E-84E7-B298A5D95149}" srcOrd="0" destOrd="0" presId="urn:microsoft.com/office/officeart/2018/2/layout/IconLabelList"/>
    <dgm:cxn modelId="{EADA8F81-0A89-4966-B532-0C23EC276552}" type="presParOf" srcId="{21FF2F9D-A749-47A4-9B9E-6B19FBB45087}" destId="{26BF596B-6854-41C1-A59D-36D3A30EDFC0}" srcOrd="1" destOrd="0" presId="urn:microsoft.com/office/officeart/2018/2/layout/IconLabelList"/>
    <dgm:cxn modelId="{B6373397-9B0B-46CB-B543-DE92BE51F66E}" type="presParOf" srcId="{21FF2F9D-A749-47A4-9B9E-6B19FBB45087}" destId="{9447F774-EC14-4F32-BC9D-97511B532EB3}" srcOrd="2" destOrd="0" presId="urn:microsoft.com/office/officeart/2018/2/layout/IconLabelList"/>
    <dgm:cxn modelId="{F6F54365-2220-41C5-B1C1-2AFF18B4D3E6}" type="presParOf" srcId="{79AAE7FB-79BA-4E8D-A4C5-A68A6C30F2C0}" destId="{8B87CE99-7523-42C4-870D-C821FD3CE62A}" srcOrd="5" destOrd="0" presId="urn:microsoft.com/office/officeart/2018/2/layout/IconLabelList"/>
    <dgm:cxn modelId="{C9CEC26B-6076-4D22-8F6D-8A48FF0C57A1}" type="presParOf" srcId="{79AAE7FB-79BA-4E8D-A4C5-A68A6C30F2C0}" destId="{D779A700-AF8D-44E9-936B-629D255D796D}" srcOrd="6" destOrd="0" presId="urn:microsoft.com/office/officeart/2018/2/layout/IconLabelList"/>
    <dgm:cxn modelId="{4C8326A2-CC89-4500-BFD8-F540690BEC34}" type="presParOf" srcId="{D779A700-AF8D-44E9-936B-629D255D796D}" destId="{51FCCAD1-871C-42F4-8894-C6A571ECFE22}" srcOrd="0" destOrd="0" presId="urn:microsoft.com/office/officeart/2018/2/layout/IconLabelList"/>
    <dgm:cxn modelId="{B6D430E6-7800-48DD-80DA-CC4BCFED223D}" type="presParOf" srcId="{D779A700-AF8D-44E9-936B-629D255D796D}" destId="{8CAB25CA-A3AF-47BB-B53F-B83F4EB2E8EA}" srcOrd="1" destOrd="0" presId="urn:microsoft.com/office/officeart/2018/2/layout/IconLabelList"/>
    <dgm:cxn modelId="{54E3542A-9A1A-4005-96EB-82F22B5637F7}" type="presParOf" srcId="{D779A700-AF8D-44E9-936B-629D255D796D}" destId="{0E8A84EE-6C07-4A86-A538-D697925C5D5D}"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577C8A7F-14B3-4439-B8E0-7D01B2C4E452}" type="doc">
      <dgm:prSet loTypeId="urn:microsoft.com/office/officeart/2018/2/layout/IconCircle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15825C40-7E77-4B67-9F83-2111FA1D9F7E}">
      <dgm:prSet/>
      <dgm:spPr/>
      <dgm:t>
        <a:bodyPr/>
        <a:lstStyle/>
        <a:p>
          <a:r>
            <a:rPr lang="en-GB"/>
            <a:t>Painting internal office area, storage, warehouse, reception area, toilet and kitchen.</a:t>
          </a:r>
          <a:endParaRPr lang="en-US"/>
        </a:p>
      </dgm:t>
    </dgm:pt>
    <dgm:pt modelId="{7D18B90E-DB25-4CDB-AF30-21320639A449}" type="parTrans" cxnId="{86CA1209-0710-460B-A183-86E92E432396}">
      <dgm:prSet/>
      <dgm:spPr/>
      <dgm:t>
        <a:bodyPr/>
        <a:lstStyle/>
        <a:p>
          <a:endParaRPr lang="en-US"/>
        </a:p>
      </dgm:t>
    </dgm:pt>
    <dgm:pt modelId="{0E4AAAD4-EFBC-4C99-B9E7-4689AC8C34E4}" type="sibTrans" cxnId="{86CA1209-0710-460B-A183-86E92E432396}">
      <dgm:prSet/>
      <dgm:spPr/>
      <dgm:t>
        <a:bodyPr/>
        <a:lstStyle/>
        <a:p>
          <a:endParaRPr lang="en-US"/>
        </a:p>
      </dgm:t>
    </dgm:pt>
    <dgm:pt modelId="{8B2923A3-D5C5-407B-B2FB-3A198D9CA6B9}">
      <dgm:prSet/>
      <dgm:spPr/>
      <dgm:t>
        <a:bodyPr/>
        <a:lstStyle/>
        <a:p>
          <a:r>
            <a:rPr lang="en-GB"/>
            <a:t>Wall paper reception area.</a:t>
          </a:r>
          <a:endParaRPr lang="en-US"/>
        </a:p>
      </dgm:t>
    </dgm:pt>
    <dgm:pt modelId="{B3026C4D-93E5-4A3E-BFF0-DA06F4AB58CD}" type="parTrans" cxnId="{F9ACCD68-2DE5-44CC-A304-0DC016DC8574}">
      <dgm:prSet/>
      <dgm:spPr/>
      <dgm:t>
        <a:bodyPr/>
        <a:lstStyle/>
        <a:p>
          <a:endParaRPr lang="en-US"/>
        </a:p>
      </dgm:t>
    </dgm:pt>
    <dgm:pt modelId="{68CF31F0-6473-4D03-877E-42CD82735A9F}" type="sibTrans" cxnId="{F9ACCD68-2DE5-44CC-A304-0DC016DC8574}">
      <dgm:prSet/>
      <dgm:spPr/>
      <dgm:t>
        <a:bodyPr/>
        <a:lstStyle/>
        <a:p>
          <a:endParaRPr lang="en-US"/>
        </a:p>
      </dgm:t>
    </dgm:pt>
    <dgm:pt modelId="{ABFEA499-E914-48F0-8695-9B7E67833444}">
      <dgm:prSet/>
      <dgm:spPr/>
      <dgm:t>
        <a:bodyPr/>
        <a:lstStyle/>
        <a:p>
          <a:r>
            <a:rPr lang="en-GB"/>
            <a:t>Complete flooring.</a:t>
          </a:r>
          <a:endParaRPr lang="en-US"/>
        </a:p>
      </dgm:t>
    </dgm:pt>
    <dgm:pt modelId="{7929B653-D0D7-4C7E-9184-5D5889AD8FF5}" type="parTrans" cxnId="{972A411F-CCE6-45EB-8FDF-3F1FA636BDF0}">
      <dgm:prSet/>
      <dgm:spPr/>
      <dgm:t>
        <a:bodyPr/>
        <a:lstStyle/>
        <a:p>
          <a:endParaRPr lang="en-US"/>
        </a:p>
      </dgm:t>
    </dgm:pt>
    <dgm:pt modelId="{E9B759EF-D252-42FB-89BA-399FC39AE4AA}" type="sibTrans" cxnId="{972A411F-CCE6-45EB-8FDF-3F1FA636BDF0}">
      <dgm:prSet/>
      <dgm:spPr/>
      <dgm:t>
        <a:bodyPr/>
        <a:lstStyle/>
        <a:p>
          <a:endParaRPr lang="en-US"/>
        </a:p>
      </dgm:t>
    </dgm:pt>
    <dgm:pt modelId="{4BEDC931-7FB7-4C5C-8C0E-1E87C7014ABE}">
      <dgm:prSet/>
      <dgm:spPr/>
      <dgm:t>
        <a:bodyPr/>
        <a:lstStyle/>
        <a:p>
          <a:r>
            <a:rPr lang="en-GB"/>
            <a:t>Attach doors and skirting.</a:t>
          </a:r>
          <a:endParaRPr lang="en-US"/>
        </a:p>
      </dgm:t>
    </dgm:pt>
    <dgm:pt modelId="{FC8B7B65-4EE9-4777-A7DE-D56D460B94A3}" type="parTrans" cxnId="{58382F8F-298D-468A-8559-9D04D33EAFEE}">
      <dgm:prSet/>
      <dgm:spPr/>
      <dgm:t>
        <a:bodyPr/>
        <a:lstStyle/>
        <a:p>
          <a:endParaRPr lang="en-US"/>
        </a:p>
      </dgm:t>
    </dgm:pt>
    <dgm:pt modelId="{64EC7847-C8FB-4954-9D2D-829F7AEB2E84}" type="sibTrans" cxnId="{58382F8F-298D-468A-8559-9D04D33EAFEE}">
      <dgm:prSet/>
      <dgm:spPr/>
      <dgm:t>
        <a:bodyPr/>
        <a:lstStyle/>
        <a:p>
          <a:endParaRPr lang="en-US"/>
        </a:p>
      </dgm:t>
    </dgm:pt>
    <dgm:pt modelId="{172F518E-3890-4BC2-91F7-C31DEB43631C}">
      <dgm:prSet/>
      <dgm:spPr/>
      <dgm:t>
        <a:bodyPr/>
        <a:lstStyle/>
        <a:p>
          <a:r>
            <a:rPr lang="en-GB"/>
            <a:t>Build a welcome desk, fit kitchen cupboards and sink.</a:t>
          </a:r>
          <a:endParaRPr lang="en-US"/>
        </a:p>
      </dgm:t>
    </dgm:pt>
    <dgm:pt modelId="{95E75047-CE18-4175-93BE-4499A73D9099}" type="parTrans" cxnId="{D7657173-9AEB-4360-9E65-AE6FF24AC59B}">
      <dgm:prSet/>
      <dgm:spPr/>
      <dgm:t>
        <a:bodyPr/>
        <a:lstStyle/>
        <a:p>
          <a:endParaRPr lang="en-US"/>
        </a:p>
      </dgm:t>
    </dgm:pt>
    <dgm:pt modelId="{5DC1060C-BA80-471A-82E0-86FF34D94F1A}" type="sibTrans" cxnId="{D7657173-9AEB-4360-9E65-AE6FF24AC59B}">
      <dgm:prSet/>
      <dgm:spPr/>
      <dgm:t>
        <a:bodyPr/>
        <a:lstStyle/>
        <a:p>
          <a:endParaRPr lang="en-US"/>
        </a:p>
      </dgm:t>
    </dgm:pt>
    <dgm:pt modelId="{CD69228D-8C00-4BA3-9D00-2AEB9340991E}" type="pres">
      <dgm:prSet presAssocID="{577C8A7F-14B3-4439-B8E0-7D01B2C4E452}" presName="root" presStyleCnt="0">
        <dgm:presLayoutVars>
          <dgm:dir/>
          <dgm:resizeHandles val="exact"/>
        </dgm:presLayoutVars>
      </dgm:prSet>
      <dgm:spPr/>
    </dgm:pt>
    <dgm:pt modelId="{74948F97-0073-4599-9822-CEB0BCED3A86}" type="pres">
      <dgm:prSet presAssocID="{577C8A7F-14B3-4439-B8E0-7D01B2C4E452}" presName="container" presStyleCnt="0">
        <dgm:presLayoutVars>
          <dgm:dir/>
          <dgm:resizeHandles val="exact"/>
        </dgm:presLayoutVars>
      </dgm:prSet>
      <dgm:spPr/>
    </dgm:pt>
    <dgm:pt modelId="{3812A7B8-78DF-41A5-AABD-3274D67A708E}" type="pres">
      <dgm:prSet presAssocID="{15825C40-7E77-4B67-9F83-2111FA1D9F7E}" presName="compNode" presStyleCnt="0"/>
      <dgm:spPr/>
    </dgm:pt>
    <dgm:pt modelId="{CAC1642A-3DC6-486C-9371-90F727587587}" type="pres">
      <dgm:prSet presAssocID="{15825C40-7E77-4B67-9F83-2111FA1D9F7E}" presName="iconBgRect" presStyleLbl="bgShp" presStyleIdx="0" presStyleCnt="5"/>
      <dgm:spPr/>
    </dgm:pt>
    <dgm:pt modelId="{0AEF085E-73F2-44F1-A56C-00AB6DEC012A}" type="pres">
      <dgm:prSet presAssocID="{15825C40-7E77-4B67-9F83-2111FA1D9F7E}"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aint"/>
        </a:ext>
      </dgm:extLst>
    </dgm:pt>
    <dgm:pt modelId="{3C0EA2FA-240E-4856-94F5-12E70899CE55}" type="pres">
      <dgm:prSet presAssocID="{15825C40-7E77-4B67-9F83-2111FA1D9F7E}" presName="spaceRect" presStyleCnt="0"/>
      <dgm:spPr/>
    </dgm:pt>
    <dgm:pt modelId="{0EF5EF17-0612-4F09-9CF0-7D1344DD2D15}" type="pres">
      <dgm:prSet presAssocID="{15825C40-7E77-4B67-9F83-2111FA1D9F7E}" presName="textRect" presStyleLbl="revTx" presStyleIdx="0" presStyleCnt="5">
        <dgm:presLayoutVars>
          <dgm:chMax val="1"/>
          <dgm:chPref val="1"/>
        </dgm:presLayoutVars>
      </dgm:prSet>
      <dgm:spPr/>
    </dgm:pt>
    <dgm:pt modelId="{6CDDEF31-C62F-4728-83C2-81EA5033EBAE}" type="pres">
      <dgm:prSet presAssocID="{0E4AAAD4-EFBC-4C99-B9E7-4689AC8C34E4}" presName="sibTrans" presStyleLbl="sibTrans2D1" presStyleIdx="0" presStyleCnt="0"/>
      <dgm:spPr/>
    </dgm:pt>
    <dgm:pt modelId="{124FBE60-B115-4B26-BD72-9C66D562E068}" type="pres">
      <dgm:prSet presAssocID="{8B2923A3-D5C5-407B-B2FB-3A198D9CA6B9}" presName="compNode" presStyleCnt="0"/>
      <dgm:spPr/>
    </dgm:pt>
    <dgm:pt modelId="{157B75B4-0411-4D2A-BCD9-55C9C7D65766}" type="pres">
      <dgm:prSet presAssocID="{8B2923A3-D5C5-407B-B2FB-3A198D9CA6B9}" presName="iconBgRect" presStyleLbl="bgShp" presStyleIdx="1" presStyleCnt="5"/>
      <dgm:spPr/>
    </dgm:pt>
    <dgm:pt modelId="{336CFB40-8F6D-4C0D-A850-94E467499AD0}" type="pres">
      <dgm:prSet presAssocID="{8B2923A3-D5C5-407B-B2FB-3A198D9CA6B9}"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Fax"/>
        </a:ext>
      </dgm:extLst>
    </dgm:pt>
    <dgm:pt modelId="{CA20AD42-CBE5-4BEA-AB90-A67308899840}" type="pres">
      <dgm:prSet presAssocID="{8B2923A3-D5C5-407B-B2FB-3A198D9CA6B9}" presName="spaceRect" presStyleCnt="0"/>
      <dgm:spPr/>
    </dgm:pt>
    <dgm:pt modelId="{CDF03303-00F1-47E3-9DBC-0AA79239B30C}" type="pres">
      <dgm:prSet presAssocID="{8B2923A3-D5C5-407B-B2FB-3A198D9CA6B9}" presName="textRect" presStyleLbl="revTx" presStyleIdx="1" presStyleCnt="5">
        <dgm:presLayoutVars>
          <dgm:chMax val="1"/>
          <dgm:chPref val="1"/>
        </dgm:presLayoutVars>
      </dgm:prSet>
      <dgm:spPr/>
    </dgm:pt>
    <dgm:pt modelId="{D2F9BE6C-F1F8-431A-AEFA-8C2436C24DCB}" type="pres">
      <dgm:prSet presAssocID="{68CF31F0-6473-4D03-877E-42CD82735A9F}" presName="sibTrans" presStyleLbl="sibTrans2D1" presStyleIdx="0" presStyleCnt="0"/>
      <dgm:spPr/>
    </dgm:pt>
    <dgm:pt modelId="{E5032DB5-9FF1-429B-8A02-2836EEDCCB61}" type="pres">
      <dgm:prSet presAssocID="{ABFEA499-E914-48F0-8695-9B7E67833444}" presName="compNode" presStyleCnt="0"/>
      <dgm:spPr/>
    </dgm:pt>
    <dgm:pt modelId="{592FFE8D-2EB3-4919-91C0-A597DB1BF4B0}" type="pres">
      <dgm:prSet presAssocID="{ABFEA499-E914-48F0-8695-9B7E67833444}" presName="iconBgRect" presStyleLbl="bgShp" presStyleIdx="2" presStyleCnt="5"/>
      <dgm:spPr/>
    </dgm:pt>
    <dgm:pt modelId="{9344977B-8ED3-4D28-9692-A42987341B04}" type="pres">
      <dgm:prSet presAssocID="{ABFEA499-E914-48F0-8695-9B7E67833444}"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ouse"/>
        </a:ext>
      </dgm:extLst>
    </dgm:pt>
    <dgm:pt modelId="{60BA8CDD-E43C-453E-9A6C-F1E1D3CB8F09}" type="pres">
      <dgm:prSet presAssocID="{ABFEA499-E914-48F0-8695-9B7E67833444}" presName="spaceRect" presStyleCnt="0"/>
      <dgm:spPr/>
    </dgm:pt>
    <dgm:pt modelId="{AC4ACF34-F7A7-48D7-AF7B-CD10D00704CB}" type="pres">
      <dgm:prSet presAssocID="{ABFEA499-E914-48F0-8695-9B7E67833444}" presName="textRect" presStyleLbl="revTx" presStyleIdx="2" presStyleCnt="5">
        <dgm:presLayoutVars>
          <dgm:chMax val="1"/>
          <dgm:chPref val="1"/>
        </dgm:presLayoutVars>
      </dgm:prSet>
      <dgm:spPr/>
    </dgm:pt>
    <dgm:pt modelId="{5637F1A2-9C56-465A-ABB1-46EB40D3CA09}" type="pres">
      <dgm:prSet presAssocID="{E9B759EF-D252-42FB-89BA-399FC39AE4AA}" presName="sibTrans" presStyleLbl="sibTrans2D1" presStyleIdx="0" presStyleCnt="0"/>
      <dgm:spPr/>
    </dgm:pt>
    <dgm:pt modelId="{4A2C2EE4-7270-4AAF-96C0-E203B022C115}" type="pres">
      <dgm:prSet presAssocID="{4BEDC931-7FB7-4C5C-8C0E-1E87C7014ABE}" presName="compNode" presStyleCnt="0"/>
      <dgm:spPr/>
    </dgm:pt>
    <dgm:pt modelId="{DA9E5906-4288-4B46-B47E-78C14D1924C5}" type="pres">
      <dgm:prSet presAssocID="{4BEDC931-7FB7-4C5C-8C0E-1E87C7014ABE}" presName="iconBgRect" presStyleLbl="bgShp" presStyleIdx="3" presStyleCnt="5"/>
      <dgm:spPr/>
    </dgm:pt>
    <dgm:pt modelId="{586427ED-3498-4AB7-A0AC-30EF0E363A2F}" type="pres">
      <dgm:prSet presAssocID="{4BEDC931-7FB7-4C5C-8C0E-1E87C7014ABE}" presName="iconRect" presStyleLbl="node1" presStyleIdx="3" presStyleCnt="5"/>
      <dgm:spPr>
        <a:blipFill>
          <a:blip xmlns:r="http://schemas.openxmlformats.org/officeDocument/2006/relationships" r:embed="rId7">
            <a:extLst>
              <a:ext uri="{96DAC541-7B7A-43D3-8B79-37D633B846F1}">
                <asvg:svgBlip xmlns:asvg="http://schemas.microsoft.com/office/drawing/2016/SVG/main" r:embed="rId8"/>
              </a:ext>
            </a:extLst>
          </a:blip>
          <a:srcRect/>
          <a:stretch>
            <a:fillRect/>
          </a:stretch>
        </a:blipFill>
        <a:ln>
          <a:noFill/>
        </a:ln>
      </dgm:spPr>
      <dgm:extLst>
        <a:ext uri="{E40237B7-FDA0-4F09-8148-C483321AD2D9}">
          <dgm14:cNvPr xmlns:dgm14="http://schemas.microsoft.com/office/drawing/2010/diagram" id="0" name="" descr="Wheelchair Access"/>
        </a:ext>
      </dgm:extLst>
    </dgm:pt>
    <dgm:pt modelId="{ED0062BB-0D90-42C1-B0A1-6AAF9ABE922F}" type="pres">
      <dgm:prSet presAssocID="{4BEDC931-7FB7-4C5C-8C0E-1E87C7014ABE}" presName="spaceRect" presStyleCnt="0"/>
      <dgm:spPr/>
    </dgm:pt>
    <dgm:pt modelId="{96790442-F1CC-46BF-A94B-37988890372A}" type="pres">
      <dgm:prSet presAssocID="{4BEDC931-7FB7-4C5C-8C0E-1E87C7014ABE}" presName="textRect" presStyleLbl="revTx" presStyleIdx="3" presStyleCnt="5">
        <dgm:presLayoutVars>
          <dgm:chMax val="1"/>
          <dgm:chPref val="1"/>
        </dgm:presLayoutVars>
      </dgm:prSet>
      <dgm:spPr/>
    </dgm:pt>
    <dgm:pt modelId="{70590D2A-0F68-4108-BD3E-4941EA2958F2}" type="pres">
      <dgm:prSet presAssocID="{64EC7847-C8FB-4954-9D2D-829F7AEB2E84}" presName="sibTrans" presStyleLbl="sibTrans2D1" presStyleIdx="0" presStyleCnt="0"/>
      <dgm:spPr/>
    </dgm:pt>
    <dgm:pt modelId="{E504F7BC-541C-4A7A-95BE-D9AFE3DB4B27}" type="pres">
      <dgm:prSet presAssocID="{172F518E-3890-4BC2-91F7-C31DEB43631C}" presName="compNode" presStyleCnt="0"/>
      <dgm:spPr/>
    </dgm:pt>
    <dgm:pt modelId="{CEED8BFA-B85F-4144-88E4-F35206E268AA}" type="pres">
      <dgm:prSet presAssocID="{172F518E-3890-4BC2-91F7-C31DEB43631C}" presName="iconBgRect" presStyleLbl="bgShp" presStyleIdx="4" presStyleCnt="5"/>
      <dgm:spPr/>
    </dgm:pt>
    <dgm:pt modelId="{C8E7DCD7-7C77-4EB1-A26B-DA495F63B278}" type="pres">
      <dgm:prSet presAssocID="{172F518E-3890-4BC2-91F7-C31DEB43631C}"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Sink"/>
        </a:ext>
      </dgm:extLst>
    </dgm:pt>
    <dgm:pt modelId="{8E02EB71-5C0D-43F8-B332-EC28F5C57FCA}" type="pres">
      <dgm:prSet presAssocID="{172F518E-3890-4BC2-91F7-C31DEB43631C}" presName="spaceRect" presStyleCnt="0"/>
      <dgm:spPr/>
    </dgm:pt>
    <dgm:pt modelId="{79E3D192-0D5B-4426-A483-620A50E01598}" type="pres">
      <dgm:prSet presAssocID="{172F518E-3890-4BC2-91F7-C31DEB43631C}" presName="textRect" presStyleLbl="revTx" presStyleIdx="4" presStyleCnt="5">
        <dgm:presLayoutVars>
          <dgm:chMax val="1"/>
          <dgm:chPref val="1"/>
        </dgm:presLayoutVars>
      </dgm:prSet>
      <dgm:spPr/>
    </dgm:pt>
  </dgm:ptLst>
  <dgm:cxnLst>
    <dgm:cxn modelId="{86CA1209-0710-460B-A183-86E92E432396}" srcId="{577C8A7F-14B3-4439-B8E0-7D01B2C4E452}" destId="{15825C40-7E77-4B67-9F83-2111FA1D9F7E}" srcOrd="0" destOrd="0" parTransId="{7D18B90E-DB25-4CDB-AF30-21320639A449}" sibTransId="{0E4AAAD4-EFBC-4C99-B9E7-4689AC8C34E4}"/>
    <dgm:cxn modelId="{972A411F-CCE6-45EB-8FDF-3F1FA636BDF0}" srcId="{577C8A7F-14B3-4439-B8E0-7D01B2C4E452}" destId="{ABFEA499-E914-48F0-8695-9B7E67833444}" srcOrd="2" destOrd="0" parTransId="{7929B653-D0D7-4C7E-9184-5D5889AD8FF5}" sibTransId="{E9B759EF-D252-42FB-89BA-399FC39AE4AA}"/>
    <dgm:cxn modelId="{474B9627-6AAD-472A-BDE3-B08B56C7AFBE}" type="presOf" srcId="{15825C40-7E77-4B67-9F83-2111FA1D9F7E}" destId="{0EF5EF17-0612-4F09-9CF0-7D1344DD2D15}" srcOrd="0" destOrd="0" presId="urn:microsoft.com/office/officeart/2018/2/layout/IconCircleList"/>
    <dgm:cxn modelId="{33ADCC35-8A45-478C-9AF8-F39B7C8C8447}" type="presOf" srcId="{172F518E-3890-4BC2-91F7-C31DEB43631C}" destId="{79E3D192-0D5B-4426-A483-620A50E01598}" srcOrd="0" destOrd="0" presId="urn:microsoft.com/office/officeart/2018/2/layout/IconCircleList"/>
    <dgm:cxn modelId="{30D58B66-B4CE-4FFC-929F-4D33B6456C25}" type="presOf" srcId="{4BEDC931-7FB7-4C5C-8C0E-1E87C7014ABE}" destId="{96790442-F1CC-46BF-A94B-37988890372A}" srcOrd="0" destOrd="0" presId="urn:microsoft.com/office/officeart/2018/2/layout/IconCircleList"/>
    <dgm:cxn modelId="{F9ACCD68-2DE5-44CC-A304-0DC016DC8574}" srcId="{577C8A7F-14B3-4439-B8E0-7D01B2C4E452}" destId="{8B2923A3-D5C5-407B-B2FB-3A198D9CA6B9}" srcOrd="1" destOrd="0" parTransId="{B3026C4D-93E5-4A3E-BFF0-DA06F4AB58CD}" sibTransId="{68CF31F0-6473-4D03-877E-42CD82735A9F}"/>
    <dgm:cxn modelId="{D7657173-9AEB-4360-9E65-AE6FF24AC59B}" srcId="{577C8A7F-14B3-4439-B8E0-7D01B2C4E452}" destId="{172F518E-3890-4BC2-91F7-C31DEB43631C}" srcOrd="4" destOrd="0" parTransId="{95E75047-CE18-4175-93BE-4499A73D9099}" sibTransId="{5DC1060C-BA80-471A-82E0-86FF34D94F1A}"/>
    <dgm:cxn modelId="{A118A174-7167-464F-A2BC-B679610CAD99}" type="presOf" srcId="{577C8A7F-14B3-4439-B8E0-7D01B2C4E452}" destId="{CD69228D-8C00-4BA3-9D00-2AEB9340991E}" srcOrd="0" destOrd="0" presId="urn:microsoft.com/office/officeart/2018/2/layout/IconCircleList"/>
    <dgm:cxn modelId="{38A2A276-D68B-4F77-AC6C-BBA6683F4900}" type="presOf" srcId="{68CF31F0-6473-4D03-877E-42CD82735A9F}" destId="{D2F9BE6C-F1F8-431A-AEFA-8C2436C24DCB}" srcOrd="0" destOrd="0" presId="urn:microsoft.com/office/officeart/2018/2/layout/IconCircleList"/>
    <dgm:cxn modelId="{D017EA82-5613-41D3-8DFE-0DB1CEE56679}" type="presOf" srcId="{E9B759EF-D252-42FB-89BA-399FC39AE4AA}" destId="{5637F1A2-9C56-465A-ABB1-46EB40D3CA09}" srcOrd="0" destOrd="0" presId="urn:microsoft.com/office/officeart/2018/2/layout/IconCircleList"/>
    <dgm:cxn modelId="{498FCD85-F8AB-4D0A-A488-932A83459785}" type="presOf" srcId="{8B2923A3-D5C5-407B-B2FB-3A198D9CA6B9}" destId="{CDF03303-00F1-47E3-9DBC-0AA79239B30C}" srcOrd="0" destOrd="0" presId="urn:microsoft.com/office/officeart/2018/2/layout/IconCircleList"/>
    <dgm:cxn modelId="{58382F8F-298D-468A-8559-9D04D33EAFEE}" srcId="{577C8A7F-14B3-4439-B8E0-7D01B2C4E452}" destId="{4BEDC931-7FB7-4C5C-8C0E-1E87C7014ABE}" srcOrd="3" destOrd="0" parTransId="{FC8B7B65-4EE9-4777-A7DE-D56D460B94A3}" sibTransId="{64EC7847-C8FB-4954-9D2D-829F7AEB2E84}"/>
    <dgm:cxn modelId="{5C5134BC-D604-4290-8F7B-5A8B8A8886E4}" type="presOf" srcId="{64EC7847-C8FB-4954-9D2D-829F7AEB2E84}" destId="{70590D2A-0F68-4108-BD3E-4941EA2958F2}" srcOrd="0" destOrd="0" presId="urn:microsoft.com/office/officeart/2018/2/layout/IconCircleList"/>
    <dgm:cxn modelId="{8DF69DC0-90A5-4019-8D4B-C0FAC302428C}" type="presOf" srcId="{0E4AAAD4-EFBC-4C99-B9E7-4689AC8C34E4}" destId="{6CDDEF31-C62F-4728-83C2-81EA5033EBAE}" srcOrd="0" destOrd="0" presId="urn:microsoft.com/office/officeart/2018/2/layout/IconCircleList"/>
    <dgm:cxn modelId="{B22325E2-8700-4D6C-A7B2-4B72814F8EA4}" type="presOf" srcId="{ABFEA499-E914-48F0-8695-9B7E67833444}" destId="{AC4ACF34-F7A7-48D7-AF7B-CD10D00704CB}" srcOrd="0" destOrd="0" presId="urn:microsoft.com/office/officeart/2018/2/layout/IconCircleList"/>
    <dgm:cxn modelId="{2F7B27F0-0384-4214-9A0C-787A6634298D}" type="presParOf" srcId="{CD69228D-8C00-4BA3-9D00-2AEB9340991E}" destId="{74948F97-0073-4599-9822-CEB0BCED3A86}" srcOrd="0" destOrd="0" presId="urn:microsoft.com/office/officeart/2018/2/layout/IconCircleList"/>
    <dgm:cxn modelId="{3E3E0B17-3638-4A35-98F3-96D924776D55}" type="presParOf" srcId="{74948F97-0073-4599-9822-CEB0BCED3A86}" destId="{3812A7B8-78DF-41A5-AABD-3274D67A708E}" srcOrd="0" destOrd="0" presId="urn:microsoft.com/office/officeart/2018/2/layout/IconCircleList"/>
    <dgm:cxn modelId="{96E882ED-F3D3-40F8-AAB8-D1B2195345AB}" type="presParOf" srcId="{3812A7B8-78DF-41A5-AABD-3274D67A708E}" destId="{CAC1642A-3DC6-486C-9371-90F727587587}" srcOrd="0" destOrd="0" presId="urn:microsoft.com/office/officeart/2018/2/layout/IconCircleList"/>
    <dgm:cxn modelId="{16F8F2BE-6C60-4D0A-9A7C-794AE182B94A}" type="presParOf" srcId="{3812A7B8-78DF-41A5-AABD-3274D67A708E}" destId="{0AEF085E-73F2-44F1-A56C-00AB6DEC012A}" srcOrd="1" destOrd="0" presId="urn:microsoft.com/office/officeart/2018/2/layout/IconCircleList"/>
    <dgm:cxn modelId="{E86EC84E-FCAE-4E5A-A578-77878488CCA7}" type="presParOf" srcId="{3812A7B8-78DF-41A5-AABD-3274D67A708E}" destId="{3C0EA2FA-240E-4856-94F5-12E70899CE55}" srcOrd="2" destOrd="0" presId="urn:microsoft.com/office/officeart/2018/2/layout/IconCircleList"/>
    <dgm:cxn modelId="{24737A03-199B-4D36-BAC1-03E8E6F47D20}" type="presParOf" srcId="{3812A7B8-78DF-41A5-AABD-3274D67A708E}" destId="{0EF5EF17-0612-4F09-9CF0-7D1344DD2D15}" srcOrd="3" destOrd="0" presId="urn:microsoft.com/office/officeart/2018/2/layout/IconCircleList"/>
    <dgm:cxn modelId="{7D22072B-4ECD-4381-825C-62B611F63581}" type="presParOf" srcId="{74948F97-0073-4599-9822-CEB0BCED3A86}" destId="{6CDDEF31-C62F-4728-83C2-81EA5033EBAE}" srcOrd="1" destOrd="0" presId="urn:microsoft.com/office/officeart/2018/2/layout/IconCircleList"/>
    <dgm:cxn modelId="{6E158EE2-D6EB-4B37-9562-930C3B3ECD5F}" type="presParOf" srcId="{74948F97-0073-4599-9822-CEB0BCED3A86}" destId="{124FBE60-B115-4B26-BD72-9C66D562E068}" srcOrd="2" destOrd="0" presId="urn:microsoft.com/office/officeart/2018/2/layout/IconCircleList"/>
    <dgm:cxn modelId="{B945A9B7-FA66-4673-BD5D-6D89D55DE894}" type="presParOf" srcId="{124FBE60-B115-4B26-BD72-9C66D562E068}" destId="{157B75B4-0411-4D2A-BCD9-55C9C7D65766}" srcOrd="0" destOrd="0" presId="urn:microsoft.com/office/officeart/2018/2/layout/IconCircleList"/>
    <dgm:cxn modelId="{ED4CE97A-B29D-42E3-93FB-A3029A83B5EE}" type="presParOf" srcId="{124FBE60-B115-4B26-BD72-9C66D562E068}" destId="{336CFB40-8F6D-4C0D-A850-94E467499AD0}" srcOrd="1" destOrd="0" presId="urn:microsoft.com/office/officeart/2018/2/layout/IconCircleList"/>
    <dgm:cxn modelId="{4EAA32B3-EAD2-4B52-B1B6-0C054607B5CA}" type="presParOf" srcId="{124FBE60-B115-4B26-BD72-9C66D562E068}" destId="{CA20AD42-CBE5-4BEA-AB90-A67308899840}" srcOrd="2" destOrd="0" presId="urn:microsoft.com/office/officeart/2018/2/layout/IconCircleList"/>
    <dgm:cxn modelId="{D1E9482D-1195-4287-ADBE-5EB7DF80354F}" type="presParOf" srcId="{124FBE60-B115-4B26-BD72-9C66D562E068}" destId="{CDF03303-00F1-47E3-9DBC-0AA79239B30C}" srcOrd="3" destOrd="0" presId="urn:microsoft.com/office/officeart/2018/2/layout/IconCircleList"/>
    <dgm:cxn modelId="{DF2B435E-47F3-4577-84D3-E24D981A279A}" type="presParOf" srcId="{74948F97-0073-4599-9822-CEB0BCED3A86}" destId="{D2F9BE6C-F1F8-431A-AEFA-8C2436C24DCB}" srcOrd="3" destOrd="0" presId="urn:microsoft.com/office/officeart/2018/2/layout/IconCircleList"/>
    <dgm:cxn modelId="{08D5DDC2-D816-4E48-835D-AD163CA2F9DE}" type="presParOf" srcId="{74948F97-0073-4599-9822-CEB0BCED3A86}" destId="{E5032DB5-9FF1-429B-8A02-2836EEDCCB61}" srcOrd="4" destOrd="0" presId="urn:microsoft.com/office/officeart/2018/2/layout/IconCircleList"/>
    <dgm:cxn modelId="{60F490CB-08E1-4B8F-AD9A-AF3E045A60F9}" type="presParOf" srcId="{E5032DB5-9FF1-429B-8A02-2836EEDCCB61}" destId="{592FFE8D-2EB3-4919-91C0-A597DB1BF4B0}" srcOrd="0" destOrd="0" presId="urn:microsoft.com/office/officeart/2018/2/layout/IconCircleList"/>
    <dgm:cxn modelId="{48B980D3-2D8B-4E6C-B08B-6662FCEDA6AC}" type="presParOf" srcId="{E5032DB5-9FF1-429B-8A02-2836EEDCCB61}" destId="{9344977B-8ED3-4D28-9692-A42987341B04}" srcOrd="1" destOrd="0" presId="urn:microsoft.com/office/officeart/2018/2/layout/IconCircleList"/>
    <dgm:cxn modelId="{636DFECD-8C24-47BE-A2A0-793DB63247D8}" type="presParOf" srcId="{E5032DB5-9FF1-429B-8A02-2836EEDCCB61}" destId="{60BA8CDD-E43C-453E-9A6C-F1E1D3CB8F09}" srcOrd="2" destOrd="0" presId="urn:microsoft.com/office/officeart/2018/2/layout/IconCircleList"/>
    <dgm:cxn modelId="{87D15B70-9D4F-4E34-8665-C522FBE6B74E}" type="presParOf" srcId="{E5032DB5-9FF1-429B-8A02-2836EEDCCB61}" destId="{AC4ACF34-F7A7-48D7-AF7B-CD10D00704CB}" srcOrd="3" destOrd="0" presId="urn:microsoft.com/office/officeart/2018/2/layout/IconCircleList"/>
    <dgm:cxn modelId="{707EE0A3-5D24-473B-9A01-58385DC56809}" type="presParOf" srcId="{74948F97-0073-4599-9822-CEB0BCED3A86}" destId="{5637F1A2-9C56-465A-ABB1-46EB40D3CA09}" srcOrd="5" destOrd="0" presId="urn:microsoft.com/office/officeart/2018/2/layout/IconCircleList"/>
    <dgm:cxn modelId="{C38CDCC7-4379-4D08-8CA7-21F5D7DD0E0E}" type="presParOf" srcId="{74948F97-0073-4599-9822-CEB0BCED3A86}" destId="{4A2C2EE4-7270-4AAF-96C0-E203B022C115}" srcOrd="6" destOrd="0" presId="urn:microsoft.com/office/officeart/2018/2/layout/IconCircleList"/>
    <dgm:cxn modelId="{2339F9ED-C49D-4165-95A1-5CA985D22F3B}" type="presParOf" srcId="{4A2C2EE4-7270-4AAF-96C0-E203B022C115}" destId="{DA9E5906-4288-4B46-B47E-78C14D1924C5}" srcOrd="0" destOrd="0" presId="urn:microsoft.com/office/officeart/2018/2/layout/IconCircleList"/>
    <dgm:cxn modelId="{238105CA-E740-4B55-AF9C-05510C9D8544}" type="presParOf" srcId="{4A2C2EE4-7270-4AAF-96C0-E203B022C115}" destId="{586427ED-3498-4AB7-A0AC-30EF0E363A2F}" srcOrd="1" destOrd="0" presId="urn:microsoft.com/office/officeart/2018/2/layout/IconCircleList"/>
    <dgm:cxn modelId="{3B6B4B2E-6674-4905-86D1-53EF92FF104E}" type="presParOf" srcId="{4A2C2EE4-7270-4AAF-96C0-E203B022C115}" destId="{ED0062BB-0D90-42C1-B0A1-6AAF9ABE922F}" srcOrd="2" destOrd="0" presId="urn:microsoft.com/office/officeart/2018/2/layout/IconCircleList"/>
    <dgm:cxn modelId="{8303DDCA-98AA-4B4B-9396-B9A1A3BEC2F8}" type="presParOf" srcId="{4A2C2EE4-7270-4AAF-96C0-E203B022C115}" destId="{96790442-F1CC-46BF-A94B-37988890372A}" srcOrd="3" destOrd="0" presId="urn:microsoft.com/office/officeart/2018/2/layout/IconCircleList"/>
    <dgm:cxn modelId="{5C920B3D-ED41-4E7B-BD94-4E0FA81C1560}" type="presParOf" srcId="{74948F97-0073-4599-9822-CEB0BCED3A86}" destId="{70590D2A-0F68-4108-BD3E-4941EA2958F2}" srcOrd="7" destOrd="0" presId="urn:microsoft.com/office/officeart/2018/2/layout/IconCircleList"/>
    <dgm:cxn modelId="{1E7F89E7-DF4C-49EA-BCAD-5A905FBB49DC}" type="presParOf" srcId="{74948F97-0073-4599-9822-CEB0BCED3A86}" destId="{E504F7BC-541C-4A7A-95BE-D9AFE3DB4B27}" srcOrd="8" destOrd="0" presId="urn:microsoft.com/office/officeart/2018/2/layout/IconCircleList"/>
    <dgm:cxn modelId="{D01F4B5E-DFC8-40E0-BFA8-91C622BA0FD1}" type="presParOf" srcId="{E504F7BC-541C-4A7A-95BE-D9AFE3DB4B27}" destId="{CEED8BFA-B85F-4144-88E4-F35206E268AA}" srcOrd="0" destOrd="0" presId="urn:microsoft.com/office/officeart/2018/2/layout/IconCircleList"/>
    <dgm:cxn modelId="{37E8BC69-71C1-431A-ABC0-5F310AA43DB2}" type="presParOf" srcId="{E504F7BC-541C-4A7A-95BE-D9AFE3DB4B27}" destId="{C8E7DCD7-7C77-4EB1-A26B-DA495F63B278}" srcOrd="1" destOrd="0" presId="urn:microsoft.com/office/officeart/2018/2/layout/IconCircleList"/>
    <dgm:cxn modelId="{ABB88AC8-4C22-43DC-B2C9-79E0C6872329}" type="presParOf" srcId="{E504F7BC-541C-4A7A-95BE-D9AFE3DB4B27}" destId="{8E02EB71-5C0D-43F8-B332-EC28F5C57FCA}" srcOrd="2" destOrd="0" presId="urn:microsoft.com/office/officeart/2018/2/layout/IconCircleList"/>
    <dgm:cxn modelId="{AB9F913B-BBE5-4ECF-BBF3-6E2ABC529261}" type="presParOf" srcId="{E504F7BC-541C-4A7A-95BE-D9AFE3DB4B27}" destId="{79E3D192-0D5B-4426-A483-620A50E01598}"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05F6EA33-35D0-4760-AFDC-15A2EAFF8EE6}" type="doc">
      <dgm:prSet loTypeId="urn:microsoft.com/office/officeart/2016/7/layout/BasicLinearProcessNumbered" loCatId="process" qsTypeId="urn:microsoft.com/office/officeart/2005/8/quickstyle/simple4" qsCatId="simple" csTypeId="urn:microsoft.com/office/officeart/2005/8/colors/colorful1" csCatId="colorful"/>
      <dgm:spPr/>
      <dgm:t>
        <a:bodyPr/>
        <a:lstStyle/>
        <a:p>
          <a:endParaRPr lang="en-US"/>
        </a:p>
      </dgm:t>
    </dgm:pt>
    <dgm:pt modelId="{93BBC8A6-3C51-4F26-B5E2-0F925EEB8576}">
      <dgm:prSet/>
      <dgm:spPr/>
      <dgm:t>
        <a:bodyPr/>
        <a:lstStyle/>
        <a:p>
          <a:r>
            <a:rPr lang="en-GB"/>
            <a:t>Contract sign date:01/03/2020</a:t>
          </a:r>
          <a:endParaRPr lang="en-US"/>
        </a:p>
      </dgm:t>
    </dgm:pt>
    <dgm:pt modelId="{D774F96B-56D4-4915-97DA-3EDC82442419}" type="parTrans" cxnId="{E575394E-AED5-4F68-A1E8-9A27F0CA5B4B}">
      <dgm:prSet/>
      <dgm:spPr/>
      <dgm:t>
        <a:bodyPr/>
        <a:lstStyle/>
        <a:p>
          <a:endParaRPr lang="en-US"/>
        </a:p>
      </dgm:t>
    </dgm:pt>
    <dgm:pt modelId="{9344BC76-4952-4E29-A5F3-B0865AB78952}" type="sibTrans" cxnId="{E575394E-AED5-4F68-A1E8-9A27F0CA5B4B}">
      <dgm:prSet phldrT="1" phldr="0"/>
      <dgm:spPr/>
      <dgm:t>
        <a:bodyPr/>
        <a:lstStyle/>
        <a:p>
          <a:r>
            <a:rPr lang="en-US"/>
            <a:t>1</a:t>
          </a:r>
        </a:p>
      </dgm:t>
    </dgm:pt>
    <dgm:pt modelId="{C30D80C7-8AF9-49DB-9E10-5BDB80DE3ECC}">
      <dgm:prSet/>
      <dgm:spPr/>
      <dgm:t>
        <a:bodyPr/>
        <a:lstStyle/>
        <a:p>
          <a:r>
            <a:rPr lang="en-GB"/>
            <a:t>Project start date:10/03/2020</a:t>
          </a:r>
          <a:endParaRPr lang="en-US"/>
        </a:p>
      </dgm:t>
    </dgm:pt>
    <dgm:pt modelId="{3287AF10-C13E-412D-8FA2-449A2AD68022}" type="parTrans" cxnId="{A52203C0-522C-4671-89CA-7C6DE0C95050}">
      <dgm:prSet/>
      <dgm:spPr/>
      <dgm:t>
        <a:bodyPr/>
        <a:lstStyle/>
        <a:p>
          <a:endParaRPr lang="en-US"/>
        </a:p>
      </dgm:t>
    </dgm:pt>
    <dgm:pt modelId="{43244076-D9C7-4AE1-9AE0-1AAF7A30829D}" type="sibTrans" cxnId="{A52203C0-522C-4671-89CA-7C6DE0C95050}">
      <dgm:prSet phldrT="2" phldr="0"/>
      <dgm:spPr/>
      <dgm:t>
        <a:bodyPr/>
        <a:lstStyle/>
        <a:p>
          <a:r>
            <a:rPr lang="en-US"/>
            <a:t>2</a:t>
          </a:r>
        </a:p>
      </dgm:t>
    </dgm:pt>
    <dgm:pt modelId="{35E6BCF7-B74A-40CD-B0E0-902329052FD8}">
      <dgm:prSet/>
      <dgm:spPr/>
      <dgm:t>
        <a:bodyPr/>
        <a:lstStyle/>
        <a:p>
          <a:r>
            <a:rPr lang="en-GB"/>
            <a:t>Project review dated:01/06/2020</a:t>
          </a:r>
          <a:endParaRPr lang="en-US"/>
        </a:p>
      </dgm:t>
    </dgm:pt>
    <dgm:pt modelId="{DBDA0C81-013C-4D0E-95DA-28CBE47936E5}" type="parTrans" cxnId="{033E5DE1-6E2D-4CD3-8BA8-735D59878482}">
      <dgm:prSet/>
      <dgm:spPr/>
      <dgm:t>
        <a:bodyPr/>
        <a:lstStyle/>
        <a:p>
          <a:endParaRPr lang="en-US"/>
        </a:p>
      </dgm:t>
    </dgm:pt>
    <dgm:pt modelId="{E74C95F2-B273-49B2-887B-B3A0F536886E}" type="sibTrans" cxnId="{033E5DE1-6E2D-4CD3-8BA8-735D59878482}">
      <dgm:prSet phldrT="3" phldr="0"/>
      <dgm:spPr/>
      <dgm:t>
        <a:bodyPr/>
        <a:lstStyle/>
        <a:p>
          <a:r>
            <a:rPr lang="en-US"/>
            <a:t>3</a:t>
          </a:r>
        </a:p>
      </dgm:t>
    </dgm:pt>
    <dgm:pt modelId="{2CDAEDCD-5E28-4F60-8753-E054BB7E9BA7}">
      <dgm:prSet/>
      <dgm:spPr/>
      <dgm:t>
        <a:bodyPr/>
        <a:lstStyle/>
        <a:p>
          <a:r>
            <a:rPr lang="en-GB"/>
            <a:t>Project closing phase:25/07/2020</a:t>
          </a:r>
          <a:endParaRPr lang="en-US"/>
        </a:p>
      </dgm:t>
    </dgm:pt>
    <dgm:pt modelId="{D316C6D2-2DDA-432A-80D2-7068F7E1966F}" type="parTrans" cxnId="{6EFCE6BD-5A2E-4DD6-8B72-527158EC0D0A}">
      <dgm:prSet/>
      <dgm:spPr/>
      <dgm:t>
        <a:bodyPr/>
        <a:lstStyle/>
        <a:p>
          <a:endParaRPr lang="en-US"/>
        </a:p>
      </dgm:t>
    </dgm:pt>
    <dgm:pt modelId="{A5710F26-9E55-435C-86A4-11E8D5BD6F7F}" type="sibTrans" cxnId="{6EFCE6BD-5A2E-4DD6-8B72-527158EC0D0A}">
      <dgm:prSet phldrT="4" phldr="0"/>
      <dgm:spPr/>
      <dgm:t>
        <a:bodyPr/>
        <a:lstStyle/>
        <a:p>
          <a:r>
            <a:rPr lang="en-US"/>
            <a:t>4</a:t>
          </a:r>
        </a:p>
      </dgm:t>
    </dgm:pt>
    <dgm:pt modelId="{4E7DCC07-E39A-4B9B-A2B3-BF4010D53B9C}">
      <dgm:prSet/>
      <dgm:spPr/>
      <dgm:t>
        <a:bodyPr/>
        <a:lstStyle/>
        <a:p>
          <a:r>
            <a:rPr lang="en-GB" dirty="0"/>
            <a:t>Project delivery date:27/072020</a:t>
          </a:r>
          <a:endParaRPr lang="en-US" dirty="0"/>
        </a:p>
      </dgm:t>
    </dgm:pt>
    <dgm:pt modelId="{CAA8D7E3-6B6D-4187-B7CC-DD9B9BD5E4E3}" type="parTrans" cxnId="{C3F33601-7427-4779-9441-2D96AE891F2B}">
      <dgm:prSet/>
      <dgm:spPr/>
      <dgm:t>
        <a:bodyPr/>
        <a:lstStyle/>
        <a:p>
          <a:endParaRPr lang="en-US"/>
        </a:p>
      </dgm:t>
    </dgm:pt>
    <dgm:pt modelId="{F462A209-E7EA-49A2-AAE6-D29E1D7D6DF5}" type="sibTrans" cxnId="{C3F33601-7427-4779-9441-2D96AE891F2B}">
      <dgm:prSet phldrT="5" phldr="0"/>
      <dgm:spPr/>
      <dgm:t>
        <a:bodyPr/>
        <a:lstStyle/>
        <a:p>
          <a:r>
            <a:rPr lang="en-US"/>
            <a:t>5</a:t>
          </a:r>
        </a:p>
      </dgm:t>
    </dgm:pt>
    <dgm:pt modelId="{6E2AFE89-0C34-4BC3-A093-BF63DF36A174}" type="pres">
      <dgm:prSet presAssocID="{05F6EA33-35D0-4760-AFDC-15A2EAFF8EE6}" presName="Name0" presStyleCnt="0">
        <dgm:presLayoutVars>
          <dgm:animLvl val="lvl"/>
          <dgm:resizeHandles val="exact"/>
        </dgm:presLayoutVars>
      </dgm:prSet>
      <dgm:spPr/>
    </dgm:pt>
    <dgm:pt modelId="{5ED74086-A5A6-483B-80DF-21BC1851EE5E}" type="pres">
      <dgm:prSet presAssocID="{93BBC8A6-3C51-4F26-B5E2-0F925EEB8576}" presName="compositeNode" presStyleCnt="0">
        <dgm:presLayoutVars>
          <dgm:bulletEnabled val="1"/>
        </dgm:presLayoutVars>
      </dgm:prSet>
      <dgm:spPr/>
    </dgm:pt>
    <dgm:pt modelId="{45863EF7-13A2-41F2-BBE8-3A90C1771015}" type="pres">
      <dgm:prSet presAssocID="{93BBC8A6-3C51-4F26-B5E2-0F925EEB8576}" presName="bgRect" presStyleLbl="bgAccFollowNode1" presStyleIdx="0" presStyleCnt="5"/>
      <dgm:spPr/>
    </dgm:pt>
    <dgm:pt modelId="{79761C52-693A-4338-8EC7-1025FF13B23C}" type="pres">
      <dgm:prSet presAssocID="{9344BC76-4952-4E29-A5F3-B0865AB78952}" presName="sibTransNodeCircle" presStyleLbl="alignNode1" presStyleIdx="0" presStyleCnt="10">
        <dgm:presLayoutVars>
          <dgm:chMax val="0"/>
          <dgm:bulletEnabled/>
        </dgm:presLayoutVars>
      </dgm:prSet>
      <dgm:spPr/>
    </dgm:pt>
    <dgm:pt modelId="{3E59700F-A335-4C95-A0C7-15344682FB8B}" type="pres">
      <dgm:prSet presAssocID="{93BBC8A6-3C51-4F26-B5E2-0F925EEB8576}" presName="bottomLine" presStyleLbl="alignNode1" presStyleIdx="1" presStyleCnt="10">
        <dgm:presLayoutVars/>
      </dgm:prSet>
      <dgm:spPr/>
    </dgm:pt>
    <dgm:pt modelId="{717C44A0-0D1B-46E0-8F05-7E6022BD8341}" type="pres">
      <dgm:prSet presAssocID="{93BBC8A6-3C51-4F26-B5E2-0F925EEB8576}" presName="nodeText" presStyleLbl="bgAccFollowNode1" presStyleIdx="0" presStyleCnt="5">
        <dgm:presLayoutVars>
          <dgm:bulletEnabled val="1"/>
        </dgm:presLayoutVars>
      </dgm:prSet>
      <dgm:spPr/>
    </dgm:pt>
    <dgm:pt modelId="{85B96E65-F3CF-4988-BA8A-2370EF2FEA15}" type="pres">
      <dgm:prSet presAssocID="{9344BC76-4952-4E29-A5F3-B0865AB78952}" presName="sibTrans" presStyleCnt="0"/>
      <dgm:spPr/>
    </dgm:pt>
    <dgm:pt modelId="{AF9944FF-4D2E-4FE5-9D39-4DF15ED5B64E}" type="pres">
      <dgm:prSet presAssocID="{C30D80C7-8AF9-49DB-9E10-5BDB80DE3ECC}" presName="compositeNode" presStyleCnt="0">
        <dgm:presLayoutVars>
          <dgm:bulletEnabled val="1"/>
        </dgm:presLayoutVars>
      </dgm:prSet>
      <dgm:spPr/>
    </dgm:pt>
    <dgm:pt modelId="{6BB16C40-1DA5-4116-8542-411409912A24}" type="pres">
      <dgm:prSet presAssocID="{C30D80C7-8AF9-49DB-9E10-5BDB80DE3ECC}" presName="bgRect" presStyleLbl="bgAccFollowNode1" presStyleIdx="1" presStyleCnt="5"/>
      <dgm:spPr/>
    </dgm:pt>
    <dgm:pt modelId="{D5FBA01D-0FFA-4598-B20A-08FE038BC94D}" type="pres">
      <dgm:prSet presAssocID="{43244076-D9C7-4AE1-9AE0-1AAF7A30829D}" presName="sibTransNodeCircle" presStyleLbl="alignNode1" presStyleIdx="2" presStyleCnt="10">
        <dgm:presLayoutVars>
          <dgm:chMax val="0"/>
          <dgm:bulletEnabled/>
        </dgm:presLayoutVars>
      </dgm:prSet>
      <dgm:spPr/>
    </dgm:pt>
    <dgm:pt modelId="{D8CC4DC4-4041-4DA3-9646-7A1460BA2796}" type="pres">
      <dgm:prSet presAssocID="{C30D80C7-8AF9-49DB-9E10-5BDB80DE3ECC}" presName="bottomLine" presStyleLbl="alignNode1" presStyleIdx="3" presStyleCnt="10">
        <dgm:presLayoutVars/>
      </dgm:prSet>
      <dgm:spPr/>
    </dgm:pt>
    <dgm:pt modelId="{11D1975B-B712-4170-8F69-13343458FB4E}" type="pres">
      <dgm:prSet presAssocID="{C30D80C7-8AF9-49DB-9E10-5BDB80DE3ECC}" presName="nodeText" presStyleLbl="bgAccFollowNode1" presStyleIdx="1" presStyleCnt="5">
        <dgm:presLayoutVars>
          <dgm:bulletEnabled val="1"/>
        </dgm:presLayoutVars>
      </dgm:prSet>
      <dgm:spPr/>
    </dgm:pt>
    <dgm:pt modelId="{8BBA6B01-5C3D-4A56-BAE4-C1A7C98E6615}" type="pres">
      <dgm:prSet presAssocID="{43244076-D9C7-4AE1-9AE0-1AAF7A30829D}" presName="sibTrans" presStyleCnt="0"/>
      <dgm:spPr/>
    </dgm:pt>
    <dgm:pt modelId="{B38EBBDE-D5B0-4D4B-A611-45E09DAD47D8}" type="pres">
      <dgm:prSet presAssocID="{35E6BCF7-B74A-40CD-B0E0-902329052FD8}" presName="compositeNode" presStyleCnt="0">
        <dgm:presLayoutVars>
          <dgm:bulletEnabled val="1"/>
        </dgm:presLayoutVars>
      </dgm:prSet>
      <dgm:spPr/>
    </dgm:pt>
    <dgm:pt modelId="{E7E0B38B-C789-4348-BFCC-F892E3117D9F}" type="pres">
      <dgm:prSet presAssocID="{35E6BCF7-B74A-40CD-B0E0-902329052FD8}" presName="bgRect" presStyleLbl="bgAccFollowNode1" presStyleIdx="2" presStyleCnt="5"/>
      <dgm:spPr/>
    </dgm:pt>
    <dgm:pt modelId="{DFCCC4EB-CC88-4AEB-B8D8-870407BBB307}" type="pres">
      <dgm:prSet presAssocID="{E74C95F2-B273-49B2-887B-B3A0F536886E}" presName="sibTransNodeCircle" presStyleLbl="alignNode1" presStyleIdx="4" presStyleCnt="10">
        <dgm:presLayoutVars>
          <dgm:chMax val="0"/>
          <dgm:bulletEnabled/>
        </dgm:presLayoutVars>
      </dgm:prSet>
      <dgm:spPr/>
    </dgm:pt>
    <dgm:pt modelId="{641FB33C-B9CA-43F0-A0D8-A5BD8583AF1B}" type="pres">
      <dgm:prSet presAssocID="{35E6BCF7-B74A-40CD-B0E0-902329052FD8}" presName="bottomLine" presStyleLbl="alignNode1" presStyleIdx="5" presStyleCnt="10">
        <dgm:presLayoutVars/>
      </dgm:prSet>
      <dgm:spPr/>
    </dgm:pt>
    <dgm:pt modelId="{3BDA2F85-B3FE-4264-8476-4CBE499AAE55}" type="pres">
      <dgm:prSet presAssocID="{35E6BCF7-B74A-40CD-B0E0-902329052FD8}" presName="nodeText" presStyleLbl="bgAccFollowNode1" presStyleIdx="2" presStyleCnt="5">
        <dgm:presLayoutVars>
          <dgm:bulletEnabled val="1"/>
        </dgm:presLayoutVars>
      </dgm:prSet>
      <dgm:spPr/>
    </dgm:pt>
    <dgm:pt modelId="{CFB433B9-7A84-48A0-94D4-E45C27B68363}" type="pres">
      <dgm:prSet presAssocID="{E74C95F2-B273-49B2-887B-B3A0F536886E}" presName="sibTrans" presStyleCnt="0"/>
      <dgm:spPr/>
    </dgm:pt>
    <dgm:pt modelId="{22B587F5-0E71-4CB0-9CEC-E9C1A301412F}" type="pres">
      <dgm:prSet presAssocID="{2CDAEDCD-5E28-4F60-8753-E054BB7E9BA7}" presName="compositeNode" presStyleCnt="0">
        <dgm:presLayoutVars>
          <dgm:bulletEnabled val="1"/>
        </dgm:presLayoutVars>
      </dgm:prSet>
      <dgm:spPr/>
    </dgm:pt>
    <dgm:pt modelId="{2E75D883-DFB2-47E2-A1D6-19B85FC0F57A}" type="pres">
      <dgm:prSet presAssocID="{2CDAEDCD-5E28-4F60-8753-E054BB7E9BA7}" presName="bgRect" presStyleLbl="bgAccFollowNode1" presStyleIdx="3" presStyleCnt="5"/>
      <dgm:spPr/>
    </dgm:pt>
    <dgm:pt modelId="{41C359DE-05C9-4073-A3A2-86388875648D}" type="pres">
      <dgm:prSet presAssocID="{A5710F26-9E55-435C-86A4-11E8D5BD6F7F}" presName="sibTransNodeCircle" presStyleLbl="alignNode1" presStyleIdx="6" presStyleCnt="10">
        <dgm:presLayoutVars>
          <dgm:chMax val="0"/>
          <dgm:bulletEnabled/>
        </dgm:presLayoutVars>
      </dgm:prSet>
      <dgm:spPr/>
    </dgm:pt>
    <dgm:pt modelId="{D9990320-6A0E-4E6C-8F53-E7FADAF602E8}" type="pres">
      <dgm:prSet presAssocID="{2CDAEDCD-5E28-4F60-8753-E054BB7E9BA7}" presName="bottomLine" presStyleLbl="alignNode1" presStyleIdx="7" presStyleCnt="10">
        <dgm:presLayoutVars/>
      </dgm:prSet>
      <dgm:spPr/>
    </dgm:pt>
    <dgm:pt modelId="{38718219-1FED-4C2C-99DE-F58F325D915E}" type="pres">
      <dgm:prSet presAssocID="{2CDAEDCD-5E28-4F60-8753-E054BB7E9BA7}" presName="nodeText" presStyleLbl="bgAccFollowNode1" presStyleIdx="3" presStyleCnt="5">
        <dgm:presLayoutVars>
          <dgm:bulletEnabled val="1"/>
        </dgm:presLayoutVars>
      </dgm:prSet>
      <dgm:spPr/>
    </dgm:pt>
    <dgm:pt modelId="{1B6BF747-E6C1-4B3B-BB08-C698632B61D5}" type="pres">
      <dgm:prSet presAssocID="{A5710F26-9E55-435C-86A4-11E8D5BD6F7F}" presName="sibTrans" presStyleCnt="0"/>
      <dgm:spPr/>
    </dgm:pt>
    <dgm:pt modelId="{0597DFE1-A158-4B1F-BF6A-0EB5B0EFA64C}" type="pres">
      <dgm:prSet presAssocID="{4E7DCC07-E39A-4B9B-A2B3-BF4010D53B9C}" presName="compositeNode" presStyleCnt="0">
        <dgm:presLayoutVars>
          <dgm:bulletEnabled val="1"/>
        </dgm:presLayoutVars>
      </dgm:prSet>
      <dgm:spPr/>
    </dgm:pt>
    <dgm:pt modelId="{A55EFA25-A468-4A69-A2A0-C9BE4261D42E}" type="pres">
      <dgm:prSet presAssocID="{4E7DCC07-E39A-4B9B-A2B3-BF4010D53B9C}" presName="bgRect" presStyleLbl="bgAccFollowNode1" presStyleIdx="4" presStyleCnt="5"/>
      <dgm:spPr/>
    </dgm:pt>
    <dgm:pt modelId="{B76CA530-F7D4-49B0-B33F-94FECF343FA6}" type="pres">
      <dgm:prSet presAssocID="{F462A209-E7EA-49A2-AAE6-D29E1D7D6DF5}" presName="sibTransNodeCircle" presStyleLbl="alignNode1" presStyleIdx="8" presStyleCnt="10">
        <dgm:presLayoutVars>
          <dgm:chMax val="0"/>
          <dgm:bulletEnabled/>
        </dgm:presLayoutVars>
      </dgm:prSet>
      <dgm:spPr/>
    </dgm:pt>
    <dgm:pt modelId="{17BFC9A0-993E-421A-83E0-492058878B71}" type="pres">
      <dgm:prSet presAssocID="{4E7DCC07-E39A-4B9B-A2B3-BF4010D53B9C}" presName="bottomLine" presStyleLbl="alignNode1" presStyleIdx="9" presStyleCnt="10">
        <dgm:presLayoutVars/>
      </dgm:prSet>
      <dgm:spPr/>
    </dgm:pt>
    <dgm:pt modelId="{78535B78-DCA7-424F-9C7A-CA7AC1B4241F}" type="pres">
      <dgm:prSet presAssocID="{4E7DCC07-E39A-4B9B-A2B3-BF4010D53B9C}" presName="nodeText" presStyleLbl="bgAccFollowNode1" presStyleIdx="4" presStyleCnt="5">
        <dgm:presLayoutVars>
          <dgm:bulletEnabled val="1"/>
        </dgm:presLayoutVars>
      </dgm:prSet>
      <dgm:spPr/>
    </dgm:pt>
  </dgm:ptLst>
  <dgm:cxnLst>
    <dgm:cxn modelId="{C3F33601-7427-4779-9441-2D96AE891F2B}" srcId="{05F6EA33-35D0-4760-AFDC-15A2EAFF8EE6}" destId="{4E7DCC07-E39A-4B9B-A2B3-BF4010D53B9C}" srcOrd="4" destOrd="0" parTransId="{CAA8D7E3-6B6D-4187-B7CC-DD9B9BD5E4E3}" sibTransId="{F462A209-E7EA-49A2-AAE6-D29E1D7D6DF5}"/>
    <dgm:cxn modelId="{054D410C-7553-4D11-8918-3C82393BA98A}" type="presOf" srcId="{C30D80C7-8AF9-49DB-9E10-5BDB80DE3ECC}" destId="{6BB16C40-1DA5-4116-8542-411409912A24}" srcOrd="0" destOrd="0" presId="urn:microsoft.com/office/officeart/2016/7/layout/BasicLinearProcessNumbered"/>
    <dgm:cxn modelId="{88A47810-7689-4123-9956-541B4DD12A85}" type="presOf" srcId="{35E6BCF7-B74A-40CD-B0E0-902329052FD8}" destId="{E7E0B38B-C789-4348-BFCC-F892E3117D9F}" srcOrd="0" destOrd="0" presId="urn:microsoft.com/office/officeart/2016/7/layout/BasicLinearProcessNumbered"/>
    <dgm:cxn modelId="{DBAE4731-018E-4F2E-B597-E8D8E5269456}" type="presOf" srcId="{4E7DCC07-E39A-4B9B-A2B3-BF4010D53B9C}" destId="{A55EFA25-A468-4A69-A2A0-C9BE4261D42E}" srcOrd="0" destOrd="0" presId="urn:microsoft.com/office/officeart/2016/7/layout/BasicLinearProcessNumbered"/>
    <dgm:cxn modelId="{082F493E-EB7F-499A-AC13-E0F742FED339}" type="presOf" srcId="{35E6BCF7-B74A-40CD-B0E0-902329052FD8}" destId="{3BDA2F85-B3FE-4264-8476-4CBE499AAE55}" srcOrd="1" destOrd="0" presId="urn:microsoft.com/office/officeart/2016/7/layout/BasicLinearProcessNumbered"/>
    <dgm:cxn modelId="{E575394E-AED5-4F68-A1E8-9A27F0CA5B4B}" srcId="{05F6EA33-35D0-4760-AFDC-15A2EAFF8EE6}" destId="{93BBC8A6-3C51-4F26-B5E2-0F925EEB8576}" srcOrd="0" destOrd="0" parTransId="{D774F96B-56D4-4915-97DA-3EDC82442419}" sibTransId="{9344BC76-4952-4E29-A5F3-B0865AB78952}"/>
    <dgm:cxn modelId="{80ADEC71-C4BC-4456-BC10-6B3133AE25D9}" type="presOf" srcId="{05F6EA33-35D0-4760-AFDC-15A2EAFF8EE6}" destId="{6E2AFE89-0C34-4BC3-A093-BF63DF36A174}" srcOrd="0" destOrd="0" presId="urn:microsoft.com/office/officeart/2016/7/layout/BasicLinearProcessNumbered"/>
    <dgm:cxn modelId="{898BF572-4E2E-422D-8B35-D6E4B98759D9}" type="presOf" srcId="{43244076-D9C7-4AE1-9AE0-1AAF7A30829D}" destId="{D5FBA01D-0FFA-4598-B20A-08FE038BC94D}" srcOrd="0" destOrd="0" presId="urn:microsoft.com/office/officeart/2016/7/layout/BasicLinearProcessNumbered"/>
    <dgm:cxn modelId="{0389E773-CF72-4C13-BCA8-11E7C93AFAF2}" type="presOf" srcId="{F462A209-E7EA-49A2-AAE6-D29E1D7D6DF5}" destId="{B76CA530-F7D4-49B0-B33F-94FECF343FA6}" srcOrd="0" destOrd="0" presId="urn:microsoft.com/office/officeart/2016/7/layout/BasicLinearProcessNumbered"/>
    <dgm:cxn modelId="{ACEC5B55-88C6-4EAF-819C-FF5E885C1ABB}" type="presOf" srcId="{2CDAEDCD-5E28-4F60-8753-E054BB7E9BA7}" destId="{38718219-1FED-4C2C-99DE-F58F325D915E}" srcOrd="1" destOrd="0" presId="urn:microsoft.com/office/officeart/2016/7/layout/BasicLinearProcessNumbered"/>
    <dgm:cxn modelId="{6134CF55-AA86-40F1-A67D-D961EC72787D}" type="presOf" srcId="{9344BC76-4952-4E29-A5F3-B0865AB78952}" destId="{79761C52-693A-4338-8EC7-1025FF13B23C}" srcOrd="0" destOrd="0" presId="urn:microsoft.com/office/officeart/2016/7/layout/BasicLinearProcessNumbered"/>
    <dgm:cxn modelId="{A470217B-585B-49C6-B8F8-402A48726F6E}" type="presOf" srcId="{93BBC8A6-3C51-4F26-B5E2-0F925EEB8576}" destId="{717C44A0-0D1B-46E0-8F05-7E6022BD8341}" srcOrd="1" destOrd="0" presId="urn:microsoft.com/office/officeart/2016/7/layout/BasicLinearProcessNumbered"/>
    <dgm:cxn modelId="{2E387890-D9C2-47C9-9FE3-0C766A4E675F}" type="presOf" srcId="{4E7DCC07-E39A-4B9B-A2B3-BF4010D53B9C}" destId="{78535B78-DCA7-424F-9C7A-CA7AC1B4241F}" srcOrd="1" destOrd="0" presId="urn:microsoft.com/office/officeart/2016/7/layout/BasicLinearProcessNumbered"/>
    <dgm:cxn modelId="{D65FA795-17D6-4941-9B6E-3531EDC8AF7D}" type="presOf" srcId="{93BBC8A6-3C51-4F26-B5E2-0F925EEB8576}" destId="{45863EF7-13A2-41F2-BBE8-3A90C1771015}" srcOrd="0" destOrd="0" presId="urn:microsoft.com/office/officeart/2016/7/layout/BasicLinearProcessNumbered"/>
    <dgm:cxn modelId="{451DCFAB-6BEF-4566-BF1B-4194F2798C5F}" type="presOf" srcId="{C30D80C7-8AF9-49DB-9E10-5BDB80DE3ECC}" destId="{11D1975B-B712-4170-8F69-13343458FB4E}" srcOrd="1" destOrd="0" presId="urn:microsoft.com/office/officeart/2016/7/layout/BasicLinearProcessNumbered"/>
    <dgm:cxn modelId="{9C2166B8-1CCE-474F-977F-ECBEBF659B06}" type="presOf" srcId="{2CDAEDCD-5E28-4F60-8753-E054BB7E9BA7}" destId="{2E75D883-DFB2-47E2-A1D6-19B85FC0F57A}" srcOrd="0" destOrd="0" presId="urn:microsoft.com/office/officeart/2016/7/layout/BasicLinearProcessNumbered"/>
    <dgm:cxn modelId="{6EFCE6BD-5A2E-4DD6-8B72-527158EC0D0A}" srcId="{05F6EA33-35D0-4760-AFDC-15A2EAFF8EE6}" destId="{2CDAEDCD-5E28-4F60-8753-E054BB7E9BA7}" srcOrd="3" destOrd="0" parTransId="{D316C6D2-2DDA-432A-80D2-7068F7E1966F}" sibTransId="{A5710F26-9E55-435C-86A4-11E8D5BD6F7F}"/>
    <dgm:cxn modelId="{A52203C0-522C-4671-89CA-7C6DE0C95050}" srcId="{05F6EA33-35D0-4760-AFDC-15A2EAFF8EE6}" destId="{C30D80C7-8AF9-49DB-9E10-5BDB80DE3ECC}" srcOrd="1" destOrd="0" parTransId="{3287AF10-C13E-412D-8FA2-449A2AD68022}" sibTransId="{43244076-D9C7-4AE1-9AE0-1AAF7A30829D}"/>
    <dgm:cxn modelId="{697A60D3-9E22-4A15-BDDD-9C95B6EA470C}" type="presOf" srcId="{A5710F26-9E55-435C-86A4-11E8D5BD6F7F}" destId="{41C359DE-05C9-4073-A3A2-86388875648D}" srcOrd="0" destOrd="0" presId="urn:microsoft.com/office/officeart/2016/7/layout/BasicLinearProcessNumbered"/>
    <dgm:cxn modelId="{033E5DE1-6E2D-4CD3-8BA8-735D59878482}" srcId="{05F6EA33-35D0-4760-AFDC-15A2EAFF8EE6}" destId="{35E6BCF7-B74A-40CD-B0E0-902329052FD8}" srcOrd="2" destOrd="0" parTransId="{DBDA0C81-013C-4D0E-95DA-28CBE47936E5}" sibTransId="{E74C95F2-B273-49B2-887B-B3A0F536886E}"/>
    <dgm:cxn modelId="{0E5445F5-394C-4FDC-8300-FC329A5209FC}" type="presOf" srcId="{E74C95F2-B273-49B2-887B-B3A0F536886E}" destId="{DFCCC4EB-CC88-4AEB-B8D8-870407BBB307}" srcOrd="0" destOrd="0" presId="urn:microsoft.com/office/officeart/2016/7/layout/BasicLinearProcessNumbered"/>
    <dgm:cxn modelId="{CFE852F3-D442-4037-B7A9-60685101818C}" type="presParOf" srcId="{6E2AFE89-0C34-4BC3-A093-BF63DF36A174}" destId="{5ED74086-A5A6-483B-80DF-21BC1851EE5E}" srcOrd="0" destOrd="0" presId="urn:microsoft.com/office/officeart/2016/7/layout/BasicLinearProcessNumbered"/>
    <dgm:cxn modelId="{98B75CEB-9389-4990-B95B-925C7543B119}" type="presParOf" srcId="{5ED74086-A5A6-483B-80DF-21BC1851EE5E}" destId="{45863EF7-13A2-41F2-BBE8-3A90C1771015}" srcOrd="0" destOrd="0" presId="urn:microsoft.com/office/officeart/2016/7/layout/BasicLinearProcessNumbered"/>
    <dgm:cxn modelId="{B4EA5EF1-151C-4FA8-9A47-54D9268B28F1}" type="presParOf" srcId="{5ED74086-A5A6-483B-80DF-21BC1851EE5E}" destId="{79761C52-693A-4338-8EC7-1025FF13B23C}" srcOrd="1" destOrd="0" presId="urn:microsoft.com/office/officeart/2016/7/layout/BasicLinearProcessNumbered"/>
    <dgm:cxn modelId="{BDA4205B-98A7-4411-95C4-84F9E1E31788}" type="presParOf" srcId="{5ED74086-A5A6-483B-80DF-21BC1851EE5E}" destId="{3E59700F-A335-4C95-A0C7-15344682FB8B}" srcOrd="2" destOrd="0" presId="urn:microsoft.com/office/officeart/2016/7/layout/BasicLinearProcessNumbered"/>
    <dgm:cxn modelId="{89441EFC-E777-46BB-9FA9-C94AD6BE12FA}" type="presParOf" srcId="{5ED74086-A5A6-483B-80DF-21BC1851EE5E}" destId="{717C44A0-0D1B-46E0-8F05-7E6022BD8341}" srcOrd="3" destOrd="0" presId="urn:microsoft.com/office/officeart/2016/7/layout/BasicLinearProcessNumbered"/>
    <dgm:cxn modelId="{61ABDFAC-5A76-4350-9AD9-C53B5FB42E14}" type="presParOf" srcId="{6E2AFE89-0C34-4BC3-A093-BF63DF36A174}" destId="{85B96E65-F3CF-4988-BA8A-2370EF2FEA15}" srcOrd="1" destOrd="0" presId="urn:microsoft.com/office/officeart/2016/7/layout/BasicLinearProcessNumbered"/>
    <dgm:cxn modelId="{DA0914C8-B849-4F33-9B36-C42131CFD468}" type="presParOf" srcId="{6E2AFE89-0C34-4BC3-A093-BF63DF36A174}" destId="{AF9944FF-4D2E-4FE5-9D39-4DF15ED5B64E}" srcOrd="2" destOrd="0" presId="urn:microsoft.com/office/officeart/2016/7/layout/BasicLinearProcessNumbered"/>
    <dgm:cxn modelId="{3DE8C5AC-FA2F-4586-8CF3-5D17DF4CA869}" type="presParOf" srcId="{AF9944FF-4D2E-4FE5-9D39-4DF15ED5B64E}" destId="{6BB16C40-1DA5-4116-8542-411409912A24}" srcOrd="0" destOrd="0" presId="urn:microsoft.com/office/officeart/2016/7/layout/BasicLinearProcessNumbered"/>
    <dgm:cxn modelId="{AE66FC48-586C-47AA-9CDB-81D1CEB9007B}" type="presParOf" srcId="{AF9944FF-4D2E-4FE5-9D39-4DF15ED5B64E}" destId="{D5FBA01D-0FFA-4598-B20A-08FE038BC94D}" srcOrd="1" destOrd="0" presId="urn:microsoft.com/office/officeart/2016/7/layout/BasicLinearProcessNumbered"/>
    <dgm:cxn modelId="{AB21B7E6-499A-4E15-ADDB-68A6F4883D1C}" type="presParOf" srcId="{AF9944FF-4D2E-4FE5-9D39-4DF15ED5B64E}" destId="{D8CC4DC4-4041-4DA3-9646-7A1460BA2796}" srcOrd="2" destOrd="0" presId="urn:microsoft.com/office/officeart/2016/7/layout/BasicLinearProcessNumbered"/>
    <dgm:cxn modelId="{1DBCDC09-F161-437D-A6F3-F8C34A16381A}" type="presParOf" srcId="{AF9944FF-4D2E-4FE5-9D39-4DF15ED5B64E}" destId="{11D1975B-B712-4170-8F69-13343458FB4E}" srcOrd="3" destOrd="0" presId="urn:microsoft.com/office/officeart/2016/7/layout/BasicLinearProcessNumbered"/>
    <dgm:cxn modelId="{30FF24A8-DFEF-4960-BF6A-80AFC89D9E68}" type="presParOf" srcId="{6E2AFE89-0C34-4BC3-A093-BF63DF36A174}" destId="{8BBA6B01-5C3D-4A56-BAE4-C1A7C98E6615}" srcOrd="3" destOrd="0" presId="urn:microsoft.com/office/officeart/2016/7/layout/BasicLinearProcessNumbered"/>
    <dgm:cxn modelId="{0EF8BBCA-EF9E-4AF8-B6AC-448DF6934871}" type="presParOf" srcId="{6E2AFE89-0C34-4BC3-A093-BF63DF36A174}" destId="{B38EBBDE-D5B0-4D4B-A611-45E09DAD47D8}" srcOrd="4" destOrd="0" presId="urn:microsoft.com/office/officeart/2016/7/layout/BasicLinearProcessNumbered"/>
    <dgm:cxn modelId="{C36A2513-6C36-4BF3-B840-3F77D5E93CA7}" type="presParOf" srcId="{B38EBBDE-D5B0-4D4B-A611-45E09DAD47D8}" destId="{E7E0B38B-C789-4348-BFCC-F892E3117D9F}" srcOrd="0" destOrd="0" presId="urn:microsoft.com/office/officeart/2016/7/layout/BasicLinearProcessNumbered"/>
    <dgm:cxn modelId="{E4F45259-E365-46DD-8BE1-522884B8818C}" type="presParOf" srcId="{B38EBBDE-D5B0-4D4B-A611-45E09DAD47D8}" destId="{DFCCC4EB-CC88-4AEB-B8D8-870407BBB307}" srcOrd="1" destOrd="0" presId="urn:microsoft.com/office/officeart/2016/7/layout/BasicLinearProcessNumbered"/>
    <dgm:cxn modelId="{E0507518-6907-4D98-BB66-3215294A3E6F}" type="presParOf" srcId="{B38EBBDE-D5B0-4D4B-A611-45E09DAD47D8}" destId="{641FB33C-B9CA-43F0-A0D8-A5BD8583AF1B}" srcOrd="2" destOrd="0" presId="urn:microsoft.com/office/officeart/2016/7/layout/BasicLinearProcessNumbered"/>
    <dgm:cxn modelId="{2EB6E889-3782-489A-9186-F8DC7320030F}" type="presParOf" srcId="{B38EBBDE-D5B0-4D4B-A611-45E09DAD47D8}" destId="{3BDA2F85-B3FE-4264-8476-4CBE499AAE55}" srcOrd="3" destOrd="0" presId="urn:microsoft.com/office/officeart/2016/7/layout/BasicLinearProcessNumbered"/>
    <dgm:cxn modelId="{9700E47A-C18A-4030-B37D-AF78537B5F56}" type="presParOf" srcId="{6E2AFE89-0C34-4BC3-A093-BF63DF36A174}" destId="{CFB433B9-7A84-48A0-94D4-E45C27B68363}" srcOrd="5" destOrd="0" presId="urn:microsoft.com/office/officeart/2016/7/layout/BasicLinearProcessNumbered"/>
    <dgm:cxn modelId="{F149FA7B-79AA-4CC4-AB3E-DBABEC09CF4D}" type="presParOf" srcId="{6E2AFE89-0C34-4BC3-A093-BF63DF36A174}" destId="{22B587F5-0E71-4CB0-9CEC-E9C1A301412F}" srcOrd="6" destOrd="0" presId="urn:microsoft.com/office/officeart/2016/7/layout/BasicLinearProcessNumbered"/>
    <dgm:cxn modelId="{136BF022-A94C-41C2-AC71-91007ECCA2FA}" type="presParOf" srcId="{22B587F5-0E71-4CB0-9CEC-E9C1A301412F}" destId="{2E75D883-DFB2-47E2-A1D6-19B85FC0F57A}" srcOrd="0" destOrd="0" presId="urn:microsoft.com/office/officeart/2016/7/layout/BasicLinearProcessNumbered"/>
    <dgm:cxn modelId="{49F29F88-7824-44A6-BBE8-BD38080926C0}" type="presParOf" srcId="{22B587F5-0E71-4CB0-9CEC-E9C1A301412F}" destId="{41C359DE-05C9-4073-A3A2-86388875648D}" srcOrd="1" destOrd="0" presId="urn:microsoft.com/office/officeart/2016/7/layout/BasicLinearProcessNumbered"/>
    <dgm:cxn modelId="{BA6E985C-C6EC-46BB-A763-1446DF1E27D1}" type="presParOf" srcId="{22B587F5-0E71-4CB0-9CEC-E9C1A301412F}" destId="{D9990320-6A0E-4E6C-8F53-E7FADAF602E8}" srcOrd="2" destOrd="0" presId="urn:microsoft.com/office/officeart/2016/7/layout/BasicLinearProcessNumbered"/>
    <dgm:cxn modelId="{5482A22C-7588-4EEA-843D-D24280DBB265}" type="presParOf" srcId="{22B587F5-0E71-4CB0-9CEC-E9C1A301412F}" destId="{38718219-1FED-4C2C-99DE-F58F325D915E}" srcOrd="3" destOrd="0" presId="urn:microsoft.com/office/officeart/2016/7/layout/BasicLinearProcessNumbered"/>
    <dgm:cxn modelId="{41D03785-5929-4A27-B8BC-3ABF1F9811CE}" type="presParOf" srcId="{6E2AFE89-0C34-4BC3-A093-BF63DF36A174}" destId="{1B6BF747-E6C1-4B3B-BB08-C698632B61D5}" srcOrd="7" destOrd="0" presId="urn:microsoft.com/office/officeart/2016/7/layout/BasicLinearProcessNumbered"/>
    <dgm:cxn modelId="{3AC7D54C-D058-4B8D-8F49-1EBAACFD165A}" type="presParOf" srcId="{6E2AFE89-0C34-4BC3-A093-BF63DF36A174}" destId="{0597DFE1-A158-4B1F-BF6A-0EB5B0EFA64C}" srcOrd="8" destOrd="0" presId="urn:microsoft.com/office/officeart/2016/7/layout/BasicLinearProcessNumbered"/>
    <dgm:cxn modelId="{3BFF9981-C0DB-4C63-8D55-7FD91AD54D06}" type="presParOf" srcId="{0597DFE1-A158-4B1F-BF6A-0EB5B0EFA64C}" destId="{A55EFA25-A468-4A69-A2A0-C9BE4261D42E}" srcOrd="0" destOrd="0" presId="urn:microsoft.com/office/officeart/2016/7/layout/BasicLinearProcessNumbered"/>
    <dgm:cxn modelId="{84ADDB68-D3CA-472C-91AB-6194A741CFFA}" type="presParOf" srcId="{0597DFE1-A158-4B1F-BF6A-0EB5B0EFA64C}" destId="{B76CA530-F7D4-49B0-B33F-94FECF343FA6}" srcOrd="1" destOrd="0" presId="urn:microsoft.com/office/officeart/2016/7/layout/BasicLinearProcessNumbered"/>
    <dgm:cxn modelId="{B7E930F8-DE97-42D9-85AD-7F9396DDED73}" type="presParOf" srcId="{0597DFE1-A158-4B1F-BF6A-0EB5B0EFA64C}" destId="{17BFC9A0-993E-421A-83E0-492058878B71}" srcOrd="2" destOrd="0" presId="urn:microsoft.com/office/officeart/2016/7/layout/BasicLinearProcessNumbered"/>
    <dgm:cxn modelId="{127FC830-2422-42B9-860F-AD75BA7F626D}" type="presParOf" srcId="{0597DFE1-A158-4B1F-BF6A-0EB5B0EFA64C}" destId="{78535B78-DCA7-424F-9C7A-CA7AC1B4241F}" srcOrd="3" destOrd="0" presId="urn:microsoft.com/office/officeart/2016/7/layout/BasicLinear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260648E7-CC8E-445E-B5D5-74672B12B0FF}" type="doc">
      <dgm:prSet loTypeId="urn:microsoft.com/office/officeart/2018/5/layout/CenteredIconLabelDescriptionList" loCatId="icon" qsTypeId="urn:microsoft.com/office/officeart/2005/8/quickstyle/simple1" qsCatId="simple" csTypeId="urn:microsoft.com/office/officeart/2018/5/colors/Iconchunking_neutralbg_colorful1" csCatId="colorful" phldr="1"/>
      <dgm:spPr/>
      <dgm:t>
        <a:bodyPr/>
        <a:lstStyle/>
        <a:p>
          <a:endParaRPr lang="en-GB"/>
        </a:p>
      </dgm:t>
    </dgm:pt>
    <dgm:pt modelId="{0C27290F-C0FA-4C49-AC63-10B73AB47EE1}">
      <dgm:prSet/>
      <dgm:spPr/>
      <dgm:t>
        <a:bodyPr anchor="t"/>
        <a:lstStyle/>
        <a:p>
          <a:pPr>
            <a:defRPr b="1"/>
          </a:pPr>
          <a:r>
            <a:rPr lang="en-GB" dirty="0"/>
            <a:t>Weather disruption at work site.  </a:t>
          </a:r>
        </a:p>
      </dgm:t>
    </dgm:pt>
    <dgm:pt modelId="{90BE4AAD-271D-4897-BBC6-E1E24EEC2C53}" type="parTrans" cxnId="{2B8B9AEE-8803-484F-86AF-E5E569E8867D}">
      <dgm:prSet/>
      <dgm:spPr/>
      <dgm:t>
        <a:bodyPr/>
        <a:lstStyle/>
        <a:p>
          <a:endParaRPr lang="en-GB"/>
        </a:p>
      </dgm:t>
    </dgm:pt>
    <dgm:pt modelId="{4980D7EC-9D91-4BB2-8ABD-483FBB1BD58B}" type="sibTrans" cxnId="{2B8B9AEE-8803-484F-86AF-E5E569E8867D}">
      <dgm:prSet/>
      <dgm:spPr/>
      <dgm:t>
        <a:bodyPr/>
        <a:lstStyle/>
        <a:p>
          <a:endParaRPr lang="en-GB"/>
        </a:p>
      </dgm:t>
    </dgm:pt>
    <dgm:pt modelId="{96BFFC1C-3E45-4F3D-8BC0-7CDE3176DECE}">
      <dgm:prSet/>
      <dgm:spPr/>
      <dgm:t>
        <a:bodyPr/>
        <a:lstStyle/>
        <a:p>
          <a:pPr>
            <a:defRPr b="1"/>
          </a:pPr>
          <a:r>
            <a:rPr lang="en-GB"/>
            <a:t>Short</a:t>
          </a:r>
          <a:r>
            <a:rPr lang="en-GB" baseline="0"/>
            <a:t> of supplies building materials &amp; equipment on site.</a:t>
          </a:r>
          <a:endParaRPr lang="en-GB"/>
        </a:p>
      </dgm:t>
    </dgm:pt>
    <dgm:pt modelId="{719050DF-1AEF-4193-8060-DB2F516BDE92}" type="parTrans" cxnId="{2B041314-969D-4F43-9FED-DABCAC946F75}">
      <dgm:prSet/>
      <dgm:spPr/>
      <dgm:t>
        <a:bodyPr/>
        <a:lstStyle/>
        <a:p>
          <a:endParaRPr lang="en-GB"/>
        </a:p>
      </dgm:t>
    </dgm:pt>
    <dgm:pt modelId="{481C4B49-A20A-456A-BA82-C4BF7B69EB9F}" type="sibTrans" cxnId="{2B041314-969D-4F43-9FED-DABCAC946F75}">
      <dgm:prSet/>
      <dgm:spPr/>
      <dgm:t>
        <a:bodyPr/>
        <a:lstStyle/>
        <a:p>
          <a:endParaRPr lang="en-GB"/>
        </a:p>
      </dgm:t>
    </dgm:pt>
    <dgm:pt modelId="{ED6AE869-428C-47A3-ABF6-D807647C95B5}">
      <dgm:prSet/>
      <dgm:spPr/>
      <dgm:t>
        <a:bodyPr anchor="t"/>
        <a:lstStyle/>
        <a:p>
          <a:pPr>
            <a:defRPr b="1"/>
          </a:pPr>
          <a:r>
            <a:rPr lang="en-GB"/>
            <a:t>Risk of injuries at work.</a:t>
          </a:r>
        </a:p>
      </dgm:t>
    </dgm:pt>
    <dgm:pt modelId="{36898A9C-8062-4635-B6E5-7FCE0F56E090}" type="parTrans" cxnId="{A6C3329D-0270-4E95-A3A8-FEBA6D98EFBC}">
      <dgm:prSet/>
      <dgm:spPr/>
      <dgm:t>
        <a:bodyPr/>
        <a:lstStyle/>
        <a:p>
          <a:endParaRPr lang="en-GB"/>
        </a:p>
      </dgm:t>
    </dgm:pt>
    <dgm:pt modelId="{7632A9FC-F540-44E9-93F5-F88E6A0990EE}" type="sibTrans" cxnId="{A6C3329D-0270-4E95-A3A8-FEBA6D98EFBC}">
      <dgm:prSet/>
      <dgm:spPr/>
      <dgm:t>
        <a:bodyPr/>
        <a:lstStyle/>
        <a:p>
          <a:endParaRPr lang="en-GB"/>
        </a:p>
      </dgm:t>
    </dgm:pt>
    <dgm:pt modelId="{0BCDB757-77B1-4F88-9807-2757DD24DE16}">
      <dgm:prSet/>
      <dgm:spPr/>
      <dgm:t>
        <a:bodyPr anchor="t"/>
        <a:lstStyle/>
        <a:p>
          <a:pPr>
            <a:defRPr b="1"/>
          </a:pPr>
          <a:r>
            <a:rPr lang="en-GB"/>
            <a:t>Supplier disruption due to Brexit.</a:t>
          </a:r>
        </a:p>
      </dgm:t>
    </dgm:pt>
    <dgm:pt modelId="{D2C62A05-5743-49BB-BCE1-E9649BFBE7C8}" type="parTrans" cxnId="{11525F0D-E52A-4C71-B125-35E95006D493}">
      <dgm:prSet/>
      <dgm:spPr/>
      <dgm:t>
        <a:bodyPr/>
        <a:lstStyle/>
        <a:p>
          <a:endParaRPr lang="en-GB"/>
        </a:p>
      </dgm:t>
    </dgm:pt>
    <dgm:pt modelId="{22443465-8083-4E1D-81E7-88CBE87E62A0}" type="sibTrans" cxnId="{11525F0D-E52A-4C71-B125-35E95006D493}">
      <dgm:prSet/>
      <dgm:spPr/>
      <dgm:t>
        <a:bodyPr/>
        <a:lstStyle/>
        <a:p>
          <a:endParaRPr lang="en-GB"/>
        </a:p>
      </dgm:t>
    </dgm:pt>
    <dgm:pt modelId="{E1CADA8B-F906-4974-A2F2-B2E6201E6230}">
      <dgm:prSet/>
      <dgm:spPr/>
      <dgm:t>
        <a:bodyPr/>
        <a:lstStyle/>
        <a:p>
          <a:r>
            <a:rPr lang="en-GB"/>
            <a:t>Enough local suppliers, nearest supplier is Wicks half a mile on Stratford road.</a:t>
          </a:r>
        </a:p>
      </dgm:t>
    </dgm:pt>
    <dgm:pt modelId="{02C376A4-590B-47B5-88F1-4CFE01D9F89A}" type="parTrans" cxnId="{A2974CB4-C7CB-4C40-AAE8-B6DC577E60F7}">
      <dgm:prSet/>
      <dgm:spPr/>
      <dgm:t>
        <a:bodyPr/>
        <a:lstStyle/>
        <a:p>
          <a:endParaRPr lang="en-GB"/>
        </a:p>
      </dgm:t>
    </dgm:pt>
    <dgm:pt modelId="{66C44276-1D1E-44B9-B86D-1A0121FC8062}" type="sibTrans" cxnId="{A2974CB4-C7CB-4C40-AAE8-B6DC577E60F7}">
      <dgm:prSet/>
      <dgm:spPr/>
      <dgm:t>
        <a:bodyPr/>
        <a:lstStyle/>
        <a:p>
          <a:endParaRPr lang="en-GB"/>
        </a:p>
      </dgm:t>
    </dgm:pt>
    <dgm:pt modelId="{1726FA4F-E9BE-41E3-95B7-E338B8584B34}">
      <dgm:prSet/>
      <dgm:spPr/>
      <dgm:t>
        <a:bodyPr/>
        <a:lstStyle/>
        <a:p>
          <a:r>
            <a:rPr lang="en-GB"/>
            <a:t>Nearest</a:t>
          </a:r>
          <a:r>
            <a:rPr lang="en-GB" baseline="0"/>
            <a:t> hospital at Solihull town centre. </a:t>
          </a:r>
          <a:endParaRPr lang="en-GB"/>
        </a:p>
      </dgm:t>
    </dgm:pt>
    <dgm:pt modelId="{4F8C383A-8021-469B-A48C-E8BA480FEA7B}" type="parTrans" cxnId="{8460146A-3F19-4419-A755-4C84764E2D59}">
      <dgm:prSet/>
      <dgm:spPr/>
      <dgm:t>
        <a:bodyPr/>
        <a:lstStyle/>
        <a:p>
          <a:endParaRPr lang="en-GB"/>
        </a:p>
      </dgm:t>
    </dgm:pt>
    <dgm:pt modelId="{68AA0510-78F6-4960-AF2C-2DA604AD2606}" type="sibTrans" cxnId="{8460146A-3F19-4419-A755-4C84764E2D59}">
      <dgm:prSet/>
      <dgm:spPr/>
      <dgm:t>
        <a:bodyPr/>
        <a:lstStyle/>
        <a:p>
          <a:endParaRPr lang="en-GB"/>
        </a:p>
      </dgm:t>
    </dgm:pt>
    <dgm:pt modelId="{6439497F-44D6-4E12-9E6C-391DBB90ABD4}">
      <dgm:prSet/>
      <dgm:spPr/>
      <dgm:t>
        <a:bodyPr/>
        <a:lstStyle/>
        <a:p>
          <a:r>
            <a:rPr lang="en-GB"/>
            <a:t>Can order material's and product in advance with supplier for storage.</a:t>
          </a:r>
        </a:p>
      </dgm:t>
    </dgm:pt>
    <dgm:pt modelId="{5CC6D969-D3BE-4C70-9B8F-72F705038C08}" type="parTrans" cxnId="{1944785B-DD85-41AA-AE66-A261254DFDE2}">
      <dgm:prSet/>
      <dgm:spPr/>
      <dgm:t>
        <a:bodyPr/>
        <a:lstStyle/>
        <a:p>
          <a:endParaRPr lang="en-GB"/>
        </a:p>
      </dgm:t>
    </dgm:pt>
    <dgm:pt modelId="{327A180E-9975-4FFD-AE5B-858E596037D9}" type="sibTrans" cxnId="{1944785B-DD85-41AA-AE66-A261254DFDE2}">
      <dgm:prSet/>
      <dgm:spPr/>
      <dgm:t>
        <a:bodyPr/>
        <a:lstStyle/>
        <a:p>
          <a:endParaRPr lang="en-GB"/>
        </a:p>
      </dgm:t>
    </dgm:pt>
    <dgm:pt modelId="{38E81707-C1DF-4DCC-B02D-637FAE24E39E}">
      <dgm:prSet/>
      <dgm:spPr/>
      <dgm:t>
        <a:bodyPr/>
        <a:lstStyle/>
        <a:p>
          <a:r>
            <a:rPr lang="en-GB" dirty="0"/>
            <a:t>Low risk.</a:t>
          </a:r>
        </a:p>
      </dgm:t>
    </dgm:pt>
    <dgm:pt modelId="{5FEAE8E8-23F7-4551-ABA2-D88BD6BF3E12}" type="parTrans" cxnId="{B9A7A0E1-807F-4BE0-988E-002D92470B6D}">
      <dgm:prSet/>
      <dgm:spPr/>
      <dgm:t>
        <a:bodyPr/>
        <a:lstStyle/>
        <a:p>
          <a:endParaRPr lang="en-GB"/>
        </a:p>
      </dgm:t>
    </dgm:pt>
    <dgm:pt modelId="{81147DF6-A48D-4E85-B9D5-05B19591459F}" type="sibTrans" cxnId="{B9A7A0E1-807F-4BE0-988E-002D92470B6D}">
      <dgm:prSet/>
      <dgm:spPr/>
      <dgm:t>
        <a:bodyPr/>
        <a:lstStyle/>
        <a:p>
          <a:endParaRPr lang="en-GB"/>
        </a:p>
      </dgm:t>
    </dgm:pt>
    <dgm:pt modelId="{8AA94425-E66B-47DA-A78C-6DDADE72A0CB}">
      <dgm:prSet/>
      <dgm:spPr/>
      <dgm:t>
        <a:bodyPr/>
        <a:lstStyle/>
        <a:p>
          <a:r>
            <a:rPr lang="en-GB"/>
            <a:t>Risk low.</a:t>
          </a:r>
        </a:p>
      </dgm:t>
    </dgm:pt>
    <dgm:pt modelId="{40095C0D-EEBF-41A3-A501-EC72BC04F680}" type="parTrans" cxnId="{808DDC8E-CD1D-456B-AF04-D211282D15AE}">
      <dgm:prSet/>
      <dgm:spPr/>
      <dgm:t>
        <a:bodyPr/>
        <a:lstStyle/>
        <a:p>
          <a:endParaRPr lang="en-GB"/>
        </a:p>
      </dgm:t>
    </dgm:pt>
    <dgm:pt modelId="{86200808-DC47-4204-96B8-9C4EAE0B5913}" type="sibTrans" cxnId="{808DDC8E-CD1D-456B-AF04-D211282D15AE}">
      <dgm:prSet/>
      <dgm:spPr/>
      <dgm:t>
        <a:bodyPr/>
        <a:lstStyle/>
        <a:p>
          <a:endParaRPr lang="en-GB"/>
        </a:p>
      </dgm:t>
    </dgm:pt>
    <dgm:pt modelId="{14480B22-4F93-48F2-95A3-3E92E1A6F33C}">
      <dgm:prSet/>
      <dgm:spPr/>
      <dgm:t>
        <a:bodyPr/>
        <a:lstStyle/>
        <a:p>
          <a:r>
            <a:rPr lang="en-GB"/>
            <a:t>Low risk</a:t>
          </a:r>
        </a:p>
      </dgm:t>
    </dgm:pt>
    <dgm:pt modelId="{00577769-94C4-4068-812D-8735090B4B00}" type="parTrans" cxnId="{9609362D-7C56-4491-A65A-81F3E0F661C0}">
      <dgm:prSet/>
      <dgm:spPr/>
      <dgm:t>
        <a:bodyPr/>
        <a:lstStyle/>
        <a:p>
          <a:endParaRPr lang="en-GB"/>
        </a:p>
      </dgm:t>
    </dgm:pt>
    <dgm:pt modelId="{994A7110-2BE9-42E2-A9D9-76D6D6E849D7}" type="sibTrans" cxnId="{9609362D-7C56-4491-A65A-81F3E0F661C0}">
      <dgm:prSet/>
      <dgm:spPr/>
      <dgm:t>
        <a:bodyPr/>
        <a:lstStyle/>
        <a:p>
          <a:endParaRPr lang="en-GB"/>
        </a:p>
      </dgm:t>
    </dgm:pt>
    <dgm:pt modelId="{FCA3B259-4D16-412E-9AA6-12E778512C59}">
      <dgm:prSet/>
      <dgm:spPr/>
      <dgm:t>
        <a:bodyPr/>
        <a:lstStyle/>
        <a:p>
          <a:r>
            <a:rPr lang="en-GB"/>
            <a:t>Low risk.</a:t>
          </a:r>
        </a:p>
      </dgm:t>
    </dgm:pt>
    <dgm:pt modelId="{938A7A77-9A22-4907-B42A-BA62CB12F41B}" type="parTrans" cxnId="{C95CFC91-A4E7-4B9D-9608-031F37CB4DA7}">
      <dgm:prSet/>
      <dgm:spPr/>
      <dgm:t>
        <a:bodyPr/>
        <a:lstStyle/>
        <a:p>
          <a:endParaRPr lang="en-GB"/>
        </a:p>
      </dgm:t>
    </dgm:pt>
    <dgm:pt modelId="{3FB46341-7201-4B3E-84AE-5237C0C46439}" type="sibTrans" cxnId="{C95CFC91-A4E7-4B9D-9608-031F37CB4DA7}">
      <dgm:prSet/>
      <dgm:spPr/>
      <dgm:t>
        <a:bodyPr/>
        <a:lstStyle/>
        <a:p>
          <a:endParaRPr lang="en-GB"/>
        </a:p>
      </dgm:t>
    </dgm:pt>
    <dgm:pt modelId="{BDF3462F-67AC-4050-A834-FA12DB63D08A}">
      <dgm:prSet/>
      <dgm:spPr/>
      <dgm:t>
        <a:bodyPr/>
        <a:lstStyle/>
        <a:p>
          <a:r>
            <a:rPr lang="en-GB" dirty="0"/>
            <a:t>Two weeks is allocated for any weather  disruption.</a:t>
          </a:r>
        </a:p>
      </dgm:t>
    </dgm:pt>
    <dgm:pt modelId="{8CDBDE3E-9033-4CBB-9457-B712DD124024}" type="parTrans" cxnId="{1312FD72-C79A-44DE-B05C-B282C99DE773}">
      <dgm:prSet/>
      <dgm:spPr/>
      <dgm:t>
        <a:bodyPr/>
        <a:lstStyle/>
        <a:p>
          <a:endParaRPr lang="en-GB"/>
        </a:p>
      </dgm:t>
    </dgm:pt>
    <dgm:pt modelId="{C523CC2C-9507-463E-BB61-9CC4A7336A83}" type="sibTrans" cxnId="{1312FD72-C79A-44DE-B05C-B282C99DE773}">
      <dgm:prSet/>
      <dgm:spPr/>
      <dgm:t>
        <a:bodyPr/>
        <a:lstStyle/>
        <a:p>
          <a:endParaRPr lang="en-GB"/>
        </a:p>
      </dgm:t>
    </dgm:pt>
    <dgm:pt modelId="{054EAC91-723C-40ED-BB39-0B13E2EB0DF3}" type="pres">
      <dgm:prSet presAssocID="{260648E7-CC8E-445E-B5D5-74672B12B0FF}" presName="root" presStyleCnt="0">
        <dgm:presLayoutVars>
          <dgm:dir/>
          <dgm:resizeHandles val="exact"/>
        </dgm:presLayoutVars>
      </dgm:prSet>
      <dgm:spPr/>
    </dgm:pt>
    <dgm:pt modelId="{3B2093CB-D806-44C2-8D46-F418A0525922}" type="pres">
      <dgm:prSet presAssocID="{0C27290F-C0FA-4C49-AC63-10B73AB47EE1}" presName="compNode" presStyleCnt="0"/>
      <dgm:spPr/>
    </dgm:pt>
    <dgm:pt modelId="{913A92A0-8161-4339-8A8C-76A9CCE75408}" type="pres">
      <dgm:prSet presAssocID="{0C27290F-C0FA-4C49-AC63-10B73AB47EE1}"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Lightning"/>
        </a:ext>
      </dgm:extLst>
    </dgm:pt>
    <dgm:pt modelId="{711422EB-35A1-45A7-95BA-6845212DCA2B}" type="pres">
      <dgm:prSet presAssocID="{0C27290F-C0FA-4C49-AC63-10B73AB47EE1}" presName="iconSpace" presStyleCnt="0"/>
      <dgm:spPr/>
    </dgm:pt>
    <dgm:pt modelId="{05783A46-7A54-4B8D-B1D2-45130FC3E4C7}" type="pres">
      <dgm:prSet presAssocID="{0C27290F-C0FA-4C49-AC63-10B73AB47EE1}" presName="parTx" presStyleLbl="revTx" presStyleIdx="0" presStyleCnt="8">
        <dgm:presLayoutVars>
          <dgm:chMax val="0"/>
          <dgm:chPref val="0"/>
        </dgm:presLayoutVars>
      </dgm:prSet>
      <dgm:spPr/>
    </dgm:pt>
    <dgm:pt modelId="{796E456E-1040-454F-AAA5-C0A796BCF833}" type="pres">
      <dgm:prSet presAssocID="{0C27290F-C0FA-4C49-AC63-10B73AB47EE1}" presName="txSpace" presStyleCnt="0"/>
      <dgm:spPr/>
    </dgm:pt>
    <dgm:pt modelId="{D3FE5F66-86B9-4CE2-B2CF-75AFDCB217F1}" type="pres">
      <dgm:prSet presAssocID="{0C27290F-C0FA-4C49-AC63-10B73AB47EE1}" presName="desTx" presStyleLbl="revTx" presStyleIdx="1" presStyleCnt="8">
        <dgm:presLayoutVars/>
      </dgm:prSet>
      <dgm:spPr/>
    </dgm:pt>
    <dgm:pt modelId="{7D919CF3-CB15-4DDF-B676-C9E446D17D9C}" type="pres">
      <dgm:prSet presAssocID="{4980D7EC-9D91-4BB2-8ABD-483FBB1BD58B}" presName="sibTrans" presStyleCnt="0"/>
      <dgm:spPr/>
    </dgm:pt>
    <dgm:pt modelId="{2B39E749-C336-4E97-A1E7-7C84F76F0510}" type="pres">
      <dgm:prSet presAssocID="{96BFFC1C-3E45-4F3D-8BC0-7CDE3176DECE}" presName="compNode" presStyleCnt="0"/>
      <dgm:spPr/>
    </dgm:pt>
    <dgm:pt modelId="{B8614286-D70C-4FF3-A12E-AC856638D43A}" type="pres">
      <dgm:prSet presAssocID="{96BFFC1C-3E45-4F3D-8BC0-7CDE3176DECE}"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ulldozer"/>
        </a:ext>
      </dgm:extLst>
    </dgm:pt>
    <dgm:pt modelId="{10B470AE-3F1E-4400-B464-4D6B6B95AAA5}" type="pres">
      <dgm:prSet presAssocID="{96BFFC1C-3E45-4F3D-8BC0-7CDE3176DECE}" presName="iconSpace" presStyleCnt="0"/>
      <dgm:spPr/>
    </dgm:pt>
    <dgm:pt modelId="{9A46495A-6E8F-4D9C-A994-C6DC0A3C7730}" type="pres">
      <dgm:prSet presAssocID="{96BFFC1C-3E45-4F3D-8BC0-7CDE3176DECE}" presName="parTx" presStyleLbl="revTx" presStyleIdx="2" presStyleCnt="8">
        <dgm:presLayoutVars>
          <dgm:chMax val="0"/>
          <dgm:chPref val="0"/>
        </dgm:presLayoutVars>
      </dgm:prSet>
      <dgm:spPr/>
    </dgm:pt>
    <dgm:pt modelId="{CDC7543D-E936-4688-9917-78BC9BF2D93F}" type="pres">
      <dgm:prSet presAssocID="{96BFFC1C-3E45-4F3D-8BC0-7CDE3176DECE}" presName="txSpace" presStyleCnt="0"/>
      <dgm:spPr/>
    </dgm:pt>
    <dgm:pt modelId="{D08EC276-55A8-4A4C-8987-22E46168DDD0}" type="pres">
      <dgm:prSet presAssocID="{96BFFC1C-3E45-4F3D-8BC0-7CDE3176DECE}" presName="desTx" presStyleLbl="revTx" presStyleIdx="3" presStyleCnt="8">
        <dgm:presLayoutVars/>
      </dgm:prSet>
      <dgm:spPr/>
    </dgm:pt>
    <dgm:pt modelId="{2466052C-1D80-4D61-ADB2-A1EE0C8BA9E5}" type="pres">
      <dgm:prSet presAssocID="{481C4B49-A20A-456A-BA82-C4BF7B69EB9F}" presName="sibTrans" presStyleCnt="0"/>
      <dgm:spPr/>
    </dgm:pt>
    <dgm:pt modelId="{1394A0E2-21AF-4169-8500-4F96B64B1FE4}" type="pres">
      <dgm:prSet presAssocID="{ED6AE869-428C-47A3-ABF6-D807647C95B5}" presName="compNode" presStyleCnt="0"/>
      <dgm:spPr/>
    </dgm:pt>
    <dgm:pt modelId="{6A245697-8E5D-4A58-8467-C235B32CB1D9}" type="pres">
      <dgm:prSet presAssocID="{ED6AE869-428C-47A3-ABF6-D807647C95B5}"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Ambulance"/>
        </a:ext>
      </dgm:extLst>
    </dgm:pt>
    <dgm:pt modelId="{01F60569-A6CF-4F17-BE99-6D8465626D16}" type="pres">
      <dgm:prSet presAssocID="{ED6AE869-428C-47A3-ABF6-D807647C95B5}" presName="iconSpace" presStyleCnt="0"/>
      <dgm:spPr/>
    </dgm:pt>
    <dgm:pt modelId="{04BCD10B-D138-4C98-9ECE-7E7D0AB074F0}" type="pres">
      <dgm:prSet presAssocID="{ED6AE869-428C-47A3-ABF6-D807647C95B5}" presName="parTx" presStyleLbl="revTx" presStyleIdx="4" presStyleCnt="8">
        <dgm:presLayoutVars>
          <dgm:chMax val="0"/>
          <dgm:chPref val="0"/>
        </dgm:presLayoutVars>
      </dgm:prSet>
      <dgm:spPr/>
    </dgm:pt>
    <dgm:pt modelId="{824CF155-1D43-47C2-9A59-AAC0FC932D2C}" type="pres">
      <dgm:prSet presAssocID="{ED6AE869-428C-47A3-ABF6-D807647C95B5}" presName="txSpace" presStyleCnt="0"/>
      <dgm:spPr/>
    </dgm:pt>
    <dgm:pt modelId="{5D65C4B1-1804-4614-B4C9-4563099AD574}" type="pres">
      <dgm:prSet presAssocID="{ED6AE869-428C-47A3-ABF6-D807647C95B5}" presName="desTx" presStyleLbl="revTx" presStyleIdx="5" presStyleCnt="8">
        <dgm:presLayoutVars/>
      </dgm:prSet>
      <dgm:spPr/>
    </dgm:pt>
    <dgm:pt modelId="{C72C86CE-5DCD-49E8-81DE-9EA7EFCF704E}" type="pres">
      <dgm:prSet presAssocID="{7632A9FC-F540-44E9-93F5-F88E6A0990EE}" presName="sibTrans" presStyleCnt="0"/>
      <dgm:spPr/>
    </dgm:pt>
    <dgm:pt modelId="{DAD1CC86-FCE0-4610-B92E-854AA8090488}" type="pres">
      <dgm:prSet presAssocID="{0BCDB757-77B1-4F88-9807-2757DD24DE16}" presName="compNode" presStyleCnt="0"/>
      <dgm:spPr/>
    </dgm:pt>
    <dgm:pt modelId="{527ACAE7-35E7-4D61-92D1-1CB5C6063FEF}" type="pres">
      <dgm:prSet presAssocID="{0BCDB757-77B1-4F88-9807-2757DD24DE16}"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itcoin"/>
        </a:ext>
      </dgm:extLst>
    </dgm:pt>
    <dgm:pt modelId="{33958D89-FACF-4E94-8A2D-A5229A5DF76F}" type="pres">
      <dgm:prSet presAssocID="{0BCDB757-77B1-4F88-9807-2757DD24DE16}" presName="iconSpace" presStyleCnt="0"/>
      <dgm:spPr/>
    </dgm:pt>
    <dgm:pt modelId="{20F15A59-174D-47CC-B57A-235902F07C29}" type="pres">
      <dgm:prSet presAssocID="{0BCDB757-77B1-4F88-9807-2757DD24DE16}" presName="parTx" presStyleLbl="revTx" presStyleIdx="6" presStyleCnt="8">
        <dgm:presLayoutVars>
          <dgm:chMax val="0"/>
          <dgm:chPref val="0"/>
        </dgm:presLayoutVars>
      </dgm:prSet>
      <dgm:spPr/>
    </dgm:pt>
    <dgm:pt modelId="{A9F7B994-A354-4352-B69C-7F81FBADF5CA}" type="pres">
      <dgm:prSet presAssocID="{0BCDB757-77B1-4F88-9807-2757DD24DE16}" presName="txSpace" presStyleCnt="0"/>
      <dgm:spPr/>
    </dgm:pt>
    <dgm:pt modelId="{F3C49AD9-3B88-4D83-80E5-60A99077B773}" type="pres">
      <dgm:prSet presAssocID="{0BCDB757-77B1-4F88-9807-2757DD24DE16}" presName="desTx" presStyleLbl="revTx" presStyleIdx="7" presStyleCnt="8">
        <dgm:presLayoutVars/>
      </dgm:prSet>
      <dgm:spPr/>
    </dgm:pt>
  </dgm:ptLst>
  <dgm:cxnLst>
    <dgm:cxn modelId="{6BCCFC04-496A-4916-821C-E09F2ED40332}" type="presOf" srcId="{96BFFC1C-3E45-4F3D-8BC0-7CDE3176DECE}" destId="{9A46495A-6E8F-4D9C-A994-C6DC0A3C7730}" srcOrd="0" destOrd="0" presId="urn:microsoft.com/office/officeart/2018/5/layout/CenteredIconLabelDescriptionList"/>
    <dgm:cxn modelId="{11525F0D-E52A-4C71-B125-35E95006D493}" srcId="{260648E7-CC8E-445E-B5D5-74672B12B0FF}" destId="{0BCDB757-77B1-4F88-9807-2757DD24DE16}" srcOrd="3" destOrd="0" parTransId="{D2C62A05-5743-49BB-BCE1-E9649BFBE7C8}" sibTransId="{22443465-8083-4E1D-81E7-88CBE87E62A0}"/>
    <dgm:cxn modelId="{2B041314-969D-4F43-9FED-DABCAC946F75}" srcId="{260648E7-CC8E-445E-B5D5-74672B12B0FF}" destId="{96BFFC1C-3E45-4F3D-8BC0-7CDE3176DECE}" srcOrd="1" destOrd="0" parTransId="{719050DF-1AEF-4193-8060-DB2F516BDE92}" sibTransId="{481C4B49-A20A-456A-BA82-C4BF7B69EB9F}"/>
    <dgm:cxn modelId="{904E4614-CC22-453A-9A40-ECE47EE3DA89}" type="presOf" srcId="{0BCDB757-77B1-4F88-9807-2757DD24DE16}" destId="{20F15A59-174D-47CC-B57A-235902F07C29}" srcOrd="0" destOrd="0" presId="urn:microsoft.com/office/officeart/2018/5/layout/CenteredIconLabelDescriptionList"/>
    <dgm:cxn modelId="{DDCA8D16-D221-44C0-85C7-9C88338F7FCB}" type="presOf" srcId="{0C27290F-C0FA-4C49-AC63-10B73AB47EE1}" destId="{05783A46-7A54-4B8D-B1D2-45130FC3E4C7}" srcOrd="0" destOrd="0" presId="urn:microsoft.com/office/officeart/2018/5/layout/CenteredIconLabelDescriptionList"/>
    <dgm:cxn modelId="{9609362D-7C56-4491-A65A-81F3E0F661C0}" srcId="{ED6AE869-428C-47A3-ABF6-D807647C95B5}" destId="{14480B22-4F93-48F2-95A3-3E92E1A6F33C}" srcOrd="1" destOrd="0" parTransId="{00577769-94C4-4068-812D-8735090B4B00}" sibTransId="{994A7110-2BE9-42E2-A9D9-76D6D6E849D7}"/>
    <dgm:cxn modelId="{54C31538-C547-4B13-8112-9203C107C251}" type="presOf" srcId="{ED6AE869-428C-47A3-ABF6-D807647C95B5}" destId="{04BCD10B-D138-4C98-9ECE-7E7D0AB074F0}" srcOrd="0" destOrd="0" presId="urn:microsoft.com/office/officeart/2018/5/layout/CenteredIconLabelDescriptionList"/>
    <dgm:cxn modelId="{9035A23D-25D4-4975-B922-EE6050D7C616}" type="presOf" srcId="{FCA3B259-4D16-412E-9AA6-12E778512C59}" destId="{F3C49AD9-3B88-4D83-80E5-60A99077B773}" srcOrd="0" destOrd="1" presId="urn:microsoft.com/office/officeart/2018/5/layout/CenteredIconLabelDescriptionList"/>
    <dgm:cxn modelId="{1944785B-DD85-41AA-AE66-A261254DFDE2}" srcId="{0BCDB757-77B1-4F88-9807-2757DD24DE16}" destId="{6439497F-44D6-4E12-9E6C-391DBB90ABD4}" srcOrd="0" destOrd="0" parTransId="{5CC6D969-D3BE-4C70-9B8F-72F705038C08}" sibTransId="{327A180E-9975-4FFD-AE5B-858E596037D9}"/>
    <dgm:cxn modelId="{8460146A-3F19-4419-A755-4C84764E2D59}" srcId="{ED6AE869-428C-47A3-ABF6-D807647C95B5}" destId="{1726FA4F-E9BE-41E3-95B7-E338B8584B34}" srcOrd="0" destOrd="0" parTransId="{4F8C383A-8021-469B-A48C-E8BA480FEA7B}" sibTransId="{68AA0510-78F6-4960-AF2C-2DA604AD2606}"/>
    <dgm:cxn modelId="{24801C4A-6654-4311-BDED-3A0067DA1C35}" type="presOf" srcId="{8AA94425-E66B-47DA-A78C-6DDADE72A0CB}" destId="{D08EC276-55A8-4A4C-8987-22E46168DDD0}" srcOrd="0" destOrd="1" presId="urn:microsoft.com/office/officeart/2018/5/layout/CenteredIconLabelDescriptionList"/>
    <dgm:cxn modelId="{1312FD72-C79A-44DE-B05C-B282C99DE773}" srcId="{0C27290F-C0FA-4C49-AC63-10B73AB47EE1}" destId="{BDF3462F-67AC-4050-A834-FA12DB63D08A}" srcOrd="0" destOrd="0" parTransId="{8CDBDE3E-9033-4CBB-9457-B712DD124024}" sibTransId="{C523CC2C-9507-463E-BB61-9CC4A7336A83}"/>
    <dgm:cxn modelId="{426EF657-B83E-48D1-A373-0D71AFF75A95}" type="presOf" srcId="{260648E7-CC8E-445E-B5D5-74672B12B0FF}" destId="{054EAC91-723C-40ED-BB39-0B13E2EB0DF3}" srcOrd="0" destOrd="0" presId="urn:microsoft.com/office/officeart/2018/5/layout/CenteredIconLabelDescriptionList"/>
    <dgm:cxn modelId="{0D09848A-0313-4CC5-ABAF-5CA4EFEF7440}" type="presOf" srcId="{E1CADA8B-F906-4974-A2F2-B2E6201E6230}" destId="{D08EC276-55A8-4A4C-8987-22E46168DDD0}" srcOrd="0" destOrd="0" presId="urn:microsoft.com/office/officeart/2018/5/layout/CenteredIconLabelDescriptionList"/>
    <dgm:cxn modelId="{808DDC8E-CD1D-456B-AF04-D211282D15AE}" srcId="{96BFFC1C-3E45-4F3D-8BC0-7CDE3176DECE}" destId="{8AA94425-E66B-47DA-A78C-6DDADE72A0CB}" srcOrd="1" destOrd="0" parTransId="{40095C0D-EEBF-41A3-A501-EC72BC04F680}" sibTransId="{86200808-DC47-4204-96B8-9C4EAE0B5913}"/>
    <dgm:cxn modelId="{C95CFC91-A4E7-4B9D-9608-031F37CB4DA7}" srcId="{0BCDB757-77B1-4F88-9807-2757DD24DE16}" destId="{FCA3B259-4D16-412E-9AA6-12E778512C59}" srcOrd="1" destOrd="0" parTransId="{938A7A77-9A22-4907-B42A-BA62CB12F41B}" sibTransId="{3FB46341-7201-4B3E-84AE-5237C0C46439}"/>
    <dgm:cxn modelId="{A6C3329D-0270-4E95-A3A8-FEBA6D98EFBC}" srcId="{260648E7-CC8E-445E-B5D5-74672B12B0FF}" destId="{ED6AE869-428C-47A3-ABF6-D807647C95B5}" srcOrd="2" destOrd="0" parTransId="{36898A9C-8062-4635-B6E5-7FCE0F56E090}" sibTransId="{7632A9FC-F540-44E9-93F5-F88E6A0990EE}"/>
    <dgm:cxn modelId="{A2974CB4-C7CB-4C40-AAE8-B6DC577E60F7}" srcId="{96BFFC1C-3E45-4F3D-8BC0-7CDE3176DECE}" destId="{E1CADA8B-F906-4974-A2F2-B2E6201E6230}" srcOrd="0" destOrd="0" parTransId="{02C376A4-590B-47B5-88F1-4CFE01D9F89A}" sibTransId="{66C44276-1D1E-44B9-B86D-1A0121FC8062}"/>
    <dgm:cxn modelId="{F23C75BE-7F40-4C82-8905-94FCCBDDB2A6}" type="presOf" srcId="{14480B22-4F93-48F2-95A3-3E92E1A6F33C}" destId="{5D65C4B1-1804-4614-B4C9-4563099AD574}" srcOrd="0" destOrd="1" presId="urn:microsoft.com/office/officeart/2018/5/layout/CenteredIconLabelDescriptionList"/>
    <dgm:cxn modelId="{40EB08BF-186D-484B-ADD4-64970B013BF8}" type="presOf" srcId="{38E81707-C1DF-4DCC-B02D-637FAE24E39E}" destId="{D3FE5F66-86B9-4CE2-B2CF-75AFDCB217F1}" srcOrd="0" destOrd="1" presId="urn:microsoft.com/office/officeart/2018/5/layout/CenteredIconLabelDescriptionList"/>
    <dgm:cxn modelId="{957B0DE1-A883-4E66-A302-FAB8819E886A}" type="presOf" srcId="{6439497F-44D6-4E12-9E6C-391DBB90ABD4}" destId="{F3C49AD9-3B88-4D83-80E5-60A99077B773}" srcOrd="0" destOrd="0" presId="urn:microsoft.com/office/officeart/2018/5/layout/CenteredIconLabelDescriptionList"/>
    <dgm:cxn modelId="{B9A7A0E1-807F-4BE0-988E-002D92470B6D}" srcId="{0C27290F-C0FA-4C49-AC63-10B73AB47EE1}" destId="{38E81707-C1DF-4DCC-B02D-637FAE24E39E}" srcOrd="1" destOrd="0" parTransId="{5FEAE8E8-23F7-4551-ABA2-D88BD6BF3E12}" sibTransId="{81147DF6-A48D-4E85-B9D5-05B19591459F}"/>
    <dgm:cxn modelId="{D67601EC-F250-4161-9354-5EF93111BBA9}" type="presOf" srcId="{1726FA4F-E9BE-41E3-95B7-E338B8584B34}" destId="{5D65C4B1-1804-4614-B4C9-4563099AD574}" srcOrd="0" destOrd="0" presId="urn:microsoft.com/office/officeart/2018/5/layout/CenteredIconLabelDescriptionList"/>
    <dgm:cxn modelId="{2B8B9AEE-8803-484F-86AF-E5E569E8867D}" srcId="{260648E7-CC8E-445E-B5D5-74672B12B0FF}" destId="{0C27290F-C0FA-4C49-AC63-10B73AB47EE1}" srcOrd="0" destOrd="0" parTransId="{90BE4AAD-271D-4897-BBC6-E1E24EEC2C53}" sibTransId="{4980D7EC-9D91-4BB2-8ABD-483FBB1BD58B}"/>
    <dgm:cxn modelId="{FC264AF8-AF03-4233-A28C-8E0C8F23D3B6}" type="presOf" srcId="{BDF3462F-67AC-4050-A834-FA12DB63D08A}" destId="{D3FE5F66-86B9-4CE2-B2CF-75AFDCB217F1}" srcOrd="0" destOrd="0" presId="urn:microsoft.com/office/officeart/2018/5/layout/CenteredIconLabelDescriptionList"/>
    <dgm:cxn modelId="{7C067DB4-B75F-4311-850D-9CAC196DE959}" type="presParOf" srcId="{054EAC91-723C-40ED-BB39-0B13E2EB0DF3}" destId="{3B2093CB-D806-44C2-8D46-F418A0525922}" srcOrd="0" destOrd="0" presId="urn:microsoft.com/office/officeart/2018/5/layout/CenteredIconLabelDescriptionList"/>
    <dgm:cxn modelId="{08EDC2A6-0BC1-493B-BF1B-3FFAAD0D0062}" type="presParOf" srcId="{3B2093CB-D806-44C2-8D46-F418A0525922}" destId="{913A92A0-8161-4339-8A8C-76A9CCE75408}" srcOrd="0" destOrd="0" presId="urn:microsoft.com/office/officeart/2018/5/layout/CenteredIconLabelDescriptionList"/>
    <dgm:cxn modelId="{562142FB-62E7-4AA5-BDDD-2F07C7B470E0}" type="presParOf" srcId="{3B2093CB-D806-44C2-8D46-F418A0525922}" destId="{711422EB-35A1-45A7-95BA-6845212DCA2B}" srcOrd="1" destOrd="0" presId="urn:microsoft.com/office/officeart/2018/5/layout/CenteredIconLabelDescriptionList"/>
    <dgm:cxn modelId="{3890E73F-4EA2-451B-ACB7-679E4681F422}" type="presParOf" srcId="{3B2093CB-D806-44C2-8D46-F418A0525922}" destId="{05783A46-7A54-4B8D-B1D2-45130FC3E4C7}" srcOrd="2" destOrd="0" presId="urn:microsoft.com/office/officeart/2018/5/layout/CenteredIconLabelDescriptionList"/>
    <dgm:cxn modelId="{1EF2FECF-57E8-453B-A5A7-32761AF08F47}" type="presParOf" srcId="{3B2093CB-D806-44C2-8D46-F418A0525922}" destId="{796E456E-1040-454F-AAA5-C0A796BCF833}" srcOrd="3" destOrd="0" presId="urn:microsoft.com/office/officeart/2018/5/layout/CenteredIconLabelDescriptionList"/>
    <dgm:cxn modelId="{61D88C60-06D3-4D1E-934B-FE9624FA4C5B}" type="presParOf" srcId="{3B2093CB-D806-44C2-8D46-F418A0525922}" destId="{D3FE5F66-86B9-4CE2-B2CF-75AFDCB217F1}" srcOrd="4" destOrd="0" presId="urn:microsoft.com/office/officeart/2018/5/layout/CenteredIconLabelDescriptionList"/>
    <dgm:cxn modelId="{4F4DB627-65C7-4161-8713-AFBE1132E654}" type="presParOf" srcId="{054EAC91-723C-40ED-BB39-0B13E2EB0DF3}" destId="{7D919CF3-CB15-4DDF-B676-C9E446D17D9C}" srcOrd="1" destOrd="0" presId="urn:microsoft.com/office/officeart/2018/5/layout/CenteredIconLabelDescriptionList"/>
    <dgm:cxn modelId="{BA74F785-0162-4743-A624-98DF69E50A9F}" type="presParOf" srcId="{054EAC91-723C-40ED-BB39-0B13E2EB0DF3}" destId="{2B39E749-C336-4E97-A1E7-7C84F76F0510}" srcOrd="2" destOrd="0" presId="urn:microsoft.com/office/officeart/2018/5/layout/CenteredIconLabelDescriptionList"/>
    <dgm:cxn modelId="{29E39D2B-34ED-4A0B-BAFF-7BD463E5F13C}" type="presParOf" srcId="{2B39E749-C336-4E97-A1E7-7C84F76F0510}" destId="{B8614286-D70C-4FF3-A12E-AC856638D43A}" srcOrd="0" destOrd="0" presId="urn:microsoft.com/office/officeart/2018/5/layout/CenteredIconLabelDescriptionList"/>
    <dgm:cxn modelId="{8379D650-8262-4BAA-9302-5EBB8DBDFEE1}" type="presParOf" srcId="{2B39E749-C336-4E97-A1E7-7C84F76F0510}" destId="{10B470AE-3F1E-4400-B464-4D6B6B95AAA5}" srcOrd="1" destOrd="0" presId="urn:microsoft.com/office/officeart/2018/5/layout/CenteredIconLabelDescriptionList"/>
    <dgm:cxn modelId="{DD05CD1E-6D1F-4F1D-9C39-C38983AB51D8}" type="presParOf" srcId="{2B39E749-C336-4E97-A1E7-7C84F76F0510}" destId="{9A46495A-6E8F-4D9C-A994-C6DC0A3C7730}" srcOrd="2" destOrd="0" presId="urn:microsoft.com/office/officeart/2018/5/layout/CenteredIconLabelDescriptionList"/>
    <dgm:cxn modelId="{6D2AFF5C-0400-4ED6-B64B-041501E8C221}" type="presParOf" srcId="{2B39E749-C336-4E97-A1E7-7C84F76F0510}" destId="{CDC7543D-E936-4688-9917-78BC9BF2D93F}" srcOrd="3" destOrd="0" presId="urn:microsoft.com/office/officeart/2018/5/layout/CenteredIconLabelDescriptionList"/>
    <dgm:cxn modelId="{6D577805-F3EB-47C5-9A77-60F498CB9015}" type="presParOf" srcId="{2B39E749-C336-4E97-A1E7-7C84F76F0510}" destId="{D08EC276-55A8-4A4C-8987-22E46168DDD0}" srcOrd="4" destOrd="0" presId="urn:microsoft.com/office/officeart/2018/5/layout/CenteredIconLabelDescriptionList"/>
    <dgm:cxn modelId="{675D268A-353F-4867-B5F0-5869976CE1A2}" type="presParOf" srcId="{054EAC91-723C-40ED-BB39-0B13E2EB0DF3}" destId="{2466052C-1D80-4D61-ADB2-A1EE0C8BA9E5}" srcOrd="3" destOrd="0" presId="urn:microsoft.com/office/officeart/2018/5/layout/CenteredIconLabelDescriptionList"/>
    <dgm:cxn modelId="{2FCCDAD2-4692-42DE-BC71-3AD2104E26C1}" type="presParOf" srcId="{054EAC91-723C-40ED-BB39-0B13E2EB0DF3}" destId="{1394A0E2-21AF-4169-8500-4F96B64B1FE4}" srcOrd="4" destOrd="0" presId="urn:microsoft.com/office/officeart/2018/5/layout/CenteredIconLabelDescriptionList"/>
    <dgm:cxn modelId="{0F3F9FBB-E6A8-4527-A42B-ABB028B44EDE}" type="presParOf" srcId="{1394A0E2-21AF-4169-8500-4F96B64B1FE4}" destId="{6A245697-8E5D-4A58-8467-C235B32CB1D9}" srcOrd="0" destOrd="0" presId="urn:microsoft.com/office/officeart/2018/5/layout/CenteredIconLabelDescriptionList"/>
    <dgm:cxn modelId="{DE2526FE-85D3-4610-B353-E7D6BA632A83}" type="presParOf" srcId="{1394A0E2-21AF-4169-8500-4F96B64B1FE4}" destId="{01F60569-A6CF-4F17-BE99-6D8465626D16}" srcOrd="1" destOrd="0" presId="urn:microsoft.com/office/officeart/2018/5/layout/CenteredIconLabelDescriptionList"/>
    <dgm:cxn modelId="{0BB06B98-CAC6-48B1-AA0F-96D2B48F67A1}" type="presParOf" srcId="{1394A0E2-21AF-4169-8500-4F96B64B1FE4}" destId="{04BCD10B-D138-4C98-9ECE-7E7D0AB074F0}" srcOrd="2" destOrd="0" presId="urn:microsoft.com/office/officeart/2018/5/layout/CenteredIconLabelDescriptionList"/>
    <dgm:cxn modelId="{9DD019E6-1C08-406F-8651-1E8D06761205}" type="presParOf" srcId="{1394A0E2-21AF-4169-8500-4F96B64B1FE4}" destId="{824CF155-1D43-47C2-9A59-AAC0FC932D2C}" srcOrd="3" destOrd="0" presId="urn:microsoft.com/office/officeart/2018/5/layout/CenteredIconLabelDescriptionList"/>
    <dgm:cxn modelId="{AE115429-4FE6-4703-84B3-589AF2750BA4}" type="presParOf" srcId="{1394A0E2-21AF-4169-8500-4F96B64B1FE4}" destId="{5D65C4B1-1804-4614-B4C9-4563099AD574}" srcOrd="4" destOrd="0" presId="urn:microsoft.com/office/officeart/2018/5/layout/CenteredIconLabelDescriptionList"/>
    <dgm:cxn modelId="{2A79D2B5-D042-41BF-B6B7-A998F2887C86}" type="presParOf" srcId="{054EAC91-723C-40ED-BB39-0B13E2EB0DF3}" destId="{C72C86CE-5DCD-49E8-81DE-9EA7EFCF704E}" srcOrd="5" destOrd="0" presId="urn:microsoft.com/office/officeart/2018/5/layout/CenteredIconLabelDescriptionList"/>
    <dgm:cxn modelId="{3E7E7197-2C63-4311-B7B1-07B489F70E1D}" type="presParOf" srcId="{054EAC91-723C-40ED-BB39-0B13E2EB0DF3}" destId="{DAD1CC86-FCE0-4610-B92E-854AA8090488}" srcOrd="6" destOrd="0" presId="urn:microsoft.com/office/officeart/2018/5/layout/CenteredIconLabelDescriptionList"/>
    <dgm:cxn modelId="{B8E39C7A-A777-491B-96B7-085BFA24841F}" type="presParOf" srcId="{DAD1CC86-FCE0-4610-B92E-854AA8090488}" destId="{527ACAE7-35E7-4D61-92D1-1CB5C6063FEF}" srcOrd="0" destOrd="0" presId="urn:microsoft.com/office/officeart/2018/5/layout/CenteredIconLabelDescriptionList"/>
    <dgm:cxn modelId="{D733A261-2443-492E-8CB0-40B0DD5637CC}" type="presParOf" srcId="{DAD1CC86-FCE0-4610-B92E-854AA8090488}" destId="{33958D89-FACF-4E94-8A2D-A5229A5DF76F}" srcOrd="1" destOrd="0" presId="urn:microsoft.com/office/officeart/2018/5/layout/CenteredIconLabelDescriptionList"/>
    <dgm:cxn modelId="{1D7DF0B2-07E7-4AAF-AB29-61CBF9F91B62}" type="presParOf" srcId="{DAD1CC86-FCE0-4610-B92E-854AA8090488}" destId="{20F15A59-174D-47CC-B57A-235902F07C29}" srcOrd="2" destOrd="0" presId="urn:microsoft.com/office/officeart/2018/5/layout/CenteredIconLabelDescriptionList"/>
    <dgm:cxn modelId="{42D55F89-0702-4B1F-B88F-8D2D88718B11}" type="presParOf" srcId="{DAD1CC86-FCE0-4610-B92E-854AA8090488}" destId="{A9F7B994-A354-4352-B69C-7F81FBADF5CA}" srcOrd="3" destOrd="0" presId="urn:microsoft.com/office/officeart/2018/5/layout/CenteredIconLabelDescriptionList"/>
    <dgm:cxn modelId="{7DFD9499-871B-46C3-87D8-771737DACD6E}" type="presParOf" srcId="{DAD1CC86-FCE0-4610-B92E-854AA8090488}" destId="{F3C49AD9-3B88-4D83-80E5-60A99077B773}" srcOrd="4" destOrd="0" presId="urn:microsoft.com/office/officeart/2018/5/layout/CenteredIconLabelDescription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7B62DEA7-9DCD-4B2E-9DC5-BE121C266AFD}" type="doc">
      <dgm:prSet loTypeId="urn:microsoft.com/office/officeart/2008/layout/VerticalCurvedList" loCatId="list" qsTypeId="urn:microsoft.com/office/officeart/2005/8/quickstyle/simple1" qsCatId="simple" csTypeId="urn:microsoft.com/office/officeart/2018/5/colors/Iconchunking_neutralicon_accent1_2" csCatId="accent1" phldr="1"/>
      <dgm:spPr/>
      <dgm:t>
        <a:bodyPr/>
        <a:lstStyle/>
        <a:p>
          <a:endParaRPr lang="en-US"/>
        </a:p>
      </dgm:t>
    </dgm:pt>
    <dgm:pt modelId="{41CDB9B8-E81E-41E7-AE89-8F6EDFC88D92}">
      <dgm:prSet/>
      <dgm:spPr/>
      <dgm:t>
        <a:bodyPr anchor="ctr"/>
        <a:lstStyle/>
        <a:p>
          <a:pPr>
            <a:defRPr cap="all"/>
          </a:pPr>
          <a:r>
            <a:rPr lang="en-US" dirty="0">
              <a:solidFill>
                <a:schemeClr val="accent1"/>
              </a:solidFill>
            </a:rPr>
            <a:t>1245 Coventry road Birmingham B10 0eb</a:t>
          </a:r>
        </a:p>
      </dgm:t>
    </dgm:pt>
    <dgm:pt modelId="{BA791450-8D1E-4A6F-B71D-2984D9E245C4}" type="sibTrans" cxnId="{21EB7847-13AE-4881-9090-909F31360F4E}">
      <dgm:prSet/>
      <dgm:spPr/>
      <dgm:t>
        <a:bodyPr/>
        <a:lstStyle/>
        <a:p>
          <a:endParaRPr lang="en-US"/>
        </a:p>
      </dgm:t>
    </dgm:pt>
    <dgm:pt modelId="{5D2FF527-BA77-40BE-9414-16FAE46386BB}" type="parTrans" cxnId="{21EB7847-13AE-4881-9090-909F31360F4E}">
      <dgm:prSet/>
      <dgm:spPr/>
      <dgm:t>
        <a:bodyPr/>
        <a:lstStyle/>
        <a:p>
          <a:endParaRPr lang="en-US" sz="1400"/>
        </a:p>
      </dgm:t>
    </dgm:pt>
    <dgm:pt modelId="{4D7D34C7-9466-4514-BF51-7396C17436B5}">
      <dgm:prSet/>
      <dgm:spPr/>
      <dgm:t>
        <a:bodyPr anchor="ctr"/>
        <a:lstStyle/>
        <a:p>
          <a:pPr>
            <a:defRPr cap="all"/>
          </a:pPr>
          <a:r>
            <a:rPr lang="en-US" dirty="0">
              <a:solidFill>
                <a:schemeClr val="accent1"/>
              </a:solidFill>
            </a:rPr>
            <a:t>GOPM@yahoo.co.uk</a:t>
          </a:r>
        </a:p>
      </dgm:t>
    </dgm:pt>
    <dgm:pt modelId="{483498F9-A0C2-4668-85AB-D8E6E254F73B}" type="sibTrans" cxnId="{7EEBEB1B-497E-4365-84F9-FBB75D7759E5}">
      <dgm:prSet/>
      <dgm:spPr/>
      <dgm:t>
        <a:bodyPr/>
        <a:lstStyle/>
        <a:p>
          <a:endParaRPr lang="en-US"/>
        </a:p>
      </dgm:t>
    </dgm:pt>
    <dgm:pt modelId="{37DD6CE0-C2AA-4EB6-9E7D-14AED2127C40}" type="parTrans" cxnId="{7EEBEB1B-497E-4365-84F9-FBB75D7759E5}">
      <dgm:prSet/>
      <dgm:spPr/>
      <dgm:t>
        <a:bodyPr/>
        <a:lstStyle/>
        <a:p>
          <a:endParaRPr lang="en-US" sz="1400"/>
        </a:p>
      </dgm:t>
    </dgm:pt>
    <dgm:pt modelId="{8E185869-F0D4-43E2-B08A-2F3E83EE98F3}">
      <dgm:prSet/>
      <dgm:spPr/>
      <dgm:t>
        <a:bodyPr anchor="ctr"/>
        <a:lstStyle/>
        <a:p>
          <a:pPr>
            <a:defRPr cap="all"/>
          </a:pPr>
          <a:r>
            <a:rPr lang="en-US" dirty="0">
              <a:solidFill>
                <a:schemeClr val="accent1"/>
              </a:solidFill>
            </a:rPr>
            <a:t>0121</a:t>
          </a:r>
          <a:r>
            <a:rPr lang="en-US" baseline="0" dirty="0">
              <a:solidFill>
                <a:schemeClr val="accent1"/>
              </a:solidFill>
            </a:rPr>
            <a:t> 344 4000</a:t>
          </a:r>
          <a:endParaRPr lang="en-US" dirty="0">
            <a:solidFill>
              <a:schemeClr val="accent1"/>
            </a:solidFill>
          </a:endParaRPr>
        </a:p>
      </dgm:t>
    </dgm:pt>
    <dgm:pt modelId="{77D0876E-2BA2-4E28-ADB5-9885FCB7156A}" type="sibTrans" cxnId="{7F970F62-30E3-4F5B-A242-825013BF84A8}">
      <dgm:prSet/>
      <dgm:spPr/>
      <dgm:t>
        <a:bodyPr/>
        <a:lstStyle/>
        <a:p>
          <a:endParaRPr lang="en-US"/>
        </a:p>
      </dgm:t>
    </dgm:pt>
    <dgm:pt modelId="{7EE27099-92EA-4EDF-B176-0E355876D272}" type="parTrans" cxnId="{7F970F62-30E3-4F5B-A242-825013BF84A8}">
      <dgm:prSet/>
      <dgm:spPr/>
      <dgm:t>
        <a:bodyPr/>
        <a:lstStyle/>
        <a:p>
          <a:endParaRPr lang="en-US" sz="1400"/>
        </a:p>
      </dgm:t>
    </dgm:pt>
    <dgm:pt modelId="{804947E5-9ACC-416F-B12C-5E8D1E342FFC}" type="pres">
      <dgm:prSet presAssocID="{7B62DEA7-9DCD-4B2E-9DC5-BE121C266AFD}" presName="Name0" presStyleCnt="0">
        <dgm:presLayoutVars>
          <dgm:chMax val="7"/>
          <dgm:chPref val="7"/>
          <dgm:dir/>
        </dgm:presLayoutVars>
      </dgm:prSet>
      <dgm:spPr/>
    </dgm:pt>
    <dgm:pt modelId="{587B5E1D-0E75-4F44-854F-4E2FC93D13B0}" type="pres">
      <dgm:prSet presAssocID="{7B62DEA7-9DCD-4B2E-9DC5-BE121C266AFD}" presName="Name1" presStyleCnt="0"/>
      <dgm:spPr/>
    </dgm:pt>
    <dgm:pt modelId="{D7EB821A-9A40-4975-B97C-FB06FBDEF0F0}" type="pres">
      <dgm:prSet presAssocID="{7B62DEA7-9DCD-4B2E-9DC5-BE121C266AFD}" presName="cycle" presStyleCnt="0"/>
      <dgm:spPr/>
    </dgm:pt>
    <dgm:pt modelId="{06FA2FF6-4E84-405E-A36A-F25BE5045074}" type="pres">
      <dgm:prSet presAssocID="{7B62DEA7-9DCD-4B2E-9DC5-BE121C266AFD}" presName="srcNode" presStyleLbl="node1" presStyleIdx="0" presStyleCnt="3"/>
      <dgm:spPr/>
    </dgm:pt>
    <dgm:pt modelId="{88C3B4D0-57A0-407B-87F2-AD9BD85D4DE7}" type="pres">
      <dgm:prSet presAssocID="{7B62DEA7-9DCD-4B2E-9DC5-BE121C266AFD}" presName="conn" presStyleLbl="parChTrans1D2" presStyleIdx="0" presStyleCnt="1"/>
      <dgm:spPr/>
    </dgm:pt>
    <dgm:pt modelId="{0C2817A7-AEAB-4CA5-83F7-47B02788855A}" type="pres">
      <dgm:prSet presAssocID="{7B62DEA7-9DCD-4B2E-9DC5-BE121C266AFD}" presName="extraNode" presStyleLbl="node1" presStyleIdx="0" presStyleCnt="3"/>
      <dgm:spPr/>
    </dgm:pt>
    <dgm:pt modelId="{2585EA8F-E3AC-4656-B2D3-4676B23D9E59}" type="pres">
      <dgm:prSet presAssocID="{7B62DEA7-9DCD-4B2E-9DC5-BE121C266AFD}" presName="dstNode" presStyleLbl="node1" presStyleIdx="0" presStyleCnt="3"/>
      <dgm:spPr/>
    </dgm:pt>
    <dgm:pt modelId="{F887C803-1A6D-4297-B616-77D883BCD07E}" type="pres">
      <dgm:prSet presAssocID="{41CDB9B8-E81E-41E7-AE89-8F6EDFC88D92}" presName="text_1" presStyleLbl="node1" presStyleIdx="0" presStyleCnt="3">
        <dgm:presLayoutVars>
          <dgm:bulletEnabled val="1"/>
        </dgm:presLayoutVars>
      </dgm:prSet>
      <dgm:spPr/>
    </dgm:pt>
    <dgm:pt modelId="{1E85D2C4-431B-4DD8-82F1-F3A35093AF7B}" type="pres">
      <dgm:prSet presAssocID="{41CDB9B8-E81E-41E7-AE89-8F6EDFC88D92}" presName="accent_1" presStyleCnt="0"/>
      <dgm:spPr/>
    </dgm:pt>
    <dgm:pt modelId="{055C0670-49B2-4EC8-A0F4-59006CD04165}" type="pres">
      <dgm:prSet presAssocID="{41CDB9B8-E81E-41E7-AE89-8F6EDFC88D92}" presName="accentRepeatNode" presStyleLbl="solidFgAcc1" presStyleIdx="0" presStyleCnt="3"/>
      <dgm:spPr/>
    </dgm:pt>
    <dgm:pt modelId="{0298EAB3-1543-41FD-81C8-9923475DA588}" type="pres">
      <dgm:prSet presAssocID="{4D7D34C7-9466-4514-BF51-7396C17436B5}" presName="text_2" presStyleLbl="node1" presStyleIdx="1" presStyleCnt="3">
        <dgm:presLayoutVars>
          <dgm:bulletEnabled val="1"/>
        </dgm:presLayoutVars>
      </dgm:prSet>
      <dgm:spPr/>
    </dgm:pt>
    <dgm:pt modelId="{735912B6-A1F0-4C3A-8FF9-5F4B015E646E}" type="pres">
      <dgm:prSet presAssocID="{4D7D34C7-9466-4514-BF51-7396C17436B5}" presName="accent_2" presStyleCnt="0"/>
      <dgm:spPr/>
    </dgm:pt>
    <dgm:pt modelId="{ED8AE726-C8D1-42AB-AA94-1DA2AADBD5EA}" type="pres">
      <dgm:prSet presAssocID="{4D7D34C7-9466-4514-BF51-7396C17436B5}" presName="accentRepeatNode" presStyleLbl="solidFgAcc1" presStyleIdx="1" presStyleCnt="3"/>
      <dgm:spPr/>
    </dgm:pt>
    <dgm:pt modelId="{CA1F7B3A-F0F3-4E48-8308-CFC14CC15341}" type="pres">
      <dgm:prSet presAssocID="{8E185869-F0D4-43E2-B08A-2F3E83EE98F3}" presName="text_3" presStyleLbl="node1" presStyleIdx="2" presStyleCnt="3">
        <dgm:presLayoutVars>
          <dgm:bulletEnabled val="1"/>
        </dgm:presLayoutVars>
      </dgm:prSet>
      <dgm:spPr/>
    </dgm:pt>
    <dgm:pt modelId="{4DDA6F27-1B94-4239-93F3-FCC48A0FA815}" type="pres">
      <dgm:prSet presAssocID="{8E185869-F0D4-43E2-B08A-2F3E83EE98F3}" presName="accent_3" presStyleCnt="0"/>
      <dgm:spPr/>
    </dgm:pt>
    <dgm:pt modelId="{186C8635-645D-4DEC-8A56-213F2E8273F6}" type="pres">
      <dgm:prSet presAssocID="{8E185869-F0D4-43E2-B08A-2F3E83EE98F3}" presName="accentRepeatNode" presStyleLbl="solidFgAcc1" presStyleIdx="2" presStyleCnt="3"/>
      <dgm:spPr/>
    </dgm:pt>
  </dgm:ptLst>
  <dgm:cxnLst>
    <dgm:cxn modelId="{A159F11A-671A-4C43-8571-D6F58BAB3BDA}" type="presOf" srcId="{41CDB9B8-E81E-41E7-AE89-8F6EDFC88D92}" destId="{F887C803-1A6D-4297-B616-77D883BCD07E}" srcOrd="0" destOrd="0" presId="urn:microsoft.com/office/officeart/2008/layout/VerticalCurvedList"/>
    <dgm:cxn modelId="{7EEBEB1B-497E-4365-84F9-FBB75D7759E5}" srcId="{7B62DEA7-9DCD-4B2E-9DC5-BE121C266AFD}" destId="{4D7D34C7-9466-4514-BF51-7396C17436B5}" srcOrd="1" destOrd="0" parTransId="{37DD6CE0-C2AA-4EB6-9E7D-14AED2127C40}" sibTransId="{483498F9-A0C2-4668-85AB-D8E6E254F73B}"/>
    <dgm:cxn modelId="{B67ADD2E-A6C2-443E-ADE3-901BFB5B552E}" type="presOf" srcId="{7B62DEA7-9DCD-4B2E-9DC5-BE121C266AFD}" destId="{804947E5-9ACC-416F-B12C-5E8D1E342FFC}" srcOrd="0" destOrd="0" presId="urn:microsoft.com/office/officeart/2008/layout/VerticalCurvedList"/>
    <dgm:cxn modelId="{9AEEE330-CF6D-4BF7-BDFA-15CBB2B619EC}" type="presOf" srcId="{4D7D34C7-9466-4514-BF51-7396C17436B5}" destId="{0298EAB3-1543-41FD-81C8-9923475DA588}" srcOrd="0" destOrd="0" presId="urn:microsoft.com/office/officeart/2008/layout/VerticalCurvedList"/>
    <dgm:cxn modelId="{7F970F62-30E3-4F5B-A242-825013BF84A8}" srcId="{7B62DEA7-9DCD-4B2E-9DC5-BE121C266AFD}" destId="{8E185869-F0D4-43E2-B08A-2F3E83EE98F3}" srcOrd="2" destOrd="0" parTransId="{7EE27099-92EA-4EDF-B176-0E355876D272}" sibTransId="{77D0876E-2BA2-4E28-ADB5-9885FCB7156A}"/>
    <dgm:cxn modelId="{21EB7847-13AE-4881-9090-909F31360F4E}" srcId="{7B62DEA7-9DCD-4B2E-9DC5-BE121C266AFD}" destId="{41CDB9B8-E81E-41E7-AE89-8F6EDFC88D92}" srcOrd="0" destOrd="0" parTransId="{5D2FF527-BA77-40BE-9414-16FAE46386BB}" sibTransId="{BA791450-8D1E-4A6F-B71D-2984D9E245C4}"/>
    <dgm:cxn modelId="{B8403BBA-268C-494E-9890-A0AE53BBE21D}" type="presOf" srcId="{BA791450-8D1E-4A6F-B71D-2984D9E245C4}" destId="{88C3B4D0-57A0-407B-87F2-AD9BD85D4DE7}" srcOrd="0" destOrd="0" presId="urn:microsoft.com/office/officeart/2008/layout/VerticalCurvedList"/>
    <dgm:cxn modelId="{D663FCD3-10D7-4B08-A238-F4A33769230A}" type="presOf" srcId="{8E185869-F0D4-43E2-B08A-2F3E83EE98F3}" destId="{CA1F7B3A-F0F3-4E48-8308-CFC14CC15341}" srcOrd="0" destOrd="0" presId="urn:microsoft.com/office/officeart/2008/layout/VerticalCurvedList"/>
    <dgm:cxn modelId="{D91DE08A-A816-400C-9D02-8C93D04FB02F}" type="presParOf" srcId="{804947E5-9ACC-416F-B12C-5E8D1E342FFC}" destId="{587B5E1D-0E75-4F44-854F-4E2FC93D13B0}" srcOrd="0" destOrd="0" presId="urn:microsoft.com/office/officeart/2008/layout/VerticalCurvedList"/>
    <dgm:cxn modelId="{D3A47379-3D66-4B31-BC3D-DC8DA6D42666}" type="presParOf" srcId="{587B5E1D-0E75-4F44-854F-4E2FC93D13B0}" destId="{D7EB821A-9A40-4975-B97C-FB06FBDEF0F0}" srcOrd="0" destOrd="0" presId="urn:microsoft.com/office/officeart/2008/layout/VerticalCurvedList"/>
    <dgm:cxn modelId="{82620A8E-EC76-415F-84EE-5209EBC81830}" type="presParOf" srcId="{D7EB821A-9A40-4975-B97C-FB06FBDEF0F0}" destId="{06FA2FF6-4E84-405E-A36A-F25BE5045074}" srcOrd="0" destOrd="0" presId="urn:microsoft.com/office/officeart/2008/layout/VerticalCurvedList"/>
    <dgm:cxn modelId="{EBAF9C7E-AD9C-443E-A43B-514FDBCB25FC}" type="presParOf" srcId="{D7EB821A-9A40-4975-B97C-FB06FBDEF0F0}" destId="{88C3B4D0-57A0-407B-87F2-AD9BD85D4DE7}" srcOrd="1" destOrd="0" presId="urn:microsoft.com/office/officeart/2008/layout/VerticalCurvedList"/>
    <dgm:cxn modelId="{A46574FE-F7C3-4B16-B9FF-6B27A9538DA1}" type="presParOf" srcId="{D7EB821A-9A40-4975-B97C-FB06FBDEF0F0}" destId="{0C2817A7-AEAB-4CA5-83F7-47B02788855A}" srcOrd="2" destOrd="0" presId="urn:microsoft.com/office/officeart/2008/layout/VerticalCurvedList"/>
    <dgm:cxn modelId="{000693EB-C629-4319-8D57-DA8FA3CE90A9}" type="presParOf" srcId="{D7EB821A-9A40-4975-B97C-FB06FBDEF0F0}" destId="{2585EA8F-E3AC-4656-B2D3-4676B23D9E59}" srcOrd="3" destOrd="0" presId="urn:microsoft.com/office/officeart/2008/layout/VerticalCurvedList"/>
    <dgm:cxn modelId="{25E3B08D-43E4-44AF-BC7E-3D92CC2BD291}" type="presParOf" srcId="{587B5E1D-0E75-4F44-854F-4E2FC93D13B0}" destId="{F887C803-1A6D-4297-B616-77D883BCD07E}" srcOrd="1" destOrd="0" presId="urn:microsoft.com/office/officeart/2008/layout/VerticalCurvedList"/>
    <dgm:cxn modelId="{A89476A2-E47D-4FB6-A454-C260A23B8C36}" type="presParOf" srcId="{587B5E1D-0E75-4F44-854F-4E2FC93D13B0}" destId="{1E85D2C4-431B-4DD8-82F1-F3A35093AF7B}" srcOrd="2" destOrd="0" presId="urn:microsoft.com/office/officeart/2008/layout/VerticalCurvedList"/>
    <dgm:cxn modelId="{3AE86874-39BC-4E45-84F6-99A137312481}" type="presParOf" srcId="{1E85D2C4-431B-4DD8-82F1-F3A35093AF7B}" destId="{055C0670-49B2-4EC8-A0F4-59006CD04165}" srcOrd="0" destOrd="0" presId="urn:microsoft.com/office/officeart/2008/layout/VerticalCurvedList"/>
    <dgm:cxn modelId="{B762B106-B01C-4DD8-B80E-ED1E503704A9}" type="presParOf" srcId="{587B5E1D-0E75-4F44-854F-4E2FC93D13B0}" destId="{0298EAB3-1543-41FD-81C8-9923475DA588}" srcOrd="3" destOrd="0" presId="urn:microsoft.com/office/officeart/2008/layout/VerticalCurvedList"/>
    <dgm:cxn modelId="{0CF251EC-CA00-4C13-AC2A-8A28E3867153}" type="presParOf" srcId="{587B5E1D-0E75-4F44-854F-4E2FC93D13B0}" destId="{735912B6-A1F0-4C3A-8FF9-5F4B015E646E}" srcOrd="4" destOrd="0" presId="urn:microsoft.com/office/officeart/2008/layout/VerticalCurvedList"/>
    <dgm:cxn modelId="{D34CD4E1-44C1-4878-B912-0EEF6EEFEA30}" type="presParOf" srcId="{735912B6-A1F0-4C3A-8FF9-5F4B015E646E}" destId="{ED8AE726-C8D1-42AB-AA94-1DA2AADBD5EA}" srcOrd="0" destOrd="0" presId="urn:microsoft.com/office/officeart/2008/layout/VerticalCurvedList"/>
    <dgm:cxn modelId="{ABC428FC-F4B6-4A4D-BB60-D4EF732E87EC}" type="presParOf" srcId="{587B5E1D-0E75-4F44-854F-4E2FC93D13B0}" destId="{CA1F7B3A-F0F3-4E48-8308-CFC14CC15341}" srcOrd="5" destOrd="0" presId="urn:microsoft.com/office/officeart/2008/layout/VerticalCurvedList"/>
    <dgm:cxn modelId="{B2FC8BE3-3BF8-46B1-8775-7D15C712F742}" type="presParOf" srcId="{587B5E1D-0E75-4F44-854F-4E2FC93D13B0}" destId="{4DDA6F27-1B94-4239-93F3-FCC48A0FA815}" srcOrd="6" destOrd="0" presId="urn:microsoft.com/office/officeart/2008/layout/VerticalCurvedList"/>
    <dgm:cxn modelId="{3E13FCAF-CDF1-4178-AE7C-2942139423D1}" type="presParOf" srcId="{4DDA6F27-1B94-4239-93F3-FCC48A0FA815}" destId="{186C8635-645D-4DEC-8A56-213F2E8273F6}" srcOrd="0" destOrd="0" presId="urn:microsoft.com/office/officeart/2008/layout/VerticalCurv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E3C76F-AD09-4B01-89EE-D5EC934B1320}">
      <dsp:nvSpPr>
        <dsp:cNvPr id="0" name=""/>
        <dsp:cNvSpPr/>
      </dsp:nvSpPr>
      <dsp:spPr>
        <a:xfrm>
          <a:off x="0" y="10204"/>
          <a:ext cx="5906327" cy="2274077"/>
        </a:xfrm>
        <a:prstGeom prst="roundRect">
          <a:avLst/>
        </a:prstGeom>
        <a:solidFill>
          <a:schemeClr val="accent5">
            <a:hueOff val="0"/>
            <a:satOff val="0"/>
            <a:lumOff val="0"/>
            <a:alphaOff val="0"/>
          </a:schemeClr>
        </a:solidFill>
        <a:ln w="25400"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56210" tIns="156210" rIns="156210" bIns="156210" numCol="1" spcCol="1270" anchor="ctr" anchorCtr="0">
          <a:noAutofit/>
        </a:bodyPr>
        <a:lstStyle/>
        <a:p>
          <a:pPr marL="0" lvl="0" indent="0" algn="l" defTabSz="1822450">
            <a:lnSpc>
              <a:spcPct val="90000"/>
            </a:lnSpc>
            <a:spcBef>
              <a:spcPct val="0"/>
            </a:spcBef>
            <a:spcAft>
              <a:spcPct val="35000"/>
            </a:spcAft>
            <a:buNone/>
          </a:pPr>
          <a:r>
            <a:rPr lang="en-GB" sz="4100" kern="1200"/>
            <a:t>Module: BMSW5104</a:t>
          </a:r>
          <a:endParaRPr lang="en-US" sz="4100" kern="1200"/>
        </a:p>
      </dsp:txBody>
      <dsp:txXfrm>
        <a:off x="111011" y="121215"/>
        <a:ext cx="5684305" cy="2052055"/>
      </dsp:txXfrm>
    </dsp:sp>
    <dsp:sp modelId="{3079A89E-A78A-4F19-AD71-BC5523D6F6EB}">
      <dsp:nvSpPr>
        <dsp:cNvPr id="0" name=""/>
        <dsp:cNvSpPr/>
      </dsp:nvSpPr>
      <dsp:spPr>
        <a:xfrm>
          <a:off x="0" y="2402362"/>
          <a:ext cx="5906327" cy="2274077"/>
        </a:xfrm>
        <a:prstGeom prst="roundRect">
          <a:avLst/>
        </a:prstGeom>
        <a:solidFill>
          <a:schemeClr val="accent5">
            <a:hueOff val="-1573990"/>
            <a:satOff val="12692"/>
            <a:lumOff val="1176"/>
            <a:alphaOff val="0"/>
          </a:schemeClr>
        </a:solidFill>
        <a:ln w="25400"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56210" tIns="156210" rIns="156210" bIns="156210" numCol="1" spcCol="1270" anchor="ctr" anchorCtr="0">
          <a:noAutofit/>
        </a:bodyPr>
        <a:lstStyle/>
        <a:p>
          <a:pPr marL="0" lvl="0" indent="0" algn="l" defTabSz="1822450">
            <a:lnSpc>
              <a:spcPct val="90000"/>
            </a:lnSpc>
            <a:spcBef>
              <a:spcPct val="0"/>
            </a:spcBef>
            <a:spcAft>
              <a:spcPct val="35000"/>
            </a:spcAft>
            <a:buNone/>
          </a:pPr>
          <a:r>
            <a:rPr lang="en-GB" sz="4100" kern="1200"/>
            <a:t>Lecturer: Paul Ranson and Ernest Ovia</a:t>
          </a:r>
          <a:endParaRPr lang="en-US" sz="4100" kern="1200"/>
        </a:p>
      </dsp:txBody>
      <dsp:txXfrm>
        <a:off x="111011" y="2513373"/>
        <a:ext cx="5684305" cy="205205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D993F0-1B5A-4D31-8922-89360BEC644A}">
      <dsp:nvSpPr>
        <dsp:cNvPr id="0" name=""/>
        <dsp:cNvSpPr/>
      </dsp:nvSpPr>
      <dsp:spPr>
        <a:xfrm rot="5400000">
          <a:off x="3738373" y="-1472755"/>
          <a:ext cx="729762" cy="3861886"/>
        </a:xfrm>
        <a:prstGeom prst="round2SameRect">
          <a:avLst/>
        </a:prstGeom>
        <a:solidFill>
          <a:schemeClr val="accent1">
            <a:alpha val="90000"/>
            <a:tint val="40000"/>
            <a:hueOff val="0"/>
            <a:satOff val="0"/>
            <a:lumOff val="0"/>
            <a:alphaOff val="0"/>
          </a:schemeClr>
        </a:solidFill>
        <a:ln w="1587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36195" rIns="72390" bIns="36195" numCol="1" spcCol="1270" anchor="ctr" anchorCtr="0">
          <a:noAutofit/>
        </a:bodyPr>
        <a:lstStyle/>
        <a:p>
          <a:pPr marL="171450" lvl="1" indent="-171450" algn="l" defTabSz="844550">
            <a:lnSpc>
              <a:spcPct val="90000"/>
            </a:lnSpc>
            <a:spcBef>
              <a:spcPct val="0"/>
            </a:spcBef>
            <a:spcAft>
              <a:spcPct val="15000"/>
            </a:spcAft>
            <a:buChar char="•"/>
          </a:pPr>
          <a:r>
            <a:rPr lang="en-GB" sz="1900" kern="1200" dirty="0"/>
            <a:t>1709371</a:t>
          </a:r>
        </a:p>
        <a:p>
          <a:pPr marL="171450" lvl="1" indent="-171450" algn="l" defTabSz="844550">
            <a:lnSpc>
              <a:spcPct val="90000"/>
            </a:lnSpc>
            <a:spcBef>
              <a:spcPct val="0"/>
            </a:spcBef>
            <a:spcAft>
              <a:spcPct val="15000"/>
            </a:spcAft>
            <a:buChar char="•"/>
          </a:pPr>
          <a:r>
            <a:rPr lang="en-GB" sz="1900" kern="1200" dirty="0"/>
            <a:t>Project manager</a:t>
          </a:r>
        </a:p>
      </dsp:txBody>
      <dsp:txXfrm rot="-5400000">
        <a:off x="2172311" y="128931"/>
        <a:ext cx="3826262" cy="658514"/>
      </dsp:txXfrm>
    </dsp:sp>
    <dsp:sp modelId="{68602BF8-AB48-4328-A3FF-EDBBEDF7472D}">
      <dsp:nvSpPr>
        <dsp:cNvPr id="0" name=""/>
        <dsp:cNvSpPr/>
      </dsp:nvSpPr>
      <dsp:spPr>
        <a:xfrm>
          <a:off x="0" y="2086"/>
          <a:ext cx="2172311" cy="912202"/>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36195" rIns="72390" bIns="36195" numCol="1" spcCol="1270" anchor="ctr" anchorCtr="0">
          <a:noAutofit/>
        </a:bodyPr>
        <a:lstStyle/>
        <a:p>
          <a:pPr marL="0" lvl="0" indent="0" algn="ctr" defTabSz="844550">
            <a:lnSpc>
              <a:spcPct val="90000"/>
            </a:lnSpc>
            <a:spcBef>
              <a:spcPct val="0"/>
            </a:spcBef>
            <a:spcAft>
              <a:spcPct val="35000"/>
            </a:spcAft>
            <a:buNone/>
          </a:pPr>
          <a:r>
            <a:rPr lang="en-GB" sz="1900" kern="1200" dirty="0"/>
            <a:t>Syed </a:t>
          </a:r>
          <a:r>
            <a:rPr lang="en-GB" sz="1900" kern="1200" dirty="0" err="1"/>
            <a:t>Moksudul</a:t>
          </a:r>
          <a:r>
            <a:rPr lang="en-GB" sz="1900" kern="1200" dirty="0"/>
            <a:t> Islam</a:t>
          </a:r>
        </a:p>
      </dsp:txBody>
      <dsp:txXfrm>
        <a:off x="44530" y="46616"/>
        <a:ext cx="2083251" cy="823142"/>
      </dsp:txXfrm>
    </dsp:sp>
    <dsp:sp modelId="{3CCCA0D0-C7E8-4985-9051-AA78457D49AF}">
      <dsp:nvSpPr>
        <dsp:cNvPr id="0" name=""/>
        <dsp:cNvSpPr/>
      </dsp:nvSpPr>
      <dsp:spPr>
        <a:xfrm rot="5400000">
          <a:off x="3738373" y="-514942"/>
          <a:ext cx="729762" cy="3861886"/>
        </a:xfrm>
        <a:prstGeom prst="round2SameRect">
          <a:avLst/>
        </a:prstGeom>
        <a:solidFill>
          <a:schemeClr val="accent1">
            <a:alpha val="90000"/>
            <a:tint val="40000"/>
            <a:hueOff val="0"/>
            <a:satOff val="0"/>
            <a:lumOff val="0"/>
            <a:alphaOff val="0"/>
          </a:schemeClr>
        </a:solidFill>
        <a:ln w="1587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36195" rIns="72390" bIns="36195" numCol="1" spcCol="1270" anchor="ctr" anchorCtr="0">
          <a:noAutofit/>
        </a:bodyPr>
        <a:lstStyle/>
        <a:p>
          <a:pPr marL="171450" lvl="1" indent="-171450" algn="l" defTabSz="844550">
            <a:lnSpc>
              <a:spcPct val="90000"/>
            </a:lnSpc>
            <a:spcBef>
              <a:spcPct val="0"/>
            </a:spcBef>
            <a:spcAft>
              <a:spcPct val="15000"/>
            </a:spcAft>
            <a:buChar char="•"/>
          </a:pPr>
          <a:r>
            <a:rPr lang="en-GB" sz="1900" kern="1200" dirty="0"/>
            <a:t>1711906</a:t>
          </a:r>
        </a:p>
        <a:p>
          <a:pPr marL="171450" lvl="1" indent="-171450" algn="l" defTabSz="844550">
            <a:lnSpc>
              <a:spcPct val="90000"/>
            </a:lnSpc>
            <a:spcBef>
              <a:spcPct val="0"/>
            </a:spcBef>
            <a:spcAft>
              <a:spcPct val="15000"/>
            </a:spcAft>
            <a:buChar char="•"/>
          </a:pPr>
          <a:r>
            <a:rPr lang="en-GB" sz="1900" kern="1200" dirty="0"/>
            <a:t>Technical manager</a:t>
          </a:r>
        </a:p>
      </dsp:txBody>
      <dsp:txXfrm rot="-5400000">
        <a:off x="2172311" y="1086744"/>
        <a:ext cx="3826262" cy="658514"/>
      </dsp:txXfrm>
    </dsp:sp>
    <dsp:sp modelId="{7504A07C-BD15-49AB-846E-9244A1968DDF}">
      <dsp:nvSpPr>
        <dsp:cNvPr id="0" name=""/>
        <dsp:cNvSpPr/>
      </dsp:nvSpPr>
      <dsp:spPr>
        <a:xfrm>
          <a:off x="0" y="959899"/>
          <a:ext cx="2172311" cy="912202"/>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36195" rIns="72390" bIns="36195" numCol="1" spcCol="1270" anchor="ctr" anchorCtr="0">
          <a:noAutofit/>
        </a:bodyPr>
        <a:lstStyle/>
        <a:p>
          <a:pPr marL="0" lvl="0" indent="0" algn="ctr" defTabSz="844550">
            <a:lnSpc>
              <a:spcPct val="90000"/>
            </a:lnSpc>
            <a:spcBef>
              <a:spcPct val="0"/>
            </a:spcBef>
            <a:spcAft>
              <a:spcPct val="35000"/>
            </a:spcAft>
            <a:buNone/>
          </a:pPr>
          <a:r>
            <a:rPr lang="en-GB" sz="1900" kern="1200" dirty="0" err="1"/>
            <a:t>Sofina</a:t>
          </a:r>
          <a:r>
            <a:rPr lang="en-GB" sz="1900" kern="1200" dirty="0"/>
            <a:t> Hoque</a:t>
          </a:r>
        </a:p>
      </dsp:txBody>
      <dsp:txXfrm>
        <a:off x="44530" y="1004429"/>
        <a:ext cx="2083251" cy="823142"/>
      </dsp:txXfrm>
    </dsp:sp>
    <dsp:sp modelId="{867936B5-8792-4BFE-965E-CF4DE5CC08E2}">
      <dsp:nvSpPr>
        <dsp:cNvPr id="0" name=""/>
        <dsp:cNvSpPr/>
      </dsp:nvSpPr>
      <dsp:spPr>
        <a:xfrm rot="5400000">
          <a:off x="3738373" y="442870"/>
          <a:ext cx="729762" cy="3861886"/>
        </a:xfrm>
        <a:prstGeom prst="round2SameRect">
          <a:avLst/>
        </a:prstGeom>
        <a:solidFill>
          <a:schemeClr val="accent1">
            <a:alpha val="90000"/>
            <a:tint val="40000"/>
            <a:hueOff val="0"/>
            <a:satOff val="0"/>
            <a:lumOff val="0"/>
            <a:alphaOff val="0"/>
          </a:schemeClr>
        </a:solidFill>
        <a:ln w="1587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36195" rIns="72390" bIns="36195" numCol="1" spcCol="1270" anchor="ctr" anchorCtr="0">
          <a:noAutofit/>
        </a:bodyPr>
        <a:lstStyle/>
        <a:p>
          <a:pPr marL="171450" lvl="1" indent="-171450" algn="l" defTabSz="844550">
            <a:lnSpc>
              <a:spcPct val="90000"/>
            </a:lnSpc>
            <a:spcBef>
              <a:spcPct val="0"/>
            </a:spcBef>
            <a:spcAft>
              <a:spcPct val="15000"/>
            </a:spcAft>
            <a:buFont typeface="Arial" panose="020B0604020202020204" pitchFamily="34" charset="0"/>
            <a:buChar char="•"/>
          </a:pPr>
          <a:r>
            <a:rPr lang="en-GB" sz="1900" kern="1200" dirty="0"/>
            <a:t>1711129</a:t>
          </a:r>
        </a:p>
        <a:p>
          <a:pPr marL="171450" lvl="1" indent="-171450" algn="l" defTabSz="844550">
            <a:lnSpc>
              <a:spcPct val="90000"/>
            </a:lnSpc>
            <a:spcBef>
              <a:spcPct val="0"/>
            </a:spcBef>
            <a:spcAft>
              <a:spcPct val="15000"/>
            </a:spcAft>
            <a:buChar char="•"/>
          </a:pPr>
          <a:r>
            <a:rPr lang="en-GB" sz="1900" kern="1200" dirty="0"/>
            <a:t>Team leader</a:t>
          </a:r>
        </a:p>
      </dsp:txBody>
      <dsp:txXfrm rot="-5400000">
        <a:off x="2172311" y="2044556"/>
        <a:ext cx="3826262" cy="658514"/>
      </dsp:txXfrm>
    </dsp:sp>
    <dsp:sp modelId="{2FB32595-A849-44CC-AFAE-E4E6C7A4641A}">
      <dsp:nvSpPr>
        <dsp:cNvPr id="0" name=""/>
        <dsp:cNvSpPr/>
      </dsp:nvSpPr>
      <dsp:spPr>
        <a:xfrm>
          <a:off x="0" y="1917712"/>
          <a:ext cx="2172311" cy="912202"/>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36195" rIns="72390" bIns="36195" numCol="1" spcCol="1270" anchor="ctr" anchorCtr="0">
          <a:noAutofit/>
        </a:bodyPr>
        <a:lstStyle/>
        <a:p>
          <a:pPr marL="0" lvl="0" indent="0" algn="ctr" defTabSz="844550">
            <a:lnSpc>
              <a:spcPct val="90000"/>
            </a:lnSpc>
            <a:spcBef>
              <a:spcPct val="0"/>
            </a:spcBef>
            <a:spcAft>
              <a:spcPct val="35000"/>
            </a:spcAft>
            <a:buNone/>
          </a:pPr>
          <a:r>
            <a:rPr lang="en-GB" sz="1900" kern="1200" dirty="0"/>
            <a:t>Mohammed </a:t>
          </a:r>
          <a:r>
            <a:rPr lang="en-GB" sz="1900" kern="1200" dirty="0" err="1"/>
            <a:t>Kammal</a:t>
          </a:r>
          <a:r>
            <a:rPr lang="en-GB" sz="1900" kern="1200" dirty="0"/>
            <a:t> </a:t>
          </a:r>
          <a:r>
            <a:rPr lang="en-GB" sz="1900" kern="1200" dirty="0" err="1"/>
            <a:t>Hussian</a:t>
          </a:r>
          <a:endParaRPr lang="en-GB" sz="1900" kern="1200" dirty="0"/>
        </a:p>
      </dsp:txBody>
      <dsp:txXfrm>
        <a:off x="44530" y="1962242"/>
        <a:ext cx="2083251" cy="823142"/>
      </dsp:txXfrm>
    </dsp:sp>
    <dsp:sp modelId="{22903BA2-1FB5-44FA-AD06-379EABD99615}">
      <dsp:nvSpPr>
        <dsp:cNvPr id="0" name=""/>
        <dsp:cNvSpPr/>
      </dsp:nvSpPr>
      <dsp:spPr>
        <a:xfrm rot="5400000">
          <a:off x="3738373" y="1400683"/>
          <a:ext cx="729762" cy="3861886"/>
        </a:xfrm>
        <a:prstGeom prst="round2SameRect">
          <a:avLst/>
        </a:prstGeom>
        <a:solidFill>
          <a:schemeClr val="accent1">
            <a:alpha val="90000"/>
            <a:tint val="40000"/>
            <a:hueOff val="0"/>
            <a:satOff val="0"/>
            <a:lumOff val="0"/>
            <a:alphaOff val="0"/>
          </a:schemeClr>
        </a:solidFill>
        <a:ln w="1587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36195" rIns="72390" bIns="36195" numCol="1" spcCol="1270" anchor="ctr" anchorCtr="0">
          <a:noAutofit/>
        </a:bodyPr>
        <a:lstStyle/>
        <a:p>
          <a:pPr marL="171450" lvl="1" indent="-171450" algn="l" defTabSz="844550">
            <a:lnSpc>
              <a:spcPct val="90000"/>
            </a:lnSpc>
            <a:spcBef>
              <a:spcPct val="0"/>
            </a:spcBef>
            <a:spcAft>
              <a:spcPct val="15000"/>
            </a:spcAft>
            <a:buChar char="•"/>
          </a:pPr>
          <a:r>
            <a:rPr lang="en-GB" sz="1900" kern="1200" dirty="0"/>
            <a:t> 1708935</a:t>
          </a:r>
        </a:p>
        <a:p>
          <a:pPr marL="171450" lvl="1" indent="-171450" algn="l" defTabSz="844550">
            <a:lnSpc>
              <a:spcPct val="90000"/>
            </a:lnSpc>
            <a:spcBef>
              <a:spcPct val="0"/>
            </a:spcBef>
            <a:spcAft>
              <a:spcPct val="15000"/>
            </a:spcAft>
            <a:buChar char="•"/>
          </a:pPr>
          <a:r>
            <a:rPr lang="en-GB" sz="1900" kern="1200" dirty="0"/>
            <a:t>Finance manager</a:t>
          </a:r>
        </a:p>
      </dsp:txBody>
      <dsp:txXfrm rot="-5400000">
        <a:off x="2172311" y="3002369"/>
        <a:ext cx="3826262" cy="658514"/>
      </dsp:txXfrm>
    </dsp:sp>
    <dsp:sp modelId="{4708B27B-6487-4D26-8D00-4EE6DD81CF24}">
      <dsp:nvSpPr>
        <dsp:cNvPr id="0" name=""/>
        <dsp:cNvSpPr/>
      </dsp:nvSpPr>
      <dsp:spPr>
        <a:xfrm>
          <a:off x="0" y="2875525"/>
          <a:ext cx="2172311" cy="912202"/>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36195" rIns="72390" bIns="36195" numCol="1" spcCol="1270" anchor="ctr" anchorCtr="0">
          <a:noAutofit/>
        </a:bodyPr>
        <a:lstStyle/>
        <a:p>
          <a:pPr marL="0" lvl="0" indent="0" algn="ctr" defTabSz="844550">
            <a:lnSpc>
              <a:spcPct val="90000"/>
            </a:lnSpc>
            <a:spcBef>
              <a:spcPct val="0"/>
            </a:spcBef>
            <a:spcAft>
              <a:spcPct val="35000"/>
            </a:spcAft>
            <a:buNone/>
          </a:pPr>
          <a:r>
            <a:rPr lang="en-GB" sz="1900" kern="1200" dirty="0" err="1"/>
            <a:t>Parbez</a:t>
          </a:r>
          <a:r>
            <a:rPr lang="en-GB" sz="1900" kern="1200" dirty="0"/>
            <a:t> Ahmed</a:t>
          </a:r>
        </a:p>
      </dsp:txBody>
      <dsp:txXfrm>
        <a:off x="44530" y="2920055"/>
        <a:ext cx="2083251" cy="823142"/>
      </dsp:txXfrm>
    </dsp:sp>
    <dsp:sp modelId="{92165303-F5C7-412D-B52F-E7962A1E8760}">
      <dsp:nvSpPr>
        <dsp:cNvPr id="0" name=""/>
        <dsp:cNvSpPr/>
      </dsp:nvSpPr>
      <dsp:spPr>
        <a:xfrm rot="5400000">
          <a:off x="3738373" y="2358495"/>
          <a:ext cx="729762" cy="3861886"/>
        </a:xfrm>
        <a:prstGeom prst="round2SameRect">
          <a:avLst/>
        </a:prstGeom>
        <a:solidFill>
          <a:schemeClr val="accent1">
            <a:alpha val="90000"/>
            <a:tint val="40000"/>
            <a:hueOff val="0"/>
            <a:satOff val="0"/>
            <a:lumOff val="0"/>
            <a:alphaOff val="0"/>
          </a:schemeClr>
        </a:solidFill>
        <a:ln w="1587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36195" rIns="72390" bIns="36195" numCol="1" spcCol="1270" anchor="ctr" anchorCtr="0">
          <a:noAutofit/>
        </a:bodyPr>
        <a:lstStyle/>
        <a:p>
          <a:pPr marL="171450" lvl="1" indent="-171450" algn="l" defTabSz="844550">
            <a:lnSpc>
              <a:spcPct val="90000"/>
            </a:lnSpc>
            <a:spcBef>
              <a:spcPct val="0"/>
            </a:spcBef>
            <a:spcAft>
              <a:spcPct val="15000"/>
            </a:spcAft>
            <a:buChar char="•"/>
          </a:pPr>
          <a:r>
            <a:rPr lang="en-GB" sz="1900" kern="1200" dirty="0"/>
            <a:t>1711961 </a:t>
          </a:r>
        </a:p>
        <a:p>
          <a:pPr marL="171450" lvl="1" indent="-171450" algn="l" defTabSz="844550">
            <a:lnSpc>
              <a:spcPct val="90000"/>
            </a:lnSpc>
            <a:spcBef>
              <a:spcPct val="0"/>
            </a:spcBef>
            <a:spcAft>
              <a:spcPct val="15000"/>
            </a:spcAft>
            <a:buChar char="•"/>
          </a:pPr>
          <a:r>
            <a:rPr lang="en-GB" sz="1900" kern="1200" dirty="0"/>
            <a:t>Project co-ordinator</a:t>
          </a:r>
        </a:p>
      </dsp:txBody>
      <dsp:txXfrm rot="-5400000">
        <a:off x="2172311" y="3960181"/>
        <a:ext cx="3826262" cy="658514"/>
      </dsp:txXfrm>
    </dsp:sp>
    <dsp:sp modelId="{8037A339-9E7A-4974-9B15-F65F8C167DAE}">
      <dsp:nvSpPr>
        <dsp:cNvPr id="0" name=""/>
        <dsp:cNvSpPr/>
      </dsp:nvSpPr>
      <dsp:spPr>
        <a:xfrm>
          <a:off x="0" y="3835424"/>
          <a:ext cx="2172311" cy="912202"/>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36195" rIns="72390" bIns="36195" numCol="1" spcCol="1270" anchor="ctr" anchorCtr="0">
          <a:noAutofit/>
        </a:bodyPr>
        <a:lstStyle/>
        <a:p>
          <a:pPr marL="0" lvl="0" indent="0" algn="ctr" defTabSz="844550">
            <a:lnSpc>
              <a:spcPct val="90000"/>
            </a:lnSpc>
            <a:spcBef>
              <a:spcPct val="0"/>
            </a:spcBef>
            <a:spcAft>
              <a:spcPct val="35000"/>
            </a:spcAft>
            <a:buNone/>
          </a:pPr>
          <a:r>
            <a:rPr lang="en-GB" sz="1900" kern="1200" dirty="0"/>
            <a:t>Mohammed Abdul Amin</a:t>
          </a:r>
        </a:p>
      </dsp:txBody>
      <dsp:txXfrm>
        <a:off x="44530" y="3879954"/>
        <a:ext cx="2083251" cy="82314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0998D64-7265-4E7D-BDBD-C0CBFBB9FB1A}">
      <dsp:nvSpPr>
        <dsp:cNvPr id="0" name=""/>
        <dsp:cNvSpPr/>
      </dsp:nvSpPr>
      <dsp:spPr>
        <a:xfrm>
          <a:off x="0" y="1775"/>
          <a:ext cx="10554574" cy="0"/>
        </a:xfrm>
        <a:prstGeom prst="line">
          <a:avLst/>
        </a:prstGeom>
        <a:blipFill rotWithShape="1">
          <a:blip xmlns:r="http://schemas.openxmlformats.org/officeDocument/2006/relationships" r:embed="rId1">
            <a:duotone>
              <a:schemeClr val="accent2">
                <a:hueOff val="0"/>
                <a:satOff val="0"/>
                <a:lumOff val="0"/>
                <a:alphaOff val="0"/>
                <a:tint val="98000"/>
                <a:lumMod val="102000"/>
              </a:schemeClr>
              <a:schemeClr val="accent2">
                <a:hueOff val="0"/>
                <a:satOff val="0"/>
                <a:lumOff val="0"/>
                <a:alphaOff val="0"/>
                <a:shade val="98000"/>
                <a:lumMod val="98000"/>
              </a:schemeClr>
            </a:duotone>
          </a:blip>
          <a:tile tx="0" ty="0" sx="100000" sy="100000" flip="none" algn="tl"/>
        </a:blipFill>
        <a:ln w="9525" cap="rnd" cmpd="sng" algn="ctr">
          <a:solidFill>
            <a:schemeClr val="accent2">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77A27F73-E7F8-43D3-B957-ABB6D61188E0}">
      <dsp:nvSpPr>
        <dsp:cNvPr id="0" name=""/>
        <dsp:cNvSpPr/>
      </dsp:nvSpPr>
      <dsp:spPr>
        <a:xfrm>
          <a:off x="0" y="1775"/>
          <a:ext cx="10554574" cy="12109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9550" tIns="209550" rIns="209550" bIns="209550" numCol="1" spcCol="1270" anchor="ctr" anchorCtr="0">
          <a:noAutofit/>
        </a:bodyPr>
        <a:lstStyle/>
        <a:p>
          <a:pPr marL="0" lvl="0" indent="0" algn="l" defTabSz="2444750">
            <a:lnSpc>
              <a:spcPct val="90000"/>
            </a:lnSpc>
            <a:spcBef>
              <a:spcPct val="0"/>
            </a:spcBef>
            <a:spcAft>
              <a:spcPct val="35000"/>
            </a:spcAft>
            <a:buNone/>
            <a:defRPr cap="all"/>
          </a:pPr>
          <a:r>
            <a:rPr lang="en-US" sz="5500" kern="1200" dirty="0"/>
            <a:t>Professional</a:t>
          </a:r>
        </a:p>
      </dsp:txBody>
      <dsp:txXfrm>
        <a:off x="0" y="1775"/>
        <a:ext cx="10554574" cy="1210986"/>
      </dsp:txXfrm>
    </dsp:sp>
    <dsp:sp modelId="{060EDEDE-2814-4E56-AA26-0F0ED6CF1C3F}">
      <dsp:nvSpPr>
        <dsp:cNvPr id="0" name=""/>
        <dsp:cNvSpPr/>
      </dsp:nvSpPr>
      <dsp:spPr>
        <a:xfrm>
          <a:off x="0" y="1212762"/>
          <a:ext cx="10554574" cy="0"/>
        </a:xfrm>
        <a:prstGeom prst="line">
          <a:avLst/>
        </a:prstGeom>
        <a:blipFill rotWithShape="1">
          <a:blip xmlns:r="http://schemas.openxmlformats.org/officeDocument/2006/relationships" r:embed="rId1">
            <a:duotone>
              <a:schemeClr val="accent2">
                <a:hueOff val="-2568233"/>
                <a:satOff val="4098"/>
                <a:lumOff val="-883"/>
                <a:alphaOff val="0"/>
                <a:tint val="98000"/>
                <a:lumMod val="102000"/>
              </a:schemeClr>
              <a:schemeClr val="accent2">
                <a:hueOff val="-2568233"/>
                <a:satOff val="4098"/>
                <a:lumOff val="-883"/>
                <a:alphaOff val="0"/>
                <a:shade val="98000"/>
                <a:lumMod val="98000"/>
              </a:schemeClr>
            </a:duotone>
          </a:blip>
          <a:tile tx="0" ty="0" sx="100000" sy="100000" flip="none" algn="tl"/>
        </a:blipFill>
        <a:ln w="9525" cap="rnd" cmpd="sng" algn="ctr">
          <a:solidFill>
            <a:schemeClr val="accent2">
              <a:hueOff val="-2568233"/>
              <a:satOff val="4098"/>
              <a:lumOff val="-883"/>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5FB68070-2C8C-4669-ADCD-697C890A7EAE}">
      <dsp:nvSpPr>
        <dsp:cNvPr id="0" name=""/>
        <dsp:cNvSpPr/>
      </dsp:nvSpPr>
      <dsp:spPr>
        <a:xfrm>
          <a:off x="0" y="1212762"/>
          <a:ext cx="10554574" cy="12109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9550" tIns="209550" rIns="209550" bIns="209550" numCol="1" spcCol="1270" anchor="ctr" anchorCtr="0">
          <a:noAutofit/>
        </a:bodyPr>
        <a:lstStyle/>
        <a:p>
          <a:pPr marL="0" lvl="0" indent="0" algn="l" defTabSz="2444750">
            <a:lnSpc>
              <a:spcPct val="90000"/>
            </a:lnSpc>
            <a:spcBef>
              <a:spcPct val="0"/>
            </a:spcBef>
            <a:spcAft>
              <a:spcPct val="35000"/>
            </a:spcAft>
            <a:buNone/>
            <a:defRPr cap="all"/>
          </a:pPr>
          <a:r>
            <a:rPr lang="en-US" sz="5500" kern="1200"/>
            <a:t>Creative insight</a:t>
          </a:r>
        </a:p>
      </dsp:txBody>
      <dsp:txXfrm>
        <a:off x="0" y="1212762"/>
        <a:ext cx="10554574" cy="1210986"/>
      </dsp:txXfrm>
    </dsp:sp>
    <dsp:sp modelId="{619CF009-CFA0-4596-953A-E25D6821C135}">
      <dsp:nvSpPr>
        <dsp:cNvPr id="0" name=""/>
        <dsp:cNvSpPr/>
      </dsp:nvSpPr>
      <dsp:spPr>
        <a:xfrm>
          <a:off x="0" y="2423748"/>
          <a:ext cx="10554574" cy="0"/>
        </a:xfrm>
        <a:prstGeom prst="line">
          <a:avLst/>
        </a:prstGeom>
        <a:blipFill rotWithShape="1">
          <a:blip xmlns:r="http://schemas.openxmlformats.org/officeDocument/2006/relationships" r:embed="rId1">
            <a:duotone>
              <a:schemeClr val="accent2">
                <a:hueOff val="-5136466"/>
                <a:satOff val="8196"/>
                <a:lumOff val="-1765"/>
                <a:alphaOff val="0"/>
                <a:tint val="98000"/>
                <a:lumMod val="102000"/>
              </a:schemeClr>
              <a:schemeClr val="accent2">
                <a:hueOff val="-5136466"/>
                <a:satOff val="8196"/>
                <a:lumOff val="-1765"/>
                <a:alphaOff val="0"/>
                <a:shade val="98000"/>
                <a:lumMod val="98000"/>
              </a:schemeClr>
            </a:duotone>
          </a:blip>
          <a:tile tx="0" ty="0" sx="100000" sy="100000" flip="none" algn="tl"/>
        </a:blipFill>
        <a:ln w="9525" cap="rnd" cmpd="sng" algn="ctr">
          <a:solidFill>
            <a:schemeClr val="accent2">
              <a:hueOff val="-5136466"/>
              <a:satOff val="8196"/>
              <a:lumOff val="-1765"/>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8DA3BC9A-B785-455B-892A-C771D97BFA06}">
      <dsp:nvSpPr>
        <dsp:cNvPr id="0" name=""/>
        <dsp:cNvSpPr/>
      </dsp:nvSpPr>
      <dsp:spPr>
        <a:xfrm>
          <a:off x="0" y="2423748"/>
          <a:ext cx="10554574" cy="12109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9550" tIns="209550" rIns="209550" bIns="209550" numCol="1" spcCol="1270" anchor="ctr" anchorCtr="0">
          <a:noAutofit/>
        </a:bodyPr>
        <a:lstStyle/>
        <a:p>
          <a:pPr marL="0" lvl="0" indent="0" algn="l" defTabSz="2444750">
            <a:lnSpc>
              <a:spcPct val="90000"/>
            </a:lnSpc>
            <a:spcBef>
              <a:spcPct val="0"/>
            </a:spcBef>
            <a:spcAft>
              <a:spcPct val="35000"/>
            </a:spcAft>
            <a:buNone/>
            <a:defRPr cap="all"/>
          </a:pPr>
          <a:r>
            <a:rPr lang="en-US" sz="5500" kern="1200" dirty="0"/>
            <a:t>teamwork</a:t>
          </a:r>
        </a:p>
      </dsp:txBody>
      <dsp:txXfrm>
        <a:off x="0" y="2423748"/>
        <a:ext cx="10554574" cy="121098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7563BF-ED65-4EBF-BE4D-36BF87372797}">
      <dsp:nvSpPr>
        <dsp:cNvPr id="0" name=""/>
        <dsp:cNvSpPr/>
      </dsp:nvSpPr>
      <dsp:spPr>
        <a:xfrm>
          <a:off x="0" y="2195099"/>
          <a:ext cx="10553700" cy="1440223"/>
        </a:xfrm>
        <a:prstGeom prst="rect">
          <a:avLst/>
        </a:prstGeom>
        <a:blipFill rotWithShape="1">
          <a:blip xmlns:r="http://schemas.openxmlformats.org/officeDocument/2006/relationships" r:embed="rId1">
            <a:duotone>
              <a:schemeClr val="accent1">
                <a:hueOff val="0"/>
                <a:satOff val="0"/>
                <a:lumOff val="0"/>
                <a:alphaOff val="0"/>
                <a:tint val="98000"/>
                <a:lumMod val="102000"/>
              </a:schemeClr>
              <a:schemeClr val="accent1">
                <a:hueOff val="0"/>
                <a:satOff val="0"/>
                <a:lumOff val="0"/>
                <a:alphaOff val="0"/>
                <a:shade val="98000"/>
                <a:lumMod val="98000"/>
              </a:schemeClr>
            </a:duotone>
          </a:blip>
          <a:tile tx="0" ty="0" sx="100000" sy="100000" flip="none" algn="tl"/>
        </a:blipFill>
        <a:ln>
          <a:noFill/>
        </a:ln>
        <a:effectLst>
          <a:innerShdw blurRad="63500" dist="25400" dir="13500000">
            <a:srgbClr val="000000">
              <a:alpha val="75000"/>
            </a:srgbClr>
          </a:innerShdw>
        </a:effectLst>
      </dsp:spPr>
      <dsp:style>
        <a:lnRef idx="0">
          <a:scrgbClr r="0" g="0" b="0"/>
        </a:lnRef>
        <a:fillRef idx="3">
          <a:scrgbClr r="0" g="0" b="0"/>
        </a:fillRef>
        <a:effectRef idx="3">
          <a:scrgbClr r="0" g="0" b="0"/>
        </a:effectRef>
        <a:fontRef idx="minor">
          <a:schemeClr val="lt1"/>
        </a:fontRef>
      </dsp:style>
      <dsp:txBody>
        <a:bodyPr spcFirstLastPara="0" vert="horz" wrap="square" lIns="192024" tIns="192024" rIns="192024" bIns="192024" numCol="1" spcCol="1270" anchor="ctr" anchorCtr="0">
          <a:noAutofit/>
        </a:bodyPr>
        <a:lstStyle/>
        <a:p>
          <a:pPr marL="0" lvl="0" indent="0" algn="ctr" defTabSz="1200150">
            <a:lnSpc>
              <a:spcPct val="90000"/>
            </a:lnSpc>
            <a:spcBef>
              <a:spcPct val="0"/>
            </a:spcBef>
            <a:spcAft>
              <a:spcPct val="35000"/>
            </a:spcAft>
            <a:buNone/>
          </a:pPr>
          <a:r>
            <a:rPr lang="en-GB" sz="2700" kern="1200" dirty="0"/>
            <a:t>Steering group</a:t>
          </a:r>
        </a:p>
      </dsp:txBody>
      <dsp:txXfrm>
        <a:off x="0" y="2195099"/>
        <a:ext cx="10553700" cy="777720"/>
      </dsp:txXfrm>
    </dsp:sp>
    <dsp:sp modelId="{67872CDD-1EED-49DD-A860-CF4ED096B79B}">
      <dsp:nvSpPr>
        <dsp:cNvPr id="0" name=""/>
        <dsp:cNvSpPr/>
      </dsp:nvSpPr>
      <dsp:spPr>
        <a:xfrm>
          <a:off x="5153" y="2944015"/>
          <a:ext cx="3514464" cy="662502"/>
        </a:xfrm>
        <a:prstGeom prst="rect">
          <a:avLst/>
        </a:prstGeom>
        <a:solidFill>
          <a:schemeClr val="accent1">
            <a:alpha val="90000"/>
            <a:tint val="40000"/>
            <a:hueOff val="0"/>
            <a:satOff val="0"/>
            <a:lumOff val="0"/>
            <a:alphaOff val="0"/>
          </a:schemeClr>
        </a:solidFill>
        <a:ln w="9525" cap="rnd"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2">
          <a:scrgbClr r="0" g="0" b="0"/>
        </a:effectRef>
        <a:fontRef idx="minor"/>
      </dsp:style>
      <dsp:txBody>
        <a:bodyPr spcFirstLastPara="0" vert="horz" wrap="square" lIns="128016" tIns="22860" rIns="128016" bIns="22860" numCol="1" spcCol="1270" anchor="ctr" anchorCtr="0">
          <a:noAutofit/>
        </a:bodyPr>
        <a:lstStyle/>
        <a:p>
          <a:pPr marL="0" lvl="0" indent="0" algn="ctr" defTabSz="800100">
            <a:lnSpc>
              <a:spcPct val="90000"/>
            </a:lnSpc>
            <a:spcBef>
              <a:spcPct val="0"/>
            </a:spcBef>
            <a:spcAft>
              <a:spcPct val="35000"/>
            </a:spcAft>
            <a:buNone/>
          </a:pPr>
          <a:r>
            <a:rPr lang="en-GB" sz="1800" kern="1200" dirty="0"/>
            <a:t>Commercial</a:t>
          </a:r>
        </a:p>
        <a:p>
          <a:pPr marL="0" lvl="0" indent="0" algn="ctr" defTabSz="800100">
            <a:lnSpc>
              <a:spcPct val="90000"/>
            </a:lnSpc>
            <a:spcBef>
              <a:spcPct val="0"/>
            </a:spcBef>
            <a:spcAft>
              <a:spcPct val="35000"/>
            </a:spcAft>
            <a:buNone/>
          </a:pPr>
          <a:r>
            <a:rPr lang="en-GB" sz="1800" kern="1200" dirty="0"/>
            <a:t>Doreen Vintner</a:t>
          </a:r>
        </a:p>
      </dsp:txBody>
      <dsp:txXfrm>
        <a:off x="5153" y="2944015"/>
        <a:ext cx="3514464" cy="662502"/>
      </dsp:txXfrm>
    </dsp:sp>
    <dsp:sp modelId="{7DFC7689-D7F2-44B8-92AE-8BD61EF0B15D}">
      <dsp:nvSpPr>
        <dsp:cNvPr id="0" name=""/>
        <dsp:cNvSpPr/>
      </dsp:nvSpPr>
      <dsp:spPr>
        <a:xfrm>
          <a:off x="3519617" y="2944015"/>
          <a:ext cx="3514464" cy="662502"/>
        </a:xfrm>
        <a:prstGeom prst="rect">
          <a:avLst/>
        </a:prstGeom>
        <a:solidFill>
          <a:schemeClr val="accent1">
            <a:alpha val="90000"/>
            <a:tint val="40000"/>
            <a:hueOff val="0"/>
            <a:satOff val="0"/>
            <a:lumOff val="0"/>
            <a:alphaOff val="0"/>
          </a:schemeClr>
        </a:solidFill>
        <a:ln w="9525" cap="rnd"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2">
          <a:scrgbClr r="0" g="0" b="0"/>
        </a:effectRef>
        <a:fontRef idx="minor"/>
      </dsp:style>
      <dsp:txBody>
        <a:bodyPr spcFirstLastPara="0" vert="horz" wrap="square" lIns="128016" tIns="22860" rIns="128016" bIns="22860" numCol="1" spcCol="1270" anchor="ctr" anchorCtr="0">
          <a:noAutofit/>
        </a:bodyPr>
        <a:lstStyle/>
        <a:p>
          <a:pPr marL="0" lvl="0" indent="0" algn="ctr" defTabSz="800100">
            <a:lnSpc>
              <a:spcPct val="90000"/>
            </a:lnSpc>
            <a:spcBef>
              <a:spcPct val="0"/>
            </a:spcBef>
            <a:spcAft>
              <a:spcPct val="35000"/>
            </a:spcAft>
            <a:buNone/>
          </a:pPr>
          <a:r>
            <a:rPr lang="en-GB" sz="1800" kern="1200" dirty="0"/>
            <a:t>Specialist</a:t>
          </a:r>
        </a:p>
        <a:p>
          <a:pPr marL="0" lvl="0" indent="0" algn="ctr" defTabSz="800100">
            <a:lnSpc>
              <a:spcPct val="90000"/>
            </a:lnSpc>
            <a:spcBef>
              <a:spcPct val="0"/>
            </a:spcBef>
            <a:spcAft>
              <a:spcPct val="35000"/>
            </a:spcAft>
            <a:buNone/>
          </a:pPr>
          <a:r>
            <a:rPr lang="en-GB" sz="1800" kern="1200" dirty="0"/>
            <a:t>Omar King</a:t>
          </a:r>
        </a:p>
      </dsp:txBody>
      <dsp:txXfrm>
        <a:off x="3519617" y="2944015"/>
        <a:ext cx="3514464" cy="662502"/>
      </dsp:txXfrm>
    </dsp:sp>
    <dsp:sp modelId="{4107FA58-2D32-484B-BAA6-C7FEC47E7C1D}">
      <dsp:nvSpPr>
        <dsp:cNvPr id="0" name=""/>
        <dsp:cNvSpPr/>
      </dsp:nvSpPr>
      <dsp:spPr>
        <a:xfrm>
          <a:off x="7034082" y="2944015"/>
          <a:ext cx="3514464" cy="662502"/>
        </a:xfrm>
        <a:prstGeom prst="rect">
          <a:avLst/>
        </a:prstGeom>
        <a:solidFill>
          <a:schemeClr val="accent1">
            <a:alpha val="90000"/>
            <a:tint val="40000"/>
            <a:hueOff val="0"/>
            <a:satOff val="0"/>
            <a:lumOff val="0"/>
            <a:alphaOff val="0"/>
          </a:schemeClr>
        </a:solidFill>
        <a:ln w="9525" cap="rnd"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2">
          <a:scrgbClr r="0" g="0" b="0"/>
        </a:effectRef>
        <a:fontRef idx="minor"/>
      </dsp:style>
      <dsp:txBody>
        <a:bodyPr spcFirstLastPara="0" vert="horz" wrap="square" lIns="128016" tIns="22860" rIns="128016" bIns="22860" numCol="1" spcCol="1270" anchor="ctr" anchorCtr="0">
          <a:noAutofit/>
        </a:bodyPr>
        <a:lstStyle/>
        <a:p>
          <a:pPr marL="0" lvl="0" indent="0" algn="ctr" defTabSz="800100">
            <a:lnSpc>
              <a:spcPct val="90000"/>
            </a:lnSpc>
            <a:spcBef>
              <a:spcPct val="0"/>
            </a:spcBef>
            <a:spcAft>
              <a:spcPct val="35000"/>
            </a:spcAft>
            <a:buNone/>
          </a:pPr>
          <a:r>
            <a:rPr lang="en-GB" sz="1800" kern="1200" dirty="0"/>
            <a:t>User</a:t>
          </a:r>
        </a:p>
        <a:p>
          <a:pPr marL="0" lvl="0" indent="0" algn="ctr" defTabSz="800100">
            <a:lnSpc>
              <a:spcPct val="90000"/>
            </a:lnSpc>
            <a:spcBef>
              <a:spcPct val="0"/>
            </a:spcBef>
            <a:spcAft>
              <a:spcPct val="35000"/>
            </a:spcAft>
            <a:buNone/>
          </a:pPr>
          <a:r>
            <a:rPr lang="en-GB" sz="1800" kern="1200" dirty="0" err="1"/>
            <a:t>Suhan</a:t>
          </a:r>
          <a:r>
            <a:rPr lang="en-GB" sz="1800" kern="1200" dirty="0"/>
            <a:t> </a:t>
          </a:r>
          <a:r>
            <a:rPr lang="en-GB" sz="1800" kern="1200" dirty="0" err="1"/>
            <a:t>Madani</a:t>
          </a:r>
          <a:endParaRPr lang="en-GB" sz="1800" kern="1200" dirty="0"/>
        </a:p>
      </dsp:txBody>
      <dsp:txXfrm>
        <a:off x="7034082" y="2944015"/>
        <a:ext cx="3514464" cy="662502"/>
      </dsp:txXfrm>
    </dsp:sp>
    <dsp:sp modelId="{3501051A-35C4-4BE6-93CD-5A3100D2049F}">
      <dsp:nvSpPr>
        <dsp:cNvPr id="0" name=""/>
        <dsp:cNvSpPr/>
      </dsp:nvSpPr>
      <dsp:spPr>
        <a:xfrm rot="10800000">
          <a:off x="0" y="1640"/>
          <a:ext cx="10553700" cy="2215063"/>
        </a:xfrm>
        <a:prstGeom prst="upArrowCallout">
          <a:avLst/>
        </a:prstGeom>
        <a:blipFill rotWithShape="1">
          <a:blip xmlns:r="http://schemas.openxmlformats.org/officeDocument/2006/relationships" r:embed="rId1">
            <a:duotone>
              <a:schemeClr val="accent1">
                <a:hueOff val="0"/>
                <a:satOff val="0"/>
                <a:lumOff val="0"/>
                <a:alphaOff val="0"/>
                <a:tint val="98000"/>
                <a:lumMod val="102000"/>
              </a:schemeClr>
              <a:schemeClr val="accent1">
                <a:hueOff val="0"/>
                <a:satOff val="0"/>
                <a:lumOff val="0"/>
                <a:alphaOff val="0"/>
                <a:shade val="98000"/>
                <a:lumMod val="98000"/>
              </a:schemeClr>
            </a:duotone>
          </a:blip>
          <a:tile tx="0" ty="0" sx="100000" sy="100000" flip="none" algn="tl"/>
        </a:blipFill>
        <a:ln>
          <a:noFill/>
        </a:ln>
        <a:effectLst>
          <a:innerShdw blurRad="63500" dist="25400" dir="13500000">
            <a:srgbClr val="000000">
              <a:alpha val="75000"/>
            </a:srgbClr>
          </a:innerShdw>
        </a:effectLst>
      </dsp:spPr>
      <dsp:style>
        <a:lnRef idx="0">
          <a:scrgbClr r="0" g="0" b="0"/>
        </a:lnRef>
        <a:fillRef idx="3">
          <a:scrgbClr r="0" g="0" b="0"/>
        </a:fillRef>
        <a:effectRef idx="3">
          <a:scrgbClr r="0" g="0" b="0"/>
        </a:effectRef>
        <a:fontRef idx="minor">
          <a:schemeClr val="lt1"/>
        </a:fontRef>
      </dsp:style>
      <dsp:txBody>
        <a:bodyPr spcFirstLastPara="0" vert="horz" wrap="square" lIns="192024" tIns="192024" rIns="192024" bIns="192024" numCol="1" spcCol="1270" anchor="ctr" anchorCtr="0">
          <a:noAutofit/>
        </a:bodyPr>
        <a:lstStyle/>
        <a:p>
          <a:pPr marL="0" lvl="0" indent="0" algn="ctr" defTabSz="1200150">
            <a:lnSpc>
              <a:spcPct val="90000"/>
            </a:lnSpc>
            <a:spcBef>
              <a:spcPct val="0"/>
            </a:spcBef>
            <a:spcAft>
              <a:spcPct val="35000"/>
            </a:spcAft>
            <a:buNone/>
          </a:pPr>
          <a:r>
            <a:rPr lang="en-GB" sz="2700" kern="1200" dirty="0"/>
            <a:t>Project Sponsor</a:t>
          </a:r>
        </a:p>
      </dsp:txBody>
      <dsp:txXfrm rot="-10800000">
        <a:off x="0" y="1640"/>
        <a:ext cx="10553700" cy="777487"/>
      </dsp:txXfrm>
    </dsp:sp>
    <dsp:sp modelId="{FB1EC631-3BCB-4AC5-B3EF-C538C21693DC}">
      <dsp:nvSpPr>
        <dsp:cNvPr id="0" name=""/>
        <dsp:cNvSpPr/>
      </dsp:nvSpPr>
      <dsp:spPr>
        <a:xfrm>
          <a:off x="0" y="779127"/>
          <a:ext cx="10553700" cy="662303"/>
        </a:xfrm>
        <a:prstGeom prst="rect">
          <a:avLst/>
        </a:prstGeom>
        <a:solidFill>
          <a:schemeClr val="accent1">
            <a:alpha val="90000"/>
            <a:tint val="40000"/>
            <a:hueOff val="0"/>
            <a:satOff val="0"/>
            <a:lumOff val="0"/>
            <a:alphaOff val="0"/>
          </a:schemeClr>
        </a:solidFill>
        <a:ln w="9525" cap="rnd"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2">
          <a:scrgbClr r="0" g="0" b="0"/>
        </a:effectRef>
        <a:fontRef idx="minor"/>
      </dsp:style>
      <dsp:txBody>
        <a:bodyPr spcFirstLastPara="0" vert="horz" wrap="square" lIns="128016" tIns="22860" rIns="128016" bIns="22860" numCol="1" spcCol="1270" anchor="ctr" anchorCtr="0">
          <a:noAutofit/>
        </a:bodyPr>
        <a:lstStyle/>
        <a:p>
          <a:pPr marL="0" lvl="0" indent="0" algn="ctr" defTabSz="800100">
            <a:lnSpc>
              <a:spcPct val="90000"/>
            </a:lnSpc>
            <a:spcBef>
              <a:spcPct val="0"/>
            </a:spcBef>
            <a:spcAft>
              <a:spcPct val="35000"/>
            </a:spcAft>
            <a:buNone/>
          </a:pPr>
          <a:r>
            <a:rPr lang="en-GB" sz="1800" kern="1200" dirty="0"/>
            <a:t>Denis Vintner</a:t>
          </a:r>
        </a:p>
      </dsp:txBody>
      <dsp:txXfrm>
        <a:off x="0" y="779127"/>
        <a:ext cx="10553700" cy="66230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77CF46-50A1-4398-B2D6-7491B87CB48F}">
      <dsp:nvSpPr>
        <dsp:cNvPr id="0" name=""/>
        <dsp:cNvSpPr/>
      </dsp:nvSpPr>
      <dsp:spPr>
        <a:xfrm>
          <a:off x="5153" y="88197"/>
          <a:ext cx="10543393" cy="3983568"/>
        </a:xfrm>
        <a:prstGeom prst="roundRect">
          <a:avLst>
            <a:gd name="adj" fmla="val 10000"/>
          </a:avLst>
        </a:prstGeom>
        <a:blipFill rotWithShape="1">
          <a:blip xmlns:r="http://schemas.openxmlformats.org/officeDocument/2006/relationships" r:embed="rId1">
            <a:duotone>
              <a:schemeClr val="accent1">
                <a:hueOff val="0"/>
                <a:satOff val="0"/>
                <a:lumOff val="0"/>
                <a:alphaOff val="0"/>
                <a:tint val="98000"/>
                <a:lumMod val="102000"/>
              </a:schemeClr>
              <a:schemeClr val="accent1">
                <a:hueOff val="0"/>
                <a:satOff val="0"/>
                <a:lumOff val="0"/>
                <a:alphaOff val="0"/>
                <a:shade val="98000"/>
                <a:lumMod val="98000"/>
              </a:schemeClr>
            </a:duotone>
          </a:blip>
          <a:tile tx="0" ty="0" sx="100000" sy="100000" flip="none" algn="tl"/>
        </a:blipFill>
        <a:ln>
          <a:noFill/>
        </a:ln>
        <a:effectLst>
          <a:innerShdw blurRad="63500" dist="25400" dir="13500000">
            <a:srgbClr val="000000">
              <a:alpha val="75000"/>
            </a:srgbClr>
          </a:innerShdw>
        </a:effectLst>
      </dsp:spPr>
      <dsp:style>
        <a:lnRef idx="0">
          <a:scrgbClr r="0" g="0" b="0"/>
        </a:lnRef>
        <a:fillRef idx="3">
          <a:scrgbClr r="0" g="0" b="0"/>
        </a:fillRef>
        <a:effectRef idx="3">
          <a:scrgbClr r="0" g="0" b="0"/>
        </a:effectRef>
        <a:fontRef idx="minor">
          <a:schemeClr val="lt1"/>
        </a:fontRef>
      </dsp:style>
      <dsp:txBody>
        <a:bodyPr spcFirstLastPara="0" vert="horz" wrap="square" lIns="234696" tIns="234696" rIns="234696" bIns="234696" numCol="1" spcCol="1270" anchor="ctr" anchorCtr="0">
          <a:noAutofit/>
        </a:bodyPr>
        <a:lstStyle/>
        <a:p>
          <a:pPr marL="0" lvl="0" indent="0" algn="ctr" defTabSz="1466850">
            <a:lnSpc>
              <a:spcPct val="90000"/>
            </a:lnSpc>
            <a:spcBef>
              <a:spcPct val="0"/>
            </a:spcBef>
            <a:spcAft>
              <a:spcPct val="35000"/>
            </a:spcAft>
            <a:buNone/>
          </a:pPr>
          <a:r>
            <a:rPr lang="en-GB" sz="3300" kern="1200" dirty="0"/>
            <a:t>Denis Vintner</a:t>
          </a:r>
        </a:p>
      </dsp:txBody>
      <dsp:txXfrm>
        <a:off x="5153" y="1681624"/>
        <a:ext cx="10543393" cy="1593427"/>
      </dsp:txXfrm>
    </dsp:sp>
    <dsp:sp modelId="{FF49E0E9-8C47-45A3-A7A6-4A0F2718E7EA}">
      <dsp:nvSpPr>
        <dsp:cNvPr id="0" name=""/>
        <dsp:cNvSpPr/>
      </dsp:nvSpPr>
      <dsp:spPr>
        <a:xfrm>
          <a:off x="4135060" y="127827"/>
          <a:ext cx="2209982" cy="2157345"/>
        </a:xfrm>
        <a:prstGeom prst="ellipse">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a:stretch>
        </a:blipFill>
        <a:ln>
          <a:noFill/>
        </a:ln>
        <a:effectLst>
          <a:innerShdw blurRad="63500" dist="25400" dir="13500000">
            <a:srgbClr val="000000">
              <a:alpha val="75000"/>
            </a:srgbClr>
          </a:innerShdw>
        </a:effectLst>
      </dsp:spPr>
      <dsp:style>
        <a:lnRef idx="0">
          <a:scrgbClr r="0" g="0" b="0"/>
        </a:lnRef>
        <a:fillRef idx="1">
          <a:scrgbClr r="0" g="0" b="0"/>
        </a:fillRef>
        <a:effectRef idx="3">
          <a:scrgbClr r="0" g="0" b="0"/>
        </a:effectRef>
        <a:fontRef idx="minor"/>
      </dsp:style>
    </dsp:sp>
    <dsp:sp modelId="{BE94025F-D18C-4A6E-9B22-C65984969DD7}">
      <dsp:nvSpPr>
        <dsp:cNvPr id="0" name=""/>
        <dsp:cNvSpPr/>
      </dsp:nvSpPr>
      <dsp:spPr>
        <a:xfrm>
          <a:off x="422147" y="3186854"/>
          <a:ext cx="9709404" cy="597535"/>
        </a:xfrm>
        <a:prstGeom prst="leftRightArrow">
          <a:avLst/>
        </a:prstGeom>
        <a:blipFill rotWithShape="1">
          <a:blip xmlns:r="http://schemas.openxmlformats.org/officeDocument/2006/relationships" r:embed="rId1">
            <a:duotone>
              <a:schemeClr val="accent1">
                <a:tint val="60000"/>
                <a:hueOff val="0"/>
                <a:satOff val="0"/>
                <a:lumOff val="0"/>
                <a:alphaOff val="0"/>
                <a:tint val="98000"/>
                <a:lumMod val="102000"/>
              </a:schemeClr>
              <a:schemeClr val="accent1">
                <a:tint val="60000"/>
                <a:hueOff val="0"/>
                <a:satOff val="0"/>
                <a:lumOff val="0"/>
                <a:alphaOff val="0"/>
                <a:shade val="98000"/>
                <a:lumMod val="98000"/>
              </a:schemeClr>
            </a:duotone>
          </a:blip>
          <a:tile tx="0" ty="0" sx="100000" sy="100000" flip="none" algn="tl"/>
        </a:blipFill>
        <a:ln>
          <a:noFill/>
        </a:ln>
        <a:effectLst>
          <a:innerShdw blurRad="63500" dist="25400" dir="13500000">
            <a:srgbClr val="000000">
              <a:alpha val="75000"/>
            </a:srgbClr>
          </a:innerShdw>
        </a:effectLst>
      </dsp:spPr>
      <dsp:style>
        <a:lnRef idx="0">
          <a:scrgbClr r="0" g="0" b="0"/>
        </a:lnRef>
        <a:fillRef idx="3">
          <a:scrgbClr r="0" g="0" b="0"/>
        </a:fillRef>
        <a:effectRef idx="3">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54F51D-15B6-4060-B84A-B116881B8D2E}">
      <dsp:nvSpPr>
        <dsp:cNvPr id="0" name=""/>
        <dsp:cNvSpPr/>
      </dsp:nvSpPr>
      <dsp:spPr>
        <a:xfrm>
          <a:off x="2215" y="0"/>
          <a:ext cx="3447473" cy="3636963"/>
        </a:xfrm>
        <a:prstGeom prst="roundRect">
          <a:avLst>
            <a:gd name="adj" fmla="val 10000"/>
          </a:avLst>
        </a:prstGeom>
        <a:blipFill rotWithShape="1">
          <a:blip xmlns:r="http://schemas.openxmlformats.org/officeDocument/2006/relationships" r:embed="rId1">
            <a:duotone>
              <a:schemeClr val="accent1">
                <a:hueOff val="0"/>
                <a:satOff val="0"/>
                <a:lumOff val="0"/>
                <a:alphaOff val="0"/>
                <a:tint val="98000"/>
                <a:lumMod val="102000"/>
              </a:schemeClr>
              <a:schemeClr val="accent1">
                <a:hueOff val="0"/>
                <a:satOff val="0"/>
                <a:lumOff val="0"/>
                <a:alphaOff val="0"/>
                <a:shade val="98000"/>
                <a:lumMod val="98000"/>
              </a:schemeClr>
            </a:duotone>
          </a:blip>
          <a:tile tx="0" ty="0" sx="100000" sy="100000" flip="none" algn="tl"/>
        </a:blipFill>
        <a:ln>
          <a:noFill/>
        </a:ln>
        <a:effectLst>
          <a:innerShdw blurRad="63500" dist="25400" dir="13500000">
            <a:srgbClr val="000000">
              <a:alpha val="75000"/>
            </a:srgbClr>
          </a:innerShdw>
        </a:effectLst>
      </dsp:spPr>
      <dsp:style>
        <a:lnRef idx="0">
          <a:scrgbClr r="0" g="0" b="0"/>
        </a:lnRef>
        <a:fillRef idx="3">
          <a:scrgbClr r="0" g="0" b="0"/>
        </a:fillRef>
        <a:effectRef idx="3">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ctr" defTabSz="1333500">
            <a:lnSpc>
              <a:spcPct val="90000"/>
            </a:lnSpc>
            <a:spcBef>
              <a:spcPct val="0"/>
            </a:spcBef>
            <a:spcAft>
              <a:spcPct val="35000"/>
            </a:spcAft>
            <a:buNone/>
          </a:pPr>
          <a:r>
            <a:rPr lang="en-GB" sz="3000" kern="1200" dirty="0"/>
            <a:t>Commercial </a:t>
          </a:r>
        </a:p>
        <a:p>
          <a:pPr marL="0" lvl="0" indent="0" algn="ctr" defTabSz="1333500">
            <a:lnSpc>
              <a:spcPct val="90000"/>
            </a:lnSpc>
            <a:spcBef>
              <a:spcPct val="0"/>
            </a:spcBef>
            <a:spcAft>
              <a:spcPct val="35000"/>
            </a:spcAft>
            <a:buNone/>
          </a:pPr>
          <a:r>
            <a:rPr lang="en-GB" sz="3000" kern="1200" dirty="0"/>
            <a:t>Doreen Vintner</a:t>
          </a:r>
        </a:p>
      </dsp:txBody>
      <dsp:txXfrm>
        <a:off x="2215" y="1454785"/>
        <a:ext cx="3447473" cy="1454785"/>
      </dsp:txXfrm>
    </dsp:sp>
    <dsp:sp modelId="{D81D6EB5-6003-485F-9CC2-A49F9346095B}">
      <dsp:nvSpPr>
        <dsp:cNvPr id="0" name=""/>
        <dsp:cNvSpPr/>
      </dsp:nvSpPr>
      <dsp:spPr>
        <a:xfrm>
          <a:off x="932379" y="7387"/>
          <a:ext cx="1587145" cy="1620003"/>
        </a:xfrm>
        <a:prstGeom prst="ellipse">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a:stretch>
        </a:blipFill>
        <a:ln>
          <a:noFill/>
        </a:ln>
        <a:effectLst>
          <a:innerShdw blurRad="63500" dist="25400" dir="13500000">
            <a:srgbClr val="000000">
              <a:alpha val="75000"/>
            </a:srgbClr>
          </a:innerShdw>
        </a:effectLst>
      </dsp:spPr>
      <dsp:style>
        <a:lnRef idx="0">
          <a:scrgbClr r="0" g="0" b="0"/>
        </a:lnRef>
        <a:fillRef idx="1">
          <a:scrgbClr r="0" g="0" b="0"/>
        </a:fillRef>
        <a:effectRef idx="3">
          <a:scrgbClr r="0" g="0" b="0"/>
        </a:effectRef>
        <a:fontRef idx="minor"/>
      </dsp:style>
    </dsp:sp>
    <dsp:sp modelId="{E0EA17E9-2A21-4C45-AFFE-7FC554168A31}">
      <dsp:nvSpPr>
        <dsp:cNvPr id="0" name=""/>
        <dsp:cNvSpPr/>
      </dsp:nvSpPr>
      <dsp:spPr>
        <a:xfrm>
          <a:off x="3553113" y="0"/>
          <a:ext cx="3447473" cy="3636963"/>
        </a:xfrm>
        <a:prstGeom prst="roundRect">
          <a:avLst>
            <a:gd name="adj" fmla="val 10000"/>
          </a:avLst>
        </a:prstGeom>
        <a:blipFill rotWithShape="1">
          <a:blip xmlns:r="http://schemas.openxmlformats.org/officeDocument/2006/relationships" r:embed="rId1">
            <a:duotone>
              <a:schemeClr val="accent1">
                <a:hueOff val="0"/>
                <a:satOff val="0"/>
                <a:lumOff val="0"/>
                <a:alphaOff val="0"/>
                <a:tint val="98000"/>
                <a:lumMod val="102000"/>
              </a:schemeClr>
              <a:schemeClr val="accent1">
                <a:hueOff val="0"/>
                <a:satOff val="0"/>
                <a:lumOff val="0"/>
                <a:alphaOff val="0"/>
                <a:shade val="98000"/>
                <a:lumMod val="98000"/>
              </a:schemeClr>
            </a:duotone>
          </a:blip>
          <a:tile tx="0" ty="0" sx="100000" sy="100000" flip="none" algn="tl"/>
        </a:blipFill>
        <a:ln>
          <a:noFill/>
        </a:ln>
        <a:effectLst>
          <a:innerShdw blurRad="63500" dist="25400" dir="13500000">
            <a:srgbClr val="000000">
              <a:alpha val="75000"/>
            </a:srgbClr>
          </a:innerShdw>
        </a:effectLst>
      </dsp:spPr>
      <dsp:style>
        <a:lnRef idx="0">
          <a:scrgbClr r="0" g="0" b="0"/>
        </a:lnRef>
        <a:fillRef idx="3">
          <a:scrgbClr r="0" g="0" b="0"/>
        </a:fillRef>
        <a:effectRef idx="3">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ctr" defTabSz="1333500">
            <a:lnSpc>
              <a:spcPct val="90000"/>
            </a:lnSpc>
            <a:spcBef>
              <a:spcPct val="0"/>
            </a:spcBef>
            <a:spcAft>
              <a:spcPct val="35000"/>
            </a:spcAft>
            <a:buNone/>
          </a:pPr>
          <a:r>
            <a:rPr lang="en-GB" sz="3000" kern="1200" dirty="0"/>
            <a:t>Specialist</a:t>
          </a:r>
        </a:p>
        <a:p>
          <a:pPr marL="0" lvl="0" indent="0" algn="ctr" defTabSz="1333500">
            <a:lnSpc>
              <a:spcPct val="90000"/>
            </a:lnSpc>
            <a:spcBef>
              <a:spcPct val="0"/>
            </a:spcBef>
            <a:spcAft>
              <a:spcPct val="35000"/>
            </a:spcAft>
            <a:buNone/>
          </a:pPr>
          <a:r>
            <a:rPr lang="en-GB" sz="3000" kern="1200" dirty="0"/>
            <a:t>Omar King</a:t>
          </a:r>
        </a:p>
      </dsp:txBody>
      <dsp:txXfrm>
        <a:off x="3553113" y="1454785"/>
        <a:ext cx="3447473" cy="1454785"/>
      </dsp:txXfrm>
    </dsp:sp>
    <dsp:sp modelId="{2BDF56E9-1014-4EB3-A974-81668CD96A29}">
      <dsp:nvSpPr>
        <dsp:cNvPr id="0" name=""/>
        <dsp:cNvSpPr/>
      </dsp:nvSpPr>
      <dsp:spPr>
        <a:xfrm>
          <a:off x="4486946" y="32136"/>
          <a:ext cx="1579806" cy="1583270"/>
        </a:xfrm>
        <a:prstGeom prst="ellipse">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a:stretch>
        </a:blipFill>
        <a:ln>
          <a:noFill/>
        </a:ln>
        <a:effectLst>
          <a:innerShdw blurRad="63500" dist="25400" dir="13500000">
            <a:srgbClr val="000000">
              <a:alpha val="75000"/>
            </a:srgbClr>
          </a:innerShdw>
        </a:effectLst>
      </dsp:spPr>
      <dsp:style>
        <a:lnRef idx="0">
          <a:scrgbClr r="0" g="0" b="0"/>
        </a:lnRef>
        <a:fillRef idx="1">
          <a:scrgbClr r="0" g="0" b="0"/>
        </a:fillRef>
        <a:effectRef idx="3">
          <a:scrgbClr r="0" g="0" b="0"/>
        </a:effectRef>
        <a:fontRef idx="minor"/>
      </dsp:style>
    </dsp:sp>
    <dsp:sp modelId="{5D430416-51EB-40AF-B85C-7A7ADFE6D8F3}">
      <dsp:nvSpPr>
        <dsp:cNvPr id="0" name=""/>
        <dsp:cNvSpPr/>
      </dsp:nvSpPr>
      <dsp:spPr>
        <a:xfrm>
          <a:off x="7104010" y="0"/>
          <a:ext cx="3447473" cy="3636963"/>
        </a:xfrm>
        <a:prstGeom prst="roundRect">
          <a:avLst>
            <a:gd name="adj" fmla="val 10000"/>
          </a:avLst>
        </a:prstGeom>
        <a:blipFill rotWithShape="1">
          <a:blip xmlns:r="http://schemas.openxmlformats.org/officeDocument/2006/relationships" r:embed="rId1">
            <a:duotone>
              <a:schemeClr val="accent1">
                <a:hueOff val="0"/>
                <a:satOff val="0"/>
                <a:lumOff val="0"/>
                <a:alphaOff val="0"/>
                <a:tint val="98000"/>
                <a:lumMod val="102000"/>
              </a:schemeClr>
              <a:schemeClr val="accent1">
                <a:hueOff val="0"/>
                <a:satOff val="0"/>
                <a:lumOff val="0"/>
                <a:alphaOff val="0"/>
                <a:shade val="98000"/>
                <a:lumMod val="98000"/>
              </a:schemeClr>
            </a:duotone>
          </a:blip>
          <a:tile tx="0" ty="0" sx="100000" sy="100000" flip="none" algn="tl"/>
        </a:blipFill>
        <a:ln>
          <a:noFill/>
        </a:ln>
        <a:effectLst>
          <a:innerShdw blurRad="63500" dist="25400" dir="13500000">
            <a:srgbClr val="000000">
              <a:alpha val="75000"/>
            </a:srgbClr>
          </a:innerShdw>
        </a:effectLst>
      </dsp:spPr>
      <dsp:style>
        <a:lnRef idx="0">
          <a:scrgbClr r="0" g="0" b="0"/>
        </a:lnRef>
        <a:fillRef idx="3">
          <a:scrgbClr r="0" g="0" b="0"/>
        </a:fillRef>
        <a:effectRef idx="3">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ctr" defTabSz="1333500">
            <a:lnSpc>
              <a:spcPct val="90000"/>
            </a:lnSpc>
            <a:spcBef>
              <a:spcPct val="0"/>
            </a:spcBef>
            <a:spcAft>
              <a:spcPct val="35000"/>
            </a:spcAft>
            <a:buNone/>
          </a:pPr>
          <a:r>
            <a:rPr lang="en-GB" sz="3000" kern="1200" dirty="0"/>
            <a:t>User </a:t>
          </a:r>
        </a:p>
        <a:p>
          <a:pPr marL="0" lvl="0" indent="0" algn="ctr" defTabSz="1333500">
            <a:lnSpc>
              <a:spcPct val="90000"/>
            </a:lnSpc>
            <a:spcBef>
              <a:spcPct val="0"/>
            </a:spcBef>
            <a:spcAft>
              <a:spcPct val="35000"/>
            </a:spcAft>
            <a:buNone/>
          </a:pPr>
          <a:r>
            <a:rPr lang="en-GB" sz="3000" kern="1200" dirty="0" err="1"/>
            <a:t>Suha</a:t>
          </a:r>
          <a:r>
            <a:rPr lang="en-GB" sz="3000" kern="1200" dirty="0"/>
            <a:t> </a:t>
          </a:r>
          <a:r>
            <a:rPr lang="en-GB" sz="3000" kern="1200" dirty="0" err="1"/>
            <a:t>Madani</a:t>
          </a:r>
          <a:endParaRPr lang="en-GB" sz="3000" kern="1200" dirty="0"/>
        </a:p>
      </dsp:txBody>
      <dsp:txXfrm>
        <a:off x="7104010" y="1454785"/>
        <a:ext cx="3447473" cy="1454785"/>
      </dsp:txXfrm>
    </dsp:sp>
    <dsp:sp modelId="{08B48DC4-7BF5-4F8C-AF5A-49393F017637}">
      <dsp:nvSpPr>
        <dsp:cNvPr id="0" name=""/>
        <dsp:cNvSpPr/>
      </dsp:nvSpPr>
      <dsp:spPr>
        <a:xfrm>
          <a:off x="8028633" y="57897"/>
          <a:ext cx="1598227" cy="1531749"/>
        </a:xfrm>
        <a:prstGeom prst="ellipse">
          <a:avLst/>
        </a:prstGeom>
        <a:blipFill>
          <a:blip xmlns:r="http://schemas.openxmlformats.org/officeDocument/2006/relationships" r:embed="rId4">
            <a:extLst>
              <a:ext uri="{28A0092B-C50C-407E-A947-70E740481C1C}">
                <a14:useLocalDpi xmlns:a14="http://schemas.microsoft.com/office/drawing/2010/main" val="0"/>
              </a:ext>
            </a:extLst>
          </a:blip>
          <a:srcRect/>
          <a:stretch>
            <a:fillRect/>
          </a:stretch>
        </a:blipFill>
        <a:ln>
          <a:noFill/>
        </a:ln>
        <a:effectLst>
          <a:innerShdw blurRad="63500" dist="25400" dir="13500000">
            <a:srgbClr val="000000">
              <a:alpha val="75000"/>
            </a:srgbClr>
          </a:innerShdw>
        </a:effectLst>
      </dsp:spPr>
      <dsp:style>
        <a:lnRef idx="0">
          <a:scrgbClr r="0" g="0" b="0"/>
        </a:lnRef>
        <a:fillRef idx="1">
          <a:scrgbClr r="0" g="0" b="0"/>
        </a:fillRef>
        <a:effectRef idx="3">
          <a:scrgbClr r="0" g="0" b="0"/>
        </a:effectRef>
        <a:fontRef idx="minor"/>
      </dsp:style>
    </dsp:sp>
    <dsp:sp modelId="{BE94025F-D18C-4A6E-9B22-C65984969DD7}">
      <dsp:nvSpPr>
        <dsp:cNvPr id="0" name=""/>
        <dsp:cNvSpPr/>
      </dsp:nvSpPr>
      <dsp:spPr>
        <a:xfrm>
          <a:off x="422147" y="2909570"/>
          <a:ext cx="9709404" cy="545544"/>
        </a:xfrm>
        <a:prstGeom prst="leftRightArrow">
          <a:avLst/>
        </a:prstGeom>
        <a:blipFill rotWithShape="1">
          <a:blip xmlns:r="http://schemas.openxmlformats.org/officeDocument/2006/relationships" r:embed="rId1">
            <a:duotone>
              <a:schemeClr val="accent1">
                <a:tint val="60000"/>
                <a:hueOff val="0"/>
                <a:satOff val="0"/>
                <a:lumOff val="0"/>
                <a:alphaOff val="0"/>
                <a:tint val="98000"/>
                <a:lumMod val="102000"/>
              </a:schemeClr>
              <a:schemeClr val="accent1">
                <a:tint val="60000"/>
                <a:hueOff val="0"/>
                <a:satOff val="0"/>
                <a:lumOff val="0"/>
                <a:alphaOff val="0"/>
                <a:shade val="98000"/>
                <a:lumMod val="98000"/>
              </a:schemeClr>
            </a:duotone>
          </a:blip>
          <a:tile tx="0" ty="0" sx="100000" sy="100000" flip="none" algn="tl"/>
        </a:blipFill>
        <a:ln>
          <a:noFill/>
        </a:ln>
        <a:effectLst>
          <a:innerShdw blurRad="63500" dist="25400" dir="13500000">
            <a:srgbClr val="000000">
              <a:alpha val="75000"/>
            </a:srgbClr>
          </a:innerShdw>
        </a:effectLst>
      </dsp:spPr>
      <dsp:style>
        <a:lnRef idx="0">
          <a:scrgbClr r="0" g="0" b="0"/>
        </a:lnRef>
        <a:fillRef idx="3">
          <a:scrgbClr r="0" g="0" b="0"/>
        </a:fillRef>
        <a:effectRef idx="3">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5D8524-1FB9-42C2-9C99-6736F2134549}">
      <dsp:nvSpPr>
        <dsp:cNvPr id="0" name=""/>
        <dsp:cNvSpPr/>
      </dsp:nvSpPr>
      <dsp:spPr>
        <a:xfrm>
          <a:off x="0" y="692961"/>
          <a:ext cx="3298031" cy="1978818"/>
        </a:xfrm>
        <a:prstGeom prst="rect">
          <a:avLst/>
        </a:prstGeom>
        <a:blipFill rotWithShape="1">
          <a:blip xmlns:r="http://schemas.openxmlformats.org/officeDocument/2006/relationships" r:embed="rId1">
            <a:duotone>
              <a:schemeClr val="accent2">
                <a:hueOff val="0"/>
                <a:satOff val="0"/>
                <a:lumOff val="0"/>
                <a:alphaOff val="0"/>
                <a:tint val="98000"/>
                <a:lumMod val="102000"/>
              </a:schemeClr>
              <a:schemeClr val="accent2">
                <a:hueOff val="0"/>
                <a:satOff val="0"/>
                <a:lumOff val="0"/>
                <a:alphaOff val="0"/>
                <a:shade val="98000"/>
                <a:lumMod val="98000"/>
              </a:schemeClr>
            </a:duotone>
          </a:blip>
          <a:tile tx="0" ty="0" sx="100000" sy="100000" flip="none" algn="tl"/>
        </a:blip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ctr" defTabSz="1733550">
            <a:lnSpc>
              <a:spcPct val="90000"/>
            </a:lnSpc>
            <a:spcBef>
              <a:spcPct val="0"/>
            </a:spcBef>
            <a:spcAft>
              <a:spcPct val="35000"/>
            </a:spcAft>
            <a:buNone/>
          </a:pPr>
          <a:r>
            <a:rPr lang="en-GB" sz="3900" kern="1200"/>
            <a:t>To build toilet.</a:t>
          </a:r>
          <a:endParaRPr lang="en-US" sz="3900" kern="1200"/>
        </a:p>
      </dsp:txBody>
      <dsp:txXfrm>
        <a:off x="0" y="692961"/>
        <a:ext cx="3298031" cy="1978818"/>
      </dsp:txXfrm>
    </dsp:sp>
    <dsp:sp modelId="{25605D2A-FD3B-4831-9159-0F6AC2941909}">
      <dsp:nvSpPr>
        <dsp:cNvPr id="0" name=""/>
        <dsp:cNvSpPr/>
      </dsp:nvSpPr>
      <dsp:spPr>
        <a:xfrm>
          <a:off x="3627834" y="692961"/>
          <a:ext cx="3298031" cy="1978818"/>
        </a:xfrm>
        <a:prstGeom prst="rect">
          <a:avLst/>
        </a:prstGeom>
        <a:blipFill rotWithShape="1">
          <a:blip xmlns:r="http://schemas.openxmlformats.org/officeDocument/2006/relationships" r:embed="rId1">
            <a:duotone>
              <a:schemeClr val="accent2">
                <a:hueOff val="-2568233"/>
                <a:satOff val="4098"/>
                <a:lumOff val="-883"/>
                <a:alphaOff val="0"/>
                <a:tint val="98000"/>
                <a:lumMod val="102000"/>
              </a:schemeClr>
              <a:schemeClr val="accent2">
                <a:hueOff val="-2568233"/>
                <a:satOff val="4098"/>
                <a:lumOff val="-883"/>
                <a:alphaOff val="0"/>
                <a:shade val="98000"/>
                <a:lumMod val="98000"/>
              </a:schemeClr>
            </a:duotone>
          </a:blip>
          <a:tile tx="0" ty="0" sx="100000" sy="100000" flip="none" algn="tl"/>
        </a:blip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ctr" defTabSz="1733550">
            <a:lnSpc>
              <a:spcPct val="90000"/>
            </a:lnSpc>
            <a:spcBef>
              <a:spcPct val="0"/>
            </a:spcBef>
            <a:spcAft>
              <a:spcPct val="35000"/>
            </a:spcAft>
            <a:buNone/>
          </a:pPr>
          <a:r>
            <a:rPr lang="en-GB" sz="3900" kern="1200"/>
            <a:t>To separate office space. </a:t>
          </a:r>
          <a:endParaRPr lang="en-US" sz="3900" kern="1200"/>
        </a:p>
      </dsp:txBody>
      <dsp:txXfrm>
        <a:off x="3627834" y="692961"/>
        <a:ext cx="3298031" cy="1978818"/>
      </dsp:txXfrm>
    </dsp:sp>
    <dsp:sp modelId="{8E79AE2F-4CBA-4AB2-A80C-5B4C6421F64D}">
      <dsp:nvSpPr>
        <dsp:cNvPr id="0" name=""/>
        <dsp:cNvSpPr/>
      </dsp:nvSpPr>
      <dsp:spPr>
        <a:xfrm>
          <a:off x="7255668" y="692961"/>
          <a:ext cx="3298031" cy="1978818"/>
        </a:xfrm>
        <a:prstGeom prst="rect">
          <a:avLst/>
        </a:prstGeom>
        <a:blipFill rotWithShape="1">
          <a:blip xmlns:r="http://schemas.openxmlformats.org/officeDocument/2006/relationships" r:embed="rId1">
            <a:duotone>
              <a:schemeClr val="accent2">
                <a:hueOff val="-5136466"/>
                <a:satOff val="8196"/>
                <a:lumOff val="-1765"/>
                <a:alphaOff val="0"/>
                <a:tint val="98000"/>
                <a:lumMod val="102000"/>
              </a:schemeClr>
              <a:schemeClr val="accent2">
                <a:hueOff val="-5136466"/>
                <a:satOff val="8196"/>
                <a:lumOff val="-1765"/>
                <a:alphaOff val="0"/>
                <a:shade val="98000"/>
                <a:lumMod val="98000"/>
              </a:schemeClr>
            </a:duotone>
          </a:blip>
          <a:tile tx="0" ty="0" sx="100000" sy="100000" flip="none" algn="tl"/>
        </a:blip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ctr" defTabSz="1733550">
            <a:lnSpc>
              <a:spcPct val="90000"/>
            </a:lnSpc>
            <a:spcBef>
              <a:spcPct val="0"/>
            </a:spcBef>
            <a:spcAft>
              <a:spcPct val="35000"/>
            </a:spcAft>
            <a:buNone/>
          </a:pPr>
          <a:r>
            <a:rPr lang="en-GB" sz="3900" kern="1200"/>
            <a:t>To create kitchen area.</a:t>
          </a:r>
          <a:endParaRPr lang="en-US" sz="3900" kern="1200"/>
        </a:p>
      </dsp:txBody>
      <dsp:txXfrm>
        <a:off x="7255668" y="692961"/>
        <a:ext cx="3298031" cy="197881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682203-7A53-401D-BC01-D206F7822EB9}">
      <dsp:nvSpPr>
        <dsp:cNvPr id="0" name=""/>
        <dsp:cNvSpPr/>
      </dsp:nvSpPr>
      <dsp:spPr>
        <a:xfrm>
          <a:off x="0" y="0"/>
          <a:ext cx="8970645" cy="1009422"/>
        </a:xfrm>
        <a:prstGeom prst="roundRect">
          <a:avLst>
            <a:gd name="adj" fmla="val 10000"/>
          </a:avLst>
        </a:prstGeom>
        <a:blipFill rotWithShape="1">
          <a:blip xmlns:r="http://schemas.openxmlformats.org/officeDocument/2006/relationships" r:embed="rId1">
            <a:duotone>
              <a:schemeClr val="accent2">
                <a:hueOff val="0"/>
                <a:satOff val="0"/>
                <a:lumOff val="0"/>
                <a:alphaOff val="0"/>
                <a:tint val="98000"/>
                <a:lumMod val="102000"/>
              </a:schemeClr>
              <a:schemeClr val="accent2">
                <a:hueOff val="0"/>
                <a:satOff val="0"/>
                <a:lumOff val="0"/>
                <a:alphaOff val="0"/>
                <a:shade val="98000"/>
                <a:lumMod val="98000"/>
              </a:schemeClr>
            </a:duotone>
          </a:blip>
          <a:tile tx="0" ty="0" sx="100000" sy="100000" flip="none" algn="tl"/>
        </a:blip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Full electrical wiring.</a:t>
          </a:r>
          <a:endParaRPr lang="en-US" sz="2600" kern="1200"/>
        </a:p>
      </dsp:txBody>
      <dsp:txXfrm>
        <a:off x="29565" y="29565"/>
        <a:ext cx="7881399" cy="950292"/>
      </dsp:txXfrm>
    </dsp:sp>
    <dsp:sp modelId="{C450F18C-172C-449C-8507-CC966FB19127}">
      <dsp:nvSpPr>
        <dsp:cNvPr id="0" name=""/>
        <dsp:cNvSpPr/>
      </dsp:nvSpPr>
      <dsp:spPr>
        <a:xfrm>
          <a:off x="791527" y="1177659"/>
          <a:ext cx="8970645" cy="1009422"/>
        </a:xfrm>
        <a:prstGeom prst="roundRect">
          <a:avLst>
            <a:gd name="adj" fmla="val 10000"/>
          </a:avLst>
        </a:prstGeom>
        <a:blipFill rotWithShape="1">
          <a:blip xmlns:r="http://schemas.openxmlformats.org/officeDocument/2006/relationships" r:embed="rId1">
            <a:duotone>
              <a:schemeClr val="accent3">
                <a:hueOff val="0"/>
                <a:satOff val="0"/>
                <a:lumOff val="0"/>
                <a:alphaOff val="0"/>
                <a:tint val="98000"/>
                <a:lumMod val="102000"/>
              </a:schemeClr>
              <a:schemeClr val="accent3">
                <a:hueOff val="0"/>
                <a:satOff val="0"/>
                <a:lumOff val="0"/>
                <a:alphaOff val="0"/>
                <a:shade val="98000"/>
                <a:lumMod val="98000"/>
              </a:schemeClr>
            </a:duotone>
          </a:blip>
          <a:tile tx="0" ty="0" sx="100000" sy="100000" flip="none" algn="tl"/>
        </a:blip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To install tube lights, ceiling lights, wall socket and light switches smoke alarm and fuse box.</a:t>
          </a:r>
          <a:endParaRPr lang="en-US" sz="2600" kern="1200"/>
        </a:p>
      </dsp:txBody>
      <dsp:txXfrm>
        <a:off x="821092" y="1207224"/>
        <a:ext cx="7463863" cy="950292"/>
      </dsp:txXfrm>
    </dsp:sp>
    <dsp:sp modelId="{19A694D7-4CA2-4E9D-B433-C8E595BD1245}">
      <dsp:nvSpPr>
        <dsp:cNvPr id="0" name=""/>
        <dsp:cNvSpPr/>
      </dsp:nvSpPr>
      <dsp:spPr>
        <a:xfrm>
          <a:off x="1583054" y="2355318"/>
          <a:ext cx="8970645" cy="1009422"/>
        </a:xfrm>
        <a:prstGeom prst="roundRect">
          <a:avLst>
            <a:gd name="adj" fmla="val 10000"/>
          </a:avLst>
        </a:prstGeom>
        <a:blipFill rotWithShape="1">
          <a:blip xmlns:r="http://schemas.openxmlformats.org/officeDocument/2006/relationships" r:embed="rId1">
            <a:duotone>
              <a:schemeClr val="accent4">
                <a:hueOff val="0"/>
                <a:satOff val="0"/>
                <a:lumOff val="0"/>
                <a:alphaOff val="0"/>
                <a:tint val="98000"/>
                <a:lumMod val="102000"/>
              </a:schemeClr>
              <a:schemeClr val="accent4">
                <a:hueOff val="0"/>
                <a:satOff val="0"/>
                <a:lumOff val="0"/>
                <a:alphaOff val="0"/>
                <a:shade val="98000"/>
                <a:lumMod val="98000"/>
              </a:schemeClr>
            </a:duotone>
          </a:blip>
          <a:tile tx="0" ty="0" sx="100000" sy="100000" flip="none" algn="tl"/>
        </a:blip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Install electrical fan heating.</a:t>
          </a:r>
          <a:endParaRPr lang="en-US" sz="2600" kern="1200"/>
        </a:p>
      </dsp:txBody>
      <dsp:txXfrm>
        <a:off x="1612619" y="2384883"/>
        <a:ext cx="7463863" cy="950292"/>
      </dsp:txXfrm>
    </dsp:sp>
    <dsp:sp modelId="{4EBFF4F3-F22C-43B9-B9B6-E5CB02F7D2B0}">
      <dsp:nvSpPr>
        <dsp:cNvPr id="0" name=""/>
        <dsp:cNvSpPr/>
      </dsp:nvSpPr>
      <dsp:spPr>
        <a:xfrm>
          <a:off x="8314520" y="765478"/>
          <a:ext cx="656124" cy="656124"/>
        </a:xfrm>
        <a:prstGeom prst="downArrow">
          <a:avLst>
            <a:gd name="adj1" fmla="val 55000"/>
            <a:gd name="adj2" fmla="val 45000"/>
          </a:avLst>
        </a:prstGeom>
        <a:solidFill>
          <a:schemeClr val="accent2">
            <a:tint val="40000"/>
            <a:alpha val="90000"/>
            <a:hueOff val="0"/>
            <a:satOff val="0"/>
            <a:lumOff val="0"/>
            <a:alphaOff val="0"/>
          </a:schemeClr>
        </a:solidFill>
        <a:ln w="9525" cap="rnd" cmpd="sng" algn="ctr">
          <a:solidFill>
            <a:schemeClr val="accent2">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6830" tIns="36830" rIns="36830" bIns="36830" numCol="1" spcCol="1270" anchor="ctr" anchorCtr="0">
          <a:noAutofit/>
        </a:bodyPr>
        <a:lstStyle/>
        <a:p>
          <a:pPr marL="0" lvl="0" indent="0" algn="ctr" defTabSz="1289050">
            <a:lnSpc>
              <a:spcPct val="90000"/>
            </a:lnSpc>
            <a:spcBef>
              <a:spcPct val="0"/>
            </a:spcBef>
            <a:spcAft>
              <a:spcPct val="35000"/>
            </a:spcAft>
            <a:buNone/>
          </a:pPr>
          <a:endParaRPr lang="en-US" sz="2900" kern="1200"/>
        </a:p>
      </dsp:txBody>
      <dsp:txXfrm>
        <a:off x="8462148" y="765478"/>
        <a:ext cx="360868" cy="493733"/>
      </dsp:txXfrm>
    </dsp:sp>
    <dsp:sp modelId="{E180FCFB-9E07-43DC-93B3-1EC664C922EB}">
      <dsp:nvSpPr>
        <dsp:cNvPr id="0" name=""/>
        <dsp:cNvSpPr/>
      </dsp:nvSpPr>
      <dsp:spPr>
        <a:xfrm>
          <a:off x="9106048" y="1936408"/>
          <a:ext cx="656124" cy="656124"/>
        </a:xfrm>
        <a:prstGeom prst="downArrow">
          <a:avLst>
            <a:gd name="adj1" fmla="val 55000"/>
            <a:gd name="adj2" fmla="val 45000"/>
          </a:avLst>
        </a:prstGeom>
        <a:solidFill>
          <a:schemeClr val="accent3">
            <a:tint val="40000"/>
            <a:alpha val="90000"/>
            <a:hueOff val="0"/>
            <a:satOff val="0"/>
            <a:lumOff val="0"/>
            <a:alphaOff val="0"/>
          </a:schemeClr>
        </a:solidFill>
        <a:ln w="9525" cap="rnd" cmpd="sng" algn="ctr">
          <a:solidFill>
            <a:schemeClr val="accent3">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6830" tIns="36830" rIns="36830" bIns="36830" numCol="1" spcCol="1270" anchor="ctr" anchorCtr="0">
          <a:noAutofit/>
        </a:bodyPr>
        <a:lstStyle/>
        <a:p>
          <a:pPr marL="0" lvl="0" indent="0" algn="ctr" defTabSz="1289050">
            <a:lnSpc>
              <a:spcPct val="90000"/>
            </a:lnSpc>
            <a:spcBef>
              <a:spcPct val="0"/>
            </a:spcBef>
            <a:spcAft>
              <a:spcPct val="35000"/>
            </a:spcAft>
            <a:buNone/>
          </a:pPr>
          <a:endParaRPr lang="en-US" sz="2900" kern="1200"/>
        </a:p>
      </dsp:txBody>
      <dsp:txXfrm>
        <a:off x="9253676" y="1936408"/>
        <a:ext cx="360868" cy="493733"/>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6AB9C8-B46A-44C7-9F3D-C33D950B9A15}">
      <dsp:nvSpPr>
        <dsp:cNvPr id="0" name=""/>
        <dsp:cNvSpPr/>
      </dsp:nvSpPr>
      <dsp:spPr>
        <a:xfrm>
          <a:off x="1155663" y="709927"/>
          <a:ext cx="933098" cy="93309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55A85ED1-DD92-4EA6-B8E7-5A0EB07D0CC8}">
      <dsp:nvSpPr>
        <dsp:cNvPr id="0" name=""/>
        <dsp:cNvSpPr/>
      </dsp:nvSpPr>
      <dsp:spPr>
        <a:xfrm>
          <a:off x="585436" y="1934813"/>
          <a:ext cx="2073553"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pPr>
          <a:r>
            <a:rPr lang="en-GB" sz="1600" kern="1200"/>
            <a:t>Full drainage for kitchen and toilets .</a:t>
          </a:r>
          <a:endParaRPr lang="en-US" sz="1600" kern="1200"/>
        </a:p>
      </dsp:txBody>
      <dsp:txXfrm>
        <a:off x="585436" y="1934813"/>
        <a:ext cx="2073553" cy="720000"/>
      </dsp:txXfrm>
    </dsp:sp>
    <dsp:sp modelId="{12FE02C0-ED02-4F1A-A6E7-5DC0CAEE9835}">
      <dsp:nvSpPr>
        <dsp:cNvPr id="0" name=""/>
        <dsp:cNvSpPr/>
      </dsp:nvSpPr>
      <dsp:spPr>
        <a:xfrm>
          <a:off x="3592088" y="709927"/>
          <a:ext cx="933098" cy="93309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A86AFBFC-DBDC-4109-96E4-8A2D22795717}">
      <dsp:nvSpPr>
        <dsp:cNvPr id="0" name=""/>
        <dsp:cNvSpPr/>
      </dsp:nvSpPr>
      <dsp:spPr>
        <a:xfrm>
          <a:off x="3021860" y="1934813"/>
          <a:ext cx="2073553"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pPr>
          <a:r>
            <a:rPr lang="en-GB" sz="1600" kern="1200"/>
            <a:t>Fitting pipework's for kitchen and toilets.</a:t>
          </a:r>
          <a:endParaRPr lang="en-US" sz="1600" kern="1200"/>
        </a:p>
      </dsp:txBody>
      <dsp:txXfrm>
        <a:off x="3021860" y="1934813"/>
        <a:ext cx="2073553" cy="720000"/>
      </dsp:txXfrm>
    </dsp:sp>
    <dsp:sp modelId="{F37072CC-01C7-4E3E-84E7-B298A5D95149}">
      <dsp:nvSpPr>
        <dsp:cNvPr id="0" name=""/>
        <dsp:cNvSpPr/>
      </dsp:nvSpPr>
      <dsp:spPr>
        <a:xfrm>
          <a:off x="6028513" y="709927"/>
          <a:ext cx="933098" cy="93309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9447F774-EC14-4F32-BC9D-97511B532EB3}">
      <dsp:nvSpPr>
        <dsp:cNvPr id="0" name=""/>
        <dsp:cNvSpPr/>
      </dsp:nvSpPr>
      <dsp:spPr>
        <a:xfrm>
          <a:off x="5458285" y="1934813"/>
          <a:ext cx="2073553"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pPr>
          <a:r>
            <a:rPr lang="en-GB" sz="1600" kern="1200"/>
            <a:t>Fitting toilets and sinks.</a:t>
          </a:r>
          <a:endParaRPr lang="en-US" sz="1600" kern="1200"/>
        </a:p>
      </dsp:txBody>
      <dsp:txXfrm>
        <a:off x="5458285" y="1934813"/>
        <a:ext cx="2073553" cy="720000"/>
      </dsp:txXfrm>
    </dsp:sp>
    <dsp:sp modelId="{51FCCAD1-871C-42F4-8894-C6A571ECFE22}">
      <dsp:nvSpPr>
        <dsp:cNvPr id="0" name=""/>
        <dsp:cNvSpPr/>
      </dsp:nvSpPr>
      <dsp:spPr>
        <a:xfrm>
          <a:off x="8464937" y="709927"/>
          <a:ext cx="933098" cy="933098"/>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0E8A84EE-6C07-4A86-A538-D697925C5D5D}">
      <dsp:nvSpPr>
        <dsp:cNvPr id="0" name=""/>
        <dsp:cNvSpPr/>
      </dsp:nvSpPr>
      <dsp:spPr>
        <a:xfrm>
          <a:off x="7894710" y="1934813"/>
          <a:ext cx="2073553"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pPr>
          <a:r>
            <a:rPr lang="en-GB" sz="1600" kern="1200"/>
            <a:t>Fitting kitchen sinks.</a:t>
          </a:r>
          <a:endParaRPr lang="en-US" sz="1600" kern="1200"/>
        </a:p>
      </dsp:txBody>
      <dsp:txXfrm>
        <a:off x="7894710" y="1934813"/>
        <a:ext cx="2073553" cy="72000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C1642A-3DC6-486C-9371-90F727587587}">
      <dsp:nvSpPr>
        <dsp:cNvPr id="0" name=""/>
        <dsp:cNvSpPr/>
      </dsp:nvSpPr>
      <dsp:spPr>
        <a:xfrm>
          <a:off x="93971" y="497788"/>
          <a:ext cx="898579" cy="898579"/>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AEF085E-73F2-44F1-A56C-00AB6DEC012A}">
      <dsp:nvSpPr>
        <dsp:cNvPr id="0" name=""/>
        <dsp:cNvSpPr/>
      </dsp:nvSpPr>
      <dsp:spPr>
        <a:xfrm>
          <a:off x="282673" y="686489"/>
          <a:ext cx="521176" cy="52117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0EF5EF17-0612-4F09-9CF0-7D1344DD2D15}">
      <dsp:nvSpPr>
        <dsp:cNvPr id="0" name=""/>
        <dsp:cNvSpPr/>
      </dsp:nvSpPr>
      <dsp:spPr>
        <a:xfrm>
          <a:off x="1185104" y="497788"/>
          <a:ext cx="2118080" cy="8985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622300">
            <a:lnSpc>
              <a:spcPct val="90000"/>
            </a:lnSpc>
            <a:spcBef>
              <a:spcPct val="0"/>
            </a:spcBef>
            <a:spcAft>
              <a:spcPct val="35000"/>
            </a:spcAft>
            <a:buNone/>
          </a:pPr>
          <a:r>
            <a:rPr lang="en-GB" sz="1400" kern="1200"/>
            <a:t>Painting internal office area, storage, warehouse, reception area, toilet and kitchen.</a:t>
          </a:r>
          <a:endParaRPr lang="en-US" sz="1400" kern="1200"/>
        </a:p>
      </dsp:txBody>
      <dsp:txXfrm>
        <a:off x="1185104" y="497788"/>
        <a:ext cx="2118080" cy="898579"/>
      </dsp:txXfrm>
    </dsp:sp>
    <dsp:sp modelId="{157B75B4-0411-4D2A-BCD9-55C9C7D65766}">
      <dsp:nvSpPr>
        <dsp:cNvPr id="0" name=""/>
        <dsp:cNvSpPr/>
      </dsp:nvSpPr>
      <dsp:spPr>
        <a:xfrm>
          <a:off x="3672243" y="497788"/>
          <a:ext cx="898579" cy="898579"/>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36CFB40-8F6D-4C0D-A850-94E467499AD0}">
      <dsp:nvSpPr>
        <dsp:cNvPr id="0" name=""/>
        <dsp:cNvSpPr/>
      </dsp:nvSpPr>
      <dsp:spPr>
        <a:xfrm>
          <a:off x="3860945" y="686489"/>
          <a:ext cx="521176" cy="52117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CDF03303-00F1-47E3-9DBC-0AA79239B30C}">
      <dsp:nvSpPr>
        <dsp:cNvPr id="0" name=""/>
        <dsp:cNvSpPr/>
      </dsp:nvSpPr>
      <dsp:spPr>
        <a:xfrm>
          <a:off x="4763376" y="497788"/>
          <a:ext cx="2118080" cy="8985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622300">
            <a:lnSpc>
              <a:spcPct val="90000"/>
            </a:lnSpc>
            <a:spcBef>
              <a:spcPct val="0"/>
            </a:spcBef>
            <a:spcAft>
              <a:spcPct val="35000"/>
            </a:spcAft>
            <a:buNone/>
          </a:pPr>
          <a:r>
            <a:rPr lang="en-GB" sz="1400" kern="1200"/>
            <a:t>Wall paper reception area.</a:t>
          </a:r>
          <a:endParaRPr lang="en-US" sz="1400" kern="1200"/>
        </a:p>
      </dsp:txBody>
      <dsp:txXfrm>
        <a:off x="4763376" y="497788"/>
        <a:ext cx="2118080" cy="898579"/>
      </dsp:txXfrm>
    </dsp:sp>
    <dsp:sp modelId="{592FFE8D-2EB3-4919-91C0-A597DB1BF4B0}">
      <dsp:nvSpPr>
        <dsp:cNvPr id="0" name=""/>
        <dsp:cNvSpPr/>
      </dsp:nvSpPr>
      <dsp:spPr>
        <a:xfrm>
          <a:off x="7250515" y="497788"/>
          <a:ext cx="898579" cy="898579"/>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344977B-8ED3-4D28-9692-A42987341B04}">
      <dsp:nvSpPr>
        <dsp:cNvPr id="0" name=""/>
        <dsp:cNvSpPr/>
      </dsp:nvSpPr>
      <dsp:spPr>
        <a:xfrm>
          <a:off x="7439217" y="686489"/>
          <a:ext cx="521176" cy="52117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AC4ACF34-F7A7-48D7-AF7B-CD10D00704CB}">
      <dsp:nvSpPr>
        <dsp:cNvPr id="0" name=""/>
        <dsp:cNvSpPr/>
      </dsp:nvSpPr>
      <dsp:spPr>
        <a:xfrm>
          <a:off x="8341647" y="497788"/>
          <a:ext cx="2118080" cy="8985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622300">
            <a:lnSpc>
              <a:spcPct val="90000"/>
            </a:lnSpc>
            <a:spcBef>
              <a:spcPct val="0"/>
            </a:spcBef>
            <a:spcAft>
              <a:spcPct val="35000"/>
            </a:spcAft>
            <a:buNone/>
          </a:pPr>
          <a:r>
            <a:rPr lang="en-GB" sz="1400" kern="1200"/>
            <a:t>Complete flooring.</a:t>
          </a:r>
          <a:endParaRPr lang="en-US" sz="1400" kern="1200"/>
        </a:p>
      </dsp:txBody>
      <dsp:txXfrm>
        <a:off x="8341647" y="497788"/>
        <a:ext cx="2118080" cy="898579"/>
      </dsp:txXfrm>
    </dsp:sp>
    <dsp:sp modelId="{DA9E5906-4288-4B46-B47E-78C14D1924C5}">
      <dsp:nvSpPr>
        <dsp:cNvPr id="0" name=""/>
        <dsp:cNvSpPr/>
      </dsp:nvSpPr>
      <dsp:spPr>
        <a:xfrm>
          <a:off x="93971" y="1968373"/>
          <a:ext cx="898579" cy="898579"/>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86427ED-3498-4AB7-A0AC-30EF0E363A2F}">
      <dsp:nvSpPr>
        <dsp:cNvPr id="0" name=""/>
        <dsp:cNvSpPr/>
      </dsp:nvSpPr>
      <dsp:spPr>
        <a:xfrm>
          <a:off x="282673" y="2157075"/>
          <a:ext cx="521176" cy="521176"/>
        </a:xfrm>
        <a:prstGeom prst="rect">
          <a:avLst/>
        </a:prstGeom>
        <a:blipFill>
          <a:blip xmlns:r="http://schemas.openxmlformats.org/officeDocument/2006/relationships" r:embed="rId7">
            <a:extLst>
              <a:ext uri="{96DAC541-7B7A-43D3-8B79-37D633B846F1}">
                <asvg:svgBlip xmlns:asvg="http://schemas.microsoft.com/office/drawing/2016/SVG/main" r:embed="rId8"/>
              </a:ext>
            </a:extLst>
          </a:blip>
          <a:srcRect/>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96790442-F1CC-46BF-A94B-37988890372A}">
      <dsp:nvSpPr>
        <dsp:cNvPr id="0" name=""/>
        <dsp:cNvSpPr/>
      </dsp:nvSpPr>
      <dsp:spPr>
        <a:xfrm>
          <a:off x="1185104" y="1968373"/>
          <a:ext cx="2118080" cy="8985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622300">
            <a:lnSpc>
              <a:spcPct val="90000"/>
            </a:lnSpc>
            <a:spcBef>
              <a:spcPct val="0"/>
            </a:spcBef>
            <a:spcAft>
              <a:spcPct val="35000"/>
            </a:spcAft>
            <a:buNone/>
          </a:pPr>
          <a:r>
            <a:rPr lang="en-GB" sz="1400" kern="1200"/>
            <a:t>Attach doors and skirting.</a:t>
          </a:r>
          <a:endParaRPr lang="en-US" sz="1400" kern="1200"/>
        </a:p>
      </dsp:txBody>
      <dsp:txXfrm>
        <a:off x="1185104" y="1968373"/>
        <a:ext cx="2118080" cy="898579"/>
      </dsp:txXfrm>
    </dsp:sp>
    <dsp:sp modelId="{CEED8BFA-B85F-4144-88E4-F35206E268AA}">
      <dsp:nvSpPr>
        <dsp:cNvPr id="0" name=""/>
        <dsp:cNvSpPr/>
      </dsp:nvSpPr>
      <dsp:spPr>
        <a:xfrm>
          <a:off x="3672243" y="1968373"/>
          <a:ext cx="898579" cy="898579"/>
        </a:xfrm>
        <a:prstGeom prst="ellipse">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8E7DCD7-7C77-4EB1-A26B-DA495F63B278}">
      <dsp:nvSpPr>
        <dsp:cNvPr id="0" name=""/>
        <dsp:cNvSpPr/>
      </dsp:nvSpPr>
      <dsp:spPr>
        <a:xfrm>
          <a:off x="3860945" y="2157075"/>
          <a:ext cx="521176" cy="521176"/>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79E3D192-0D5B-4426-A483-620A50E01598}">
      <dsp:nvSpPr>
        <dsp:cNvPr id="0" name=""/>
        <dsp:cNvSpPr/>
      </dsp:nvSpPr>
      <dsp:spPr>
        <a:xfrm>
          <a:off x="4763376" y="1968373"/>
          <a:ext cx="2118080" cy="8985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622300">
            <a:lnSpc>
              <a:spcPct val="90000"/>
            </a:lnSpc>
            <a:spcBef>
              <a:spcPct val="0"/>
            </a:spcBef>
            <a:spcAft>
              <a:spcPct val="35000"/>
            </a:spcAft>
            <a:buNone/>
          </a:pPr>
          <a:r>
            <a:rPr lang="en-GB" sz="1400" kern="1200"/>
            <a:t>Build a welcome desk, fit kitchen cupboards and sink.</a:t>
          </a:r>
          <a:endParaRPr lang="en-US" sz="1400" kern="1200"/>
        </a:p>
      </dsp:txBody>
      <dsp:txXfrm>
        <a:off x="4763376" y="1968373"/>
        <a:ext cx="2118080" cy="898579"/>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863EF7-13A2-41F2-BBE8-3A90C1771015}">
      <dsp:nvSpPr>
        <dsp:cNvPr id="0" name=""/>
        <dsp:cNvSpPr/>
      </dsp:nvSpPr>
      <dsp:spPr>
        <a:xfrm>
          <a:off x="3607" y="315233"/>
          <a:ext cx="1953052" cy="2734274"/>
        </a:xfrm>
        <a:prstGeom prst="rect">
          <a:avLst/>
        </a:prstGeom>
        <a:solidFill>
          <a:schemeClr val="accent2">
            <a:tint val="40000"/>
            <a:alpha val="90000"/>
            <a:hueOff val="0"/>
            <a:satOff val="0"/>
            <a:lumOff val="0"/>
            <a:alphaOff val="0"/>
          </a:schemeClr>
        </a:solidFill>
        <a:ln w="9525" cap="rnd" cmpd="sng" algn="ctr">
          <a:solidFill>
            <a:schemeClr val="accent2">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52268" tIns="330200" rIns="152268" bIns="330200" numCol="1" spcCol="1270" anchor="t" anchorCtr="0">
          <a:noAutofit/>
        </a:bodyPr>
        <a:lstStyle/>
        <a:p>
          <a:pPr marL="0" lvl="0" indent="0" algn="l" defTabSz="666750">
            <a:lnSpc>
              <a:spcPct val="90000"/>
            </a:lnSpc>
            <a:spcBef>
              <a:spcPct val="0"/>
            </a:spcBef>
            <a:spcAft>
              <a:spcPct val="35000"/>
            </a:spcAft>
            <a:buNone/>
          </a:pPr>
          <a:r>
            <a:rPr lang="en-GB" sz="1500" kern="1200"/>
            <a:t>Contract sign date:01/03/2020</a:t>
          </a:r>
          <a:endParaRPr lang="en-US" sz="1500" kern="1200"/>
        </a:p>
      </dsp:txBody>
      <dsp:txXfrm>
        <a:off x="3607" y="1354257"/>
        <a:ext cx="1953052" cy="1640564"/>
      </dsp:txXfrm>
    </dsp:sp>
    <dsp:sp modelId="{79761C52-693A-4338-8EC7-1025FF13B23C}">
      <dsp:nvSpPr>
        <dsp:cNvPr id="0" name=""/>
        <dsp:cNvSpPr/>
      </dsp:nvSpPr>
      <dsp:spPr>
        <a:xfrm>
          <a:off x="569992" y="588660"/>
          <a:ext cx="820282" cy="820282"/>
        </a:xfrm>
        <a:prstGeom prst="ellipse">
          <a:avLst/>
        </a:prstGeom>
        <a:blipFill rotWithShape="1">
          <a:blip xmlns:r="http://schemas.openxmlformats.org/officeDocument/2006/relationships" r:embed="rId1">
            <a:duotone>
              <a:schemeClr val="accent2">
                <a:hueOff val="0"/>
                <a:satOff val="0"/>
                <a:lumOff val="0"/>
                <a:alphaOff val="0"/>
                <a:tint val="98000"/>
                <a:lumMod val="102000"/>
              </a:schemeClr>
              <a:schemeClr val="accent2">
                <a:hueOff val="0"/>
                <a:satOff val="0"/>
                <a:lumOff val="0"/>
                <a:alphaOff val="0"/>
                <a:shade val="98000"/>
                <a:lumMod val="98000"/>
              </a:schemeClr>
            </a:duotone>
          </a:blip>
          <a:tile tx="0" ty="0" sx="100000" sy="100000" flip="none" algn="tl"/>
        </a:blipFill>
        <a:ln w="9525" cap="rnd" cmpd="sng" algn="ctr">
          <a:solidFill>
            <a:schemeClr val="accent2">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txBody>
        <a:bodyPr spcFirstLastPara="0" vert="horz" wrap="square" lIns="63952" tIns="12700" rIns="63952" bIns="12700" numCol="1" spcCol="1270" anchor="ctr" anchorCtr="0">
          <a:noAutofit/>
        </a:bodyPr>
        <a:lstStyle/>
        <a:p>
          <a:pPr marL="0" lvl="0" indent="0" algn="ctr" defTabSz="1733550">
            <a:lnSpc>
              <a:spcPct val="90000"/>
            </a:lnSpc>
            <a:spcBef>
              <a:spcPct val="0"/>
            </a:spcBef>
            <a:spcAft>
              <a:spcPct val="35000"/>
            </a:spcAft>
            <a:buNone/>
          </a:pPr>
          <a:r>
            <a:rPr lang="en-US" sz="3900" kern="1200"/>
            <a:t>1</a:t>
          </a:r>
        </a:p>
      </dsp:txBody>
      <dsp:txXfrm>
        <a:off x="690120" y="708788"/>
        <a:ext cx="580026" cy="580026"/>
      </dsp:txXfrm>
    </dsp:sp>
    <dsp:sp modelId="{3E59700F-A335-4C95-A0C7-15344682FB8B}">
      <dsp:nvSpPr>
        <dsp:cNvPr id="0" name=""/>
        <dsp:cNvSpPr/>
      </dsp:nvSpPr>
      <dsp:spPr>
        <a:xfrm>
          <a:off x="3607" y="3049435"/>
          <a:ext cx="1953052" cy="72"/>
        </a:xfrm>
        <a:prstGeom prst="rect">
          <a:avLst/>
        </a:prstGeom>
        <a:blipFill rotWithShape="1">
          <a:blip xmlns:r="http://schemas.openxmlformats.org/officeDocument/2006/relationships" r:embed="rId1">
            <a:duotone>
              <a:schemeClr val="accent3">
                <a:hueOff val="0"/>
                <a:satOff val="0"/>
                <a:lumOff val="0"/>
                <a:alphaOff val="0"/>
                <a:tint val="98000"/>
                <a:lumMod val="102000"/>
              </a:schemeClr>
              <a:schemeClr val="accent3">
                <a:hueOff val="0"/>
                <a:satOff val="0"/>
                <a:lumOff val="0"/>
                <a:alphaOff val="0"/>
                <a:shade val="98000"/>
                <a:lumMod val="98000"/>
              </a:schemeClr>
            </a:duotone>
          </a:blip>
          <a:tile tx="0" ty="0" sx="100000" sy="100000" flip="none" algn="tl"/>
        </a:blipFill>
        <a:ln w="9525" cap="rnd" cmpd="sng" algn="ctr">
          <a:solidFill>
            <a:schemeClr val="accent3">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6BB16C40-1DA5-4116-8542-411409912A24}">
      <dsp:nvSpPr>
        <dsp:cNvPr id="0" name=""/>
        <dsp:cNvSpPr/>
      </dsp:nvSpPr>
      <dsp:spPr>
        <a:xfrm>
          <a:off x="2151965" y="315233"/>
          <a:ext cx="1953052" cy="2734274"/>
        </a:xfrm>
        <a:prstGeom prst="rect">
          <a:avLst/>
        </a:prstGeom>
        <a:solidFill>
          <a:schemeClr val="accent3">
            <a:tint val="40000"/>
            <a:alpha val="90000"/>
            <a:hueOff val="0"/>
            <a:satOff val="0"/>
            <a:lumOff val="0"/>
            <a:alphaOff val="0"/>
          </a:schemeClr>
        </a:solidFill>
        <a:ln w="9525" cap="rnd" cmpd="sng" algn="ctr">
          <a:solidFill>
            <a:schemeClr val="accent3">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52268" tIns="330200" rIns="152268" bIns="330200" numCol="1" spcCol="1270" anchor="t" anchorCtr="0">
          <a:noAutofit/>
        </a:bodyPr>
        <a:lstStyle/>
        <a:p>
          <a:pPr marL="0" lvl="0" indent="0" algn="l" defTabSz="666750">
            <a:lnSpc>
              <a:spcPct val="90000"/>
            </a:lnSpc>
            <a:spcBef>
              <a:spcPct val="0"/>
            </a:spcBef>
            <a:spcAft>
              <a:spcPct val="35000"/>
            </a:spcAft>
            <a:buNone/>
          </a:pPr>
          <a:r>
            <a:rPr lang="en-GB" sz="1500" kern="1200"/>
            <a:t>Project start date:10/03/2020</a:t>
          </a:r>
          <a:endParaRPr lang="en-US" sz="1500" kern="1200"/>
        </a:p>
      </dsp:txBody>
      <dsp:txXfrm>
        <a:off x="2151965" y="1354257"/>
        <a:ext cx="1953052" cy="1640564"/>
      </dsp:txXfrm>
    </dsp:sp>
    <dsp:sp modelId="{D5FBA01D-0FFA-4598-B20A-08FE038BC94D}">
      <dsp:nvSpPr>
        <dsp:cNvPr id="0" name=""/>
        <dsp:cNvSpPr/>
      </dsp:nvSpPr>
      <dsp:spPr>
        <a:xfrm>
          <a:off x="2718350" y="588660"/>
          <a:ext cx="820282" cy="820282"/>
        </a:xfrm>
        <a:prstGeom prst="ellipse">
          <a:avLst/>
        </a:prstGeom>
        <a:blipFill rotWithShape="1">
          <a:blip xmlns:r="http://schemas.openxmlformats.org/officeDocument/2006/relationships" r:embed="rId1">
            <a:duotone>
              <a:schemeClr val="accent4">
                <a:hueOff val="0"/>
                <a:satOff val="0"/>
                <a:lumOff val="0"/>
                <a:alphaOff val="0"/>
                <a:tint val="98000"/>
                <a:lumMod val="102000"/>
              </a:schemeClr>
              <a:schemeClr val="accent4">
                <a:hueOff val="0"/>
                <a:satOff val="0"/>
                <a:lumOff val="0"/>
                <a:alphaOff val="0"/>
                <a:shade val="98000"/>
                <a:lumMod val="98000"/>
              </a:schemeClr>
            </a:duotone>
          </a:blip>
          <a:tile tx="0" ty="0" sx="100000" sy="100000" flip="none" algn="tl"/>
        </a:blipFill>
        <a:ln w="9525" cap="rnd" cmpd="sng" algn="ctr">
          <a:solidFill>
            <a:schemeClr val="accent4">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txBody>
        <a:bodyPr spcFirstLastPara="0" vert="horz" wrap="square" lIns="63952" tIns="12700" rIns="63952" bIns="12700" numCol="1" spcCol="1270" anchor="ctr" anchorCtr="0">
          <a:noAutofit/>
        </a:bodyPr>
        <a:lstStyle/>
        <a:p>
          <a:pPr marL="0" lvl="0" indent="0" algn="ctr" defTabSz="1733550">
            <a:lnSpc>
              <a:spcPct val="90000"/>
            </a:lnSpc>
            <a:spcBef>
              <a:spcPct val="0"/>
            </a:spcBef>
            <a:spcAft>
              <a:spcPct val="35000"/>
            </a:spcAft>
            <a:buNone/>
          </a:pPr>
          <a:r>
            <a:rPr lang="en-US" sz="3900" kern="1200"/>
            <a:t>2</a:t>
          </a:r>
        </a:p>
      </dsp:txBody>
      <dsp:txXfrm>
        <a:off x="2838478" y="708788"/>
        <a:ext cx="580026" cy="580026"/>
      </dsp:txXfrm>
    </dsp:sp>
    <dsp:sp modelId="{D8CC4DC4-4041-4DA3-9646-7A1460BA2796}">
      <dsp:nvSpPr>
        <dsp:cNvPr id="0" name=""/>
        <dsp:cNvSpPr/>
      </dsp:nvSpPr>
      <dsp:spPr>
        <a:xfrm>
          <a:off x="2151965" y="3049435"/>
          <a:ext cx="1953052" cy="72"/>
        </a:xfrm>
        <a:prstGeom prst="rect">
          <a:avLst/>
        </a:prstGeom>
        <a:blipFill rotWithShape="1">
          <a:blip xmlns:r="http://schemas.openxmlformats.org/officeDocument/2006/relationships" r:embed="rId1">
            <a:duotone>
              <a:schemeClr val="accent5">
                <a:hueOff val="0"/>
                <a:satOff val="0"/>
                <a:lumOff val="0"/>
                <a:alphaOff val="0"/>
                <a:tint val="98000"/>
                <a:lumMod val="102000"/>
              </a:schemeClr>
              <a:schemeClr val="accent5">
                <a:hueOff val="0"/>
                <a:satOff val="0"/>
                <a:lumOff val="0"/>
                <a:alphaOff val="0"/>
                <a:shade val="98000"/>
                <a:lumMod val="98000"/>
              </a:schemeClr>
            </a:duotone>
          </a:blip>
          <a:tile tx="0" ty="0" sx="100000" sy="100000" flip="none" algn="tl"/>
        </a:blipFill>
        <a:ln w="9525" cap="rnd" cmpd="sng" algn="ctr">
          <a:solidFill>
            <a:schemeClr val="accent5">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E7E0B38B-C789-4348-BFCC-F892E3117D9F}">
      <dsp:nvSpPr>
        <dsp:cNvPr id="0" name=""/>
        <dsp:cNvSpPr/>
      </dsp:nvSpPr>
      <dsp:spPr>
        <a:xfrm>
          <a:off x="4300323" y="315233"/>
          <a:ext cx="1953052" cy="2734274"/>
        </a:xfrm>
        <a:prstGeom prst="rect">
          <a:avLst/>
        </a:prstGeom>
        <a:solidFill>
          <a:schemeClr val="accent4">
            <a:tint val="40000"/>
            <a:alpha val="90000"/>
            <a:hueOff val="0"/>
            <a:satOff val="0"/>
            <a:lumOff val="0"/>
            <a:alphaOff val="0"/>
          </a:schemeClr>
        </a:solidFill>
        <a:ln w="9525" cap="rnd" cmpd="sng" algn="ctr">
          <a:solidFill>
            <a:schemeClr val="accent4">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52268" tIns="330200" rIns="152268" bIns="330200" numCol="1" spcCol="1270" anchor="t" anchorCtr="0">
          <a:noAutofit/>
        </a:bodyPr>
        <a:lstStyle/>
        <a:p>
          <a:pPr marL="0" lvl="0" indent="0" algn="l" defTabSz="666750">
            <a:lnSpc>
              <a:spcPct val="90000"/>
            </a:lnSpc>
            <a:spcBef>
              <a:spcPct val="0"/>
            </a:spcBef>
            <a:spcAft>
              <a:spcPct val="35000"/>
            </a:spcAft>
            <a:buNone/>
          </a:pPr>
          <a:r>
            <a:rPr lang="en-GB" sz="1500" kern="1200"/>
            <a:t>Project review dated:01/06/2020</a:t>
          </a:r>
          <a:endParaRPr lang="en-US" sz="1500" kern="1200"/>
        </a:p>
      </dsp:txBody>
      <dsp:txXfrm>
        <a:off x="4300323" y="1354257"/>
        <a:ext cx="1953052" cy="1640564"/>
      </dsp:txXfrm>
    </dsp:sp>
    <dsp:sp modelId="{DFCCC4EB-CC88-4AEB-B8D8-870407BBB307}">
      <dsp:nvSpPr>
        <dsp:cNvPr id="0" name=""/>
        <dsp:cNvSpPr/>
      </dsp:nvSpPr>
      <dsp:spPr>
        <a:xfrm>
          <a:off x="4866708" y="588660"/>
          <a:ext cx="820282" cy="820282"/>
        </a:xfrm>
        <a:prstGeom prst="ellipse">
          <a:avLst/>
        </a:prstGeom>
        <a:blipFill rotWithShape="1">
          <a:blip xmlns:r="http://schemas.openxmlformats.org/officeDocument/2006/relationships" r:embed="rId1">
            <a:duotone>
              <a:schemeClr val="accent6">
                <a:hueOff val="0"/>
                <a:satOff val="0"/>
                <a:lumOff val="0"/>
                <a:alphaOff val="0"/>
                <a:tint val="98000"/>
                <a:lumMod val="102000"/>
              </a:schemeClr>
              <a:schemeClr val="accent6">
                <a:hueOff val="0"/>
                <a:satOff val="0"/>
                <a:lumOff val="0"/>
                <a:alphaOff val="0"/>
                <a:shade val="98000"/>
                <a:lumMod val="98000"/>
              </a:schemeClr>
            </a:duotone>
          </a:blip>
          <a:tile tx="0" ty="0" sx="100000" sy="100000" flip="none" algn="tl"/>
        </a:blipFill>
        <a:ln w="9525" cap="rnd" cmpd="sng" algn="ctr">
          <a:solidFill>
            <a:schemeClr val="accent6">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txBody>
        <a:bodyPr spcFirstLastPara="0" vert="horz" wrap="square" lIns="63952" tIns="12700" rIns="63952" bIns="12700" numCol="1" spcCol="1270" anchor="ctr" anchorCtr="0">
          <a:noAutofit/>
        </a:bodyPr>
        <a:lstStyle/>
        <a:p>
          <a:pPr marL="0" lvl="0" indent="0" algn="ctr" defTabSz="1733550">
            <a:lnSpc>
              <a:spcPct val="90000"/>
            </a:lnSpc>
            <a:spcBef>
              <a:spcPct val="0"/>
            </a:spcBef>
            <a:spcAft>
              <a:spcPct val="35000"/>
            </a:spcAft>
            <a:buNone/>
          </a:pPr>
          <a:r>
            <a:rPr lang="en-US" sz="3900" kern="1200"/>
            <a:t>3</a:t>
          </a:r>
        </a:p>
      </dsp:txBody>
      <dsp:txXfrm>
        <a:off x="4986836" y="708788"/>
        <a:ext cx="580026" cy="580026"/>
      </dsp:txXfrm>
    </dsp:sp>
    <dsp:sp modelId="{641FB33C-B9CA-43F0-A0D8-A5BD8583AF1B}">
      <dsp:nvSpPr>
        <dsp:cNvPr id="0" name=""/>
        <dsp:cNvSpPr/>
      </dsp:nvSpPr>
      <dsp:spPr>
        <a:xfrm>
          <a:off x="4300323" y="3049435"/>
          <a:ext cx="1953052" cy="72"/>
        </a:xfrm>
        <a:prstGeom prst="rect">
          <a:avLst/>
        </a:prstGeom>
        <a:blipFill rotWithShape="1">
          <a:blip xmlns:r="http://schemas.openxmlformats.org/officeDocument/2006/relationships" r:embed="rId1">
            <a:duotone>
              <a:schemeClr val="accent2">
                <a:hueOff val="0"/>
                <a:satOff val="0"/>
                <a:lumOff val="0"/>
                <a:alphaOff val="0"/>
                <a:tint val="98000"/>
                <a:lumMod val="102000"/>
              </a:schemeClr>
              <a:schemeClr val="accent2">
                <a:hueOff val="0"/>
                <a:satOff val="0"/>
                <a:lumOff val="0"/>
                <a:alphaOff val="0"/>
                <a:shade val="98000"/>
                <a:lumMod val="98000"/>
              </a:schemeClr>
            </a:duotone>
          </a:blip>
          <a:tile tx="0" ty="0" sx="100000" sy="100000" flip="none" algn="tl"/>
        </a:blipFill>
        <a:ln w="9525" cap="rnd" cmpd="sng" algn="ctr">
          <a:solidFill>
            <a:schemeClr val="accent2">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2E75D883-DFB2-47E2-A1D6-19B85FC0F57A}">
      <dsp:nvSpPr>
        <dsp:cNvPr id="0" name=""/>
        <dsp:cNvSpPr/>
      </dsp:nvSpPr>
      <dsp:spPr>
        <a:xfrm>
          <a:off x="6448681" y="315233"/>
          <a:ext cx="1953052" cy="2734274"/>
        </a:xfrm>
        <a:prstGeom prst="rect">
          <a:avLst/>
        </a:prstGeom>
        <a:solidFill>
          <a:schemeClr val="accent5">
            <a:tint val="40000"/>
            <a:alpha val="90000"/>
            <a:hueOff val="0"/>
            <a:satOff val="0"/>
            <a:lumOff val="0"/>
            <a:alphaOff val="0"/>
          </a:schemeClr>
        </a:solidFill>
        <a:ln w="9525" cap="rnd" cmpd="sng" algn="ctr">
          <a:solidFill>
            <a:schemeClr val="accent5">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52268" tIns="330200" rIns="152268" bIns="330200" numCol="1" spcCol="1270" anchor="t" anchorCtr="0">
          <a:noAutofit/>
        </a:bodyPr>
        <a:lstStyle/>
        <a:p>
          <a:pPr marL="0" lvl="0" indent="0" algn="l" defTabSz="666750">
            <a:lnSpc>
              <a:spcPct val="90000"/>
            </a:lnSpc>
            <a:spcBef>
              <a:spcPct val="0"/>
            </a:spcBef>
            <a:spcAft>
              <a:spcPct val="35000"/>
            </a:spcAft>
            <a:buNone/>
          </a:pPr>
          <a:r>
            <a:rPr lang="en-GB" sz="1500" kern="1200"/>
            <a:t>Project closing phase:25/07/2020</a:t>
          </a:r>
          <a:endParaRPr lang="en-US" sz="1500" kern="1200"/>
        </a:p>
      </dsp:txBody>
      <dsp:txXfrm>
        <a:off x="6448681" y="1354257"/>
        <a:ext cx="1953052" cy="1640564"/>
      </dsp:txXfrm>
    </dsp:sp>
    <dsp:sp modelId="{41C359DE-05C9-4073-A3A2-86388875648D}">
      <dsp:nvSpPr>
        <dsp:cNvPr id="0" name=""/>
        <dsp:cNvSpPr/>
      </dsp:nvSpPr>
      <dsp:spPr>
        <a:xfrm>
          <a:off x="7015067" y="588660"/>
          <a:ext cx="820282" cy="820282"/>
        </a:xfrm>
        <a:prstGeom prst="ellipse">
          <a:avLst/>
        </a:prstGeom>
        <a:blipFill rotWithShape="1">
          <a:blip xmlns:r="http://schemas.openxmlformats.org/officeDocument/2006/relationships" r:embed="rId1">
            <a:duotone>
              <a:schemeClr val="accent3">
                <a:hueOff val="0"/>
                <a:satOff val="0"/>
                <a:lumOff val="0"/>
                <a:alphaOff val="0"/>
                <a:tint val="98000"/>
                <a:lumMod val="102000"/>
              </a:schemeClr>
              <a:schemeClr val="accent3">
                <a:hueOff val="0"/>
                <a:satOff val="0"/>
                <a:lumOff val="0"/>
                <a:alphaOff val="0"/>
                <a:shade val="98000"/>
                <a:lumMod val="98000"/>
              </a:schemeClr>
            </a:duotone>
          </a:blip>
          <a:tile tx="0" ty="0" sx="100000" sy="100000" flip="none" algn="tl"/>
        </a:blipFill>
        <a:ln w="9525" cap="rnd" cmpd="sng" algn="ctr">
          <a:solidFill>
            <a:schemeClr val="accent3">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txBody>
        <a:bodyPr spcFirstLastPara="0" vert="horz" wrap="square" lIns="63952" tIns="12700" rIns="63952" bIns="12700" numCol="1" spcCol="1270" anchor="ctr" anchorCtr="0">
          <a:noAutofit/>
        </a:bodyPr>
        <a:lstStyle/>
        <a:p>
          <a:pPr marL="0" lvl="0" indent="0" algn="ctr" defTabSz="1733550">
            <a:lnSpc>
              <a:spcPct val="90000"/>
            </a:lnSpc>
            <a:spcBef>
              <a:spcPct val="0"/>
            </a:spcBef>
            <a:spcAft>
              <a:spcPct val="35000"/>
            </a:spcAft>
            <a:buNone/>
          </a:pPr>
          <a:r>
            <a:rPr lang="en-US" sz="3900" kern="1200"/>
            <a:t>4</a:t>
          </a:r>
        </a:p>
      </dsp:txBody>
      <dsp:txXfrm>
        <a:off x="7135195" y="708788"/>
        <a:ext cx="580026" cy="580026"/>
      </dsp:txXfrm>
    </dsp:sp>
    <dsp:sp modelId="{D9990320-6A0E-4E6C-8F53-E7FADAF602E8}">
      <dsp:nvSpPr>
        <dsp:cNvPr id="0" name=""/>
        <dsp:cNvSpPr/>
      </dsp:nvSpPr>
      <dsp:spPr>
        <a:xfrm>
          <a:off x="6448681" y="3049435"/>
          <a:ext cx="1953052" cy="72"/>
        </a:xfrm>
        <a:prstGeom prst="rect">
          <a:avLst/>
        </a:prstGeom>
        <a:blipFill rotWithShape="1">
          <a:blip xmlns:r="http://schemas.openxmlformats.org/officeDocument/2006/relationships" r:embed="rId1">
            <a:duotone>
              <a:schemeClr val="accent4">
                <a:hueOff val="0"/>
                <a:satOff val="0"/>
                <a:lumOff val="0"/>
                <a:alphaOff val="0"/>
                <a:tint val="98000"/>
                <a:lumMod val="102000"/>
              </a:schemeClr>
              <a:schemeClr val="accent4">
                <a:hueOff val="0"/>
                <a:satOff val="0"/>
                <a:lumOff val="0"/>
                <a:alphaOff val="0"/>
                <a:shade val="98000"/>
                <a:lumMod val="98000"/>
              </a:schemeClr>
            </a:duotone>
          </a:blip>
          <a:tile tx="0" ty="0" sx="100000" sy="100000" flip="none" algn="tl"/>
        </a:blipFill>
        <a:ln w="9525" cap="rnd" cmpd="sng" algn="ctr">
          <a:solidFill>
            <a:schemeClr val="accent4">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A55EFA25-A468-4A69-A2A0-C9BE4261D42E}">
      <dsp:nvSpPr>
        <dsp:cNvPr id="0" name=""/>
        <dsp:cNvSpPr/>
      </dsp:nvSpPr>
      <dsp:spPr>
        <a:xfrm>
          <a:off x="8597039" y="315233"/>
          <a:ext cx="1953052" cy="2734274"/>
        </a:xfrm>
        <a:prstGeom prst="rect">
          <a:avLst/>
        </a:prstGeom>
        <a:solidFill>
          <a:schemeClr val="accent6">
            <a:tint val="40000"/>
            <a:alpha val="90000"/>
            <a:hueOff val="0"/>
            <a:satOff val="0"/>
            <a:lumOff val="0"/>
            <a:alphaOff val="0"/>
          </a:schemeClr>
        </a:solidFill>
        <a:ln w="9525" cap="rnd" cmpd="sng" algn="ctr">
          <a:solidFill>
            <a:schemeClr val="accent6">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52268" tIns="330200" rIns="152268" bIns="330200" numCol="1" spcCol="1270" anchor="t" anchorCtr="0">
          <a:noAutofit/>
        </a:bodyPr>
        <a:lstStyle/>
        <a:p>
          <a:pPr marL="0" lvl="0" indent="0" algn="l" defTabSz="666750">
            <a:lnSpc>
              <a:spcPct val="90000"/>
            </a:lnSpc>
            <a:spcBef>
              <a:spcPct val="0"/>
            </a:spcBef>
            <a:spcAft>
              <a:spcPct val="35000"/>
            </a:spcAft>
            <a:buNone/>
          </a:pPr>
          <a:r>
            <a:rPr lang="en-GB" sz="1500" kern="1200" dirty="0"/>
            <a:t>Project delivery date:27/072020</a:t>
          </a:r>
          <a:endParaRPr lang="en-US" sz="1500" kern="1200" dirty="0"/>
        </a:p>
      </dsp:txBody>
      <dsp:txXfrm>
        <a:off x="8597039" y="1354257"/>
        <a:ext cx="1953052" cy="1640564"/>
      </dsp:txXfrm>
    </dsp:sp>
    <dsp:sp modelId="{B76CA530-F7D4-49B0-B33F-94FECF343FA6}">
      <dsp:nvSpPr>
        <dsp:cNvPr id="0" name=""/>
        <dsp:cNvSpPr/>
      </dsp:nvSpPr>
      <dsp:spPr>
        <a:xfrm>
          <a:off x="9163425" y="588660"/>
          <a:ext cx="820282" cy="820282"/>
        </a:xfrm>
        <a:prstGeom prst="ellipse">
          <a:avLst/>
        </a:prstGeom>
        <a:blipFill rotWithShape="1">
          <a:blip xmlns:r="http://schemas.openxmlformats.org/officeDocument/2006/relationships" r:embed="rId1">
            <a:duotone>
              <a:schemeClr val="accent5">
                <a:hueOff val="0"/>
                <a:satOff val="0"/>
                <a:lumOff val="0"/>
                <a:alphaOff val="0"/>
                <a:tint val="98000"/>
                <a:lumMod val="102000"/>
              </a:schemeClr>
              <a:schemeClr val="accent5">
                <a:hueOff val="0"/>
                <a:satOff val="0"/>
                <a:lumOff val="0"/>
                <a:alphaOff val="0"/>
                <a:shade val="98000"/>
                <a:lumMod val="98000"/>
              </a:schemeClr>
            </a:duotone>
          </a:blip>
          <a:tile tx="0" ty="0" sx="100000" sy="100000" flip="none" algn="tl"/>
        </a:blipFill>
        <a:ln w="9525" cap="rnd" cmpd="sng" algn="ctr">
          <a:solidFill>
            <a:schemeClr val="accent5">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txBody>
        <a:bodyPr spcFirstLastPara="0" vert="horz" wrap="square" lIns="63952" tIns="12700" rIns="63952" bIns="12700" numCol="1" spcCol="1270" anchor="ctr" anchorCtr="0">
          <a:noAutofit/>
        </a:bodyPr>
        <a:lstStyle/>
        <a:p>
          <a:pPr marL="0" lvl="0" indent="0" algn="ctr" defTabSz="1733550">
            <a:lnSpc>
              <a:spcPct val="90000"/>
            </a:lnSpc>
            <a:spcBef>
              <a:spcPct val="0"/>
            </a:spcBef>
            <a:spcAft>
              <a:spcPct val="35000"/>
            </a:spcAft>
            <a:buNone/>
          </a:pPr>
          <a:r>
            <a:rPr lang="en-US" sz="3900" kern="1200"/>
            <a:t>5</a:t>
          </a:r>
        </a:p>
      </dsp:txBody>
      <dsp:txXfrm>
        <a:off x="9283553" y="708788"/>
        <a:ext cx="580026" cy="580026"/>
      </dsp:txXfrm>
    </dsp:sp>
    <dsp:sp modelId="{17BFC9A0-993E-421A-83E0-492058878B71}">
      <dsp:nvSpPr>
        <dsp:cNvPr id="0" name=""/>
        <dsp:cNvSpPr/>
      </dsp:nvSpPr>
      <dsp:spPr>
        <a:xfrm>
          <a:off x="8597039" y="3049435"/>
          <a:ext cx="1953052" cy="72"/>
        </a:xfrm>
        <a:prstGeom prst="rect">
          <a:avLst/>
        </a:prstGeom>
        <a:blipFill rotWithShape="1">
          <a:blip xmlns:r="http://schemas.openxmlformats.org/officeDocument/2006/relationships" r:embed="rId1">
            <a:duotone>
              <a:schemeClr val="accent6">
                <a:hueOff val="0"/>
                <a:satOff val="0"/>
                <a:lumOff val="0"/>
                <a:alphaOff val="0"/>
                <a:tint val="98000"/>
                <a:lumMod val="102000"/>
              </a:schemeClr>
              <a:schemeClr val="accent6">
                <a:hueOff val="0"/>
                <a:satOff val="0"/>
                <a:lumOff val="0"/>
                <a:alphaOff val="0"/>
                <a:shade val="98000"/>
                <a:lumMod val="98000"/>
              </a:schemeClr>
            </a:duotone>
          </a:blip>
          <a:tile tx="0" ty="0" sx="100000" sy="100000" flip="none" algn="tl"/>
        </a:blipFill>
        <a:ln w="9525" cap="rnd" cmpd="sng" algn="ctr">
          <a:solidFill>
            <a:schemeClr val="accent6">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3A92A0-8161-4339-8A8C-76A9CCE75408}">
      <dsp:nvSpPr>
        <dsp:cNvPr id="0" name=""/>
        <dsp:cNvSpPr/>
      </dsp:nvSpPr>
      <dsp:spPr>
        <a:xfrm>
          <a:off x="764896" y="570313"/>
          <a:ext cx="815062" cy="81506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05783A46-7A54-4B8D-B1D2-45130FC3E4C7}">
      <dsp:nvSpPr>
        <dsp:cNvPr id="0" name=""/>
        <dsp:cNvSpPr/>
      </dsp:nvSpPr>
      <dsp:spPr>
        <a:xfrm>
          <a:off x="8053" y="1481012"/>
          <a:ext cx="2328750" cy="5894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defRPr b="1"/>
          </a:pPr>
          <a:r>
            <a:rPr lang="en-GB" sz="1400" kern="1200" dirty="0"/>
            <a:t>Weather disruption at work site.  </a:t>
          </a:r>
        </a:p>
      </dsp:txBody>
      <dsp:txXfrm>
        <a:off x="8053" y="1481012"/>
        <a:ext cx="2328750" cy="589464"/>
      </dsp:txXfrm>
    </dsp:sp>
    <dsp:sp modelId="{D3FE5F66-86B9-4CE2-B2CF-75AFDCB217F1}">
      <dsp:nvSpPr>
        <dsp:cNvPr id="0" name=""/>
        <dsp:cNvSpPr/>
      </dsp:nvSpPr>
      <dsp:spPr>
        <a:xfrm>
          <a:off x="8053" y="2114959"/>
          <a:ext cx="2328750" cy="6794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en-GB" sz="1100" kern="1200" dirty="0"/>
            <a:t>Two weeks is allocated for any weather  disruption.</a:t>
          </a:r>
        </a:p>
        <a:p>
          <a:pPr marL="0" lvl="0" indent="0" algn="ctr" defTabSz="488950">
            <a:lnSpc>
              <a:spcPct val="90000"/>
            </a:lnSpc>
            <a:spcBef>
              <a:spcPct val="0"/>
            </a:spcBef>
            <a:spcAft>
              <a:spcPct val="35000"/>
            </a:spcAft>
            <a:buNone/>
          </a:pPr>
          <a:r>
            <a:rPr lang="en-GB" sz="1100" kern="1200" dirty="0"/>
            <a:t>Low risk.</a:t>
          </a:r>
        </a:p>
      </dsp:txBody>
      <dsp:txXfrm>
        <a:off x="8053" y="2114959"/>
        <a:ext cx="2328750" cy="679467"/>
      </dsp:txXfrm>
    </dsp:sp>
    <dsp:sp modelId="{B8614286-D70C-4FF3-A12E-AC856638D43A}">
      <dsp:nvSpPr>
        <dsp:cNvPr id="0" name=""/>
        <dsp:cNvSpPr/>
      </dsp:nvSpPr>
      <dsp:spPr>
        <a:xfrm>
          <a:off x="3501178" y="570313"/>
          <a:ext cx="815062" cy="81506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9A46495A-6E8F-4D9C-A994-C6DC0A3C7730}">
      <dsp:nvSpPr>
        <dsp:cNvPr id="0" name=""/>
        <dsp:cNvSpPr/>
      </dsp:nvSpPr>
      <dsp:spPr>
        <a:xfrm>
          <a:off x="2744334" y="1481012"/>
          <a:ext cx="2328750" cy="5894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defRPr b="1"/>
          </a:pPr>
          <a:r>
            <a:rPr lang="en-GB" sz="1400" kern="1200"/>
            <a:t>Short</a:t>
          </a:r>
          <a:r>
            <a:rPr lang="en-GB" sz="1400" kern="1200" baseline="0"/>
            <a:t> of supplies building materials &amp; equipment on site.</a:t>
          </a:r>
          <a:endParaRPr lang="en-GB" sz="1400" kern="1200"/>
        </a:p>
      </dsp:txBody>
      <dsp:txXfrm>
        <a:off x="2744334" y="1481012"/>
        <a:ext cx="2328750" cy="589464"/>
      </dsp:txXfrm>
    </dsp:sp>
    <dsp:sp modelId="{D08EC276-55A8-4A4C-8987-22E46168DDD0}">
      <dsp:nvSpPr>
        <dsp:cNvPr id="0" name=""/>
        <dsp:cNvSpPr/>
      </dsp:nvSpPr>
      <dsp:spPr>
        <a:xfrm>
          <a:off x="2744334" y="2114959"/>
          <a:ext cx="2328750" cy="6794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en-GB" sz="1100" kern="1200"/>
            <a:t>Enough local suppliers, nearest supplier is Wicks half a mile on Stratford road.</a:t>
          </a:r>
        </a:p>
        <a:p>
          <a:pPr marL="0" lvl="0" indent="0" algn="ctr" defTabSz="488950">
            <a:lnSpc>
              <a:spcPct val="90000"/>
            </a:lnSpc>
            <a:spcBef>
              <a:spcPct val="0"/>
            </a:spcBef>
            <a:spcAft>
              <a:spcPct val="35000"/>
            </a:spcAft>
            <a:buNone/>
          </a:pPr>
          <a:r>
            <a:rPr lang="en-GB" sz="1100" kern="1200"/>
            <a:t>Risk low.</a:t>
          </a:r>
        </a:p>
      </dsp:txBody>
      <dsp:txXfrm>
        <a:off x="2744334" y="2114959"/>
        <a:ext cx="2328750" cy="679467"/>
      </dsp:txXfrm>
    </dsp:sp>
    <dsp:sp modelId="{6A245697-8E5D-4A58-8467-C235B32CB1D9}">
      <dsp:nvSpPr>
        <dsp:cNvPr id="0" name=""/>
        <dsp:cNvSpPr/>
      </dsp:nvSpPr>
      <dsp:spPr>
        <a:xfrm>
          <a:off x="6237459" y="570313"/>
          <a:ext cx="815062" cy="81506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04BCD10B-D138-4C98-9ECE-7E7D0AB074F0}">
      <dsp:nvSpPr>
        <dsp:cNvPr id="0" name=""/>
        <dsp:cNvSpPr/>
      </dsp:nvSpPr>
      <dsp:spPr>
        <a:xfrm>
          <a:off x="5480615" y="1481012"/>
          <a:ext cx="2328750" cy="5894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defRPr b="1"/>
          </a:pPr>
          <a:r>
            <a:rPr lang="en-GB" sz="1400" kern="1200"/>
            <a:t>Risk of injuries at work.</a:t>
          </a:r>
        </a:p>
      </dsp:txBody>
      <dsp:txXfrm>
        <a:off x="5480615" y="1481012"/>
        <a:ext cx="2328750" cy="589464"/>
      </dsp:txXfrm>
    </dsp:sp>
    <dsp:sp modelId="{5D65C4B1-1804-4614-B4C9-4563099AD574}">
      <dsp:nvSpPr>
        <dsp:cNvPr id="0" name=""/>
        <dsp:cNvSpPr/>
      </dsp:nvSpPr>
      <dsp:spPr>
        <a:xfrm>
          <a:off x="5480615" y="2114959"/>
          <a:ext cx="2328750" cy="6794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en-GB" sz="1100" kern="1200"/>
            <a:t>Nearest</a:t>
          </a:r>
          <a:r>
            <a:rPr lang="en-GB" sz="1100" kern="1200" baseline="0"/>
            <a:t> hospital at Solihull town centre. </a:t>
          </a:r>
          <a:endParaRPr lang="en-GB" sz="1100" kern="1200"/>
        </a:p>
        <a:p>
          <a:pPr marL="0" lvl="0" indent="0" algn="ctr" defTabSz="488950">
            <a:lnSpc>
              <a:spcPct val="90000"/>
            </a:lnSpc>
            <a:spcBef>
              <a:spcPct val="0"/>
            </a:spcBef>
            <a:spcAft>
              <a:spcPct val="35000"/>
            </a:spcAft>
            <a:buNone/>
          </a:pPr>
          <a:r>
            <a:rPr lang="en-GB" sz="1100" kern="1200"/>
            <a:t>Low risk</a:t>
          </a:r>
        </a:p>
      </dsp:txBody>
      <dsp:txXfrm>
        <a:off x="5480615" y="2114959"/>
        <a:ext cx="2328750" cy="679467"/>
      </dsp:txXfrm>
    </dsp:sp>
    <dsp:sp modelId="{527ACAE7-35E7-4D61-92D1-1CB5C6063FEF}">
      <dsp:nvSpPr>
        <dsp:cNvPr id="0" name=""/>
        <dsp:cNvSpPr/>
      </dsp:nvSpPr>
      <dsp:spPr>
        <a:xfrm>
          <a:off x="8973740" y="570313"/>
          <a:ext cx="815062" cy="815062"/>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20F15A59-174D-47CC-B57A-235902F07C29}">
      <dsp:nvSpPr>
        <dsp:cNvPr id="0" name=""/>
        <dsp:cNvSpPr/>
      </dsp:nvSpPr>
      <dsp:spPr>
        <a:xfrm>
          <a:off x="8216896" y="1481012"/>
          <a:ext cx="2328750" cy="5894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defRPr b="1"/>
          </a:pPr>
          <a:r>
            <a:rPr lang="en-GB" sz="1400" kern="1200"/>
            <a:t>Supplier disruption due to Brexit.</a:t>
          </a:r>
        </a:p>
      </dsp:txBody>
      <dsp:txXfrm>
        <a:off x="8216896" y="1481012"/>
        <a:ext cx="2328750" cy="589464"/>
      </dsp:txXfrm>
    </dsp:sp>
    <dsp:sp modelId="{F3C49AD9-3B88-4D83-80E5-60A99077B773}">
      <dsp:nvSpPr>
        <dsp:cNvPr id="0" name=""/>
        <dsp:cNvSpPr/>
      </dsp:nvSpPr>
      <dsp:spPr>
        <a:xfrm>
          <a:off x="8216896" y="2114959"/>
          <a:ext cx="2328750" cy="6794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en-GB" sz="1100" kern="1200"/>
            <a:t>Can order material's and product in advance with supplier for storage.</a:t>
          </a:r>
        </a:p>
        <a:p>
          <a:pPr marL="0" lvl="0" indent="0" algn="ctr" defTabSz="488950">
            <a:lnSpc>
              <a:spcPct val="90000"/>
            </a:lnSpc>
            <a:spcBef>
              <a:spcPct val="0"/>
            </a:spcBef>
            <a:spcAft>
              <a:spcPct val="35000"/>
            </a:spcAft>
            <a:buNone/>
          </a:pPr>
          <a:r>
            <a:rPr lang="en-GB" sz="1100" kern="1200"/>
            <a:t>Low risk.</a:t>
          </a:r>
        </a:p>
      </dsp:txBody>
      <dsp:txXfrm>
        <a:off x="8216896" y="2114959"/>
        <a:ext cx="2328750" cy="679467"/>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C3B4D0-57A0-407B-87F2-AD9BD85D4DE7}">
      <dsp:nvSpPr>
        <dsp:cNvPr id="0" name=""/>
        <dsp:cNvSpPr/>
      </dsp:nvSpPr>
      <dsp:spPr>
        <a:xfrm>
          <a:off x="-4105805" y="-630138"/>
          <a:ext cx="4892476" cy="4892476"/>
        </a:xfrm>
        <a:prstGeom prst="blockArc">
          <a:avLst>
            <a:gd name="adj1" fmla="val 18900000"/>
            <a:gd name="adj2" fmla="val 2700000"/>
            <a:gd name="adj3" fmla="val 441"/>
          </a:avLst>
        </a:prstGeom>
        <a:noFill/>
        <a:ln w="15875"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887C803-1A6D-4297-B616-77D883BCD07E}">
      <dsp:nvSpPr>
        <dsp:cNvPr id="0" name=""/>
        <dsp:cNvSpPr/>
      </dsp:nvSpPr>
      <dsp:spPr>
        <a:xfrm>
          <a:off x="505906" y="363220"/>
          <a:ext cx="4669660" cy="726440"/>
        </a:xfrm>
        <a:prstGeom prst="rect">
          <a:avLst/>
        </a:prstGeom>
        <a:solidFill>
          <a:schemeClr val="bg1">
            <a:hueOff val="0"/>
            <a:satOff val="0"/>
            <a:lumOff val="0"/>
            <a:alphaOff val="0"/>
          </a:schemeClr>
        </a:solidFill>
        <a:ln w="15875" cap="rnd" cmpd="sng" algn="ctr">
          <a:solidFill>
            <a:schemeClr val="lt1">
              <a:alpha val="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6612" tIns="53340" rIns="53340" bIns="53340" numCol="1" spcCol="1270" anchor="ctr" anchorCtr="0">
          <a:noAutofit/>
        </a:bodyPr>
        <a:lstStyle/>
        <a:p>
          <a:pPr marL="0" lvl="0" indent="0" algn="l" defTabSz="933450">
            <a:lnSpc>
              <a:spcPct val="90000"/>
            </a:lnSpc>
            <a:spcBef>
              <a:spcPct val="0"/>
            </a:spcBef>
            <a:spcAft>
              <a:spcPct val="35000"/>
            </a:spcAft>
            <a:buNone/>
            <a:defRPr cap="all"/>
          </a:pPr>
          <a:r>
            <a:rPr lang="en-US" sz="2100" kern="1200" dirty="0">
              <a:solidFill>
                <a:schemeClr val="accent1"/>
              </a:solidFill>
            </a:rPr>
            <a:t>1245 Coventry road Birmingham B10 0eb</a:t>
          </a:r>
        </a:p>
      </dsp:txBody>
      <dsp:txXfrm>
        <a:off x="505906" y="363220"/>
        <a:ext cx="4669660" cy="726440"/>
      </dsp:txXfrm>
    </dsp:sp>
    <dsp:sp modelId="{055C0670-49B2-4EC8-A0F4-59006CD04165}">
      <dsp:nvSpPr>
        <dsp:cNvPr id="0" name=""/>
        <dsp:cNvSpPr/>
      </dsp:nvSpPr>
      <dsp:spPr>
        <a:xfrm>
          <a:off x="51881" y="272415"/>
          <a:ext cx="908050" cy="908050"/>
        </a:xfrm>
        <a:prstGeom prst="ellipse">
          <a:avLst/>
        </a:prstGeom>
        <a:solidFill>
          <a:schemeClr val="l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298EAB3-1543-41FD-81C8-9923475DA588}">
      <dsp:nvSpPr>
        <dsp:cNvPr id="0" name=""/>
        <dsp:cNvSpPr/>
      </dsp:nvSpPr>
      <dsp:spPr>
        <a:xfrm>
          <a:off x="769967" y="1452880"/>
          <a:ext cx="4405599" cy="726440"/>
        </a:xfrm>
        <a:prstGeom prst="rect">
          <a:avLst/>
        </a:prstGeom>
        <a:solidFill>
          <a:schemeClr val="bg1">
            <a:hueOff val="0"/>
            <a:satOff val="0"/>
            <a:lumOff val="0"/>
            <a:alphaOff val="0"/>
          </a:schemeClr>
        </a:solidFill>
        <a:ln w="15875" cap="rnd" cmpd="sng" algn="ctr">
          <a:solidFill>
            <a:schemeClr val="lt1">
              <a:alpha val="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6612" tIns="53340" rIns="53340" bIns="53340" numCol="1" spcCol="1270" anchor="ctr" anchorCtr="0">
          <a:noAutofit/>
        </a:bodyPr>
        <a:lstStyle/>
        <a:p>
          <a:pPr marL="0" lvl="0" indent="0" algn="l" defTabSz="933450">
            <a:lnSpc>
              <a:spcPct val="90000"/>
            </a:lnSpc>
            <a:spcBef>
              <a:spcPct val="0"/>
            </a:spcBef>
            <a:spcAft>
              <a:spcPct val="35000"/>
            </a:spcAft>
            <a:buNone/>
            <a:defRPr cap="all"/>
          </a:pPr>
          <a:r>
            <a:rPr lang="en-US" sz="2100" kern="1200" dirty="0">
              <a:solidFill>
                <a:schemeClr val="accent1"/>
              </a:solidFill>
            </a:rPr>
            <a:t>GOPM@yahoo.co.uk</a:t>
          </a:r>
        </a:p>
      </dsp:txBody>
      <dsp:txXfrm>
        <a:off x="769967" y="1452880"/>
        <a:ext cx="4405599" cy="726440"/>
      </dsp:txXfrm>
    </dsp:sp>
    <dsp:sp modelId="{ED8AE726-C8D1-42AB-AA94-1DA2AADBD5EA}">
      <dsp:nvSpPr>
        <dsp:cNvPr id="0" name=""/>
        <dsp:cNvSpPr/>
      </dsp:nvSpPr>
      <dsp:spPr>
        <a:xfrm>
          <a:off x="315942" y="1362075"/>
          <a:ext cx="908050" cy="908050"/>
        </a:xfrm>
        <a:prstGeom prst="ellipse">
          <a:avLst/>
        </a:prstGeom>
        <a:solidFill>
          <a:schemeClr val="l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A1F7B3A-F0F3-4E48-8308-CFC14CC15341}">
      <dsp:nvSpPr>
        <dsp:cNvPr id="0" name=""/>
        <dsp:cNvSpPr/>
      </dsp:nvSpPr>
      <dsp:spPr>
        <a:xfrm>
          <a:off x="505906" y="2542540"/>
          <a:ext cx="4669660" cy="726440"/>
        </a:xfrm>
        <a:prstGeom prst="rect">
          <a:avLst/>
        </a:prstGeom>
        <a:solidFill>
          <a:schemeClr val="bg1">
            <a:hueOff val="0"/>
            <a:satOff val="0"/>
            <a:lumOff val="0"/>
            <a:alphaOff val="0"/>
          </a:schemeClr>
        </a:solidFill>
        <a:ln w="15875" cap="rnd" cmpd="sng" algn="ctr">
          <a:solidFill>
            <a:schemeClr val="lt1">
              <a:alpha val="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6612" tIns="53340" rIns="53340" bIns="53340" numCol="1" spcCol="1270" anchor="ctr" anchorCtr="0">
          <a:noAutofit/>
        </a:bodyPr>
        <a:lstStyle/>
        <a:p>
          <a:pPr marL="0" lvl="0" indent="0" algn="l" defTabSz="933450">
            <a:lnSpc>
              <a:spcPct val="90000"/>
            </a:lnSpc>
            <a:spcBef>
              <a:spcPct val="0"/>
            </a:spcBef>
            <a:spcAft>
              <a:spcPct val="35000"/>
            </a:spcAft>
            <a:buNone/>
            <a:defRPr cap="all"/>
          </a:pPr>
          <a:r>
            <a:rPr lang="en-US" sz="2100" kern="1200" dirty="0">
              <a:solidFill>
                <a:schemeClr val="accent1"/>
              </a:solidFill>
            </a:rPr>
            <a:t>0121</a:t>
          </a:r>
          <a:r>
            <a:rPr lang="en-US" sz="2100" kern="1200" baseline="0" dirty="0">
              <a:solidFill>
                <a:schemeClr val="accent1"/>
              </a:solidFill>
            </a:rPr>
            <a:t> 344 4000</a:t>
          </a:r>
          <a:endParaRPr lang="en-US" sz="2100" kern="1200" dirty="0">
            <a:solidFill>
              <a:schemeClr val="accent1"/>
            </a:solidFill>
          </a:endParaRPr>
        </a:p>
      </dsp:txBody>
      <dsp:txXfrm>
        <a:off x="505906" y="2542540"/>
        <a:ext cx="4669660" cy="726440"/>
      </dsp:txXfrm>
    </dsp:sp>
    <dsp:sp modelId="{186C8635-645D-4DEC-8A56-213F2E8273F6}">
      <dsp:nvSpPr>
        <dsp:cNvPr id="0" name=""/>
        <dsp:cNvSpPr/>
      </dsp:nvSpPr>
      <dsp:spPr>
        <a:xfrm>
          <a:off x="51881" y="2451735"/>
          <a:ext cx="908050" cy="908050"/>
        </a:xfrm>
        <a:prstGeom prst="ellipse">
          <a:avLst/>
        </a:prstGeom>
        <a:solidFill>
          <a:schemeClr val="l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6.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7.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9.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10.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11.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layout12.xml><?xml version="1.0" encoding="utf-8"?>
<dgm:layoutDef xmlns:dgm="http://schemas.openxmlformats.org/drawingml/2006/diagram" xmlns:a="http://schemas.openxmlformats.org/drawingml/2006/main" uniqueId="urn:microsoft.com/office/officeart/2018/5/layout/CenteredIconLabelDescriptionList">
  <dgm:title val="Centered Icon Label Description List"/>
  <dgm:desc val="Use to show non-sequential or grouped chunks of information. The placeholder holds an icon or small picture, and corresponding text boxes show Level 1 and Level 2 text respectively. Works well for minimal Level 1 text accompanied by lengthier Level two text."/>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if>
      <dgm:else name="Name2">
        <dgm:alg type="lin">
          <dgm:param type="linDir" val="fromR"/>
        </dgm:alg>
      </dgm:else>
    </dgm:choose>
    <dgm:shape xmlns:r="http://schemas.openxmlformats.org/officeDocument/2006/relationships" r:blip="">
      <dgm:adjLst/>
    </dgm:shape>
    <dgm:presOf/>
    <dgm:constrLst>
      <dgm:constr type="h" for="ch" forName="compNode" refType="h" fact="0.45"/>
      <dgm:constr type="w" for="ch" forName="compNode" val="120"/>
      <dgm:constr type="w" for="ch" forName="sibTrans" refType="w" refFor="ch" refForName="compNode" fact="0.175"/>
      <dgm:constr type="primFontSz" for="des" forName="parTx" val="36"/>
      <dgm:constr type="primFontSz" for="des" forName="desTx" refType="primFontSz" refFor="des" refForName="parTx" op="lte" fact="0.75"/>
      <dgm:constr type="h" for="des" forName="compNode" op="equ"/>
      <dgm:constr type="h" for="des" forName="iconRect" op="equ"/>
      <dgm:constr type="w" for="des" forName="iconRect" op="equ"/>
      <dgm:constr type="h" for="des" forName="iconSpace" op="equ"/>
      <dgm:constr type="h" for="des" forName="parTx" op="equ"/>
      <dgm:constr type="h" for="des" forName="txSpace" op="equ"/>
      <dgm:constr type="h" for="des" forName="desTx" op="equ"/>
    </dgm:constrLst>
    <dgm:ruleLst>
      <dgm:rule type="w" for="ch" forName="compNode" val="0" fact="NaN" max="NaN"/>
    </dgm:ruleLst>
    <dgm:forEach name="Name3" axis="ch" ptType="node">
      <dgm:layoutNode name="compNode">
        <dgm:alg type="composite"/>
        <dgm:shape xmlns:r="http://schemas.openxmlformats.org/officeDocument/2006/relationships" r:blip="">
          <dgm:adjLst/>
        </dgm:shape>
        <dgm:presOf axis="self"/>
        <dgm:constrLst>
          <dgm:constr type="w" for="ch" forName="iconRect" refType="w" fact="0.35"/>
          <dgm:constr type="h" for="ch" forName="iconRect" refType="w" refFor="ch" refForName="iconRect"/>
          <dgm:constr type="ctrX" for="ch" forName="iconRect" refType="w" fact="0.5"/>
          <dgm:constr type="t" for="ch" forName="iconRect"/>
          <dgm:constr type="w" for="ch" forName="iconSpace" refType="w"/>
          <dgm:constr type="h" for="ch" forName="iconSpace" refType="h" fact="0.043"/>
          <dgm:constr type="l" for="ch" forName="iconSpace"/>
          <dgm:constr type="t" for="ch" forName="iconSpace" refType="b" refFor="ch" refForName="iconRect"/>
          <dgm:constr type="w" for="ch" forName="parTx" refType="w"/>
          <dgm:constr type="h" for="ch" forName="parTx" refType="w" fact="0.15"/>
          <dgm:constr type="l" for="ch" forName="parTx"/>
          <dgm:constr type="t" for="ch" forName="parTx" refType="b" refFor="ch" refForName="iconSpace"/>
          <dgm:constr type="h" for="ch" forName="txSpace" refType="h" fact="0.02"/>
          <dgm:constr type="w" for="ch" forName="txSpace" refType="w"/>
          <dgm:constr type="l" for="ch" forName="txSpace"/>
          <dgm:constr type="t" for="ch" forName="txSpace" refType="b" refFor="ch" refForName="parTx"/>
          <dgm:constr type="w" for="ch" forName="desTx" refType="w"/>
          <dgm:constr type="l" for="ch" forName="desTx"/>
          <dgm:constr type="t" for="ch" forName="desTx" refType="b" refFor="ch" refForName="txSpace"/>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iconSpace">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4" fact="NaN" max="NaN"/>
            <dgm:rule type="h" val="INF" fact="NaN" max="NaN"/>
          </dgm:ruleLst>
        </dgm:layoutNode>
        <dgm:layoutNode name="txSpace">
          <dgm:alg type="sp"/>
          <dgm:shape xmlns:r="http://schemas.openxmlformats.org/officeDocument/2006/relationships" r:blip="">
            <dgm:adjLst/>
          </dgm:shape>
          <dgm:presOf/>
          <dgm:constrLst/>
          <dgm:ruleLst/>
        </dgm:layoutNode>
        <dgm:layoutNode name="desTx" styleLbl="revTx">
          <dgm:varLst/>
          <dgm:alg type="tx">
            <dgm:param type="stBulletLvl" val="0"/>
            <dgm:param type="txAnchorVert" val="t"/>
          </dgm:alg>
          <dgm:shape xmlns:r="http://schemas.openxmlformats.org/officeDocument/2006/relationships" type="rect" r:blip="">
            <dgm:adjLst/>
          </dgm:shape>
          <dgm:presOf axis="des" ptType="node"/>
          <dgm:constrLst>
            <dgm:constr type="secFontSz" refType="primFontSz"/>
            <dgm:constr type="lMarg"/>
            <dgm:constr type="rMarg"/>
            <dgm:constr type="tMarg"/>
            <dgm:constr type="bMarg"/>
          </dgm:constrLst>
          <dgm:ruleLst>
            <dgm:rule type="primFontSz" val="NaN" fact="NaN" max="17"/>
            <dgm:rule type="h" val="INF" fact="NaN" max="NaN"/>
          </dgm:ruleLst>
        </dgm:layoutNode>
      </dgm:layoutNode>
      <dgm:forEach name="Name4"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b="1"/>
        </a:lvl1pPr>
        <a:lvl2pPr>
          <a:lnSpc>
            <a:spcPct val="100000"/>
          </a:lnSpc>
        </a:lvl2pPr>
      </dgm1612:lstStyle>
    </a:ext>
  </dgm:extLst>
</dgm:layoutDef>
</file>

<file path=ppt/diagrams/layout1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03A84BF-CAD3-45F0-B5D6-833F8092D574}" type="datetimeFigureOut">
              <a:rPr lang="en-GB" smtClean="0"/>
              <a:t>20/02/2020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22B0F52-ACD7-4B3E-8DB8-045782A6CA3A}" type="slidenum">
              <a:rPr lang="en-GB" smtClean="0"/>
              <a:t>‹#›</a:t>
            </a:fld>
            <a:endParaRPr lang="en-GB"/>
          </a:p>
        </p:txBody>
      </p:sp>
    </p:spTree>
    <p:extLst>
      <p:ext uri="{BB962C8B-B14F-4D97-AF65-F5344CB8AC3E}">
        <p14:creationId xmlns:p14="http://schemas.microsoft.com/office/powerpoint/2010/main" val="35706633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2.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3.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4.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5.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6.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7.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8.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9.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0.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2.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3.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4.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Freeform 6"/>
          <p:cNvSpPr/>
          <p:nvPr/>
        </p:nvSpPr>
        <p:spPr bwMode="auto">
          <a:xfrm>
            <a:off x="0" y="-3175"/>
            <a:ext cx="12192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810001" y="1449147"/>
            <a:ext cx="10572000" cy="2971051"/>
          </a:xfrm>
        </p:spPr>
        <p:txBody>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810001" y="5280847"/>
            <a:ext cx="10572000" cy="434974"/>
          </a:xfrm>
        </p:spPr>
        <p:txBody>
          <a:bodyPr anchor="t"/>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FB39FCC-C2B3-4DAD-A0EB-1A554C906475}" type="datetime1">
              <a:rPr lang="en-US" smtClean="0"/>
              <a:t>2/20/2020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886479706"/>
      </p:ext>
    </p:extLst>
  </p:cSld>
  <p:clrMapOvr>
    <a:masterClrMapping/>
  </p:clrMapOvr>
  <mc:AlternateContent xmlns:mc="http://schemas.openxmlformats.org/markup-compatibility/2006" xmlns:p14="http://schemas.microsoft.com/office/powerpoint/2010/main">
    <mc:Choice Requires="p14">
      <p:transition spd="slow" p14:dur="2000">
        <p14:prism isContent="1"/>
        <p:sndAc>
          <p:stSnd>
            <p:snd r:embed="rId1" name="camera.wav"/>
          </p:stSnd>
        </p:sndAc>
      </p:transition>
    </mc:Choice>
    <mc:Fallback xmlns="">
      <p:transition spd="slow">
        <p:fade/>
        <p:sndAc>
          <p:stSnd>
            <p:snd r:embed="rId3" name="camera.wav"/>
          </p:stSnd>
        </p:sndAc>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1"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447188"/>
            <a:ext cx="10571998" cy="970450"/>
          </a:xfrm>
        </p:spPr>
        <p:txBody>
          <a:bodyPr/>
          <a:lstStyle/>
          <a:p>
            <a:r>
              <a:rPr lang="en-US"/>
              <a:t>Click to edit Master title style</a:t>
            </a:r>
            <a:endParaRPr lang="en-US" dirty="0"/>
          </a:p>
        </p:txBody>
      </p:sp>
      <p:sp>
        <p:nvSpPr>
          <p:cNvPr id="3" name="Content Placeholder 2"/>
          <p:cNvSpPr>
            <a:spLocks noGrp="1"/>
          </p:cNvSpPr>
          <p:nvPr>
            <p:ph idx="1"/>
          </p:nvPr>
        </p:nvSpPr>
        <p:spPr>
          <a:xfrm>
            <a:off x="818712" y="2222287"/>
            <a:ext cx="10554574" cy="363651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F13F09D-F118-4469-B750-98BF781A4C6C}" type="datetime1">
              <a:rPr lang="en-US" smtClean="0"/>
              <a:t>2/20/2020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789722453"/>
      </p:ext>
    </p:extLst>
  </p:cSld>
  <p:clrMapOvr>
    <a:masterClrMapping/>
  </p:clrMapOvr>
  <mc:AlternateContent xmlns:mc="http://schemas.openxmlformats.org/markup-compatibility/2006" xmlns:p14="http://schemas.microsoft.com/office/powerpoint/2010/main">
    <mc:Choice Requires="p14">
      <p:transition spd="slow" p14:dur="2000">
        <p14:prism isContent="1"/>
        <p:sndAc>
          <p:stSnd>
            <p:snd r:embed="rId1" name="camera.wav"/>
          </p:stSnd>
        </p:sndAc>
      </p:transition>
    </mc:Choice>
    <mc:Fallback xmlns="">
      <p:transition spd="slow">
        <p:fade/>
        <p:sndAc>
          <p:stSnd>
            <p:snd r:embed="rId3" name="camera.wav"/>
          </p:stSnd>
        </p:sndAc>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 name="Freeform 7"/>
          <p:cNvSpPr/>
          <p:nvPr/>
        </p:nvSpPr>
        <p:spPr bwMode="auto">
          <a:xfrm>
            <a:off x="0" y="1"/>
            <a:ext cx="12192000" cy="5203825"/>
          </a:xfrm>
          <a:custGeom>
            <a:avLst/>
            <a:gdLst/>
            <a:ahLst/>
            <a:cxnLst/>
            <a:rect l="0" t="0" r="r" b="b"/>
            <a:pathLst>
              <a:path w="5760" h="3278">
                <a:moveTo>
                  <a:pt x="0" y="0"/>
                </a:moveTo>
                <a:lnTo>
                  <a:pt x="5760" y="0"/>
                </a:lnTo>
                <a:lnTo>
                  <a:pt x="5760" y="3090"/>
                </a:lnTo>
                <a:lnTo>
                  <a:pt x="4817" y="3090"/>
                </a:lnTo>
                <a:lnTo>
                  <a:pt x="4637" y="3270"/>
                </a:lnTo>
                <a:lnTo>
                  <a:pt x="4637" y="3270"/>
                </a:lnTo>
                <a:lnTo>
                  <a:pt x="4633" y="3272"/>
                </a:lnTo>
                <a:lnTo>
                  <a:pt x="4627" y="3275"/>
                </a:lnTo>
                <a:lnTo>
                  <a:pt x="4621" y="3278"/>
                </a:lnTo>
                <a:lnTo>
                  <a:pt x="4616" y="3278"/>
                </a:lnTo>
                <a:lnTo>
                  <a:pt x="4610" y="3278"/>
                </a:lnTo>
                <a:lnTo>
                  <a:pt x="4605" y="3275"/>
                </a:lnTo>
                <a:lnTo>
                  <a:pt x="4599" y="3272"/>
                </a:lnTo>
                <a:lnTo>
                  <a:pt x="4595" y="3270"/>
                </a:lnTo>
                <a:lnTo>
                  <a:pt x="4415" y="3090"/>
                </a:lnTo>
                <a:lnTo>
                  <a:pt x="0" y="3090"/>
                </a:lnTo>
                <a:lnTo>
                  <a:pt x="0" y="0"/>
                </a:lnTo>
                <a:lnTo>
                  <a:pt x="0" y="0"/>
                </a:lnTo>
                <a:close/>
              </a:path>
            </a:pathLst>
          </a:custGeom>
          <a:ln>
            <a:headEnd/>
            <a:tailEnd/>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2951396"/>
            <a:ext cx="10561418" cy="1468800"/>
          </a:xfrm>
        </p:spPr>
        <p:txBody>
          <a:bodyPr anchor="b"/>
          <a:lstStyle>
            <a:lvl1pPr algn="r">
              <a:defRPr sz="4800" b="1" cap="none"/>
            </a:lvl1pPr>
          </a:lstStyle>
          <a:p>
            <a:r>
              <a:rPr lang="en-US"/>
              <a:t>Click to edit Master title style</a:t>
            </a:r>
            <a:endParaRPr lang="en-US" dirty="0"/>
          </a:p>
        </p:txBody>
      </p:sp>
      <p:sp>
        <p:nvSpPr>
          <p:cNvPr id="3" name="Text Placeholder 2"/>
          <p:cNvSpPr>
            <a:spLocks noGrp="1"/>
          </p:cNvSpPr>
          <p:nvPr>
            <p:ph type="body" idx="1"/>
          </p:nvPr>
        </p:nvSpPr>
        <p:spPr>
          <a:xfrm>
            <a:off x="810000" y="5281201"/>
            <a:ext cx="10561418" cy="433955"/>
          </a:xfrm>
        </p:spPr>
        <p:txBody>
          <a:bodyPr anchor="t">
            <a:no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718433A-69F0-4A04-93AF-CCB3902209B8}" type="datetime1">
              <a:rPr lang="en-US" smtClean="0"/>
              <a:t>2/20/2020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606277205"/>
      </p:ext>
    </p:extLst>
  </p:cSld>
  <p:clrMapOvr>
    <a:masterClrMapping/>
  </p:clrMapOvr>
  <mc:AlternateContent xmlns:mc="http://schemas.openxmlformats.org/markup-compatibility/2006" xmlns:p14="http://schemas.microsoft.com/office/powerpoint/2010/main">
    <mc:Choice Requires="p14">
      <p:transition spd="slow" p14:dur="2000">
        <p14:prism isContent="1"/>
        <p:sndAc>
          <p:stSnd>
            <p:snd r:embed="rId1" name="camera.wav"/>
          </p:stSnd>
        </p:sndAc>
      </p:transition>
    </mc:Choice>
    <mc:Fallback xmlns="">
      <p:transition spd="slow">
        <p:fade/>
        <p:sndAc>
          <p:stSnd>
            <p:snd r:embed="rId3" name="camera.wav"/>
          </p:stSnd>
        </p:sndAc>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18712" y="2222287"/>
            <a:ext cx="5185873" cy="363876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7415" y="2222287"/>
            <a:ext cx="5194583" cy="363876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528BF5D-1823-4BC4-809E-2ABE123AB31C}" type="datetime1">
              <a:rPr lang="en-US" smtClean="0"/>
              <a:t>2/20/2020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646789948"/>
      </p:ext>
    </p:extLst>
  </p:cSld>
  <p:clrMapOvr>
    <a:masterClrMapping/>
  </p:clrMapOvr>
  <mc:AlternateContent xmlns:mc="http://schemas.openxmlformats.org/markup-compatibility/2006" xmlns:p14="http://schemas.microsoft.com/office/powerpoint/2010/main">
    <mc:Choice Requires="p14">
      <p:transition spd="slow" p14:dur="2000">
        <p14:prism isContent="1"/>
        <p:sndAc>
          <p:stSnd>
            <p:snd r:embed="rId1" name="camera.wav"/>
          </p:stSnd>
        </p:sndAc>
      </p:transition>
    </mc:Choice>
    <mc:Fallback xmlns="">
      <p:transition spd="slow">
        <p:fade/>
        <p:sndAc>
          <p:stSnd>
            <p:snd r:embed="rId3" name="camera.wav"/>
          </p:stSnd>
        </p:sndAc>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14728" y="2174875"/>
            <a:ext cx="5189857"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14729" y="2751138"/>
            <a:ext cx="5189856" cy="3109913"/>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7415" y="2174875"/>
            <a:ext cx="5194583"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7415" y="2751138"/>
            <a:ext cx="5194583" cy="3109913"/>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02BA27A-2433-4B76-BA91-5EC61D7C885C}" type="datetime1">
              <a:rPr lang="en-US" smtClean="0"/>
              <a:t>2/20/2020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940486915"/>
      </p:ext>
    </p:extLst>
  </p:cSld>
  <p:clrMapOvr>
    <a:masterClrMapping/>
  </p:clrMapOvr>
  <mc:AlternateContent xmlns:mc="http://schemas.openxmlformats.org/markup-compatibility/2006" xmlns:p14="http://schemas.microsoft.com/office/powerpoint/2010/main">
    <mc:Choice Requires="p14">
      <p:transition spd="slow" p14:dur="2000">
        <p14:prism isContent="1"/>
        <p:sndAc>
          <p:stSnd>
            <p:snd r:embed="rId1" name="camera.wav"/>
          </p:stSnd>
        </p:sndAc>
      </p:transition>
    </mc:Choice>
    <mc:Fallback xmlns="">
      <p:transition spd="slow">
        <p:fade/>
        <p:sndAc>
          <p:stSnd>
            <p:snd r:embed="rId3" name="camera.wav"/>
          </p:stSnd>
        </p:sndAc>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8575C14-45B0-42CC-8FDA-EB3CBA7A28BF}" type="datetime1">
              <a:rPr lang="en-US" smtClean="0"/>
              <a:t>2/20/2020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020790806"/>
      </p:ext>
    </p:extLst>
  </p:cSld>
  <p:clrMapOvr>
    <a:masterClrMapping/>
  </p:clrMapOvr>
  <mc:AlternateContent xmlns:mc="http://schemas.openxmlformats.org/markup-compatibility/2006" xmlns:p14="http://schemas.microsoft.com/office/powerpoint/2010/main">
    <mc:Choice Requires="p14">
      <p:transition spd="slow" p14:dur="2000">
        <p14:prism isContent="1"/>
        <p:sndAc>
          <p:stSnd>
            <p:snd r:embed="rId1" name="camera.wav"/>
          </p:stSnd>
        </p:sndAc>
      </p:transition>
    </mc:Choice>
    <mc:Fallback xmlns="">
      <p:transition spd="slow">
        <p:fade/>
        <p:sndAc>
          <p:stSnd>
            <p:snd r:embed="rId3" name="camera.wav"/>
          </p:stSnd>
        </p:sndAc>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24B6E3A-5AFF-4B83-88F2-083741E09085}" type="datetime1">
              <a:rPr lang="en-US" smtClean="0"/>
              <a:t>2/20/2020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099988986"/>
      </p:ext>
    </p:extLst>
  </p:cSld>
  <p:clrMapOvr>
    <a:masterClrMapping/>
  </p:clrMapOvr>
  <mc:AlternateContent xmlns:mc="http://schemas.openxmlformats.org/markup-compatibility/2006" xmlns:p14="http://schemas.microsoft.com/office/powerpoint/2010/main">
    <mc:Choice Requires="p14">
      <p:transition spd="slow" p14:dur="2000">
        <p14:prism isContent="1"/>
        <p:sndAc>
          <p:stSnd>
            <p:snd r:embed="rId1" name="camera.wav"/>
          </p:stSnd>
        </p:sndAc>
      </p:transition>
    </mc:Choice>
    <mc:Fallback xmlns="">
      <p:transition spd="slow">
        <p:fade/>
        <p:sndAc>
          <p:stSnd>
            <p:snd r:embed="rId3" name="camera.wav"/>
          </p:stSnd>
        </p:sndAc>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2" name="Freeform 6"/>
          <p:cNvSpPr>
            <a:spLocks noChangeAspect="1"/>
          </p:cNvSpPr>
          <p:nvPr/>
        </p:nvSpPr>
        <p:spPr bwMode="auto">
          <a:xfrm>
            <a:off x="1073151" y="446087"/>
            <a:ext cx="3547533" cy="1814651"/>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073151" y="446088"/>
            <a:ext cx="3547533" cy="1618396"/>
          </a:xfrm>
        </p:spPr>
        <p:txBody>
          <a:bodyPr anchor="b"/>
          <a:lstStyle>
            <a:lvl1pPr algn="l">
              <a:defRPr sz="2000" b="1"/>
            </a:lvl1pPr>
          </a:lstStyle>
          <a:p>
            <a:r>
              <a:rPr lang="en-US"/>
              <a:t>Click to edit Master title style</a:t>
            </a:r>
            <a:endParaRPr lang="en-US" dirty="0"/>
          </a:p>
        </p:txBody>
      </p:sp>
      <p:sp>
        <p:nvSpPr>
          <p:cNvPr id="3" name="Content Placeholder 2"/>
          <p:cNvSpPr>
            <a:spLocks noGrp="1"/>
          </p:cNvSpPr>
          <p:nvPr>
            <p:ph idx="1"/>
          </p:nvPr>
        </p:nvSpPr>
        <p:spPr>
          <a:xfrm>
            <a:off x="4855633" y="446088"/>
            <a:ext cx="6252633" cy="541496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3151" y="2260738"/>
            <a:ext cx="3547533" cy="360031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DECA7EB-6729-4772-A1EF-0C699B99AD55}" type="datetime1">
              <a:rPr lang="en-US" smtClean="0"/>
              <a:t>2/20/2020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911703311"/>
      </p:ext>
    </p:extLst>
  </p:cSld>
  <p:clrMapOvr>
    <a:masterClrMapping/>
  </p:clrMapOvr>
  <mc:AlternateContent xmlns:mc="http://schemas.openxmlformats.org/markup-compatibility/2006" xmlns:p14="http://schemas.microsoft.com/office/powerpoint/2010/main">
    <mc:Choice Requires="p14">
      <p:transition spd="slow" p14:dur="2000">
        <p14:prism isContent="1"/>
        <p:sndAc>
          <p:stSnd>
            <p:snd r:embed="rId1" name="camera.wav"/>
          </p:stSnd>
        </p:sndAc>
      </p:transition>
    </mc:Choice>
    <mc:Fallback xmlns="">
      <p:transition spd="slow">
        <p:fade/>
        <p:sndAc>
          <p:stSnd>
            <p:snd r:embed="rId3" name="camera.wav"/>
          </p:stSnd>
        </p:sndAc>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4728" y="727522"/>
            <a:ext cx="4852988" cy="1617163"/>
          </a:xfrm>
        </p:spPr>
        <p:txBody>
          <a:bodyPr anchor="b">
            <a:normAutofit/>
          </a:bodyPr>
          <a:lstStyle>
            <a:lvl1pPr algn="l">
              <a:defRPr sz="2400" b="0"/>
            </a:lvl1pPr>
          </a:lstStyle>
          <a:p>
            <a:r>
              <a:rPr lang="en-US"/>
              <a:t>Click to edit Master title style</a:t>
            </a:r>
            <a:endParaRPr lang="en-US" dirty="0"/>
          </a:p>
        </p:txBody>
      </p:sp>
      <p:sp>
        <p:nvSpPr>
          <p:cNvPr id="9" name="Picture Placeholder 11"/>
          <p:cNvSpPr>
            <a:spLocks noGrp="1" noChangeAspect="1"/>
          </p:cNvSpPr>
          <p:nvPr>
            <p:ph type="pic" sz="quarter" idx="13"/>
          </p:nvPr>
        </p:nvSpPr>
        <p:spPr bwMode="auto">
          <a:xfrm>
            <a:off x="6098117" y="0"/>
            <a:ext cx="6093883" cy="6858000"/>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noFill/>
          <a:ln w="9525">
            <a:solidFill>
              <a:schemeClr val="tx2"/>
            </a:solidFill>
            <a:round/>
            <a:headEnd/>
            <a:tailEnd/>
          </a:ln>
          <a:effectLst/>
        </p:spPr>
        <p:txBody>
          <a:bodyPr wrap="square" numCol="1" anchor="t" anchorCtr="0" compatLnSpc="1">
            <a:prstTxWarp prst="textNoShape">
              <a:avLst/>
            </a:prstTxWarp>
            <a:normAutofit/>
          </a:bodyPr>
          <a:lstStyle>
            <a:lvl1pPr algn="ctr">
              <a:buFontTx/>
              <a:buNone/>
              <a:defRPr sz="1400"/>
            </a:lvl1pPr>
          </a:lstStyle>
          <a:p>
            <a:r>
              <a:rPr lang="en-US"/>
              <a:t>Click icon to add picture</a:t>
            </a:r>
            <a:endParaRPr lang="en-US" dirty="0"/>
          </a:p>
        </p:txBody>
      </p:sp>
      <p:sp>
        <p:nvSpPr>
          <p:cNvPr id="4" name="Text Placeholder 3"/>
          <p:cNvSpPr>
            <a:spLocks noGrp="1"/>
          </p:cNvSpPr>
          <p:nvPr>
            <p:ph type="body" sz="half" idx="2"/>
          </p:nvPr>
        </p:nvSpPr>
        <p:spPr>
          <a:xfrm>
            <a:off x="814728" y="2344684"/>
            <a:ext cx="4852988" cy="3516365"/>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3885810" y="6041362"/>
            <a:ext cx="976879" cy="365125"/>
          </a:xfrm>
        </p:spPr>
        <p:txBody>
          <a:bodyPr/>
          <a:lstStyle/>
          <a:p>
            <a:fld id="{84E86512-04AB-4FFE-8477-92387EBD7370}" type="datetime1">
              <a:rPr lang="en-US" smtClean="0"/>
              <a:t>2/20/2020</a:t>
            </a:fld>
            <a:endParaRPr lang="en-US" dirty="0"/>
          </a:p>
        </p:txBody>
      </p:sp>
      <p:sp>
        <p:nvSpPr>
          <p:cNvPr id="6" name="Footer Placeholder 5"/>
          <p:cNvSpPr>
            <a:spLocks noGrp="1"/>
          </p:cNvSpPr>
          <p:nvPr>
            <p:ph type="ftr" sz="quarter" idx="11"/>
          </p:nvPr>
        </p:nvSpPr>
        <p:spPr>
          <a:xfrm>
            <a:off x="590396" y="6041362"/>
            <a:ext cx="3295413" cy="365125"/>
          </a:xfrm>
        </p:spPr>
        <p:txBody>
          <a:bodyPr/>
          <a:lstStyle/>
          <a:p>
            <a:endParaRPr lang="en-US" dirty="0"/>
          </a:p>
        </p:txBody>
      </p:sp>
      <p:sp>
        <p:nvSpPr>
          <p:cNvPr id="7" name="Slide Number Placeholder 6"/>
          <p:cNvSpPr>
            <a:spLocks noGrp="1"/>
          </p:cNvSpPr>
          <p:nvPr>
            <p:ph type="sldNum" sz="quarter" idx="12"/>
          </p:nvPr>
        </p:nvSpPr>
        <p:spPr>
          <a:xfrm>
            <a:off x="4862689" y="5915888"/>
            <a:ext cx="1062155" cy="490599"/>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553745327"/>
      </p:ext>
    </p:extLst>
  </p:cSld>
  <p:clrMapOvr>
    <a:masterClrMapping/>
  </p:clrMapOvr>
  <mc:AlternateContent xmlns:mc="http://schemas.openxmlformats.org/markup-compatibility/2006" xmlns:p14="http://schemas.microsoft.com/office/powerpoint/2010/main">
    <mc:Choice Requires="p14">
      <p:transition spd="slow" p14:dur="2000">
        <p14:prism isContent="1"/>
        <p:sndAc>
          <p:stSnd>
            <p:snd r:embed="rId1" name="camera.wav"/>
          </p:stSnd>
        </p:sndAc>
      </p:transition>
    </mc:Choice>
    <mc:Fallback xmlns="">
      <p:transition spd="slow">
        <p:fade/>
        <p:sndAc>
          <p:stSnd>
            <p:snd r:embed="rId3" name="camera.wav"/>
          </p:stSnd>
        </p:sndAc>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0000" y="4800600"/>
            <a:ext cx="10561418" cy="566738"/>
          </a:xfrm>
        </p:spPr>
        <p:txBody>
          <a:bodyPr anchor="b">
            <a:normAutofit/>
          </a:bodyPr>
          <a:lstStyle>
            <a:lvl1pPr algn="l">
              <a:defRPr sz="2400" b="0"/>
            </a:lvl1pPr>
          </a:lstStyle>
          <a:p>
            <a:r>
              <a:rPr lang="en-US"/>
              <a:t>Click to edit Master title style</a:t>
            </a:r>
            <a:endParaRPr lang="en-US" dirty="0"/>
          </a:p>
        </p:txBody>
      </p:sp>
      <p:sp>
        <p:nvSpPr>
          <p:cNvPr id="15" name="Picture Placeholder 14"/>
          <p:cNvSpPr>
            <a:spLocks noGrp="1" noChangeAspect="1"/>
          </p:cNvSpPr>
          <p:nvPr>
            <p:ph type="pic" sz="quarter" idx="13"/>
          </p:nvPr>
        </p:nvSpPr>
        <p:spPr bwMode="auto">
          <a:xfrm>
            <a:off x="0" y="0"/>
            <a:ext cx="12192000" cy="4800600"/>
          </a:xfrm>
          <a:custGeom>
            <a:avLst/>
            <a:gdLst/>
            <a:ahLst/>
            <a:cxnLst/>
            <a:rect l="0" t="0" r="r" b="b"/>
            <a:pathLst>
              <a:path w="5760" h="3289">
                <a:moveTo>
                  <a:pt x="5760" y="0"/>
                </a:moveTo>
                <a:lnTo>
                  <a:pt x="0" y="0"/>
                </a:lnTo>
                <a:lnTo>
                  <a:pt x="0" y="3100"/>
                </a:lnTo>
                <a:lnTo>
                  <a:pt x="943" y="3100"/>
                </a:lnTo>
                <a:lnTo>
                  <a:pt x="1123" y="3281"/>
                </a:lnTo>
                <a:lnTo>
                  <a:pt x="1123" y="3281"/>
                </a:lnTo>
                <a:lnTo>
                  <a:pt x="1127" y="3283"/>
                </a:lnTo>
                <a:lnTo>
                  <a:pt x="1133" y="3286"/>
                </a:lnTo>
                <a:lnTo>
                  <a:pt x="1139" y="3289"/>
                </a:lnTo>
                <a:lnTo>
                  <a:pt x="1144" y="3289"/>
                </a:lnTo>
                <a:lnTo>
                  <a:pt x="1150" y="3289"/>
                </a:lnTo>
                <a:lnTo>
                  <a:pt x="1155" y="3286"/>
                </a:lnTo>
                <a:lnTo>
                  <a:pt x="1161" y="3283"/>
                </a:lnTo>
                <a:lnTo>
                  <a:pt x="1165" y="3281"/>
                </a:lnTo>
                <a:lnTo>
                  <a:pt x="1345" y="3100"/>
                </a:lnTo>
                <a:lnTo>
                  <a:pt x="5760" y="3100"/>
                </a:lnTo>
                <a:lnTo>
                  <a:pt x="5760" y="0"/>
                </a:lnTo>
                <a:close/>
              </a:path>
            </a:pathLst>
          </a:custGeom>
          <a:noFill/>
          <a:ln>
            <a:solidFill>
              <a:schemeClr val="tx2"/>
            </a:solidFill>
          </a:ln>
        </p:spPr>
        <p:style>
          <a:lnRef idx="1">
            <a:schemeClr val="accent1"/>
          </a:lnRef>
          <a:fillRef idx="3">
            <a:schemeClr val="accent1"/>
          </a:fillRef>
          <a:effectRef idx="2">
            <a:schemeClr val="accent1"/>
          </a:effectRef>
          <a:fontRef idx="minor">
            <a:schemeClr val="lt1"/>
          </a:fontRef>
        </p:style>
        <p:txBody>
          <a:bodyPr wrap="square" numCol="1" anchor="t" anchorCtr="0" compatLnSpc="1">
            <a:prstTxWarp prst="textNoShape">
              <a:avLst/>
            </a:prstTxWarp>
            <a:normAutofit/>
          </a:bodyPr>
          <a:lstStyle>
            <a:lvl1pPr marL="0" indent="0" algn="ctr">
              <a:buFontTx/>
              <a:buNone/>
              <a:defRPr sz="1600"/>
            </a:lvl1pPr>
          </a:lstStyle>
          <a:p>
            <a:r>
              <a:rPr lang="en-US"/>
              <a:t>Click icon to add picture</a:t>
            </a:r>
            <a:endParaRPr lang="en-US" dirty="0"/>
          </a:p>
        </p:txBody>
      </p:sp>
      <p:sp>
        <p:nvSpPr>
          <p:cNvPr id="4" name="Text Placeholder 3"/>
          <p:cNvSpPr>
            <a:spLocks noGrp="1"/>
          </p:cNvSpPr>
          <p:nvPr>
            <p:ph type="body" sz="half" idx="2"/>
          </p:nvPr>
        </p:nvSpPr>
        <p:spPr>
          <a:xfrm>
            <a:off x="810000" y="5367338"/>
            <a:ext cx="10561418"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B0DCEEA-51FD-4173-8D94-47995A54073F}" type="datetime1">
              <a:rPr lang="en-US" smtClean="0"/>
              <a:t>2/20/2020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363837736"/>
      </p:ext>
    </p:extLst>
  </p:cSld>
  <p:clrMapOvr>
    <a:masterClrMapping/>
  </p:clrMapOvr>
  <mc:AlternateContent xmlns:mc="http://schemas.openxmlformats.org/markup-compatibility/2006" xmlns:p14="http://schemas.microsoft.com/office/powerpoint/2010/main">
    <mc:Choice Requires="p14">
      <p:transition spd="slow" p14:dur="2000">
        <p14:prism isContent="1"/>
        <p:sndAc>
          <p:stSnd>
            <p:snd r:embed="rId1" name="camera.wav"/>
          </p:stSnd>
        </p:sndAc>
      </p:transition>
    </mc:Choice>
    <mc:Fallback xmlns="">
      <p:transition spd="slow">
        <p:fade/>
        <p:sndAc>
          <p:stSnd>
            <p:snd r:embed="rId3" name="camera.wav"/>
          </p:stSnd>
        </p:sndAc>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8" name="Freeform 6"/>
          <p:cNvSpPr>
            <a:spLocks noChangeAspect="1"/>
          </p:cNvSpPr>
          <p:nvPr/>
        </p:nvSpPr>
        <p:spPr bwMode="auto">
          <a:xfrm>
            <a:off x="631697" y="1081456"/>
            <a:ext cx="6332416" cy="3239188"/>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50985" y="1238502"/>
            <a:ext cx="5893840" cy="2645912"/>
          </a:xfrm>
        </p:spPr>
        <p:txBody>
          <a:bodyPr anchor="b"/>
          <a:lstStyle>
            <a:lvl1pPr algn="l">
              <a:defRPr sz="4200" b="1" cap="none"/>
            </a:lvl1pPr>
          </a:lstStyle>
          <a:p>
            <a:r>
              <a:rPr lang="en-US"/>
              <a:t>Click to edit Master title style</a:t>
            </a:r>
            <a:endParaRPr lang="en-US" dirty="0"/>
          </a:p>
        </p:txBody>
      </p:sp>
      <p:sp>
        <p:nvSpPr>
          <p:cNvPr id="3" name="Text Placeholder 2"/>
          <p:cNvSpPr>
            <a:spLocks noGrp="1"/>
          </p:cNvSpPr>
          <p:nvPr>
            <p:ph type="body" idx="1"/>
          </p:nvPr>
        </p:nvSpPr>
        <p:spPr>
          <a:xfrm>
            <a:off x="853190" y="4443680"/>
            <a:ext cx="5891636" cy="713241"/>
          </a:xfrm>
        </p:spPr>
        <p:txBody>
          <a:bodyPr anchor="t">
            <a:no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9" name="Text Placeholder 5"/>
          <p:cNvSpPr>
            <a:spLocks noGrp="1"/>
          </p:cNvSpPr>
          <p:nvPr>
            <p:ph type="body" sz="quarter" idx="16"/>
          </p:nvPr>
        </p:nvSpPr>
        <p:spPr>
          <a:xfrm>
            <a:off x="7574642" y="1081456"/>
            <a:ext cx="3810001" cy="4075465"/>
          </a:xfrm>
        </p:spPr>
        <p:txBody>
          <a:bodyPr anchor="t"/>
          <a:lstStyle>
            <a:lvl1pPr marL="0" indent="0">
              <a:buFontTx/>
              <a:buNone/>
              <a:defRPr/>
            </a:lvl1pPr>
          </a:lstStyle>
          <a:p>
            <a:pPr lvl="0"/>
            <a:r>
              <a:rPr lang="en-US"/>
              <a:t>Click to edit Master text styles</a:t>
            </a:r>
          </a:p>
        </p:txBody>
      </p:sp>
      <p:sp>
        <p:nvSpPr>
          <p:cNvPr id="4" name="Date Placeholder 3"/>
          <p:cNvSpPr>
            <a:spLocks noGrp="1"/>
          </p:cNvSpPr>
          <p:nvPr>
            <p:ph type="dt" sz="half" idx="10"/>
          </p:nvPr>
        </p:nvSpPr>
        <p:spPr/>
        <p:txBody>
          <a:bodyPr/>
          <a:lstStyle/>
          <a:p>
            <a:fld id="{E481F0DA-7584-42EB-A591-4EB623F45F17}" type="datetime1">
              <a:rPr lang="en-US" smtClean="0"/>
              <a:t>2/20/2020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066776288"/>
      </p:ext>
    </p:extLst>
  </p:cSld>
  <p:clrMapOvr>
    <a:masterClrMapping/>
  </p:clrMapOvr>
  <mc:AlternateContent xmlns:mc="http://schemas.openxmlformats.org/markup-compatibility/2006" xmlns:p14="http://schemas.microsoft.com/office/powerpoint/2010/main">
    <mc:Choice Requires="p14">
      <p:transition spd="slow" p14:dur="2000">
        <p14:prism isContent="1"/>
        <p:sndAc>
          <p:stSnd>
            <p:snd r:embed="rId1" name="camera.wav"/>
          </p:stSnd>
        </p:sndAc>
      </p:transition>
    </mc:Choice>
    <mc:Fallback xmlns="">
      <p:transition spd="slow">
        <p:fade/>
        <p:sndAc>
          <p:stSnd>
            <p:snd r:embed="rId3" name="camera.wav"/>
          </p:stSnd>
        </p:sndAc>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9" name="Freeform 6"/>
          <p:cNvSpPr>
            <a:spLocks noChangeAspect="1"/>
          </p:cNvSpPr>
          <p:nvPr/>
        </p:nvSpPr>
        <p:spPr bwMode="auto">
          <a:xfrm>
            <a:off x="1140884" y="2286585"/>
            <a:ext cx="4895115" cy="2503972"/>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38" name="Title 1"/>
          <p:cNvSpPr>
            <a:spLocks noGrp="1"/>
          </p:cNvSpPr>
          <p:nvPr>
            <p:ph type="title"/>
          </p:nvPr>
        </p:nvSpPr>
        <p:spPr>
          <a:xfrm>
            <a:off x="1357089" y="2435957"/>
            <a:ext cx="4382521" cy="2007789"/>
          </a:xfrm>
        </p:spPr>
        <p:txBody>
          <a:bodyPr/>
          <a:lstStyle>
            <a:lvl1pPr>
              <a:defRPr sz="3200"/>
            </a:lvl1pPr>
          </a:lstStyle>
          <a:p>
            <a:r>
              <a:rPr lang="en-US"/>
              <a:t>Click to edit Master title style</a:t>
            </a:r>
            <a:endParaRPr lang="en-US" dirty="0"/>
          </a:p>
        </p:txBody>
      </p:sp>
      <p:sp>
        <p:nvSpPr>
          <p:cNvPr id="6" name="Text Placeholder 5"/>
          <p:cNvSpPr>
            <a:spLocks noGrp="1"/>
          </p:cNvSpPr>
          <p:nvPr>
            <p:ph type="body" sz="quarter" idx="16"/>
          </p:nvPr>
        </p:nvSpPr>
        <p:spPr>
          <a:xfrm>
            <a:off x="6156000" y="2286000"/>
            <a:ext cx="4880300" cy="2295525"/>
          </a:xfrm>
        </p:spPr>
        <p:txBody>
          <a:bodyPr anchor="t"/>
          <a:lstStyle>
            <a:lvl1pPr marL="0" indent="0">
              <a:buFontTx/>
              <a:buNone/>
              <a:defRPr/>
            </a:lvl1pPr>
          </a:lstStyle>
          <a:p>
            <a:pPr lvl="0"/>
            <a:r>
              <a:rPr lang="en-US"/>
              <a:t>Click to edit Master text styles</a:t>
            </a:r>
          </a:p>
        </p:txBody>
      </p:sp>
      <p:sp>
        <p:nvSpPr>
          <p:cNvPr id="2" name="Date Placeholder 1"/>
          <p:cNvSpPr>
            <a:spLocks noGrp="1"/>
          </p:cNvSpPr>
          <p:nvPr>
            <p:ph type="dt" sz="half" idx="10"/>
          </p:nvPr>
        </p:nvSpPr>
        <p:spPr/>
        <p:txBody>
          <a:bodyPr/>
          <a:lstStyle/>
          <a:p>
            <a:fld id="{04790F0D-CCFE-493E-B0F6-2E764DFB0FF4}" type="datetime1">
              <a:rPr lang="en-US" smtClean="0"/>
              <a:t>2/20/2020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97967691"/>
      </p:ext>
    </p:extLst>
  </p:cSld>
  <p:clrMapOvr>
    <a:masterClrMapping/>
  </p:clrMapOvr>
  <mc:AlternateContent xmlns:mc="http://schemas.openxmlformats.org/markup-compatibility/2006" xmlns:p14="http://schemas.microsoft.com/office/powerpoint/2010/main">
    <mc:Choice Requires="p14">
      <p:transition spd="slow" p14:dur="2000">
        <p14:prism isContent="1"/>
        <p:sndAc>
          <p:stSnd>
            <p:snd r:embed="rId1" name="camera.wav"/>
          </p:stSnd>
        </p:sndAc>
      </p:transition>
    </mc:Choice>
    <mc:Fallback xmlns="">
      <p:transition spd="slow">
        <p:fade/>
        <p:sndAc>
          <p:stSnd>
            <p:snd r:embed="rId3" name="camera.wav"/>
          </p:stSnd>
        </p:sndAc>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0533496-1197-45C8-8FF3-C3DC77844A3B}" type="datetime1">
              <a:rPr lang="en-US" smtClean="0"/>
              <a:t>2/20/2020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13690062"/>
      </p:ext>
    </p:extLst>
  </p:cSld>
  <p:clrMapOvr>
    <a:masterClrMapping/>
  </p:clrMapOvr>
  <mc:AlternateContent xmlns:mc="http://schemas.openxmlformats.org/markup-compatibility/2006" xmlns:p14="http://schemas.microsoft.com/office/powerpoint/2010/main">
    <mc:Choice Requires="p14">
      <p:transition spd="slow" p14:dur="2000">
        <p14:prism isContent="1"/>
        <p:sndAc>
          <p:stSnd>
            <p:snd r:embed="rId1" name="camera.wav"/>
          </p:stSnd>
        </p:sndAc>
      </p:transition>
    </mc:Choice>
    <mc:Fallback xmlns="">
      <p:transition spd="slow">
        <p:fade/>
        <p:sndAc>
          <p:stSnd>
            <p:snd r:embed="rId3" name="camera.wav"/>
          </p:stSnd>
        </p:sndAc>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2" name="Freeform 6"/>
          <p:cNvSpPr>
            <a:spLocks noChangeAspect="1"/>
          </p:cNvSpPr>
          <p:nvPr/>
        </p:nvSpPr>
        <p:spPr bwMode="auto">
          <a:xfrm>
            <a:off x="7669651" y="446089"/>
            <a:ext cx="4522349" cy="5414962"/>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183540" y="586171"/>
            <a:ext cx="2494791" cy="51347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10001" y="446089"/>
            <a:ext cx="6611540" cy="5414962"/>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81F717C-48BC-462C-B3E1-EAD0691D9692}" type="datetime1">
              <a:rPr lang="en-US" smtClean="0"/>
              <a:t>2/20/2020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0591729"/>
      </p:ext>
    </p:extLst>
  </p:cSld>
  <p:clrMapOvr>
    <a:masterClrMapping/>
  </p:clrMapOvr>
  <mc:AlternateContent xmlns:mc="http://schemas.openxmlformats.org/markup-compatibility/2006" xmlns:p14="http://schemas.microsoft.com/office/powerpoint/2010/main">
    <mc:Choice Requires="p14">
      <p:transition spd="slow" p14:dur="2000">
        <p14:prism isContent="1"/>
        <p:sndAc>
          <p:stSnd>
            <p:snd r:embed="rId1" name="camera.wav"/>
          </p:stSnd>
        </p:sndAc>
      </p:transition>
    </mc:Choice>
    <mc:Fallback xmlns="">
      <p:transition spd="slow">
        <p:fade/>
        <p:sndAc>
          <p:stSnd>
            <p:snd r:embed="rId3" name="camera.wav"/>
          </p:stSnd>
        </p:sndAc>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audio" Target="../media/audio1.wav"/><Relationship Id="rId2" Type="http://schemas.openxmlformats.org/officeDocument/2006/relationships/slideLayout" Target="../slideLayouts/slideLayout2.xml"/><Relationship Id="rId16"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10000" y="447188"/>
            <a:ext cx="10571998" cy="970450"/>
          </a:xfrm>
          <a:prstGeom prst="rect">
            <a:avLst/>
          </a:prstGeom>
          <a:effectLst>
            <a:outerShdw blurRad="50800" dir="14400000">
              <a:srgbClr val="000000">
                <a:alpha val="60000"/>
              </a:srgbClr>
            </a:outerShdw>
          </a:effectLst>
        </p:spPr>
        <p:txBody>
          <a:bodyPr vert="horz" lIns="91440" tIns="45720" rIns="91440" bIns="45720" rtlCol="0" anchor="b">
            <a:noAutofit/>
          </a:bodyPr>
          <a:lstStyle/>
          <a:p>
            <a:r>
              <a:rPr lang="en-US"/>
              <a:t>Click to edit Master title style</a:t>
            </a:r>
            <a:endParaRPr lang="en-US" dirty="0"/>
          </a:p>
        </p:txBody>
      </p:sp>
      <p:sp>
        <p:nvSpPr>
          <p:cNvPr id="3" name="Text Placeholder 2"/>
          <p:cNvSpPr>
            <a:spLocks noGrp="1"/>
          </p:cNvSpPr>
          <p:nvPr>
            <p:ph type="body" idx="1"/>
          </p:nvPr>
        </p:nvSpPr>
        <p:spPr>
          <a:xfrm>
            <a:off x="810000" y="2184401"/>
            <a:ext cx="10563285" cy="3674397"/>
          </a:xfrm>
          <a:prstGeom prst="rect">
            <a:avLst/>
          </a:prstGeom>
          <a:effectLst>
            <a:outerShdw blurRad="50800" dir="14400000">
              <a:srgbClr val="000000">
                <a:alpha val="40000"/>
              </a:srgbClr>
            </a:outerShdw>
          </a:effectLst>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451514" y="6041362"/>
            <a:ext cx="8644320" cy="365125"/>
          </a:xfrm>
          <a:prstGeom prst="rect">
            <a:avLst/>
          </a:prstGeom>
        </p:spPr>
        <p:txBody>
          <a:bodyPr vert="horz" lIns="91440" tIns="45720" rIns="91440" bIns="45720" rtlCol="0" anchor="b"/>
          <a:lstStyle>
            <a:lvl1pPr algn="l">
              <a:defRPr sz="900">
                <a:solidFill>
                  <a:schemeClr val="tx1"/>
                </a:solidFill>
              </a:defRPr>
            </a:lvl1pPr>
          </a:lstStyle>
          <a:p>
            <a:endParaRPr lang="en-US" dirty="0"/>
          </a:p>
        </p:txBody>
      </p:sp>
      <p:sp>
        <p:nvSpPr>
          <p:cNvPr id="4" name="Date Placeholder 3"/>
          <p:cNvSpPr>
            <a:spLocks noGrp="1"/>
          </p:cNvSpPr>
          <p:nvPr>
            <p:ph type="dt" sz="half" idx="2"/>
          </p:nvPr>
        </p:nvSpPr>
        <p:spPr>
          <a:xfrm>
            <a:off x="9334626" y="6041362"/>
            <a:ext cx="1343706" cy="365125"/>
          </a:xfrm>
          <a:prstGeom prst="rect">
            <a:avLst/>
          </a:prstGeom>
        </p:spPr>
        <p:txBody>
          <a:bodyPr vert="horz" lIns="91440" tIns="45720" rIns="91440" bIns="45720" rtlCol="0" anchor="b"/>
          <a:lstStyle>
            <a:lvl1pPr algn="r">
              <a:defRPr sz="900">
                <a:solidFill>
                  <a:schemeClr val="tx1"/>
                </a:solidFill>
              </a:defRPr>
            </a:lvl1pPr>
          </a:lstStyle>
          <a:p>
            <a:fld id="{84A07E4C-B01C-44D2-B525-7CFCEFFD6E2C}" type="datetime1">
              <a:rPr lang="en-US" smtClean="0"/>
              <a:t>2/20/2020</a:t>
            </a:fld>
            <a:endParaRPr lang="en-US" dirty="0"/>
          </a:p>
        </p:txBody>
      </p:sp>
      <p:sp>
        <p:nvSpPr>
          <p:cNvPr id="6" name="Slide Number Placeholder 5"/>
          <p:cNvSpPr>
            <a:spLocks noGrp="1"/>
          </p:cNvSpPr>
          <p:nvPr>
            <p:ph type="sldNum" sz="quarter" idx="4"/>
          </p:nvPr>
        </p:nvSpPr>
        <p:spPr>
          <a:xfrm>
            <a:off x="10678331" y="5915888"/>
            <a:ext cx="1062155" cy="490599"/>
          </a:xfrm>
          <a:prstGeom prst="rect">
            <a:avLst/>
          </a:prstGeom>
        </p:spPr>
        <p:txBody>
          <a:bodyPr vert="horz" lIns="91440" tIns="45720" rIns="91440" bIns="10800" rtlCol="0" anchor="b"/>
          <a:lstStyle>
            <a:lvl1pPr algn="r">
              <a:defRPr sz="2000">
                <a:solidFill>
                  <a:schemeClr val="accent1"/>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291268597"/>
      </p:ext>
    </p:extLst>
  </p:cSld>
  <p:clrMap bg1="dk1" tx1="lt1" bg2="dk2" tx2="lt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 id="2147483718" r:id="rId6"/>
    <p:sldLayoutId id="2147483719" r:id="rId7"/>
    <p:sldLayoutId id="2147483720" r:id="rId8"/>
    <p:sldLayoutId id="2147483721" r:id="rId9"/>
    <p:sldLayoutId id="2147483722" r:id="rId10"/>
    <p:sldLayoutId id="2147483723" r:id="rId11"/>
    <p:sldLayoutId id="2147483724" r:id="rId12"/>
    <p:sldLayoutId id="2147483725" r:id="rId13"/>
    <p:sldLayoutId id="2147483726" r:id="rId14"/>
  </p:sldLayoutIdLst>
  <mc:AlternateContent xmlns:mc="http://schemas.openxmlformats.org/markup-compatibility/2006" xmlns:p14="http://schemas.microsoft.com/office/powerpoint/2010/main">
    <mc:Choice Requires="p14">
      <p:transition spd="slow" p14:dur="2000">
        <p14:prism isContent="1"/>
        <p:sndAc>
          <p:stSnd>
            <p:snd r:embed="rId16" name="camera.wav"/>
          </p:stSnd>
        </p:sndAc>
      </p:transition>
    </mc:Choice>
    <mc:Fallback xmlns="">
      <p:transition spd="slow">
        <p:fade/>
        <p:sndAc>
          <p:stSnd>
            <p:snd r:embed="rId17" name="camera.wav"/>
          </p:stSnd>
        </p:sndAc>
      </p:transition>
    </mc:Fallback>
  </mc:AlternateContent>
  <p:hf hdr="0" ftr="0" dt="0"/>
  <p:txStyles>
    <p:titleStyle>
      <a:lvl1pPr algn="l" defTabSz="457200" rtl="0" eaLnBrk="1" latinLnBrk="0" hangingPunct="1">
        <a:spcBef>
          <a:spcPct val="0"/>
        </a:spcBef>
        <a:buNone/>
        <a:defRPr sz="40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audio" Target="../media/audio1.wav"/><Relationship Id="rId5" Type="http://schemas.openxmlformats.org/officeDocument/2006/relationships/hyperlink" Target="https://creativecommons.org/licenses/by-nc/3.0/" TargetMode="External"/><Relationship Id="rId4" Type="http://schemas.openxmlformats.org/officeDocument/2006/relationships/hyperlink" Target="http://paisleycatscrapsfreebloglayouts.blogspot.com/2009/03/antiques-kit-from-kaccii.html" TargetMode="External"/></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jpeg"/><Relationship Id="rId7" Type="http://schemas.openxmlformats.org/officeDocument/2006/relationships/diagramColors" Target="../diagrams/colors1.xml"/><Relationship Id="rId2" Type="http://schemas.openxmlformats.org/officeDocument/2006/relationships/audio" Target="../media/audio1.wav"/><Relationship Id="rId1" Type="http://schemas.openxmlformats.org/officeDocument/2006/relationships/slideLayout" Target="../slideLayouts/slideLayout4.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audio" Target="../media/audio1.wav"/></Relationships>
</file>

<file path=ppt/slides/_rels/slide3.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audio" Target="../media/audio1.wav"/><Relationship Id="rId1" Type="http://schemas.openxmlformats.org/officeDocument/2006/relationships/slideLayout" Target="../slideLayouts/slideLayout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3.jpeg"/><Relationship Id="rId7" Type="http://schemas.openxmlformats.org/officeDocument/2006/relationships/diagramColors" Target="../diagrams/colors3.xml"/><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 Id="rId9" Type="http://schemas.openxmlformats.org/officeDocument/2006/relationships/audio" Target="../media/audio1.wav"/></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audio" Target="../media/audio1.wav"/><Relationship Id="rId1" Type="http://schemas.openxmlformats.org/officeDocument/2006/relationships/slideLayout" Target="../slideLayouts/slideLayout8.xml"/><Relationship Id="rId6" Type="http://schemas.openxmlformats.org/officeDocument/2006/relationships/audio" Target="../media/audio1.wav"/><Relationship Id="rId5" Type="http://schemas.openxmlformats.org/officeDocument/2006/relationships/hyperlink" Target="https://creativecommons.org/licenses/by/3.0/" TargetMode="External"/><Relationship Id="rId4" Type="http://schemas.openxmlformats.org/officeDocument/2006/relationships/hyperlink" Target="https://researchleap.com/research-project-success-factors-within-construction-industry-ghana-evidence-wide-horizon-ghana-limited/"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audio" Target="../media/audio1.wav"/><Relationship Id="rId5" Type="http://schemas.openxmlformats.org/officeDocument/2006/relationships/hyperlink" Target="https://creativecommons.org/licenses/by-sa/3.0/" TargetMode="External"/><Relationship Id="rId4" Type="http://schemas.openxmlformats.org/officeDocument/2006/relationships/hyperlink" Target="http://danlynch.org/blog/2015/10/talking-about-the-situation/" TargetMode="External"/></Relationships>
</file>

<file path=ppt/slides/_rels/slide7.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8.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3.jpeg"/><Relationship Id="rId7" Type="http://schemas.openxmlformats.org/officeDocument/2006/relationships/diagramColors" Target="../diagrams/colors5.xml"/><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 Id="rId9" Type="http://schemas.openxmlformats.org/officeDocument/2006/relationships/audio" Target="../media/audio1.wav"/></Relationships>
</file>

<file path=ppt/slides/_rels/slide9.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3.jpeg"/><Relationship Id="rId7" Type="http://schemas.openxmlformats.org/officeDocument/2006/relationships/diagramColors" Target="../diagrams/colors6.xml"/><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 Id="rId9" Type="http://schemas.openxmlformats.org/officeDocument/2006/relationships/audio" Target="../media/audio1.wav"/></Relationships>
</file>

<file path=ppt/slides/_rels/slide1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audio" Target="../media/audio1.wav"/><Relationship Id="rId1" Type="http://schemas.openxmlformats.org/officeDocument/2006/relationships/slideLayout" Target="../slideLayouts/slideLayout8.xml"/><Relationship Id="rId4" Type="http://schemas.openxmlformats.org/officeDocument/2006/relationships/audio" Target="../media/audio1.wav"/></Relationships>
</file>

<file path=ppt/slides/_rels/slide1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audio" Target="../media/audio1.wav"/><Relationship Id="rId1" Type="http://schemas.openxmlformats.org/officeDocument/2006/relationships/slideLayout" Target="../slideLayouts/slideLayout8.xml"/><Relationship Id="rId4" Type="http://schemas.openxmlformats.org/officeDocument/2006/relationships/audio" Target="../media/audio1.wav"/></Relationships>
</file>

<file path=ppt/slides/_rels/slide1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audio" Target="../media/audio1.wav"/><Relationship Id="rId1" Type="http://schemas.openxmlformats.org/officeDocument/2006/relationships/slideLayout" Target="../slideLayouts/slideLayout8.xml"/><Relationship Id="rId4" Type="http://schemas.openxmlformats.org/officeDocument/2006/relationships/audio" Target="../media/audio1.wav"/></Relationships>
</file>

<file path=ppt/slides/_rels/slide1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audio" Target="../media/audio1.wav"/><Relationship Id="rId1" Type="http://schemas.openxmlformats.org/officeDocument/2006/relationships/slideLayout" Target="../slideLayouts/slideLayout8.xml"/><Relationship Id="rId4" Type="http://schemas.openxmlformats.org/officeDocument/2006/relationships/audio" Target="../media/audio1.wav"/></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audio" Target="../media/audio1.wav"/></Relationships>
</file>

<file path=ppt/slides/_rels/slide15.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6.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7.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8.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19.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audio" Target="../media/audio1.wav"/><Relationship Id="rId1" Type="http://schemas.openxmlformats.org/officeDocument/2006/relationships/slideLayout" Target="../slideLayouts/slideLayout2.xml"/><Relationship Id="rId5" Type="http://schemas.openxmlformats.org/officeDocument/2006/relationships/audio" Target="../media/audio1.wav"/><Relationship Id="rId4" Type="http://schemas.openxmlformats.org/officeDocument/2006/relationships/hyperlink" Target="https://www.flickr.com/photos/psd/3731275681"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30.tmp"/><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audio" Target="../media/audio1.wav"/></Relationships>
</file>

<file path=ppt/slides/_rels/slide21.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22.xml.rels><?xml version="1.0" encoding="UTF-8" standalone="yes"?>
<Relationships xmlns="http://schemas.openxmlformats.org/package/2006/relationships"><Relationship Id="rId3" Type="http://schemas.openxmlformats.org/officeDocument/2006/relationships/image" Target="../media/image31.tmp"/><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audio" Target="../media/audio1.wav"/></Relationships>
</file>

<file path=ppt/slides/_rels/slide23.xml.rels><?xml version="1.0" encoding="UTF-8" standalone="yes"?>
<Relationships xmlns="http://schemas.openxmlformats.org/package/2006/relationships"><Relationship Id="rId3" Type="http://schemas.openxmlformats.org/officeDocument/2006/relationships/image" Target="../media/image32.tmp"/><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audio" Target="../media/audio1.wav"/></Relationships>
</file>

<file path=ppt/slides/_rels/slide24.xml.rels><?xml version="1.0" encoding="UTF-8" standalone="yes"?>
<Relationships xmlns="http://schemas.openxmlformats.org/package/2006/relationships"><Relationship Id="rId3" Type="http://schemas.openxmlformats.org/officeDocument/2006/relationships/image" Target="../media/image33.tmp"/><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audio" Target="../media/audio1.wav"/></Relationships>
</file>

<file path=ppt/slides/_rels/slide25.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29.xml.rels><?xml version="1.0" encoding="UTF-8" standalone="yes"?>
<Relationships xmlns="http://schemas.openxmlformats.org/package/2006/relationships"><Relationship Id="rId8" Type="http://schemas.microsoft.com/office/2007/relationships/diagramDrawing" Target="../diagrams/drawing13.xml"/><Relationship Id="rId3" Type="http://schemas.openxmlformats.org/officeDocument/2006/relationships/image" Target="../media/image42.jpeg"/><Relationship Id="rId7" Type="http://schemas.openxmlformats.org/officeDocument/2006/relationships/diagramColors" Target="../diagrams/colors13.xml"/><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diagramQuickStyle" Target="../diagrams/quickStyle13.xml"/><Relationship Id="rId5" Type="http://schemas.openxmlformats.org/officeDocument/2006/relationships/diagramLayout" Target="../diagrams/layout13.xml"/><Relationship Id="rId4" Type="http://schemas.openxmlformats.org/officeDocument/2006/relationships/diagramData" Target="../diagrams/data13.xml"/><Relationship Id="rId9" Type="http://schemas.openxmlformats.org/officeDocument/2006/relationships/audio" Target="../media/audio1.wav"/></Relationships>
</file>

<file path=ppt/slides/_rels/slide30.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audio" Target="../media/audio1.wav"/><Relationship Id="rId1" Type="http://schemas.openxmlformats.org/officeDocument/2006/relationships/slideLayout" Target="../slideLayouts/slideLayout3.xml"/><Relationship Id="rId6" Type="http://schemas.openxmlformats.org/officeDocument/2006/relationships/audio" Target="../media/audio1.wav"/><Relationship Id="rId5" Type="http://schemas.openxmlformats.org/officeDocument/2006/relationships/hyperlink" Target="https://creativecommons.org/licenses/by-sa/3.0/" TargetMode="External"/><Relationship Id="rId4" Type="http://schemas.openxmlformats.org/officeDocument/2006/relationships/hyperlink" Target="http://www.geograph.org.uk/photo/614920" TargetMode="External"/></Relationships>
</file>

<file path=ppt/slides/_rels/slide31.xml.rels><?xml version="1.0" encoding="UTF-8" standalone="yes"?>
<Relationships xmlns="http://schemas.openxmlformats.org/package/2006/relationships"><Relationship Id="rId3" Type="http://schemas.microsoft.com/office/2017/06/relationships/model3d" Target="../media/model3d1.glb"/><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audio" Target="../media/audio1.wav"/><Relationship Id="rId5" Type="http://schemas.openxmlformats.org/officeDocument/2006/relationships/image" Target="../media/image44.png"/><Relationship Id="rId4" Type="http://schemas.openxmlformats.org/officeDocument/2006/relationships/image" Target="../media/image4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B5DBD6C-E8A8-B349-AC85-61C44AAEA056}"/>
              </a:ext>
            </a:extLst>
          </p:cNvPr>
          <p:cNvPicPr>
            <a:picLocks noChangeAspect="1"/>
          </p:cNvPicPr>
          <p:nvPr/>
        </p:nvPicPr>
        <p:blipFill rotWithShape="1">
          <a:blip r:embed="rId3">
            <a:extLst>
              <a:ext uri="{837473B0-CC2E-450A-ABE3-18F120FF3D39}">
                <a1611:picAttrSrcUrl xmlns:a1611="http://schemas.microsoft.com/office/drawing/2016/11/main" r:id="rId4"/>
              </a:ext>
            </a:extLst>
          </a:blip>
          <a:srcRect l="3137" t="10997" r="-1" b="767"/>
          <a:stretch/>
        </p:blipFill>
        <p:spPr>
          <a:xfrm>
            <a:off x="20" y="10"/>
            <a:ext cx="12191980" cy="6857989"/>
          </a:xfrm>
          <a:prstGeom prst="rect">
            <a:avLst/>
          </a:prstGeom>
        </p:spPr>
      </p:pic>
      <p:sp>
        <p:nvSpPr>
          <p:cNvPr id="10" name="Freeform 6">
            <a:extLst>
              <a:ext uri="{FF2B5EF4-FFF2-40B4-BE49-F238E27FC236}">
                <a16:creationId xmlns:a16="http://schemas.microsoft.com/office/drawing/2014/main" id="{9D1A3D83-39F0-4366-BB12-3C5732003D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406897" y="2935656"/>
            <a:ext cx="6332416" cy="3239188"/>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F266081D-517B-5D43-A7B4-E67DDEDC0B31}"/>
              </a:ext>
            </a:extLst>
          </p:cNvPr>
          <p:cNvSpPr>
            <a:spLocks noGrp="1"/>
          </p:cNvSpPr>
          <p:nvPr>
            <p:ph type="ctrTitle"/>
          </p:nvPr>
        </p:nvSpPr>
        <p:spPr>
          <a:xfrm>
            <a:off x="5723467" y="3251199"/>
            <a:ext cx="5706533" cy="1947929"/>
          </a:xfrm>
        </p:spPr>
        <p:txBody>
          <a:bodyPr>
            <a:normAutofit/>
          </a:bodyPr>
          <a:lstStyle/>
          <a:p>
            <a:r>
              <a:rPr lang="en-US" sz="4000"/>
              <a:t>Vintners Antiques</a:t>
            </a:r>
            <a:endParaRPr lang="en-US" sz="4000" dirty="0"/>
          </a:p>
        </p:txBody>
      </p:sp>
      <p:sp>
        <p:nvSpPr>
          <p:cNvPr id="4" name="Subtitle 3">
            <a:extLst>
              <a:ext uri="{FF2B5EF4-FFF2-40B4-BE49-F238E27FC236}">
                <a16:creationId xmlns:a16="http://schemas.microsoft.com/office/drawing/2014/main" id="{9CA982C5-8822-5F41-B151-CBFC3278D992}"/>
              </a:ext>
            </a:extLst>
          </p:cNvPr>
          <p:cNvSpPr>
            <a:spLocks noGrp="1"/>
          </p:cNvSpPr>
          <p:nvPr>
            <p:ph type="subTitle" idx="1"/>
          </p:nvPr>
        </p:nvSpPr>
        <p:spPr>
          <a:xfrm>
            <a:off x="5723467" y="5196177"/>
            <a:ext cx="5706534" cy="417223"/>
          </a:xfrm>
        </p:spPr>
        <p:txBody>
          <a:bodyPr>
            <a:normAutofit/>
          </a:bodyPr>
          <a:lstStyle/>
          <a:p>
            <a:r>
              <a:rPr lang="en-US" dirty="0"/>
              <a:t>By Grade one project management LTD</a:t>
            </a:r>
          </a:p>
        </p:txBody>
      </p:sp>
      <p:sp>
        <p:nvSpPr>
          <p:cNvPr id="3" name="TextBox 2">
            <a:extLst>
              <a:ext uri="{FF2B5EF4-FFF2-40B4-BE49-F238E27FC236}">
                <a16:creationId xmlns:a16="http://schemas.microsoft.com/office/drawing/2014/main" id="{28EDBC91-36B6-4263-B535-D8C7A79DE5D0}"/>
              </a:ext>
            </a:extLst>
          </p:cNvPr>
          <p:cNvSpPr txBox="1"/>
          <p:nvPr/>
        </p:nvSpPr>
        <p:spPr>
          <a:xfrm>
            <a:off x="9482605" y="6657944"/>
            <a:ext cx="2709395"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4" tooltip="http://paisleycatscrapsfreebloglayouts.blogspot.com/2009/03/antiques-kit-from-kaccii.html">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5" tooltip="https://creativecommons.org/licenses/by-nc/3.0/">
                  <a:extLst>
                    <a:ext uri="{A12FA001-AC4F-418D-AE19-62706E023703}">
                      <ahyp:hlinkClr xmlns:ahyp="http://schemas.microsoft.com/office/drawing/2018/hyperlinkcolor" val="tx"/>
                    </a:ext>
                  </a:extLst>
                </a:hlinkClick>
              </a:rPr>
              <a:t>CC BY-NC</a:t>
            </a:r>
            <a:endParaRPr lang="en-GB" sz="700">
              <a:solidFill>
                <a:srgbClr val="FFFFFF"/>
              </a:solidFill>
            </a:endParaRPr>
          </a:p>
        </p:txBody>
      </p:sp>
      <p:sp>
        <p:nvSpPr>
          <p:cNvPr id="6" name="Slide Number Placeholder 5">
            <a:extLst>
              <a:ext uri="{FF2B5EF4-FFF2-40B4-BE49-F238E27FC236}">
                <a16:creationId xmlns:a16="http://schemas.microsoft.com/office/drawing/2014/main" id="{3F1F3FF3-E8F8-41A0-A7B3-4E5D8B23BC4E}"/>
              </a:ext>
            </a:extLst>
          </p:cNvPr>
          <p:cNvSpPr>
            <a:spLocks noGrp="1"/>
          </p:cNvSpPr>
          <p:nvPr>
            <p:ph type="sldNum" sz="quarter" idx="12"/>
          </p:nvPr>
        </p:nvSpPr>
        <p:spPr>
          <a:xfrm>
            <a:off x="10678331" y="5915888"/>
            <a:ext cx="1062155" cy="490599"/>
          </a:xfrm>
        </p:spPr>
        <p:txBody>
          <a:bodyPr/>
          <a:lstStyle/>
          <a:p>
            <a:fld id="{D57F1E4F-1CFF-5643-939E-217C01CDF565}" type="slidenum">
              <a:rPr lang="en-US" smtClean="0"/>
              <a:pPr/>
              <a:t>1</a:t>
            </a:fld>
            <a:endParaRPr lang="en-US" dirty="0"/>
          </a:p>
        </p:txBody>
      </p:sp>
      <p:sp>
        <p:nvSpPr>
          <p:cNvPr id="8" name="Footer Placeholder 7">
            <a:extLst>
              <a:ext uri="{FF2B5EF4-FFF2-40B4-BE49-F238E27FC236}">
                <a16:creationId xmlns:a16="http://schemas.microsoft.com/office/drawing/2014/main" id="{C59A0D65-5F7A-4934-A956-ED97D42B7DAC}"/>
              </a:ext>
            </a:extLst>
          </p:cNvPr>
          <p:cNvSpPr>
            <a:spLocks noGrp="1"/>
          </p:cNvSpPr>
          <p:nvPr>
            <p:ph type="ftr" sz="quarter" idx="11"/>
          </p:nvPr>
        </p:nvSpPr>
        <p:spPr/>
        <p:txBody>
          <a:bodyPr/>
          <a:lstStyle/>
          <a:p>
            <a:r>
              <a:rPr lang="en-US" sz="2000" dirty="0"/>
              <a:t>Mohammed Kammal Hussian</a:t>
            </a:r>
          </a:p>
        </p:txBody>
      </p:sp>
    </p:spTree>
    <p:extLst>
      <p:ext uri="{BB962C8B-B14F-4D97-AF65-F5344CB8AC3E}">
        <p14:creationId xmlns:p14="http://schemas.microsoft.com/office/powerpoint/2010/main" val="1984022736"/>
      </p:ext>
    </p:extLst>
  </p:cSld>
  <p:clrMapOvr>
    <a:masterClrMapping/>
  </p:clrMapOvr>
  <mc:AlternateContent xmlns:mc="http://schemas.openxmlformats.org/markup-compatibility/2006" xmlns:p14="http://schemas.microsoft.com/office/powerpoint/2010/main">
    <mc:Choice Requires="p14">
      <p:transition spd="slow" p14:dur="2000">
        <p14:prism isContent="1"/>
        <p:sndAc>
          <p:stSnd>
            <p:snd r:embed="rId2" name="camera.wav"/>
          </p:stSnd>
        </p:sndAc>
      </p:transition>
    </mc:Choice>
    <mc:Fallback xmlns="">
      <p:transition spd="slow">
        <p:fade/>
        <p:sndAc>
          <p:stSnd>
            <p:snd r:embed="rId6" name="camera.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reeform 6">
            <a:extLst>
              <a:ext uri="{FF2B5EF4-FFF2-40B4-BE49-F238E27FC236}">
                <a16:creationId xmlns:a16="http://schemas.microsoft.com/office/drawing/2014/main" id="{B9D93730-8C7D-423D-9137-597B5FA657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a16="http://schemas.microsoft.com/office/drawing/2014/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useBgFill="1">
        <p:nvSpPr>
          <p:cNvPr id="14" name="Rectangle 13">
            <a:extLst>
              <a:ext uri="{FF2B5EF4-FFF2-40B4-BE49-F238E27FC236}">
                <a16:creationId xmlns:a16="http://schemas.microsoft.com/office/drawing/2014/main" id="{D0D45553-91A4-480A-9577-0E0FC0D919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3" y="0"/>
            <a:ext cx="12187427"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23">
            <a:extLst>
              <a:ext uri="{FF2B5EF4-FFF2-40B4-BE49-F238E27FC236}">
                <a16:creationId xmlns:a16="http://schemas.microsoft.com/office/drawing/2014/main" id="{D240F8A8-FEA1-42C2-B259-27A9351279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4637005" cy="6858000"/>
          </a:xfrm>
          <a:custGeom>
            <a:avLst/>
            <a:gdLst>
              <a:gd name="connsiteX0" fmla="*/ 0 w 4637005"/>
              <a:gd name="connsiteY0" fmla="*/ 0 h 6858000"/>
              <a:gd name="connsiteX1" fmla="*/ 4637005 w 4637005"/>
              <a:gd name="connsiteY1" fmla="*/ 0 h 6858000"/>
              <a:gd name="connsiteX2" fmla="*/ 4637005 w 4637005"/>
              <a:gd name="connsiteY2" fmla="*/ 1900238 h 6858000"/>
              <a:gd name="connsiteX3" fmla="*/ 4266589 w 4637005"/>
              <a:gd name="connsiteY3" fmla="*/ 2178050 h 6858000"/>
              <a:gd name="connsiteX4" fmla="*/ 4262355 w 4637005"/>
              <a:gd name="connsiteY4" fmla="*/ 2184400 h 6858000"/>
              <a:gd name="connsiteX5" fmla="*/ 4256005 w 4637005"/>
              <a:gd name="connsiteY5" fmla="*/ 2193925 h 6858000"/>
              <a:gd name="connsiteX6" fmla="*/ 4249655 w 4637005"/>
              <a:gd name="connsiteY6" fmla="*/ 2201863 h 6858000"/>
              <a:gd name="connsiteX7" fmla="*/ 4249655 w 4637005"/>
              <a:gd name="connsiteY7" fmla="*/ 2211388 h 6858000"/>
              <a:gd name="connsiteX8" fmla="*/ 4249655 w 4637005"/>
              <a:gd name="connsiteY8" fmla="*/ 2220913 h 6858000"/>
              <a:gd name="connsiteX9" fmla="*/ 4256005 w 4637005"/>
              <a:gd name="connsiteY9" fmla="*/ 2228850 h 6858000"/>
              <a:gd name="connsiteX10" fmla="*/ 4262355 w 4637005"/>
              <a:gd name="connsiteY10" fmla="*/ 2238375 h 6858000"/>
              <a:gd name="connsiteX11" fmla="*/ 4266589 w 4637005"/>
              <a:gd name="connsiteY11" fmla="*/ 2244725 h 6858000"/>
              <a:gd name="connsiteX12" fmla="*/ 4637005 w 4637005"/>
              <a:gd name="connsiteY12" fmla="*/ 2522538 h 6858000"/>
              <a:gd name="connsiteX13" fmla="*/ 4637005 w 4637005"/>
              <a:gd name="connsiteY13" fmla="*/ 6858000 h 6858000"/>
              <a:gd name="connsiteX14" fmla="*/ 0 w 4637005"/>
              <a:gd name="connsiteY1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637005" h="6858000">
                <a:moveTo>
                  <a:pt x="0" y="0"/>
                </a:moveTo>
                <a:lnTo>
                  <a:pt x="4637005" y="0"/>
                </a:lnTo>
                <a:lnTo>
                  <a:pt x="4637005" y="1900238"/>
                </a:lnTo>
                <a:lnTo>
                  <a:pt x="4266589" y="2178050"/>
                </a:lnTo>
                <a:lnTo>
                  <a:pt x="4262355" y="2184400"/>
                </a:lnTo>
                <a:lnTo>
                  <a:pt x="4256005" y="2193925"/>
                </a:lnTo>
                <a:lnTo>
                  <a:pt x="4249655" y="2201863"/>
                </a:lnTo>
                <a:lnTo>
                  <a:pt x="4249655" y="2211388"/>
                </a:lnTo>
                <a:lnTo>
                  <a:pt x="4249655" y="2220913"/>
                </a:lnTo>
                <a:lnTo>
                  <a:pt x="4256005" y="2228850"/>
                </a:lnTo>
                <a:lnTo>
                  <a:pt x="4262355" y="2238375"/>
                </a:lnTo>
                <a:lnTo>
                  <a:pt x="4266589" y="2244725"/>
                </a:lnTo>
                <a:lnTo>
                  <a:pt x="4637005" y="2522538"/>
                </a:lnTo>
                <a:lnTo>
                  <a:pt x="4637005" y="6858000"/>
                </a:lnTo>
                <a:lnTo>
                  <a:pt x="0" y="6858000"/>
                </a:lnTo>
                <a:close/>
              </a:path>
            </a:pathLst>
          </a:custGeom>
          <a:blipFill>
            <a:blip r:embed="rId3">
              <a:duotone>
                <a:schemeClr val="accent1">
                  <a:tint val="98000"/>
                  <a:lumMod val="102000"/>
                </a:schemeClr>
                <a:schemeClr val="accent1">
                  <a:shade val="98000"/>
                  <a:lumMod val="98000"/>
                </a:schemeClr>
              </a:duotone>
            </a:blip>
            <a:tile tx="0" ty="0" sx="100000" sy="100000" flip="none" algn="tl"/>
          </a:blipFill>
          <a:ln>
            <a:headEnd/>
            <a:tailEnd/>
          </a:ln>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077C5E3-3822-4343-8285-D9CDC8A98E64}"/>
              </a:ext>
            </a:extLst>
          </p:cNvPr>
          <p:cNvSpPr>
            <a:spLocks noGrp="1"/>
          </p:cNvSpPr>
          <p:nvPr>
            <p:ph type="title"/>
          </p:nvPr>
        </p:nvSpPr>
        <p:spPr>
          <a:xfrm>
            <a:off x="556591" y="1741714"/>
            <a:ext cx="3518452" cy="4117749"/>
          </a:xfrm>
        </p:spPr>
        <p:txBody>
          <a:bodyPr vert="horz" lIns="91440" tIns="45720" rIns="91440" bIns="45720" rtlCol="0" anchor="t">
            <a:normAutofit/>
          </a:bodyPr>
          <a:lstStyle/>
          <a:p>
            <a:r>
              <a:rPr lang="en-US" sz="3700" dirty="0"/>
              <a:t>Module: project planning and management in workplace</a:t>
            </a:r>
          </a:p>
        </p:txBody>
      </p:sp>
      <p:sp>
        <p:nvSpPr>
          <p:cNvPr id="5" name="Slide Number Placeholder 4">
            <a:extLst>
              <a:ext uri="{FF2B5EF4-FFF2-40B4-BE49-F238E27FC236}">
                <a16:creationId xmlns:a16="http://schemas.microsoft.com/office/drawing/2014/main" id="{EC421CBF-BAE5-45E0-9269-02BBBE9FC897}"/>
              </a:ext>
            </a:extLst>
          </p:cNvPr>
          <p:cNvSpPr>
            <a:spLocks noGrp="1"/>
          </p:cNvSpPr>
          <p:nvPr>
            <p:ph type="sldNum" sz="quarter" idx="12"/>
          </p:nvPr>
        </p:nvSpPr>
        <p:spPr>
          <a:xfrm>
            <a:off x="10678331" y="5915888"/>
            <a:ext cx="1062155" cy="490599"/>
          </a:xfrm>
        </p:spPr>
        <p:txBody>
          <a:bodyPr vert="horz" lIns="91440" tIns="45720" rIns="91440" bIns="10800" rtlCol="0" anchor="b">
            <a:normAutofit/>
          </a:bodyPr>
          <a:lstStyle/>
          <a:p>
            <a:pPr>
              <a:spcAft>
                <a:spcPts val="600"/>
              </a:spcAft>
            </a:pPr>
            <a:fld id="{D57F1E4F-1CFF-5643-939E-217C01CDF565}" type="slidenum">
              <a:rPr lang="en-US" kern="1200" dirty="0">
                <a:solidFill>
                  <a:schemeClr val="accent1"/>
                </a:solidFill>
                <a:latin typeface="+mn-lt"/>
                <a:ea typeface="+mn-ea"/>
                <a:cs typeface="+mn-cs"/>
              </a:rPr>
              <a:pPr>
                <a:spcAft>
                  <a:spcPts val="600"/>
                </a:spcAft>
              </a:pPr>
              <a:t>2</a:t>
            </a:fld>
            <a:endParaRPr lang="en-US" kern="1200" dirty="0">
              <a:solidFill>
                <a:schemeClr val="accent1"/>
              </a:solidFill>
              <a:latin typeface="+mn-lt"/>
              <a:ea typeface="+mn-ea"/>
              <a:cs typeface="+mn-cs"/>
            </a:endParaRPr>
          </a:p>
        </p:txBody>
      </p:sp>
      <p:graphicFrame>
        <p:nvGraphicFramePr>
          <p:cNvPr id="9" name="Content Placeholder 3">
            <a:extLst>
              <a:ext uri="{FF2B5EF4-FFF2-40B4-BE49-F238E27FC236}">
                <a16:creationId xmlns:a16="http://schemas.microsoft.com/office/drawing/2014/main" id="{FCFBA3C6-A093-4713-9D9F-357119403560}"/>
              </a:ext>
            </a:extLst>
          </p:cNvPr>
          <p:cNvGraphicFramePr>
            <a:graphicFrameLocks noGrp="1"/>
          </p:cNvGraphicFramePr>
          <p:nvPr>
            <p:ph sz="half" idx="2"/>
            <p:extLst>
              <p:ext uri="{D42A27DB-BD31-4B8C-83A1-F6EECF244321}">
                <p14:modId xmlns:p14="http://schemas.microsoft.com/office/powerpoint/2010/main" val="1071354721"/>
              </p:ext>
            </p:extLst>
          </p:nvPr>
        </p:nvGraphicFramePr>
        <p:xfrm>
          <a:off x="5466523" y="1172818"/>
          <a:ext cx="5906328" cy="468664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0" name="Footer Placeholder 7">
            <a:extLst>
              <a:ext uri="{FF2B5EF4-FFF2-40B4-BE49-F238E27FC236}">
                <a16:creationId xmlns:a16="http://schemas.microsoft.com/office/drawing/2014/main" id="{8AB89363-CD36-4813-88E9-2CC62B157994}"/>
              </a:ext>
            </a:extLst>
          </p:cNvPr>
          <p:cNvSpPr txBox="1">
            <a:spLocks/>
          </p:cNvSpPr>
          <p:nvPr/>
        </p:nvSpPr>
        <p:spPr>
          <a:xfrm>
            <a:off x="451514" y="6041362"/>
            <a:ext cx="8644320" cy="365125"/>
          </a:xfrm>
          <a:prstGeom prst="rect">
            <a:avLst/>
          </a:prstGeom>
        </p:spPr>
        <p:txBody>
          <a:bodyPr vert="horz" lIns="91440" tIns="45720" rIns="91440" bIns="45720" rtlCol="0" anchor="b"/>
          <a:lstStyle>
            <a:defPPr>
              <a:defRPr lang="en-US"/>
            </a:defPPr>
            <a:lvl1pPr marL="0" algn="l" defTabSz="457200" rtl="0" eaLnBrk="1" latinLnBrk="0" hangingPunct="1">
              <a:defRPr sz="9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entury Gothic" panose="020B0502020202020204"/>
                <a:ea typeface="+mn-ea"/>
                <a:cs typeface="+mn-cs"/>
              </a:rPr>
              <a:t>Mohammed Kammal Hussian</a:t>
            </a:r>
          </a:p>
        </p:txBody>
      </p:sp>
    </p:spTree>
    <p:extLst>
      <p:ext uri="{BB962C8B-B14F-4D97-AF65-F5344CB8AC3E}">
        <p14:creationId xmlns:p14="http://schemas.microsoft.com/office/powerpoint/2010/main" val="172654179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p14:prism isContent="1"/>
        <p:sndAc>
          <p:stSnd>
            <p:snd r:embed="rId2" name="camera.wav"/>
          </p:stSnd>
        </p:sndAc>
      </p:transition>
    </mc:Choice>
    <mc:Fallback xmlns="">
      <p:transition spd="slow">
        <p:fade/>
        <p:sndAc>
          <p:stSnd>
            <p:snd r:embed="rId9" name="camer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6">
            <a:extLst>
              <a:ext uri="{FF2B5EF4-FFF2-40B4-BE49-F238E27FC236}">
                <a16:creationId xmlns:a16="http://schemas.microsoft.com/office/drawing/2014/main" id="{8EE457FF-670E-4EC1-ACD4-1173DA9A79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6="http://schemas.microsoft.com/office/drawing/2014/main"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useBgFill="1">
        <p:nvSpPr>
          <p:cNvPr id="8" name="Rectangle 11">
            <a:extLst>
              <a:ext uri="{FF2B5EF4-FFF2-40B4-BE49-F238E27FC236}">
                <a16:creationId xmlns:a16="http://schemas.microsoft.com/office/drawing/2014/main" id="{089A69AF-D57B-49B4-886C-D4A5DC1944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Shape 13">
            <a:extLst>
              <a:ext uri="{FF2B5EF4-FFF2-40B4-BE49-F238E27FC236}">
                <a16:creationId xmlns:a16="http://schemas.microsoft.com/office/drawing/2014/main" id="{CABDC08D-6093-4397-92D4-54D00E2BB1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16200000">
            <a:off x="-650724" y="650724"/>
            <a:ext cx="6858000" cy="5556552"/>
          </a:xfrm>
          <a:custGeom>
            <a:avLst/>
            <a:gdLst>
              <a:gd name="connsiteX0" fmla="*/ 6858000 w 6858000"/>
              <a:gd name="connsiteY0" fmla="*/ 3445704 h 5556552"/>
              <a:gd name="connsiteX1" fmla="*/ 3829242 w 6858000"/>
              <a:gd name="connsiteY1" fmla="*/ 5433322 h 5556552"/>
              <a:gd name="connsiteX2" fmla="*/ 3827369 w 6858000"/>
              <a:gd name="connsiteY2" fmla="*/ 5434867 h 5556552"/>
              <a:gd name="connsiteX3" fmla="*/ 3824583 w 6858000"/>
              <a:gd name="connsiteY3" fmla="*/ 5436378 h 5556552"/>
              <a:gd name="connsiteX4" fmla="*/ 3798693 w 6858000"/>
              <a:gd name="connsiteY4" fmla="*/ 5453370 h 5556552"/>
              <a:gd name="connsiteX5" fmla="*/ 3785011 w 6858000"/>
              <a:gd name="connsiteY5" fmla="*/ 5457858 h 5556552"/>
              <a:gd name="connsiteX6" fmla="*/ 3706339 w 6858000"/>
              <a:gd name="connsiteY6" fmla="*/ 5500559 h 5556552"/>
              <a:gd name="connsiteX7" fmla="*/ 3428998 w 6858000"/>
              <a:gd name="connsiteY7" fmla="*/ 5556552 h 5556552"/>
              <a:gd name="connsiteX8" fmla="*/ 3151658 w 6858000"/>
              <a:gd name="connsiteY8" fmla="*/ 5500559 h 5556552"/>
              <a:gd name="connsiteX9" fmla="*/ 3072996 w 6858000"/>
              <a:gd name="connsiteY9" fmla="*/ 5457863 h 5556552"/>
              <a:gd name="connsiteX10" fmla="*/ 3059298 w 6858000"/>
              <a:gd name="connsiteY10" fmla="*/ 5453370 h 5556552"/>
              <a:gd name="connsiteX11" fmla="*/ 3033383 w 6858000"/>
              <a:gd name="connsiteY11" fmla="*/ 5436362 h 5556552"/>
              <a:gd name="connsiteX12" fmla="*/ 3030627 w 6858000"/>
              <a:gd name="connsiteY12" fmla="*/ 5434867 h 5556552"/>
              <a:gd name="connsiteX13" fmla="*/ 3028775 w 6858000"/>
              <a:gd name="connsiteY13" fmla="*/ 5433338 h 5556552"/>
              <a:gd name="connsiteX14" fmla="*/ 0 w 6858000"/>
              <a:gd name="connsiteY14" fmla="*/ 3445704 h 5556552"/>
              <a:gd name="connsiteX15" fmla="*/ 6858000 w 6858000"/>
              <a:gd name="connsiteY15" fmla="*/ 0 h 5556552"/>
              <a:gd name="connsiteX16" fmla="*/ 6858000 w 6858000"/>
              <a:gd name="connsiteY16" fmla="*/ 349336 h 5556552"/>
              <a:gd name="connsiteX17" fmla="*/ 6858000 w 6858000"/>
              <a:gd name="connsiteY17" fmla="*/ 3445703 h 5556552"/>
              <a:gd name="connsiteX18" fmla="*/ 0 w 6858000"/>
              <a:gd name="connsiteY18" fmla="*/ 3445703 h 5556552"/>
              <a:gd name="connsiteX19" fmla="*/ 0 w 6858000"/>
              <a:gd name="connsiteY19" fmla="*/ 0 h 55565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858000" h="5556552">
                <a:moveTo>
                  <a:pt x="6858000" y="3445704"/>
                </a:moveTo>
                <a:lnTo>
                  <a:pt x="3829242" y="5433322"/>
                </a:lnTo>
                <a:lnTo>
                  <a:pt x="3827369" y="5434867"/>
                </a:lnTo>
                <a:lnTo>
                  <a:pt x="3824583" y="5436378"/>
                </a:lnTo>
                <a:lnTo>
                  <a:pt x="3798693" y="5453370"/>
                </a:lnTo>
                <a:lnTo>
                  <a:pt x="3785011" y="5457858"/>
                </a:lnTo>
                <a:lnTo>
                  <a:pt x="3706339" y="5500559"/>
                </a:lnTo>
                <a:cubicBezTo>
                  <a:pt x="3621096" y="5536614"/>
                  <a:pt x="3527375" y="5556552"/>
                  <a:pt x="3428998" y="5556552"/>
                </a:cubicBezTo>
                <a:cubicBezTo>
                  <a:pt x="3330621" y="5556552"/>
                  <a:pt x="3236901" y="5536614"/>
                  <a:pt x="3151658" y="5500559"/>
                </a:cubicBezTo>
                <a:lnTo>
                  <a:pt x="3072996" y="5457863"/>
                </a:lnTo>
                <a:lnTo>
                  <a:pt x="3059298" y="5453370"/>
                </a:lnTo>
                <a:lnTo>
                  <a:pt x="3033383" y="5436362"/>
                </a:lnTo>
                <a:lnTo>
                  <a:pt x="3030627" y="5434867"/>
                </a:lnTo>
                <a:lnTo>
                  <a:pt x="3028775" y="5433338"/>
                </a:lnTo>
                <a:lnTo>
                  <a:pt x="0" y="3445704"/>
                </a:lnTo>
                <a:close/>
                <a:moveTo>
                  <a:pt x="6858000" y="0"/>
                </a:moveTo>
                <a:lnTo>
                  <a:pt x="6858000" y="349336"/>
                </a:lnTo>
                <a:lnTo>
                  <a:pt x="6858000" y="3445703"/>
                </a:lnTo>
                <a:lnTo>
                  <a:pt x="0" y="3445703"/>
                </a:lnTo>
                <a:lnTo>
                  <a:pt x="0" y="0"/>
                </a:lnTo>
                <a:close/>
              </a:path>
            </a:pathLst>
          </a:custGeom>
          <a:ln>
            <a:noFill/>
          </a:ln>
          <a:effectLst/>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B831EFC3-8D8C-4751-83E6-259F994294E6}"/>
              </a:ext>
            </a:extLst>
          </p:cNvPr>
          <p:cNvSpPr>
            <a:spLocks noGrp="1"/>
          </p:cNvSpPr>
          <p:nvPr>
            <p:ph type="title"/>
          </p:nvPr>
        </p:nvSpPr>
        <p:spPr>
          <a:xfrm>
            <a:off x="451515" y="1734857"/>
            <a:ext cx="3765483" cy="3388287"/>
          </a:xfrm>
        </p:spPr>
        <p:txBody>
          <a:bodyPr vert="horz" lIns="91440" tIns="45720" rIns="91440" bIns="45720" rtlCol="0" anchor="ctr">
            <a:normAutofit/>
          </a:bodyPr>
          <a:lstStyle/>
          <a:p>
            <a:r>
              <a:rPr lang="en-US" dirty="0"/>
              <a:t>Students names and ID</a:t>
            </a:r>
          </a:p>
        </p:txBody>
      </p:sp>
      <p:sp>
        <p:nvSpPr>
          <p:cNvPr id="5" name="Slide Number Placeholder 4">
            <a:extLst>
              <a:ext uri="{FF2B5EF4-FFF2-40B4-BE49-F238E27FC236}">
                <a16:creationId xmlns:a16="http://schemas.microsoft.com/office/drawing/2014/main" id="{376CDC0B-E6A8-4D4C-966A-7E4EFF0DE05E}"/>
              </a:ext>
            </a:extLst>
          </p:cNvPr>
          <p:cNvSpPr>
            <a:spLocks noGrp="1"/>
          </p:cNvSpPr>
          <p:nvPr>
            <p:ph type="sldNum" sz="quarter" idx="12"/>
          </p:nvPr>
        </p:nvSpPr>
        <p:spPr>
          <a:xfrm>
            <a:off x="10678331" y="5915888"/>
            <a:ext cx="1062155" cy="490599"/>
          </a:xfrm>
        </p:spPr>
        <p:txBody>
          <a:bodyPr vert="horz" lIns="91440" tIns="45720" rIns="91440" bIns="10800" rtlCol="0" anchor="b">
            <a:normAutofit/>
          </a:bodyPr>
          <a:lstStyle/>
          <a:p>
            <a:pPr>
              <a:spcAft>
                <a:spcPts val="600"/>
              </a:spcAft>
            </a:pPr>
            <a:fld id="{D57F1E4F-1CFF-5643-939E-217C01CDF565}" type="slidenum">
              <a:rPr lang="en-US" kern="1200" dirty="0">
                <a:solidFill>
                  <a:schemeClr val="accent1"/>
                </a:solidFill>
                <a:latin typeface="+mn-lt"/>
                <a:ea typeface="+mn-ea"/>
                <a:cs typeface="+mn-cs"/>
              </a:rPr>
              <a:pPr>
                <a:spcAft>
                  <a:spcPts val="600"/>
                </a:spcAft>
              </a:pPr>
              <a:t>3</a:t>
            </a:fld>
            <a:endParaRPr lang="en-US" kern="1200" dirty="0">
              <a:solidFill>
                <a:schemeClr val="accent1"/>
              </a:solidFill>
              <a:latin typeface="+mn-lt"/>
              <a:ea typeface="+mn-ea"/>
              <a:cs typeface="+mn-cs"/>
            </a:endParaRPr>
          </a:p>
        </p:txBody>
      </p:sp>
      <p:graphicFrame>
        <p:nvGraphicFramePr>
          <p:cNvPr id="4" name="Diagram 3">
            <a:extLst>
              <a:ext uri="{FF2B5EF4-FFF2-40B4-BE49-F238E27FC236}">
                <a16:creationId xmlns:a16="http://schemas.microsoft.com/office/drawing/2014/main" id="{A9984B4E-0764-4163-B261-7950D476369B}"/>
              </a:ext>
            </a:extLst>
          </p:cNvPr>
          <p:cNvGraphicFramePr/>
          <p:nvPr>
            <p:extLst>
              <p:ext uri="{D42A27DB-BD31-4B8C-83A1-F6EECF244321}">
                <p14:modId xmlns:p14="http://schemas.microsoft.com/office/powerpoint/2010/main" val="3686573965"/>
              </p:ext>
            </p:extLst>
          </p:nvPr>
        </p:nvGraphicFramePr>
        <p:xfrm>
          <a:off x="5905500" y="716748"/>
          <a:ext cx="6034198" cy="474762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Footer Placeholder 7">
            <a:extLst>
              <a:ext uri="{FF2B5EF4-FFF2-40B4-BE49-F238E27FC236}">
                <a16:creationId xmlns:a16="http://schemas.microsoft.com/office/drawing/2014/main" id="{547C2CDE-893A-49CE-BABB-3A7A9DE824F9}"/>
              </a:ext>
            </a:extLst>
          </p:cNvPr>
          <p:cNvSpPr>
            <a:spLocks noGrp="1"/>
          </p:cNvSpPr>
          <p:nvPr>
            <p:ph type="ftr" sz="quarter" idx="11"/>
          </p:nvPr>
        </p:nvSpPr>
        <p:spPr>
          <a:xfrm>
            <a:off x="-2" y="5998560"/>
            <a:ext cx="8644320" cy="365125"/>
          </a:xfrm>
        </p:spPr>
        <p:txBody>
          <a:bodyPr/>
          <a:lstStyle/>
          <a:p>
            <a:r>
              <a:rPr lang="en-US" sz="2000" dirty="0">
                <a:solidFill>
                  <a:schemeClr val="bg1"/>
                </a:solidFill>
              </a:rPr>
              <a:t>Mohammed Kammal Hussian</a:t>
            </a:r>
          </a:p>
        </p:txBody>
      </p:sp>
    </p:spTree>
    <p:extLst>
      <p:ext uri="{BB962C8B-B14F-4D97-AF65-F5344CB8AC3E}">
        <p14:creationId xmlns:p14="http://schemas.microsoft.com/office/powerpoint/2010/main" val="81455932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p14:prism isContent="1"/>
        <p:sndAc>
          <p:stSnd>
            <p:snd r:embed="rId2" name="camera.wav"/>
          </p:stSnd>
        </p:sndAc>
      </p:transition>
    </mc:Choice>
    <mc:Fallback xmlns="">
      <p:transition spd="slow">
        <p:fade/>
        <p:sndAc>
          <p:stSnd>
            <p:snd r:embed="rId8" name="camer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4" grpId="0">
        <p:bldAsOne/>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5940F547-7206-4401-94FB-F8421915D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Group of people standing up facing the front of the room">
            <a:extLst>
              <a:ext uri="{FF2B5EF4-FFF2-40B4-BE49-F238E27FC236}">
                <a16:creationId xmlns:a16="http://schemas.microsoft.com/office/drawing/2014/main" id="{30DD28AB-D394-1140-A4F3-F7FC038AA57F}"/>
              </a:ext>
            </a:extLst>
          </p:cNvPr>
          <p:cNvPicPr>
            <a:picLocks noChangeAspect="1"/>
          </p:cNvPicPr>
          <p:nvPr/>
        </p:nvPicPr>
        <p:blipFill rotWithShape="1">
          <a:blip r:embed="rId3" cstate="screen">
            <a:alphaModFix amt="40000"/>
            <a:extLst>
              <a:ext uri="{28A0092B-C50C-407E-A947-70E740481C1C}">
                <a14:useLocalDpi xmlns:a14="http://schemas.microsoft.com/office/drawing/2010/main"/>
              </a:ext>
            </a:extLst>
          </a:blip>
          <a:srcRect/>
          <a:stretch/>
        </p:blipFill>
        <p:spPr>
          <a:xfrm>
            <a:off x="20" y="11"/>
            <a:ext cx="12191980" cy="6857989"/>
          </a:xfrm>
          <a:prstGeom prst="rect">
            <a:avLst/>
          </a:prstGeom>
        </p:spPr>
      </p:pic>
      <p:sp>
        <p:nvSpPr>
          <p:cNvPr id="2" name="Title 1">
            <a:extLst>
              <a:ext uri="{FF2B5EF4-FFF2-40B4-BE49-F238E27FC236}">
                <a16:creationId xmlns:a16="http://schemas.microsoft.com/office/drawing/2014/main" id="{23F6D5E8-15CF-4755-910B-1B5A1E777357}"/>
              </a:ext>
            </a:extLst>
          </p:cNvPr>
          <p:cNvSpPr>
            <a:spLocks noGrp="1"/>
          </p:cNvSpPr>
          <p:nvPr>
            <p:ph type="title"/>
          </p:nvPr>
        </p:nvSpPr>
        <p:spPr>
          <a:xfrm>
            <a:off x="810000" y="447188"/>
            <a:ext cx="10571998" cy="970450"/>
          </a:xfrm>
        </p:spPr>
        <p:txBody>
          <a:bodyPr>
            <a:normAutofit/>
          </a:bodyPr>
          <a:lstStyle/>
          <a:p>
            <a:r>
              <a:rPr lang="en-US" dirty="0"/>
              <a:t>Our Company Values</a:t>
            </a:r>
          </a:p>
        </p:txBody>
      </p:sp>
      <p:sp>
        <p:nvSpPr>
          <p:cNvPr id="3" name="Slide Number Placeholder 2">
            <a:extLst>
              <a:ext uri="{FF2B5EF4-FFF2-40B4-BE49-F238E27FC236}">
                <a16:creationId xmlns:a16="http://schemas.microsoft.com/office/drawing/2014/main" id="{B2D8134D-C061-47C2-9DA4-5D6482FA9F8A}"/>
              </a:ext>
            </a:extLst>
          </p:cNvPr>
          <p:cNvSpPr>
            <a:spLocks noGrp="1"/>
          </p:cNvSpPr>
          <p:nvPr>
            <p:ph type="sldNum" sz="quarter" idx="12"/>
          </p:nvPr>
        </p:nvSpPr>
        <p:spPr>
          <a:xfrm>
            <a:off x="10678331" y="5915888"/>
            <a:ext cx="1062155" cy="490599"/>
          </a:xfrm>
        </p:spPr>
        <p:txBody>
          <a:bodyPr>
            <a:normAutofit/>
          </a:bodyPr>
          <a:lstStyle/>
          <a:p>
            <a:pPr>
              <a:spcAft>
                <a:spcPts val="600"/>
              </a:spcAft>
            </a:pPr>
            <a:fld id="{D57F1E4F-1CFF-5643-939E-217C01CDF565}" type="slidenum">
              <a:rPr lang="en-US">
                <a:solidFill>
                  <a:schemeClr val="tx1"/>
                </a:solidFill>
              </a:rPr>
              <a:pPr>
                <a:spcAft>
                  <a:spcPts val="600"/>
                </a:spcAft>
              </a:pPr>
              <a:t>4</a:t>
            </a:fld>
            <a:endParaRPr lang="en-US">
              <a:solidFill>
                <a:schemeClr val="tx1"/>
              </a:solidFill>
            </a:endParaRPr>
          </a:p>
        </p:txBody>
      </p:sp>
      <p:graphicFrame>
        <p:nvGraphicFramePr>
          <p:cNvPr id="10" name="Content Placeholder 2" descr="Icon SmartArt">
            <a:extLst>
              <a:ext uri="{FF2B5EF4-FFF2-40B4-BE49-F238E27FC236}">
                <a16:creationId xmlns:a16="http://schemas.microsoft.com/office/drawing/2014/main" id="{C1CB8C9B-BB0F-AD4A-8ACF-2331155C35DF}"/>
              </a:ext>
            </a:extLst>
          </p:cNvPr>
          <p:cNvGraphicFramePr>
            <a:graphicFrameLocks noGrp="1"/>
          </p:cNvGraphicFramePr>
          <p:nvPr>
            <p:ph idx="1"/>
            <p:extLst>
              <p:ext uri="{D42A27DB-BD31-4B8C-83A1-F6EECF244321}">
                <p14:modId xmlns:p14="http://schemas.microsoft.com/office/powerpoint/2010/main" val="1935534979"/>
              </p:ext>
            </p:extLst>
          </p:nvPr>
        </p:nvGraphicFramePr>
        <p:xfrm>
          <a:off x="818712" y="2222287"/>
          <a:ext cx="10554574" cy="363651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8" name="Footer Placeholder 7">
            <a:extLst>
              <a:ext uri="{FF2B5EF4-FFF2-40B4-BE49-F238E27FC236}">
                <a16:creationId xmlns:a16="http://schemas.microsoft.com/office/drawing/2014/main" id="{570025E5-71DB-408B-8C80-A7D4600F2026}"/>
              </a:ext>
            </a:extLst>
          </p:cNvPr>
          <p:cNvSpPr>
            <a:spLocks noGrp="1"/>
          </p:cNvSpPr>
          <p:nvPr>
            <p:ph type="ftr" sz="quarter" idx="11"/>
          </p:nvPr>
        </p:nvSpPr>
        <p:spPr>
          <a:xfrm>
            <a:off x="451514" y="6041362"/>
            <a:ext cx="8644320" cy="365125"/>
          </a:xfrm>
        </p:spPr>
        <p:txBody>
          <a:bodyPr/>
          <a:lstStyle/>
          <a:p>
            <a:r>
              <a:rPr lang="en-US" sz="2000" dirty="0"/>
              <a:t>Mohammed Kammal Hussian</a:t>
            </a:r>
          </a:p>
        </p:txBody>
      </p:sp>
    </p:spTree>
    <p:extLst>
      <p:ext uri="{BB962C8B-B14F-4D97-AF65-F5344CB8AC3E}">
        <p14:creationId xmlns:p14="http://schemas.microsoft.com/office/powerpoint/2010/main" val="1463820257"/>
      </p:ext>
    </p:extLst>
  </p:cSld>
  <p:clrMapOvr>
    <a:masterClrMapping/>
  </p:clrMapOvr>
  <mc:AlternateContent xmlns:mc="http://schemas.openxmlformats.org/markup-compatibility/2006" xmlns:p14="http://schemas.microsoft.com/office/powerpoint/2010/main">
    <mc:Choice Requires="p14">
      <p:transition spd="slow" p14:dur="2000">
        <p14:prism isContent="1"/>
        <p:sndAc>
          <p:stSnd>
            <p:snd r:embed="rId2" name="camera.wav"/>
          </p:stSnd>
        </p:sndAc>
      </p:transition>
    </mc:Choice>
    <mc:Fallback xmlns="">
      <p:transition spd="slow">
        <p:fade/>
        <p:sndAc>
          <p:stSnd>
            <p:snd r:embed="rId9" name="camer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6">
            <a:extLst>
              <a:ext uri="{FF2B5EF4-FFF2-40B4-BE49-F238E27FC236}">
                <a16:creationId xmlns:a16="http://schemas.microsoft.com/office/drawing/2014/main" id="{DA9A1ACB-4ECA-4EAE-AEAB-CE9C8C01EE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pic>
        <p:nvPicPr>
          <p:cNvPr id="7" name="Content Placeholder 6" descr="A close up of a device&#10;&#10;Description automatically generated">
            <a:extLst>
              <a:ext uri="{FF2B5EF4-FFF2-40B4-BE49-F238E27FC236}">
                <a16:creationId xmlns:a16="http://schemas.microsoft.com/office/drawing/2014/main" id="{A753F4FB-9C11-43D5-8503-E9CA4561A826}"/>
              </a:ext>
            </a:extLst>
          </p:cNvPr>
          <p:cNvPicPr>
            <a:picLocks noGrp="1" noChangeAspect="1"/>
          </p:cNvPicPr>
          <p:nvPr>
            <p:ph idx="1"/>
          </p:nvPr>
        </p:nvPicPr>
        <p:blipFill rotWithShape="1">
          <a:blip r:embed="rId3">
            <a:extLst>
              <a:ext uri="{837473B0-CC2E-450A-ABE3-18F120FF3D39}">
                <a1611:picAttrSrcUrl xmlns:a1611="http://schemas.microsoft.com/office/drawing/2016/11/main" r:id="rId4"/>
              </a:ext>
            </a:extLst>
          </a:blip>
          <a:srcRect r="14667" b="1"/>
          <a:stretch/>
        </p:blipFill>
        <p:spPr>
          <a:xfrm>
            <a:off x="20" y="10"/>
            <a:ext cx="12191980" cy="6857989"/>
          </a:xfrm>
          <a:prstGeom prst="rect">
            <a:avLst/>
          </a:prstGeom>
        </p:spPr>
      </p:pic>
      <p:sp>
        <p:nvSpPr>
          <p:cNvPr id="24" name="Freeform 9">
            <a:extLst>
              <a:ext uri="{FF2B5EF4-FFF2-40B4-BE49-F238E27FC236}">
                <a16:creationId xmlns:a16="http://schemas.microsoft.com/office/drawing/2014/main" id="{72319FFA-0E4F-4E0B-BEBA-A9DD4B41AA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6485467" cy="6858000"/>
          </a:xfrm>
          <a:custGeom>
            <a:avLst/>
            <a:gdLst>
              <a:gd name="connsiteX0" fmla="*/ 0 w 6485467"/>
              <a:gd name="connsiteY0" fmla="*/ 0 h 6858000"/>
              <a:gd name="connsiteX1" fmla="*/ 6485467 w 6485467"/>
              <a:gd name="connsiteY1" fmla="*/ 0 h 6858000"/>
              <a:gd name="connsiteX2" fmla="*/ 6485467 w 6485467"/>
              <a:gd name="connsiteY2" fmla="*/ 1900238 h 6858000"/>
              <a:gd name="connsiteX3" fmla="*/ 6115051 w 6485467"/>
              <a:gd name="connsiteY3" fmla="*/ 2178050 h 6858000"/>
              <a:gd name="connsiteX4" fmla="*/ 6110817 w 6485467"/>
              <a:gd name="connsiteY4" fmla="*/ 2184400 h 6858000"/>
              <a:gd name="connsiteX5" fmla="*/ 6104467 w 6485467"/>
              <a:gd name="connsiteY5" fmla="*/ 2193925 h 6858000"/>
              <a:gd name="connsiteX6" fmla="*/ 6098117 w 6485467"/>
              <a:gd name="connsiteY6" fmla="*/ 2201863 h 6858000"/>
              <a:gd name="connsiteX7" fmla="*/ 6098117 w 6485467"/>
              <a:gd name="connsiteY7" fmla="*/ 2211388 h 6858000"/>
              <a:gd name="connsiteX8" fmla="*/ 6098117 w 6485467"/>
              <a:gd name="connsiteY8" fmla="*/ 2220913 h 6858000"/>
              <a:gd name="connsiteX9" fmla="*/ 6104467 w 6485467"/>
              <a:gd name="connsiteY9" fmla="*/ 2228850 h 6858000"/>
              <a:gd name="connsiteX10" fmla="*/ 6110817 w 6485467"/>
              <a:gd name="connsiteY10" fmla="*/ 2238375 h 6858000"/>
              <a:gd name="connsiteX11" fmla="*/ 6115051 w 6485467"/>
              <a:gd name="connsiteY11" fmla="*/ 2244725 h 6858000"/>
              <a:gd name="connsiteX12" fmla="*/ 6485467 w 6485467"/>
              <a:gd name="connsiteY12" fmla="*/ 2522538 h 6858000"/>
              <a:gd name="connsiteX13" fmla="*/ 6485467 w 6485467"/>
              <a:gd name="connsiteY13" fmla="*/ 6858000 h 6858000"/>
              <a:gd name="connsiteX14" fmla="*/ 0 w 6485467"/>
              <a:gd name="connsiteY1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485467" h="6858000">
                <a:moveTo>
                  <a:pt x="0" y="0"/>
                </a:moveTo>
                <a:lnTo>
                  <a:pt x="6485467" y="0"/>
                </a:lnTo>
                <a:lnTo>
                  <a:pt x="6485467" y="1900238"/>
                </a:lnTo>
                <a:lnTo>
                  <a:pt x="6115051" y="2178050"/>
                </a:lnTo>
                <a:lnTo>
                  <a:pt x="6110817" y="2184400"/>
                </a:lnTo>
                <a:lnTo>
                  <a:pt x="6104467" y="2193925"/>
                </a:lnTo>
                <a:lnTo>
                  <a:pt x="6098117" y="2201863"/>
                </a:lnTo>
                <a:lnTo>
                  <a:pt x="6098117" y="2211388"/>
                </a:lnTo>
                <a:lnTo>
                  <a:pt x="6098117" y="2220913"/>
                </a:lnTo>
                <a:lnTo>
                  <a:pt x="6104467" y="2228850"/>
                </a:lnTo>
                <a:lnTo>
                  <a:pt x="6110817" y="2238375"/>
                </a:lnTo>
                <a:lnTo>
                  <a:pt x="6115051" y="2244725"/>
                </a:lnTo>
                <a:lnTo>
                  <a:pt x="6485467" y="2522538"/>
                </a:lnTo>
                <a:lnTo>
                  <a:pt x="6485467" y="6858000"/>
                </a:lnTo>
                <a:lnTo>
                  <a:pt x="0" y="6858000"/>
                </a:lnTo>
                <a:close/>
              </a:path>
            </a:pathLst>
          </a:custGeom>
          <a:solidFill>
            <a:schemeClr val="bg1">
              <a:lumMod val="85000"/>
              <a:lumOff val="15000"/>
              <a:alpha val="9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FDF9EB1-F971-4428-8087-E5BB3ABE8FDF}"/>
              </a:ext>
            </a:extLst>
          </p:cNvPr>
          <p:cNvSpPr>
            <a:spLocks noGrp="1"/>
          </p:cNvSpPr>
          <p:nvPr>
            <p:ph type="title"/>
          </p:nvPr>
        </p:nvSpPr>
        <p:spPr>
          <a:xfrm>
            <a:off x="810000" y="447188"/>
            <a:ext cx="4930400" cy="1559412"/>
          </a:xfrm>
        </p:spPr>
        <p:txBody>
          <a:bodyPr vert="horz" lIns="91440" tIns="45720" rIns="91440" bIns="45720" rtlCol="0" anchor="b">
            <a:normAutofit fontScale="90000"/>
          </a:bodyPr>
          <a:lstStyle/>
          <a:p>
            <a:r>
              <a:rPr lang="en-US" sz="4000" dirty="0"/>
              <a:t>Grade one project management.</a:t>
            </a:r>
            <a:br>
              <a:rPr lang="en-US" sz="4000" dirty="0"/>
            </a:br>
            <a:r>
              <a:rPr lang="en-US" sz="4000" dirty="0"/>
              <a:t>About us</a:t>
            </a:r>
          </a:p>
        </p:txBody>
      </p:sp>
      <p:sp>
        <p:nvSpPr>
          <p:cNvPr id="4" name="Text Placeholder 3">
            <a:extLst>
              <a:ext uri="{FF2B5EF4-FFF2-40B4-BE49-F238E27FC236}">
                <a16:creationId xmlns:a16="http://schemas.microsoft.com/office/drawing/2014/main" id="{B5918046-A030-4734-B6DF-0EC2DA554F51}"/>
              </a:ext>
            </a:extLst>
          </p:cNvPr>
          <p:cNvSpPr>
            <a:spLocks noGrp="1"/>
          </p:cNvSpPr>
          <p:nvPr>
            <p:ph type="body" sz="half" idx="2"/>
          </p:nvPr>
        </p:nvSpPr>
        <p:spPr>
          <a:xfrm>
            <a:off x="818712" y="2413000"/>
            <a:ext cx="4921687" cy="3632200"/>
          </a:xfrm>
        </p:spPr>
        <p:txBody>
          <a:bodyPr vert="horz" lIns="91440" tIns="45720" rIns="91440" bIns="45720" rtlCol="0" anchor="ctr">
            <a:normAutofit fontScale="92500" lnSpcReduction="20000"/>
          </a:bodyPr>
          <a:lstStyle/>
          <a:p>
            <a:r>
              <a:rPr lang="en-GB" sz="2000" dirty="0"/>
              <a:t>We are a highly experienced company of expertise providing project management services in the building and construction services. </a:t>
            </a:r>
          </a:p>
          <a:p>
            <a:r>
              <a:rPr lang="en-GB" sz="2000" dirty="0"/>
              <a:t>Our team of expertise understanding construction process managing project up to a million pound.</a:t>
            </a:r>
          </a:p>
          <a:p>
            <a:r>
              <a:rPr lang="en-GB" sz="2000" dirty="0"/>
              <a:t>Our management team will design and deliver your needs and expectations through our skilled and knowledgeable employees. </a:t>
            </a:r>
          </a:p>
          <a:p>
            <a:r>
              <a:rPr lang="en-GB" sz="2000" dirty="0"/>
              <a:t>We enjoy working with our clients and appreciate the business we receive.</a:t>
            </a:r>
            <a:endParaRPr lang="en-US" sz="2000" dirty="0"/>
          </a:p>
        </p:txBody>
      </p:sp>
      <p:sp>
        <p:nvSpPr>
          <p:cNvPr id="5" name="Slide Number Placeholder 4">
            <a:extLst>
              <a:ext uri="{FF2B5EF4-FFF2-40B4-BE49-F238E27FC236}">
                <a16:creationId xmlns:a16="http://schemas.microsoft.com/office/drawing/2014/main" id="{E33015CC-B3E2-41F2-9409-9B7D03F9D1A8}"/>
              </a:ext>
            </a:extLst>
          </p:cNvPr>
          <p:cNvSpPr>
            <a:spLocks noGrp="1"/>
          </p:cNvSpPr>
          <p:nvPr>
            <p:ph type="sldNum" sz="quarter" idx="12"/>
          </p:nvPr>
        </p:nvSpPr>
        <p:spPr>
          <a:xfrm>
            <a:off x="10678331" y="5915888"/>
            <a:ext cx="1062155" cy="490599"/>
          </a:xfrm>
        </p:spPr>
        <p:txBody>
          <a:bodyPr vert="horz" lIns="91440" tIns="45720" rIns="91440" bIns="10800" rtlCol="0" anchor="b">
            <a:normAutofit/>
          </a:bodyPr>
          <a:lstStyle/>
          <a:p>
            <a:pPr defTabSz="914400">
              <a:spcAft>
                <a:spcPts val="600"/>
              </a:spcAft>
            </a:pPr>
            <a:fld id="{D57F1E4F-1CFF-5643-939E-217C01CDF565}" type="slidenum">
              <a:rPr lang="en-US" smtClean="0"/>
              <a:pPr defTabSz="914400">
                <a:spcAft>
                  <a:spcPts val="600"/>
                </a:spcAft>
              </a:pPr>
              <a:t>5</a:t>
            </a:fld>
            <a:endParaRPr lang="en-US"/>
          </a:p>
        </p:txBody>
      </p:sp>
      <p:sp>
        <p:nvSpPr>
          <p:cNvPr id="8" name="TextBox 7">
            <a:extLst>
              <a:ext uri="{FF2B5EF4-FFF2-40B4-BE49-F238E27FC236}">
                <a16:creationId xmlns:a16="http://schemas.microsoft.com/office/drawing/2014/main" id="{92CF53DA-D743-4EBA-8B79-219A71206DA8}"/>
              </a:ext>
            </a:extLst>
          </p:cNvPr>
          <p:cNvSpPr txBox="1"/>
          <p:nvPr/>
        </p:nvSpPr>
        <p:spPr>
          <a:xfrm>
            <a:off x="9652523" y="6657944"/>
            <a:ext cx="2539477"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4" tooltip="https://researchleap.com/research-project-success-factors-within-construction-industry-ghana-evidence-wide-horizon-ghana-limited/">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5" tooltip="https://creativecommons.org/licenses/by/3.0/">
                  <a:extLst>
                    <a:ext uri="{A12FA001-AC4F-418D-AE19-62706E023703}">
                      <ahyp:hlinkClr xmlns:ahyp="http://schemas.microsoft.com/office/drawing/2018/hyperlinkcolor" val="tx"/>
                    </a:ext>
                  </a:extLst>
                </a:hlinkClick>
              </a:rPr>
              <a:t>CC BY</a:t>
            </a:r>
            <a:endParaRPr lang="en-GB" sz="700">
              <a:solidFill>
                <a:srgbClr val="FFFFFF"/>
              </a:solidFill>
            </a:endParaRPr>
          </a:p>
        </p:txBody>
      </p:sp>
      <p:sp>
        <p:nvSpPr>
          <p:cNvPr id="19" name="Footer Placeholder 7">
            <a:extLst>
              <a:ext uri="{FF2B5EF4-FFF2-40B4-BE49-F238E27FC236}">
                <a16:creationId xmlns:a16="http://schemas.microsoft.com/office/drawing/2014/main" id="{3EE3CDEB-EDAC-4247-9875-F134D89FCCC3}"/>
              </a:ext>
            </a:extLst>
          </p:cNvPr>
          <p:cNvSpPr>
            <a:spLocks noGrp="1"/>
          </p:cNvSpPr>
          <p:nvPr>
            <p:ph type="ftr" sz="quarter" idx="11"/>
          </p:nvPr>
        </p:nvSpPr>
        <p:spPr>
          <a:xfrm>
            <a:off x="-2" y="5998560"/>
            <a:ext cx="8644320" cy="365125"/>
          </a:xfrm>
        </p:spPr>
        <p:txBody>
          <a:bodyPr/>
          <a:lstStyle/>
          <a:p>
            <a:r>
              <a:rPr lang="en-US" sz="2000" dirty="0"/>
              <a:t>Mohammed Kammal Hussian</a:t>
            </a:r>
          </a:p>
        </p:txBody>
      </p:sp>
    </p:spTree>
    <p:extLst>
      <p:ext uri="{BB962C8B-B14F-4D97-AF65-F5344CB8AC3E}">
        <p14:creationId xmlns:p14="http://schemas.microsoft.com/office/powerpoint/2010/main" val="1114706993"/>
      </p:ext>
    </p:extLst>
  </p:cSld>
  <p:clrMapOvr>
    <a:masterClrMapping/>
  </p:clrMapOvr>
  <mc:AlternateContent xmlns:mc="http://schemas.openxmlformats.org/markup-compatibility/2006" xmlns:p14="http://schemas.microsoft.com/office/powerpoint/2010/main">
    <mc:Choice Requires="p14">
      <p:transition spd="slow" p14:dur="2000">
        <p14:prism isContent="1"/>
        <p:sndAc>
          <p:stSnd>
            <p:snd r:embed="rId2" name="camera.wav"/>
          </p:stSnd>
        </p:sndAc>
      </p:transition>
    </mc:Choice>
    <mc:Fallback xmlns="">
      <p:transition spd="slow">
        <p:fade/>
        <p:sndAc>
          <p:stSnd>
            <p:snd r:embed="rId6" name="camera.wav"/>
          </p:stSnd>
        </p:sndAc>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C6C9DC4A-2CC8-475B-8DA4-4F345553DA71}"/>
              </a:ext>
            </a:extLst>
          </p:cNvPr>
          <p:cNvPicPr>
            <a:picLocks noChangeAspect="1"/>
          </p:cNvPicPr>
          <p:nvPr/>
        </p:nvPicPr>
        <p:blipFill rotWithShape="1">
          <a:blip r:embed="rId3">
            <a:duotone>
              <a:schemeClr val="accent1">
                <a:shade val="45000"/>
                <a:satMod val="135000"/>
              </a:schemeClr>
              <a:prstClr val="white"/>
            </a:duotone>
            <a:extLst>
              <a:ext uri="{837473B0-CC2E-450A-ABE3-18F120FF3D39}">
                <a1611:picAttrSrcUrl xmlns:a1611="http://schemas.microsoft.com/office/drawing/2016/11/main" r:id="rId4"/>
              </a:ext>
            </a:extLst>
          </a:blip>
          <a:srcRect l="20341" r="20340" b="-2"/>
          <a:stretch/>
        </p:blipFill>
        <p:spPr>
          <a:xfrm>
            <a:off x="6108700" y="-1"/>
            <a:ext cx="6094450" cy="6858001"/>
          </a:xfrm>
          <a:prstGeom prst="rect">
            <a:avLst/>
          </a:prstGeom>
        </p:spPr>
      </p:pic>
      <p:sp>
        <p:nvSpPr>
          <p:cNvPr id="22" name="Freeform 16">
            <a:extLst>
              <a:ext uri="{FF2B5EF4-FFF2-40B4-BE49-F238E27FC236}">
                <a16:creationId xmlns:a16="http://schemas.microsoft.com/office/drawing/2014/main" id="{3994EE40-F54F-48E5-826B-B451582096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6485467" cy="6858000"/>
          </a:xfrm>
          <a:custGeom>
            <a:avLst/>
            <a:gdLst>
              <a:gd name="connsiteX0" fmla="*/ 0 w 6485467"/>
              <a:gd name="connsiteY0" fmla="*/ 0 h 6858000"/>
              <a:gd name="connsiteX1" fmla="*/ 6485467 w 6485467"/>
              <a:gd name="connsiteY1" fmla="*/ 0 h 6858000"/>
              <a:gd name="connsiteX2" fmla="*/ 6485467 w 6485467"/>
              <a:gd name="connsiteY2" fmla="*/ 1900238 h 6858000"/>
              <a:gd name="connsiteX3" fmla="*/ 6115051 w 6485467"/>
              <a:gd name="connsiteY3" fmla="*/ 2178050 h 6858000"/>
              <a:gd name="connsiteX4" fmla="*/ 6110817 w 6485467"/>
              <a:gd name="connsiteY4" fmla="*/ 2184400 h 6858000"/>
              <a:gd name="connsiteX5" fmla="*/ 6104467 w 6485467"/>
              <a:gd name="connsiteY5" fmla="*/ 2193925 h 6858000"/>
              <a:gd name="connsiteX6" fmla="*/ 6098117 w 6485467"/>
              <a:gd name="connsiteY6" fmla="*/ 2201863 h 6858000"/>
              <a:gd name="connsiteX7" fmla="*/ 6098117 w 6485467"/>
              <a:gd name="connsiteY7" fmla="*/ 2211388 h 6858000"/>
              <a:gd name="connsiteX8" fmla="*/ 6098117 w 6485467"/>
              <a:gd name="connsiteY8" fmla="*/ 2220913 h 6858000"/>
              <a:gd name="connsiteX9" fmla="*/ 6104467 w 6485467"/>
              <a:gd name="connsiteY9" fmla="*/ 2228850 h 6858000"/>
              <a:gd name="connsiteX10" fmla="*/ 6110817 w 6485467"/>
              <a:gd name="connsiteY10" fmla="*/ 2238375 h 6858000"/>
              <a:gd name="connsiteX11" fmla="*/ 6115051 w 6485467"/>
              <a:gd name="connsiteY11" fmla="*/ 2244725 h 6858000"/>
              <a:gd name="connsiteX12" fmla="*/ 6485467 w 6485467"/>
              <a:gd name="connsiteY12" fmla="*/ 2522538 h 6858000"/>
              <a:gd name="connsiteX13" fmla="*/ 6485467 w 6485467"/>
              <a:gd name="connsiteY13" fmla="*/ 6858000 h 6858000"/>
              <a:gd name="connsiteX14" fmla="*/ 0 w 6485467"/>
              <a:gd name="connsiteY1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485467" h="6858000">
                <a:moveTo>
                  <a:pt x="0" y="0"/>
                </a:moveTo>
                <a:lnTo>
                  <a:pt x="6485467" y="0"/>
                </a:lnTo>
                <a:lnTo>
                  <a:pt x="6485467" y="1900238"/>
                </a:lnTo>
                <a:lnTo>
                  <a:pt x="6115051" y="2178050"/>
                </a:lnTo>
                <a:lnTo>
                  <a:pt x="6110817" y="2184400"/>
                </a:lnTo>
                <a:lnTo>
                  <a:pt x="6104467" y="2193925"/>
                </a:lnTo>
                <a:lnTo>
                  <a:pt x="6098117" y="2201863"/>
                </a:lnTo>
                <a:lnTo>
                  <a:pt x="6098117" y="2211388"/>
                </a:lnTo>
                <a:lnTo>
                  <a:pt x="6098117" y="2220913"/>
                </a:lnTo>
                <a:lnTo>
                  <a:pt x="6104467" y="2228850"/>
                </a:lnTo>
                <a:lnTo>
                  <a:pt x="6110817" y="2238375"/>
                </a:lnTo>
                <a:lnTo>
                  <a:pt x="6115051" y="2244725"/>
                </a:lnTo>
                <a:lnTo>
                  <a:pt x="6485467" y="2522538"/>
                </a:lnTo>
                <a:lnTo>
                  <a:pt x="6485467" y="6858000"/>
                </a:lnTo>
                <a:lnTo>
                  <a:pt x="0" y="6858000"/>
                </a:lnTo>
                <a:close/>
              </a:path>
            </a:pathLst>
          </a:custGeom>
          <a:solidFill>
            <a:schemeClr val="bg1">
              <a:lumMod val="85000"/>
              <a:lumOff val="1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9C3EE3-DD8A-4F48-86F1-DE19F8C0AAFA}"/>
              </a:ext>
            </a:extLst>
          </p:cNvPr>
          <p:cNvSpPr>
            <a:spLocks noGrp="1"/>
          </p:cNvSpPr>
          <p:nvPr>
            <p:ph type="title"/>
          </p:nvPr>
        </p:nvSpPr>
        <p:spPr>
          <a:xfrm>
            <a:off x="810000" y="447188"/>
            <a:ext cx="5070100" cy="1559412"/>
          </a:xfrm>
        </p:spPr>
        <p:txBody>
          <a:bodyPr>
            <a:normAutofit/>
          </a:bodyPr>
          <a:lstStyle/>
          <a:p>
            <a:r>
              <a:rPr lang="en-GB" dirty="0"/>
              <a:t>Project overview</a:t>
            </a:r>
          </a:p>
        </p:txBody>
      </p:sp>
      <p:sp>
        <p:nvSpPr>
          <p:cNvPr id="3" name="Content Placeholder 2">
            <a:extLst>
              <a:ext uri="{FF2B5EF4-FFF2-40B4-BE49-F238E27FC236}">
                <a16:creationId xmlns:a16="http://schemas.microsoft.com/office/drawing/2014/main" id="{B33544B6-6459-4662-9740-17BE6933E043}"/>
              </a:ext>
            </a:extLst>
          </p:cNvPr>
          <p:cNvSpPr>
            <a:spLocks noGrp="1"/>
          </p:cNvSpPr>
          <p:nvPr>
            <p:ph idx="1"/>
          </p:nvPr>
        </p:nvSpPr>
        <p:spPr>
          <a:xfrm>
            <a:off x="818712" y="2413000"/>
            <a:ext cx="5055923" cy="3632200"/>
          </a:xfrm>
        </p:spPr>
        <p:txBody>
          <a:bodyPr>
            <a:normAutofit lnSpcReduction="10000"/>
          </a:bodyPr>
          <a:lstStyle/>
          <a:p>
            <a:pPr marL="0" indent="0" algn="just">
              <a:buNone/>
            </a:pPr>
            <a:r>
              <a:rPr lang="en-GB" sz="2000" dirty="0"/>
              <a:t>Vintners antiques have recently received an offer from Tesco Express for the premises on Stratford road Shirley. Vintners antiques own another property on Stratford road </a:t>
            </a:r>
            <a:r>
              <a:rPr lang="en-GB" sz="2000" dirty="0" err="1"/>
              <a:t>Sparkhill</a:t>
            </a:r>
            <a:r>
              <a:rPr lang="en-GB" sz="2000" dirty="0"/>
              <a:t> currently used as a warehouse full of stocks. Vintners desire is to mirror Salvage Hunters business model and would like the warehouse to be renovated so it can be used as a showroom, point of collection, repair and refurbishment and storage. </a:t>
            </a:r>
          </a:p>
        </p:txBody>
      </p:sp>
      <p:sp>
        <p:nvSpPr>
          <p:cNvPr id="4" name="Slide Number Placeholder 3">
            <a:extLst>
              <a:ext uri="{FF2B5EF4-FFF2-40B4-BE49-F238E27FC236}">
                <a16:creationId xmlns:a16="http://schemas.microsoft.com/office/drawing/2014/main" id="{3DCDDCB5-3FDF-42BA-B244-28713FA5D33C}"/>
              </a:ext>
            </a:extLst>
          </p:cNvPr>
          <p:cNvSpPr>
            <a:spLocks noGrp="1"/>
          </p:cNvSpPr>
          <p:nvPr>
            <p:ph type="sldNum" sz="quarter" idx="12"/>
          </p:nvPr>
        </p:nvSpPr>
        <p:spPr>
          <a:xfrm>
            <a:off x="10678331" y="5915888"/>
            <a:ext cx="1062155" cy="490599"/>
          </a:xfrm>
        </p:spPr>
        <p:txBody>
          <a:bodyPr>
            <a:normAutofit/>
          </a:bodyPr>
          <a:lstStyle/>
          <a:p>
            <a:pPr>
              <a:spcAft>
                <a:spcPts val="600"/>
              </a:spcAft>
            </a:pPr>
            <a:fld id="{D57F1E4F-1CFF-5643-939E-217C01CDF565}" type="slidenum">
              <a:rPr lang="en-US">
                <a:solidFill>
                  <a:srgbClr val="FFFFFF"/>
                </a:solidFill>
              </a:rPr>
              <a:pPr>
                <a:spcAft>
                  <a:spcPts val="600"/>
                </a:spcAft>
              </a:pPr>
              <a:t>6</a:t>
            </a:fld>
            <a:endParaRPr lang="en-US">
              <a:solidFill>
                <a:srgbClr val="FFFFFF"/>
              </a:solidFill>
            </a:endParaRPr>
          </a:p>
        </p:txBody>
      </p:sp>
      <p:sp>
        <p:nvSpPr>
          <p:cNvPr id="5" name="TextBox 4">
            <a:extLst>
              <a:ext uri="{FF2B5EF4-FFF2-40B4-BE49-F238E27FC236}">
                <a16:creationId xmlns:a16="http://schemas.microsoft.com/office/drawing/2014/main" id="{A33D53B2-50EA-41C9-90EA-6AF2EE14947D}"/>
              </a:ext>
            </a:extLst>
          </p:cNvPr>
          <p:cNvSpPr txBox="1"/>
          <p:nvPr/>
        </p:nvSpPr>
        <p:spPr>
          <a:xfrm>
            <a:off x="9522609" y="6657945"/>
            <a:ext cx="2680541"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4" tooltip="http://danlynch.org/blog/2015/10/talking-about-the-situation/">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5" tooltip="https://creativecommons.org/licenses/by-sa/3.0/">
                  <a:extLst>
                    <a:ext uri="{A12FA001-AC4F-418D-AE19-62706E023703}">
                      <ahyp:hlinkClr xmlns:ahyp="http://schemas.microsoft.com/office/drawing/2018/hyperlinkcolor" val="tx"/>
                    </a:ext>
                  </a:extLst>
                </a:hlinkClick>
              </a:rPr>
              <a:t>CC BY-SA</a:t>
            </a:r>
            <a:endParaRPr lang="en-GB" sz="700">
              <a:solidFill>
                <a:srgbClr val="FFFFFF"/>
              </a:solidFill>
            </a:endParaRPr>
          </a:p>
        </p:txBody>
      </p:sp>
      <p:sp>
        <p:nvSpPr>
          <p:cNvPr id="8" name="Footer Placeholder 7">
            <a:extLst>
              <a:ext uri="{FF2B5EF4-FFF2-40B4-BE49-F238E27FC236}">
                <a16:creationId xmlns:a16="http://schemas.microsoft.com/office/drawing/2014/main" id="{3D29D076-3012-4BAE-BEE8-44CC4991E277}"/>
              </a:ext>
            </a:extLst>
          </p:cNvPr>
          <p:cNvSpPr txBox="1">
            <a:spLocks/>
          </p:cNvSpPr>
          <p:nvPr/>
        </p:nvSpPr>
        <p:spPr>
          <a:xfrm>
            <a:off x="451514" y="6041362"/>
            <a:ext cx="8644320" cy="365125"/>
          </a:xfrm>
          <a:prstGeom prst="rect">
            <a:avLst/>
          </a:prstGeom>
        </p:spPr>
        <p:txBody>
          <a:bodyPr vert="horz" lIns="91440" tIns="45720" rIns="91440" bIns="45720" rtlCol="0" anchor="b"/>
          <a:lstStyle>
            <a:defPPr>
              <a:defRPr lang="en-US"/>
            </a:defPPr>
            <a:lvl1pPr marL="0" algn="l" defTabSz="457200" rtl="0" eaLnBrk="1" latinLnBrk="0" hangingPunct="1">
              <a:defRPr sz="9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entury Gothic" panose="020B0502020202020204"/>
                <a:ea typeface="+mn-ea"/>
                <a:cs typeface="+mn-cs"/>
              </a:rPr>
              <a:t>Mohammed Kammal Hussian</a:t>
            </a:r>
          </a:p>
        </p:txBody>
      </p:sp>
    </p:spTree>
    <p:extLst>
      <p:ext uri="{BB962C8B-B14F-4D97-AF65-F5344CB8AC3E}">
        <p14:creationId xmlns:p14="http://schemas.microsoft.com/office/powerpoint/2010/main" val="2444115565"/>
      </p:ext>
    </p:extLst>
  </p:cSld>
  <p:clrMapOvr>
    <a:masterClrMapping/>
  </p:clrMapOvr>
  <mc:AlternateContent xmlns:mc="http://schemas.openxmlformats.org/markup-compatibility/2006" xmlns:p14="http://schemas.microsoft.com/office/powerpoint/2010/main">
    <mc:Choice Requires="p14">
      <p:transition spd="slow" p14:dur="2000">
        <p14:prism isContent="1"/>
        <p:sndAc>
          <p:stSnd>
            <p:snd r:embed="rId2" name="camera.wav"/>
          </p:stSnd>
        </p:sndAc>
      </p:transition>
    </mc:Choice>
    <mc:Fallback xmlns="">
      <p:transition spd="slow">
        <p:fade/>
        <p:sndAc>
          <p:stSnd>
            <p:snd r:embed="rId6" name="camer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886EA6-E5C0-4DED-96A0-F0A71DC36D30}"/>
              </a:ext>
            </a:extLst>
          </p:cNvPr>
          <p:cNvSpPr>
            <a:spLocks noGrp="1"/>
          </p:cNvSpPr>
          <p:nvPr>
            <p:ph type="title"/>
          </p:nvPr>
        </p:nvSpPr>
        <p:spPr/>
        <p:txBody>
          <a:bodyPr/>
          <a:lstStyle/>
          <a:p>
            <a:r>
              <a:rPr lang="en-GB" dirty="0"/>
              <a:t>Project sponsor and steering group</a:t>
            </a:r>
          </a:p>
        </p:txBody>
      </p:sp>
      <p:graphicFrame>
        <p:nvGraphicFramePr>
          <p:cNvPr id="5" name="Content Placeholder 4">
            <a:extLst>
              <a:ext uri="{FF2B5EF4-FFF2-40B4-BE49-F238E27FC236}">
                <a16:creationId xmlns:a16="http://schemas.microsoft.com/office/drawing/2014/main" id="{FF50169C-1FCB-49AA-8FB6-7D2286A9A9E8}"/>
              </a:ext>
            </a:extLst>
          </p:cNvPr>
          <p:cNvGraphicFramePr>
            <a:graphicFrameLocks noGrp="1"/>
          </p:cNvGraphicFramePr>
          <p:nvPr>
            <p:ph idx="1"/>
            <p:extLst>
              <p:ext uri="{D42A27DB-BD31-4B8C-83A1-F6EECF244321}">
                <p14:modId xmlns:p14="http://schemas.microsoft.com/office/powerpoint/2010/main" val="2416560603"/>
              </p:ext>
            </p:extLst>
          </p:nvPr>
        </p:nvGraphicFramePr>
        <p:xfrm>
          <a:off x="819150" y="2222500"/>
          <a:ext cx="10553700" cy="3636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Slide Number Placeholder 3">
            <a:extLst>
              <a:ext uri="{FF2B5EF4-FFF2-40B4-BE49-F238E27FC236}">
                <a16:creationId xmlns:a16="http://schemas.microsoft.com/office/drawing/2014/main" id="{47B40AEC-78A9-49DB-865C-DD72E3891239}"/>
              </a:ext>
            </a:extLst>
          </p:cNvPr>
          <p:cNvSpPr>
            <a:spLocks noGrp="1"/>
          </p:cNvSpPr>
          <p:nvPr>
            <p:ph type="sldNum" sz="quarter" idx="12"/>
          </p:nvPr>
        </p:nvSpPr>
        <p:spPr/>
        <p:txBody>
          <a:bodyPr/>
          <a:lstStyle/>
          <a:p>
            <a:fld id="{D57F1E4F-1CFF-5643-939E-217C01CDF565}" type="slidenum">
              <a:rPr lang="en-US" smtClean="0"/>
              <a:pPr/>
              <a:t>7</a:t>
            </a:fld>
            <a:endParaRPr lang="en-US" dirty="0"/>
          </a:p>
        </p:txBody>
      </p:sp>
      <p:sp>
        <p:nvSpPr>
          <p:cNvPr id="6" name="Footer Placeholder 7">
            <a:extLst>
              <a:ext uri="{FF2B5EF4-FFF2-40B4-BE49-F238E27FC236}">
                <a16:creationId xmlns:a16="http://schemas.microsoft.com/office/drawing/2014/main" id="{3946262D-70F7-4C92-97C0-B9C9F4DA8983}"/>
              </a:ext>
            </a:extLst>
          </p:cNvPr>
          <p:cNvSpPr txBox="1">
            <a:spLocks/>
          </p:cNvSpPr>
          <p:nvPr/>
        </p:nvSpPr>
        <p:spPr>
          <a:xfrm>
            <a:off x="451514" y="6041362"/>
            <a:ext cx="8644320" cy="365125"/>
          </a:xfrm>
          <a:prstGeom prst="rect">
            <a:avLst/>
          </a:prstGeom>
        </p:spPr>
        <p:txBody>
          <a:bodyPr vert="horz" lIns="91440" tIns="45720" rIns="91440" bIns="45720" rtlCol="0" anchor="b"/>
          <a:lstStyle>
            <a:defPPr>
              <a:defRPr lang="en-US"/>
            </a:defPPr>
            <a:lvl1pPr marL="0" algn="l" defTabSz="457200" rtl="0" eaLnBrk="1" latinLnBrk="0" hangingPunct="1">
              <a:defRPr sz="9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entury Gothic" panose="020B0502020202020204"/>
                <a:ea typeface="+mn-ea"/>
                <a:cs typeface="+mn-cs"/>
              </a:rPr>
              <a:t>Mohammed Abdul Amin</a:t>
            </a:r>
          </a:p>
        </p:txBody>
      </p:sp>
    </p:spTree>
    <p:extLst>
      <p:ext uri="{BB962C8B-B14F-4D97-AF65-F5344CB8AC3E}">
        <p14:creationId xmlns:p14="http://schemas.microsoft.com/office/powerpoint/2010/main" val="660356610"/>
      </p:ext>
    </p:extLst>
  </p:cSld>
  <p:clrMapOvr>
    <a:masterClrMapping/>
  </p:clrMapOvr>
  <mc:AlternateContent xmlns:mc="http://schemas.openxmlformats.org/markup-compatibility/2006" xmlns:p14="http://schemas.microsoft.com/office/powerpoint/2010/main">
    <mc:Choice Requires="p14">
      <p:transition spd="slow" p14:dur="2000">
        <p14:prism isContent="1"/>
        <p:sndAc>
          <p:stSnd>
            <p:snd r:embed="rId2" name="camera.wav"/>
          </p:stSnd>
        </p:sndAc>
      </p:transition>
    </mc:Choice>
    <mc:Fallback xmlns="">
      <p:transition spd="slow">
        <p:fade/>
        <p:sndAc>
          <p:stSnd>
            <p:snd r:embed="rId8" name="camer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Group of people standing up facing the front of the room">
            <a:extLst>
              <a:ext uri="{FF2B5EF4-FFF2-40B4-BE49-F238E27FC236}">
                <a16:creationId xmlns:a16="http://schemas.microsoft.com/office/drawing/2014/main" id="{30DD28AB-D394-1140-A4F3-F7FC038AA57F}"/>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9091" t="9091"/>
          <a:stretch/>
        </p:blipFill>
        <p:spPr>
          <a:xfrm>
            <a:off x="20" y="11"/>
            <a:ext cx="12191980" cy="6857989"/>
          </a:xfrm>
          <a:prstGeom prst="rect">
            <a:avLst/>
          </a:prstGeom>
        </p:spPr>
      </p:pic>
      <p:sp>
        <p:nvSpPr>
          <p:cNvPr id="15" name="Freeform 6">
            <a:extLst>
              <a:ext uri="{FF2B5EF4-FFF2-40B4-BE49-F238E27FC236}">
                <a16:creationId xmlns:a16="http://schemas.microsoft.com/office/drawing/2014/main" id="{28F489B8-B6E6-485E-9CB6-3C90A4D841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406897" y="336390"/>
            <a:ext cx="6332416" cy="5838454"/>
          </a:xfrm>
          <a:custGeom>
            <a:avLst/>
            <a:gdLst/>
            <a:ahLst/>
            <a:cxnLst/>
            <a:rect l="l" t="t" r="r" b="b"/>
            <a:pathLst>
              <a:path w="6332416" h="5838454">
                <a:moveTo>
                  <a:pt x="63624" y="0"/>
                </a:moveTo>
                <a:lnTo>
                  <a:pt x="82337" y="0"/>
                </a:lnTo>
                <a:lnTo>
                  <a:pt x="6250080" y="0"/>
                </a:lnTo>
                <a:lnTo>
                  <a:pt x="6268793" y="0"/>
                </a:lnTo>
                <a:lnTo>
                  <a:pt x="6283763" y="5614"/>
                </a:lnTo>
                <a:lnTo>
                  <a:pt x="6294991" y="11228"/>
                </a:lnTo>
                <a:lnTo>
                  <a:pt x="6309961" y="16842"/>
                </a:lnTo>
                <a:lnTo>
                  <a:pt x="6317446" y="28069"/>
                </a:lnTo>
                <a:lnTo>
                  <a:pt x="6324931" y="36490"/>
                </a:lnTo>
                <a:lnTo>
                  <a:pt x="6332416" y="47718"/>
                </a:lnTo>
                <a:lnTo>
                  <a:pt x="6332416" y="61752"/>
                </a:lnTo>
                <a:lnTo>
                  <a:pt x="6332416" y="2646984"/>
                </a:lnTo>
                <a:lnTo>
                  <a:pt x="6332416" y="2661018"/>
                </a:lnTo>
                <a:lnTo>
                  <a:pt x="6332416" y="2913585"/>
                </a:lnTo>
                <a:lnTo>
                  <a:pt x="6332416" y="2927620"/>
                </a:lnTo>
                <a:lnTo>
                  <a:pt x="6332416" y="5512851"/>
                </a:lnTo>
                <a:lnTo>
                  <a:pt x="6332416" y="5526886"/>
                </a:lnTo>
                <a:lnTo>
                  <a:pt x="6324931" y="5538114"/>
                </a:lnTo>
                <a:lnTo>
                  <a:pt x="6317446" y="5546534"/>
                </a:lnTo>
                <a:lnTo>
                  <a:pt x="6309961" y="5557762"/>
                </a:lnTo>
                <a:lnTo>
                  <a:pt x="6294991" y="5563376"/>
                </a:lnTo>
                <a:lnTo>
                  <a:pt x="6283763" y="5568990"/>
                </a:lnTo>
                <a:lnTo>
                  <a:pt x="6268793" y="5574604"/>
                </a:lnTo>
                <a:lnTo>
                  <a:pt x="6250080" y="5574604"/>
                </a:lnTo>
                <a:lnTo>
                  <a:pt x="1657955" y="5574604"/>
                </a:lnTo>
                <a:lnTo>
                  <a:pt x="1328610" y="5821613"/>
                </a:lnTo>
                <a:lnTo>
                  <a:pt x="1317382" y="5827227"/>
                </a:lnTo>
                <a:lnTo>
                  <a:pt x="1302412" y="5832840"/>
                </a:lnTo>
                <a:lnTo>
                  <a:pt x="1287442" y="5838454"/>
                </a:lnTo>
                <a:lnTo>
                  <a:pt x="1272472" y="5838454"/>
                </a:lnTo>
                <a:lnTo>
                  <a:pt x="1257501" y="5838454"/>
                </a:lnTo>
                <a:lnTo>
                  <a:pt x="1242531" y="5832840"/>
                </a:lnTo>
                <a:lnTo>
                  <a:pt x="1227561" y="5827227"/>
                </a:lnTo>
                <a:lnTo>
                  <a:pt x="1216333" y="5821613"/>
                </a:lnTo>
                <a:lnTo>
                  <a:pt x="886988" y="5574604"/>
                </a:lnTo>
                <a:lnTo>
                  <a:pt x="82337" y="5574604"/>
                </a:lnTo>
                <a:lnTo>
                  <a:pt x="63624" y="5574604"/>
                </a:lnTo>
                <a:lnTo>
                  <a:pt x="48654" y="5568990"/>
                </a:lnTo>
                <a:lnTo>
                  <a:pt x="37426" y="5563376"/>
                </a:lnTo>
                <a:lnTo>
                  <a:pt x="22456" y="5557762"/>
                </a:lnTo>
                <a:lnTo>
                  <a:pt x="14971" y="5546534"/>
                </a:lnTo>
                <a:lnTo>
                  <a:pt x="7485" y="5538114"/>
                </a:lnTo>
                <a:lnTo>
                  <a:pt x="0" y="5526886"/>
                </a:lnTo>
                <a:lnTo>
                  <a:pt x="0" y="5512851"/>
                </a:lnTo>
                <a:lnTo>
                  <a:pt x="0" y="2927620"/>
                </a:lnTo>
                <a:lnTo>
                  <a:pt x="0" y="2913585"/>
                </a:lnTo>
                <a:lnTo>
                  <a:pt x="0" y="2661018"/>
                </a:lnTo>
                <a:lnTo>
                  <a:pt x="0" y="2646984"/>
                </a:lnTo>
                <a:lnTo>
                  <a:pt x="0" y="61752"/>
                </a:lnTo>
                <a:lnTo>
                  <a:pt x="0" y="47718"/>
                </a:lnTo>
                <a:lnTo>
                  <a:pt x="7485" y="36490"/>
                </a:lnTo>
                <a:lnTo>
                  <a:pt x="14971" y="28069"/>
                </a:lnTo>
                <a:lnTo>
                  <a:pt x="22456" y="16842"/>
                </a:lnTo>
                <a:lnTo>
                  <a:pt x="37426" y="11228"/>
                </a:lnTo>
                <a:lnTo>
                  <a:pt x="48654" y="5614"/>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23F6D5E8-15CF-4755-910B-1B5A1E777357}"/>
              </a:ext>
            </a:extLst>
          </p:cNvPr>
          <p:cNvSpPr>
            <a:spLocks noGrp="1"/>
          </p:cNvSpPr>
          <p:nvPr>
            <p:ph type="title"/>
          </p:nvPr>
        </p:nvSpPr>
        <p:spPr>
          <a:xfrm>
            <a:off x="5723468" y="651932"/>
            <a:ext cx="5706532" cy="1354667"/>
          </a:xfrm>
        </p:spPr>
        <p:txBody>
          <a:bodyPr>
            <a:normAutofit/>
          </a:bodyPr>
          <a:lstStyle/>
          <a:p>
            <a:r>
              <a:rPr lang="en-US" dirty="0"/>
              <a:t>Project sponsor</a:t>
            </a:r>
            <a:br>
              <a:rPr lang="en-US" dirty="0"/>
            </a:br>
            <a:endParaRPr lang="en-US" dirty="0"/>
          </a:p>
        </p:txBody>
      </p:sp>
      <p:graphicFrame>
        <p:nvGraphicFramePr>
          <p:cNvPr id="4" name="Content Placeholder 3">
            <a:extLst>
              <a:ext uri="{FF2B5EF4-FFF2-40B4-BE49-F238E27FC236}">
                <a16:creationId xmlns:a16="http://schemas.microsoft.com/office/drawing/2014/main" id="{CE04B443-6E5A-442C-B1A9-3A81200126C7}"/>
              </a:ext>
            </a:extLst>
          </p:cNvPr>
          <p:cNvGraphicFramePr>
            <a:graphicFrameLocks noGrp="1"/>
          </p:cNvGraphicFramePr>
          <p:nvPr>
            <p:ph idx="1"/>
            <p:extLst>
              <p:ext uri="{D42A27DB-BD31-4B8C-83A1-F6EECF244321}">
                <p14:modId xmlns:p14="http://schemas.microsoft.com/office/powerpoint/2010/main" val="4080885966"/>
              </p:ext>
            </p:extLst>
          </p:nvPr>
        </p:nvGraphicFramePr>
        <p:xfrm>
          <a:off x="819150" y="2222500"/>
          <a:ext cx="10553700" cy="398356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 name="Slide Number Placeholder 2">
            <a:extLst>
              <a:ext uri="{FF2B5EF4-FFF2-40B4-BE49-F238E27FC236}">
                <a16:creationId xmlns:a16="http://schemas.microsoft.com/office/drawing/2014/main" id="{CA970BD4-3CED-44D3-981A-D22CB483F5C3}"/>
              </a:ext>
            </a:extLst>
          </p:cNvPr>
          <p:cNvSpPr>
            <a:spLocks noGrp="1"/>
          </p:cNvSpPr>
          <p:nvPr>
            <p:ph type="sldNum" sz="quarter" idx="12"/>
          </p:nvPr>
        </p:nvSpPr>
        <p:spPr/>
        <p:txBody>
          <a:bodyPr/>
          <a:lstStyle/>
          <a:p>
            <a:fld id="{D57F1E4F-1CFF-5643-939E-217C01CDF565}" type="slidenum">
              <a:rPr lang="en-US" smtClean="0"/>
              <a:pPr/>
              <a:t>8</a:t>
            </a:fld>
            <a:endParaRPr lang="en-US" dirty="0"/>
          </a:p>
        </p:txBody>
      </p:sp>
      <p:sp>
        <p:nvSpPr>
          <p:cNvPr id="9" name="Footer Placeholder 7">
            <a:extLst>
              <a:ext uri="{FF2B5EF4-FFF2-40B4-BE49-F238E27FC236}">
                <a16:creationId xmlns:a16="http://schemas.microsoft.com/office/drawing/2014/main" id="{ABBA7C26-D4A6-41DB-87F3-3ABCA927114C}"/>
              </a:ext>
            </a:extLst>
          </p:cNvPr>
          <p:cNvSpPr txBox="1">
            <a:spLocks/>
          </p:cNvSpPr>
          <p:nvPr/>
        </p:nvSpPr>
        <p:spPr>
          <a:xfrm>
            <a:off x="451514" y="6041362"/>
            <a:ext cx="8644320" cy="365125"/>
          </a:xfrm>
          <a:prstGeom prst="rect">
            <a:avLst/>
          </a:prstGeom>
        </p:spPr>
        <p:txBody>
          <a:bodyPr vert="horz" lIns="91440" tIns="45720" rIns="91440" bIns="45720" rtlCol="0" anchor="b"/>
          <a:lstStyle>
            <a:defPPr>
              <a:defRPr lang="en-US"/>
            </a:defPPr>
            <a:lvl1pPr marL="0" algn="l" defTabSz="457200" rtl="0" eaLnBrk="1" latinLnBrk="0" hangingPunct="1">
              <a:defRPr sz="9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entury Gothic" panose="020B0502020202020204"/>
                <a:ea typeface="+mn-ea"/>
                <a:cs typeface="+mn-cs"/>
              </a:rPr>
              <a:t>Mohammed Abdul Amin</a:t>
            </a:r>
          </a:p>
        </p:txBody>
      </p:sp>
    </p:spTree>
    <p:extLst>
      <p:ext uri="{BB962C8B-B14F-4D97-AF65-F5344CB8AC3E}">
        <p14:creationId xmlns:p14="http://schemas.microsoft.com/office/powerpoint/2010/main" val="3180469327"/>
      </p:ext>
    </p:extLst>
  </p:cSld>
  <p:clrMapOvr>
    <a:masterClrMapping/>
  </p:clrMapOvr>
  <mc:AlternateContent xmlns:mc="http://schemas.openxmlformats.org/markup-compatibility/2006" xmlns:p14="http://schemas.microsoft.com/office/powerpoint/2010/main">
    <mc:Choice Requires="p14">
      <p:transition spd="slow" p14:dur="2000">
        <p14:prism isContent="1"/>
        <p:sndAc>
          <p:stSnd>
            <p:snd r:embed="rId2" name="camera.wav"/>
          </p:stSnd>
        </p:sndAc>
      </p:transition>
    </mc:Choice>
    <mc:Fallback xmlns="">
      <p:transition spd="slow">
        <p:fade/>
        <p:sndAc>
          <p:stSnd>
            <p:snd r:embed="rId9" name="camer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Group of people standing up facing the front of the room">
            <a:extLst>
              <a:ext uri="{FF2B5EF4-FFF2-40B4-BE49-F238E27FC236}">
                <a16:creationId xmlns:a16="http://schemas.microsoft.com/office/drawing/2014/main" id="{30DD28AB-D394-1140-A4F3-F7FC038AA57F}"/>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9091" t="9091"/>
          <a:stretch/>
        </p:blipFill>
        <p:spPr>
          <a:xfrm>
            <a:off x="20" y="11"/>
            <a:ext cx="12191980" cy="6857989"/>
          </a:xfrm>
          <a:prstGeom prst="rect">
            <a:avLst/>
          </a:prstGeom>
        </p:spPr>
      </p:pic>
      <p:sp>
        <p:nvSpPr>
          <p:cNvPr id="15" name="Freeform 6">
            <a:extLst>
              <a:ext uri="{FF2B5EF4-FFF2-40B4-BE49-F238E27FC236}">
                <a16:creationId xmlns:a16="http://schemas.microsoft.com/office/drawing/2014/main" id="{28F489B8-B6E6-485E-9CB6-3C90A4D841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406897" y="336390"/>
            <a:ext cx="6332416" cy="5838454"/>
          </a:xfrm>
          <a:custGeom>
            <a:avLst/>
            <a:gdLst/>
            <a:ahLst/>
            <a:cxnLst/>
            <a:rect l="l" t="t" r="r" b="b"/>
            <a:pathLst>
              <a:path w="6332416" h="5838454">
                <a:moveTo>
                  <a:pt x="63624" y="0"/>
                </a:moveTo>
                <a:lnTo>
                  <a:pt x="82337" y="0"/>
                </a:lnTo>
                <a:lnTo>
                  <a:pt x="6250080" y="0"/>
                </a:lnTo>
                <a:lnTo>
                  <a:pt x="6268793" y="0"/>
                </a:lnTo>
                <a:lnTo>
                  <a:pt x="6283763" y="5614"/>
                </a:lnTo>
                <a:lnTo>
                  <a:pt x="6294991" y="11228"/>
                </a:lnTo>
                <a:lnTo>
                  <a:pt x="6309961" y="16842"/>
                </a:lnTo>
                <a:lnTo>
                  <a:pt x="6317446" y="28069"/>
                </a:lnTo>
                <a:lnTo>
                  <a:pt x="6324931" y="36490"/>
                </a:lnTo>
                <a:lnTo>
                  <a:pt x="6332416" y="47718"/>
                </a:lnTo>
                <a:lnTo>
                  <a:pt x="6332416" y="61752"/>
                </a:lnTo>
                <a:lnTo>
                  <a:pt x="6332416" y="2646984"/>
                </a:lnTo>
                <a:lnTo>
                  <a:pt x="6332416" y="2661018"/>
                </a:lnTo>
                <a:lnTo>
                  <a:pt x="6332416" y="2913585"/>
                </a:lnTo>
                <a:lnTo>
                  <a:pt x="6332416" y="2927620"/>
                </a:lnTo>
                <a:lnTo>
                  <a:pt x="6332416" y="5512851"/>
                </a:lnTo>
                <a:lnTo>
                  <a:pt x="6332416" y="5526886"/>
                </a:lnTo>
                <a:lnTo>
                  <a:pt x="6324931" y="5538114"/>
                </a:lnTo>
                <a:lnTo>
                  <a:pt x="6317446" y="5546534"/>
                </a:lnTo>
                <a:lnTo>
                  <a:pt x="6309961" y="5557762"/>
                </a:lnTo>
                <a:lnTo>
                  <a:pt x="6294991" y="5563376"/>
                </a:lnTo>
                <a:lnTo>
                  <a:pt x="6283763" y="5568990"/>
                </a:lnTo>
                <a:lnTo>
                  <a:pt x="6268793" y="5574604"/>
                </a:lnTo>
                <a:lnTo>
                  <a:pt x="6250080" y="5574604"/>
                </a:lnTo>
                <a:lnTo>
                  <a:pt x="1657955" y="5574604"/>
                </a:lnTo>
                <a:lnTo>
                  <a:pt x="1328610" y="5821613"/>
                </a:lnTo>
                <a:lnTo>
                  <a:pt x="1317382" y="5827227"/>
                </a:lnTo>
                <a:lnTo>
                  <a:pt x="1302412" y="5832840"/>
                </a:lnTo>
                <a:lnTo>
                  <a:pt x="1287442" y="5838454"/>
                </a:lnTo>
                <a:lnTo>
                  <a:pt x="1272472" y="5838454"/>
                </a:lnTo>
                <a:lnTo>
                  <a:pt x="1257501" y="5838454"/>
                </a:lnTo>
                <a:lnTo>
                  <a:pt x="1242531" y="5832840"/>
                </a:lnTo>
                <a:lnTo>
                  <a:pt x="1227561" y="5827227"/>
                </a:lnTo>
                <a:lnTo>
                  <a:pt x="1216333" y="5821613"/>
                </a:lnTo>
                <a:lnTo>
                  <a:pt x="886988" y="5574604"/>
                </a:lnTo>
                <a:lnTo>
                  <a:pt x="82337" y="5574604"/>
                </a:lnTo>
                <a:lnTo>
                  <a:pt x="63624" y="5574604"/>
                </a:lnTo>
                <a:lnTo>
                  <a:pt x="48654" y="5568990"/>
                </a:lnTo>
                <a:lnTo>
                  <a:pt x="37426" y="5563376"/>
                </a:lnTo>
                <a:lnTo>
                  <a:pt x="22456" y="5557762"/>
                </a:lnTo>
                <a:lnTo>
                  <a:pt x="14971" y="5546534"/>
                </a:lnTo>
                <a:lnTo>
                  <a:pt x="7485" y="5538114"/>
                </a:lnTo>
                <a:lnTo>
                  <a:pt x="0" y="5526886"/>
                </a:lnTo>
                <a:lnTo>
                  <a:pt x="0" y="5512851"/>
                </a:lnTo>
                <a:lnTo>
                  <a:pt x="0" y="2927620"/>
                </a:lnTo>
                <a:lnTo>
                  <a:pt x="0" y="2913585"/>
                </a:lnTo>
                <a:lnTo>
                  <a:pt x="0" y="2661018"/>
                </a:lnTo>
                <a:lnTo>
                  <a:pt x="0" y="2646984"/>
                </a:lnTo>
                <a:lnTo>
                  <a:pt x="0" y="61752"/>
                </a:lnTo>
                <a:lnTo>
                  <a:pt x="0" y="47718"/>
                </a:lnTo>
                <a:lnTo>
                  <a:pt x="7485" y="36490"/>
                </a:lnTo>
                <a:lnTo>
                  <a:pt x="14971" y="28069"/>
                </a:lnTo>
                <a:lnTo>
                  <a:pt x="22456" y="16842"/>
                </a:lnTo>
                <a:lnTo>
                  <a:pt x="37426" y="11228"/>
                </a:lnTo>
                <a:lnTo>
                  <a:pt x="48654" y="5614"/>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23F6D5E8-15CF-4755-910B-1B5A1E777357}"/>
              </a:ext>
            </a:extLst>
          </p:cNvPr>
          <p:cNvSpPr>
            <a:spLocks noGrp="1"/>
          </p:cNvSpPr>
          <p:nvPr>
            <p:ph type="title"/>
          </p:nvPr>
        </p:nvSpPr>
        <p:spPr>
          <a:xfrm>
            <a:off x="5723468" y="651932"/>
            <a:ext cx="5706532" cy="1354667"/>
          </a:xfrm>
        </p:spPr>
        <p:txBody>
          <a:bodyPr>
            <a:normAutofit/>
          </a:bodyPr>
          <a:lstStyle/>
          <a:p>
            <a:r>
              <a:rPr lang="en-US" dirty="0"/>
              <a:t>Project steering group</a:t>
            </a:r>
          </a:p>
        </p:txBody>
      </p:sp>
      <p:graphicFrame>
        <p:nvGraphicFramePr>
          <p:cNvPr id="4" name="Content Placeholder 3">
            <a:extLst>
              <a:ext uri="{FF2B5EF4-FFF2-40B4-BE49-F238E27FC236}">
                <a16:creationId xmlns:a16="http://schemas.microsoft.com/office/drawing/2014/main" id="{CE04B443-6E5A-442C-B1A9-3A81200126C7}"/>
              </a:ext>
            </a:extLst>
          </p:cNvPr>
          <p:cNvGraphicFramePr>
            <a:graphicFrameLocks noGrp="1"/>
          </p:cNvGraphicFramePr>
          <p:nvPr>
            <p:ph idx="1"/>
            <p:extLst>
              <p:ext uri="{D42A27DB-BD31-4B8C-83A1-F6EECF244321}">
                <p14:modId xmlns:p14="http://schemas.microsoft.com/office/powerpoint/2010/main" val="1338868212"/>
              </p:ext>
            </p:extLst>
          </p:nvPr>
        </p:nvGraphicFramePr>
        <p:xfrm>
          <a:off x="819150" y="2222500"/>
          <a:ext cx="10553700" cy="363696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 name="Slide Number Placeholder 2">
            <a:extLst>
              <a:ext uri="{FF2B5EF4-FFF2-40B4-BE49-F238E27FC236}">
                <a16:creationId xmlns:a16="http://schemas.microsoft.com/office/drawing/2014/main" id="{9963B9AA-1FA9-456C-84C0-5C9CD8E14EC4}"/>
              </a:ext>
            </a:extLst>
          </p:cNvPr>
          <p:cNvSpPr>
            <a:spLocks noGrp="1"/>
          </p:cNvSpPr>
          <p:nvPr>
            <p:ph type="sldNum" sz="quarter" idx="12"/>
          </p:nvPr>
        </p:nvSpPr>
        <p:spPr/>
        <p:txBody>
          <a:bodyPr/>
          <a:lstStyle/>
          <a:p>
            <a:fld id="{D57F1E4F-1CFF-5643-939E-217C01CDF565}" type="slidenum">
              <a:rPr lang="en-US" smtClean="0"/>
              <a:pPr/>
              <a:t>9</a:t>
            </a:fld>
            <a:endParaRPr lang="en-US" dirty="0"/>
          </a:p>
        </p:txBody>
      </p:sp>
      <p:sp>
        <p:nvSpPr>
          <p:cNvPr id="8" name="Footer Placeholder 7">
            <a:extLst>
              <a:ext uri="{FF2B5EF4-FFF2-40B4-BE49-F238E27FC236}">
                <a16:creationId xmlns:a16="http://schemas.microsoft.com/office/drawing/2014/main" id="{589F0314-0840-4194-820C-1A217FE34A21}"/>
              </a:ext>
            </a:extLst>
          </p:cNvPr>
          <p:cNvSpPr txBox="1">
            <a:spLocks/>
          </p:cNvSpPr>
          <p:nvPr/>
        </p:nvSpPr>
        <p:spPr>
          <a:xfrm>
            <a:off x="451514" y="6041362"/>
            <a:ext cx="8644320" cy="365125"/>
          </a:xfrm>
          <a:prstGeom prst="rect">
            <a:avLst/>
          </a:prstGeom>
        </p:spPr>
        <p:txBody>
          <a:bodyPr vert="horz" lIns="91440" tIns="45720" rIns="91440" bIns="45720" rtlCol="0" anchor="b"/>
          <a:lstStyle>
            <a:defPPr>
              <a:defRPr lang="en-US"/>
            </a:defPPr>
            <a:lvl1pPr marL="0" algn="l" defTabSz="457200" rtl="0" eaLnBrk="1" latinLnBrk="0" hangingPunct="1">
              <a:defRPr sz="9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entury Gothic" panose="020B0502020202020204"/>
                <a:ea typeface="+mn-ea"/>
                <a:cs typeface="+mn-cs"/>
              </a:rPr>
              <a:t>Mohammed Abdul Amin</a:t>
            </a:r>
          </a:p>
        </p:txBody>
      </p:sp>
    </p:spTree>
    <p:extLst>
      <p:ext uri="{BB962C8B-B14F-4D97-AF65-F5344CB8AC3E}">
        <p14:creationId xmlns:p14="http://schemas.microsoft.com/office/powerpoint/2010/main" val="3282603431"/>
      </p:ext>
    </p:extLst>
  </p:cSld>
  <p:clrMapOvr>
    <a:masterClrMapping/>
  </p:clrMapOvr>
  <mc:AlternateContent xmlns:mc="http://schemas.openxmlformats.org/markup-compatibility/2006" xmlns:p14="http://schemas.microsoft.com/office/powerpoint/2010/main">
    <mc:Choice Requires="p14">
      <p:transition spd="slow" p14:dur="2000">
        <p14:prism isContent="1"/>
        <p:sndAc>
          <p:stSnd>
            <p:snd r:embed="rId2" name="camera.wav"/>
          </p:stSnd>
        </p:sndAc>
      </p:transition>
    </mc:Choice>
    <mc:Fallback xmlns="">
      <p:transition spd="slow">
        <p:fade/>
        <p:sndAc>
          <p:stSnd>
            <p:snd r:embed="rId9" name="camer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Freeform 6">
            <a:extLst>
              <a:ext uri="{FF2B5EF4-FFF2-40B4-BE49-F238E27FC236}">
                <a16:creationId xmlns:a16="http://schemas.microsoft.com/office/drawing/2014/main" id="{DA9A1ACB-4ECA-4EAE-AEAB-CE9C8C01EE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pic>
        <p:nvPicPr>
          <p:cNvPr id="7" name="Content Placeholder 6" descr="A person smiling for the camera&#10;&#10;Description automatically generated">
            <a:extLst>
              <a:ext uri="{FF2B5EF4-FFF2-40B4-BE49-F238E27FC236}">
                <a16:creationId xmlns:a16="http://schemas.microsoft.com/office/drawing/2014/main" id="{2AD91799-E973-4D5A-A410-DD3483D9E744}"/>
              </a:ext>
            </a:extLst>
          </p:cNvPr>
          <p:cNvPicPr>
            <a:picLocks noGrp="1" noChangeAspect="1"/>
          </p:cNvPicPr>
          <p:nvPr>
            <p:ph idx="1"/>
          </p:nvPr>
        </p:nvPicPr>
        <p:blipFill rotWithShape="1">
          <a:blip r:embed="rId3">
            <a:duotone>
              <a:schemeClr val="accent1">
                <a:shade val="45000"/>
                <a:satMod val="135000"/>
              </a:schemeClr>
              <a:prstClr val="white"/>
            </a:duotone>
          </a:blip>
          <a:srcRect l="11356"/>
          <a:stretch/>
        </p:blipFill>
        <p:spPr>
          <a:xfrm>
            <a:off x="6108700" y="-1"/>
            <a:ext cx="6094450" cy="6858001"/>
          </a:xfrm>
          <a:prstGeom prst="rect">
            <a:avLst/>
          </a:prstGeom>
        </p:spPr>
      </p:pic>
      <p:sp>
        <p:nvSpPr>
          <p:cNvPr id="19" name="Freeform 16">
            <a:extLst>
              <a:ext uri="{FF2B5EF4-FFF2-40B4-BE49-F238E27FC236}">
                <a16:creationId xmlns:a16="http://schemas.microsoft.com/office/drawing/2014/main" id="{3994EE40-F54F-48E5-826B-B451582096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6485467" cy="6858000"/>
          </a:xfrm>
          <a:custGeom>
            <a:avLst/>
            <a:gdLst>
              <a:gd name="connsiteX0" fmla="*/ 0 w 6485467"/>
              <a:gd name="connsiteY0" fmla="*/ 0 h 6858000"/>
              <a:gd name="connsiteX1" fmla="*/ 6485467 w 6485467"/>
              <a:gd name="connsiteY1" fmla="*/ 0 h 6858000"/>
              <a:gd name="connsiteX2" fmla="*/ 6485467 w 6485467"/>
              <a:gd name="connsiteY2" fmla="*/ 1900238 h 6858000"/>
              <a:gd name="connsiteX3" fmla="*/ 6115051 w 6485467"/>
              <a:gd name="connsiteY3" fmla="*/ 2178050 h 6858000"/>
              <a:gd name="connsiteX4" fmla="*/ 6110817 w 6485467"/>
              <a:gd name="connsiteY4" fmla="*/ 2184400 h 6858000"/>
              <a:gd name="connsiteX5" fmla="*/ 6104467 w 6485467"/>
              <a:gd name="connsiteY5" fmla="*/ 2193925 h 6858000"/>
              <a:gd name="connsiteX6" fmla="*/ 6098117 w 6485467"/>
              <a:gd name="connsiteY6" fmla="*/ 2201863 h 6858000"/>
              <a:gd name="connsiteX7" fmla="*/ 6098117 w 6485467"/>
              <a:gd name="connsiteY7" fmla="*/ 2211388 h 6858000"/>
              <a:gd name="connsiteX8" fmla="*/ 6098117 w 6485467"/>
              <a:gd name="connsiteY8" fmla="*/ 2220913 h 6858000"/>
              <a:gd name="connsiteX9" fmla="*/ 6104467 w 6485467"/>
              <a:gd name="connsiteY9" fmla="*/ 2228850 h 6858000"/>
              <a:gd name="connsiteX10" fmla="*/ 6110817 w 6485467"/>
              <a:gd name="connsiteY10" fmla="*/ 2238375 h 6858000"/>
              <a:gd name="connsiteX11" fmla="*/ 6115051 w 6485467"/>
              <a:gd name="connsiteY11" fmla="*/ 2244725 h 6858000"/>
              <a:gd name="connsiteX12" fmla="*/ 6485467 w 6485467"/>
              <a:gd name="connsiteY12" fmla="*/ 2522538 h 6858000"/>
              <a:gd name="connsiteX13" fmla="*/ 6485467 w 6485467"/>
              <a:gd name="connsiteY13" fmla="*/ 6858000 h 6858000"/>
              <a:gd name="connsiteX14" fmla="*/ 0 w 6485467"/>
              <a:gd name="connsiteY1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485467" h="6858000">
                <a:moveTo>
                  <a:pt x="0" y="0"/>
                </a:moveTo>
                <a:lnTo>
                  <a:pt x="6485467" y="0"/>
                </a:lnTo>
                <a:lnTo>
                  <a:pt x="6485467" y="1900238"/>
                </a:lnTo>
                <a:lnTo>
                  <a:pt x="6115051" y="2178050"/>
                </a:lnTo>
                <a:lnTo>
                  <a:pt x="6110817" y="2184400"/>
                </a:lnTo>
                <a:lnTo>
                  <a:pt x="6104467" y="2193925"/>
                </a:lnTo>
                <a:lnTo>
                  <a:pt x="6098117" y="2201863"/>
                </a:lnTo>
                <a:lnTo>
                  <a:pt x="6098117" y="2211388"/>
                </a:lnTo>
                <a:lnTo>
                  <a:pt x="6098117" y="2220913"/>
                </a:lnTo>
                <a:lnTo>
                  <a:pt x="6104467" y="2228850"/>
                </a:lnTo>
                <a:lnTo>
                  <a:pt x="6110817" y="2238375"/>
                </a:lnTo>
                <a:lnTo>
                  <a:pt x="6115051" y="2244725"/>
                </a:lnTo>
                <a:lnTo>
                  <a:pt x="6485467" y="2522538"/>
                </a:lnTo>
                <a:lnTo>
                  <a:pt x="6485467" y="6858000"/>
                </a:lnTo>
                <a:lnTo>
                  <a:pt x="0" y="6858000"/>
                </a:lnTo>
                <a:close/>
              </a:path>
            </a:pathLst>
          </a:custGeom>
          <a:solidFill>
            <a:schemeClr val="bg1">
              <a:lumMod val="85000"/>
              <a:lumOff val="1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61F1471-40C1-4FBB-8191-51A838F0E727}"/>
              </a:ext>
            </a:extLst>
          </p:cNvPr>
          <p:cNvSpPr>
            <a:spLocks noGrp="1"/>
          </p:cNvSpPr>
          <p:nvPr>
            <p:ph type="title"/>
          </p:nvPr>
        </p:nvSpPr>
        <p:spPr>
          <a:xfrm>
            <a:off x="810000" y="447188"/>
            <a:ext cx="5070100" cy="1559412"/>
          </a:xfrm>
        </p:spPr>
        <p:txBody>
          <a:bodyPr vert="horz" lIns="91440" tIns="45720" rIns="91440" bIns="45720" rtlCol="0" anchor="b">
            <a:normAutofit/>
          </a:bodyPr>
          <a:lstStyle/>
          <a:p>
            <a:r>
              <a:rPr lang="en-US" sz="3600" dirty="0"/>
              <a:t>Project sponsor-Denis Vintner’s role</a:t>
            </a:r>
          </a:p>
        </p:txBody>
      </p:sp>
      <p:sp>
        <p:nvSpPr>
          <p:cNvPr id="4" name="Text Placeholder 3">
            <a:extLst>
              <a:ext uri="{FF2B5EF4-FFF2-40B4-BE49-F238E27FC236}">
                <a16:creationId xmlns:a16="http://schemas.microsoft.com/office/drawing/2014/main" id="{B78967AA-0491-4059-9D53-8D448C1874B9}"/>
              </a:ext>
            </a:extLst>
          </p:cNvPr>
          <p:cNvSpPr>
            <a:spLocks noGrp="1"/>
          </p:cNvSpPr>
          <p:nvPr>
            <p:ph type="body" sz="half" idx="2"/>
          </p:nvPr>
        </p:nvSpPr>
        <p:spPr>
          <a:xfrm>
            <a:off x="818712" y="2413000"/>
            <a:ext cx="5055923" cy="3632200"/>
          </a:xfrm>
        </p:spPr>
        <p:txBody>
          <a:bodyPr vert="horz" lIns="91440" tIns="45720" rIns="91440" bIns="45720" rtlCol="0" anchor="ctr">
            <a:normAutofit/>
          </a:bodyPr>
          <a:lstStyle/>
          <a:p>
            <a:pPr algn="just"/>
            <a:r>
              <a:rPr lang="en-GB" sz="2000" dirty="0"/>
              <a:t>Denis is the decision-maker; his role is to make sure he is involved in the project from the early stage. He will be involved in creating the steering group. As one of the main stakeholder he must oversee the risks, manage problems and support the project so the business visions and objectives are achieved. He is the expert in finding and buying the old antiques.</a:t>
            </a:r>
            <a:endParaRPr lang="en-US" sz="2000" dirty="0"/>
          </a:p>
        </p:txBody>
      </p:sp>
      <p:sp>
        <p:nvSpPr>
          <p:cNvPr id="5" name="Slide Number Placeholder 4">
            <a:extLst>
              <a:ext uri="{FF2B5EF4-FFF2-40B4-BE49-F238E27FC236}">
                <a16:creationId xmlns:a16="http://schemas.microsoft.com/office/drawing/2014/main" id="{EE1CDD8F-9481-4DAB-AE2B-38A6B38EE307}"/>
              </a:ext>
            </a:extLst>
          </p:cNvPr>
          <p:cNvSpPr>
            <a:spLocks noGrp="1"/>
          </p:cNvSpPr>
          <p:nvPr>
            <p:ph type="sldNum" sz="quarter" idx="12"/>
          </p:nvPr>
        </p:nvSpPr>
        <p:spPr>
          <a:xfrm>
            <a:off x="10678331" y="5915888"/>
            <a:ext cx="1062155" cy="490599"/>
          </a:xfrm>
        </p:spPr>
        <p:txBody>
          <a:bodyPr vert="horz" lIns="91440" tIns="45720" rIns="91440" bIns="10800" rtlCol="0" anchor="b">
            <a:normAutofit/>
          </a:bodyPr>
          <a:lstStyle/>
          <a:p>
            <a:pPr defTabSz="914400">
              <a:spcAft>
                <a:spcPts val="600"/>
              </a:spcAft>
            </a:pPr>
            <a:fld id="{D57F1E4F-1CFF-5643-939E-217C01CDF565}" type="slidenum">
              <a:rPr lang="en-US">
                <a:solidFill>
                  <a:srgbClr val="FFFFFF"/>
                </a:solidFill>
              </a:rPr>
              <a:pPr defTabSz="914400">
                <a:spcAft>
                  <a:spcPts val="600"/>
                </a:spcAft>
              </a:pPr>
              <a:t>10</a:t>
            </a:fld>
            <a:endParaRPr lang="en-US">
              <a:solidFill>
                <a:srgbClr val="FFFFFF"/>
              </a:solidFill>
            </a:endParaRPr>
          </a:p>
        </p:txBody>
      </p:sp>
      <p:sp>
        <p:nvSpPr>
          <p:cNvPr id="8" name="Footer Placeholder 7">
            <a:extLst>
              <a:ext uri="{FF2B5EF4-FFF2-40B4-BE49-F238E27FC236}">
                <a16:creationId xmlns:a16="http://schemas.microsoft.com/office/drawing/2014/main" id="{09C7AEC6-FC29-44B3-8AF0-285AC6A43125}"/>
              </a:ext>
            </a:extLst>
          </p:cNvPr>
          <p:cNvSpPr txBox="1">
            <a:spLocks/>
          </p:cNvSpPr>
          <p:nvPr/>
        </p:nvSpPr>
        <p:spPr>
          <a:xfrm>
            <a:off x="451514" y="6041362"/>
            <a:ext cx="8644320" cy="365125"/>
          </a:xfrm>
          <a:prstGeom prst="rect">
            <a:avLst/>
          </a:prstGeom>
        </p:spPr>
        <p:txBody>
          <a:bodyPr vert="horz" lIns="91440" tIns="45720" rIns="91440" bIns="45720" rtlCol="0" anchor="b"/>
          <a:lstStyle>
            <a:defPPr>
              <a:defRPr lang="en-US"/>
            </a:defPPr>
            <a:lvl1pPr marL="0" algn="l" defTabSz="457200" rtl="0" eaLnBrk="1" latinLnBrk="0" hangingPunct="1">
              <a:defRPr sz="9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entury Gothic" panose="020B0502020202020204"/>
                <a:ea typeface="+mn-ea"/>
                <a:cs typeface="+mn-cs"/>
              </a:rPr>
              <a:t>Mohammed Abdul Amin</a:t>
            </a:r>
          </a:p>
        </p:txBody>
      </p:sp>
    </p:spTree>
    <p:extLst>
      <p:ext uri="{BB962C8B-B14F-4D97-AF65-F5344CB8AC3E}">
        <p14:creationId xmlns:p14="http://schemas.microsoft.com/office/powerpoint/2010/main" val="1731563796"/>
      </p:ext>
    </p:extLst>
  </p:cSld>
  <p:clrMapOvr>
    <a:masterClrMapping/>
  </p:clrMapOvr>
  <mc:AlternateContent xmlns:mc="http://schemas.openxmlformats.org/markup-compatibility/2006" xmlns:p14="http://schemas.microsoft.com/office/powerpoint/2010/main">
    <mc:Choice Requires="p14">
      <p:transition spd="slow" p14:dur="2000">
        <p14:prism isContent="1"/>
        <p:sndAc>
          <p:stSnd>
            <p:snd r:embed="rId2" name="camera.wav"/>
          </p:stSnd>
        </p:sndAc>
      </p:transition>
    </mc:Choice>
    <mc:Fallback xmlns="">
      <p:transition spd="slow">
        <p:fade/>
        <p:sndAc>
          <p:stSnd>
            <p:snd r:embed="rId4" name="camer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Freeform 6">
            <a:extLst>
              <a:ext uri="{FF2B5EF4-FFF2-40B4-BE49-F238E27FC236}">
                <a16:creationId xmlns:a16="http://schemas.microsoft.com/office/drawing/2014/main" id="{DA9A1ACB-4ECA-4EAE-AEAB-CE9C8C01EE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pic>
        <p:nvPicPr>
          <p:cNvPr id="7" name="Content Placeholder 6">
            <a:extLst>
              <a:ext uri="{FF2B5EF4-FFF2-40B4-BE49-F238E27FC236}">
                <a16:creationId xmlns:a16="http://schemas.microsoft.com/office/drawing/2014/main" id="{2AD91799-E973-4D5A-A410-DD3483D9E744}"/>
              </a:ext>
            </a:extLst>
          </p:cNvPr>
          <p:cNvPicPr>
            <a:picLocks noGrp="1" noChangeAspect="1"/>
          </p:cNvPicPr>
          <p:nvPr>
            <p:ph idx="1"/>
          </p:nvPr>
        </p:nvPicPr>
        <p:blipFill rotWithShape="1">
          <a:blip r:embed="rId3">
            <a:duotone>
              <a:schemeClr val="accent1">
                <a:shade val="45000"/>
                <a:satMod val="135000"/>
              </a:schemeClr>
              <a:prstClr val="white"/>
            </a:duotone>
          </a:blip>
          <a:srcRect l="11356"/>
          <a:stretch/>
        </p:blipFill>
        <p:spPr>
          <a:xfrm>
            <a:off x="6108700" y="-1"/>
            <a:ext cx="6094450" cy="6858001"/>
          </a:xfrm>
          <a:prstGeom prst="rect">
            <a:avLst/>
          </a:prstGeom>
        </p:spPr>
      </p:pic>
      <p:sp>
        <p:nvSpPr>
          <p:cNvPr id="26" name="Freeform 16">
            <a:extLst>
              <a:ext uri="{FF2B5EF4-FFF2-40B4-BE49-F238E27FC236}">
                <a16:creationId xmlns:a16="http://schemas.microsoft.com/office/drawing/2014/main" id="{3994EE40-F54F-48E5-826B-B451582096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6485467" cy="6858000"/>
          </a:xfrm>
          <a:custGeom>
            <a:avLst/>
            <a:gdLst>
              <a:gd name="connsiteX0" fmla="*/ 0 w 6485467"/>
              <a:gd name="connsiteY0" fmla="*/ 0 h 6858000"/>
              <a:gd name="connsiteX1" fmla="*/ 6485467 w 6485467"/>
              <a:gd name="connsiteY1" fmla="*/ 0 h 6858000"/>
              <a:gd name="connsiteX2" fmla="*/ 6485467 w 6485467"/>
              <a:gd name="connsiteY2" fmla="*/ 1900238 h 6858000"/>
              <a:gd name="connsiteX3" fmla="*/ 6115051 w 6485467"/>
              <a:gd name="connsiteY3" fmla="*/ 2178050 h 6858000"/>
              <a:gd name="connsiteX4" fmla="*/ 6110817 w 6485467"/>
              <a:gd name="connsiteY4" fmla="*/ 2184400 h 6858000"/>
              <a:gd name="connsiteX5" fmla="*/ 6104467 w 6485467"/>
              <a:gd name="connsiteY5" fmla="*/ 2193925 h 6858000"/>
              <a:gd name="connsiteX6" fmla="*/ 6098117 w 6485467"/>
              <a:gd name="connsiteY6" fmla="*/ 2201863 h 6858000"/>
              <a:gd name="connsiteX7" fmla="*/ 6098117 w 6485467"/>
              <a:gd name="connsiteY7" fmla="*/ 2211388 h 6858000"/>
              <a:gd name="connsiteX8" fmla="*/ 6098117 w 6485467"/>
              <a:gd name="connsiteY8" fmla="*/ 2220913 h 6858000"/>
              <a:gd name="connsiteX9" fmla="*/ 6104467 w 6485467"/>
              <a:gd name="connsiteY9" fmla="*/ 2228850 h 6858000"/>
              <a:gd name="connsiteX10" fmla="*/ 6110817 w 6485467"/>
              <a:gd name="connsiteY10" fmla="*/ 2238375 h 6858000"/>
              <a:gd name="connsiteX11" fmla="*/ 6115051 w 6485467"/>
              <a:gd name="connsiteY11" fmla="*/ 2244725 h 6858000"/>
              <a:gd name="connsiteX12" fmla="*/ 6485467 w 6485467"/>
              <a:gd name="connsiteY12" fmla="*/ 2522538 h 6858000"/>
              <a:gd name="connsiteX13" fmla="*/ 6485467 w 6485467"/>
              <a:gd name="connsiteY13" fmla="*/ 6858000 h 6858000"/>
              <a:gd name="connsiteX14" fmla="*/ 0 w 6485467"/>
              <a:gd name="connsiteY1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485467" h="6858000">
                <a:moveTo>
                  <a:pt x="0" y="0"/>
                </a:moveTo>
                <a:lnTo>
                  <a:pt x="6485467" y="0"/>
                </a:lnTo>
                <a:lnTo>
                  <a:pt x="6485467" y="1900238"/>
                </a:lnTo>
                <a:lnTo>
                  <a:pt x="6115051" y="2178050"/>
                </a:lnTo>
                <a:lnTo>
                  <a:pt x="6110817" y="2184400"/>
                </a:lnTo>
                <a:lnTo>
                  <a:pt x="6104467" y="2193925"/>
                </a:lnTo>
                <a:lnTo>
                  <a:pt x="6098117" y="2201863"/>
                </a:lnTo>
                <a:lnTo>
                  <a:pt x="6098117" y="2211388"/>
                </a:lnTo>
                <a:lnTo>
                  <a:pt x="6098117" y="2220913"/>
                </a:lnTo>
                <a:lnTo>
                  <a:pt x="6104467" y="2228850"/>
                </a:lnTo>
                <a:lnTo>
                  <a:pt x="6110817" y="2238375"/>
                </a:lnTo>
                <a:lnTo>
                  <a:pt x="6115051" y="2244725"/>
                </a:lnTo>
                <a:lnTo>
                  <a:pt x="6485467" y="2522538"/>
                </a:lnTo>
                <a:lnTo>
                  <a:pt x="6485467" y="6858000"/>
                </a:lnTo>
                <a:lnTo>
                  <a:pt x="0" y="6858000"/>
                </a:lnTo>
                <a:close/>
              </a:path>
            </a:pathLst>
          </a:custGeom>
          <a:solidFill>
            <a:schemeClr val="bg1">
              <a:lumMod val="85000"/>
              <a:lumOff val="1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61F1471-40C1-4FBB-8191-51A838F0E727}"/>
              </a:ext>
            </a:extLst>
          </p:cNvPr>
          <p:cNvSpPr>
            <a:spLocks noGrp="1"/>
          </p:cNvSpPr>
          <p:nvPr>
            <p:ph type="title"/>
          </p:nvPr>
        </p:nvSpPr>
        <p:spPr>
          <a:xfrm>
            <a:off x="809999" y="447188"/>
            <a:ext cx="5273301" cy="1559412"/>
          </a:xfrm>
        </p:spPr>
        <p:txBody>
          <a:bodyPr vert="horz" lIns="91440" tIns="45720" rIns="91440" bIns="45720" rtlCol="0" anchor="b">
            <a:normAutofit fontScale="90000"/>
          </a:bodyPr>
          <a:lstStyle/>
          <a:p>
            <a:r>
              <a:rPr lang="en-US" sz="4000" dirty="0"/>
              <a:t>Steering group-</a:t>
            </a:r>
            <a:br>
              <a:rPr lang="en-US" sz="4000" dirty="0"/>
            </a:br>
            <a:r>
              <a:rPr lang="en-US" sz="4000" dirty="0"/>
              <a:t>Doreen Vintner’s role</a:t>
            </a:r>
          </a:p>
        </p:txBody>
      </p:sp>
      <p:sp>
        <p:nvSpPr>
          <p:cNvPr id="4" name="Text Placeholder 3">
            <a:extLst>
              <a:ext uri="{FF2B5EF4-FFF2-40B4-BE49-F238E27FC236}">
                <a16:creationId xmlns:a16="http://schemas.microsoft.com/office/drawing/2014/main" id="{B78967AA-0491-4059-9D53-8D448C1874B9}"/>
              </a:ext>
            </a:extLst>
          </p:cNvPr>
          <p:cNvSpPr>
            <a:spLocks noGrp="1"/>
          </p:cNvSpPr>
          <p:nvPr>
            <p:ph type="body" sz="half" idx="2"/>
          </p:nvPr>
        </p:nvSpPr>
        <p:spPr>
          <a:xfrm>
            <a:off x="818712" y="2413000"/>
            <a:ext cx="5055923" cy="3632200"/>
          </a:xfrm>
        </p:spPr>
        <p:txBody>
          <a:bodyPr vert="horz" lIns="91440" tIns="45720" rIns="91440" bIns="45720" rtlCol="0" anchor="ctr">
            <a:normAutofit/>
          </a:bodyPr>
          <a:lstStyle/>
          <a:p>
            <a:r>
              <a:rPr lang="en-US" sz="2000" dirty="0"/>
              <a:t>Doreen is the financer of the project, as she works in the accounts department in Vintner’s she the most experience in budgets. She will maintain how the money is being allocated within the project. She will supervise the financial side of the project day to day cost of running the business.</a:t>
            </a:r>
          </a:p>
        </p:txBody>
      </p:sp>
      <p:sp>
        <p:nvSpPr>
          <p:cNvPr id="5" name="Slide Number Placeholder 4">
            <a:extLst>
              <a:ext uri="{FF2B5EF4-FFF2-40B4-BE49-F238E27FC236}">
                <a16:creationId xmlns:a16="http://schemas.microsoft.com/office/drawing/2014/main" id="{EE1CDD8F-9481-4DAB-AE2B-38A6B38EE307}"/>
              </a:ext>
            </a:extLst>
          </p:cNvPr>
          <p:cNvSpPr>
            <a:spLocks noGrp="1"/>
          </p:cNvSpPr>
          <p:nvPr>
            <p:ph type="sldNum" sz="quarter" idx="12"/>
          </p:nvPr>
        </p:nvSpPr>
        <p:spPr>
          <a:xfrm>
            <a:off x="10678331" y="5915888"/>
            <a:ext cx="1062155" cy="490599"/>
          </a:xfrm>
        </p:spPr>
        <p:txBody>
          <a:bodyPr vert="horz" lIns="91440" tIns="45720" rIns="91440" bIns="10800" rtlCol="0" anchor="b">
            <a:normAutofit/>
          </a:bodyPr>
          <a:lstStyle/>
          <a:p>
            <a:pPr defTabSz="914400">
              <a:spcAft>
                <a:spcPts val="600"/>
              </a:spcAft>
            </a:pPr>
            <a:fld id="{D57F1E4F-1CFF-5643-939E-217C01CDF565}" type="slidenum">
              <a:rPr lang="en-US">
                <a:solidFill>
                  <a:srgbClr val="FFFFFF"/>
                </a:solidFill>
              </a:rPr>
              <a:pPr defTabSz="914400">
                <a:spcAft>
                  <a:spcPts val="600"/>
                </a:spcAft>
              </a:pPr>
              <a:t>11</a:t>
            </a:fld>
            <a:endParaRPr lang="en-US">
              <a:solidFill>
                <a:srgbClr val="FFFFFF"/>
              </a:solidFill>
            </a:endParaRPr>
          </a:p>
        </p:txBody>
      </p:sp>
      <p:sp>
        <p:nvSpPr>
          <p:cNvPr id="8" name="Footer Placeholder 7">
            <a:extLst>
              <a:ext uri="{FF2B5EF4-FFF2-40B4-BE49-F238E27FC236}">
                <a16:creationId xmlns:a16="http://schemas.microsoft.com/office/drawing/2014/main" id="{BA2E4EB0-D8CF-4CEC-84F2-08A2C8644D2E}"/>
              </a:ext>
            </a:extLst>
          </p:cNvPr>
          <p:cNvSpPr txBox="1">
            <a:spLocks/>
          </p:cNvSpPr>
          <p:nvPr/>
        </p:nvSpPr>
        <p:spPr>
          <a:xfrm>
            <a:off x="451514" y="6041362"/>
            <a:ext cx="8644320" cy="365125"/>
          </a:xfrm>
          <a:prstGeom prst="rect">
            <a:avLst/>
          </a:prstGeom>
        </p:spPr>
        <p:txBody>
          <a:bodyPr vert="horz" lIns="91440" tIns="45720" rIns="91440" bIns="45720" rtlCol="0" anchor="b"/>
          <a:lstStyle>
            <a:defPPr>
              <a:defRPr lang="en-US"/>
            </a:defPPr>
            <a:lvl1pPr marL="0" algn="l" defTabSz="457200" rtl="0" eaLnBrk="1" latinLnBrk="0" hangingPunct="1">
              <a:defRPr sz="9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entury Gothic" panose="020B0502020202020204"/>
                <a:ea typeface="+mn-ea"/>
                <a:cs typeface="+mn-cs"/>
              </a:rPr>
              <a:t>Mohammed Abdul Amin</a:t>
            </a:r>
          </a:p>
        </p:txBody>
      </p:sp>
    </p:spTree>
    <p:extLst>
      <p:ext uri="{BB962C8B-B14F-4D97-AF65-F5344CB8AC3E}">
        <p14:creationId xmlns:p14="http://schemas.microsoft.com/office/powerpoint/2010/main" val="4003010305"/>
      </p:ext>
    </p:extLst>
  </p:cSld>
  <p:clrMapOvr>
    <a:masterClrMapping/>
  </p:clrMapOvr>
  <mc:AlternateContent xmlns:mc="http://schemas.openxmlformats.org/markup-compatibility/2006" xmlns:p14="http://schemas.microsoft.com/office/powerpoint/2010/main">
    <mc:Choice Requires="p14">
      <p:transition spd="slow" p14:dur="2000">
        <p14:prism isContent="1"/>
        <p:sndAc>
          <p:stSnd>
            <p:snd r:embed="rId2" name="camera.wav"/>
          </p:stSnd>
        </p:sndAc>
      </p:transition>
    </mc:Choice>
    <mc:Fallback xmlns="">
      <p:transition spd="slow">
        <p:fade/>
        <p:sndAc>
          <p:stSnd>
            <p:snd r:embed="rId4" name="camer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Freeform 6">
            <a:extLst>
              <a:ext uri="{FF2B5EF4-FFF2-40B4-BE49-F238E27FC236}">
                <a16:creationId xmlns:a16="http://schemas.microsoft.com/office/drawing/2014/main" id="{DA9A1ACB-4ECA-4EAE-AEAB-CE9C8C01EE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pic>
        <p:nvPicPr>
          <p:cNvPr id="7" name="Content Placeholder 6" descr="A person standing in front of a building&#10;&#10;Description automatically generated">
            <a:extLst>
              <a:ext uri="{FF2B5EF4-FFF2-40B4-BE49-F238E27FC236}">
                <a16:creationId xmlns:a16="http://schemas.microsoft.com/office/drawing/2014/main" id="{2AD91799-E973-4D5A-A410-DD3483D9E744}"/>
              </a:ext>
            </a:extLst>
          </p:cNvPr>
          <p:cNvPicPr>
            <a:picLocks noGrp="1" noChangeAspect="1"/>
          </p:cNvPicPr>
          <p:nvPr>
            <p:ph idx="1"/>
          </p:nvPr>
        </p:nvPicPr>
        <p:blipFill rotWithShape="1">
          <a:blip r:embed="rId3">
            <a:duotone>
              <a:schemeClr val="accent1">
                <a:shade val="45000"/>
                <a:satMod val="135000"/>
              </a:schemeClr>
              <a:prstClr val="white"/>
            </a:duotone>
          </a:blip>
          <a:srcRect l="4929" r="6427"/>
          <a:stretch/>
        </p:blipFill>
        <p:spPr>
          <a:xfrm>
            <a:off x="6108700" y="-1"/>
            <a:ext cx="6094450" cy="6858001"/>
          </a:xfrm>
          <a:prstGeom prst="rect">
            <a:avLst/>
          </a:prstGeom>
        </p:spPr>
      </p:pic>
      <p:sp>
        <p:nvSpPr>
          <p:cNvPr id="33" name="Freeform 16">
            <a:extLst>
              <a:ext uri="{FF2B5EF4-FFF2-40B4-BE49-F238E27FC236}">
                <a16:creationId xmlns:a16="http://schemas.microsoft.com/office/drawing/2014/main" id="{3994EE40-F54F-48E5-826B-B451582096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6485467" cy="6858000"/>
          </a:xfrm>
          <a:custGeom>
            <a:avLst/>
            <a:gdLst>
              <a:gd name="connsiteX0" fmla="*/ 0 w 6485467"/>
              <a:gd name="connsiteY0" fmla="*/ 0 h 6858000"/>
              <a:gd name="connsiteX1" fmla="*/ 6485467 w 6485467"/>
              <a:gd name="connsiteY1" fmla="*/ 0 h 6858000"/>
              <a:gd name="connsiteX2" fmla="*/ 6485467 w 6485467"/>
              <a:gd name="connsiteY2" fmla="*/ 1900238 h 6858000"/>
              <a:gd name="connsiteX3" fmla="*/ 6115051 w 6485467"/>
              <a:gd name="connsiteY3" fmla="*/ 2178050 h 6858000"/>
              <a:gd name="connsiteX4" fmla="*/ 6110817 w 6485467"/>
              <a:gd name="connsiteY4" fmla="*/ 2184400 h 6858000"/>
              <a:gd name="connsiteX5" fmla="*/ 6104467 w 6485467"/>
              <a:gd name="connsiteY5" fmla="*/ 2193925 h 6858000"/>
              <a:gd name="connsiteX6" fmla="*/ 6098117 w 6485467"/>
              <a:gd name="connsiteY6" fmla="*/ 2201863 h 6858000"/>
              <a:gd name="connsiteX7" fmla="*/ 6098117 w 6485467"/>
              <a:gd name="connsiteY7" fmla="*/ 2211388 h 6858000"/>
              <a:gd name="connsiteX8" fmla="*/ 6098117 w 6485467"/>
              <a:gd name="connsiteY8" fmla="*/ 2220913 h 6858000"/>
              <a:gd name="connsiteX9" fmla="*/ 6104467 w 6485467"/>
              <a:gd name="connsiteY9" fmla="*/ 2228850 h 6858000"/>
              <a:gd name="connsiteX10" fmla="*/ 6110817 w 6485467"/>
              <a:gd name="connsiteY10" fmla="*/ 2238375 h 6858000"/>
              <a:gd name="connsiteX11" fmla="*/ 6115051 w 6485467"/>
              <a:gd name="connsiteY11" fmla="*/ 2244725 h 6858000"/>
              <a:gd name="connsiteX12" fmla="*/ 6485467 w 6485467"/>
              <a:gd name="connsiteY12" fmla="*/ 2522538 h 6858000"/>
              <a:gd name="connsiteX13" fmla="*/ 6485467 w 6485467"/>
              <a:gd name="connsiteY13" fmla="*/ 6858000 h 6858000"/>
              <a:gd name="connsiteX14" fmla="*/ 0 w 6485467"/>
              <a:gd name="connsiteY1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485467" h="6858000">
                <a:moveTo>
                  <a:pt x="0" y="0"/>
                </a:moveTo>
                <a:lnTo>
                  <a:pt x="6485467" y="0"/>
                </a:lnTo>
                <a:lnTo>
                  <a:pt x="6485467" y="1900238"/>
                </a:lnTo>
                <a:lnTo>
                  <a:pt x="6115051" y="2178050"/>
                </a:lnTo>
                <a:lnTo>
                  <a:pt x="6110817" y="2184400"/>
                </a:lnTo>
                <a:lnTo>
                  <a:pt x="6104467" y="2193925"/>
                </a:lnTo>
                <a:lnTo>
                  <a:pt x="6098117" y="2201863"/>
                </a:lnTo>
                <a:lnTo>
                  <a:pt x="6098117" y="2211388"/>
                </a:lnTo>
                <a:lnTo>
                  <a:pt x="6098117" y="2220913"/>
                </a:lnTo>
                <a:lnTo>
                  <a:pt x="6104467" y="2228850"/>
                </a:lnTo>
                <a:lnTo>
                  <a:pt x="6110817" y="2238375"/>
                </a:lnTo>
                <a:lnTo>
                  <a:pt x="6115051" y="2244725"/>
                </a:lnTo>
                <a:lnTo>
                  <a:pt x="6485467" y="2522538"/>
                </a:lnTo>
                <a:lnTo>
                  <a:pt x="6485467" y="6858000"/>
                </a:lnTo>
                <a:lnTo>
                  <a:pt x="0" y="6858000"/>
                </a:lnTo>
                <a:close/>
              </a:path>
            </a:pathLst>
          </a:custGeom>
          <a:solidFill>
            <a:schemeClr val="bg1">
              <a:lumMod val="85000"/>
              <a:lumOff val="1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61F1471-40C1-4FBB-8191-51A838F0E727}"/>
              </a:ext>
            </a:extLst>
          </p:cNvPr>
          <p:cNvSpPr>
            <a:spLocks noGrp="1"/>
          </p:cNvSpPr>
          <p:nvPr>
            <p:ph type="title"/>
          </p:nvPr>
        </p:nvSpPr>
        <p:spPr>
          <a:xfrm>
            <a:off x="810000" y="447188"/>
            <a:ext cx="5070100" cy="1559412"/>
          </a:xfrm>
        </p:spPr>
        <p:txBody>
          <a:bodyPr vert="horz" lIns="91440" tIns="45720" rIns="91440" bIns="45720" rtlCol="0" anchor="b">
            <a:normAutofit/>
          </a:bodyPr>
          <a:lstStyle/>
          <a:p>
            <a:r>
              <a:rPr lang="en-US" sz="3600" dirty="0"/>
              <a:t>Project sponsor-Omar King’s role</a:t>
            </a:r>
          </a:p>
        </p:txBody>
      </p:sp>
      <p:sp>
        <p:nvSpPr>
          <p:cNvPr id="4" name="Text Placeholder 3">
            <a:extLst>
              <a:ext uri="{FF2B5EF4-FFF2-40B4-BE49-F238E27FC236}">
                <a16:creationId xmlns:a16="http://schemas.microsoft.com/office/drawing/2014/main" id="{B78967AA-0491-4059-9D53-8D448C1874B9}"/>
              </a:ext>
            </a:extLst>
          </p:cNvPr>
          <p:cNvSpPr>
            <a:spLocks noGrp="1"/>
          </p:cNvSpPr>
          <p:nvPr>
            <p:ph type="body" sz="half" idx="2"/>
          </p:nvPr>
        </p:nvSpPr>
        <p:spPr>
          <a:xfrm>
            <a:off x="818712" y="2413000"/>
            <a:ext cx="5055923" cy="3632200"/>
          </a:xfrm>
        </p:spPr>
        <p:txBody>
          <a:bodyPr vert="horz" lIns="91440" tIns="45720" rIns="91440" bIns="45720" rtlCol="0" anchor="ctr">
            <a:normAutofit/>
          </a:bodyPr>
          <a:lstStyle/>
          <a:p>
            <a:pPr algn="just"/>
            <a:r>
              <a:rPr lang="en-GB" sz="2000" dirty="0"/>
              <a:t>Omar the allrounder, he has the expertise in repairing and restoring old artefacts. With his skills, he plays the central role in maintaining, repairing and getting goods ready for sales. His duty will be to work in the warehouse as he knows where everything is located.</a:t>
            </a:r>
            <a:endParaRPr lang="en-US" sz="2000" dirty="0"/>
          </a:p>
        </p:txBody>
      </p:sp>
      <p:sp>
        <p:nvSpPr>
          <p:cNvPr id="5" name="Slide Number Placeholder 4">
            <a:extLst>
              <a:ext uri="{FF2B5EF4-FFF2-40B4-BE49-F238E27FC236}">
                <a16:creationId xmlns:a16="http://schemas.microsoft.com/office/drawing/2014/main" id="{EE1CDD8F-9481-4DAB-AE2B-38A6B38EE307}"/>
              </a:ext>
            </a:extLst>
          </p:cNvPr>
          <p:cNvSpPr>
            <a:spLocks noGrp="1"/>
          </p:cNvSpPr>
          <p:nvPr>
            <p:ph type="sldNum" sz="quarter" idx="12"/>
          </p:nvPr>
        </p:nvSpPr>
        <p:spPr>
          <a:xfrm>
            <a:off x="10678331" y="5915888"/>
            <a:ext cx="1062155" cy="490599"/>
          </a:xfrm>
        </p:spPr>
        <p:txBody>
          <a:bodyPr vert="horz" lIns="91440" tIns="45720" rIns="91440" bIns="10800" rtlCol="0" anchor="b">
            <a:normAutofit/>
          </a:bodyPr>
          <a:lstStyle/>
          <a:p>
            <a:pPr defTabSz="914400">
              <a:spcAft>
                <a:spcPts val="600"/>
              </a:spcAft>
            </a:pPr>
            <a:fld id="{D57F1E4F-1CFF-5643-939E-217C01CDF565}" type="slidenum">
              <a:rPr lang="en-US">
                <a:solidFill>
                  <a:srgbClr val="FFFFFF"/>
                </a:solidFill>
              </a:rPr>
              <a:pPr defTabSz="914400">
                <a:spcAft>
                  <a:spcPts val="600"/>
                </a:spcAft>
              </a:pPr>
              <a:t>12</a:t>
            </a:fld>
            <a:endParaRPr lang="en-US">
              <a:solidFill>
                <a:srgbClr val="FFFFFF"/>
              </a:solidFill>
            </a:endParaRPr>
          </a:p>
        </p:txBody>
      </p:sp>
      <p:sp>
        <p:nvSpPr>
          <p:cNvPr id="8" name="Footer Placeholder 7">
            <a:extLst>
              <a:ext uri="{FF2B5EF4-FFF2-40B4-BE49-F238E27FC236}">
                <a16:creationId xmlns:a16="http://schemas.microsoft.com/office/drawing/2014/main" id="{B1BE036A-8B77-4E4D-A485-642D73584E45}"/>
              </a:ext>
            </a:extLst>
          </p:cNvPr>
          <p:cNvSpPr txBox="1">
            <a:spLocks/>
          </p:cNvSpPr>
          <p:nvPr/>
        </p:nvSpPr>
        <p:spPr>
          <a:xfrm>
            <a:off x="451514" y="6041362"/>
            <a:ext cx="8644320" cy="365125"/>
          </a:xfrm>
          <a:prstGeom prst="rect">
            <a:avLst/>
          </a:prstGeom>
        </p:spPr>
        <p:txBody>
          <a:bodyPr vert="horz" lIns="91440" tIns="45720" rIns="91440" bIns="45720" rtlCol="0" anchor="b"/>
          <a:lstStyle>
            <a:defPPr>
              <a:defRPr lang="en-US"/>
            </a:defPPr>
            <a:lvl1pPr marL="0" algn="l" defTabSz="457200" rtl="0" eaLnBrk="1" latinLnBrk="0" hangingPunct="1">
              <a:defRPr sz="9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entury Gothic" panose="020B0502020202020204"/>
                <a:ea typeface="+mn-ea"/>
                <a:cs typeface="+mn-cs"/>
              </a:rPr>
              <a:t>Mohammed Abdul Amin</a:t>
            </a:r>
          </a:p>
        </p:txBody>
      </p:sp>
    </p:spTree>
    <p:extLst>
      <p:ext uri="{BB962C8B-B14F-4D97-AF65-F5344CB8AC3E}">
        <p14:creationId xmlns:p14="http://schemas.microsoft.com/office/powerpoint/2010/main" val="135548320"/>
      </p:ext>
    </p:extLst>
  </p:cSld>
  <p:clrMapOvr>
    <a:masterClrMapping/>
  </p:clrMapOvr>
  <mc:AlternateContent xmlns:mc="http://schemas.openxmlformats.org/markup-compatibility/2006" xmlns:p14="http://schemas.microsoft.com/office/powerpoint/2010/main">
    <mc:Choice Requires="p14">
      <p:transition spd="slow" p14:dur="2000">
        <p14:prism isContent="1"/>
        <p:sndAc>
          <p:stSnd>
            <p:snd r:embed="rId2" name="camera.wav"/>
          </p:stSnd>
        </p:sndAc>
      </p:transition>
    </mc:Choice>
    <mc:Fallback xmlns="">
      <p:transition spd="slow">
        <p:fade/>
        <p:sndAc>
          <p:stSnd>
            <p:snd r:embed="rId4" name="camer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Freeform 6">
            <a:extLst>
              <a:ext uri="{FF2B5EF4-FFF2-40B4-BE49-F238E27FC236}">
                <a16:creationId xmlns:a16="http://schemas.microsoft.com/office/drawing/2014/main" id="{DA9A1ACB-4ECA-4EAE-AEAB-CE9C8C01EE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pic>
        <p:nvPicPr>
          <p:cNvPr id="7" name="Content Placeholder 6">
            <a:extLst>
              <a:ext uri="{FF2B5EF4-FFF2-40B4-BE49-F238E27FC236}">
                <a16:creationId xmlns:a16="http://schemas.microsoft.com/office/drawing/2014/main" id="{2AD91799-E973-4D5A-A410-DD3483D9E744}"/>
              </a:ext>
            </a:extLst>
          </p:cNvPr>
          <p:cNvPicPr>
            <a:picLocks noGrp="1" noChangeAspect="1"/>
          </p:cNvPicPr>
          <p:nvPr>
            <p:ph idx="1"/>
          </p:nvPr>
        </p:nvPicPr>
        <p:blipFill rotWithShape="1">
          <a:blip r:embed="rId3">
            <a:duotone>
              <a:schemeClr val="accent1">
                <a:shade val="45000"/>
                <a:satMod val="135000"/>
              </a:schemeClr>
              <a:prstClr val="white"/>
            </a:duotone>
          </a:blip>
          <a:srcRect l="3803" r="7553"/>
          <a:stretch/>
        </p:blipFill>
        <p:spPr>
          <a:xfrm>
            <a:off x="6108700" y="-1"/>
            <a:ext cx="6094450" cy="6858001"/>
          </a:xfrm>
          <a:prstGeom prst="rect">
            <a:avLst/>
          </a:prstGeom>
        </p:spPr>
      </p:pic>
      <p:sp>
        <p:nvSpPr>
          <p:cNvPr id="33" name="Freeform 16">
            <a:extLst>
              <a:ext uri="{FF2B5EF4-FFF2-40B4-BE49-F238E27FC236}">
                <a16:creationId xmlns:a16="http://schemas.microsoft.com/office/drawing/2014/main" id="{3994EE40-F54F-48E5-826B-B451582096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6485467" cy="6858000"/>
          </a:xfrm>
          <a:custGeom>
            <a:avLst/>
            <a:gdLst>
              <a:gd name="connsiteX0" fmla="*/ 0 w 6485467"/>
              <a:gd name="connsiteY0" fmla="*/ 0 h 6858000"/>
              <a:gd name="connsiteX1" fmla="*/ 6485467 w 6485467"/>
              <a:gd name="connsiteY1" fmla="*/ 0 h 6858000"/>
              <a:gd name="connsiteX2" fmla="*/ 6485467 w 6485467"/>
              <a:gd name="connsiteY2" fmla="*/ 1900238 h 6858000"/>
              <a:gd name="connsiteX3" fmla="*/ 6115051 w 6485467"/>
              <a:gd name="connsiteY3" fmla="*/ 2178050 h 6858000"/>
              <a:gd name="connsiteX4" fmla="*/ 6110817 w 6485467"/>
              <a:gd name="connsiteY4" fmla="*/ 2184400 h 6858000"/>
              <a:gd name="connsiteX5" fmla="*/ 6104467 w 6485467"/>
              <a:gd name="connsiteY5" fmla="*/ 2193925 h 6858000"/>
              <a:gd name="connsiteX6" fmla="*/ 6098117 w 6485467"/>
              <a:gd name="connsiteY6" fmla="*/ 2201863 h 6858000"/>
              <a:gd name="connsiteX7" fmla="*/ 6098117 w 6485467"/>
              <a:gd name="connsiteY7" fmla="*/ 2211388 h 6858000"/>
              <a:gd name="connsiteX8" fmla="*/ 6098117 w 6485467"/>
              <a:gd name="connsiteY8" fmla="*/ 2220913 h 6858000"/>
              <a:gd name="connsiteX9" fmla="*/ 6104467 w 6485467"/>
              <a:gd name="connsiteY9" fmla="*/ 2228850 h 6858000"/>
              <a:gd name="connsiteX10" fmla="*/ 6110817 w 6485467"/>
              <a:gd name="connsiteY10" fmla="*/ 2238375 h 6858000"/>
              <a:gd name="connsiteX11" fmla="*/ 6115051 w 6485467"/>
              <a:gd name="connsiteY11" fmla="*/ 2244725 h 6858000"/>
              <a:gd name="connsiteX12" fmla="*/ 6485467 w 6485467"/>
              <a:gd name="connsiteY12" fmla="*/ 2522538 h 6858000"/>
              <a:gd name="connsiteX13" fmla="*/ 6485467 w 6485467"/>
              <a:gd name="connsiteY13" fmla="*/ 6858000 h 6858000"/>
              <a:gd name="connsiteX14" fmla="*/ 0 w 6485467"/>
              <a:gd name="connsiteY1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485467" h="6858000">
                <a:moveTo>
                  <a:pt x="0" y="0"/>
                </a:moveTo>
                <a:lnTo>
                  <a:pt x="6485467" y="0"/>
                </a:lnTo>
                <a:lnTo>
                  <a:pt x="6485467" y="1900238"/>
                </a:lnTo>
                <a:lnTo>
                  <a:pt x="6115051" y="2178050"/>
                </a:lnTo>
                <a:lnTo>
                  <a:pt x="6110817" y="2184400"/>
                </a:lnTo>
                <a:lnTo>
                  <a:pt x="6104467" y="2193925"/>
                </a:lnTo>
                <a:lnTo>
                  <a:pt x="6098117" y="2201863"/>
                </a:lnTo>
                <a:lnTo>
                  <a:pt x="6098117" y="2211388"/>
                </a:lnTo>
                <a:lnTo>
                  <a:pt x="6098117" y="2220913"/>
                </a:lnTo>
                <a:lnTo>
                  <a:pt x="6104467" y="2228850"/>
                </a:lnTo>
                <a:lnTo>
                  <a:pt x="6110817" y="2238375"/>
                </a:lnTo>
                <a:lnTo>
                  <a:pt x="6115051" y="2244725"/>
                </a:lnTo>
                <a:lnTo>
                  <a:pt x="6485467" y="2522538"/>
                </a:lnTo>
                <a:lnTo>
                  <a:pt x="6485467" y="6858000"/>
                </a:lnTo>
                <a:lnTo>
                  <a:pt x="0" y="6858000"/>
                </a:lnTo>
                <a:close/>
              </a:path>
            </a:pathLst>
          </a:custGeom>
          <a:solidFill>
            <a:schemeClr val="bg1">
              <a:lumMod val="85000"/>
              <a:lumOff val="1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61F1471-40C1-4FBB-8191-51A838F0E727}"/>
              </a:ext>
            </a:extLst>
          </p:cNvPr>
          <p:cNvSpPr>
            <a:spLocks noGrp="1"/>
          </p:cNvSpPr>
          <p:nvPr>
            <p:ph type="title"/>
          </p:nvPr>
        </p:nvSpPr>
        <p:spPr>
          <a:xfrm>
            <a:off x="810000" y="447188"/>
            <a:ext cx="5070100" cy="1559412"/>
          </a:xfrm>
        </p:spPr>
        <p:txBody>
          <a:bodyPr vert="horz" lIns="91440" tIns="45720" rIns="91440" bIns="45720" rtlCol="0" anchor="b">
            <a:normAutofit/>
          </a:bodyPr>
          <a:lstStyle/>
          <a:p>
            <a:r>
              <a:rPr lang="en-US" sz="3600" dirty="0"/>
              <a:t>Project sponsor-</a:t>
            </a:r>
            <a:br>
              <a:rPr lang="en-US" sz="3600" dirty="0"/>
            </a:br>
            <a:r>
              <a:rPr lang="en-US" sz="3600" dirty="0" err="1"/>
              <a:t>Suha</a:t>
            </a:r>
            <a:r>
              <a:rPr lang="en-US" sz="3600" dirty="0"/>
              <a:t> </a:t>
            </a:r>
            <a:r>
              <a:rPr lang="en-US" sz="3600" dirty="0" err="1"/>
              <a:t>Madani’s</a:t>
            </a:r>
            <a:r>
              <a:rPr lang="en-US" sz="3600" dirty="0"/>
              <a:t> role</a:t>
            </a:r>
          </a:p>
        </p:txBody>
      </p:sp>
      <p:sp>
        <p:nvSpPr>
          <p:cNvPr id="4" name="Text Placeholder 3">
            <a:extLst>
              <a:ext uri="{FF2B5EF4-FFF2-40B4-BE49-F238E27FC236}">
                <a16:creationId xmlns:a16="http://schemas.microsoft.com/office/drawing/2014/main" id="{B78967AA-0491-4059-9D53-8D448C1874B9}"/>
              </a:ext>
            </a:extLst>
          </p:cNvPr>
          <p:cNvSpPr>
            <a:spLocks noGrp="1"/>
          </p:cNvSpPr>
          <p:nvPr>
            <p:ph type="body" sz="half" idx="2"/>
          </p:nvPr>
        </p:nvSpPr>
        <p:spPr>
          <a:xfrm>
            <a:off x="818712" y="2413000"/>
            <a:ext cx="5055923" cy="3632200"/>
          </a:xfrm>
        </p:spPr>
        <p:txBody>
          <a:bodyPr vert="horz" lIns="91440" tIns="45720" rIns="91440" bIns="45720" rtlCol="0" anchor="ctr">
            <a:normAutofit/>
          </a:bodyPr>
          <a:lstStyle/>
          <a:p>
            <a:pPr algn="just"/>
            <a:r>
              <a:rPr lang="en-GB" sz="2000" dirty="0" err="1"/>
              <a:t>Suha’s</a:t>
            </a:r>
            <a:r>
              <a:rPr lang="en-GB" sz="2000" dirty="0"/>
              <a:t> is the popular one with the customers, and her primary role will be to maintain the sales and service with buyers and users of the antiques. She will be working in the sales department making sure customers receive the best sales experience.</a:t>
            </a:r>
            <a:endParaRPr lang="en-US" sz="2000" dirty="0"/>
          </a:p>
        </p:txBody>
      </p:sp>
      <p:sp>
        <p:nvSpPr>
          <p:cNvPr id="5" name="Slide Number Placeholder 4">
            <a:extLst>
              <a:ext uri="{FF2B5EF4-FFF2-40B4-BE49-F238E27FC236}">
                <a16:creationId xmlns:a16="http://schemas.microsoft.com/office/drawing/2014/main" id="{EE1CDD8F-9481-4DAB-AE2B-38A6B38EE307}"/>
              </a:ext>
            </a:extLst>
          </p:cNvPr>
          <p:cNvSpPr>
            <a:spLocks noGrp="1"/>
          </p:cNvSpPr>
          <p:nvPr>
            <p:ph type="sldNum" sz="quarter" idx="12"/>
          </p:nvPr>
        </p:nvSpPr>
        <p:spPr>
          <a:xfrm>
            <a:off x="10678331" y="5915888"/>
            <a:ext cx="1062155" cy="490599"/>
          </a:xfrm>
        </p:spPr>
        <p:txBody>
          <a:bodyPr vert="horz" lIns="91440" tIns="45720" rIns="91440" bIns="10800" rtlCol="0" anchor="b">
            <a:normAutofit/>
          </a:bodyPr>
          <a:lstStyle/>
          <a:p>
            <a:pPr defTabSz="914400">
              <a:spcAft>
                <a:spcPts val="600"/>
              </a:spcAft>
            </a:pPr>
            <a:fld id="{D57F1E4F-1CFF-5643-939E-217C01CDF565}" type="slidenum">
              <a:rPr lang="en-US">
                <a:solidFill>
                  <a:srgbClr val="FFFFFF"/>
                </a:solidFill>
              </a:rPr>
              <a:pPr defTabSz="914400">
                <a:spcAft>
                  <a:spcPts val="600"/>
                </a:spcAft>
              </a:pPr>
              <a:t>13</a:t>
            </a:fld>
            <a:endParaRPr lang="en-US">
              <a:solidFill>
                <a:srgbClr val="FFFFFF"/>
              </a:solidFill>
            </a:endParaRPr>
          </a:p>
        </p:txBody>
      </p:sp>
      <p:sp>
        <p:nvSpPr>
          <p:cNvPr id="8" name="Footer Placeholder 7">
            <a:extLst>
              <a:ext uri="{FF2B5EF4-FFF2-40B4-BE49-F238E27FC236}">
                <a16:creationId xmlns:a16="http://schemas.microsoft.com/office/drawing/2014/main" id="{C6B08E13-BA34-4F3D-8E76-002AF2BE1F70}"/>
              </a:ext>
            </a:extLst>
          </p:cNvPr>
          <p:cNvSpPr txBox="1">
            <a:spLocks/>
          </p:cNvSpPr>
          <p:nvPr/>
        </p:nvSpPr>
        <p:spPr>
          <a:xfrm>
            <a:off x="451514" y="6041362"/>
            <a:ext cx="8644320" cy="365125"/>
          </a:xfrm>
          <a:prstGeom prst="rect">
            <a:avLst/>
          </a:prstGeom>
        </p:spPr>
        <p:txBody>
          <a:bodyPr vert="horz" lIns="91440" tIns="45720" rIns="91440" bIns="45720" rtlCol="0" anchor="b"/>
          <a:lstStyle>
            <a:defPPr>
              <a:defRPr lang="en-US"/>
            </a:defPPr>
            <a:lvl1pPr marL="0" algn="l" defTabSz="457200" rtl="0" eaLnBrk="1" latinLnBrk="0" hangingPunct="1">
              <a:defRPr sz="9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entury Gothic" panose="020B0502020202020204"/>
                <a:ea typeface="+mn-ea"/>
                <a:cs typeface="+mn-cs"/>
              </a:rPr>
              <a:t>Mohammed Abdul Amin</a:t>
            </a:r>
          </a:p>
        </p:txBody>
      </p:sp>
    </p:spTree>
    <p:extLst>
      <p:ext uri="{BB962C8B-B14F-4D97-AF65-F5344CB8AC3E}">
        <p14:creationId xmlns:p14="http://schemas.microsoft.com/office/powerpoint/2010/main" val="3654926591"/>
      </p:ext>
    </p:extLst>
  </p:cSld>
  <p:clrMapOvr>
    <a:masterClrMapping/>
  </p:clrMapOvr>
  <mc:AlternateContent xmlns:mc="http://schemas.openxmlformats.org/markup-compatibility/2006" xmlns:p14="http://schemas.microsoft.com/office/powerpoint/2010/main">
    <mc:Choice Requires="p14">
      <p:transition spd="slow" p14:dur="2000">
        <p14:prism isContent="1"/>
        <p:sndAc>
          <p:stSnd>
            <p:snd r:embed="rId2" name="camera.wav"/>
          </p:stSnd>
        </p:sndAc>
      </p:transition>
    </mc:Choice>
    <mc:Fallback xmlns="">
      <p:transition spd="slow">
        <p:fade/>
        <p:sndAc>
          <p:stSnd>
            <p:snd r:embed="rId4" name="camer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5" descr="A close up of a piece of paper&#10;&#10;Description automatically generated">
            <a:extLst>
              <a:ext uri="{FF2B5EF4-FFF2-40B4-BE49-F238E27FC236}">
                <a16:creationId xmlns:a16="http://schemas.microsoft.com/office/drawing/2014/main" id="{AE96DB9A-FB5A-42E0-A53B-AE2D65218E86}"/>
              </a:ext>
            </a:extLst>
          </p:cNvPr>
          <p:cNvPicPr>
            <a:picLocks noChangeAspect="1"/>
          </p:cNvPicPr>
          <p:nvPr/>
        </p:nvPicPr>
        <p:blipFill rotWithShape="1">
          <a:blip r:embed="rId3"/>
          <a:srcRect l="9091" t="11108" b="12283"/>
          <a:stretch/>
        </p:blipFill>
        <p:spPr>
          <a:xfrm>
            <a:off x="20" y="10"/>
            <a:ext cx="12191980" cy="6857990"/>
          </a:xfrm>
          <a:prstGeom prst="rect">
            <a:avLst/>
          </a:prstGeom>
        </p:spPr>
      </p:pic>
      <p:sp>
        <p:nvSpPr>
          <p:cNvPr id="46" name="Freeform 9">
            <a:extLst>
              <a:ext uri="{FF2B5EF4-FFF2-40B4-BE49-F238E27FC236}">
                <a16:creationId xmlns:a16="http://schemas.microsoft.com/office/drawing/2014/main" id="{72319FFA-0E4F-4E0B-BEBA-A9DD4B41AA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6485467" cy="6858000"/>
          </a:xfrm>
          <a:custGeom>
            <a:avLst/>
            <a:gdLst>
              <a:gd name="connsiteX0" fmla="*/ 0 w 6485467"/>
              <a:gd name="connsiteY0" fmla="*/ 0 h 6858000"/>
              <a:gd name="connsiteX1" fmla="*/ 6485467 w 6485467"/>
              <a:gd name="connsiteY1" fmla="*/ 0 h 6858000"/>
              <a:gd name="connsiteX2" fmla="*/ 6485467 w 6485467"/>
              <a:gd name="connsiteY2" fmla="*/ 1900238 h 6858000"/>
              <a:gd name="connsiteX3" fmla="*/ 6115051 w 6485467"/>
              <a:gd name="connsiteY3" fmla="*/ 2178050 h 6858000"/>
              <a:gd name="connsiteX4" fmla="*/ 6110817 w 6485467"/>
              <a:gd name="connsiteY4" fmla="*/ 2184400 h 6858000"/>
              <a:gd name="connsiteX5" fmla="*/ 6104467 w 6485467"/>
              <a:gd name="connsiteY5" fmla="*/ 2193925 h 6858000"/>
              <a:gd name="connsiteX6" fmla="*/ 6098117 w 6485467"/>
              <a:gd name="connsiteY6" fmla="*/ 2201863 h 6858000"/>
              <a:gd name="connsiteX7" fmla="*/ 6098117 w 6485467"/>
              <a:gd name="connsiteY7" fmla="*/ 2211388 h 6858000"/>
              <a:gd name="connsiteX8" fmla="*/ 6098117 w 6485467"/>
              <a:gd name="connsiteY8" fmla="*/ 2220913 h 6858000"/>
              <a:gd name="connsiteX9" fmla="*/ 6104467 w 6485467"/>
              <a:gd name="connsiteY9" fmla="*/ 2228850 h 6858000"/>
              <a:gd name="connsiteX10" fmla="*/ 6110817 w 6485467"/>
              <a:gd name="connsiteY10" fmla="*/ 2238375 h 6858000"/>
              <a:gd name="connsiteX11" fmla="*/ 6115051 w 6485467"/>
              <a:gd name="connsiteY11" fmla="*/ 2244725 h 6858000"/>
              <a:gd name="connsiteX12" fmla="*/ 6485467 w 6485467"/>
              <a:gd name="connsiteY12" fmla="*/ 2522538 h 6858000"/>
              <a:gd name="connsiteX13" fmla="*/ 6485467 w 6485467"/>
              <a:gd name="connsiteY13" fmla="*/ 6858000 h 6858000"/>
              <a:gd name="connsiteX14" fmla="*/ 0 w 6485467"/>
              <a:gd name="connsiteY1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485467" h="6858000">
                <a:moveTo>
                  <a:pt x="0" y="0"/>
                </a:moveTo>
                <a:lnTo>
                  <a:pt x="6485467" y="0"/>
                </a:lnTo>
                <a:lnTo>
                  <a:pt x="6485467" y="1900238"/>
                </a:lnTo>
                <a:lnTo>
                  <a:pt x="6115051" y="2178050"/>
                </a:lnTo>
                <a:lnTo>
                  <a:pt x="6110817" y="2184400"/>
                </a:lnTo>
                <a:lnTo>
                  <a:pt x="6104467" y="2193925"/>
                </a:lnTo>
                <a:lnTo>
                  <a:pt x="6098117" y="2201863"/>
                </a:lnTo>
                <a:lnTo>
                  <a:pt x="6098117" y="2211388"/>
                </a:lnTo>
                <a:lnTo>
                  <a:pt x="6098117" y="2220913"/>
                </a:lnTo>
                <a:lnTo>
                  <a:pt x="6104467" y="2228850"/>
                </a:lnTo>
                <a:lnTo>
                  <a:pt x="6110817" y="2238375"/>
                </a:lnTo>
                <a:lnTo>
                  <a:pt x="6115051" y="2244725"/>
                </a:lnTo>
                <a:lnTo>
                  <a:pt x="6485467" y="2522538"/>
                </a:lnTo>
                <a:lnTo>
                  <a:pt x="6485467" y="6858000"/>
                </a:lnTo>
                <a:lnTo>
                  <a:pt x="0" y="6858000"/>
                </a:lnTo>
                <a:close/>
              </a:path>
            </a:pathLst>
          </a:custGeom>
          <a:solidFill>
            <a:schemeClr val="bg1">
              <a:lumMod val="85000"/>
              <a:lumOff val="15000"/>
              <a:alpha val="9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7CF42A6-38A4-41DB-96BA-DCAE27225F6F}"/>
              </a:ext>
            </a:extLst>
          </p:cNvPr>
          <p:cNvSpPr>
            <a:spLocks noGrp="1"/>
          </p:cNvSpPr>
          <p:nvPr>
            <p:ph type="title"/>
          </p:nvPr>
        </p:nvSpPr>
        <p:spPr>
          <a:xfrm>
            <a:off x="810000" y="447188"/>
            <a:ext cx="4930400" cy="1559412"/>
          </a:xfrm>
        </p:spPr>
        <p:txBody>
          <a:bodyPr>
            <a:normAutofit/>
          </a:bodyPr>
          <a:lstStyle/>
          <a:p>
            <a:pPr>
              <a:lnSpc>
                <a:spcPct val="90000"/>
              </a:lnSpc>
            </a:pPr>
            <a:r>
              <a:rPr lang="en-GB" sz="3400"/>
              <a:t>Scope of the project: Building and planning</a:t>
            </a:r>
          </a:p>
        </p:txBody>
      </p:sp>
      <p:sp>
        <p:nvSpPr>
          <p:cNvPr id="14" name="Content Placeholder 2">
            <a:extLst>
              <a:ext uri="{FF2B5EF4-FFF2-40B4-BE49-F238E27FC236}">
                <a16:creationId xmlns:a16="http://schemas.microsoft.com/office/drawing/2014/main" id="{75B25AEA-087B-4166-B91A-CB0122D34635}"/>
              </a:ext>
            </a:extLst>
          </p:cNvPr>
          <p:cNvSpPr>
            <a:spLocks noGrp="1"/>
          </p:cNvSpPr>
          <p:nvPr>
            <p:ph idx="1"/>
          </p:nvPr>
        </p:nvSpPr>
        <p:spPr>
          <a:xfrm>
            <a:off x="818712" y="2413000"/>
            <a:ext cx="4921687" cy="3632200"/>
          </a:xfrm>
        </p:spPr>
        <p:txBody>
          <a:bodyPr>
            <a:normAutofit/>
          </a:bodyPr>
          <a:lstStyle/>
          <a:p>
            <a:pPr marL="0" indent="0">
              <a:lnSpc>
                <a:spcPct val="90000"/>
              </a:lnSpc>
              <a:buNone/>
            </a:pPr>
            <a:endParaRPr lang="en-GB" dirty="0"/>
          </a:p>
          <a:p>
            <a:pPr>
              <a:lnSpc>
                <a:spcPct val="90000"/>
              </a:lnSpc>
            </a:pPr>
            <a:endParaRPr lang="en-GB" dirty="0"/>
          </a:p>
          <a:p>
            <a:pPr>
              <a:lnSpc>
                <a:spcPct val="90000"/>
              </a:lnSpc>
              <a:buFont typeface="+mj-lt"/>
              <a:buAutoNum type="arabicPeriod"/>
            </a:pPr>
            <a:r>
              <a:rPr lang="en-GB" dirty="0"/>
              <a:t>To draw up a plan and layout for the proposed building and structural work using a architect.</a:t>
            </a:r>
          </a:p>
          <a:p>
            <a:pPr>
              <a:lnSpc>
                <a:spcPct val="90000"/>
              </a:lnSpc>
              <a:buFont typeface="+mj-lt"/>
              <a:buAutoNum type="arabicPeriod"/>
            </a:pPr>
            <a:r>
              <a:rPr lang="en-GB" dirty="0"/>
              <a:t>Acquire planning permission from the local council via architect.</a:t>
            </a:r>
          </a:p>
          <a:p>
            <a:pPr>
              <a:lnSpc>
                <a:spcPct val="90000"/>
              </a:lnSpc>
              <a:buFont typeface="+mj-lt"/>
              <a:buAutoNum type="arabicPeriod"/>
            </a:pPr>
            <a:r>
              <a:rPr lang="en-GB" dirty="0"/>
              <a:t>Build office space, storage area, warehouse, shelves, reception area and driveaway.</a:t>
            </a:r>
          </a:p>
          <a:p>
            <a:pPr>
              <a:lnSpc>
                <a:spcPct val="90000"/>
              </a:lnSpc>
              <a:buFont typeface="+mj-lt"/>
              <a:buAutoNum type="arabicPeriod"/>
            </a:pPr>
            <a:r>
              <a:rPr lang="en-GB" dirty="0"/>
              <a:t>Build a toilet and kitchen area for staffs.</a:t>
            </a:r>
          </a:p>
          <a:p>
            <a:pPr>
              <a:lnSpc>
                <a:spcPct val="90000"/>
              </a:lnSpc>
            </a:pPr>
            <a:endParaRPr lang="en-GB" dirty="0"/>
          </a:p>
          <a:p>
            <a:pPr>
              <a:lnSpc>
                <a:spcPct val="90000"/>
              </a:lnSpc>
            </a:pPr>
            <a:endParaRPr lang="en-GB" dirty="0"/>
          </a:p>
          <a:p>
            <a:pPr marL="0" indent="0">
              <a:lnSpc>
                <a:spcPct val="90000"/>
              </a:lnSpc>
              <a:buNone/>
            </a:pPr>
            <a:endParaRPr lang="en-GB" dirty="0"/>
          </a:p>
        </p:txBody>
      </p:sp>
      <p:sp>
        <p:nvSpPr>
          <p:cNvPr id="4" name="Slide Number Placeholder 3">
            <a:extLst>
              <a:ext uri="{FF2B5EF4-FFF2-40B4-BE49-F238E27FC236}">
                <a16:creationId xmlns:a16="http://schemas.microsoft.com/office/drawing/2014/main" id="{B371C5AA-290C-4DA5-8BB6-56552B8DA44B}"/>
              </a:ext>
            </a:extLst>
          </p:cNvPr>
          <p:cNvSpPr>
            <a:spLocks noGrp="1"/>
          </p:cNvSpPr>
          <p:nvPr>
            <p:ph type="sldNum" sz="quarter" idx="12"/>
          </p:nvPr>
        </p:nvSpPr>
        <p:spPr>
          <a:xfrm>
            <a:off x="10678331" y="5915888"/>
            <a:ext cx="1062155" cy="490599"/>
          </a:xfrm>
        </p:spPr>
        <p:txBody>
          <a:bodyPr>
            <a:normAutofit/>
          </a:bodyPr>
          <a:lstStyle/>
          <a:p>
            <a:pPr>
              <a:spcAft>
                <a:spcPts val="600"/>
              </a:spcAft>
            </a:pPr>
            <a:fld id="{D57F1E4F-1CFF-5643-939E-217C01CDF565}" type="slidenum">
              <a:rPr lang="en-US" smtClean="0"/>
              <a:pPr>
                <a:spcAft>
                  <a:spcPts val="600"/>
                </a:spcAft>
              </a:pPr>
              <a:t>14</a:t>
            </a:fld>
            <a:endParaRPr lang="en-US"/>
          </a:p>
        </p:txBody>
      </p:sp>
      <p:sp>
        <p:nvSpPr>
          <p:cNvPr id="7" name="Footer Placeholder 7">
            <a:extLst>
              <a:ext uri="{FF2B5EF4-FFF2-40B4-BE49-F238E27FC236}">
                <a16:creationId xmlns:a16="http://schemas.microsoft.com/office/drawing/2014/main" id="{A25ECCA6-CE80-4629-B8A2-46B424E12B39}"/>
              </a:ext>
            </a:extLst>
          </p:cNvPr>
          <p:cNvSpPr txBox="1">
            <a:spLocks/>
          </p:cNvSpPr>
          <p:nvPr/>
        </p:nvSpPr>
        <p:spPr>
          <a:xfrm>
            <a:off x="451514" y="6041362"/>
            <a:ext cx="8644320" cy="365125"/>
          </a:xfrm>
          <a:prstGeom prst="rect">
            <a:avLst/>
          </a:prstGeom>
        </p:spPr>
        <p:txBody>
          <a:bodyPr vert="horz" lIns="91440" tIns="45720" rIns="91440" bIns="45720" rtlCol="0" anchor="b"/>
          <a:lstStyle>
            <a:defPPr>
              <a:defRPr lang="en-US"/>
            </a:defPPr>
            <a:lvl1pPr marL="0" algn="l" defTabSz="457200" rtl="0" eaLnBrk="1" latinLnBrk="0" hangingPunct="1">
              <a:defRPr sz="9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ts val="0"/>
              </a:spcBef>
              <a:spcAft>
                <a:spcPts val="600"/>
              </a:spcAft>
              <a:buClrTx/>
              <a:buSzTx/>
              <a:buFontTx/>
              <a:buNone/>
              <a:tabLst/>
              <a:defRPr/>
            </a:pPr>
            <a:r>
              <a:rPr lang="en-US" sz="2000" dirty="0">
                <a:solidFill>
                  <a:prstClr val="white"/>
                </a:solidFill>
                <a:latin typeface="Century Gothic" panose="020B0502020202020204"/>
              </a:rPr>
              <a:t>Sofina Hoque</a:t>
            </a:r>
            <a:endParaRPr kumimoji="0" lang="en-US" sz="2000" b="0" i="0" u="none" strike="noStrike" kern="1200" cap="none" spc="0" normalizeH="0" baseline="0" noProof="0" dirty="0">
              <a:ln>
                <a:noFill/>
              </a:ln>
              <a:solidFill>
                <a:prstClr val="white"/>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1562809207"/>
      </p:ext>
    </p:extLst>
  </p:cSld>
  <p:clrMapOvr>
    <a:masterClrMapping/>
  </p:clrMapOvr>
  <mc:AlternateContent xmlns:mc="http://schemas.openxmlformats.org/markup-compatibility/2006" xmlns:p14="http://schemas.microsoft.com/office/powerpoint/2010/main">
    <mc:Choice Requires="p14">
      <p:transition spd="slow" p14:dur="2000">
        <p14:prism isContent="1"/>
        <p:sndAc>
          <p:stSnd>
            <p:snd r:embed="rId2" name="camera.wav"/>
          </p:stSnd>
        </p:sndAc>
      </p:transition>
    </mc:Choice>
    <mc:Fallback xmlns="">
      <p:transition spd="slow">
        <p:fade/>
        <p:sndAc>
          <p:stSnd>
            <p:snd r:embed="rId4" name="camer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056824CE-083D-4ED5-94A5-655345BBE7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6">
            <a:extLst>
              <a:ext uri="{FF2B5EF4-FFF2-40B4-BE49-F238E27FC236}">
                <a16:creationId xmlns:a16="http://schemas.microsoft.com/office/drawing/2014/main" id="{0785D83B-2124-40CD-9E29-811BC2B7CE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solidFill>
            <a:schemeClr val="tx1"/>
          </a:solid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BA1AA795-936C-44D3-8C3A-6EA4730C63F2}"/>
              </a:ext>
            </a:extLst>
          </p:cNvPr>
          <p:cNvSpPr>
            <a:spLocks noGrp="1"/>
          </p:cNvSpPr>
          <p:nvPr>
            <p:ph type="title"/>
          </p:nvPr>
        </p:nvSpPr>
        <p:spPr>
          <a:xfrm>
            <a:off x="810000" y="447188"/>
            <a:ext cx="10571998" cy="970450"/>
          </a:xfrm>
        </p:spPr>
        <p:txBody>
          <a:bodyPr>
            <a:noAutofit/>
          </a:bodyPr>
          <a:lstStyle/>
          <a:p>
            <a:pPr>
              <a:lnSpc>
                <a:spcPct val="90000"/>
              </a:lnSpc>
            </a:pPr>
            <a:r>
              <a:rPr lang="en-GB" dirty="0"/>
              <a:t>Scope of the project: brick and plastering work.</a:t>
            </a:r>
          </a:p>
        </p:txBody>
      </p:sp>
      <p:sp>
        <p:nvSpPr>
          <p:cNvPr id="4" name="Slide Number Placeholder 3">
            <a:extLst>
              <a:ext uri="{FF2B5EF4-FFF2-40B4-BE49-F238E27FC236}">
                <a16:creationId xmlns:a16="http://schemas.microsoft.com/office/drawing/2014/main" id="{1C88D96D-53F2-4BEB-A2DB-9C26AF397939}"/>
              </a:ext>
            </a:extLst>
          </p:cNvPr>
          <p:cNvSpPr>
            <a:spLocks noGrp="1"/>
          </p:cNvSpPr>
          <p:nvPr>
            <p:ph type="sldNum" sz="quarter" idx="12"/>
          </p:nvPr>
        </p:nvSpPr>
        <p:spPr>
          <a:xfrm>
            <a:off x="10678331" y="5916168"/>
            <a:ext cx="1062155" cy="490599"/>
          </a:xfrm>
        </p:spPr>
        <p:txBody>
          <a:bodyPr>
            <a:normAutofit/>
          </a:bodyPr>
          <a:lstStyle/>
          <a:p>
            <a:pPr>
              <a:spcAft>
                <a:spcPts val="600"/>
              </a:spcAft>
            </a:pPr>
            <a:fld id="{D57F1E4F-1CFF-5643-939E-217C01CDF565}" type="slidenum">
              <a:rPr lang="en-US" smtClean="0"/>
              <a:pPr>
                <a:spcAft>
                  <a:spcPts val="600"/>
                </a:spcAft>
              </a:pPr>
              <a:t>15</a:t>
            </a:fld>
            <a:endParaRPr lang="en-US"/>
          </a:p>
        </p:txBody>
      </p:sp>
      <p:graphicFrame>
        <p:nvGraphicFramePr>
          <p:cNvPr id="6" name="Content Placeholder 2">
            <a:extLst>
              <a:ext uri="{FF2B5EF4-FFF2-40B4-BE49-F238E27FC236}">
                <a16:creationId xmlns:a16="http://schemas.microsoft.com/office/drawing/2014/main" id="{501C0D60-FF98-4610-A5C3-8CFBBC54B079}"/>
              </a:ext>
            </a:extLst>
          </p:cNvPr>
          <p:cNvGraphicFramePr>
            <a:graphicFrameLocks noGrp="1"/>
          </p:cNvGraphicFramePr>
          <p:nvPr>
            <p:ph idx="1"/>
            <p:extLst>
              <p:ext uri="{D42A27DB-BD31-4B8C-83A1-F6EECF244321}">
                <p14:modId xmlns:p14="http://schemas.microsoft.com/office/powerpoint/2010/main" val="2747766505"/>
              </p:ext>
            </p:extLst>
          </p:nvPr>
        </p:nvGraphicFramePr>
        <p:xfrm>
          <a:off x="819150" y="2494722"/>
          <a:ext cx="10553700" cy="33647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a:extLst>
              <a:ext uri="{FF2B5EF4-FFF2-40B4-BE49-F238E27FC236}">
                <a16:creationId xmlns:a16="http://schemas.microsoft.com/office/drawing/2014/main" id="{CC574FFB-370A-4571-B7FC-9AD787E81EE5}"/>
              </a:ext>
            </a:extLst>
          </p:cNvPr>
          <p:cNvSpPr txBox="1"/>
          <p:nvPr/>
        </p:nvSpPr>
        <p:spPr>
          <a:xfrm>
            <a:off x="819150" y="5670868"/>
            <a:ext cx="7448550" cy="400110"/>
          </a:xfrm>
          <a:prstGeom prst="rect">
            <a:avLst/>
          </a:prstGeom>
          <a:noFill/>
        </p:spPr>
        <p:txBody>
          <a:bodyPr wrap="square" rtlCol="0">
            <a:spAutoFit/>
          </a:bodyPr>
          <a:lstStyle/>
          <a:p>
            <a:r>
              <a:rPr lang="en-GB" sz="2000" dirty="0" err="1"/>
              <a:t>Sofina</a:t>
            </a:r>
            <a:r>
              <a:rPr lang="en-GB" sz="2000" dirty="0"/>
              <a:t> Hoque</a:t>
            </a:r>
          </a:p>
        </p:txBody>
      </p:sp>
    </p:spTree>
    <p:extLst>
      <p:ext uri="{BB962C8B-B14F-4D97-AF65-F5344CB8AC3E}">
        <p14:creationId xmlns:p14="http://schemas.microsoft.com/office/powerpoint/2010/main" val="168903261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p14:prism isContent="1"/>
        <p:sndAc>
          <p:stSnd>
            <p:snd r:embed="rId2" name="camera.wav"/>
          </p:stSnd>
        </p:sndAc>
      </p:transition>
    </mc:Choice>
    <mc:Fallback xmlns="">
      <p:transition spd="slow">
        <p:fade/>
        <p:sndAc>
          <p:stSnd>
            <p:snd r:embed="rId8" name="camer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056824CE-083D-4ED5-94A5-655345BBE7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6">
            <a:extLst>
              <a:ext uri="{FF2B5EF4-FFF2-40B4-BE49-F238E27FC236}">
                <a16:creationId xmlns:a16="http://schemas.microsoft.com/office/drawing/2014/main" id="{0785D83B-2124-40CD-9E29-811BC2B7CE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solidFill>
            <a:schemeClr val="tx1"/>
          </a:solid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1EC72672-9B4C-4D57-8C5B-F9F75EE06748}"/>
              </a:ext>
            </a:extLst>
          </p:cNvPr>
          <p:cNvSpPr>
            <a:spLocks noGrp="1"/>
          </p:cNvSpPr>
          <p:nvPr>
            <p:ph type="title"/>
          </p:nvPr>
        </p:nvSpPr>
        <p:spPr>
          <a:xfrm>
            <a:off x="810000" y="447188"/>
            <a:ext cx="10571998" cy="970450"/>
          </a:xfrm>
        </p:spPr>
        <p:txBody>
          <a:bodyPr>
            <a:noAutofit/>
          </a:bodyPr>
          <a:lstStyle/>
          <a:p>
            <a:pPr>
              <a:lnSpc>
                <a:spcPct val="90000"/>
              </a:lnSpc>
            </a:pPr>
            <a:r>
              <a:rPr lang="en-GB" dirty="0"/>
              <a:t>Scope of the project continued: electrical works</a:t>
            </a:r>
          </a:p>
        </p:txBody>
      </p:sp>
      <p:sp>
        <p:nvSpPr>
          <p:cNvPr id="4" name="Slide Number Placeholder 3">
            <a:extLst>
              <a:ext uri="{FF2B5EF4-FFF2-40B4-BE49-F238E27FC236}">
                <a16:creationId xmlns:a16="http://schemas.microsoft.com/office/drawing/2014/main" id="{8D15C5C7-528A-4E75-BEC4-02F3E230E2E2}"/>
              </a:ext>
            </a:extLst>
          </p:cNvPr>
          <p:cNvSpPr>
            <a:spLocks noGrp="1"/>
          </p:cNvSpPr>
          <p:nvPr>
            <p:ph type="sldNum" sz="quarter" idx="12"/>
          </p:nvPr>
        </p:nvSpPr>
        <p:spPr>
          <a:xfrm>
            <a:off x="10678331" y="5915888"/>
            <a:ext cx="1062155" cy="490599"/>
          </a:xfrm>
        </p:spPr>
        <p:txBody>
          <a:bodyPr>
            <a:normAutofit/>
          </a:bodyPr>
          <a:lstStyle/>
          <a:p>
            <a:pPr>
              <a:spcAft>
                <a:spcPts val="600"/>
              </a:spcAft>
            </a:pPr>
            <a:fld id="{D57F1E4F-1CFF-5643-939E-217C01CDF565}" type="slidenum">
              <a:rPr lang="en-US" smtClean="0"/>
              <a:pPr>
                <a:spcAft>
                  <a:spcPts val="600"/>
                </a:spcAft>
              </a:pPr>
              <a:t>16</a:t>
            </a:fld>
            <a:endParaRPr lang="en-US"/>
          </a:p>
        </p:txBody>
      </p:sp>
      <p:graphicFrame>
        <p:nvGraphicFramePr>
          <p:cNvPr id="19" name="Content Placeholder 2">
            <a:extLst>
              <a:ext uri="{FF2B5EF4-FFF2-40B4-BE49-F238E27FC236}">
                <a16:creationId xmlns:a16="http://schemas.microsoft.com/office/drawing/2014/main" id="{64B6AA2B-907C-4E48-86BD-F070EA48C646}"/>
              </a:ext>
            </a:extLst>
          </p:cNvPr>
          <p:cNvGraphicFramePr>
            <a:graphicFrameLocks noGrp="1"/>
          </p:cNvGraphicFramePr>
          <p:nvPr>
            <p:ph idx="1"/>
            <p:extLst>
              <p:ext uri="{D42A27DB-BD31-4B8C-83A1-F6EECF244321}">
                <p14:modId xmlns:p14="http://schemas.microsoft.com/office/powerpoint/2010/main" val="144026653"/>
              </p:ext>
            </p:extLst>
          </p:nvPr>
        </p:nvGraphicFramePr>
        <p:xfrm>
          <a:off x="819150" y="2494722"/>
          <a:ext cx="10553700" cy="33647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extBox 6">
            <a:extLst>
              <a:ext uri="{FF2B5EF4-FFF2-40B4-BE49-F238E27FC236}">
                <a16:creationId xmlns:a16="http://schemas.microsoft.com/office/drawing/2014/main" id="{60415222-952F-4BF4-BF30-8AB56791F1A5}"/>
              </a:ext>
            </a:extLst>
          </p:cNvPr>
          <p:cNvSpPr txBox="1"/>
          <p:nvPr/>
        </p:nvSpPr>
        <p:spPr>
          <a:xfrm>
            <a:off x="810000" y="5768087"/>
            <a:ext cx="7448550" cy="400110"/>
          </a:xfrm>
          <a:prstGeom prst="rect">
            <a:avLst/>
          </a:prstGeom>
          <a:noFill/>
        </p:spPr>
        <p:txBody>
          <a:bodyPr wrap="square" rtlCol="0">
            <a:spAutoFit/>
          </a:bodyPr>
          <a:lstStyle/>
          <a:p>
            <a:r>
              <a:rPr lang="en-GB" sz="2000" dirty="0" err="1"/>
              <a:t>Sofina</a:t>
            </a:r>
            <a:r>
              <a:rPr lang="en-GB" sz="2000" dirty="0"/>
              <a:t> Hoque</a:t>
            </a:r>
          </a:p>
        </p:txBody>
      </p:sp>
    </p:spTree>
    <p:extLst>
      <p:ext uri="{BB962C8B-B14F-4D97-AF65-F5344CB8AC3E}">
        <p14:creationId xmlns:p14="http://schemas.microsoft.com/office/powerpoint/2010/main" val="230557932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p14:prism isContent="1"/>
        <p:sndAc>
          <p:stSnd>
            <p:snd r:embed="rId2" name="camera.wav"/>
          </p:stSnd>
        </p:sndAc>
      </p:transition>
    </mc:Choice>
    <mc:Fallback xmlns="">
      <p:transition spd="slow">
        <p:fade/>
        <p:sndAc>
          <p:stSnd>
            <p:snd r:embed="rId8" name="camer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056824CE-083D-4ED5-94A5-655345BBE7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Freeform 6">
            <a:extLst>
              <a:ext uri="{FF2B5EF4-FFF2-40B4-BE49-F238E27FC236}">
                <a16:creationId xmlns:a16="http://schemas.microsoft.com/office/drawing/2014/main" id="{0785D83B-2124-40CD-9E29-811BC2B7CE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solidFill>
            <a:schemeClr val="tx1"/>
          </a:solid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C0162907-1530-492C-A893-77AA70E9ED2D}"/>
              </a:ext>
            </a:extLst>
          </p:cNvPr>
          <p:cNvSpPr>
            <a:spLocks noGrp="1"/>
          </p:cNvSpPr>
          <p:nvPr>
            <p:ph type="title"/>
          </p:nvPr>
        </p:nvSpPr>
        <p:spPr>
          <a:xfrm>
            <a:off x="810000" y="447188"/>
            <a:ext cx="10571998" cy="970450"/>
          </a:xfrm>
        </p:spPr>
        <p:txBody>
          <a:bodyPr>
            <a:noAutofit/>
          </a:bodyPr>
          <a:lstStyle/>
          <a:p>
            <a:pPr>
              <a:lnSpc>
                <a:spcPct val="90000"/>
              </a:lnSpc>
            </a:pPr>
            <a:r>
              <a:rPr lang="en-GB" dirty="0"/>
              <a:t>Scope of the project continued: plumbing and drainage</a:t>
            </a:r>
          </a:p>
        </p:txBody>
      </p:sp>
      <p:sp>
        <p:nvSpPr>
          <p:cNvPr id="4" name="Slide Number Placeholder 3">
            <a:extLst>
              <a:ext uri="{FF2B5EF4-FFF2-40B4-BE49-F238E27FC236}">
                <a16:creationId xmlns:a16="http://schemas.microsoft.com/office/drawing/2014/main" id="{BCA37BAF-47B2-4005-972E-7FB03078ADF1}"/>
              </a:ext>
            </a:extLst>
          </p:cNvPr>
          <p:cNvSpPr>
            <a:spLocks noGrp="1"/>
          </p:cNvSpPr>
          <p:nvPr>
            <p:ph type="sldNum" sz="quarter" idx="12"/>
          </p:nvPr>
        </p:nvSpPr>
        <p:spPr>
          <a:xfrm>
            <a:off x="10678331" y="5915888"/>
            <a:ext cx="1062155" cy="490599"/>
          </a:xfrm>
        </p:spPr>
        <p:txBody>
          <a:bodyPr>
            <a:normAutofit/>
          </a:bodyPr>
          <a:lstStyle/>
          <a:p>
            <a:pPr>
              <a:spcAft>
                <a:spcPts val="600"/>
              </a:spcAft>
            </a:pPr>
            <a:fld id="{D57F1E4F-1CFF-5643-939E-217C01CDF565}" type="slidenum">
              <a:rPr lang="en-US" smtClean="0"/>
              <a:pPr>
                <a:spcAft>
                  <a:spcPts val="600"/>
                </a:spcAft>
              </a:pPr>
              <a:t>17</a:t>
            </a:fld>
            <a:endParaRPr lang="en-US"/>
          </a:p>
        </p:txBody>
      </p:sp>
      <p:graphicFrame>
        <p:nvGraphicFramePr>
          <p:cNvPr id="9" name="Content Placeholder 2">
            <a:extLst>
              <a:ext uri="{FF2B5EF4-FFF2-40B4-BE49-F238E27FC236}">
                <a16:creationId xmlns:a16="http://schemas.microsoft.com/office/drawing/2014/main" id="{638D3104-267A-4354-B610-C9722B6B25BC}"/>
              </a:ext>
            </a:extLst>
          </p:cNvPr>
          <p:cNvGraphicFramePr>
            <a:graphicFrameLocks noGrp="1"/>
          </p:cNvGraphicFramePr>
          <p:nvPr>
            <p:ph idx="1"/>
            <p:extLst>
              <p:ext uri="{D42A27DB-BD31-4B8C-83A1-F6EECF244321}">
                <p14:modId xmlns:p14="http://schemas.microsoft.com/office/powerpoint/2010/main" val="1011514473"/>
              </p:ext>
            </p:extLst>
          </p:nvPr>
        </p:nvGraphicFramePr>
        <p:xfrm>
          <a:off x="819150" y="2494722"/>
          <a:ext cx="10553700" cy="33647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extBox 6">
            <a:extLst>
              <a:ext uri="{FF2B5EF4-FFF2-40B4-BE49-F238E27FC236}">
                <a16:creationId xmlns:a16="http://schemas.microsoft.com/office/drawing/2014/main" id="{1624EDBD-42C4-4372-9699-D56A7572175A}"/>
              </a:ext>
            </a:extLst>
          </p:cNvPr>
          <p:cNvSpPr txBox="1"/>
          <p:nvPr/>
        </p:nvSpPr>
        <p:spPr>
          <a:xfrm>
            <a:off x="819150" y="5670868"/>
            <a:ext cx="7448550" cy="400110"/>
          </a:xfrm>
          <a:prstGeom prst="rect">
            <a:avLst/>
          </a:prstGeom>
          <a:noFill/>
        </p:spPr>
        <p:txBody>
          <a:bodyPr wrap="square" rtlCol="0">
            <a:spAutoFit/>
          </a:bodyPr>
          <a:lstStyle/>
          <a:p>
            <a:r>
              <a:rPr lang="en-GB" sz="2000" dirty="0" err="1"/>
              <a:t>Sofina</a:t>
            </a:r>
            <a:r>
              <a:rPr lang="en-GB" sz="2000" dirty="0"/>
              <a:t> Hoque</a:t>
            </a:r>
          </a:p>
        </p:txBody>
      </p:sp>
    </p:spTree>
    <p:extLst>
      <p:ext uri="{BB962C8B-B14F-4D97-AF65-F5344CB8AC3E}">
        <p14:creationId xmlns:p14="http://schemas.microsoft.com/office/powerpoint/2010/main" val="280673415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p14:prism isContent="1"/>
        <p:sndAc>
          <p:stSnd>
            <p:snd r:embed="rId2" name="camera.wav"/>
          </p:stSnd>
        </p:sndAc>
      </p:transition>
    </mc:Choice>
    <mc:Fallback xmlns="">
      <p:transition spd="slow">
        <p:fade/>
        <p:sndAc>
          <p:stSnd>
            <p:snd r:embed="rId8" name="camer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9" name="Rectangle 10">
            <a:extLst>
              <a:ext uri="{FF2B5EF4-FFF2-40B4-BE49-F238E27FC236}">
                <a16:creationId xmlns:a16="http://schemas.microsoft.com/office/drawing/2014/main" id="{056824CE-083D-4ED5-94A5-655345BBE7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6">
            <a:extLst>
              <a:ext uri="{FF2B5EF4-FFF2-40B4-BE49-F238E27FC236}">
                <a16:creationId xmlns:a16="http://schemas.microsoft.com/office/drawing/2014/main" id="{0785D83B-2124-40CD-9E29-811BC2B7CE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solidFill>
            <a:schemeClr val="tx1"/>
          </a:solid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071F49AA-DB12-4A0B-88B1-37802D521D57}"/>
              </a:ext>
            </a:extLst>
          </p:cNvPr>
          <p:cNvSpPr>
            <a:spLocks noGrp="1"/>
          </p:cNvSpPr>
          <p:nvPr>
            <p:ph type="title"/>
          </p:nvPr>
        </p:nvSpPr>
        <p:spPr>
          <a:xfrm>
            <a:off x="810000" y="447188"/>
            <a:ext cx="10571998" cy="970450"/>
          </a:xfrm>
        </p:spPr>
        <p:txBody>
          <a:bodyPr>
            <a:noAutofit/>
          </a:bodyPr>
          <a:lstStyle/>
          <a:p>
            <a:pPr>
              <a:lnSpc>
                <a:spcPct val="90000"/>
              </a:lnSpc>
            </a:pPr>
            <a:r>
              <a:rPr lang="en-GB" dirty="0"/>
              <a:t>Scope of the project continued: decorating and carpentry</a:t>
            </a:r>
          </a:p>
        </p:txBody>
      </p:sp>
      <p:sp>
        <p:nvSpPr>
          <p:cNvPr id="4" name="Slide Number Placeholder 3">
            <a:extLst>
              <a:ext uri="{FF2B5EF4-FFF2-40B4-BE49-F238E27FC236}">
                <a16:creationId xmlns:a16="http://schemas.microsoft.com/office/drawing/2014/main" id="{7CD07DA8-4B05-4744-88D6-90C155C0D4B1}"/>
              </a:ext>
            </a:extLst>
          </p:cNvPr>
          <p:cNvSpPr>
            <a:spLocks noGrp="1"/>
          </p:cNvSpPr>
          <p:nvPr>
            <p:ph type="sldNum" sz="quarter" idx="12"/>
          </p:nvPr>
        </p:nvSpPr>
        <p:spPr>
          <a:xfrm>
            <a:off x="10678331" y="5915888"/>
            <a:ext cx="1062155" cy="490599"/>
          </a:xfrm>
        </p:spPr>
        <p:txBody>
          <a:bodyPr>
            <a:normAutofit/>
          </a:bodyPr>
          <a:lstStyle/>
          <a:p>
            <a:pPr>
              <a:spcAft>
                <a:spcPts val="600"/>
              </a:spcAft>
            </a:pPr>
            <a:fld id="{D57F1E4F-1CFF-5643-939E-217C01CDF565}" type="slidenum">
              <a:rPr lang="en-US" smtClean="0"/>
              <a:pPr>
                <a:spcAft>
                  <a:spcPts val="600"/>
                </a:spcAft>
              </a:pPr>
              <a:t>18</a:t>
            </a:fld>
            <a:endParaRPr lang="en-US"/>
          </a:p>
        </p:txBody>
      </p:sp>
      <p:graphicFrame>
        <p:nvGraphicFramePr>
          <p:cNvPr id="21" name="Content Placeholder 2">
            <a:extLst>
              <a:ext uri="{FF2B5EF4-FFF2-40B4-BE49-F238E27FC236}">
                <a16:creationId xmlns:a16="http://schemas.microsoft.com/office/drawing/2014/main" id="{1070807F-98B2-43F5-AD9F-555DC11B4B88}"/>
              </a:ext>
            </a:extLst>
          </p:cNvPr>
          <p:cNvGraphicFramePr>
            <a:graphicFrameLocks noGrp="1"/>
          </p:cNvGraphicFramePr>
          <p:nvPr>
            <p:ph idx="1"/>
            <p:extLst>
              <p:ext uri="{D42A27DB-BD31-4B8C-83A1-F6EECF244321}">
                <p14:modId xmlns:p14="http://schemas.microsoft.com/office/powerpoint/2010/main" val="950917750"/>
              </p:ext>
            </p:extLst>
          </p:nvPr>
        </p:nvGraphicFramePr>
        <p:xfrm>
          <a:off x="819150" y="2494722"/>
          <a:ext cx="10553700" cy="33647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extBox 6">
            <a:extLst>
              <a:ext uri="{FF2B5EF4-FFF2-40B4-BE49-F238E27FC236}">
                <a16:creationId xmlns:a16="http://schemas.microsoft.com/office/drawing/2014/main" id="{225D375B-8858-4A46-A6CF-69C0D3992902}"/>
              </a:ext>
            </a:extLst>
          </p:cNvPr>
          <p:cNvSpPr txBox="1"/>
          <p:nvPr/>
        </p:nvSpPr>
        <p:spPr>
          <a:xfrm>
            <a:off x="819150" y="5670868"/>
            <a:ext cx="7448550" cy="400110"/>
          </a:xfrm>
          <a:prstGeom prst="rect">
            <a:avLst/>
          </a:prstGeom>
          <a:noFill/>
        </p:spPr>
        <p:txBody>
          <a:bodyPr wrap="square" rtlCol="0">
            <a:spAutoFit/>
          </a:bodyPr>
          <a:lstStyle/>
          <a:p>
            <a:r>
              <a:rPr lang="en-GB" sz="2000" dirty="0" err="1"/>
              <a:t>Sofina</a:t>
            </a:r>
            <a:r>
              <a:rPr lang="en-GB" sz="2000" dirty="0"/>
              <a:t> Hoque</a:t>
            </a:r>
          </a:p>
        </p:txBody>
      </p:sp>
    </p:spTree>
    <p:extLst>
      <p:ext uri="{BB962C8B-B14F-4D97-AF65-F5344CB8AC3E}">
        <p14:creationId xmlns:p14="http://schemas.microsoft.com/office/powerpoint/2010/main" val="149260013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p14:prism isContent="1"/>
        <p:sndAc>
          <p:stSnd>
            <p:snd r:embed="rId2" name="camera.wav"/>
          </p:stSnd>
        </p:sndAc>
      </p:transition>
    </mc:Choice>
    <mc:Fallback xmlns="">
      <p:transition spd="slow">
        <p:fade/>
        <p:sndAc>
          <p:stSnd>
            <p:snd r:embed="rId8" name="camer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E2264E67-6F59-4D8D-8E5F-8245B0FEAE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3" y="0"/>
            <a:ext cx="12187427"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Freeform 23">
            <a:extLst>
              <a:ext uri="{FF2B5EF4-FFF2-40B4-BE49-F238E27FC236}">
                <a16:creationId xmlns:a16="http://schemas.microsoft.com/office/drawing/2014/main" id="{158E1C6E-D299-4F5D-B15B-155EBF7F62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4637005" cy="6858000"/>
          </a:xfrm>
          <a:custGeom>
            <a:avLst/>
            <a:gdLst>
              <a:gd name="connsiteX0" fmla="*/ 0 w 4637005"/>
              <a:gd name="connsiteY0" fmla="*/ 0 h 6858000"/>
              <a:gd name="connsiteX1" fmla="*/ 4637005 w 4637005"/>
              <a:gd name="connsiteY1" fmla="*/ 0 h 6858000"/>
              <a:gd name="connsiteX2" fmla="*/ 4637005 w 4637005"/>
              <a:gd name="connsiteY2" fmla="*/ 1900238 h 6858000"/>
              <a:gd name="connsiteX3" fmla="*/ 4266589 w 4637005"/>
              <a:gd name="connsiteY3" fmla="*/ 2178050 h 6858000"/>
              <a:gd name="connsiteX4" fmla="*/ 4262355 w 4637005"/>
              <a:gd name="connsiteY4" fmla="*/ 2184400 h 6858000"/>
              <a:gd name="connsiteX5" fmla="*/ 4256005 w 4637005"/>
              <a:gd name="connsiteY5" fmla="*/ 2193925 h 6858000"/>
              <a:gd name="connsiteX6" fmla="*/ 4249655 w 4637005"/>
              <a:gd name="connsiteY6" fmla="*/ 2201863 h 6858000"/>
              <a:gd name="connsiteX7" fmla="*/ 4249655 w 4637005"/>
              <a:gd name="connsiteY7" fmla="*/ 2211388 h 6858000"/>
              <a:gd name="connsiteX8" fmla="*/ 4249655 w 4637005"/>
              <a:gd name="connsiteY8" fmla="*/ 2220913 h 6858000"/>
              <a:gd name="connsiteX9" fmla="*/ 4256005 w 4637005"/>
              <a:gd name="connsiteY9" fmla="*/ 2228850 h 6858000"/>
              <a:gd name="connsiteX10" fmla="*/ 4262355 w 4637005"/>
              <a:gd name="connsiteY10" fmla="*/ 2238375 h 6858000"/>
              <a:gd name="connsiteX11" fmla="*/ 4266589 w 4637005"/>
              <a:gd name="connsiteY11" fmla="*/ 2244725 h 6858000"/>
              <a:gd name="connsiteX12" fmla="*/ 4637005 w 4637005"/>
              <a:gd name="connsiteY12" fmla="*/ 2522538 h 6858000"/>
              <a:gd name="connsiteX13" fmla="*/ 4637005 w 4637005"/>
              <a:gd name="connsiteY13" fmla="*/ 6858000 h 6858000"/>
              <a:gd name="connsiteX14" fmla="*/ 0 w 4637005"/>
              <a:gd name="connsiteY1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637005" h="6858000">
                <a:moveTo>
                  <a:pt x="0" y="0"/>
                </a:moveTo>
                <a:lnTo>
                  <a:pt x="4637005" y="0"/>
                </a:lnTo>
                <a:lnTo>
                  <a:pt x="4637005" y="1900238"/>
                </a:lnTo>
                <a:lnTo>
                  <a:pt x="4266589" y="2178050"/>
                </a:lnTo>
                <a:lnTo>
                  <a:pt x="4262355" y="2184400"/>
                </a:lnTo>
                <a:lnTo>
                  <a:pt x="4256005" y="2193925"/>
                </a:lnTo>
                <a:lnTo>
                  <a:pt x="4249655" y="2201863"/>
                </a:lnTo>
                <a:lnTo>
                  <a:pt x="4249655" y="2211388"/>
                </a:lnTo>
                <a:lnTo>
                  <a:pt x="4249655" y="2220913"/>
                </a:lnTo>
                <a:lnTo>
                  <a:pt x="4256005" y="2228850"/>
                </a:lnTo>
                <a:lnTo>
                  <a:pt x="4262355" y="2238375"/>
                </a:lnTo>
                <a:lnTo>
                  <a:pt x="4266589" y="2244725"/>
                </a:lnTo>
                <a:lnTo>
                  <a:pt x="4637005" y="2522538"/>
                </a:lnTo>
                <a:lnTo>
                  <a:pt x="4637005" y="6858000"/>
                </a:lnTo>
                <a:lnTo>
                  <a:pt x="0" y="6858000"/>
                </a:lnTo>
                <a:close/>
              </a:path>
            </a:pathLst>
          </a:custGeom>
          <a:solidFill>
            <a:srgbClr val="212121"/>
          </a:solidFill>
          <a:ln>
            <a:noFill/>
            <a:headEnd/>
            <a:tailEnd/>
          </a:ln>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79FF1771-77C0-4FD3-BDDC-04B285C88D4E}"/>
              </a:ext>
            </a:extLst>
          </p:cNvPr>
          <p:cNvSpPr>
            <a:spLocks noGrp="1"/>
          </p:cNvSpPr>
          <p:nvPr>
            <p:ph type="title"/>
          </p:nvPr>
        </p:nvSpPr>
        <p:spPr>
          <a:xfrm>
            <a:off x="451514" y="457201"/>
            <a:ext cx="3575737" cy="1332688"/>
          </a:xfrm>
        </p:spPr>
        <p:txBody>
          <a:bodyPr anchor="b">
            <a:normAutofit/>
          </a:bodyPr>
          <a:lstStyle/>
          <a:p>
            <a:pPr algn="ctr"/>
            <a:r>
              <a:rPr lang="en-GB" dirty="0">
                <a:solidFill>
                  <a:srgbClr val="FFFFFF"/>
                </a:solidFill>
              </a:rPr>
              <a:t>User stories</a:t>
            </a:r>
          </a:p>
        </p:txBody>
      </p:sp>
      <p:sp>
        <p:nvSpPr>
          <p:cNvPr id="25" name="Content Placeholder 24">
            <a:extLst>
              <a:ext uri="{FF2B5EF4-FFF2-40B4-BE49-F238E27FC236}">
                <a16:creationId xmlns:a16="http://schemas.microsoft.com/office/drawing/2014/main" id="{C9921974-267E-40CC-9749-4B730E9C1D63}"/>
              </a:ext>
            </a:extLst>
          </p:cNvPr>
          <p:cNvSpPr>
            <a:spLocks noGrp="1"/>
          </p:cNvSpPr>
          <p:nvPr>
            <p:ph idx="1"/>
          </p:nvPr>
        </p:nvSpPr>
        <p:spPr>
          <a:xfrm>
            <a:off x="451514" y="2046514"/>
            <a:ext cx="3575737" cy="3994848"/>
          </a:xfrm>
        </p:spPr>
        <p:txBody>
          <a:bodyPr>
            <a:normAutofit/>
          </a:bodyPr>
          <a:lstStyle/>
          <a:p>
            <a:pPr marL="0" indent="0">
              <a:buNone/>
            </a:pPr>
            <a:r>
              <a:rPr lang="en-US" sz="2000" dirty="0">
                <a:solidFill>
                  <a:srgbClr val="FFFFFF"/>
                </a:solidFill>
              </a:rPr>
              <a:t>The Gantt chart was based on user stories supplied by Vintners Antiques. </a:t>
            </a:r>
          </a:p>
        </p:txBody>
      </p:sp>
      <p:sp>
        <p:nvSpPr>
          <p:cNvPr id="4" name="Slide Number Placeholder 3">
            <a:extLst>
              <a:ext uri="{FF2B5EF4-FFF2-40B4-BE49-F238E27FC236}">
                <a16:creationId xmlns:a16="http://schemas.microsoft.com/office/drawing/2014/main" id="{C2047FC6-AECF-49DC-9CDE-6A9CA8706EB8}"/>
              </a:ext>
            </a:extLst>
          </p:cNvPr>
          <p:cNvSpPr>
            <a:spLocks noGrp="1"/>
          </p:cNvSpPr>
          <p:nvPr>
            <p:ph type="sldNum" sz="quarter" idx="12"/>
          </p:nvPr>
        </p:nvSpPr>
        <p:spPr>
          <a:xfrm>
            <a:off x="10678331" y="5915888"/>
            <a:ext cx="1062155" cy="490599"/>
          </a:xfrm>
        </p:spPr>
        <p:txBody>
          <a:bodyPr>
            <a:normAutofit/>
          </a:bodyPr>
          <a:lstStyle/>
          <a:p>
            <a:pPr>
              <a:spcAft>
                <a:spcPts val="600"/>
              </a:spcAft>
            </a:pPr>
            <a:fld id="{D57F1E4F-1CFF-5643-939E-217C01CDF565}" type="slidenum">
              <a:rPr lang="en-US"/>
              <a:pPr>
                <a:spcAft>
                  <a:spcPts val="600"/>
                </a:spcAft>
              </a:pPr>
              <a:t>19</a:t>
            </a:fld>
            <a:endParaRPr lang="en-US"/>
          </a:p>
        </p:txBody>
      </p:sp>
      <p:pic>
        <p:nvPicPr>
          <p:cNvPr id="14" name="Content Placeholder 13" descr="A picture containing paper, sign, many, display&#10;&#10;Description automatically generated">
            <a:extLst>
              <a:ext uri="{FF2B5EF4-FFF2-40B4-BE49-F238E27FC236}">
                <a16:creationId xmlns:a16="http://schemas.microsoft.com/office/drawing/2014/main" id="{FDB382F7-0AF9-416F-988B-4895520360EB}"/>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5804813" y="643467"/>
            <a:ext cx="5219696" cy="5272421"/>
          </a:xfrm>
          <a:prstGeom prst="roundRect">
            <a:avLst>
              <a:gd name="adj" fmla="val 3876"/>
            </a:avLst>
          </a:prstGeom>
          <a:ln>
            <a:solidFill>
              <a:schemeClr val="accent1"/>
            </a:solidFill>
          </a:ln>
          <a:effectLst/>
        </p:spPr>
      </p:pic>
      <p:sp>
        <p:nvSpPr>
          <p:cNvPr id="8" name="TextBox 7">
            <a:extLst>
              <a:ext uri="{FF2B5EF4-FFF2-40B4-BE49-F238E27FC236}">
                <a16:creationId xmlns:a16="http://schemas.microsoft.com/office/drawing/2014/main" id="{A6802702-8B78-43D4-A409-1B7CC5E45179}"/>
              </a:ext>
            </a:extLst>
          </p:cNvPr>
          <p:cNvSpPr txBox="1"/>
          <p:nvPr/>
        </p:nvSpPr>
        <p:spPr>
          <a:xfrm>
            <a:off x="5804813" y="6129488"/>
            <a:ext cx="7448550" cy="400110"/>
          </a:xfrm>
          <a:prstGeom prst="rect">
            <a:avLst/>
          </a:prstGeom>
          <a:noFill/>
        </p:spPr>
        <p:txBody>
          <a:bodyPr wrap="square" rtlCol="0">
            <a:spAutoFit/>
          </a:bodyPr>
          <a:lstStyle/>
          <a:p>
            <a:r>
              <a:rPr lang="en-GB" sz="2000" dirty="0" err="1"/>
              <a:t>Parbez</a:t>
            </a:r>
            <a:r>
              <a:rPr lang="en-GB" sz="2000" dirty="0"/>
              <a:t> Ahmed</a:t>
            </a:r>
          </a:p>
        </p:txBody>
      </p:sp>
    </p:spTree>
    <p:extLst>
      <p:ext uri="{BB962C8B-B14F-4D97-AF65-F5344CB8AC3E}">
        <p14:creationId xmlns:p14="http://schemas.microsoft.com/office/powerpoint/2010/main" val="135644391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p14:prism isContent="1"/>
        <p:sndAc>
          <p:stSnd>
            <p:snd r:embed="rId2" name="camera.wav"/>
          </p:stSnd>
        </p:sndAc>
      </p:transition>
    </mc:Choice>
    <mc:Fallback xmlns="">
      <p:transition spd="slow">
        <p:fade/>
        <p:sndAc>
          <p:stSnd>
            <p:snd r:embed="rId5" name="camer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B9607A7-C194-45C1-9EA4-D513E02DCF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6">
            <a:extLst>
              <a:ext uri="{FF2B5EF4-FFF2-40B4-BE49-F238E27FC236}">
                <a16:creationId xmlns:a16="http://schemas.microsoft.com/office/drawing/2014/main" id="{CBFF659F-D040-4A67-B951-3D6D61BB1F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solidFill>
            <a:srgbClr val="000000"/>
          </a:solid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79FF1771-77C0-4FD3-BDDC-04B285C88D4E}"/>
              </a:ext>
            </a:extLst>
          </p:cNvPr>
          <p:cNvSpPr>
            <a:spLocks noGrp="1"/>
          </p:cNvSpPr>
          <p:nvPr>
            <p:ph type="title"/>
          </p:nvPr>
        </p:nvSpPr>
        <p:spPr>
          <a:xfrm>
            <a:off x="810000" y="447188"/>
            <a:ext cx="10571998" cy="970450"/>
          </a:xfrm>
          <a:effectLst/>
        </p:spPr>
        <p:txBody>
          <a:bodyPr>
            <a:normAutofit/>
          </a:bodyPr>
          <a:lstStyle/>
          <a:p>
            <a:r>
              <a:rPr lang="en-GB" dirty="0"/>
              <a:t>Gantt chart</a:t>
            </a:r>
          </a:p>
        </p:txBody>
      </p:sp>
      <p:pic>
        <p:nvPicPr>
          <p:cNvPr id="12" name="Content Placeholder 11" descr="Moodle Copy Gantt Chart Template (1) - Excel">
            <a:extLst>
              <a:ext uri="{FF2B5EF4-FFF2-40B4-BE49-F238E27FC236}">
                <a16:creationId xmlns:a16="http://schemas.microsoft.com/office/drawing/2014/main" id="{409690CC-FA6E-4447-829F-5818070CF36C}"/>
              </a:ext>
            </a:extLst>
          </p:cNvPr>
          <p:cNvPicPr>
            <a:picLocks noGrp="1" noChangeAspect="1"/>
          </p:cNvPicPr>
          <p:nvPr>
            <p:ph idx="1"/>
          </p:nvPr>
        </p:nvPicPr>
        <p:blipFill rotWithShape="1">
          <a:blip r:embed="rId3"/>
          <a:srcRect t="23010" r="6260" b="8819"/>
          <a:stretch/>
        </p:blipFill>
        <p:spPr>
          <a:xfrm>
            <a:off x="1" y="1864826"/>
            <a:ext cx="12192000" cy="4993174"/>
          </a:xfrm>
        </p:spPr>
      </p:pic>
      <p:sp>
        <p:nvSpPr>
          <p:cNvPr id="4" name="Slide Number Placeholder 3">
            <a:extLst>
              <a:ext uri="{FF2B5EF4-FFF2-40B4-BE49-F238E27FC236}">
                <a16:creationId xmlns:a16="http://schemas.microsoft.com/office/drawing/2014/main" id="{C2047FC6-AECF-49DC-9CDE-6A9CA8706EB8}"/>
              </a:ext>
            </a:extLst>
          </p:cNvPr>
          <p:cNvSpPr>
            <a:spLocks noGrp="1"/>
          </p:cNvSpPr>
          <p:nvPr>
            <p:ph type="sldNum" sz="quarter" idx="12"/>
          </p:nvPr>
        </p:nvSpPr>
        <p:spPr>
          <a:xfrm>
            <a:off x="10678331" y="5915888"/>
            <a:ext cx="1062155" cy="490599"/>
          </a:xfrm>
        </p:spPr>
        <p:txBody>
          <a:bodyPr>
            <a:normAutofit/>
          </a:bodyPr>
          <a:lstStyle/>
          <a:p>
            <a:pPr>
              <a:spcAft>
                <a:spcPts val="600"/>
              </a:spcAft>
            </a:pPr>
            <a:fld id="{D57F1E4F-1CFF-5643-939E-217C01CDF565}" type="slidenum">
              <a:rPr lang="en-US">
                <a:solidFill>
                  <a:schemeClr val="tx1"/>
                </a:solidFill>
              </a:rPr>
              <a:pPr>
                <a:spcAft>
                  <a:spcPts val="600"/>
                </a:spcAft>
              </a:pPr>
              <a:t>20</a:t>
            </a:fld>
            <a:endParaRPr lang="en-US">
              <a:solidFill>
                <a:schemeClr val="tx1"/>
              </a:solidFill>
            </a:endParaRPr>
          </a:p>
        </p:txBody>
      </p:sp>
      <p:sp>
        <p:nvSpPr>
          <p:cNvPr id="7" name="TextBox 6">
            <a:extLst>
              <a:ext uri="{FF2B5EF4-FFF2-40B4-BE49-F238E27FC236}">
                <a16:creationId xmlns:a16="http://schemas.microsoft.com/office/drawing/2014/main" id="{C190031B-35F5-4182-AF6E-6ADFCC8E0F7F}"/>
              </a:ext>
            </a:extLst>
          </p:cNvPr>
          <p:cNvSpPr txBox="1"/>
          <p:nvPr/>
        </p:nvSpPr>
        <p:spPr>
          <a:xfrm>
            <a:off x="5309513" y="6355244"/>
            <a:ext cx="6780887" cy="400110"/>
          </a:xfrm>
          <a:prstGeom prst="rect">
            <a:avLst/>
          </a:prstGeom>
          <a:noFill/>
        </p:spPr>
        <p:txBody>
          <a:bodyPr wrap="square" rtlCol="0">
            <a:spAutoFit/>
          </a:bodyPr>
          <a:lstStyle/>
          <a:p>
            <a:r>
              <a:rPr lang="en-GB" sz="2000" dirty="0" err="1"/>
              <a:t>Parbez</a:t>
            </a:r>
            <a:r>
              <a:rPr lang="en-GB" sz="2000" dirty="0"/>
              <a:t> Ahmed</a:t>
            </a:r>
          </a:p>
        </p:txBody>
      </p:sp>
    </p:spTree>
    <p:extLst>
      <p:ext uri="{BB962C8B-B14F-4D97-AF65-F5344CB8AC3E}">
        <p14:creationId xmlns:p14="http://schemas.microsoft.com/office/powerpoint/2010/main" val="257623969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p14:prism isContent="1"/>
        <p:sndAc>
          <p:stSnd>
            <p:snd r:embed="rId2" name="camera.wav"/>
          </p:stSnd>
        </p:sndAc>
      </p:transition>
    </mc:Choice>
    <mc:Fallback xmlns="">
      <p:transition spd="slow">
        <p:fade/>
        <p:sndAc>
          <p:stSnd>
            <p:snd r:embed="rId4" name="camer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056824CE-083D-4ED5-94A5-655345BBE7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6">
            <a:extLst>
              <a:ext uri="{FF2B5EF4-FFF2-40B4-BE49-F238E27FC236}">
                <a16:creationId xmlns:a16="http://schemas.microsoft.com/office/drawing/2014/main" id="{0785D83B-2124-40CD-9E29-811BC2B7CE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solidFill>
            <a:schemeClr val="tx1"/>
          </a:solid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0C601170-99A8-4C0C-908F-8C868325F085}"/>
              </a:ext>
            </a:extLst>
          </p:cNvPr>
          <p:cNvSpPr>
            <a:spLocks noGrp="1"/>
          </p:cNvSpPr>
          <p:nvPr>
            <p:ph type="title"/>
          </p:nvPr>
        </p:nvSpPr>
        <p:spPr>
          <a:xfrm>
            <a:off x="810000" y="447188"/>
            <a:ext cx="10571998" cy="970450"/>
          </a:xfrm>
        </p:spPr>
        <p:txBody>
          <a:bodyPr>
            <a:normAutofit/>
          </a:bodyPr>
          <a:lstStyle/>
          <a:p>
            <a:r>
              <a:rPr lang="en-GB" dirty="0"/>
              <a:t>Schedules and key dates </a:t>
            </a:r>
          </a:p>
        </p:txBody>
      </p:sp>
      <p:sp>
        <p:nvSpPr>
          <p:cNvPr id="4" name="Slide Number Placeholder 3">
            <a:extLst>
              <a:ext uri="{FF2B5EF4-FFF2-40B4-BE49-F238E27FC236}">
                <a16:creationId xmlns:a16="http://schemas.microsoft.com/office/drawing/2014/main" id="{06079F0D-CCBF-4487-8B0A-A6308B104FB6}"/>
              </a:ext>
            </a:extLst>
          </p:cNvPr>
          <p:cNvSpPr>
            <a:spLocks noGrp="1"/>
          </p:cNvSpPr>
          <p:nvPr>
            <p:ph type="sldNum" sz="quarter" idx="12"/>
          </p:nvPr>
        </p:nvSpPr>
        <p:spPr>
          <a:xfrm>
            <a:off x="10678331" y="5915888"/>
            <a:ext cx="1062155" cy="490599"/>
          </a:xfrm>
        </p:spPr>
        <p:txBody>
          <a:bodyPr>
            <a:normAutofit/>
          </a:bodyPr>
          <a:lstStyle/>
          <a:p>
            <a:pPr>
              <a:spcAft>
                <a:spcPts val="600"/>
              </a:spcAft>
            </a:pPr>
            <a:fld id="{D57F1E4F-1CFF-5643-939E-217C01CDF565}" type="slidenum">
              <a:rPr lang="en-US" smtClean="0"/>
              <a:pPr>
                <a:spcAft>
                  <a:spcPts val="600"/>
                </a:spcAft>
              </a:pPr>
              <a:t>21</a:t>
            </a:fld>
            <a:endParaRPr lang="en-US"/>
          </a:p>
        </p:txBody>
      </p:sp>
      <p:graphicFrame>
        <p:nvGraphicFramePr>
          <p:cNvPr id="6" name="Content Placeholder 2">
            <a:extLst>
              <a:ext uri="{FF2B5EF4-FFF2-40B4-BE49-F238E27FC236}">
                <a16:creationId xmlns:a16="http://schemas.microsoft.com/office/drawing/2014/main" id="{B2E2AD71-D3ED-4566-916B-8BF6E494F9C2}"/>
              </a:ext>
            </a:extLst>
          </p:cNvPr>
          <p:cNvGraphicFramePr>
            <a:graphicFrameLocks noGrp="1"/>
          </p:cNvGraphicFramePr>
          <p:nvPr>
            <p:ph idx="1"/>
            <p:extLst>
              <p:ext uri="{D42A27DB-BD31-4B8C-83A1-F6EECF244321}">
                <p14:modId xmlns:p14="http://schemas.microsoft.com/office/powerpoint/2010/main" val="1002425053"/>
              </p:ext>
            </p:extLst>
          </p:nvPr>
        </p:nvGraphicFramePr>
        <p:xfrm>
          <a:off x="819150" y="2494722"/>
          <a:ext cx="10553700" cy="33647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extBox 6">
            <a:extLst>
              <a:ext uri="{FF2B5EF4-FFF2-40B4-BE49-F238E27FC236}">
                <a16:creationId xmlns:a16="http://schemas.microsoft.com/office/drawing/2014/main" id="{011EA0BD-33F4-41EB-8334-4F3AFF78ED4A}"/>
              </a:ext>
            </a:extLst>
          </p:cNvPr>
          <p:cNvSpPr txBox="1"/>
          <p:nvPr/>
        </p:nvSpPr>
        <p:spPr>
          <a:xfrm>
            <a:off x="5512256" y="6129488"/>
            <a:ext cx="6387187" cy="400110"/>
          </a:xfrm>
          <a:prstGeom prst="rect">
            <a:avLst/>
          </a:prstGeom>
          <a:noFill/>
        </p:spPr>
        <p:txBody>
          <a:bodyPr wrap="square" rtlCol="0">
            <a:spAutoFit/>
          </a:bodyPr>
          <a:lstStyle/>
          <a:p>
            <a:r>
              <a:rPr lang="en-GB" sz="2000" dirty="0"/>
              <a:t>Syed M Islam</a:t>
            </a:r>
          </a:p>
        </p:txBody>
      </p:sp>
    </p:spTree>
    <p:extLst>
      <p:ext uri="{BB962C8B-B14F-4D97-AF65-F5344CB8AC3E}">
        <p14:creationId xmlns:p14="http://schemas.microsoft.com/office/powerpoint/2010/main" val="165810459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p14:prism isContent="1"/>
        <p:sndAc>
          <p:stSnd>
            <p:snd r:embed="rId2" name="camera.wav"/>
          </p:stSnd>
        </p:sndAc>
      </p:transition>
    </mc:Choice>
    <mc:Fallback xmlns="">
      <p:transition spd="slow">
        <p:fade/>
        <p:sndAc>
          <p:stSnd>
            <p:snd r:embed="rId8" name="camer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12">
            <a:extLst>
              <a:ext uri="{FF2B5EF4-FFF2-40B4-BE49-F238E27FC236}">
                <a16:creationId xmlns:a16="http://schemas.microsoft.com/office/drawing/2014/main" id="{E2264E67-6F59-4D8D-8E5F-8245B0FEAE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3" y="0"/>
            <a:ext cx="12187427"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23">
            <a:extLst>
              <a:ext uri="{FF2B5EF4-FFF2-40B4-BE49-F238E27FC236}">
                <a16:creationId xmlns:a16="http://schemas.microsoft.com/office/drawing/2014/main" id="{158E1C6E-D299-4F5D-B15B-155EBF7F62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4637005" cy="6858000"/>
          </a:xfrm>
          <a:custGeom>
            <a:avLst/>
            <a:gdLst>
              <a:gd name="connsiteX0" fmla="*/ 0 w 4637005"/>
              <a:gd name="connsiteY0" fmla="*/ 0 h 6858000"/>
              <a:gd name="connsiteX1" fmla="*/ 4637005 w 4637005"/>
              <a:gd name="connsiteY1" fmla="*/ 0 h 6858000"/>
              <a:gd name="connsiteX2" fmla="*/ 4637005 w 4637005"/>
              <a:gd name="connsiteY2" fmla="*/ 1900238 h 6858000"/>
              <a:gd name="connsiteX3" fmla="*/ 4266589 w 4637005"/>
              <a:gd name="connsiteY3" fmla="*/ 2178050 h 6858000"/>
              <a:gd name="connsiteX4" fmla="*/ 4262355 w 4637005"/>
              <a:gd name="connsiteY4" fmla="*/ 2184400 h 6858000"/>
              <a:gd name="connsiteX5" fmla="*/ 4256005 w 4637005"/>
              <a:gd name="connsiteY5" fmla="*/ 2193925 h 6858000"/>
              <a:gd name="connsiteX6" fmla="*/ 4249655 w 4637005"/>
              <a:gd name="connsiteY6" fmla="*/ 2201863 h 6858000"/>
              <a:gd name="connsiteX7" fmla="*/ 4249655 w 4637005"/>
              <a:gd name="connsiteY7" fmla="*/ 2211388 h 6858000"/>
              <a:gd name="connsiteX8" fmla="*/ 4249655 w 4637005"/>
              <a:gd name="connsiteY8" fmla="*/ 2220913 h 6858000"/>
              <a:gd name="connsiteX9" fmla="*/ 4256005 w 4637005"/>
              <a:gd name="connsiteY9" fmla="*/ 2228850 h 6858000"/>
              <a:gd name="connsiteX10" fmla="*/ 4262355 w 4637005"/>
              <a:gd name="connsiteY10" fmla="*/ 2238375 h 6858000"/>
              <a:gd name="connsiteX11" fmla="*/ 4266589 w 4637005"/>
              <a:gd name="connsiteY11" fmla="*/ 2244725 h 6858000"/>
              <a:gd name="connsiteX12" fmla="*/ 4637005 w 4637005"/>
              <a:gd name="connsiteY12" fmla="*/ 2522538 h 6858000"/>
              <a:gd name="connsiteX13" fmla="*/ 4637005 w 4637005"/>
              <a:gd name="connsiteY13" fmla="*/ 6858000 h 6858000"/>
              <a:gd name="connsiteX14" fmla="*/ 0 w 4637005"/>
              <a:gd name="connsiteY1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637005" h="6858000">
                <a:moveTo>
                  <a:pt x="0" y="0"/>
                </a:moveTo>
                <a:lnTo>
                  <a:pt x="4637005" y="0"/>
                </a:lnTo>
                <a:lnTo>
                  <a:pt x="4637005" y="1900238"/>
                </a:lnTo>
                <a:lnTo>
                  <a:pt x="4266589" y="2178050"/>
                </a:lnTo>
                <a:lnTo>
                  <a:pt x="4262355" y="2184400"/>
                </a:lnTo>
                <a:lnTo>
                  <a:pt x="4256005" y="2193925"/>
                </a:lnTo>
                <a:lnTo>
                  <a:pt x="4249655" y="2201863"/>
                </a:lnTo>
                <a:lnTo>
                  <a:pt x="4249655" y="2211388"/>
                </a:lnTo>
                <a:lnTo>
                  <a:pt x="4249655" y="2220913"/>
                </a:lnTo>
                <a:lnTo>
                  <a:pt x="4256005" y="2228850"/>
                </a:lnTo>
                <a:lnTo>
                  <a:pt x="4262355" y="2238375"/>
                </a:lnTo>
                <a:lnTo>
                  <a:pt x="4266589" y="2244725"/>
                </a:lnTo>
                <a:lnTo>
                  <a:pt x="4637005" y="2522538"/>
                </a:lnTo>
                <a:lnTo>
                  <a:pt x="4637005" y="6858000"/>
                </a:lnTo>
                <a:lnTo>
                  <a:pt x="0" y="6858000"/>
                </a:lnTo>
                <a:close/>
              </a:path>
            </a:pathLst>
          </a:custGeom>
          <a:solidFill>
            <a:srgbClr val="212121"/>
          </a:solidFill>
          <a:ln>
            <a:noFill/>
            <a:headEnd/>
            <a:tailEnd/>
          </a:ln>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506A59ED-B1DE-4188-8E49-1DE094D4742C}"/>
              </a:ext>
            </a:extLst>
          </p:cNvPr>
          <p:cNvSpPr>
            <a:spLocks noGrp="1"/>
          </p:cNvSpPr>
          <p:nvPr>
            <p:ph type="title"/>
          </p:nvPr>
        </p:nvSpPr>
        <p:spPr>
          <a:xfrm>
            <a:off x="451514" y="457201"/>
            <a:ext cx="3575737" cy="1332688"/>
          </a:xfrm>
        </p:spPr>
        <p:txBody>
          <a:bodyPr anchor="b">
            <a:normAutofit/>
          </a:bodyPr>
          <a:lstStyle/>
          <a:p>
            <a:pPr algn="ctr"/>
            <a:r>
              <a:rPr lang="en-GB" dirty="0">
                <a:solidFill>
                  <a:srgbClr val="FFFFFF"/>
                </a:solidFill>
              </a:rPr>
              <a:t>Floor plan</a:t>
            </a:r>
          </a:p>
        </p:txBody>
      </p:sp>
      <p:sp>
        <p:nvSpPr>
          <p:cNvPr id="11" name="Content Placeholder 9">
            <a:extLst>
              <a:ext uri="{FF2B5EF4-FFF2-40B4-BE49-F238E27FC236}">
                <a16:creationId xmlns:a16="http://schemas.microsoft.com/office/drawing/2014/main" id="{48F61E0A-A213-42E9-8A05-0EA340734E55}"/>
              </a:ext>
            </a:extLst>
          </p:cNvPr>
          <p:cNvSpPr>
            <a:spLocks noGrp="1"/>
          </p:cNvSpPr>
          <p:nvPr>
            <p:ph idx="1"/>
          </p:nvPr>
        </p:nvSpPr>
        <p:spPr>
          <a:xfrm>
            <a:off x="451514" y="2046514"/>
            <a:ext cx="3575737" cy="3994848"/>
          </a:xfrm>
        </p:spPr>
        <p:txBody>
          <a:bodyPr>
            <a:normAutofit/>
          </a:bodyPr>
          <a:lstStyle/>
          <a:p>
            <a:r>
              <a:rPr lang="en-US" sz="2000" dirty="0">
                <a:solidFill>
                  <a:srgbClr val="FFFFFF"/>
                </a:solidFill>
              </a:rPr>
              <a:t>Warehouse</a:t>
            </a:r>
          </a:p>
          <a:p>
            <a:r>
              <a:rPr lang="en-US" sz="2000" dirty="0">
                <a:solidFill>
                  <a:srgbClr val="FFFFFF"/>
                </a:solidFill>
              </a:rPr>
              <a:t>Store room</a:t>
            </a:r>
          </a:p>
          <a:p>
            <a:r>
              <a:rPr lang="en-US" sz="2000" dirty="0">
                <a:solidFill>
                  <a:srgbClr val="FFFFFF"/>
                </a:solidFill>
              </a:rPr>
              <a:t>Toilet</a:t>
            </a:r>
          </a:p>
          <a:p>
            <a:r>
              <a:rPr lang="en-US" sz="2000" dirty="0">
                <a:solidFill>
                  <a:srgbClr val="FFFFFF"/>
                </a:solidFill>
              </a:rPr>
              <a:t>Kitchen</a:t>
            </a:r>
          </a:p>
          <a:p>
            <a:r>
              <a:rPr lang="en-US" sz="2000" dirty="0">
                <a:solidFill>
                  <a:srgbClr val="FFFFFF"/>
                </a:solidFill>
              </a:rPr>
              <a:t>Welcome desk</a:t>
            </a:r>
          </a:p>
          <a:p>
            <a:r>
              <a:rPr lang="en-US" sz="2000" dirty="0">
                <a:solidFill>
                  <a:srgbClr val="FFFFFF"/>
                </a:solidFill>
              </a:rPr>
              <a:t>Office space</a:t>
            </a:r>
          </a:p>
          <a:p>
            <a:endParaRPr lang="en-US" sz="1600" dirty="0">
              <a:solidFill>
                <a:srgbClr val="FFFFFF"/>
              </a:solidFill>
            </a:endParaRPr>
          </a:p>
          <a:p>
            <a:endParaRPr lang="en-US" sz="1600" dirty="0">
              <a:solidFill>
                <a:srgbClr val="FFFFFF"/>
              </a:solidFill>
            </a:endParaRPr>
          </a:p>
        </p:txBody>
      </p:sp>
      <p:sp>
        <p:nvSpPr>
          <p:cNvPr id="4" name="Slide Number Placeholder 3">
            <a:extLst>
              <a:ext uri="{FF2B5EF4-FFF2-40B4-BE49-F238E27FC236}">
                <a16:creationId xmlns:a16="http://schemas.microsoft.com/office/drawing/2014/main" id="{585C4392-6071-4BDF-9169-6703EC7BA9C9}"/>
              </a:ext>
            </a:extLst>
          </p:cNvPr>
          <p:cNvSpPr>
            <a:spLocks noGrp="1"/>
          </p:cNvSpPr>
          <p:nvPr>
            <p:ph type="sldNum" sz="quarter" idx="12"/>
          </p:nvPr>
        </p:nvSpPr>
        <p:spPr>
          <a:xfrm>
            <a:off x="10678331" y="5915888"/>
            <a:ext cx="1062155" cy="490599"/>
          </a:xfrm>
        </p:spPr>
        <p:txBody>
          <a:bodyPr>
            <a:normAutofit/>
          </a:bodyPr>
          <a:lstStyle/>
          <a:p>
            <a:pPr>
              <a:spcAft>
                <a:spcPts val="600"/>
              </a:spcAft>
            </a:pPr>
            <a:fld id="{D57F1E4F-1CFF-5643-939E-217C01CDF565}" type="slidenum">
              <a:rPr lang="en-US" smtClean="0"/>
              <a:pPr>
                <a:spcAft>
                  <a:spcPts val="600"/>
                </a:spcAft>
              </a:pPr>
              <a:t>22</a:t>
            </a:fld>
            <a:endParaRPr lang="en-US"/>
          </a:p>
        </p:txBody>
      </p:sp>
      <p:pic>
        <p:nvPicPr>
          <p:cNvPr id="6" name="Content Placeholder 5" descr="Floor Plan Creator - Google Chrome">
            <a:extLst>
              <a:ext uri="{FF2B5EF4-FFF2-40B4-BE49-F238E27FC236}">
                <a16:creationId xmlns:a16="http://schemas.microsoft.com/office/drawing/2014/main" id="{1DA9A9D5-C51E-46E4-9124-77FB0BAAC613}"/>
              </a:ext>
            </a:extLst>
          </p:cNvPr>
          <p:cNvPicPr>
            <a:picLocks noChangeAspect="1"/>
          </p:cNvPicPr>
          <p:nvPr/>
        </p:nvPicPr>
        <p:blipFill rotWithShape="1">
          <a:blip r:embed="rId3"/>
          <a:srcRect l="28670" t="21246" r="43997" b="12136"/>
          <a:stretch/>
        </p:blipFill>
        <p:spPr>
          <a:xfrm>
            <a:off x="6420886" y="643467"/>
            <a:ext cx="3987551" cy="5272421"/>
          </a:xfrm>
          <a:prstGeom prst="roundRect">
            <a:avLst>
              <a:gd name="adj" fmla="val 3876"/>
            </a:avLst>
          </a:prstGeom>
          <a:ln>
            <a:solidFill>
              <a:schemeClr val="accent1"/>
            </a:solidFill>
          </a:ln>
          <a:effectLst/>
        </p:spPr>
      </p:pic>
      <p:sp>
        <p:nvSpPr>
          <p:cNvPr id="10" name="TextBox 9">
            <a:extLst>
              <a:ext uri="{FF2B5EF4-FFF2-40B4-BE49-F238E27FC236}">
                <a16:creationId xmlns:a16="http://schemas.microsoft.com/office/drawing/2014/main" id="{AFA013D9-A553-4561-A05C-D1BCAAC88FE1}"/>
              </a:ext>
            </a:extLst>
          </p:cNvPr>
          <p:cNvSpPr txBox="1"/>
          <p:nvPr/>
        </p:nvSpPr>
        <p:spPr>
          <a:xfrm>
            <a:off x="5512256" y="6129488"/>
            <a:ext cx="6387187" cy="400110"/>
          </a:xfrm>
          <a:prstGeom prst="rect">
            <a:avLst/>
          </a:prstGeom>
          <a:noFill/>
        </p:spPr>
        <p:txBody>
          <a:bodyPr wrap="square" rtlCol="0">
            <a:spAutoFit/>
          </a:bodyPr>
          <a:lstStyle/>
          <a:p>
            <a:r>
              <a:rPr lang="en-GB" sz="2000" dirty="0"/>
              <a:t>Syed M Islam</a:t>
            </a:r>
          </a:p>
        </p:txBody>
      </p:sp>
    </p:spTree>
    <p:extLst>
      <p:ext uri="{BB962C8B-B14F-4D97-AF65-F5344CB8AC3E}">
        <p14:creationId xmlns:p14="http://schemas.microsoft.com/office/powerpoint/2010/main" val="64089786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p14:prism isContent="1"/>
        <p:sndAc>
          <p:stSnd>
            <p:snd r:embed="rId2" name="camera.wav"/>
          </p:stSnd>
        </p:sndAc>
      </p:transition>
    </mc:Choice>
    <mc:Fallback xmlns="">
      <p:transition spd="slow">
        <p:fade/>
        <p:sndAc>
          <p:stSnd>
            <p:snd r:embed="rId4" name="camer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3863AABC-4956-4260-B0BB-08D3E4FD7A71}"/>
              </a:ext>
            </a:extLst>
          </p:cNvPr>
          <p:cNvSpPr>
            <a:spLocks noGrp="1"/>
          </p:cNvSpPr>
          <p:nvPr>
            <p:ph type="sldNum" sz="quarter" idx="12"/>
          </p:nvPr>
        </p:nvSpPr>
        <p:spPr>
          <a:xfrm>
            <a:off x="10678331" y="6002976"/>
            <a:ext cx="1062155" cy="490599"/>
          </a:xfrm>
        </p:spPr>
        <p:txBody>
          <a:bodyPr vert="horz" lIns="91440" tIns="45720" rIns="91440" bIns="10800" rtlCol="0" anchor="b">
            <a:normAutofit/>
          </a:bodyPr>
          <a:lstStyle/>
          <a:p>
            <a:pPr>
              <a:spcAft>
                <a:spcPts val="600"/>
              </a:spcAft>
            </a:pPr>
            <a:fld id="{D57F1E4F-1CFF-5643-939E-217C01CDF565}" type="slidenum">
              <a:rPr lang="en-US" smtClean="0"/>
              <a:pPr>
                <a:spcAft>
                  <a:spcPts val="600"/>
                </a:spcAft>
              </a:pPr>
              <a:t>23</a:t>
            </a:fld>
            <a:endParaRPr lang="en-US"/>
          </a:p>
        </p:txBody>
      </p:sp>
      <p:sp>
        <p:nvSpPr>
          <p:cNvPr id="25" name="Freeform 6">
            <a:extLst>
              <a:ext uri="{FF2B5EF4-FFF2-40B4-BE49-F238E27FC236}">
                <a16:creationId xmlns:a16="http://schemas.microsoft.com/office/drawing/2014/main" id="{732012F0-A79F-4166-AAFD-796C07F494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886" y="-3175"/>
            <a:ext cx="12192000" cy="6229804"/>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solidFill>
            <a:srgbClr val="FFFFFF"/>
          </a:solidFill>
          <a:ln/>
          <a:effectLst/>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pic>
        <p:nvPicPr>
          <p:cNvPr id="6" name="Content Placeholder 5" descr="Floor Plan Creator - Google Chrome">
            <a:extLst>
              <a:ext uri="{FF2B5EF4-FFF2-40B4-BE49-F238E27FC236}">
                <a16:creationId xmlns:a16="http://schemas.microsoft.com/office/drawing/2014/main" id="{89C18328-D9C7-44D8-916E-965DF68106F1}"/>
              </a:ext>
            </a:extLst>
          </p:cNvPr>
          <p:cNvPicPr>
            <a:picLocks noGrp="1" noChangeAspect="1"/>
          </p:cNvPicPr>
          <p:nvPr>
            <p:ph idx="1"/>
          </p:nvPr>
        </p:nvPicPr>
        <p:blipFill rotWithShape="1">
          <a:blip r:embed="rId3"/>
          <a:srcRect l="20569" t="17961" r="20767" b="17180"/>
          <a:stretch/>
        </p:blipFill>
        <p:spPr>
          <a:xfrm>
            <a:off x="1736088" y="321733"/>
            <a:ext cx="8719823" cy="5230049"/>
          </a:xfrm>
          <a:prstGeom prst="rect">
            <a:avLst/>
          </a:prstGeom>
        </p:spPr>
      </p:pic>
      <p:sp>
        <p:nvSpPr>
          <p:cNvPr id="7" name="TextBox 6">
            <a:extLst>
              <a:ext uri="{FF2B5EF4-FFF2-40B4-BE49-F238E27FC236}">
                <a16:creationId xmlns:a16="http://schemas.microsoft.com/office/drawing/2014/main" id="{77EEE32A-CB33-47CD-8FBE-9A23607A89A4}"/>
              </a:ext>
            </a:extLst>
          </p:cNvPr>
          <p:cNvSpPr txBox="1"/>
          <p:nvPr/>
        </p:nvSpPr>
        <p:spPr>
          <a:xfrm>
            <a:off x="5016956" y="6140032"/>
            <a:ext cx="6387187" cy="400110"/>
          </a:xfrm>
          <a:prstGeom prst="rect">
            <a:avLst/>
          </a:prstGeom>
          <a:noFill/>
        </p:spPr>
        <p:txBody>
          <a:bodyPr wrap="square" rtlCol="0">
            <a:spAutoFit/>
          </a:bodyPr>
          <a:lstStyle/>
          <a:p>
            <a:r>
              <a:rPr lang="en-GB" sz="2000" dirty="0"/>
              <a:t>Syed M Islam</a:t>
            </a:r>
          </a:p>
        </p:txBody>
      </p:sp>
      <p:sp>
        <p:nvSpPr>
          <p:cNvPr id="2" name="TextBox 1">
            <a:extLst>
              <a:ext uri="{FF2B5EF4-FFF2-40B4-BE49-F238E27FC236}">
                <a16:creationId xmlns:a16="http://schemas.microsoft.com/office/drawing/2014/main" id="{5EFFD80B-155A-4045-9544-AF20AEDB71F2}"/>
              </a:ext>
            </a:extLst>
          </p:cNvPr>
          <p:cNvSpPr txBox="1"/>
          <p:nvPr/>
        </p:nvSpPr>
        <p:spPr>
          <a:xfrm>
            <a:off x="1828800" y="546100"/>
            <a:ext cx="1574800" cy="1015663"/>
          </a:xfrm>
          <a:prstGeom prst="rect">
            <a:avLst/>
          </a:prstGeom>
          <a:noFill/>
        </p:spPr>
        <p:txBody>
          <a:bodyPr wrap="square" rtlCol="0">
            <a:spAutoFit/>
          </a:bodyPr>
          <a:lstStyle/>
          <a:p>
            <a:r>
              <a:rPr lang="en-GB" sz="2000" dirty="0">
                <a:solidFill>
                  <a:schemeClr val="bg1"/>
                </a:solidFill>
              </a:rPr>
              <a:t>Front elevation 3D</a:t>
            </a:r>
          </a:p>
        </p:txBody>
      </p:sp>
    </p:spTree>
    <p:extLst>
      <p:ext uri="{BB962C8B-B14F-4D97-AF65-F5344CB8AC3E}">
        <p14:creationId xmlns:p14="http://schemas.microsoft.com/office/powerpoint/2010/main" val="531770547"/>
      </p:ext>
    </p:extLst>
  </p:cSld>
  <p:clrMapOvr>
    <a:masterClrMapping/>
  </p:clrMapOvr>
  <mc:AlternateContent xmlns:mc="http://schemas.openxmlformats.org/markup-compatibility/2006" xmlns:p14="http://schemas.microsoft.com/office/powerpoint/2010/main">
    <mc:Choice Requires="p14">
      <p:transition spd="slow" p14:dur="2000">
        <p14:prism isContent="1"/>
        <p:sndAc>
          <p:stSnd>
            <p:snd r:embed="rId2" name="camera.wav"/>
          </p:stSnd>
        </p:sndAc>
      </p:transition>
    </mc:Choice>
    <mc:Fallback xmlns="">
      <p:transition spd="slow">
        <p:fade/>
        <p:sndAc>
          <p:stSnd>
            <p:snd r:embed="rId4" name="camera.wav"/>
          </p:stSnd>
        </p:sndAc>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8F972AD0-DEEA-4C5E-8DBE-CFF34DB0069A}"/>
              </a:ext>
            </a:extLst>
          </p:cNvPr>
          <p:cNvSpPr>
            <a:spLocks noGrp="1"/>
          </p:cNvSpPr>
          <p:nvPr>
            <p:ph type="sldNum" sz="quarter" idx="12"/>
          </p:nvPr>
        </p:nvSpPr>
        <p:spPr>
          <a:xfrm>
            <a:off x="10678331" y="6002976"/>
            <a:ext cx="1062155" cy="490599"/>
          </a:xfrm>
        </p:spPr>
        <p:txBody>
          <a:bodyPr>
            <a:normAutofit/>
          </a:bodyPr>
          <a:lstStyle/>
          <a:p>
            <a:pPr>
              <a:spcAft>
                <a:spcPts val="600"/>
              </a:spcAft>
            </a:pPr>
            <a:fld id="{D57F1E4F-1CFF-5643-939E-217C01CDF565}" type="slidenum">
              <a:rPr lang="en-US" smtClean="0"/>
              <a:pPr>
                <a:spcAft>
                  <a:spcPts val="600"/>
                </a:spcAft>
              </a:pPr>
              <a:t>24</a:t>
            </a:fld>
            <a:endParaRPr lang="en-US"/>
          </a:p>
        </p:txBody>
      </p:sp>
      <p:sp>
        <p:nvSpPr>
          <p:cNvPr id="13" name="Freeform 6">
            <a:extLst>
              <a:ext uri="{FF2B5EF4-FFF2-40B4-BE49-F238E27FC236}">
                <a16:creationId xmlns:a16="http://schemas.microsoft.com/office/drawing/2014/main" id="{732012F0-A79F-4166-AAFD-796C07F494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886" y="-3175"/>
            <a:ext cx="12192000" cy="6229804"/>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solidFill>
            <a:srgbClr val="FFFFFF"/>
          </a:solidFill>
          <a:ln/>
          <a:effectLst/>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pic>
        <p:nvPicPr>
          <p:cNvPr id="8" name="Content Placeholder 7" descr="Floor Plan Creator - Google Chrome">
            <a:extLst>
              <a:ext uri="{FF2B5EF4-FFF2-40B4-BE49-F238E27FC236}">
                <a16:creationId xmlns:a16="http://schemas.microsoft.com/office/drawing/2014/main" id="{FB2B4C59-7DFB-43BC-85FF-5BB7234C3084}"/>
              </a:ext>
            </a:extLst>
          </p:cNvPr>
          <p:cNvPicPr>
            <a:picLocks noGrp="1" noChangeAspect="1"/>
          </p:cNvPicPr>
          <p:nvPr>
            <p:ph idx="4294967295"/>
          </p:nvPr>
        </p:nvPicPr>
        <p:blipFill rotWithShape="1">
          <a:blip r:embed="rId3"/>
          <a:srcRect l="10412" t="19505" r="2191" b="-1"/>
          <a:stretch/>
        </p:blipFill>
        <p:spPr>
          <a:xfrm>
            <a:off x="742261" y="268393"/>
            <a:ext cx="10467147" cy="5230049"/>
          </a:xfrm>
          <a:prstGeom prst="rect">
            <a:avLst/>
          </a:prstGeom>
        </p:spPr>
      </p:pic>
      <p:sp>
        <p:nvSpPr>
          <p:cNvPr id="5" name="TextBox 4">
            <a:extLst>
              <a:ext uri="{FF2B5EF4-FFF2-40B4-BE49-F238E27FC236}">
                <a16:creationId xmlns:a16="http://schemas.microsoft.com/office/drawing/2014/main" id="{6AC5C5E0-B59F-4C94-95A5-0F7E1166B187}"/>
              </a:ext>
            </a:extLst>
          </p:cNvPr>
          <p:cNvSpPr txBox="1"/>
          <p:nvPr/>
        </p:nvSpPr>
        <p:spPr>
          <a:xfrm>
            <a:off x="5111444" y="6078786"/>
            <a:ext cx="5104487" cy="400110"/>
          </a:xfrm>
          <a:prstGeom prst="rect">
            <a:avLst/>
          </a:prstGeom>
          <a:noFill/>
        </p:spPr>
        <p:txBody>
          <a:bodyPr wrap="square" rtlCol="0">
            <a:spAutoFit/>
          </a:bodyPr>
          <a:lstStyle/>
          <a:p>
            <a:r>
              <a:rPr lang="en-GB" sz="2000" dirty="0"/>
              <a:t>Syed m Islam</a:t>
            </a:r>
          </a:p>
        </p:txBody>
      </p:sp>
      <p:sp>
        <p:nvSpPr>
          <p:cNvPr id="6" name="TextBox 5">
            <a:extLst>
              <a:ext uri="{FF2B5EF4-FFF2-40B4-BE49-F238E27FC236}">
                <a16:creationId xmlns:a16="http://schemas.microsoft.com/office/drawing/2014/main" id="{15E2B8CF-3CA2-4B62-B23C-F615F03B2653}"/>
              </a:ext>
            </a:extLst>
          </p:cNvPr>
          <p:cNvSpPr txBox="1"/>
          <p:nvPr/>
        </p:nvSpPr>
        <p:spPr>
          <a:xfrm>
            <a:off x="1007992" y="546100"/>
            <a:ext cx="1574800" cy="707886"/>
          </a:xfrm>
          <a:prstGeom prst="rect">
            <a:avLst/>
          </a:prstGeom>
          <a:noFill/>
        </p:spPr>
        <p:txBody>
          <a:bodyPr wrap="square" rtlCol="0">
            <a:spAutoFit/>
          </a:bodyPr>
          <a:lstStyle/>
          <a:p>
            <a:r>
              <a:rPr lang="en-GB" sz="2000" dirty="0">
                <a:solidFill>
                  <a:schemeClr val="bg1"/>
                </a:solidFill>
              </a:rPr>
              <a:t>3D floor plan</a:t>
            </a:r>
          </a:p>
        </p:txBody>
      </p:sp>
    </p:spTree>
    <p:extLst>
      <p:ext uri="{BB962C8B-B14F-4D97-AF65-F5344CB8AC3E}">
        <p14:creationId xmlns:p14="http://schemas.microsoft.com/office/powerpoint/2010/main" val="919339857"/>
      </p:ext>
    </p:extLst>
  </p:cSld>
  <p:clrMapOvr>
    <a:masterClrMapping/>
  </p:clrMapOvr>
  <mc:AlternateContent xmlns:mc="http://schemas.openxmlformats.org/markup-compatibility/2006" xmlns:p14="http://schemas.microsoft.com/office/powerpoint/2010/main">
    <mc:Choice Requires="p14">
      <p:transition spd="slow" p14:dur="2000">
        <p14:prism isContent="1"/>
        <p:sndAc>
          <p:stSnd>
            <p:snd r:embed="rId2" name="camera.wav"/>
          </p:stSnd>
        </p:sndAc>
      </p:transition>
    </mc:Choice>
    <mc:Fallback xmlns="">
      <p:transition spd="slow">
        <p:fade/>
        <p:sndAc>
          <p:stSnd>
            <p:snd r:embed="rId4" name="camera.wav"/>
          </p:stSnd>
        </p:sndAc>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B9607A7-C194-45C1-9EA4-D513E02DCF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6">
            <a:extLst>
              <a:ext uri="{FF2B5EF4-FFF2-40B4-BE49-F238E27FC236}">
                <a16:creationId xmlns:a16="http://schemas.microsoft.com/office/drawing/2014/main" id="{CBFF659F-D040-4A67-B951-3D6D61BB1F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solidFill>
            <a:srgbClr val="000000"/>
          </a:solid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BBA81B72-2344-427D-9887-2DC40B998673}"/>
              </a:ext>
            </a:extLst>
          </p:cNvPr>
          <p:cNvSpPr>
            <a:spLocks noGrp="1"/>
          </p:cNvSpPr>
          <p:nvPr>
            <p:ph type="title"/>
          </p:nvPr>
        </p:nvSpPr>
        <p:spPr>
          <a:xfrm>
            <a:off x="810000" y="447188"/>
            <a:ext cx="10571998" cy="970450"/>
          </a:xfrm>
          <a:effectLst/>
        </p:spPr>
        <p:txBody>
          <a:bodyPr>
            <a:normAutofit/>
          </a:bodyPr>
          <a:lstStyle/>
          <a:p>
            <a:r>
              <a:rPr lang="en-GB" dirty="0"/>
              <a:t>Project outcomes</a:t>
            </a:r>
          </a:p>
        </p:txBody>
      </p:sp>
      <p:sp>
        <p:nvSpPr>
          <p:cNvPr id="3" name="Content Placeholder 2">
            <a:extLst>
              <a:ext uri="{FF2B5EF4-FFF2-40B4-BE49-F238E27FC236}">
                <a16:creationId xmlns:a16="http://schemas.microsoft.com/office/drawing/2014/main" id="{D74BAF61-F17E-491A-B9F7-08F638DA6B7E}"/>
              </a:ext>
            </a:extLst>
          </p:cNvPr>
          <p:cNvSpPr>
            <a:spLocks noGrp="1"/>
          </p:cNvSpPr>
          <p:nvPr>
            <p:ph idx="1"/>
          </p:nvPr>
        </p:nvSpPr>
        <p:spPr>
          <a:xfrm>
            <a:off x="863882" y="2185988"/>
            <a:ext cx="7954627" cy="3636511"/>
          </a:xfrm>
          <a:effectLst/>
        </p:spPr>
        <p:txBody>
          <a:bodyPr>
            <a:normAutofit/>
          </a:bodyPr>
          <a:lstStyle/>
          <a:p>
            <a:pPr marL="0" indent="0">
              <a:buNone/>
            </a:pPr>
            <a:r>
              <a:rPr lang="en-GB" sz="2000" dirty="0"/>
              <a:t>Complete renovation of building work, make property organised and prepared for trading as Vintners Antiques</a:t>
            </a:r>
          </a:p>
        </p:txBody>
      </p:sp>
      <p:sp>
        <p:nvSpPr>
          <p:cNvPr id="4" name="Slide Number Placeholder 3">
            <a:extLst>
              <a:ext uri="{FF2B5EF4-FFF2-40B4-BE49-F238E27FC236}">
                <a16:creationId xmlns:a16="http://schemas.microsoft.com/office/drawing/2014/main" id="{765A85CD-2072-4EA4-AFEC-94A9D1FA3667}"/>
              </a:ext>
            </a:extLst>
          </p:cNvPr>
          <p:cNvSpPr>
            <a:spLocks noGrp="1"/>
          </p:cNvSpPr>
          <p:nvPr>
            <p:ph type="sldNum" sz="quarter" idx="12"/>
          </p:nvPr>
        </p:nvSpPr>
        <p:spPr>
          <a:xfrm>
            <a:off x="10678331" y="5915888"/>
            <a:ext cx="1062155" cy="490599"/>
          </a:xfrm>
        </p:spPr>
        <p:txBody>
          <a:bodyPr>
            <a:normAutofit/>
          </a:bodyPr>
          <a:lstStyle/>
          <a:p>
            <a:pPr>
              <a:spcAft>
                <a:spcPts val="600"/>
              </a:spcAft>
            </a:pPr>
            <a:fld id="{D57F1E4F-1CFF-5643-939E-217C01CDF565}" type="slidenum">
              <a:rPr lang="en-US">
                <a:solidFill>
                  <a:schemeClr val="tx1"/>
                </a:solidFill>
              </a:rPr>
              <a:pPr>
                <a:spcAft>
                  <a:spcPts val="600"/>
                </a:spcAft>
              </a:pPr>
              <a:t>25</a:t>
            </a:fld>
            <a:endParaRPr lang="en-US">
              <a:solidFill>
                <a:schemeClr val="tx1"/>
              </a:solidFill>
            </a:endParaRPr>
          </a:p>
        </p:txBody>
      </p:sp>
      <p:sp>
        <p:nvSpPr>
          <p:cNvPr id="7" name="TextBox 6">
            <a:extLst>
              <a:ext uri="{FF2B5EF4-FFF2-40B4-BE49-F238E27FC236}">
                <a16:creationId xmlns:a16="http://schemas.microsoft.com/office/drawing/2014/main" id="{315D3832-34FB-45CA-9D7B-CA60513F12D9}"/>
              </a:ext>
            </a:extLst>
          </p:cNvPr>
          <p:cNvSpPr txBox="1"/>
          <p:nvPr/>
        </p:nvSpPr>
        <p:spPr>
          <a:xfrm>
            <a:off x="4994811" y="6129488"/>
            <a:ext cx="6387187" cy="400110"/>
          </a:xfrm>
          <a:prstGeom prst="rect">
            <a:avLst/>
          </a:prstGeom>
          <a:noFill/>
        </p:spPr>
        <p:txBody>
          <a:bodyPr wrap="square" rtlCol="0">
            <a:spAutoFit/>
          </a:bodyPr>
          <a:lstStyle/>
          <a:p>
            <a:r>
              <a:rPr lang="en-GB" sz="2000" dirty="0"/>
              <a:t>Syed M Islam</a:t>
            </a:r>
          </a:p>
        </p:txBody>
      </p:sp>
    </p:spTree>
    <p:extLst>
      <p:ext uri="{BB962C8B-B14F-4D97-AF65-F5344CB8AC3E}">
        <p14:creationId xmlns:p14="http://schemas.microsoft.com/office/powerpoint/2010/main" val="175889450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p14:prism isContent="1"/>
        <p:sndAc>
          <p:stSnd>
            <p:snd r:embed="rId2" name="camera.wav"/>
          </p:stSnd>
        </p:sndAc>
      </p:transition>
    </mc:Choice>
    <mc:Fallback xmlns="">
      <p:transition spd="slow">
        <p:fade/>
        <p:sndAc>
          <p:stSnd>
            <p:snd r:embed="rId3" name="camer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B9607A7-C194-45C1-9EA4-D513E02DCF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6">
            <a:extLst>
              <a:ext uri="{FF2B5EF4-FFF2-40B4-BE49-F238E27FC236}">
                <a16:creationId xmlns:a16="http://schemas.microsoft.com/office/drawing/2014/main" id="{CBFF659F-D040-4A67-B951-3D6D61BB1F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solidFill>
            <a:srgbClr val="000000"/>
          </a:solid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45FB0E94-91FB-4C7C-AEFE-67F970C6B5B6}"/>
              </a:ext>
            </a:extLst>
          </p:cNvPr>
          <p:cNvSpPr>
            <a:spLocks noGrp="1"/>
          </p:cNvSpPr>
          <p:nvPr>
            <p:ph type="title"/>
          </p:nvPr>
        </p:nvSpPr>
        <p:spPr>
          <a:xfrm>
            <a:off x="810000" y="447188"/>
            <a:ext cx="10571998" cy="970450"/>
          </a:xfrm>
          <a:effectLst/>
        </p:spPr>
        <p:txBody>
          <a:bodyPr>
            <a:normAutofit/>
          </a:bodyPr>
          <a:lstStyle/>
          <a:p>
            <a:r>
              <a:rPr lang="en-GB" dirty="0"/>
              <a:t>Communicating with stakeholders</a:t>
            </a:r>
          </a:p>
        </p:txBody>
      </p:sp>
      <p:sp>
        <p:nvSpPr>
          <p:cNvPr id="3" name="Content Placeholder 2">
            <a:extLst>
              <a:ext uri="{FF2B5EF4-FFF2-40B4-BE49-F238E27FC236}">
                <a16:creationId xmlns:a16="http://schemas.microsoft.com/office/drawing/2014/main" id="{DDEF4E65-BA2F-40BE-93CF-EC9FB57AC999}"/>
              </a:ext>
            </a:extLst>
          </p:cNvPr>
          <p:cNvSpPr>
            <a:spLocks noGrp="1"/>
          </p:cNvSpPr>
          <p:nvPr>
            <p:ph idx="1"/>
          </p:nvPr>
        </p:nvSpPr>
        <p:spPr>
          <a:xfrm>
            <a:off x="863882" y="2185988"/>
            <a:ext cx="7954627" cy="3636511"/>
          </a:xfrm>
          <a:effectLst/>
        </p:spPr>
        <p:txBody>
          <a:bodyPr>
            <a:normAutofit/>
          </a:bodyPr>
          <a:lstStyle/>
          <a:p>
            <a:pPr marL="0" indent="0">
              <a:buNone/>
            </a:pPr>
            <a:r>
              <a:rPr lang="en-GB" sz="2000" dirty="0"/>
              <a:t>Method  used to communicate with stakeholders and mangers:</a:t>
            </a:r>
          </a:p>
          <a:p>
            <a:r>
              <a:rPr lang="en-GB" sz="2000" dirty="0"/>
              <a:t>Give access to Gantt chart for schedule. </a:t>
            </a:r>
          </a:p>
          <a:p>
            <a:r>
              <a:rPr lang="en-GB" sz="2000" dirty="0"/>
              <a:t>Use emails to communicate with stakeholder’s.</a:t>
            </a:r>
          </a:p>
          <a:p>
            <a:r>
              <a:rPr lang="en-GB" sz="2000" dirty="0"/>
              <a:t>Use video calls to give visual progression of work. </a:t>
            </a:r>
          </a:p>
          <a:p>
            <a:r>
              <a:rPr lang="en-GB" sz="2000" dirty="0"/>
              <a:t>Give detail accounts on budget and spending.</a:t>
            </a:r>
          </a:p>
          <a:p>
            <a:pPr marL="0" indent="0">
              <a:buNone/>
            </a:pPr>
            <a:endParaRPr lang="en-GB" sz="2000" dirty="0"/>
          </a:p>
          <a:p>
            <a:pPr marL="0" indent="0">
              <a:buNone/>
            </a:pPr>
            <a:endParaRPr lang="en-GB" sz="2000" dirty="0"/>
          </a:p>
        </p:txBody>
      </p:sp>
      <p:sp>
        <p:nvSpPr>
          <p:cNvPr id="4" name="Slide Number Placeholder 3">
            <a:extLst>
              <a:ext uri="{FF2B5EF4-FFF2-40B4-BE49-F238E27FC236}">
                <a16:creationId xmlns:a16="http://schemas.microsoft.com/office/drawing/2014/main" id="{048B61C6-903B-40F4-B0A6-034D9B40BFE3}"/>
              </a:ext>
            </a:extLst>
          </p:cNvPr>
          <p:cNvSpPr>
            <a:spLocks noGrp="1"/>
          </p:cNvSpPr>
          <p:nvPr>
            <p:ph type="sldNum" sz="quarter" idx="12"/>
          </p:nvPr>
        </p:nvSpPr>
        <p:spPr>
          <a:xfrm>
            <a:off x="10678331" y="5915888"/>
            <a:ext cx="1062155" cy="490599"/>
          </a:xfrm>
        </p:spPr>
        <p:txBody>
          <a:bodyPr>
            <a:normAutofit/>
          </a:bodyPr>
          <a:lstStyle/>
          <a:p>
            <a:pPr>
              <a:spcAft>
                <a:spcPts val="600"/>
              </a:spcAft>
            </a:pPr>
            <a:fld id="{D57F1E4F-1CFF-5643-939E-217C01CDF565}" type="slidenum">
              <a:rPr lang="en-US">
                <a:solidFill>
                  <a:schemeClr val="tx1"/>
                </a:solidFill>
              </a:rPr>
              <a:pPr>
                <a:spcAft>
                  <a:spcPts val="600"/>
                </a:spcAft>
              </a:pPr>
              <a:t>26</a:t>
            </a:fld>
            <a:endParaRPr lang="en-US">
              <a:solidFill>
                <a:schemeClr val="tx1"/>
              </a:solidFill>
            </a:endParaRPr>
          </a:p>
        </p:txBody>
      </p:sp>
      <p:sp>
        <p:nvSpPr>
          <p:cNvPr id="7" name="TextBox 6">
            <a:extLst>
              <a:ext uri="{FF2B5EF4-FFF2-40B4-BE49-F238E27FC236}">
                <a16:creationId xmlns:a16="http://schemas.microsoft.com/office/drawing/2014/main" id="{749A8057-A3BA-44CE-9933-E216F8C80E7B}"/>
              </a:ext>
            </a:extLst>
          </p:cNvPr>
          <p:cNvSpPr txBox="1"/>
          <p:nvPr/>
        </p:nvSpPr>
        <p:spPr>
          <a:xfrm>
            <a:off x="4994811" y="6161187"/>
            <a:ext cx="6387187" cy="400110"/>
          </a:xfrm>
          <a:prstGeom prst="rect">
            <a:avLst/>
          </a:prstGeom>
          <a:noFill/>
        </p:spPr>
        <p:txBody>
          <a:bodyPr wrap="square" rtlCol="0">
            <a:spAutoFit/>
          </a:bodyPr>
          <a:lstStyle/>
          <a:p>
            <a:r>
              <a:rPr lang="en-GB" sz="2000" dirty="0"/>
              <a:t>Syed M Islam</a:t>
            </a:r>
          </a:p>
        </p:txBody>
      </p:sp>
    </p:spTree>
    <p:extLst>
      <p:ext uri="{BB962C8B-B14F-4D97-AF65-F5344CB8AC3E}">
        <p14:creationId xmlns:p14="http://schemas.microsoft.com/office/powerpoint/2010/main" val="66423717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p14:prism isContent="1"/>
        <p:sndAc>
          <p:stSnd>
            <p:snd r:embed="rId2" name="camera.wav"/>
          </p:stSnd>
        </p:sndAc>
      </p:transition>
    </mc:Choice>
    <mc:Fallback xmlns="">
      <p:transition spd="slow">
        <p:fade/>
        <p:sndAc>
          <p:stSnd>
            <p:snd r:embed="rId3" name="camer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72" name="Rectangle 53">
            <a:extLst>
              <a:ext uri="{FF2B5EF4-FFF2-40B4-BE49-F238E27FC236}">
                <a16:creationId xmlns:a16="http://schemas.microsoft.com/office/drawing/2014/main" id="{056824CE-083D-4ED5-94A5-655345BBE7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6">
            <a:extLst>
              <a:ext uri="{FF2B5EF4-FFF2-40B4-BE49-F238E27FC236}">
                <a16:creationId xmlns:a16="http://schemas.microsoft.com/office/drawing/2014/main" id="{0785D83B-2124-40CD-9E29-811BC2B7CE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solidFill>
            <a:schemeClr val="tx1"/>
          </a:solid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D884F0C7-3866-453B-B527-8470F6264342}"/>
              </a:ext>
            </a:extLst>
          </p:cNvPr>
          <p:cNvSpPr>
            <a:spLocks noGrp="1"/>
          </p:cNvSpPr>
          <p:nvPr>
            <p:ph type="title"/>
          </p:nvPr>
        </p:nvSpPr>
        <p:spPr>
          <a:xfrm>
            <a:off x="810000" y="447188"/>
            <a:ext cx="10571998" cy="970450"/>
          </a:xfrm>
        </p:spPr>
        <p:txBody>
          <a:bodyPr>
            <a:normAutofit/>
          </a:bodyPr>
          <a:lstStyle/>
          <a:p>
            <a:r>
              <a:rPr lang="en-GB" dirty="0"/>
              <a:t>Cost of the project</a:t>
            </a:r>
          </a:p>
        </p:txBody>
      </p:sp>
      <p:sp>
        <p:nvSpPr>
          <p:cNvPr id="4" name="Slide Number Placeholder 3">
            <a:extLst>
              <a:ext uri="{FF2B5EF4-FFF2-40B4-BE49-F238E27FC236}">
                <a16:creationId xmlns:a16="http://schemas.microsoft.com/office/drawing/2014/main" id="{D3A1171F-2CC9-4EDA-8864-A822F94DD979}"/>
              </a:ext>
            </a:extLst>
          </p:cNvPr>
          <p:cNvSpPr>
            <a:spLocks noGrp="1"/>
          </p:cNvSpPr>
          <p:nvPr>
            <p:ph type="sldNum" sz="quarter" idx="12"/>
          </p:nvPr>
        </p:nvSpPr>
        <p:spPr>
          <a:xfrm>
            <a:off x="10678331" y="5915888"/>
            <a:ext cx="1062155" cy="490599"/>
          </a:xfrm>
        </p:spPr>
        <p:txBody>
          <a:bodyPr>
            <a:normAutofit/>
          </a:bodyPr>
          <a:lstStyle/>
          <a:p>
            <a:pPr>
              <a:spcAft>
                <a:spcPts val="600"/>
              </a:spcAft>
            </a:pPr>
            <a:fld id="{D57F1E4F-1CFF-5643-939E-217C01CDF565}" type="slidenum">
              <a:rPr lang="en-US" smtClean="0"/>
              <a:pPr>
                <a:spcAft>
                  <a:spcPts val="600"/>
                </a:spcAft>
              </a:pPr>
              <a:t>27</a:t>
            </a:fld>
            <a:endParaRPr lang="en-US"/>
          </a:p>
        </p:txBody>
      </p:sp>
      <p:graphicFrame>
        <p:nvGraphicFramePr>
          <p:cNvPr id="74" name="Table 7">
            <a:extLst>
              <a:ext uri="{FF2B5EF4-FFF2-40B4-BE49-F238E27FC236}">
                <a16:creationId xmlns:a16="http://schemas.microsoft.com/office/drawing/2014/main" id="{F667ADA2-359F-4380-8F64-BBF0B9D5BF9C}"/>
              </a:ext>
            </a:extLst>
          </p:cNvPr>
          <p:cNvGraphicFramePr>
            <a:graphicFrameLocks noGrp="1"/>
          </p:cNvGraphicFramePr>
          <p:nvPr>
            <p:ph idx="1"/>
            <p:extLst>
              <p:ext uri="{D42A27DB-BD31-4B8C-83A1-F6EECF244321}">
                <p14:modId xmlns:p14="http://schemas.microsoft.com/office/powerpoint/2010/main" val="1516345016"/>
              </p:ext>
            </p:extLst>
          </p:nvPr>
        </p:nvGraphicFramePr>
        <p:xfrm>
          <a:off x="1540306" y="2494722"/>
          <a:ext cx="9111388" cy="3364747"/>
        </p:xfrm>
        <a:graphic>
          <a:graphicData uri="http://schemas.openxmlformats.org/drawingml/2006/table">
            <a:tbl>
              <a:tblPr firstRow="1" bandRow="1">
                <a:tableStyleId>{8EC20E35-A176-4012-BC5E-935CFFF8708E}</a:tableStyleId>
              </a:tblPr>
              <a:tblGrid>
                <a:gridCol w="7583668">
                  <a:extLst>
                    <a:ext uri="{9D8B030D-6E8A-4147-A177-3AD203B41FA5}">
                      <a16:colId xmlns:a16="http://schemas.microsoft.com/office/drawing/2014/main" val="4128275360"/>
                    </a:ext>
                  </a:extLst>
                </a:gridCol>
                <a:gridCol w="1527720">
                  <a:extLst>
                    <a:ext uri="{9D8B030D-6E8A-4147-A177-3AD203B41FA5}">
                      <a16:colId xmlns:a16="http://schemas.microsoft.com/office/drawing/2014/main" val="3762827923"/>
                    </a:ext>
                  </a:extLst>
                </a:gridCol>
              </a:tblGrid>
              <a:tr h="274603">
                <a:tc gridSpan="2">
                  <a:txBody>
                    <a:bodyPr/>
                    <a:lstStyle/>
                    <a:p>
                      <a:r>
                        <a:rPr lang="en-GB" sz="1200"/>
                        <a:t>Cost of materials and labour</a:t>
                      </a:r>
                    </a:p>
                  </a:txBody>
                  <a:tcPr marL="60204" marR="60204" marT="30103" marB="30103"/>
                </a:tc>
                <a:tc hMerge="1">
                  <a:txBody>
                    <a:bodyPr/>
                    <a:lstStyle/>
                    <a:p>
                      <a:endParaRPr lang="en-GB"/>
                    </a:p>
                  </a:txBody>
                  <a:tcPr/>
                </a:tc>
                <a:extLst>
                  <a:ext uri="{0D108BD9-81ED-4DB2-BD59-A6C34878D82A}">
                    <a16:rowId xmlns:a16="http://schemas.microsoft.com/office/drawing/2014/main" val="3021887395"/>
                  </a:ext>
                </a:extLst>
              </a:tr>
              <a:tr h="453267">
                <a:tc>
                  <a:txBody>
                    <a:bodyPr/>
                    <a:lstStyle/>
                    <a:p>
                      <a:pPr marL="0" indent="0">
                        <a:buFont typeface="Wingdings" panose="05000000000000000000" pitchFamily="2" charset="2"/>
                        <a:buNone/>
                      </a:pPr>
                      <a:r>
                        <a:rPr lang="en-GB" sz="1200" b="1"/>
                        <a:t>Planning permission:</a:t>
                      </a:r>
                      <a:r>
                        <a:rPr lang="en-GB" sz="1200"/>
                        <a:t> draw up building plan and submit to council for planning permission.</a:t>
                      </a:r>
                    </a:p>
                  </a:txBody>
                  <a:tcPr marL="60204" marR="60204" marT="30103" marB="30103"/>
                </a:tc>
                <a:tc>
                  <a:txBody>
                    <a:bodyPr/>
                    <a:lstStyle/>
                    <a:p>
                      <a:endParaRPr lang="en-GB" sz="1200"/>
                    </a:p>
                    <a:p>
                      <a:r>
                        <a:rPr lang="en-GB" sz="1200"/>
                        <a:t>£2000.00</a:t>
                      </a:r>
                    </a:p>
                  </a:txBody>
                  <a:tcPr marL="60204" marR="60204" marT="30103" marB="30103"/>
                </a:tc>
                <a:extLst>
                  <a:ext uri="{0D108BD9-81ED-4DB2-BD59-A6C34878D82A}">
                    <a16:rowId xmlns:a16="http://schemas.microsoft.com/office/drawing/2014/main" val="3517719056"/>
                  </a:ext>
                </a:extLst>
              </a:tr>
              <a:tr h="453267">
                <a:tc>
                  <a:txBody>
                    <a:bodyPr/>
                    <a:lstStyle/>
                    <a:p>
                      <a:r>
                        <a:rPr lang="en-GB" sz="1200" b="1"/>
                        <a:t>Building works: </a:t>
                      </a:r>
                      <a:r>
                        <a:rPr lang="en-GB" sz="1200"/>
                        <a:t>office space, storage, warehouse, shelving in store room, build reception area, kitchen area with sink cupboards, roofing repair work.</a:t>
                      </a:r>
                    </a:p>
                  </a:txBody>
                  <a:tcPr marL="60204" marR="60204" marT="30103" marB="30103"/>
                </a:tc>
                <a:tc>
                  <a:txBody>
                    <a:bodyPr/>
                    <a:lstStyle/>
                    <a:p>
                      <a:endParaRPr lang="en-GB" sz="1200"/>
                    </a:p>
                    <a:p>
                      <a:r>
                        <a:rPr lang="en-GB" sz="1200"/>
                        <a:t>23,000.00</a:t>
                      </a:r>
                    </a:p>
                  </a:txBody>
                  <a:tcPr marL="60204" marR="60204" marT="30103" marB="30103"/>
                </a:tc>
                <a:extLst>
                  <a:ext uri="{0D108BD9-81ED-4DB2-BD59-A6C34878D82A}">
                    <a16:rowId xmlns:a16="http://schemas.microsoft.com/office/drawing/2014/main" val="3363748931"/>
                  </a:ext>
                </a:extLst>
              </a:tr>
              <a:tr h="274603">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200"/>
                        <a:t>Driveway</a:t>
                      </a:r>
                    </a:p>
                  </a:txBody>
                  <a:tcPr marL="60204" marR="60204" marT="30103" marB="30103"/>
                </a:tc>
                <a:tc>
                  <a:txBody>
                    <a:bodyPr/>
                    <a:lstStyle/>
                    <a:p>
                      <a:r>
                        <a:rPr lang="en-GB" sz="1200"/>
                        <a:t>£2000.00</a:t>
                      </a:r>
                    </a:p>
                  </a:txBody>
                  <a:tcPr marL="60204" marR="60204" marT="30103" marB="30103"/>
                </a:tc>
                <a:extLst>
                  <a:ext uri="{0D108BD9-81ED-4DB2-BD59-A6C34878D82A}">
                    <a16:rowId xmlns:a16="http://schemas.microsoft.com/office/drawing/2014/main" val="764359408"/>
                  </a:ext>
                </a:extLst>
              </a:tr>
              <a:tr h="274603">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200"/>
                        <a:t>Built toilet</a:t>
                      </a:r>
                    </a:p>
                  </a:txBody>
                  <a:tcPr marL="60204" marR="60204" marT="30103" marB="30103"/>
                </a:tc>
                <a:tc>
                  <a:txBody>
                    <a:bodyPr/>
                    <a:lstStyle/>
                    <a:p>
                      <a:r>
                        <a:rPr lang="en-GB" sz="1200"/>
                        <a:t>£1500.00</a:t>
                      </a:r>
                    </a:p>
                  </a:txBody>
                  <a:tcPr marL="60204" marR="60204" marT="30103" marB="30103"/>
                </a:tc>
                <a:extLst>
                  <a:ext uri="{0D108BD9-81ED-4DB2-BD59-A6C34878D82A}">
                    <a16:rowId xmlns:a16="http://schemas.microsoft.com/office/drawing/2014/main" val="1923925605"/>
                  </a:ext>
                </a:extLst>
              </a:tr>
              <a:tr h="453267">
                <a:tc>
                  <a:txBody>
                    <a:bodyPr/>
                    <a:lstStyle/>
                    <a:p>
                      <a:r>
                        <a:rPr lang="en-GB" sz="1200" b="1"/>
                        <a:t>Electrical works: </a:t>
                      </a:r>
                      <a:r>
                        <a:rPr lang="en-GB" sz="1200" b="0"/>
                        <a:t>wiring, ceiling lights, wall sockets/switches, smoke alarms and fuse box.</a:t>
                      </a:r>
                    </a:p>
                  </a:txBody>
                  <a:tcPr marL="60204" marR="60204" marT="30103" marB="30103"/>
                </a:tc>
                <a:tc>
                  <a:txBody>
                    <a:bodyPr/>
                    <a:lstStyle/>
                    <a:p>
                      <a:endParaRPr lang="en-GB" sz="1200"/>
                    </a:p>
                    <a:p>
                      <a:r>
                        <a:rPr lang="en-GB" sz="1200"/>
                        <a:t>£2000.00</a:t>
                      </a:r>
                    </a:p>
                  </a:txBody>
                  <a:tcPr marL="60204" marR="60204" marT="30103" marB="30103"/>
                </a:tc>
                <a:extLst>
                  <a:ext uri="{0D108BD9-81ED-4DB2-BD59-A6C34878D82A}">
                    <a16:rowId xmlns:a16="http://schemas.microsoft.com/office/drawing/2014/main" val="488681033"/>
                  </a:ext>
                </a:extLst>
              </a:tr>
              <a:tr h="453267">
                <a:tc>
                  <a:txBody>
                    <a:bodyPr/>
                    <a:lstStyle/>
                    <a:p>
                      <a:r>
                        <a:rPr lang="en-GB" sz="1200" b="1"/>
                        <a:t>Plumbing works: </a:t>
                      </a:r>
                      <a:r>
                        <a:rPr lang="en-GB" sz="1200" b="0"/>
                        <a:t>drainage (internal and external), pipe-works, fitting toilet and sinks.</a:t>
                      </a:r>
                    </a:p>
                  </a:txBody>
                  <a:tcPr marL="60204" marR="60204" marT="30103" marB="30103"/>
                </a:tc>
                <a:tc>
                  <a:txBody>
                    <a:bodyPr/>
                    <a:lstStyle/>
                    <a:p>
                      <a:endParaRPr lang="en-GB" sz="1200"/>
                    </a:p>
                    <a:p>
                      <a:r>
                        <a:rPr lang="en-GB" sz="1200"/>
                        <a:t>£2000.00</a:t>
                      </a:r>
                    </a:p>
                  </a:txBody>
                  <a:tcPr marL="60204" marR="60204" marT="30103" marB="30103"/>
                </a:tc>
                <a:extLst>
                  <a:ext uri="{0D108BD9-81ED-4DB2-BD59-A6C34878D82A}">
                    <a16:rowId xmlns:a16="http://schemas.microsoft.com/office/drawing/2014/main" val="2603093793"/>
                  </a:ext>
                </a:extLst>
              </a:tr>
              <a:tr h="453267">
                <a:tc>
                  <a:txBody>
                    <a:bodyPr/>
                    <a:lstStyle/>
                    <a:p>
                      <a:r>
                        <a:rPr lang="en-GB" sz="1200" b="1"/>
                        <a:t>Decorating and carpentry: </a:t>
                      </a:r>
                      <a:r>
                        <a:rPr lang="en-GB" sz="1200" b="0"/>
                        <a:t>plastering, wall papering, painting, flooring, doors, skirting, build welcome desk and kitchen cupboards.</a:t>
                      </a:r>
                    </a:p>
                  </a:txBody>
                  <a:tcPr marL="60204" marR="60204" marT="30103" marB="30103"/>
                </a:tc>
                <a:tc>
                  <a:txBody>
                    <a:bodyPr/>
                    <a:lstStyle/>
                    <a:p>
                      <a:endParaRPr lang="en-GB" sz="1200"/>
                    </a:p>
                    <a:p>
                      <a:r>
                        <a:rPr lang="en-GB" sz="1200"/>
                        <a:t>£7000.00</a:t>
                      </a:r>
                    </a:p>
                  </a:txBody>
                  <a:tcPr marL="60204" marR="60204" marT="30103" marB="30103"/>
                </a:tc>
                <a:extLst>
                  <a:ext uri="{0D108BD9-81ED-4DB2-BD59-A6C34878D82A}">
                    <a16:rowId xmlns:a16="http://schemas.microsoft.com/office/drawing/2014/main" val="23333091"/>
                  </a:ext>
                </a:extLst>
              </a:tr>
              <a:tr h="274603">
                <a:tc>
                  <a:txBody>
                    <a:bodyPr/>
                    <a:lstStyle/>
                    <a:p>
                      <a:r>
                        <a:rPr lang="en-GB" sz="1200" b="1"/>
                        <a:t>Total cost:</a:t>
                      </a:r>
                    </a:p>
                  </a:txBody>
                  <a:tcPr marL="60204" marR="60204" marT="30103" marB="30103"/>
                </a:tc>
                <a:tc>
                  <a:txBody>
                    <a:bodyPr/>
                    <a:lstStyle/>
                    <a:p>
                      <a:r>
                        <a:rPr lang="en-GB" sz="1200" b="1"/>
                        <a:t>£39,000.00</a:t>
                      </a:r>
                    </a:p>
                  </a:txBody>
                  <a:tcPr marL="60204" marR="60204" marT="30103" marB="30103"/>
                </a:tc>
                <a:extLst>
                  <a:ext uri="{0D108BD9-81ED-4DB2-BD59-A6C34878D82A}">
                    <a16:rowId xmlns:a16="http://schemas.microsoft.com/office/drawing/2014/main" val="646801210"/>
                  </a:ext>
                </a:extLst>
              </a:tr>
            </a:tbl>
          </a:graphicData>
        </a:graphic>
      </p:graphicFrame>
      <p:sp>
        <p:nvSpPr>
          <p:cNvPr id="7" name="TextBox 6">
            <a:extLst>
              <a:ext uri="{FF2B5EF4-FFF2-40B4-BE49-F238E27FC236}">
                <a16:creationId xmlns:a16="http://schemas.microsoft.com/office/drawing/2014/main" id="{C90E8DD2-8B84-4DC3-951F-2A45E1289F80}"/>
              </a:ext>
            </a:extLst>
          </p:cNvPr>
          <p:cNvSpPr txBox="1"/>
          <p:nvPr/>
        </p:nvSpPr>
        <p:spPr>
          <a:xfrm>
            <a:off x="5512256" y="6129488"/>
            <a:ext cx="6387187" cy="400110"/>
          </a:xfrm>
          <a:prstGeom prst="rect">
            <a:avLst/>
          </a:prstGeom>
          <a:noFill/>
        </p:spPr>
        <p:txBody>
          <a:bodyPr wrap="square" rtlCol="0">
            <a:spAutoFit/>
          </a:bodyPr>
          <a:lstStyle/>
          <a:p>
            <a:r>
              <a:rPr lang="en-GB" sz="2000" dirty="0"/>
              <a:t>Syed M Islam</a:t>
            </a:r>
          </a:p>
        </p:txBody>
      </p:sp>
    </p:spTree>
    <p:extLst>
      <p:ext uri="{BB962C8B-B14F-4D97-AF65-F5344CB8AC3E}">
        <p14:creationId xmlns:p14="http://schemas.microsoft.com/office/powerpoint/2010/main" val="173520770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p14:prism isContent="1"/>
        <p:sndAc>
          <p:stSnd>
            <p:snd r:embed="rId2" name="camera.wav"/>
          </p:stSnd>
        </p:sndAc>
      </p:transition>
    </mc:Choice>
    <mc:Fallback xmlns="">
      <p:transition spd="slow">
        <p:fade/>
        <p:sndAc>
          <p:stSnd>
            <p:snd r:embed="rId3" name="camer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0" name="Rectangle 10">
            <a:extLst>
              <a:ext uri="{FF2B5EF4-FFF2-40B4-BE49-F238E27FC236}">
                <a16:creationId xmlns:a16="http://schemas.microsoft.com/office/drawing/2014/main" id="{056824CE-083D-4ED5-94A5-655345BBE7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6">
            <a:extLst>
              <a:ext uri="{FF2B5EF4-FFF2-40B4-BE49-F238E27FC236}">
                <a16:creationId xmlns:a16="http://schemas.microsoft.com/office/drawing/2014/main" id="{0785D83B-2124-40CD-9E29-811BC2B7CE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solidFill>
            <a:schemeClr val="tx1"/>
          </a:solid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C99EE764-9AA6-417D-9CF8-F2BDB01922A1}"/>
              </a:ext>
            </a:extLst>
          </p:cNvPr>
          <p:cNvSpPr>
            <a:spLocks noGrp="1"/>
          </p:cNvSpPr>
          <p:nvPr>
            <p:ph type="title"/>
          </p:nvPr>
        </p:nvSpPr>
        <p:spPr>
          <a:xfrm>
            <a:off x="810000" y="447188"/>
            <a:ext cx="10571998" cy="970450"/>
          </a:xfrm>
        </p:spPr>
        <p:txBody>
          <a:bodyPr>
            <a:normAutofit/>
          </a:bodyPr>
          <a:lstStyle/>
          <a:p>
            <a:r>
              <a:rPr lang="en-GB" dirty="0"/>
              <a:t>Risks management process</a:t>
            </a:r>
          </a:p>
        </p:txBody>
      </p:sp>
      <p:sp>
        <p:nvSpPr>
          <p:cNvPr id="4" name="Slide Number Placeholder 3">
            <a:extLst>
              <a:ext uri="{FF2B5EF4-FFF2-40B4-BE49-F238E27FC236}">
                <a16:creationId xmlns:a16="http://schemas.microsoft.com/office/drawing/2014/main" id="{62581992-9F15-49B3-A0B6-223406ADB83C}"/>
              </a:ext>
            </a:extLst>
          </p:cNvPr>
          <p:cNvSpPr>
            <a:spLocks noGrp="1"/>
          </p:cNvSpPr>
          <p:nvPr>
            <p:ph type="sldNum" sz="quarter" idx="12"/>
          </p:nvPr>
        </p:nvSpPr>
        <p:spPr>
          <a:xfrm>
            <a:off x="10678331" y="5915888"/>
            <a:ext cx="1062155" cy="490599"/>
          </a:xfrm>
        </p:spPr>
        <p:txBody>
          <a:bodyPr>
            <a:normAutofit/>
          </a:bodyPr>
          <a:lstStyle/>
          <a:p>
            <a:pPr>
              <a:spcAft>
                <a:spcPts val="600"/>
              </a:spcAft>
            </a:pPr>
            <a:fld id="{D57F1E4F-1CFF-5643-939E-217C01CDF565}" type="slidenum">
              <a:rPr lang="en-US" smtClean="0"/>
              <a:pPr>
                <a:spcAft>
                  <a:spcPts val="600"/>
                </a:spcAft>
              </a:pPr>
              <a:t>28</a:t>
            </a:fld>
            <a:endParaRPr lang="en-US"/>
          </a:p>
        </p:txBody>
      </p:sp>
      <p:graphicFrame>
        <p:nvGraphicFramePr>
          <p:cNvPr id="6" name="Content Placeholder 5">
            <a:extLst>
              <a:ext uri="{FF2B5EF4-FFF2-40B4-BE49-F238E27FC236}">
                <a16:creationId xmlns:a16="http://schemas.microsoft.com/office/drawing/2014/main" id="{2D3B5F71-BF10-4FF9-9D8D-DE8ACAAC44FE}"/>
              </a:ext>
            </a:extLst>
          </p:cNvPr>
          <p:cNvGraphicFramePr>
            <a:graphicFrameLocks noGrp="1"/>
          </p:cNvGraphicFramePr>
          <p:nvPr>
            <p:ph idx="1"/>
            <p:extLst>
              <p:ext uri="{D42A27DB-BD31-4B8C-83A1-F6EECF244321}">
                <p14:modId xmlns:p14="http://schemas.microsoft.com/office/powerpoint/2010/main" val="3761773762"/>
              </p:ext>
            </p:extLst>
          </p:nvPr>
        </p:nvGraphicFramePr>
        <p:xfrm>
          <a:off x="819150" y="2494722"/>
          <a:ext cx="10553700" cy="33647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extBox 6">
            <a:extLst>
              <a:ext uri="{FF2B5EF4-FFF2-40B4-BE49-F238E27FC236}">
                <a16:creationId xmlns:a16="http://schemas.microsoft.com/office/drawing/2014/main" id="{30D26211-7CA3-40F9-9A9F-12B41FE97B79}"/>
              </a:ext>
            </a:extLst>
          </p:cNvPr>
          <p:cNvSpPr txBox="1"/>
          <p:nvPr/>
        </p:nvSpPr>
        <p:spPr>
          <a:xfrm>
            <a:off x="4994811" y="6106589"/>
            <a:ext cx="6387187" cy="400110"/>
          </a:xfrm>
          <a:prstGeom prst="rect">
            <a:avLst/>
          </a:prstGeom>
          <a:noFill/>
        </p:spPr>
        <p:txBody>
          <a:bodyPr wrap="square" rtlCol="0">
            <a:spAutoFit/>
          </a:bodyPr>
          <a:lstStyle/>
          <a:p>
            <a:r>
              <a:rPr lang="en-GB" sz="2000" dirty="0"/>
              <a:t>Syed M Islam</a:t>
            </a:r>
          </a:p>
        </p:txBody>
      </p:sp>
    </p:spTree>
    <p:extLst>
      <p:ext uri="{BB962C8B-B14F-4D97-AF65-F5344CB8AC3E}">
        <p14:creationId xmlns:p14="http://schemas.microsoft.com/office/powerpoint/2010/main" val="48660466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p14:prism isContent="1"/>
        <p:sndAc>
          <p:stSnd>
            <p:snd r:embed="rId2" name="camera.wav"/>
          </p:stSnd>
        </p:sndAc>
      </p:transition>
    </mc:Choice>
    <mc:Fallback xmlns="">
      <p:transition spd="slow">
        <p:fade/>
        <p:sndAc>
          <p:stSnd>
            <p:snd r:embed="rId8" name="camer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Buildings in a downtown area">
            <a:extLst>
              <a:ext uri="{FF2B5EF4-FFF2-40B4-BE49-F238E27FC236}">
                <a16:creationId xmlns:a16="http://schemas.microsoft.com/office/drawing/2014/main" id="{E6409136-4F48-5248-8F4D-72F32D4315BB}"/>
              </a:ext>
            </a:extLst>
          </p:cNvPr>
          <p:cNvPicPr>
            <a:picLocks noChangeAspect="1"/>
          </p:cNvPicPr>
          <p:nvPr/>
        </p:nvPicPr>
        <p:blipFill rotWithShape="1">
          <a:blip r:embed="rId3" cstate="screen">
            <a:duotone>
              <a:prstClr val="black"/>
              <a:schemeClr val="tx2">
                <a:tint val="45000"/>
                <a:satMod val="400000"/>
              </a:schemeClr>
            </a:duotone>
            <a:extLst>
              <a:ext uri="{28A0092B-C50C-407E-A947-70E740481C1C}">
                <a14:useLocalDpi xmlns:a14="http://schemas.microsoft.com/office/drawing/2010/main"/>
              </a:ext>
            </a:extLst>
          </a:blip>
          <a:srcRect/>
          <a:stretch/>
        </p:blipFill>
        <p:spPr>
          <a:xfrm>
            <a:off x="20" y="11"/>
            <a:ext cx="12191980" cy="6857989"/>
          </a:xfrm>
          <a:prstGeom prst="rect">
            <a:avLst/>
          </a:prstGeom>
        </p:spPr>
      </p:pic>
      <p:sp>
        <p:nvSpPr>
          <p:cNvPr id="2" name="Title 1">
            <a:extLst>
              <a:ext uri="{FF2B5EF4-FFF2-40B4-BE49-F238E27FC236}">
                <a16:creationId xmlns:a16="http://schemas.microsoft.com/office/drawing/2014/main" id="{23F6D5E8-15CF-4755-910B-1B5A1E777357}"/>
              </a:ext>
            </a:extLst>
          </p:cNvPr>
          <p:cNvSpPr>
            <a:spLocks noGrp="1"/>
          </p:cNvSpPr>
          <p:nvPr>
            <p:ph type="title" idx="4294967295"/>
          </p:nvPr>
        </p:nvSpPr>
        <p:spPr>
          <a:xfrm>
            <a:off x="0" y="854075"/>
            <a:ext cx="11925300" cy="1558925"/>
          </a:xfrm>
        </p:spPr>
        <p:txBody>
          <a:bodyPr vert="horz" lIns="91440" tIns="45720" rIns="91440" bIns="45720" rtlCol="0" anchor="b">
            <a:noAutofit/>
          </a:bodyPr>
          <a:lstStyle/>
          <a:p>
            <a:br>
              <a:rPr lang="en-US" sz="2000" dirty="0"/>
            </a:br>
            <a:br>
              <a:rPr lang="en-US" sz="2000" dirty="0"/>
            </a:br>
            <a:r>
              <a:rPr lang="en-US" dirty="0"/>
              <a:t>Our company details:</a:t>
            </a:r>
            <a:br>
              <a:rPr lang="en-US" sz="2000" dirty="0"/>
            </a:br>
            <a:r>
              <a:rPr lang="en-US" sz="2000" dirty="0"/>
              <a:t>Grade one project management LTD.</a:t>
            </a:r>
            <a:br>
              <a:rPr lang="en-US" sz="2000" dirty="0"/>
            </a:br>
            <a:r>
              <a:rPr lang="en-US" sz="2000" dirty="0"/>
              <a:t>We welcome any challenges and wait for your enquiries. </a:t>
            </a:r>
            <a:br>
              <a:rPr lang="en-US" sz="2000" dirty="0"/>
            </a:br>
            <a:endParaRPr lang="en-US" sz="2000" dirty="0"/>
          </a:p>
        </p:txBody>
      </p:sp>
      <p:graphicFrame>
        <p:nvGraphicFramePr>
          <p:cNvPr id="11" name="Content Placeholder 2" descr="Icon SmartArt">
            <a:extLst>
              <a:ext uri="{FF2B5EF4-FFF2-40B4-BE49-F238E27FC236}">
                <a16:creationId xmlns:a16="http://schemas.microsoft.com/office/drawing/2014/main" id="{E3ED3676-AF55-5243-80AF-E4C3CB787FAB}"/>
              </a:ext>
            </a:extLst>
          </p:cNvPr>
          <p:cNvGraphicFramePr>
            <a:graphicFrameLocks/>
          </p:cNvGraphicFramePr>
          <p:nvPr>
            <p:extLst>
              <p:ext uri="{D42A27DB-BD31-4B8C-83A1-F6EECF244321}">
                <p14:modId xmlns:p14="http://schemas.microsoft.com/office/powerpoint/2010/main" val="1858320245"/>
              </p:ext>
            </p:extLst>
          </p:nvPr>
        </p:nvGraphicFramePr>
        <p:xfrm>
          <a:off x="6519333" y="2413000"/>
          <a:ext cx="5223934" cy="36322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 name="Slide Number Placeholder 2">
            <a:extLst>
              <a:ext uri="{FF2B5EF4-FFF2-40B4-BE49-F238E27FC236}">
                <a16:creationId xmlns:a16="http://schemas.microsoft.com/office/drawing/2014/main" id="{5B53E77C-8378-4A89-952B-D1190F2BEEA1}"/>
              </a:ext>
            </a:extLst>
          </p:cNvPr>
          <p:cNvSpPr>
            <a:spLocks noGrp="1"/>
          </p:cNvSpPr>
          <p:nvPr>
            <p:ph type="sldNum" sz="quarter" idx="12"/>
          </p:nvPr>
        </p:nvSpPr>
        <p:spPr>
          <a:xfrm>
            <a:off x="10678331" y="5915888"/>
            <a:ext cx="1062155" cy="490599"/>
          </a:xfrm>
        </p:spPr>
        <p:txBody>
          <a:bodyPr/>
          <a:lstStyle/>
          <a:p>
            <a:fld id="{D57F1E4F-1CFF-5643-939E-217C01CDF565}" type="slidenum">
              <a:rPr lang="en-US" smtClean="0"/>
              <a:pPr/>
              <a:t>29</a:t>
            </a:fld>
            <a:endParaRPr lang="en-US" dirty="0"/>
          </a:p>
        </p:txBody>
      </p:sp>
      <p:sp>
        <p:nvSpPr>
          <p:cNvPr id="6" name="TextBox 5">
            <a:extLst>
              <a:ext uri="{FF2B5EF4-FFF2-40B4-BE49-F238E27FC236}">
                <a16:creationId xmlns:a16="http://schemas.microsoft.com/office/drawing/2014/main" id="{C7AF3300-2CE9-499C-8FE0-41117B919D67}"/>
              </a:ext>
            </a:extLst>
          </p:cNvPr>
          <p:cNvSpPr txBox="1"/>
          <p:nvPr/>
        </p:nvSpPr>
        <p:spPr>
          <a:xfrm>
            <a:off x="5182056" y="6129488"/>
            <a:ext cx="6387187" cy="400110"/>
          </a:xfrm>
          <a:prstGeom prst="rect">
            <a:avLst/>
          </a:prstGeom>
          <a:noFill/>
        </p:spPr>
        <p:txBody>
          <a:bodyPr wrap="square" rtlCol="0">
            <a:spAutoFit/>
          </a:bodyPr>
          <a:lstStyle/>
          <a:p>
            <a:r>
              <a:rPr lang="en-GB" sz="2000" dirty="0"/>
              <a:t>Syed M Islam</a:t>
            </a:r>
          </a:p>
        </p:txBody>
      </p:sp>
    </p:spTree>
    <p:extLst>
      <p:ext uri="{BB962C8B-B14F-4D97-AF65-F5344CB8AC3E}">
        <p14:creationId xmlns:p14="http://schemas.microsoft.com/office/powerpoint/2010/main" val="3961917219"/>
      </p:ext>
    </p:extLst>
  </p:cSld>
  <p:clrMapOvr>
    <a:masterClrMapping/>
  </p:clrMapOvr>
  <mc:AlternateContent xmlns:mc="http://schemas.openxmlformats.org/markup-compatibility/2006" xmlns:p14="http://schemas.microsoft.com/office/powerpoint/2010/main">
    <mc:Choice Requires="p14">
      <p:transition spd="slow" p14:dur="2000">
        <p14:prism isContent="1"/>
        <p:sndAc>
          <p:stSnd>
            <p:snd r:embed="rId2" name="camera.wav"/>
          </p:stSnd>
        </p:sndAc>
      </p:transition>
    </mc:Choice>
    <mc:Fallback xmlns="">
      <p:transition spd="slow">
        <p:fade/>
        <p:sndAc>
          <p:stSnd>
            <p:snd r:embed="rId9" name="camer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Freeform 6">
            <a:extLst>
              <a:ext uri="{FF2B5EF4-FFF2-40B4-BE49-F238E27FC236}">
                <a16:creationId xmlns:a16="http://schemas.microsoft.com/office/drawing/2014/main" id="{E446B7E6-8568-417F-959E-DB3D1E70F6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3175"/>
            <a:ext cx="12192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pic>
        <p:nvPicPr>
          <p:cNvPr id="5" name="Picture 4">
            <a:extLst>
              <a:ext uri="{FF2B5EF4-FFF2-40B4-BE49-F238E27FC236}">
                <a16:creationId xmlns:a16="http://schemas.microsoft.com/office/drawing/2014/main" id="{FB5DBD6C-E8A8-B349-AC85-61C44AAEA056}"/>
              </a:ext>
            </a:extLst>
          </p:cNvPr>
          <p:cNvPicPr>
            <a:picLocks noChangeAspect="1"/>
          </p:cNvPicPr>
          <p:nvPr/>
        </p:nvPicPr>
        <p:blipFill rotWithShape="1">
          <a:blip r:embed="rId3">
            <a:extLst>
              <a:ext uri="{837473B0-CC2E-450A-ABE3-18F120FF3D39}">
                <a1611:picAttrSrcUrl xmlns:a1611="http://schemas.microsoft.com/office/drawing/2016/11/main" r:id="rId4"/>
              </a:ext>
            </a:extLst>
          </a:blip>
          <a:srcRect t="14130" b="1915"/>
          <a:stretch/>
        </p:blipFill>
        <p:spPr>
          <a:xfrm>
            <a:off x="20" y="10"/>
            <a:ext cx="12191980" cy="6857989"/>
          </a:xfrm>
          <a:prstGeom prst="rect">
            <a:avLst/>
          </a:prstGeom>
        </p:spPr>
      </p:pic>
      <p:sp>
        <p:nvSpPr>
          <p:cNvPr id="34" name="Freeform 6">
            <a:extLst>
              <a:ext uri="{FF2B5EF4-FFF2-40B4-BE49-F238E27FC236}">
                <a16:creationId xmlns:a16="http://schemas.microsoft.com/office/drawing/2014/main" id="{9D1A3D83-39F0-4366-BB12-3C5732003D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406897" y="2935656"/>
            <a:ext cx="6332416" cy="3239188"/>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F266081D-517B-5D43-A7B4-E67DDEDC0B31}"/>
              </a:ext>
            </a:extLst>
          </p:cNvPr>
          <p:cNvSpPr>
            <a:spLocks noGrp="1"/>
          </p:cNvSpPr>
          <p:nvPr>
            <p:ph type="title"/>
          </p:nvPr>
        </p:nvSpPr>
        <p:spPr>
          <a:xfrm>
            <a:off x="5723467" y="3251199"/>
            <a:ext cx="5706533" cy="1947929"/>
          </a:xfrm>
        </p:spPr>
        <p:txBody>
          <a:bodyPr vert="horz" lIns="91440" tIns="45720" rIns="91440" bIns="45720" rtlCol="0" anchor="b">
            <a:normAutofit/>
          </a:bodyPr>
          <a:lstStyle/>
          <a:p>
            <a:pPr algn="l"/>
            <a:r>
              <a:rPr lang="en-US" sz="4000" dirty="0"/>
              <a:t>Thank You</a:t>
            </a:r>
          </a:p>
        </p:txBody>
      </p:sp>
      <p:sp>
        <p:nvSpPr>
          <p:cNvPr id="3" name="Text Placeholder 2">
            <a:extLst>
              <a:ext uri="{FF2B5EF4-FFF2-40B4-BE49-F238E27FC236}">
                <a16:creationId xmlns:a16="http://schemas.microsoft.com/office/drawing/2014/main" id="{2D219505-9D7D-47EE-B8DA-D2301EBFA319}"/>
              </a:ext>
            </a:extLst>
          </p:cNvPr>
          <p:cNvSpPr>
            <a:spLocks noGrp="1"/>
          </p:cNvSpPr>
          <p:nvPr>
            <p:ph type="body" idx="1"/>
          </p:nvPr>
        </p:nvSpPr>
        <p:spPr>
          <a:xfrm>
            <a:off x="5723467" y="5196177"/>
            <a:ext cx="5706534" cy="417223"/>
          </a:xfrm>
        </p:spPr>
        <p:txBody>
          <a:bodyPr vert="horz" lIns="91440" tIns="45720" rIns="91440" bIns="45720" rtlCol="0" anchor="t">
            <a:normAutofit/>
          </a:bodyPr>
          <a:lstStyle/>
          <a:p>
            <a:pPr algn="l"/>
            <a:endParaRPr lang="en-US" dirty="0"/>
          </a:p>
        </p:txBody>
      </p:sp>
      <p:sp>
        <p:nvSpPr>
          <p:cNvPr id="4" name="TextBox 3">
            <a:extLst>
              <a:ext uri="{FF2B5EF4-FFF2-40B4-BE49-F238E27FC236}">
                <a16:creationId xmlns:a16="http://schemas.microsoft.com/office/drawing/2014/main" id="{D5189524-59A5-45FD-920F-A5D3C2E97E18}"/>
              </a:ext>
            </a:extLst>
          </p:cNvPr>
          <p:cNvSpPr txBox="1"/>
          <p:nvPr/>
        </p:nvSpPr>
        <p:spPr>
          <a:xfrm>
            <a:off x="9511459" y="6657944"/>
            <a:ext cx="2680541"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4" tooltip="http://www.geograph.org.uk/photo/614920">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5" tooltip="https://creativecommons.org/licenses/by-sa/3.0/">
                  <a:extLst>
                    <a:ext uri="{A12FA001-AC4F-418D-AE19-62706E023703}">
                      <ahyp:hlinkClr xmlns:ahyp="http://schemas.microsoft.com/office/drawing/2018/hyperlinkcolor" val="tx"/>
                    </a:ext>
                  </a:extLst>
                </a:hlinkClick>
              </a:rPr>
              <a:t>CC BY-SA</a:t>
            </a:r>
            <a:endParaRPr lang="en-GB" sz="700">
              <a:solidFill>
                <a:srgbClr val="FFFFFF"/>
              </a:solidFill>
            </a:endParaRPr>
          </a:p>
        </p:txBody>
      </p:sp>
      <p:sp>
        <p:nvSpPr>
          <p:cNvPr id="6" name="Slide Number Placeholder 5">
            <a:extLst>
              <a:ext uri="{FF2B5EF4-FFF2-40B4-BE49-F238E27FC236}">
                <a16:creationId xmlns:a16="http://schemas.microsoft.com/office/drawing/2014/main" id="{235663C8-2A07-468A-9502-950E7C0B1767}"/>
              </a:ext>
            </a:extLst>
          </p:cNvPr>
          <p:cNvSpPr>
            <a:spLocks noGrp="1"/>
          </p:cNvSpPr>
          <p:nvPr>
            <p:ph type="sldNum" sz="quarter" idx="12"/>
          </p:nvPr>
        </p:nvSpPr>
        <p:spPr/>
        <p:txBody>
          <a:bodyPr/>
          <a:lstStyle/>
          <a:p>
            <a:fld id="{D57F1E4F-1CFF-5643-939E-217C01CDF565}" type="slidenum">
              <a:rPr lang="en-US" smtClean="0"/>
              <a:pPr/>
              <a:t>30</a:t>
            </a:fld>
            <a:endParaRPr lang="en-US" dirty="0"/>
          </a:p>
        </p:txBody>
      </p:sp>
    </p:spTree>
    <p:extLst>
      <p:ext uri="{BB962C8B-B14F-4D97-AF65-F5344CB8AC3E}">
        <p14:creationId xmlns:p14="http://schemas.microsoft.com/office/powerpoint/2010/main" val="1415831721"/>
      </p:ext>
    </p:extLst>
  </p:cSld>
  <p:clrMapOvr>
    <a:masterClrMapping/>
  </p:clrMapOvr>
  <mc:AlternateContent xmlns:mc="http://schemas.openxmlformats.org/markup-compatibility/2006" xmlns:p14="http://schemas.microsoft.com/office/powerpoint/2010/main">
    <mc:Choice Requires="p14">
      <p:transition spd="slow" p14:dur="2000">
        <p14:prism isContent="1"/>
        <p:sndAc>
          <p:stSnd>
            <p:snd r:embed="rId2" name="camera.wav"/>
          </p:stSnd>
        </p:sndAc>
      </p:transition>
    </mc:Choice>
    <mc:Fallback xmlns="">
      <p:transition spd="slow">
        <p:fade/>
        <p:sndAc>
          <p:stSnd>
            <p:snd r:embed="rId6" name="camer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89A69AF-D57B-49B4-886C-D4A5DC1944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0">
            <a:extLst>
              <a:ext uri="{FF2B5EF4-FFF2-40B4-BE49-F238E27FC236}">
                <a16:creationId xmlns:a16="http://schemas.microsoft.com/office/drawing/2014/main" id="{CABDC08D-6093-4397-92D4-54D00E2BB1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16200000">
            <a:off x="-650724" y="650724"/>
            <a:ext cx="6858000" cy="5556552"/>
          </a:xfrm>
          <a:custGeom>
            <a:avLst/>
            <a:gdLst>
              <a:gd name="connsiteX0" fmla="*/ 6858000 w 6858000"/>
              <a:gd name="connsiteY0" fmla="*/ 3445704 h 5556552"/>
              <a:gd name="connsiteX1" fmla="*/ 3829242 w 6858000"/>
              <a:gd name="connsiteY1" fmla="*/ 5433322 h 5556552"/>
              <a:gd name="connsiteX2" fmla="*/ 3827369 w 6858000"/>
              <a:gd name="connsiteY2" fmla="*/ 5434867 h 5556552"/>
              <a:gd name="connsiteX3" fmla="*/ 3824583 w 6858000"/>
              <a:gd name="connsiteY3" fmla="*/ 5436378 h 5556552"/>
              <a:gd name="connsiteX4" fmla="*/ 3798693 w 6858000"/>
              <a:gd name="connsiteY4" fmla="*/ 5453370 h 5556552"/>
              <a:gd name="connsiteX5" fmla="*/ 3785011 w 6858000"/>
              <a:gd name="connsiteY5" fmla="*/ 5457858 h 5556552"/>
              <a:gd name="connsiteX6" fmla="*/ 3706339 w 6858000"/>
              <a:gd name="connsiteY6" fmla="*/ 5500559 h 5556552"/>
              <a:gd name="connsiteX7" fmla="*/ 3428998 w 6858000"/>
              <a:gd name="connsiteY7" fmla="*/ 5556552 h 5556552"/>
              <a:gd name="connsiteX8" fmla="*/ 3151658 w 6858000"/>
              <a:gd name="connsiteY8" fmla="*/ 5500559 h 5556552"/>
              <a:gd name="connsiteX9" fmla="*/ 3072996 w 6858000"/>
              <a:gd name="connsiteY9" fmla="*/ 5457863 h 5556552"/>
              <a:gd name="connsiteX10" fmla="*/ 3059298 w 6858000"/>
              <a:gd name="connsiteY10" fmla="*/ 5453370 h 5556552"/>
              <a:gd name="connsiteX11" fmla="*/ 3033383 w 6858000"/>
              <a:gd name="connsiteY11" fmla="*/ 5436362 h 5556552"/>
              <a:gd name="connsiteX12" fmla="*/ 3030627 w 6858000"/>
              <a:gd name="connsiteY12" fmla="*/ 5434867 h 5556552"/>
              <a:gd name="connsiteX13" fmla="*/ 3028775 w 6858000"/>
              <a:gd name="connsiteY13" fmla="*/ 5433338 h 5556552"/>
              <a:gd name="connsiteX14" fmla="*/ 0 w 6858000"/>
              <a:gd name="connsiteY14" fmla="*/ 3445704 h 5556552"/>
              <a:gd name="connsiteX15" fmla="*/ 6858000 w 6858000"/>
              <a:gd name="connsiteY15" fmla="*/ 0 h 5556552"/>
              <a:gd name="connsiteX16" fmla="*/ 6858000 w 6858000"/>
              <a:gd name="connsiteY16" fmla="*/ 349336 h 5556552"/>
              <a:gd name="connsiteX17" fmla="*/ 6858000 w 6858000"/>
              <a:gd name="connsiteY17" fmla="*/ 3445703 h 5556552"/>
              <a:gd name="connsiteX18" fmla="*/ 0 w 6858000"/>
              <a:gd name="connsiteY18" fmla="*/ 3445703 h 5556552"/>
              <a:gd name="connsiteX19" fmla="*/ 0 w 6858000"/>
              <a:gd name="connsiteY19" fmla="*/ 0 h 55565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858000" h="5556552">
                <a:moveTo>
                  <a:pt x="6858000" y="3445704"/>
                </a:moveTo>
                <a:lnTo>
                  <a:pt x="3829242" y="5433322"/>
                </a:lnTo>
                <a:lnTo>
                  <a:pt x="3827369" y="5434867"/>
                </a:lnTo>
                <a:lnTo>
                  <a:pt x="3824583" y="5436378"/>
                </a:lnTo>
                <a:lnTo>
                  <a:pt x="3798693" y="5453370"/>
                </a:lnTo>
                <a:lnTo>
                  <a:pt x="3785011" y="5457858"/>
                </a:lnTo>
                <a:lnTo>
                  <a:pt x="3706339" y="5500559"/>
                </a:lnTo>
                <a:cubicBezTo>
                  <a:pt x="3621096" y="5536614"/>
                  <a:pt x="3527375" y="5556552"/>
                  <a:pt x="3428998" y="5556552"/>
                </a:cubicBezTo>
                <a:cubicBezTo>
                  <a:pt x="3330621" y="5556552"/>
                  <a:pt x="3236901" y="5536614"/>
                  <a:pt x="3151658" y="5500559"/>
                </a:cubicBezTo>
                <a:lnTo>
                  <a:pt x="3072996" y="5457863"/>
                </a:lnTo>
                <a:lnTo>
                  <a:pt x="3059298" y="5453370"/>
                </a:lnTo>
                <a:lnTo>
                  <a:pt x="3033383" y="5436362"/>
                </a:lnTo>
                <a:lnTo>
                  <a:pt x="3030627" y="5434867"/>
                </a:lnTo>
                <a:lnTo>
                  <a:pt x="3028775" y="5433338"/>
                </a:lnTo>
                <a:lnTo>
                  <a:pt x="0" y="3445704"/>
                </a:lnTo>
                <a:close/>
                <a:moveTo>
                  <a:pt x="6858000" y="0"/>
                </a:moveTo>
                <a:lnTo>
                  <a:pt x="6858000" y="349336"/>
                </a:lnTo>
                <a:lnTo>
                  <a:pt x="6858000" y="3445703"/>
                </a:lnTo>
                <a:lnTo>
                  <a:pt x="0" y="3445703"/>
                </a:lnTo>
                <a:lnTo>
                  <a:pt x="0" y="0"/>
                </a:lnTo>
                <a:close/>
              </a:path>
            </a:pathLst>
          </a:custGeom>
          <a:ln>
            <a:noFill/>
          </a:ln>
          <a:effectLst/>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F455C6EF-CA27-4A8E-8FDC-E805074BDDE0}"/>
              </a:ext>
            </a:extLst>
          </p:cNvPr>
          <p:cNvSpPr>
            <a:spLocks noGrp="1"/>
          </p:cNvSpPr>
          <p:nvPr>
            <p:ph type="title"/>
          </p:nvPr>
        </p:nvSpPr>
        <p:spPr>
          <a:xfrm>
            <a:off x="451515" y="1734857"/>
            <a:ext cx="3765483" cy="3388287"/>
          </a:xfrm>
        </p:spPr>
        <p:txBody>
          <a:bodyPr anchor="ctr">
            <a:normAutofit/>
          </a:bodyPr>
          <a:lstStyle/>
          <a:p>
            <a:r>
              <a:rPr lang="en-GB" dirty="0"/>
              <a:t>Any questions</a:t>
            </a:r>
          </a:p>
        </p:txBody>
      </p:sp>
      <mc:AlternateContent xmlns:mc="http://schemas.openxmlformats.org/markup-compatibility/2006" xmlns:am3d="http://schemas.microsoft.com/office/drawing/2017/model3d">
        <mc:Choice Requires="am3d">
          <p:graphicFrame>
            <p:nvGraphicFramePr>
              <p:cNvPr id="7" name="Content Placeholder 6" descr="Red Question mark">
                <a:extLst>
                  <a:ext uri="{FF2B5EF4-FFF2-40B4-BE49-F238E27FC236}">
                    <a16:creationId xmlns:a16="http://schemas.microsoft.com/office/drawing/2014/main" id="{E35D5C45-F6CD-4E8D-8569-B04B2593375A}"/>
                  </a:ext>
                </a:extLst>
              </p:cNvPr>
              <p:cNvGraphicFramePr>
                <a:graphicFrameLocks noGrp="1"/>
              </p:cNvGraphicFramePr>
              <p:nvPr>
                <p:ph idx="1"/>
                <p:extLst>
                  <p:ext uri="{D42A27DB-BD31-4B8C-83A1-F6EECF244321}">
                    <p14:modId xmlns:p14="http://schemas.microsoft.com/office/powerpoint/2010/main" val="3300917033"/>
                  </p:ext>
                </p:extLst>
              </p:nvPr>
            </p:nvGraphicFramePr>
            <p:xfrm>
              <a:off x="6717681" y="729387"/>
              <a:ext cx="2961654" cy="5431800"/>
            </p:xfrm>
            <a:graphic>
              <a:graphicData uri="http://schemas.microsoft.com/office/drawing/2017/model3d">
                <am3d:model3d r:embed="rId3">
                  <am3d:spPr>
                    <a:xfrm>
                      <a:off x="0" y="0"/>
                      <a:ext cx="2961654" cy="5431800"/>
                    </a:xfrm>
                    <a:prstGeom prst="rect">
                      <a:avLst/>
                    </a:prstGeom>
                  </am3d:spPr>
                  <am3d:camera>
                    <am3d:pos x="0" y="0" z="55389530"/>
                    <am3d:up dx="0" dy="36000000" dz="0"/>
                    <am3d:lookAt x="0" y="0" z="0"/>
                    <am3d:perspective fov="2294281"/>
                  </am3d:camera>
                  <am3d:trans>
                    <am3d:meterPerModelUnit n="3517042" d="1000000"/>
                    <am3d:preTrans dx="0" dy="-18004113" dz="-4973"/>
                    <am3d:scale>
                      <am3d:sx n="1000000" d="1000000"/>
                      <am3d:sy n="1000000" d="1000000"/>
                      <am3d:sz n="1000000" d="1000000"/>
                    </am3d:scale>
                    <am3d:rot ax="610408" ay="2603198" az="421638"/>
                    <am3d:postTrans dx="0" dy="0" dz="0"/>
                  </am3d:trans>
                  <am3d:raster rName="Office3DRenderer" rVer="16.0.8326">
                    <am3d:blip r:embed="rId4"/>
                  </am3d:raster>
                  <am3d:winViewport/>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xmlns="">
          <p:pic>
            <p:nvPicPr>
              <p:cNvPr id="7" name="Content Placeholder 6" descr="Red Question mark">
                <a:extLst>
                  <a:ext uri="{FF2B5EF4-FFF2-40B4-BE49-F238E27FC236}">
                    <a16:creationId xmlns:a16="http://schemas.microsoft.com/office/drawing/2014/main" id="{E35D5C45-F6CD-4E8D-8569-B04B2593375A}"/>
                  </a:ext>
                </a:extLst>
              </p:cNvPr>
              <p:cNvPicPr>
                <a:picLocks noGrp="1" noRot="1" noChangeAspect="1" noMove="1" noResize="1" noEditPoints="1" noAdjustHandles="1" noChangeArrowheads="1" noChangeShapeType="1" noCrop="1"/>
              </p:cNvPicPr>
              <p:nvPr/>
            </p:nvPicPr>
            <p:blipFill>
              <a:blip r:embed="rId5"/>
              <a:stretch>
                <a:fillRect/>
              </a:stretch>
            </p:blipFill>
            <p:spPr>
              <a:xfrm>
                <a:off x="6717681" y="729387"/>
                <a:ext cx="2961654" cy="5431800"/>
              </a:xfrm>
              <a:prstGeom prst="rect">
                <a:avLst/>
              </a:prstGeom>
            </p:spPr>
          </p:pic>
        </mc:Fallback>
      </mc:AlternateContent>
      <p:sp>
        <p:nvSpPr>
          <p:cNvPr id="4" name="Slide Number Placeholder 3">
            <a:extLst>
              <a:ext uri="{FF2B5EF4-FFF2-40B4-BE49-F238E27FC236}">
                <a16:creationId xmlns:a16="http://schemas.microsoft.com/office/drawing/2014/main" id="{4B2C5125-563F-423F-9CCA-3D8E36842661}"/>
              </a:ext>
            </a:extLst>
          </p:cNvPr>
          <p:cNvSpPr>
            <a:spLocks noGrp="1"/>
          </p:cNvSpPr>
          <p:nvPr>
            <p:ph type="sldNum" sz="quarter" idx="12"/>
          </p:nvPr>
        </p:nvSpPr>
        <p:spPr>
          <a:xfrm>
            <a:off x="10678331" y="5915888"/>
            <a:ext cx="1062155" cy="490599"/>
          </a:xfrm>
        </p:spPr>
        <p:txBody>
          <a:bodyPr>
            <a:normAutofit/>
          </a:bodyPr>
          <a:lstStyle/>
          <a:p>
            <a:pPr>
              <a:spcAft>
                <a:spcPts val="600"/>
              </a:spcAft>
            </a:pPr>
            <a:fld id="{D57F1E4F-1CFF-5643-939E-217C01CDF565}" type="slidenum">
              <a:rPr lang="en-US" smtClean="0"/>
              <a:pPr>
                <a:spcAft>
                  <a:spcPts val="600"/>
                </a:spcAft>
              </a:pPr>
              <a:t>31</a:t>
            </a:fld>
            <a:endParaRPr lang="en-US"/>
          </a:p>
        </p:txBody>
      </p:sp>
    </p:spTree>
    <p:extLst>
      <p:ext uri="{BB962C8B-B14F-4D97-AF65-F5344CB8AC3E}">
        <p14:creationId xmlns:p14="http://schemas.microsoft.com/office/powerpoint/2010/main" val="93790970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p14:prism isContent="1"/>
        <p:sndAc>
          <p:stSnd>
            <p:snd r:embed="rId2" name="camera.wav"/>
          </p:stSnd>
        </p:sndAc>
      </p:transition>
    </mc:Choice>
    <mc:Fallback xmlns="">
      <p:transition spd="slow">
        <p:fade/>
        <p:sndAc>
          <p:stSnd>
            <p:snd r:embed="rId6" name="camer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mph" presetSubtype="128" accel="10000" decel="10000" fill="hold" nodeType="clickEffect">
                                  <p:stCondLst>
                                    <p:cond delay="0"/>
                                  </p:stCondLst>
                                  <p:childTnLst>
                                    <p:animRot by="21600000">
                                      <p:cBhvr>
                                        <p:cTn id="6" dur="20000" fill="hold"/>
                                        <p:tgtEl>
                                          <p:spTgt spid="7"/>
                                        </p:tgtEl>
                                        <p:attrNameLst>
                                          <p:attrName>3d.view.rotation.y</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Quotable">
  <a:themeElements>
    <a:clrScheme name="Quotable">
      <a:dk1>
        <a:sysClr val="windowText" lastClr="000000"/>
      </a:dk1>
      <a:lt1>
        <a:sysClr val="window" lastClr="FFFFFF"/>
      </a:lt1>
      <a:dk2>
        <a:srgbClr val="212121"/>
      </a:dk2>
      <a:lt2>
        <a:srgbClr val="636363"/>
      </a:lt2>
      <a:accent1>
        <a:srgbClr val="F03B5E"/>
      </a:accent1>
      <a:accent2>
        <a:srgbClr val="DC6FEC"/>
      </a:accent2>
      <a:accent3>
        <a:srgbClr val="60B1F2"/>
      </a:accent3>
      <a:accent4>
        <a:srgbClr val="6AD5BB"/>
      </a:accent4>
      <a:accent5>
        <a:srgbClr val="E8AB4E"/>
      </a:accent5>
      <a:accent6>
        <a:srgbClr val="F56447"/>
      </a:accent6>
      <a:hlink>
        <a:srgbClr val="8F8F8F"/>
      </a:hlink>
      <a:folHlink>
        <a:srgbClr val="A5A5A5"/>
      </a:folHlink>
    </a:clrScheme>
    <a:fontScheme name="Quotabl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extraClrSchemeLst/>
  <a:extLst>
    <a:ext uri="{05A4C25C-085E-4340-85A3-A5531E510DB2}">
      <thm15:themeFamily xmlns:thm15="http://schemas.microsoft.com/office/thememl/2012/main" name="Quotable" id="{39EC5628-30ED-4578-ACD8-9820EDB8E15A}" vid="{6F3559E9-1A4C-49D8-94D4-F41003531C4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MediaServiceKeyPoints xmlns="e2529e2e-246e-4beb-bcc0-0746cc8768ab"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321913553D3EB4479A5F0D40DB0A3B87" ma:contentTypeVersion="9" ma:contentTypeDescription="Create a new document." ma:contentTypeScope="" ma:versionID="7323661c3759acfc6aa4c4fd76ed7113">
  <xsd:schema xmlns:xsd="http://www.w3.org/2001/XMLSchema" xmlns:xs="http://www.w3.org/2001/XMLSchema" xmlns:p="http://schemas.microsoft.com/office/2006/metadata/properties" xmlns:ns3="e2529e2e-246e-4beb-bcc0-0746cc8768ab" targetNamespace="http://schemas.microsoft.com/office/2006/metadata/properties" ma:root="true" ma:fieldsID="994c23f65bf3737a34710f3a52f3f110" ns3:_="">
    <xsd:import namespace="e2529e2e-246e-4beb-bcc0-0746cc8768ab"/>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DateTaken" minOccurs="0"/>
                <xsd:element ref="ns3:MediaServiceGenerationTime" minOccurs="0"/>
                <xsd:element ref="ns3:MediaServiceEventHashCode"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2529e2e-246e-4beb-bcc0-0746cc8768a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5507FE6-F3A1-4DF8-A915-6F00F21B0B27}">
  <ds:schemaRefs>
    <ds:schemaRef ds:uri="e2529e2e-246e-4beb-bcc0-0746cc8768ab"/>
    <ds:schemaRef ds:uri="http://www.w3.org/XML/1998/namespace"/>
    <ds:schemaRef ds:uri="http://purl.org/dc/terms/"/>
    <ds:schemaRef ds:uri="http://purl.org/dc/elements/1.1/"/>
    <ds:schemaRef ds:uri="http://purl.org/dc/dcmitype/"/>
    <ds:schemaRef ds:uri="http://schemas.microsoft.com/office/2006/documentManagement/types"/>
    <ds:schemaRef ds:uri="http://schemas.microsoft.com/office/infopath/2007/PartnerControls"/>
    <ds:schemaRef ds:uri="http://schemas.openxmlformats.org/package/2006/metadata/core-properties"/>
    <ds:schemaRef ds:uri="http://schemas.microsoft.com/office/2006/metadata/properties"/>
  </ds:schemaRefs>
</ds:datastoreItem>
</file>

<file path=customXml/itemProps2.xml><?xml version="1.0" encoding="utf-8"?>
<ds:datastoreItem xmlns:ds="http://schemas.openxmlformats.org/officeDocument/2006/customXml" ds:itemID="{75D183F3-470A-4632-88BD-DDE89659B61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2529e2e-246e-4beb-bcc0-0746cc8768a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AA7694F-727A-4E93-AD9E-902B06C1631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1199</Words>
  <Application>Microsoft Office PowerPoint</Application>
  <PresentationFormat>Widescreen</PresentationFormat>
  <Paragraphs>218</Paragraphs>
  <Slides>31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31</vt:i4>
      </vt:variant>
    </vt:vector>
  </HeadingPairs>
  <TitlesOfParts>
    <vt:vector size="37" baseType="lpstr">
      <vt:lpstr>Arial</vt:lpstr>
      <vt:lpstr>Calibri</vt:lpstr>
      <vt:lpstr>Century Gothic</vt:lpstr>
      <vt:lpstr>Wingdings</vt:lpstr>
      <vt:lpstr>Wingdings 2</vt:lpstr>
      <vt:lpstr>Quotable</vt:lpstr>
      <vt:lpstr>Vintners Antiques</vt:lpstr>
      <vt:lpstr>Module: project planning and management in workplace</vt:lpstr>
      <vt:lpstr>Students names and ID</vt:lpstr>
      <vt:lpstr>Our Company Values</vt:lpstr>
      <vt:lpstr>Grade one project management. About us</vt:lpstr>
      <vt:lpstr>Project overview</vt:lpstr>
      <vt:lpstr>Project sponsor and steering group</vt:lpstr>
      <vt:lpstr>Project sponsor </vt:lpstr>
      <vt:lpstr>Project steering group</vt:lpstr>
      <vt:lpstr>Project sponsor-Denis Vintner’s role</vt:lpstr>
      <vt:lpstr>Steering group- Doreen Vintner’s role</vt:lpstr>
      <vt:lpstr>Project sponsor-Omar King’s role</vt:lpstr>
      <vt:lpstr>Project sponsor- Suha Madani’s role</vt:lpstr>
      <vt:lpstr>Scope of the project: Building and planning</vt:lpstr>
      <vt:lpstr>Scope of the project: brick and plastering work.</vt:lpstr>
      <vt:lpstr>Scope of the project continued: electrical works</vt:lpstr>
      <vt:lpstr>Scope of the project continued: plumbing and drainage</vt:lpstr>
      <vt:lpstr>Scope of the project continued: decorating and carpentry</vt:lpstr>
      <vt:lpstr>User stories</vt:lpstr>
      <vt:lpstr>Gantt chart</vt:lpstr>
      <vt:lpstr>Schedules and key dates </vt:lpstr>
      <vt:lpstr>Floor plan</vt:lpstr>
      <vt:lpstr>PowerPoint Presentation</vt:lpstr>
      <vt:lpstr>PowerPoint Presentation</vt:lpstr>
      <vt:lpstr>Project outcomes</vt:lpstr>
      <vt:lpstr>Communicating with stakeholders</vt:lpstr>
      <vt:lpstr>Cost of the project</vt:lpstr>
      <vt:lpstr>Risks management process</vt:lpstr>
      <vt:lpstr>  Our company details: Grade one project management LTD. We welcome any challenges and wait for your enquiries.  </vt:lpstr>
      <vt:lpstr>Thank You</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2020-02-20T13:59:40Z</dcterms:created>
  <dcterms:modified xsi:type="dcterms:W3CDTF">2020-02-20T14:34:59Z</dcterms:modified>
</cp:coreProperties>
</file>