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0" r:id="rId3"/>
    <p:sldId id="261" r:id="rId4"/>
    <p:sldId id="262" r:id="rId5"/>
    <p:sldId id="263" r:id="rId6"/>
    <p:sldId id="257" r:id="rId7"/>
    <p:sldId id="266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/>
  </p:normalViewPr>
  <p:slideViewPr>
    <p:cSldViewPr snapToGrid="0">
      <p:cViewPr varScale="1">
        <p:scale>
          <a:sx n="66" d="100"/>
          <a:sy n="66" d="100"/>
        </p:scale>
        <p:origin x="72" y="6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stacked"/>
        <c:varyColors val="0"/>
        <c:ser>
          <c:idx val="0"/>
          <c:order val="0"/>
          <c:tx>
            <c:v>Start Date</c:v>
          </c:tx>
          <c:spPr>
            <a:noFill/>
            <a:ln>
              <a:noFill/>
            </a:ln>
            <a:effectLst/>
          </c:spPr>
          <c:invertIfNegative val="0"/>
          <c:cat>
            <c:strRef>
              <c:f>'[Excel-Gantt-Chart-Template-TeamGantt.xlsx]Basic Manual Gantt Chart'!$B$5:$B$11</c:f>
              <c:strCache>
                <c:ptCount val="7"/>
                <c:pt idx="0">
                  <c:v>conduct risk assessment </c:v>
                </c:pt>
                <c:pt idx="1">
                  <c:v>secure event premises </c:v>
                </c:pt>
                <c:pt idx="2">
                  <c:v>secure stage lighting </c:v>
                </c:pt>
                <c:pt idx="3">
                  <c:v>secure sound technician </c:v>
                </c:pt>
                <c:pt idx="4">
                  <c:v>secure artists </c:v>
                </c:pt>
                <c:pt idx="5">
                  <c:v>secure volunteers</c:v>
                </c:pt>
                <c:pt idx="6">
                  <c:v>conduct feedback </c:v>
                </c:pt>
              </c:strCache>
            </c:strRef>
          </c:cat>
          <c:val>
            <c:numRef>
              <c:f>'[Excel-Gantt-Chart-Template-TeamGantt.xlsx]Basic Manual Gantt Chart'!$C$5:$C$11</c:f>
              <c:numCache>
                <c:formatCode>m/d/yyyy</c:formatCode>
                <c:ptCount val="7"/>
                <c:pt idx="0">
                  <c:v>43164</c:v>
                </c:pt>
                <c:pt idx="1">
                  <c:v>43160</c:v>
                </c:pt>
                <c:pt idx="2">
                  <c:v>43160</c:v>
                </c:pt>
                <c:pt idx="3">
                  <c:v>43278</c:v>
                </c:pt>
                <c:pt idx="4">
                  <c:v>43252</c:v>
                </c:pt>
                <c:pt idx="5">
                  <c:v>43252</c:v>
                </c:pt>
                <c:pt idx="6">
                  <c:v>43327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4DD-4C3B-A444-8808E4F45F9C}"/>
            </c:ext>
          </c:extLst>
        </c:ser>
        <c:ser>
          <c:idx val="2"/>
          <c:order val="1"/>
          <c:tx>
            <c:v>Duration</c:v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62BED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54DD-4C3B-A444-8808E4F45F9C}"/>
              </c:ext>
            </c:extLst>
          </c:dPt>
          <c:dPt>
            <c:idx val="1"/>
            <c:invertIfNegative val="0"/>
            <c:bubble3D val="0"/>
            <c:spPr>
              <a:solidFill>
                <a:srgbClr val="62BED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54DD-4C3B-A444-8808E4F45F9C}"/>
              </c:ext>
            </c:extLst>
          </c:dPt>
          <c:dPt>
            <c:idx val="2"/>
            <c:invertIfNegative val="0"/>
            <c:bubble3D val="0"/>
            <c:spPr>
              <a:solidFill>
                <a:srgbClr val="62BED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6-54DD-4C3B-A444-8808E4F45F9C}"/>
              </c:ext>
            </c:extLst>
          </c:dPt>
          <c:dPt>
            <c:idx val="3"/>
            <c:invertIfNegative val="0"/>
            <c:bubble3D val="0"/>
            <c:spPr>
              <a:solidFill>
                <a:srgbClr val="62BED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8-54DD-4C3B-A444-8808E4F45F9C}"/>
              </c:ext>
            </c:extLst>
          </c:dPt>
          <c:dPt>
            <c:idx val="4"/>
            <c:invertIfNegative val="0"/>
            <c:bubble3D val="0"/>
            <c:spPr>
              <a:solidFill>
                <a:srgbClr val="528E78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A-54DD-4C3B-A444-8808E4F45F9C}"/>
              </c:ext>
            </c:extLst>
          </c:dPt>
          <c:dPt>
            <c:idx val="5"/>
            <c:invertIfNegative val="0"/>
            <c:bubble3D val="0"/>
            <c:spPr>
              <a:solidFill>
                <a:srgbClr val="528E78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C-54DD-4C3B-A444-8808E4F45F9C}"/>
              </c:ext>
            </c:extLst>
          </c:dPt>
          <c:dPt>
            <c:idx val="6"/>
            <c:invertIfNegative val="0"/>
            <c:bubble3D val="0"/>
            <c:spPr>
              <a:solidFill>
                <a:srgbClr val="528E78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E-54DD-4C3B-A444-8808E4F45F9C}"/>
              </c:ext>
            </c:extLst>
          </c:dPt>
          <c:dPt>
            <c:idx val="7"/>
            <c:invertIfNegative val="0"/>
            <c:bubble3D val="0"/>
            <c:spPr>
              <a:solidFill>
                <a:srgbClr val="B86FD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0-54DD-4C3B-A444-8808E4F45F9C}"/>
              </c:ext>
            </c:extLst>
          </c:dPt>
          <c:dPt>
            <c:idx val="8"/>
            <c:invertIfNegative val="0"/>
            <c:bubble3D val="0"/>
            <c:spPr>
              <a:solidFill>
                <a:srgbClr val="B86FD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2-54DD-4C3B-A444-8808E4F45F9C}"/>
              </c:ext>
            </c:extLst>
          </c:dPt>
          <c:dPt>
            <c:idx val="9"/>
            <c:invertIfNegative val="0"/>
            <c:bubble3D val="0"/>
            <c:spPr>
              <a:solidFill>
                <a:srgbClr val="B86FD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4-54DD-4C3B-A444-8808E4F45F9C}"/>
              </c:ext>
            </c:extLst>
          </c:dPt>
          <c:dPt>
            <c:idx val="10"/>
            <c:invertIfNegative val="0"/>
            <c:bubble3D val="0"/>
            <c:spPr>
              <a:solidFill>
                <a:srgbClr val="C24B3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6-54DD-4C3B-A444-8808E4F45F9C}"/>
              </c:ext>
            </c:extLst>
          </c:dPt>
          <c:dPt>
            <c:idx val="11"/>
            <c:invertIfNegative val="0"/>
            <c:bubble3D val="0"/>
            <c:spPr>
              <a:solidFill>
                <a:srgbClr val="C24B3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8-54DD-4C3B-A444-8808E4F45F9C}"/>
              </c:ext>
            </c:extLst>
          </c:dPt>
          <c:dPt>
            <c:idx val="12"/>
            <c:invertIfNegative val="0"/>
            <c:bubble3D val="0"/>
            <c:spPr>
              <a:solidFill>
                <a:srgbClr val="C24B3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A-54DD-4C3B-A444-8808E4F45F9C}"/>
              </c:ext>
            </c:extLst>
          </c:dPt>
          <c:dPt>
            <c:idx val="13"/>
            <c:invertIfNegative val="0"/>
            <c:bubble3D val="0"/>
            <c:spPr>
              <a:solidFill>
                <a:srgbClr val="62BED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C-54DD-4C3B-A444-8808E4F45F9C}"/>
              </c:ext>
            </c:extLst>
          </c:dPt>
          <c:dPt>
            <c:idx val="14"/>
            <c:invertIfNegative val="0"/>
            <c:bubble3D val="0"/>
            <c:spPr>
              <a:solidFill>
                <a:srgbClr val="62BED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E-54DD-4C3B-A444-8808E4F45F9C}"/>
              </c:ext>
            </c:extLst>
          </c:dPt>
          <c:dPt>
            <c:idx val="15"/>
            <c:invertIfNegative val="0"/>
            <c:bubble3D val="0"/>
            <c:spPr>
              <a:solidFill>
                <a:srgbClr val="62BED6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0-54DD-4C3B-A444-8808E4F45F9C}"/>
              </c:ext>
            </c:extLst>
          </c:dPt>
          <c:dPt>
            <c:idx val="16"/>
            <c:invertIfNegative val="0"/>
            <c:bubble3D val="0"/>
            <c:spPr>
              <a:solidFill>
                <a:srgbClr val="528E78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2-54DD-4C3B-A444-8808E4F45F9C}"/>
              </c:ext>
            </c:extLst>
          </c:dPt>
          <c:dPt>
            <c:idx val="17"/>
            <c:invertIfNegative val="0"/>
            <c:bubble3D val="0"/>
            <c:spPr>
              <a:solidFill>
                <a:srgbClr val="528E78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4-54DD-4C3B-A444-8808E4F45F9C}"/>
              </c:ext>
            </c:extLst>
          </c:dPt>
          <c:dPt>
            <c:idx val="18"/>
            <c:invertIfNegative val="0"/>
            <c:bubble3D val="0"/>
            <c:spPr>
              <a:solidFill>
                <a:srgbClr val="528E78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6-54DD-4C3B-A444-8808E4F45F9C}"/>
              </c:ext>
            </c:extLst>
          </c:dPt>
          <c:dPt>
            <c:idx val="19"/>
            <c:invertIfNegative val="0"/>
            <c:bubble3D val="0"/>
            <c:spPr>
              <a:solidFill>
                <a:srgbClr val="B86FD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8-54DD-4C3B-A444-8808E4F45F9C}"/>
              </c:ext>
            </c:extLst>
          </c:dPt>
          <c:dPt>
            <c:idx val="20"/>
            <c:invertIfNegative val="0"/>
            <c:bubble3D val="0"/>
            <c:spPr>
              <a:solidFill>
                <a:srgbClr val="B86FD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A-54DD-4C3B-A444-8808E4F45F9C}"/>
              </c:ext>
            </c:extLst>
          </c:dPt>
          <c:dPt>
            <c:idx val="21"/>
            <c:invertIfNegative val="0"/>
            <c:bubble3D val="0"/>
            <c:spPr>
              <a:solidFill>
                <a:srgbClr val="B86FD7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C-54DD-4C3B-A444-8808E4F45F9C}"/>
              </c:ext>
            </c:extLst>
          </c:dPt>
          <c:dPt>
            <c:idx val="22"/>
            <c:invertIfNegative val="0"/>
            <c:bubble3D val="0"/>
            <c:spPr>
              <a:solidFill>
                <a:srgbClr val="C24B3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E-54DD-4C3B-A444-8808E4F45F9C}"/>
              </c:ext>
            </c:extLst>
          </c:dPt>
          <c:dPt>
            <c:idx val="23"/>
            <c:invertIfNegative val="0"/>
            <c:bubble3D val="0"/>
            <c:spPr>
              <a:solidFill>
                <a:srgbClr val="C24B3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30-54DD-4C3B-A444-8808E4F45F9C}"/>
              </c:ext>
            </c:extLst>
          </c:dPt>
          <c:dPt>
            <c:idx val="24"/>
            <c:invertIfNegative val="0"/>
            <c:bubble3D val="0"/>
            <c:spPr>
              <a:solidFill>
                <a:srgbClr val="C24B39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32-54DD-4C3B-A444-8808E4F45F9C}"/>
              </c:ext>
            </c:extLst>
          </c:dPt>
          <c:cat>
            <c:strRef>
              <c:f>'[Excel-Gantt-Chart-Template-TeamGantt.xlsx]Basic Manual Gantt Chart'!$B$5:$B$11</c:f>
              <c:strCache>
                <c:ptCount val="7"/>
                <c:pt idx="0">
                  <c:v>conduct risk assessment </c:v>
                </c:pt>
                <c:pt idx="1">
                  <c:v>secure event premises </c:v>
                </c:pt>
                <c:pt idx="2">
                  <c:v>secure stage lighting </c:v>
                </c:pt>
                <c:pt idx="3">
                  <c:v>secure sound technician </c:v>
                </c:pt>
                <c:pt idx="4">
                  <c:v>secure artists </c:v>
                </c:pt>
                <c:pt idx="5">
                  <c:v>secure volunteers</c:v>
                </c:pt>
                <c:pt idx="6">
                  <c:v>conduct feedback </c:v>
                </c:pt>
              </c:strCache>
            </c:strRef>
          </c:cat>
          <c:val>
            <c:numRef>
              <c:f>'[Excel-Gantt-Chart-Template-TeamGantt.xlsx]Basic Manual Gantt Chart'!$E$5:$E$11</c:f>
              <c:numCache>
                <c:formatCode>0</c:formatCode>
                <c:ptCount val="7"/>
                <c:pt idx="0">
                  <c:v>5</c:v>
                </c:pt>
                <c:pt idx="1">
                  <c:v>4</c:v>
                </c:pt>
                <c:pt idx="2">
                  <c:v>98</c:v>
                </c:pt>
                <c:pt idx="3">
                  <c:v>18</c:v>
                </c:pt>
                <c:pt idx="4">
                  <c:v>36</c:v>
                </c:pt>
                <c:pt idx="5">
                  <c:v>36</c:v>
                </c:pt>
                <c:pt idx="6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33-54DD-4C3B-A444-8808E4F45F9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-2092011040"/>
        <c:axId val="-2095184144"/>
      </c:barChart>
      <c:catAx>
        <c:axId val="-2092011040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095184144"/>
        <c:crosses val="autoZero"/>
        <c:auto val="1"/>
        <c:lblAlgn val="ctr"/>
        <c:lblOffset val="100"/>
        <c:noMultiLvlLbl val="0"/>
      </c:catAx>
      <c:valAx>
        <c:axId val="-2095184144"/>
        <c:scaling>
          <c:orientation val="minMax"/>
          <c:min val="42576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m/d/yy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092011040"/>
        <c:crosses val="autoZero"/>
        <c:crossBetween val="between"/>
      </c:valAx>
      <c:spPr>
        <a:noFill/>
        <a:ln>
          <a:noFill/>
        </a:ln>
        <a:effectLst/>
      </c:spPr>
    </c:plotArea>
    <c:plotVisOnly val="0"/>
    <c:dispBlanksAs val="gap"/>
    <c:showDLblsOverMax val="0"/>
  </c:chart>
  <c:spPr>
    <a:solidFill>
      <a:schemeClr val="bg1"/>
    </a:solidFill>
    <a:ln w="38100" cap="flat" cmpd="sng" algn="ctr">
      <a:solidFill>
        <a:schemeClr val="accent1"/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41398-B727-4C92-8F53-6976078FECF8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0B38-D87B-4526-B5BF-B27F71080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033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41398-B727-4C92-8F53-6976078FECF8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0B38-D87B-4526-B5BF-B27F71080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021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41398-B727-4C92-8F53-6976078FECF8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0B38-D87B-4526-B5BF-B27F71080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811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41398-B727-4C92-8F53-6976078FECF8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0B38-D87B-4526-B5BF-B27F71080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613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41398-B727-4C92-8F53-6976078FECF8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0B38-D87B-4526-B5BF-B27F71080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737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41398-B727-4C92-8F53-6976078FECF8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0B38-D87B-4526-B5BF-B27F71080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171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41398-B727-4C92-8F53-6976078FECF8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0B38-D87B-4526-B5BF-B27F71080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753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41398-B727-4C92-8F53-6976078FECF8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0B38-D87B-4526-B5BF-B27F71080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336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41398-B727-4C92-8F53-6976078FECF8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0B38-D87B-4526-B5BF-B27F71080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348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41398-B727-4C92-8F53-6976078FECF8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0B38-D87B-4526-B5BF-B27F71080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744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41398-B727-4C92-8F53-6976078FECF8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0B38-D87B-4526-B5BF-B27F71080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570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541398-B727-4C92-8F53-6976078FECF8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260B38-D87B-4526-B5BF-B27F71080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82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lifestyles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Opened 10 years ago in porthcawl </a:t>
            </a:r>
          </a:p>
          <a:p>
            <a:endParaRPr lang="en-GB" dirty="0"/>
          </a:p>
          <a:p>
            <a:r>
              <a:rPr lang="en-GB" dirty="0"/>
              <a:t>Close proximity to the pavilion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88783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026477"/>
          </a:xfrm>
        </p:spPr>
        <p:txBody>
          <a:bodyPr/>
          <a:lstStyle/>
          <a:p>
            <a:r>
              <a:rPr lang="en-GB" dirty="0"/>
              <a:t>Project Aim and Objectives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377440"/>
            <a:ext cx="9144000" cy="3486150"/>
          </a:xfrm>
        </p:spPr>
        <p:txBody>
          <a:bodyPr>
            <a:normAutofit/>
          </a:bodyPr>
          <a:lstStyle/>
          <a:p>
            <a:endParaRPr lang="en-GB" dirty="0"/>
          </a:p>
          <a:p>
            <a:pPr algn="l"/>
            <a:r>
              <a:rPr lang="en-GB" dirty="0"/>
              <a:t>Aim: to provide an autism friendly music event at the pavilion </a:t>
            </a:r>
          </a:p>
          <a:p>
            <a:pPr algn="l"/>
            <a:r>
              <a:rPr lang="en-GB" dirty="0"/>
              <a:t>Objectives: </a:t>
            </a:r>
          </a:p>
          <a:p>
            <a:pPr algn="l"/>
            <a:r>
              <a:rPr lang="en-GB" dirty="0"/>
              <a:t>.to improve the event experience to people with learning </a:t>
            </a:r>
            <a:r>
              <a:rPr lang="en-GB" dirty="0" err="1"/>
              <a:t>difs</a:t>
            </a:r>
            <a:r>
              <a:rPr lang="en-GB" dirty="0"/>
              <a:t> </a:t>
            </a:r>
          </a:p>
          <a:p>
            <a:pPr algn="l"/>
            <a:r>
              <a:rPr lang="en-GB" dirty="0"/>
              <a:t>. bring extra revenue to the pavilion in porthcawl </a:t>
            </a:r>
          </a:p>
          <a:p>
            <a:pPr algn="l"/>
            <a:r>
              <a:rPr lang="en-GB" dirty="0"/>
              <a:t>.increase awareness of people with autism and learning </a:t>
            </a:r>
            <a:r>
              <a:rPr lang="en-GB" dirty="0" err="1"/>
              <a:t>difs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56354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To increase revenue to both porthcawl and the pavilion </a:t>
            </a:r>
          </a:p>
          <a:p>
            <a:endParaRPr lang="en-GB" dirty="0"/>
          </a:p>
          <a:p>
            <a:r>
              <a:rPr lang="en-GB" dirty="0"/>
              <a:t>To increase the support of autism friendly attendees</a:t>
            </a:r>
          </a:p>
          <a:p>
            <a:endParaRPr lang="en-GB" dirty="0"/>
          </a:p>
          <a:p>
            <a:r>
              <a:rPr lang="en-GB" dirty="0"/>
              <a:t>To motivate attendees to spend money in the pavilion </a:t>
            </a:r>
          </a:p>
        </p:txBody>
      </p:sp>
    </p:spTree>
    <p:extLst>
      <p:ext uri="{BB962C8B-B14F-4D97-AF65-F5344CB8AC3E}">
        <p14:creationId xmlns:p14="http://schemas.microsoft.com/office/powerpoint/2010/main" val="26316953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tHorz">
          <a:fgClr>
            <a:srgbClr val="00B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ideas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Investigate the lack of events for autism attendees </a:t>
            </a:r>
          </a:p>
          <a:p>
            <a:endParaRPr lang="en-GB" dirty="0"/>
          </a:p>
          <a:p>
            <a:r>
              <a:rPr lang="en-GB" dirty="0"/>
              <a:t>Investigate what will be required to make the event a success</a:t>
            </a:r>
          </a:p>
          <a:p>
            <a:endParaRPr lang="en-GB" dirty="0"/>
          </a:p>
          <a:p>
            <a:r>
              <a:rPr lang="en-GB" dirty="0"/>
              <a:t>Investigate whether or not the event could be done within a specific timeframe </a:t>
            </a:r>
          </a:p>
        </p:txBody>
      </p:sp>
    </p:spTree>
    <p:extLst>
      <p:ext uri="{BB962C8B-B14F-4D97-AF65-F5344CB8AC3E}">
        <p14:creationId xmlns:p14="http://schemas.microsoft.com/office/powerpoint/2010/main" val="3500143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Worked with the company </a:t>
            </a:r>
          </a:p>
          <a:p>
            <a:endParaRPr lang="en-GB" dirty="0"/>
          </a:p>
          <a:p>
            <a:r>
              <a:rPr lang="en-GB" dirty="0"/>
              <a:t>Have a idea of what is needed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27310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plan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closely with the pavilion to gain feedback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Provide a detailed plan of what is intended and  timeframe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. Gather feedback from the public 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6670622"/>
              </p:ext>
            </p:extLst>
          </p:nvPr>
        </p:nvGraphicFramePr>
        <p:xfrm>
          <a:off x="5943600" y="3943350"/>
          <a:ext cx="5980432" cy="256729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0517">
                  <a:extLst>
                    <a:ext uri="{9D8B030D-6E8A-4147-A177-3AD203B41FA5}">
                      <a16:colId xmlns:a16="http://schemas.microsoft.com/office/drawing/2014/main" val="2022038800"/>
                    </a:ext>
                  </a:extLst>
                </a:gridCol>
                <a:gridCol w="2920260">
                  <a:extLst>
                    <a:ext uri="{9D8B030D-6E8A-4147-A177-3AD203B41FA5}">
                      <a16:colId xmlns:a16="http://schemas.microsoft.com/office/drawing/2014/main" val="390004906"/>
                    </a:ext>
                  </a:extLst>
                </a:gridCol>
                <a:gridCol w="928768">
                  <a:extLst>
                    <a:ext uri="{9D8B030D-6E8A-4147-A177-3AD203B41FA5}">
                      <a16:colId xmlns:a16="http://schemas.microsoft.com/office/drawing/2014/main" val="3599367814"/>
                    </a:ext>
                  </a:extLst>
                </a:gridCol>
                <a:gridCol w="928768">
                  <a:extLst>
                    <a:ext uri="{9D8B030D-6E8A-4147-A177-3AD203B41FA5}">
                      <a16:colId xmlns:a16="http://schemas.microsoft.com/office/drawing/2014/main" val="121778941"/>
                    </a:ext>
                  </a:extLst>
                </a:gridCol>
                <a:gridCol w="1012119">
                  <a:extLst>
                    <a:ext uri="{9D8B030D-6E8A-4147-A177-3AD203B41FA5}">
                      <a16:colId xmlns:a16="http://schemas.microsoft.com/office/drawing/2014/main" val="9936177"/>
                    </a:ext>
                  </a:extLst>
                </a:gridCol>
              </a:tblGrid>
              <a:tr h="167085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Task Name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Start Date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End Date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</a:rPr>
                        <a:t>Duration</a:t>
                      </a:r>
                      <a:endParaRPr lang="en-GB" sz="12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4014626835"/>
                  </a:ext>
                </a:extLst>
              </a:tr>
              <a:tr h="167085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conduct risk assessment 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05/03/2018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10/03/2018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5</a:t>
                      </a:r>
                      <a:endParaRPr lang="en-GB" sz="1200" b="1" i="0" u="none" strike="noStrike">
                        <a:solidFill>
                          <a:srgbClr val="FA7D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2722941191"/>
                  </a:ext>
                </a:extLst>
              </a:tr>
              <a:tr h="900422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secure event premises 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01/03/2018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05/03/2018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4</a:t>
                      </a:r>
                      <a:endParaRPr lang="en-GB" sz="1200" b="1" i="0" u="none" strike="noStrike">
                        <a:solidFill>
                          <a:srgbClr val="FA7D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3921047119"/>
                  </a:ext>
                </a:extLst>
              </a:tr>
              <a:tr h="167085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secure stage lighting 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01/03/2018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07/06/2018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98</a:t>
                      </a:r>
                      <a:endParaRPr lang="en-GB" sz="1200" b="1" i="0" u="none" strike="noStrike">
                        <a:solidFill>
                          <a:srgbClr val="FA7D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1164643437"/>
                  </a:ext>
                </a:extLst>
              </a:tr>
              <a:tr h="167085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secure sound technician 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27/06/2018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15/07/2018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18</a:t>
                      </a:r>
                      <a:endParaRPr lang="en-GB" sz="1200" b="1" i="0" u="none" strike="noStrike">
                        <a:solidFill>
                          <a:srgbClr val="FA7D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1222530215"/>
                  </a:ext>
                </a:extLst>
              </a:tr>
              <a:tr h="167085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secure artists 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01/06/2018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07/07/2018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36</a:t>
                      </a:r>
                      <a:endParaRPr lang="en-GB" sz="1200" b="1" i="0" u="none" strike="noStrike">
                        <a:solidFill>
                          <a:srgbClr val="FA7D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3331569112"/>
                  </a:ext>
                </a:extLst>
              </a:tr>
              <a:tr h="167085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secure volunteers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01/06/2018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07/07/2018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36</a:t>
                      </a:r>
                      <a:endParaRPr lang="en-GB" sz="1200" b="1" i="0" u="none" strike="noStrike">
                        <a:solidFill>
                          <a:srgbClr val="FA7D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3753980583"/>
                  </a:ext>
                </a:extLst>
              </a:tr>
              <a:tr h="167085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conduct feedback 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15/08/2018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17/08/2018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2</a:t>
                      </a:r>
                      <a:endParaRPr lang="en-GB" sz="1200" b="1" i="0" u="none" strike="noStrike" dirty="0">
                        <a:solidFill>
                          <a:srgbClr val="FA7D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36715779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0892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Chart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0000000-0008-0000-0000-00000E00000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360347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outcomes/problems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 create an event which provides awareness</a:t>
            </a:r>
          </a:p>
          <a:p>
            <a:r>
              <a:rPr lang="en-GB" dirty="0"/>
              <a:t>Host a successful event which brings in extra revenue </a:t>
            </a:r>
          </a:p>
          <a:p>
            <a:endParaRPr lang="en-GB" dirty="0"/>
          </a:p>
          <a:p>
            <a:r>
              <a:rPr lang="en-GB" dirty="0"/>
              <a:t>Lack of attendees </a:t>
            </a:r>
          </a:p>
          <a:p>
            <a:endParaRPr lang="en-GB" dirty="0"/>
          </a:p>
          <a:p>
            <a:r>
              <a:rPr lang="en-GB" dirty="0"/>
              <a:t>Lack of preparation </a:t>
            </a:r>
          </a:p>
        </p:txBody>
      </p:sp>
    </p:spTree>
    <p:extLst>
      <p:ext uri="{BB962C8B-B14F-4D97-AF65-F5344CB8AC3E}">
        <p14:creationId xmlns:p14="http://schemas.microsoft.com/office/powerpoint/2010/main" val="3367799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2354</TotalTime>
  <Words>235</Words>
  <Application>Microsoft Office PowerPoint</Application>
  <PresentationFormat>Widescreen</PresentationFormat>
  <Paragraphs>80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Positive lifestyles</vt:lpstr>
      <vt:lpstr>Project Aim and Objectives</vt:lpstr>
      <vt:lpstr>Rationale</vt:lpstr>
      <vt:lpstr>Initial ideas</vt:lpstr>
      <vt:lpstr>Why me?</vt:lpstr>
      <vt:lpstr>Project plan </vt:lpstr>
      <vt:lpstr>Chart </vt:lpstr>
      <vt:lpstr>Possible outcomes/problems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Background </dc:title>
  <dc:creator>david amber</dc:creator>
  <cp:lastModifiedBy>david amber</cp:lastModifiedBy>
  <cp:revision>7</cp:revision>
  <dcterms:created xsi:type="dcterms:W3CDTF">2018-02-19T16:35:52Z</dcterms:created>
  <dcterms:modified xsi:type="dcterms:W3CDTF">2018-02-21T07:50:11Z</dcterms:modified>
</cp:coreProperties>
</file>