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3" autoAdjust="0"/>
    <p:restoredTop sz="94660"/>
  </p:normalViewPr>
  <p:slideViewPr>
    <p:cSldViewPr snapToGrid="0">
      <p:cViewPr varScale="1">
        <p:scale>
          <a:sx n="92" d="100"/>
          <a:sy n="92" d="100"/>
        </p:scale>
        <p:origin x="48" y="10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1E0B30D6-D972-4699-A7C7-A67EE28A9F39}"/>
    <pc:docChg chg="undo custSel addSld modSld">
      <pc:chgData name="Jenifer Prince Devaraj" userId="c3fb109c-09d1-42a6-93f4-69472d709861" providerId="ADAL" clId="{1E0B30D6-D972-4699-A7C7-A67EE28A9F39}" dt="2024-11-11T19:14:13.251" v="139" actId="14100"/>
      <pc:docMkLst>
        <pc:docMk/>
      </pc:docMkLst>
      <pc:sldChg chg="addSp modSp mod">
        <pc:chgData name="Jenifer Prince Devaraj" userId="c3fb109c-09d1-42a6-93f4-69472d709861" providerId="ADAL" clId="{1E0B30D6-D972-4699-A7C7-A67EE28A9F39}" dt="2024-11-11T19:14:13.251" v="139" actId="14100"/>
        <pc:sldMkLst>
          <pc:docMk/>
          <pc:sldMk cId="1753534810" sldId="256"/>
        </pc:sldMkLst>
        <pc:picChg chg="add mod">
          <ac:chgData name="Jenifer Prince Devaraj" userId="c3fb109c-09d1-42a6-93f4-69472d709861" providerId="ADAL" clId="{1E0B30D6-D972-4699-A7C7-A67EE28A9F39}" dt="2024-11-11T19:14:13.251" v="139" actId="14100"/>
          <ac:picMkLst>
            <pc:docMk/>
            <pc:sldMk cId="1753534810" sldId="256"/>
            <ac:picMk id="5" creationId="{F9042885-E254-C783-2900-23529641F75A}"/>
          </ac:picMkLst>
        </pc:picChg>
      </pc:sldChg>
      <pc:sldChg chg="addSp delSp modSp add mod">
        <pc:chgData name="Jenifer Prince Devaraj" userId="c3fb109c-09d1-42a6-93f4-69472d709861" providerId="ADAL" clId="{1E0B30D6-D972-4699-A7C7-A67EE28A9F39}" dt="2024-11-11T18:51:21.898" v="29" actId="1076"/>
        <pc:sldMkLst>
          <pc:docMk/>
          <pc:sldMk cId="2338831927" sldId="261"/>
        </pc:sldMkLst>
        <pc:spChg chg="mod">
          <ac:chgData name="Jenifer Prince Devaraj" userId="c3fb109c-09d1-42a6-93f4-69472d709861" providerId="ADAL" clId="{1E0B30D6-D972-4699-A7C7-A67EE28A9F39}" dt="2024-11-11T18:51:09.227" v="22" actId="20577"/>
          <ac:spMkLst>
            <pc:docMk/>
            <pc:sldMk cId="2338831927" sldId="261"/>
            <ac:spMk id="2" creationId="{E1A0F3DB-08C8-429C-CDD2-3670997F10CA}"/>
          </ac:spMkLst>
        </pc:spChg>
        <pc:spChg chg="mod">
          <ac:chgData name="Jenifer Prince Devaraj" userId="c3fb109c-09d1-42a6-93f4-69472d709861" providerId="ADAL" clId="{1E0B30D6-D972-4699-A7C7-A67EE28A9F39}" dt="2024-11-11T18:50:59.573" v="15" actId="20577"/>
          <ac:spMkLst>
            <pc:docMk/>
            <pc:sldMk cId="2338831927" sldId="261"/>
            <ac:spMk id="3" creationId="{7A650ADB-7A2E-EB69-4A35-4925C8872BF1}"/>
          </ac:spMkLst>
        </pc:spChg>
        <pc:picChg chg="add del">
          <ac:chgData name="Jenifer Prince Devaraj" userId="c3fb109c-09d1-42a6-93f4-69472d709861" providerId="ADAL" clId="{1E0B30D6-D972-4699-A7C7-A67EE28A9F39}" dt="2024-11-11T18:51:14.030" v="25" actId="22"/>
          <ac:picMkLst>
            <pc:docMk/>
            <pc:sldMk cId="2338831927" sldId="261"/>
            <ac:picMk id="5" creationId="{4DBD9212-B815-7D66-3472-99117FD03048}"/>
          </ac:picMkLst>
        </pc:picChg>
        <pc:picChg chg="del">
          <ac:chgData name="Jenifer Prince Devaraj" userId="c3fb109c-09d1-42a6-93f4-69472d709861" providerId="ADAL" clId="{1E0B30D6-D972-4699-A7C7-A67EE28A9F39}" dt="2024-11-11T18:51:11.252" v="23" actId="478"/>
          <ac:picMkLst>
            <pc:docMk/>
            <pc:sldMk cId="2338831927" sldId="261"/>
            <ac:picMk id="6" creationId="{087E6021-C389-9CEE-75FD-EE96CD465E6A}"/>
          </ac:picMkLst>
        </pc:picChg>
        <pc:picChg chg="add mod">
          <ac:chgData name="Jenifer Prince Devaraj" userId="c3fb109c-09d1-42a6-93f4-69472d709861" providerId="ADAL" clId="{1E0B30D6-D972-4699-A7C7-A67EE28A9F39}" dt="2024-11-11T18:51:21.898" v="29" actId="1076"/>
          <ac:picMkLst>
            <pc:docMk/>
            <pc:sldMk cId="2338831927" sldId="261"/>
            <ac:picMk id="8" creationId="{92A1B78F-A702-F55D-8334-B257348D3EC4}"/>
          </ac:picMkLst>
        </pc:picChg>
      </pc:sldChg>
      <pc:sldChg chg="addSp delSp modSp add mod">
        <pc:chgData name="Jenifer Prince Devaraj" userId="c3fb109c-09d1-42a6-93f4-69472d709861" providerId="ADAL" clId="{1E0B30D6-D972-4699-A7C7-A67EE28A9F39}" dt="2024-11-11T18:52:06.324" v="48" actId="1076"/>
        <pc:sldMkLst>
          <pc:docMk/>
          <pc:sldMk cId="1606540618" sldId="262"/>
        </pc:sldMkLst>
        <pc:spChg chg="mod">
          <ac:chgData name="Jenifer Prince Devaraj" userId="c3fb109c-09d1-42a6-93f4-69472d709861" providerId="ADAL" clId="{1E0B30D6-D972-4699-A7C7-A67EE28A9F39}" dt="2024-11-11T18:51:43.643" v="44" actId="20577"/>
          <ac:spMkLst>
            <pc:docMk/>
            <pc:sldMk cId="1606540618" sldId="262"/>
            <ac:spMk id="3" creationId="{7A650ADB-7A2E-EB69-4A35-4925C8872BF1}"/>
          </ac:spMkLst>
        </pc:spChg>
        <pc:picChg chg="add mod">
          <ac:chgData name="Jenifer Prince Devaraj" userId="c3fb109c-09d1-42a6-93f4-69472d709861" providerId="ADAL" clId="{1E0B30D6-D972-4699-A7C7-A67EE28A9F39}" dt="2024-11-11T18:52:06.324" v="48" actId="1076"/>
          <ac:picMkLst>
            <pc:docMk/>
            <pc:sldMk cId="1606540618" sldId="262"/>
            <ac:picMk id="5" creationId="{4FF373D9-0991-7765-839E-E35A150B59F2}"/>
          </ac:picMkLst>
        </pc:picChg>
        <pc:picChg chg="del">
          <ac:chgData name="Jenifer Prince Devaraj" userId="c3fb109c-09d1-42a6-93f4-69472d709861" providerId="ADAL" clId="{1E0B30D6-D972-4699-A7C7-A67EE28A9F39}" dt="2024-11-11T18:52:00.329" v="45" actId="478"/>
          <ac:picMkLst>
            <pc:docMk/>
            <pc:sldMk cId="1606540618" sldId="262"/>
            <ac:picMk id="8" creationId="{92A1B78F-A702-F55D-8334-B257348D3EC4}"/>
          </ac:picMkLst>
        </pc:picChg>
      </pc:sldChg>
      <pc:sldChg chg="addSp delSp modSp add mod">
        <pc:chgData name="Jenifer Prince Devaraj" userId="c3fb109c-09d1-42a6-93f4-69472d709861" providerId="ADAL" clId="{1E0B30D6-D972-4699-A7C7-A67EE28A9F39}" dt="2024-11-11T18:53:04.027" v="74" actId="1076"/>
        <pc:sldMkLst>
          <pc:docMk/>
          <pc:sldMk cId="2239300890" sldId="263"/>
        </pc:sldMkLst>
        <pc:spChg chg="mod">
          <ac:chgData name="Jenifer Prince Devaraj" userId="c3fb109c-09d1-42a6-93f4-69472d709861" providerId="ADAL" clId="{1E0B30D6-D972-4699-A7C7-A67EE28A9F39}" dt="2024-11-11T18:52:51.854" v="67" actId="20577"/>
          <ac:spMkLst>
            <pc:docMk/>
            <pc:sldMk cId="2239300890" sldId="263"/>
            <ac:spMk id="3" creationId="{7A650ADB-7A2E-EB69-4A35-4925C8872BF1}"/>
          </ac:spMkLst>
        </pc:spChg>
        <pc:picChg chg="del">
          <ac:chgData name="Jenifer Prince Devaraj" userId="c3fb109c-09d1-42a6-93f4-69472d709861" providerId="ADAL" clId="{1E0B30D6-D972-4699-A7C7-A67EE28A9F39}" dt="2024-11-11T18:52:53.857" v="68" actId="478"/>
          <ac:picMkLst>
            <pc:docMk/>
            <pc:sldMk cId="2239300890" sldId="263"/>
            <ac:picMk id="5" creationId="{4FF373D9-0991-7765-839E-E35A150B59F2}"/>
          </ac:picMkLst>
        </pc:picChg>
        <pc:picChg chg="add mod">
          <ac:chgData name="Jenifer Prince Devaraj" userId="c3fb109c-09d1-42a6-93f4-69472d709861" providerId="ADAL" clId="{1E0B30D6-D972-4699-A7C7-A67EE28A9F39}" dt="2024-11-11T18:53:04.027" v="74" actId="1076"/>
          <ac:picMkLst>
            <pc:docMk/>
            <pc:sldMk cId="2239300890" sldId="263"/>
            <ac:picMk id="6" creationId="{3DF48ECE-48BE-C1C7-EA67-78D0082EA37A}"/>
          </ac:picMkLst>
        </pc:picChg>
      </pc:sldChg>
      <pc:sldChg chg="addSp delSp modSp add mod">
        <pc:chgData name="Jenifer Prince Devaraj" userId="c3fb109c-09d1-42a6-93f4-69472d709861" providerId="ADAL" clId="{1E0B30D6-D972-4699-A7C7-A67EE28A9F39}" dt="2024-11-11T18:53:42.053" v="85" actId="1076"/>
        <pc:sldMkLst>
          <pc:docMk/>
          <pc:sldMk cId="81310791" sldId="264"/>
        </pc:sldMkLst>
        <pc:spChg chg="mod">
          <ac:chgData name="Jenifer Prince Devaraj" userId="c3fb109c-09d1-42a6-93f4-69472d709861" providerId="ADAL" clId="{1E0B30D6-D972-4699-A7C7-A67EE28A9F39}" dt="2024-11-11T18:53:15.097" v="81" actId="20577"/>
          <ac:spMkLst>
            <pc:docMk/>
            <pc:sldMk cId="81310791" sldId="264"/>
            <ac:spMk id="3" creationId="{7A650ADB-7A2E-EB69-4A35-4925C8872BF1}"/>
          </ac:spMkLst>
        </pc:spChg>
        <pc:picChg chg="add mod">
          <ac:chgData name="Jenifer Prince Devaraj" userId="c3fb109c-09d1-42a6-93f4-69472d709861" providerId="ADAL" clId="{1E0B30D6-D972-4699-A7C7-A67EE28A9F39}" dt="2024-11-11T18:53:42.053" v="85" actId="1076"/>
          <ac:picMkLst>
            <pc:docMk/>
            <pc:sldMk cId="81310791" sldId="264"/>
            <ac:picMk id="5" creationId="{940ACAA0-302C-6DB9-AD3D-91F1632DF3F0}"/>
          </ac:picMkLst>
        </pc:picChg>
        <pc:picChg chg="del">
          <ac:chgData name="Jenifer Prince Devaraj" userId="c3fb109c-09d1-42a6-93f4-69472d709861" providerId="ADAL" clId="{1E0B30D6-D972-4699-A7C7-A67EE28A9F39}" dt="2024-11-11T18:53:36.601" v="82" actId="478"/>
          <ac:picMkLst>
            <pc:docMk/>
            <pc:sldMk cId="81310791" sldId="264"/>
            <ac:picMk id="6" creationId="{3DF48ECE-48BE-C1C7-EA67-78D0082EA37A}"/>
          </ac:picMkLst>
        </pc:picChg>
      </pc:sldChg>
      <pc:sldChg chg="addSp delSp modSp add mod">
        <pc:chgData name="Jenifer Prince Devaraj" userId="c3fb109c-09d1-42a6-93f4-69472d709861" providerId="ADAL" clId="{1E0B30D6-D972-4699-A7C7-A67EE28A9F39}" dt="2024-11-11T18:54:22.143" v="103" actId="14100"/>
        <pc:sldMkLst>
          <pc:docMk/>
          <pc:sldMk cId="3047959552" sldId="265"/>
        </pc:sldMkLst>
        <pc:spChg chg="mod">
          <ac:chgData name="Jenifer Prince Devaraj" userId="c3fb109c-09d1-42a6-93f4-69472d709861" providerId="ADAL" clId="{1E0B30D6-D972-4699-A7C7-A67EE28A9F39}" dt="2024-11-11T18:54:15.642" v="100" actId="20577"/>
          <ac:spMkLst>
            <pc:docMk/>
            <pc:sldMk cId="3047959552" sldId="265"/>
            <ac:spMk id="3" creationId="{7A650ADB-7A2E-EB69-4A35-4925C8872BF1}"/>
          </ac:spMkLst>
        </pc:spChg>
        <pc:picChg chg="del">
          <ac:chgData name="Jenifer Prince Devaraj" userId="c3fb109c-09d1-42a6-93f4-69472d709861" providerId="ADAL" clId="{1E0B30D6-D972-4699-A7C7-A67EE28A9F39}" dt="2024-11-11T18:54:17.200" v="101" actId="478"/>
          <ac:picMkLst>
            <pc:docMk/>
            <pc:sldMk cId="3047959552" sldId="265"/>
            <ac:picMk id="5" creationId="{940ACAA0-302C-6DB9-AD3D-91F1632DF3F0}"/>
          </ac:picMkLst>
        </pc:picChg>
        <pc:picChg chg="add mod">
          <ac:chgData name="Jenifer Prince Devaraj" userId="c3fb109c-09d1-42a6-93f4-69472d709861" providerId="ADAL" clId="{1E0B30D6-D972-4699-A7C7-A67EE28A9F39}" dt="2024-11-11T18:54:22.143" v="103" actId="14100"/>
          <ac:picMkLst>
            <pc:docMk/>
            <pc:sldMk cId="3047959552" sldId="265"/>
            <ac:picMk id="6" creationId="{2666E7B3-843C-94D9-70CC-14235009C5D1}"/>
          </ac:picMkLst>
        </pc:picChg>
      </pc:sldChg>
      <pc:sldChg chg="addSp delSp modSp add mod">
        <pc:chgData name="Jenifer Prince Devaraj" userId="c3fb109c-09d1-42a6-93f4-69472d709861" providerId="ADAL" clId="{1E0B30D6-D972-4699-A7C7-A67EE28A9F39}" dt="2024-11-11T19:13:20.664" v="137" actId="14100"/>
        <pc:sldMkLst>
          <pc:docMk/>
          <pc:sldMk cId="557244269" sldId="266"/>
        </pc:sldMkLst>
        <pc:spChg chg="mod">
          <ac:chgData name="Jenifer Prince Devaraj" userId="c3fb109c-09d1-42a6-93f4-69472d709861" providerId="ADAL" clId="{1E0B30D6-D972-4699-A7C7-A67EE28A9F39}" dt="2024-11-11T19:11:48.773" v="126" actId="1076"/>
          <ac:spMkLst>
            <pc:docMk/>
            <pc:sldMk cId="557244269" sldId="266"/>
            <ac:spMk id="2" creationId="{E1A0F3DB-08C8-429C-CDD2-3670997F10CA}"/>
          </ac:spMkLst>
        </pc:spChg>
        <pc:spChg chg="del">
          <ac:chgData name="Jenifer Prince Devaraj" userId="c3fb109c-09d1-42a6-93f4-69472d709861" providerId="ADAL" clId="{1E0B30D6-D972-4699-A7C7-A67EE28A9F39}" dt="2024-11-11T19:11:51.281" v="127" actId="478"/>
          <ac:spMkLst>
            <pc:docMk/>
            <pc:sldMk cId="557244269" sldId="266"/>
            <ac:spMk id="3" creationId="{7A650ADB-7A2E-EB69-4A35-4925C8872BF1}"/>
          </ac:spMkLst>
        </pc:spChg>
        <pc:spChg chg="add del mod">
          <ac:chgData name="Jenifer Prince Devaraj" userId="c3fb109c-09d1-42a6-93f4-69472d709861" providerId="ADAL" clId="{1E0B30D6-D972-4699-A7C7-A67EE28A9F39}" dt="2024-11-11T19:13:16.467" v="136" actId="478"/>
          <ac:spMkLst>
            <pc:docMk/>
            <pc:sldMk cId="557244269" sldId="266"/>
            <ac:spMk id="8" creationId="{48B99391-6361-DFFE-5B4C-512DC642D19C}"/>
          </ac:spMkLst>
        </pc:spChg>
        <pc:picChg chg="add mod">
          <ac:chgData name="Jenifer Prince Devaraj" userId="c3fb109c-09d1-42a6-93f4-69472d709861" providerId="ADAL" clId="{1E0B30D6-D972-4699-A7C7-A67EE28A9F39}" dt="2024-11-11T19:13:20.664" v="137" actId="14100"/>
          <ac:picMkLst>
            <pc:docMk/>
            <pc:sldMk cId="557244269" sldId="266"/>
            <ac:picMk id="5" creationId="{1E228028-39A8-8724-B393-1C17603F310A}"/>
          </ac:picMkLst>
        </pc:picChg>
        <pc:picChg chg="del">
          <ac:chgData name="Jenifer Prince Devaraj" userId="c3fb109c-09d1-42a6-93f4-69472d709861" providerId="ADAL" clId="{1E0B30D6-D972-4699-A7C7-A67EE28A9F39}" dt="2024-11-11T19:11:39.521" v="122" actId="478"/>
          <ac:picMkLst>
            <pc:docMk/>
            <pc:sldMk cId="557244269" sldId="266"/>
            <ac:picMk id="6" creationId="{2666E7B3-843C-94D9-70CC-14235009C5D1}"/>
          </ac:picMkLst>
        </pc:picChg>
      </pc:sldChg>
      <pc:sldChg chg="addSp delSp modSp add mod">
        <pc:chgData name="Jenifer Prince Devaraj" userId="c3fb109c-09d1-42a6-93f4-69472d709861" providerId="ADAL" clId="{1E0B30D6-D972-4699-A7C7-A67EE28A9F39}" dt="2024-11-11T19:13:09.764" v="135" actId="1076"/>
        <pc:sldMkLst>
          <pc:docMk/>
          <pc:sldMk cId="446879506" sldId="267"/>
        </pc:sldMkLst>
        <pc:spChg chg="mod">
          <ac:chgData name="Jenifer Prince Devaraj" userId="c3fb109c-09d1-42a6-93f4-69472d709861" providerId="ADAL" clId="{1E0B30D6-D972-4699-A7C7-A67EE28A9F39}" dt="2024-11-11T19:11:58.478" v="131" actId="20577"/>
          <ac:spMkLst>
            <pc:docMk/>
            <pc:sldMk cId="446879506" sldId="267"/>
            <ac:spMk id="2" creationId="{E1A0F3DB-08C8-429C-CDD2-3670997F10CA}"/>
          </ac:spMkLst>
        </pc:spChg>
        <pc:picChg chg="add mod">
          <ac:chgData name="Jenifer Prince Devaraj" userId="c3fb109c-09d1-42a6-93f4-69472d709861" providerId="ADAL" clId="{1E0B30D6-D972-4699-A7C7-A67EE28A9F39}" dt="2024-11-11T19:13:09.764" v="135" actId="1076"/>
          <ac:picMkLst>
            <pc:docMk/>
            <pc:sldMk cId="446879506" sldId="267"/>
            <ac:picMk id="4" creationId="{176834F7-1EDF-CEB4-1EDB-390A6CD2D122}"/>
          </ac:picMkLst>
        </pc:picChg>
        <pc:picChg chg="del">
          <ac:chgData name="Jenifer Prince Devaraj" userId="c3fb109c-09d1-42a6-93f4-69472d709861" providerId="ADAL" clId="{1E0B30D6-D972-4699-A7C7-A67EE28A9F39}" dt="2024-11-11T19:13:03.074" v="132" actId="478"/>
          <ac:picMkLst>
            <pc:docMk/>
            <pc:sldMk cId="446879506" sldId="267"/>
            <ac:picMk id="5" creationId="{1E228028-39A8-8724-B393-1C17603F310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5E740-FE51-0E4E-0B16-EEDB15C744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0CD546-6C53-3201-1D66-5406C5E5EE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44F61D-632D-F0BE-3845-EEE849F54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4E292-E9AD-442A-A075-ECFEA7B297B4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5B515C-8F0D-22AC-11B6-E8B9A597F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3B56A-6A62-D083-667E-05E9A2FA1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8FF4-46F6-4B1A-A7E5-60BA3A4B3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04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7E6841-8EB5-5740-7082-B951DFD14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A1D26B-6EE7-4028-CB95-028DD034FB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EB656E-9A35-F5DD-0B1F-C2DC31215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4E292-E9AD-442A-A075-ECFEA7B297B4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B33EE2-D674-14E9-7B16-3916DA608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7CFA2-19D9-3CA5-90B5-1F31539CE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8FF4-46F6-4B1A-A7E5-60BA3A4B3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107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CB97-B44F-275D-ADD2-90F0563AD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4023BA-2138-7F89-BB6B-1EBAECC38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D47AD6-4C80-9176-BE78-EAA334342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4E292-E9AD-442A-A075-ECFEA7B297B4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809D9-A909-640C-57CF-C9072BAF1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D8DB85-3C5A-C8B8-56CC-2F0F5BAF2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8FF4-46F6-4B1A-A7E5-60BA3A4B3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700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326A9-E108-62FF-9332-5E1983014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1EAAB3-70A8-D2ED-E3D4-10C4CE858F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F83CFE-E9BB-71DE-F4BA-9B23BC8DB8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C3AF2C-D759-16FD-AFF0-336EBD76C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4E292-E9AD-442A-A075-ECFEA7B297B4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5E8B28-BAF1-CAC5-C816-2434B21DD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3888E5-FD65-C18F-DEBA-296B77359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8FF4-46F6-4B1A-A7E5-60BA3A4B3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989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7B026-79ED-B4A0-60E2-30CBC82185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3CDF07-E241-C6D6-05F0-F6DA0A45EE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E1B38F-28E2-ABB5-D0D5-69994956CB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97A095-44ED-17BC-88BC-14DD8BECFF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23ADD59-F9D0-38B5-AF8D-FDF1F810D7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630AC1-AC1E-BBC2-249C-3EA9CFEE3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4E292-E9AD-442A-A075-ECFEA7B297B4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66BF2E-86A8-BA2B-4822-F0C622A64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E95168-1E09-05F1-A00C-23A46D29F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8FF4-46F6-4B1A-A7E5-60BA3A4B3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904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28F75-FD7F-5D1E-555C-0356FC877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D7B08A-9469-7D4B-8C44-F1F736D8C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4E292-E9AD-442A-A075-ECFEA7B297B4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1A0663-EEF3-73B1-4DDD-DF2EC14B6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931C91-2E32-0059-3858-3FED18DDF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8FF4-46F6-4B1A-A7E5-60BA3A4B3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506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34D918-4649-93B9-566E-8C69A5A32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4E292-E9AD-442A-A075-ECFEA7B297B4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69B8FD-1FBB-2297-65FD-B9DB74E96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F85CCF-24B3-A1BE-B630-DA5D92FB5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8FF4-46F6-4B1A-A7E5-60BA3A4B3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745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82241-43CE-E4FC-B6C5-D78CCCC24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91E598-D03D-2703-4178-42743669BF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707AF9-BF44-35C1-F9F4-C85246828D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77292D-0EC1-3DAD-B3E1-05A26EB8B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4E292-E9AD-442A-A075-ECFEA7B297B4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4EABCE-8388-604C-3C39-A40511C65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17402F-23DE-FC04-183D-82E99A60F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8FF4-46F6-4B1A-A7E5-60BA3A4B3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025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65316-772D-ABD7-A816-B35FC44AC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14F47C-7BE0-4AED-C20D-B26208EF51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C8508C-0B02-359C-2CCA-51C4E18786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BF80BE-4234-7427-0B7B-9FC324FB7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4E292-E9AD-442A-A075-ECFEA7B297B4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8D312F-C4D5-678E-8A50-57330100D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BA5635-E6F3-BF92-9A74-189B65915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8FF4-46F6-4B1A-A7E5-60BA3A4B3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715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965F9-EF0A-E2C3-35C8-65848C469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3FF713-59C5-02C7-8ABE-A02EC18837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82BEBB-A291-B1F8-ADE1-FF62D594F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4E292-E9AD-442A-A075-ECFEA7B297B4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1B08B-7D1F-FF98-9072-314F3CA41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9AFE04-A7F8-74D5-6D33-195B858E7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8FF4-46F6-4B1A-A7E5-60BA3A4B3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196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D13CDB-7DDD-1FF5-6D74-7A260C260F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90BA1F-C4FA-7C64-6BB9-FF4D6117BB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64E2E-8393-1865-1E26-C503B115B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4E292-E9AD-442A-A075-ECFEA7B297B4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4586EB-E870-BF25-D53D-0FED91849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634BDC-1D94-F225-BC48-4946947C0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8FF4-46F6-4B1A-A7E5-60BA3A4B3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480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F4C51C-2B8A-600E-F8E6-5B093434B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40B094-5F80-7EE7-07D1-F558280659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50C4A9-147B-57D9-9CA7-3D0ABC30DD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004E292-E9AD-442A-A075-ECFEA7B297B4}" type="datetimeFigureOut">
              <a:rPr lang="en-GB" smtClean="0"/>
              <a:t>11/11/2024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7A67EF-409F-4D3B-EA7D-D3F20D2811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17F7C8-FF01-4AB6-A091-92DF7E523B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CA78FF4-46F6-4B1A-A7E5-60BA3A4B3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36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0F3DB-08C8-429C-CDD2-3670997F10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98218" y="374950"/>
            <a:ext cx="9144000" cy="287874"/>
          </a:xfrm>
        </p:spPr>
        <p:txBody>
          <a:bodyPr>
            <a:noAutofit/>
          </a:bodyPr>
          <a:lstStyle/>
          <a:p>
            <a:r>
              <a:rPr lang="en-GB" sz="3000" b="1" dirty="0"/>
              <a:t>DSBSC Observation- Without AWGN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650ADB-7A2E-EB69-4A35-4925C8872B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9301" y="766344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en-GB" sz="2000" b="1" dirty="0"/>
              <a:t>Message Power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55191C-5A11-A041-B548-3A24E6EA7E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8850" y="850900"/>
            <a:ext cx="9010650" cy="600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189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0F3DB-08C8-429C-CDD2-3670997F10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98218" y="374950"/>
            <a:ext cx="9144000" cy="287874"/>
          </a:xfrm>
        </p:spPr>
        <p:txBody>
          <a:bodyPr>
            <a:noAutofit/>
          </a:bodyPr>
          <a:lstStyle/>
          <a:p>
            <a:r>
              <a:rPr lang="en-GB" sz="3000" b="1" dirty="0"/>
              <a:t>DSBSC Observation- Without AWGN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650ADB-7A2E-EB69-4A35-4925C8872B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9301" y="766344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en-GB" sz="2000" b="1" dirty="0"/>
              <a:t>Carrier Power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64342B-0459-3781-17B7-3D08DDC4E7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4826" y="662824"/>
            <a:ext cx="8963891" cy="597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565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0F3DB-08C8-429C-CDD2-3670997F10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98218" y="374950"/>
            <a:ext cx="9144000" cy="287874"/>
          </a:xfrm>
        </p:spPr>
        <p:txBody>
          <a:bodyPr>
            <a:noAutofit/>
          </a:bodyPr>
          <a:lstStyle/>
          <a:p>
            <a:r>
              <a:rPr lang="en-GB" sz="3000" b="1" dirty="0"/>
              <a:t>DSBSC Observation- Without AWGN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650ADB-7A2E-EB69-4A35-4925C8872B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9301" y="766344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en-GB" sz="2000" b="1" dirty="0"/>
              <a:t>Transmitter Power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6D7027-7646-AA15-8B97-FF429F069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9030" y="957686"/>
            <a:ext cx="8850469" cy="5900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669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0F3DB-08C8-429C-CDD2-3670997F10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98218" y="374950"/>
            <a:ext cx="9144000" cy="287874"/>
          </a:xfrm>
        </p:spPr>
        <p:txBody>
          <a:bodyPr>
            <a:noAutofit/>
          </a:bodyPr>
          <a:lstStyle/>
          <a:p>
            <a:r>
              <a:rPr lang="en-GB" sz="3000" b="1" dirty="0"/>
              <a:t>DSBSC Observation- Without AWGN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650ADB-7A2E-EB69-4A35-4925C8872B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9301" y="766344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en-GB" sz="2000" b="1" dirty="0"/>
              <a:t>Received Power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7E6021-C389-9CEE-75FD-EE96CD465E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7138" y="1056424"/>
            <a:ext cx="8702362" cy="580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295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0F3DB-08C8-429C-CDD2-3670997F10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98218" y="374950"/>
            <a:ext cx="9144000" cy="287874"/>
          </a:xfrm>
        </p:spPr>
        <p:txBody>
          <a:bodyPr>
            <a:noAutofit/>
          </a:bodyPr>
          <a:lstStyle/>
          <a:p>
            <a:r>
              <a:rPr lang="en-GB" sz="3000" b="1" dirty="0"/>
              <a:t>DSBSC Observation- With AWGN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650ADB-7A2E-EB69-4A35-4925C8872B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9301" y="766344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en-GB" sz="2000" b="1" dirty="0"/>
              <a:t>Message Power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2A1B78F-A702-F55D-8334-B257348D3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874" y="662824"/>
            <a:ext cx="9108660" cy="6072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831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0F3DB-08C8-429C-CDD2-3670997F10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98218" y="374950"/>
            <a:ext cx="9144000" cy="287874"/>
          </a:xfrm>
        </p:spPr>
        <p:txBody>
          <a:bodyPr>
            <a:noAutofit/>
          </a:bodyPr>
          <a:lstStyle/>
          <a:p>
            <a:r>
              <a:rPr lang="en-GB" sz="3000" b="1" dirty="0"/>
              <a:t>DSBSC Observation- With AWGN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650ADB-7A2E-EB69-4A35-4925C8872B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9301" y="766344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en-GB" sz="2000" b="1" dirty="0"/>
              <a:t>Carrier Power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F373D9-0991-7765-839E-E35A150B59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0772" y="766344"/>
            <a:ext cx="8856908" cy="5904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540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0F3DB-08C8-429C-CDD2-3670997F10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98218" y="374950"/>
            <a:ext cx="9144000" cy="287874"/>
          </a:xfrm>
        </p:spPr>
        <p:txBody>
          <a:bodyPr>
            <a:noAutofit/>
          </a:bodyPr>
          <a:lstStyle/>
          <a:p>
            <a:r>
              <a:rPr lang="en-GB" sz="3000" b="1" dirty="0"/>
              <a:t>DSBSC Observation- With AWGN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650ADB-7A2E-EB69-4A35-4925C8872B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9301" y="766344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en-GB" sz="2000" b="1" dirty="0"/>
              <a:t>Transmitted Power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F48ECE-48BE-C1C7-EA67-78D0082EA3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8699" y="766344"/>
            <a:ext cx="8721680" cy="5814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3008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0F3DB-08C8-429C-CDD2-3670997F10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98218" y="374950"/>
            <a:ext cx="9144000" cy="287874"/>
          </a:xfrm>
        </p:spPr>
        <p:txBody>
          <a:bodyPr>
            <a:noAutofit/>
          </a:bodyPr>
          <a:lstStyle/>
          <a:p>
            <a:r>
              <a:rPr lang="en-GB" sz="3000" b="1" dirty="0"/>
              <a:t>DSBSC Observation- With AWGN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650ADB-7A2E-EB69-4A35-4925C8872B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9301" y="766344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en-GB" sz="2000" b="1" dirty="0"/>
              <a:t>AWGN Power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0ACAA0-302C-6DB9-AD3D-91F1632DF3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532" y="662824"/>
            <a:ext cx="9137484" cy="6091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10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0F3DB-08C8-429C-CDD2-3670997F10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98218" y="374950"/>
            <a:ext cx="9144000" cy="287874"/>
          </a:xfrm>
        </p:spPr>
        <p:txBody>
          <a:bodyPr>
            <a:noAutofit/>
          </a:bodyPr>
          <a:lstStyle/>
          <a:p>
            <a:r>
              <a:rPr lang="en-GB" sz="3000" b="1" dirty="0"/>
              <a:t>DSBSC Observation- With AWGN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650ADB-7A2E-EB69-4A35-4925C8872B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9301" y="766344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en-GB" sz="2000" b="1" dirty="0"/>
              <a:t>Receiver Power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666E7B3-843C-94D9-70CC-14235009C5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9712" y="944808"/>
            <a:ext cx="8869787" cy="5913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9595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0F3DB-08C8-429C-CDD2-3670997F10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22833" y="368511"/>
            <a:ext cx="9144000" cy="287874"/>
          </a:xfrm>
        </p:spPr>
        <p:txBody>
          <a:bodyPr>
            <a:noAutofit/>
          </a:bodyPr>
          <a:lstStyle/>
          <a:p>
            <a:r>
              <a:rPr lang="en-GB" sz="3000" b="1" dirty="0"/>
              <a:t>DSBSC Observation(Time Scope)- Without AWGN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228028-39A8-8724-B393-1C17603F31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387" y="561687"/>
            <a:ext cx="10897466" cy="6296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2442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0F3DB-08C8-429C-CDD2-3670997F10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22833" y="368511"/>
            <a:ext cx="9144000" cy="287874"/>
          </a:xfrm>
        </p:spPr>
        <p:txBody>
          <a:bodyPr>
            <a:noAutofit/>
          </a:bodyPr>
          <a:lstStyle/>
          <a:p>
            <a:r>
              <a:rPr lang="en-GB" sz="3000" b="1" dirty="0"/>
              <a:t>DSBSC Observation(Time Scope)- With AWGN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48B99391-6361-DFFE-5B4C-512DC642D1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6834F7-1EDF-CEB4-1EDB-390A6CD2D1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037" y="559117"/>
            <a:ext cx="11019356" cy="6298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8795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697CE2-E9F8-2953-02C3-C99BCF448DF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6CB071-F944-B435-32DC-F7ECDF72C67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042885-E254-C783-2900-23529641F7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338" y="545523"/>
            <a:ext cx="11814661" cy="595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534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</Words>
  <Application>Microsoft Office PowerPoint</Application>
  <PresentationFormat>Widescreen</PresentationFormat>
  <Paragraphs>20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DSBSC Observation- Without AWGN</vt:lpstr>
      <vt:lpstr>DSBSC Observation- Without AWGN</vt:lpstr>
      <vt:lpstr>DSBSC Observation- Without AWGN</vt:lpstr>
      <vt:lpstr>DSBSC Observation- Without AWGN</vt:lpstr>
      <vt:lpstr>DSBSC Observation- With AWGN</vt:lpstr>
      <vt:lpstr>DSBSC Observation- With AWGN</vt:lpstr>
      <vt:lpstr>DSBSC Observation- With AWGN</vt:lpstr>
      <vt:lpstr>DSBSC Observation- With AWGN</vt:lpstr>
      <vt:lpstr>DSBSC Observation- With AWGN</vt:lpstr>
      <vt:lpstr>DSBSC Observation(Time Scope)- Without AWGN</vt:lpstr>
      <vt:lpstr>DSBSC Observation(Time Scope)- With AWGN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Jenifer Prince Devaraj</dc:creator>
  <cp:lastModifiedBy>Jenifer Prince Devaraj</cp:lastModifiedBy>
  <cp:revision>1</cp:revision>
  <dcterms:created xsi:type="dcterms:W3CDTF">2024-11-11T16:16:48Z</dcterms:created>
  <dcterms:modified xsi:type="dcterms:W3CDTF">2024-11-11T19:14:15Z</dcterms:modified>
</cp:coreProperties>
</file>