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sldIdLst>
    <p:sldId id="256" r:id="rId2"/>
    <p:sldId id="260" r:id="rId3"/>
    <p:sldId id="267" r:id="rId4"/>
    <p:sldId id="268" r:id="rId5"/>
    <p:sldId id="277" r:id="rId6"/>
    <p:sldId id="270" r:id="rId7"/>
    <p:sldId id="269" r:id="rId8"/>
    <p:sldId id="271" r:id="rId9"/>
    <p:sldId id="272" r:id="rId10"/>
    <p:sldId id="273" r:id="rId11"/>
    <p:sldId id="274" r:id="rId12"/>
    <p:sldId id="276" r:id="rId13"/>
    <p:sldId id="27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C3EF63-5C3B-486B-9588-B8261D7D5E2F}" v="158" dt="2024-05-01T14:00:59.13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79" d="100"/>
          <a:sy n="79" d="100"/>
        </p:scale>
        <p:origin x="77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Sanger" userId="1ed1c74214581d38" providerId="LiveId" clId="{5DC3EF63-5C3B-486B-9588-B8261D7D5E2F}"/>
    <pc:docChg chg="undo redo custSel addSld delSld modSld sldOrd">
      <pc:chgData name="Emily Sanger" userId="1ed1c74214581d38" providerId="LiveId" clId="{5DC3EF63-5C3B-486B-9588-B8261D7D5E2F}" dt="2024-05-01T14:48:04.918" v="7392" actId="14100"/>
      <pc:docMkLst>
        <pc:docMk/>
      </pc:docMkLst>
      <pc:sldChg chg="addSp delSp modSp mod setBg delAnim modAnim setClrOvrMap delDesignElem">
        <pc:chgData name="Emily Sanger" userId="1ed1c74214581d38" providerId="LiveId" clId="{5DC3EF63-5C3B-486B-9588-B8261D7D5E2F}" dt="2024-04-18T08:12:37.001" v="1625"/>
        <pc:sldMkLst>
          <pc:docMk/>
          <pc:sldMk cId="2038833759" sldId="256"/>
        </pc:sldMkLst>
        <pc:spChg chg="del mod ord">
          <ac:chgData name="Emily Sanger" userId="1ed1c74214581d38" providerId="LiveId" clId="{5DC3EF63-5C3B-486B-9588-B8261D7D5E2F}" dt="2024-04-15T10:20:11.055" v="1471" actId="478"/>
          <ac:spMkLst>
            <pc:docMk/>
            <pc:sldMk cId="2038833759" sldId="256"/>
            <ac:spMk id="2" creationId="{79BA3A81-B4E4-BEC8-8004-40D944C15C2A}"/>
          </ac:spMkLst>
        </pc:spChg>
        <pc:spChg chg="mod ord">
          <ac:chgData name="Emily Sanger" userId="1ed1c74214581d38" providerId="LiveId" clId="{5DC3EF63-5C3B-486B-9588-B8261D7D5E2F}" dt="2024-04-18T08:11:38.699" v="1612" actId="404"/>
          <ac:spMkLst>
            <pc:docMk/>
            <pc:sldMk cId="2038833759" sldId="256"/>
            <ac:spMk id="3" creationId="{0FDDDD2C-04B6-8D57-7157-1506EC67D102}"/>
          </ac:spMkLst>
        </pc:spChg>
        <pc:spChg chg="add mod">
          <ac:chgData name="Emily Sanger" userId="1ed1c74214581d38" providerId="LiveId" clId="{5DC3EF63-5C3B-486B-9588-B8261D7D5E2F}" dt="2024-04-18T08:11:30.919" v="1605" actId="1076"/>
          <ac:spMkLst>
            <pc:docMk/>
            <pc:sldMk cId="2038833759" sldId="256"/>
            <ac:spMk id="5" creationId="{455C8390-DF4D-F702-3D91-54506D132F97}"/>
          </ac:spMkLst>
        </pc:spChg>
        <pc:spChg chg="add del">
          <ac:chgData name="Emily Sanger" userId="1ed1c74214581d38" providerId="LiveId" clId="{5DC3EF63-5C3B-486B-9588-B8261D7D5E2F}" dt="2024-04-15T10:24:57.640" v="1493" actId="26606"/>
          <ac:spMkLst>
            <pc:docMk/>
            <pc:sldMk cId="2038833759" sldId="256"/>
            <ac:spMk id="11" creationId="{1297B3EE-4207-4F48-AE4A-78CA67188AF7}"/>
          </ac:spMkLst>
        </pc:spChg>
        <pc:spChg chg="add del">
          <ac:chgData name="Emily Sanger" userId="1ed1c74214581d38" providerId="LiveId" clId="{5DC3EF63-5C3B-486B-9588-B8261D7D5E2F}" dt="2024-04-15T10:24:57.640" v="1493" actId="26606"/>
          <ac:spMkLst>
            <pc:docMk/>
            <pc:sldMk cId="2038833759" sldId="256"/>
            <ac:spMk id="13" creationId="{8F0030D9-4988-46AF-ACFC-C21F15B16FBA}"/>
          </ac:spMkLst>
        </pc:spChg>
        <pc:spChg chg="add del">
          <ac:chgData name="Emily Sanger" userId="1ed1c74214581d38" providerId="LiveId" clId="{5DC3EF63-5C3B-486B-9588-B8261D7D5E2F}" dt="2024-04-18T08:10:40.490" v="1589" actId="26606"/>
          <ac:spMkLst>
            <pc:docMk/>
            <pc:sldMk cId="2038833759" sldId="256"/>
            <ac:spMk id="23" creationId="{03E8462A-FEBA-4848-81CC-3F8DA3E477BE}"/>
          </ac:spMkLst>
        </pc:spChg>
        <pc:spChg chg="add del">
          <ac:chgData name="Emily Sanger" userId="1ed1c74214581d38" providerId="LiveId" clId="{5DC3EF63-5C3B-486B-9588-B8261D7D5E2F}" dt="2024-04-18T08:10:40.490" v="1589" actId="26606"/>
          <ac:spMkLst>
            <pc:docMk/>
            <pc:sldMk cId="2038833759" sldId="256"/>
            <ac:spMk id="36" creationId="{7941F9B1-B01B-4A84-89D9-B169AEB4E456}"/>
          </ac:spMkLst>
        </pc:spChg>
        <pc:spChg chg="add del">
          <ac:chgData name="Emily Sanger" userId="1ed1c74214581d38" providerId="LiveId" clId="{5DC3EF63-5C3B-486B-9588-B8261D7D5E2F}" dt="2024-04-18T08:12:37.001" v="1625"/>
          <ac:spMkLst>
            <pc:docMk/>
            <pc:sldMk cId="2038833759" sldId="256"/>
            <ac:spMk id="48" creationId="{F0656BFA-9C98-404D-A9A8-62F85430CB99}"/>
          </ac:spMkLst>
        </pc:spChg>
        <pc:spChg chg="add del">
          <ac:chgData name="Emily Sanger" userId="1ed1c74214581d38" providerId="LiveId" clId="{5DC3EF63-5C3B-486B-9588-B8261D7D5E2F}" dt="2024-04-18T08:12:37.001" v="1625"/>
          <ac:spMkLst>
            <pc:docMk/>
            <pc:sldMk cId="2038833759" sldId="256"/>
            <ac:spMk id="49" creationId="{2CEFF5E2-6478-4C20-B0EB-864D7BD0A5E0}"/>
          </ac:spMkLst>
        </pc:spChg>
        <pc:spChg chg="add del">
          <ac:chgData name="Emily Sanger" userId="1ed1c74214581d38" providerId="LiveId" clId="{5DC3EF63-5C3B-486B-9588-B8261D7D5E2F}" dt="2024-04-15T10:17:32.530" v="1288" actId="26606"/>
          <ac:spMkLst>
            <pc:docMk/>
            <pc:sldMk cId="2038833759" sldId="256"/>
            <ac:spMk id="1028" creationId="{7451E7C6-1961-4199-B95E-D0993B9FB3D5}"/>
          </ac:spMkLst>
        </pc:spChg>
        <pc:spChg chg="add del">
          <ac:chgData name="Emily Sanger" userId="1ed1c74214581d38" providerId="LiveId" clId="{5DC3EF63-5C3B-486B-9588-B8261D7D5E2F}" dt="2024-04-15T10:08:48.489" v="1206"/>
          <ac:spMkLst>
            <pc:docMk/>
            <pc:sldMk cId="2038833759" sldId="256"/>
            <ac:spMk id="1031" creationId="{A4322390-8B58-46BE-88EB-D9FD30C08743}"/>
          </ac:spMkLst>
        </pc:spChg>
        <pc:spChg chg="add del">
          <ac:chgData name="Emily Sanger" userId="1ed1c74214581d38" providerId="LiveId" clId="{5DC3EF63-5C3B-486B-9588-B8261D7D5E2F}" dt="2024-04-15T10:17:32.530" v="1288" actId="26606"/>
          <ac:spMkLst>
            <pc:docMk/>
            <pc:sldMk cId="2038833759" sldId="256"/>
            <ac:spMk id="1033" creationId="{3B97F1EF-0AED-4298-89CA-8BA44F71D4BE}"/>
          </ac:spMkLst>
        </pc:spChg>
        <pc:spChg chg="add del">
          <ac:chgData name="Emily Sanger" userId="1ed1c74214581d38" providerId="LiveId" clId="{5DC3EF63-5C3B-486B-9588-B8261D7D5E2F}" dt="2024-04-15T10:17:32.530" v="1288" actId="26606"/>
          <ac:spMkLst>
            <pc:docMk/>
            <pc:sldMk cId="2038833759" sldId="256"/>
            <ac:spMk id="1035" creationId="{091782EE-F77E-4722-85F0-C1E5F079003E}"/>
          </ac:spMkLst>
        </pc:spChg>
        <pc:spChg chg="add del">
          <ac:chgData name="Emily Sanger" userId="1ed1c74214581d38" providerId="LiveId" clId="{5DC3EF63-5C3B-486B-9588-B8261D7D5E2F}" dt="2024-04-15T10:16:38.243" v="1272" actId="26606"/>
          <ac:spMkLst>
            <pc:docMk/>
            <pc:sldMk cId="2038833759" sldId="256"/>
            <ac:spMk id="1040" creationId="{6A0C4259-D617-466A-BF34-15B2EC7CC13C}"/>
          </ac:spMkLst>
        </pc:spChg>
        <pc:spChg chg="add del">
          <ac:chgData name="Emily Sanger" userId="1ed1c74214581d38" providerId="LiveId" clId="{5DC3EF63-5C3B-486B-9588-B8261D7D5E2F}" dt="2024-04-15T10:16:38.243" v="1272" actId="26606"/>
          <ac:spMkLst>
            <pc:docMk/>
            <pc:sldMk cId="2038833759" sldId="256"/>
            <ac:spMk id="1042" creationId="{EA4C7B77-900B-4FEC-88F1-D511402DF272}"/>
          </ac:spMkLst>
        </pc:spChg>
        <pc:spChg chg="add del">
          <ac:chgData name="Emily Sanger" userId="1ed1c74214581d38" providerId="LiveId" clId="{5DC3EF63-5C3B-486B-9588-B8261D7D5E2F}" dt="2024-04-15T10:16:40.080" v="1274" actId="26606"/>
          <ac:spMkLst>
            <pc:docMk/>
            <pc:sldMk cId="2038833759" sldId="256"/>
            <ac:spMk id="1044" creationId="{F1838915-C181-4A3D-8391-943D9379C800}"/>
          </ac:spMkLst>
        </pc:spChg>
        <pc:spChg chg="add del">
          <ac:chgData name="Emily Sanger" userId="1ed1c74214581d38" providerId="LiveId" clId="{5DC3EF63-5C3B-486B-9588-B8261D7D5E2F}" dt="2024-04-15T10:16:41.054" v="1276" actId="26606"/>
          <ac:spMkLst>
            <pc:docMk/>
            <pc:sldMk cId="2038833759" sldId="256"/>
            <ac:spMk id="1046" creationId="{D2A43A77-DE8F-41BD-950B-368CBC55ED28}"/>
          </ac:spMkLst>
        </pc:spChg>
        <pc:spChg chg="add del">
          <ac:chgData name="Emily Sanger" userId="1ed1c74214581d38" providerId="LiveId" clId="{5DC3EF63-5C3B-486B-9588-B8261D7D5E2F}" dt="2024-04-15T10:16:44.154" v="1278" actId="26606"/>
          <ac:spMkLst>
            <pc:docMk/>
            <pc:sldMk cId="2038833759" sldId="256"/>
            <ac:spMk id="1048" creationId="{F1838915-C181-4A3D-8391-943D9379C800}"/>
          </ac:spMkLst>
        </pc:spChg>
        <pc:spChg chg="add del">
          <ac:chgData name="Emily Sanger" userId="1ed1c74214581d38" providerId="LiveId" clId="{5DC3EF63-5C3B-486B-9588-B8261D7D5E2F}" dt="2024-04-15T10:16:50.269" v="1280" actId="26606"/>
          <ac:spMkLst>
            <pc:docMk/>
            <pc:sldMk cId="2038833759" sldId="256"/>
            <ac:spMk id="1050" creationId="{E248CFC4-F805-4B6F-98D5-62F6E36057C6}"/>
          </ac:spMkLst>
        </pc:spChg>
        <pc:grpChg chg="add del">
          <ac:chgData name="Emily Sanger" userId="1ed1c74214581d38" providerId="LiveId" clId="{5DC3EF63-5C3B-486B-9588-B8261D7D5E2F}" dt="2024-04-18T08:10:40.490" v="1589" actId="26606"/>
          <ac:grpSpMkLst>
            <pc:docMk/>
            <pc:sldMk cId="2038833759" sldId="256"/>
            <ac:grpSpMk id="8" creationId="{609316A9-990D-4EC3-A671-70EE5C1493A4}"/>
          </ac:grpSpMkLst>
        </pc:grpChg>
        <pc:grpChg chg="add del">
          <ac:chgData name="Emily Sanger" userId="1ed1c74214581d38" providerId="LiveId" clId="{5DC3EF63-5C3B-486B-9588-B8261D7D5E2F}" dt="2024-04-18T08:10:40.490" v="1589" actId="26606"/>
          <ac:grpSpMkLst>
            <pc:docMk/>
            <pc:sldMk cId="2038833759" sldId="256"/>
            <ac:grpSpMk id="25" creationId="{2109F83F-40FE-4DB3-84CC-09FB3340D06D}"/>
          </ac:grpSpMkLst>
        </pc:grpChg>
        <pc:grpChg chg="add del">
          <ac:chgData name="Emily Sanger" userId="1ed1c74214581d38" providerId="LiveId" clId="{5DC3EF63-5C3B-486B-9588-B8261D7D5E2F}" dt="2024-04-18T08:12:37.001" v="1625"/>
          <ac:grpSpMkLst>
            <pc:docMk/>
            <pc:sldMk cId="2038833759" sldId="256"/>
            <ac:grpSpMk id="38" creationId="{609316A9-990D-4EC3-A671-70EE5C1493A4}"/>
          </ac:grpSpMkLst>
        </pc:grpChg>
        <pc:picChg chg="mod ord">
          <ac:chgData name="Emily Sanger" userId="1ed1c74214581d38" providerId="LiveId" clId="{5DC3EF63-5C3B-486B-9588-B8261D7D5E2F}" dt="2024-04-18T08:11:13.535" v="1600" actId="14100"/>
          <ac:picMkLst>
            <pc:docMk/>
            <pc:sldMk cId="2038833759" sldId="256"/>
            <ac:picMk id="4" creationId="{3155CFEA-C9D9-953D-333D-16E6AAA62036}"/>
          </ac:picMkLst>
        </pc:picChg>
        <pc:picChg chg="add mod">
          <ac:chgData name="Emily Sanger" userId="1ed1c74214581d38" providerId="LiveId" clId="{5DC3EF63-5C3B-486B-9588-B8261D7D5E2F}" dt="2024-04-18T08:11:16.345" v="1601" actId="1076"/>
          <ac:picMkLst>
            <pc:docMk/>
            <pc:sldMk cId="2038833759" sldId="256"/>
            <ac:picMk id="6" creationId="{DF7975BA-AB26-5D1E-5756-597354D15887}"/>
          </ac:picMkLst>
        </pc:picChg>
        <pc:picChg chg="del mod ord">
          <ac:chgData name="Emily Sanger" userId="1ed1c74214581d38" providerId="LiveId" clId="{5DC3EF63-5C3B-486B-9588-B8261D7D5E2F}" dt="2024-04-15T10:21:01.942" v="1480" actId="478"/>
          <ac:picMkLst>
            <pc:docMk/>
            <pc:sldMk cId="2038833759" sldId="256"/>
            <ac:picMk id="1026" creationId="{71A9E7D4-BDE7-4B9B-7D1C-35279B7FEBAE}"/>
          </ac:picMkLst>
        </pc:picChg>
      </pc:sldChg>
      <pc:sldChg chg="addSp delSp modSp mod delDesignElem">
        <pc:chgData name="Emily Sanger" userId="1ed1c74214581d38" providerId="LiveId" clId="{5DC3EF63-5C3B-486B-9588-B8261D7D5E2F}" dt="2024-05-01T14:06:40.615" v="7376" actId="27636"/>
        <pc:sldMkLst>
          <pc:docMk/>
          <pc:sldMk cId="507095584" sldId="260"/>
        </pc:sldMkLst>
        <pc:spChg chg="mod">
          <ac:chgData name="Emily Sanger" userId="1ed1c74214581d38" providerId="LiveId" clId="{5DC3EF63-5C3B-486B-9588-B8261D7D5E2F}" dt="2024-04-26T09:53:32.007" v="4429" actId="20577"/>
          <ac:spMkLst>
            <pc:docMk/>
            <pc:sldMk cId="507095584" sldId="260"/>
            <ac:spMk id="2" creationId="{309587AB-D2B7-41B7-EE4A-C91FCA754DE9}"/>
          </ac:spMkLst>
        </pc:spChg>
        <pc:spChg chg="mod ord">
          <ac:chgData name="Emily Sanger" userId="1ed1c74214581d38" providerId="LiveId" clId="{5DC3EF63-5C3B-486B-9588-B8261D7D5E2F}" dt="2024-05-01T14:06:40.615" v="7376" actId="27636"/>
          <ac:spMkLst>
            <pc:docMk/>
            <pc:sldMk cId="507095584" sldId="260"/>
            <ac:spMk id="5" creationId="{F2396841-2465-C4B8-3FF1-2BC7EFA88C46}"/>
          </ac:spMkLst>
        </pc:spChg>
        <pc:spChg chg="mod ord">
          <ac:chgData name="Emily Sanger" userId="1ed1c74214581d38" providerId="LiveId" clId="{5DC3EF63-5C3B-486B-9588-B8261D7D5E2F}" dt="2024-04-18T08:12:37.001" v="1625"/>
          <ac:spMkLst>
            <pc:docMk/>
            <pc:sldMk cId="507095584" sldId="260"/>
            <ac:spMk id="6" creationId="{FB78A03E-6C28-2A0E-0441-85E4EAFE8E7C}"/>
          </ac:spMkLst>
        </pc:spChg>
        <pc:spChg chg="add del">
          <ac:chgData name="Emily Sanger" userId="1ed1c74214581d38" providerId="LiveId" clId="{5DC3EF63-5C3B-486B-9588-B8261D7D5E2F}" dt="2024-04-15T10:09:33.450" v="1219" actId="26606"/>
          <ac:spMkLst>
            <pc:docMk/>
            <pc:sldMk cId="507095584" sldId="260"/>
            <ac:spMk id="4109" creationId="{05325879-C4B2-475E-B853-DC8F21A63351}"/>
          </ac:spMkLst>
        </pc:spChg>
        <pc:spChg chg="add del">
          <ac:chgData name="Emily Sanger" userId="1ed1c74214581d38" providerId="LiveId" clId="{5DC3EF63-5C3B-486B-9588-B8261D7D5E2F}" dt="2024-04-15T10:09:33.450" v="1219" actId="26606"/>
          <ac:spMkLst>
            <pc:docMk/>
            <pc:sldMk cId="507095584" sldId="260"/>
            <ac:spMk id="4111" creationId="{012C085F-3B19-420D-902A-B55695F5036C}"/>
          </ac:spMkLst>
        </pc:spChg>
        <pc:spChg chg="add del">
          <ac:chgData name="Emily Sanger" userId="1ed1c74214581d38" providerId="LiveId" clId="{5DC3EF63-5C3B-486B-9588-B8261D7D5E2F}" dt="2024-04-18T08:10:28.875" v="1581"/>
          <ac:spMkLst>
            <pc:docMk/>
            <pc:sldMk cId="507095584" sldId="260"/>
            <ac:spMk id="4113" creationId="{04D65EFB-5E87-4639-A481-956B52E9D27C}"/>
          </ac:spMkLst>
        </pc:spChg>
        <pc:spChg chg="add del">
          <ac:chgData name="Emily Sanger" userId="1ed1c74214581d38" providerId="LiveId" clId="{5DC3EF63-5C3B-486B-9588-B8261D7D5E2F}" dt="2024-04-18T08:10:28.875" v="1581"/>
          <ac:spMkLst>
            <pc:docMk/>
            <pc:sldMk cId="507095584" sldId="260"/>
            <ac:spMk id="4114" creationId="{2A3781C0-206F-4038-93FF-4CDA80B1D99C}"/>
          </ac:spMkLst>
        </pc:spChg>
        <pc:spChg chg="add del">
          <ac:chgData name="Emily Sanger" userId="1ed1c74214581d38" providerId="LiveId" clId="{5DC3EF63-5C3B-486B-9588-B8261D7D5E2F}" dt="2024-04-15T10:08:48.489" v="1206"/>
          <ac:spMkLst>
            <pc:docMk/>
            <pc:sldMk cId="507095584" sldId="260"/>
            <ac:spMk id="4132" creationId="{61515115-95FB-41E0-86F3-8744438C09D0}"/>
          </ac:spMkLst>
        </pc:spChg>
        <pc:spChg chg="add del">
          <ac:chgData name="Emily Sanger" userId="1ed1c74214581d38" providerId="LiveId" clId="{5DC3EF63-5C3B-486B-9588-B8261D7D5E2F}" dt="2024-04-15T10:08:48.489" v="1206"/>
          <ac:spMkLst>
            <pc:docMk/>
            <pc:sldMk cId="507095584" sldId="260"/>
            <ac:spMk id="4134" creationId="{8222A33F-BE2D-4D69-92A0-5DF8B17BAACA}"/>
          </ac:spMkLst>
        </pc:spChg>
        <pc:spChg chg="add del">
          <ac:chgData name="Emily Sanger" userId="1ed1c74214581d38" providerId="LiveId" clId="{5DC3EF63-5C3B-486B-9588-B8261D7D5E2F}" dt="2024-04-15T10:08:48.489" v="1206"/>
          <ac:spMkLst>
            <pc:docMk/>
            <pc:sldMk cId="507095584" sldId="260"/>
            <ac:spMk id="4136" creationId="{CE1C74D0-9609-468A-9597-5D87C8A42B58}"/>
          </ac:spMkLst>
        </pc:spChg>
        <pc:spChg chg="add del">
          <ac:chgData name="Emily Sanger" userId="1ed1c74214581d38" providerId="LiveId" clId="{5DC3EF63-5C3B-486B-9588-B8261D7D5E2F}" dt="2024-04-15T10:08:48.489" v="1206"/>
          <ac:spMkLst>
            <pc:docMk/>
            <pc:sldMk cId="507095584" sldId="260"/>
            <ac:spMk id="4138" creationId="{C137128D-E594-4905-9F76-E385F0831D60}"/>
          </ac:spMkLst>
        </pc:spChg>
        <pc:picChg chg="mod">
          <ac:chgData name="Emily Sanger" userId="1ed1c74214581d38" providerId="LiveId" clId="{5DC3EF63-5C3B-486B-9588-B8261D7D5E2F}" dt="2024-04-15T10:09:33.494" v="1220" actId="26606"/>
          <ac:picMkLst>
            <pc:docMk/>
            <pc:sldMk cId="507095584" sldId="260"/>
            <ac:picMk id="4104" creationId="{40455A80-47BF-FB35-0735-EA23FD4DB59D}"/>
          </ac:picMkLst>
        </pc:picChg>
      </pc:sldChg>
      <pc:sldChg chg="addSp delSp modSp del mod setBg delDesignElem">
        <pc:chgData name="Emily Sanger" userId="1ed1c74214581d38" providerId="LiveId" clId="{5DC3EF63-5C3B-486B-9588-B8261D7D5E2F}" dt="2024-04-22T19:45:44.440" v="2562" actId="2696"/>
        <pc:sldMkLst>
          <pc:docMk/>
          <pc:sldMk cId="1615702026" sldId="266"/>
        </pc:sldMkLst>
        <pc:spChg chg="del mod">
          <ac:chgData name="Emily Sanger" userId="1ed1c74214581d38" providerId="LiveId" clId="{5DC3EF63-5C3B-486B-9588-B8261D7D5E2F}" dt="2024-04-22T19:45:36.179" v="2561" actId="478"/>
          <ac:spMkLst>
            <pc:docMk/>
            <pc:sldMk cId="1615702026" sldId="266"/>
            <ac:spMk id="2" creationId="{169E121D-5680-05CA-C8BB-9F16B7E82FC4}"/>
          </ac:spMkLst>
        </pc:spChg>
        <pc:spChg chg="del mod">
          <ac:chgData name="Emily Sanger" userId="1ed1c74214581d38" providerId="LiveId" clId="{5DC3EF63-5C3B-486B-9588-B8261D7D5E2F}" dt="2024-04-15T10:14:18.684" v="1270" actId="26606"/>
          <ac:spMkLst>
            <pc:docMk/>
            <pc:sldMk cId="1615702026" sldId="266"/>
            <ac:spMk id="3" creationId="{2B702C5F-2AC6-AB9B-F94C-15AD267068E7}"/>
          </ac:spMkLst>
        </pc:spChg>
        <pc:spChg chg="add mod">
          <ac:chgData name="Emily Sanger" userId="1ed1c74214581d38" providerId="LiveId" clId="{5DC3EF63-5C3B-486B-9588-B8261D7D5E2F}" dt="2024-04-22T19:45:36.179" v="2561" actId="478"/>
          <ac:spMkLst>
            <pc:docMk/>
            <pc:sldMk cId="1615702026" sldId="266"/>
            <ac:spMk id="4" creationId="{72D4837E-F28F-F777-AC58-3E268ECE55CB}"/>
          </ac:spMkLst>
        </pc:spChg>
        <pc:spChg chg="mod">
          <ac:chgData name="Emily Sanger" userId="1ed1c74214581d38" providerId="LiveId" clId="{5DC3EF63-5C3B-486B-9588-B8261D7D5E2F}" dt="2024-04-22T19:41:17.260" v="2526" actId="26606"/>
          <ac:spMkLst>
            <pc:docMk/>
            <pc:sldMk cId="1615702026" sldId="266"/>
            <ac:spMk id="6" creationId="{94B0D8A0-D5AB-9CD7-ACF9-99F64594E4FA}"/>
          </ac:spMkLst>
        </pc:spChg>
        <pc:spChg chg="add del">
          <ac:chgData name="Emily Sanger" userId="1ed1c74214581d38" providerId="LiveId" clId="{5DC3EF63-5C3B-486B-9588-B8261D7D5E2F}" dt="2024-04-15T10:14:18.590" v="1269" actId="26606"/>
          <ac:spMkLst>
            <pc:docMk/>
            <pc:sldMk cId="1615702026" sldId="266"/>
            <ac:spMk id="8" creationId="{6B2275DD-736C-472F-9D1B-3BA6016BFD7F}"/>
          </ac:spMkLst>
        </pc:spChg>
        <pc:spChg chg="add del">
          <ac:chgData name="Emily Sanger" userId="1ed1c74214581d38" providerId="LiveId" clId="{5DC3EF63-5C3B-486B-9588-B8261D7D5E2F}" dt="2024-04-15T10:08:48.489" v="1206"/>
          <ac:spMkLst>
            <pc:docMk/>
            <pc:sldMk cId="1615702026" sldId="266"/>
            <ac:spMk id="11" creationId="{923E8915-D2AA-4327-A45A-972C3CA9574B}"/>
          </ac:spMkLst>
        </pc:spChg>
        <pc:spChg chg="add del">
          <ac:chgData name="Emily Sanger" userId="1ed1c74214581d38" providerId="LiveId" clId="{5DC3EF63-5C3B-486B-9588-B8261D7D5E2F}" dt="2024-04-18T08:10:28.875" v="1581"/>
          <ac:spMkLst>
            <pc:docMk/>
            <pc:sldMk cId="1615702026" sldId="266"/>
            <ac:spMk id="12" creationId="{619B3503-D505-49AA-97C1-B299D58DB436}"/>
          </ac:spMkLst>
        </pc:spChg>
        <pc:spChg chg="add del">
          <ac:chgData name="Emily Sanger" userId="1ed1c74214581d38" providerId="LiveId" clId="{5DC3EF63-5C3B-486B-9588-B8261D7D5E2F}" dt="2024-04-15T10:08:48.489" v="1206"/>
          <ac:spMkLst>
            <pc:docMk/>
            <pc:sldMk cId="1615702026" sldId="266"/>
            <ac:spMk id="13" creationId="{8302FC3C-9804-4950-B721-5FD704BA6065}"/>
          </ac:spMkLst>
        </pc:spChg>
        <pc:spChg chg="add del">
          <ac:chgData name="Emily Sanger" userId="1ed1c74214581d38" providerId="LiveId" clId="{5DC3EF63-5C3B-486B-9588-B8261D7D5E2F}" dt="2024-04-18T08:10:28.875" v="1581"/>
          <ac:spMkLst>
            <pc:docMk/>
            <pc:sldMk cId="1615702026" sldId="266"/>
            <ac:spMk id="14" creationId="{E39A2319-946A-4C65-9B7C-1F86E9B1B57C}"/>
          </ac:spMkLst>
        </pc:spChg>
        <pc:spChg chg="add del">
          <ac:chgData name="Emily Sanger" userId="1ed1c74214581d38" providerId="LiveId" clId="{5DC3EF63-5C3B-486B-9588-B8261D7D5E2F}" dt="2024-04-22T19:41:17.260" v="2526" actId="26606"/>
          <ac:spMkLst>
            <pc:docMk/>
            <pc:sldMk cId="1615702026" sldId="266"/>
            <ac:spMk id="16" creationId="{45B71F80-1F92-4074-84D9-16A062B215B3}"/>
          </ac:spMkLst>
        </pc:spChg>
        <pc:spChg chg="add del">
          <ac:chgData name="Emily Sanger" userId="1ed1c74214581d38" providerId="LiveId" clId="{5DC3EF63-5C3B-486B-9588-B8261D7D5E2F}" dt="2024-04-22T19:41:17.260" v="2526" actId="26606"/>
          <ac:spMkLst>
            <pc:docMk/>
            <pc:sldMk cId="1615702026" sldId="266"/>
            <ac:spMk id="18" creationId="{7209C9DA-6E0D-46D9-8275-C52222D8CCAC}"/>
          </ac:spMkLst>
        </pc:spChg>
        <pc:spChg chg="add del">
          <ac:chgData name="Emily Sanger" userId="1ed1c74214581d38" providerId="LiveId" clId="{5DC3EF63-5C3B-486B-9588-B8261D7D5E2F}" dt="2024-04-15T10:08:48.489" v="1206"/>
          <ac:spMkLst>
            <pc:docMk/>
            <pc:sldMk cId="1615702026" sldId="266"/>
            <ac:spMk id="19" creationId="{F3798573-F27B-47EB-8EA4-7EE34954C2D6}"/>
          </ac:spMkLst>
        </pc:spChg>
        <pc:spChg chg="add del">
          <ac:chgData name="Emily Sanger" userId="1ed1c74214581d38" providerId="LiveId" clId="{5DC3EF63-5C3B-486B-9588-B8261D7D5E2F}" dt="2024-04-22T19:41:17.260" v="2526" actId="26606"/>
          <ac:spMkLst>
            <pc:docMk/>
            <pc:sldMk cId="1615702026" sldId="266"/>
            <ac:spMk id="20" creationId="{3EB57A4D-E0D0-46DA-B339-F24CA46FA70B}"/>
          </ac:spMkLst>
        </pc:spChg>
        <pc:spChg chg="add del">
          <ac:chgData name="Emily Sanger" userId="1ed1c74214581d38" providerId="LiveId" clId="{5DC3EF63-5C3B-486B-9588-B8261D7D5E2F}" dt="2024-04-22T19:41:17.260" v="2526" actId="26606"/>
          <ac:spMkLst>
            <pc:docMk/>
            <pc:sldMk cId="1615702026" sldId="266"/>
            <ac:spMk id="25" creationId="{3BCB5F6A-9EB0-40B0-9D13-3023E9A20508}"/>
          </ac:spMkLst>
        </pc:spChg>
        <pc:graphicFrameChg chg="add mod ord modGraphic">
          <ac:chgData name="Emily Sanger" userId="1ed1c74214581d38" providerId="LiveId" clId="{5DC3EF63-5C3B-486B-9588-B8261D7D5E2F}" dt="2024-04-22T19:45:30.240" v="2560" actId="20577"/>
          <ac:graphicFrameMkLst>
            <pc:docMk/>
            <pc:sldMk cId="1615702026" sldId="266"/>
            <ac:graphicFrameMk id="10" creationId="{B69A918B-3314-704D-A67D-BC443CD8A80E}"/>
          </ac:graphicFrameMkLst>
        </pc:graphicFrameChg>
        <pc:picChg chg="add del">
          <ac:chgData name="Emily Sanger" userId="1ed1c74214581d38" providerId="LiveId" clId="{5DC3EF63-5C3B-486B-9588-B8261D7D5E2F}" dt="2024-04-15T10:08:48.489" v="1206"/>
          <ac:picMkLst>
            <pc:docMk/>
            <pc:sldMk cId="1615702026" sldId="266"/>
            <ac:picMk id="17" creationId="{3BC6EBB2-9BDC-4075-BA6B-43A9FBF9C86C}"/>
          </ac:picMkLst>
        </pc:picChg>
        <pc:cxnChg chg="add del">
          <ac:chgData name="Emily Sanger" userId="1ed1c74214581d38" providerId="LiveId" clId="{5DC3EF63-5C3B-486B-9588-B8261D7D5E2F}" dt="2024-04-15T10:08:48.489" v="1206"/>
          <ac:cxnSpMkLst>
            <pc:docMk/>
            <pc:sldMk cId="1615702026" sldId="266"/>
            <ac:cxnSpMk id="15" creationId="{6B9695BD-ECF6-49CA-8877-8C493193C65D}"/>
          </ac:cxnSpMkLst>
        </pc:cxnChg>
      </pc:sldChg>
      <pc:sldChg chg="addSp delSp modSp mod setBg setClrOvrMap delDesignElem">
        <pc:chgData name="Emily Sanger" userId="1ed1c74214581d38" providerId="LiveId" clId="{5DC3EF63-5C3B-486B-9588-B8261D7D5E2F}" dt="2024-04-22T10:43:39.206" v="1784" actId="20577"/>
        <pc:sldMkLst>
          <pc:docMk/>
          <pc:sldMk cId="130015242" sldId="267"/>
        </pc:sldMkLst>
        <pc:spChg chg="mod">
          <ac:chgData name="Emily Sanger" userId="1ed1c74214581d38" providerId="LiveId" clId="{5DC3EF63-5C3B-486B-9588-B8261D7D5E2F}" dt="2024-04-18T08:12:15.976" v="1622" actId="207"/>
          <ac:spMkLst>
            <pc:docMk/>
            <pc:sldMk cId="130015242" sldId="267"/>
            <ac:spMk id="2" creationId="{8D420349-1282-F48C-E11F-18419BD27D40}"/>
          </ac:spMkLst>
        </pc:spChg>
        <pc:spChg chg="mod">
          <ac:chgData name="Emily Sanger" userId="1ed1c74214581d38" providerId="LiveId" clId="{5DC3EF63-5C3B-486B-9588-B8261D7D5E2F}" dt="2024-04-22T10:43:39.206" v="1784" actId="20577"/>
          <ac:spMkLst>
            <pc:docMk/>
            <pc:sldMk cId="130015242" sldId="267"/>
            <ac:spMk id="3" creationId="{56575C55-B9B2-2927-01EC-EF0F0CFBC461}"/>
          </ac:spMkLst>
        </pc:spChg>
        <pc:spChg chg="mod">
          <ac:chgData name="Emily Sanger" userId="1ed1c74214581d38" providerId="LiveId" clId="{5DC3EF63-5C3B-486B-9588-B8261D7D5E2F}" dt="2024-04-18T08:11:56.687" v="1617" actId="26606"/>
          <ac:spMkLst>
            <pc:docMk/>
            <pc:sldMk cId="130015242" sldId="267"/>
            <ac:spMk id="6" creationId="{BB8AA905-06E8-F659-2838-FAB71F0AEFAF}"/>
          </ac:spMkLst>
        </pc:spChg>
        <pc:spChg chg="add del">
          <ac:chgData name="Emily Sanger" userId="1ed1c74214581d38" providerId="LiveId" clId="{5DC3EF63-5C3B-486B-9588-B8261D7D5E2F}" dt="2024-04-18T08:11:54.802" v="1614" actId="26606"/>
          <ac:spMkLst>
            <pc:docMk/>
            <pc:sldMk cId="130015242" sldId="267"/>
            <ac:spMk id="1028" creationId="{3BCB5F6A-9EB0-40B0-9D13-3023E9A20508}"/>
          </ac:spMkLst>
        </pc:spChg>
        <pc:spChg chg="add del">
          <ac:chgData name="Emily Sanger" userId="1ed1c74214581d38" providerId="LiveId" clId="{5DC3EF63-5C3B-486B-9588-B8261D7D5E2F}" dt="2024-04-18T08:11:56.687" v="1616" actId="26606"/>
          <ac:spMkLst>
            <pc:docMk/>
            <pc:sldMk cId="130015242" sldId="267"/>
            <ac:spMk id="1030" creationId="{ECD25CC7-FC66-488C-8D61-0FE7ECF1615F}"/>
          </ac:spMkLst>
        </pc:spChg>
        <pc:spChg chg="add del">
          <ac:chgData name="Emily Sanger" userId="1ed1c74214581d38" providerId="LiveId" clId="{5DC3EF63-5C3B-486B-9588-B8261D7D5E2F}" dt="2024-04-18T08:10:28.875" v="1581"/>
          <ac:spMkLst>
            <pc:docMk/>
            <pc:sldMk cId="130015242" sldId="267"/>
            <ac:spMk id="1031" creationId="{97E60398-905F-436C-AB6F-00D742F6258D}"/>
          </ac:spMkLst>
        </pc:spChg>
        <pc:spChg chg="add del">
          <ac:chgData name="Emily Sanger" userId="1ed1c74214581d38" providerId="LiveId" clId="{5DC3EF63-5C3B-486B-9588-B8261D7D5E2F}" dt="2024-04-18T08:12:37.001" v="1625"/>
          <ac:spMkLst>
            <pc:docMk/>
            <pc:sldMk cId="130015242" sldId="267"/>
            <ac:spMk id="1032" creationId="{3BCB5F6A-9EB0-40B0-9D13-3023E9A20508}"/>
          </ac:spMkLst>
        </pc:spChg>
        <pc:spChg chg="add del">
          <ac:chgData name="Emily Sanger" userId="1ed1c74214581d38" providerId="LiveId" clId="{5DC3EF63-5C3B-486B-9588-B8261D7D5E2F}" dt="2024-04-15T10:08:48.489" v="1206"/>
          <ac:spMkLst>
            <pc:docMk/>
            <pc:sldMk cId="130015242" sldId="267"/>
            <ac:spMk id="1039" creationId="{61515115-95FB-41E0-86F3-8744438C09D0}"/>
          </ac:spMkLst>
        </pc:spChg>
        <pc:spChg chg="add del">
          <ac:chgData name="Emily Sanger" userId="1ed1c74214581d38" providerId="LiveId" clId="{5DC3EF63-5C3B-486B-9588-B8261D7D5E2F}" dt="2024-04-15T10:08:48.489" v="1206"/>
          <ac:spMkLst>
            <pc:docMk/>
            <pc:sldMk cId="130015242" sldId="267"/>
            <ac:spMk id="1040" creationId="{8222A33F-BE2D-4D69-92A0-5DF8B17BAACA}"/>
          </ac:spMkLst>
        </pc:spChg>
        <pc:spChg chg="add del">
          <ac:chgData name="Emily Sanger" userId="1ed1c74214581d38" providerId="LiveId" clId="{5DC3EF63-5C3B-486B-9588-B8261D7D5E2F}" dt="2024-04-15T10:08:48.489" v="1206"/>
          <ac:spMkLst>
            <pc:docMk/>
            <pc:sldMk cId="130015242" sldId="267"/>
            <ac:spMk id="1041" creationId="{CE1C74D0-9609-468A-9597-5D87C8A42B58}"/>
          </ac:spMkLst>
        </pc:spChg>
        <pc:spChg chg="add del">
          <ac:chgData name="Emily Sanger" userId="1ed1c74214581d38" providerId="LiveId" clId="{5DC3EF63-5C3B-486B-9588-B8261D7D5E2F}" dt="2024-04-15T10:08:48.489" v="1206"/>
          <ac:spMkLst>
            <pc:docMk/>
            <pc:sldMk cId="130015242" sldId="267"/>
            <ac:spMk id="1042" creationId="{C137128D-E594-4905-9F76-E385F0831D60}"/>
          </ac:spMkLst>
        </pc:spChg>
        <pc:picChg chg="mod ord">
          <ac:chgData name="Emily Sanger" userId="1ed1c74214581d38" providerId="LiveId" clId="{5DC3EF63-5C3B-486B-9588-B8261D7D5E2F}" dt="2024-04-18T08:11:56.687" v="1617" actId="26606"/>
          <ac:picMkLst>
            <pc:docMk/>
            <pc:sldMk cId="130015242" sldId="267"/>
            <ac:picMk id="1026" creationId="{12EA1493-BA6C-69F0-27F8-8619F741D184}"/>
          </ac:picMkLst>
        </pc:picChg>
      </pc:sldChg>
      <pc:sldChg chg="addSp delSp modSp mod ord setBg setClrOvrMap delDesignElem">
        <pc:chgData name="Emily Sanger" userId="1ed1c74214581d38" providerId="LiveId" clId="{5DC3EF63-5C3B-486B-9588-B8261D7D5E2F}" dt="2024-05-01T10:49:10.695" v="4452"/>
        <pc:sldMkLst>
          <pc:docMk/>
          <pc:sldMk cId="758618096" sldId="268"/>
        </pc:sldMkLst>
        <pc:spChg chg="mod">
          <ac:chgData name="Emily Sanger" userId="1ed1c74214581d38" providerId="LiveId" clId="{5DC3EF63-5C3B-486B-9588-B8261D7D5E2F}" dt="2024-04-22T10:47:03.523" v="1887" actId="1076"/>
          <ac:spMkLst>
            <pc:docMk/>
            <pc:sldMk cId="758618096" sldId="268"/>
            <ac:spMk id="2" creationId="{B3CD3812-3A2A-66BE-73CF-C79413A6434D}"/>
          </ac:spMkLst>
        </pc:spChg>
        <pc:spChg chg="del mod">
          <ac:chgData name="Emily Sanger" userId="1ed1c74214581d38" providerId="LiveId" clId="{5DC3EF63-5C3B-486B-9588-B8261D7D5E2F}" dt="2024-04-22T10:47:37.278" v="1970" actId="478"/>
          <ac:spMkLst>
            <pc:docMk/>
            <pc:sldMk cId="758618096" sldId="268"/>
            <ac:spMk id="3" creationId="{4A99D5C7-4882-8EB4-8CEB-2640EF1570EE}"/>
          </ac:spMkLst>
        </pc:spChg>
        <pc:spChg chg="mod ord">
          <ac:chgData name="Emily Sanger" userId="1ed1c74214581d38" providerId="LiveId" clId="{5DC3EF63-5C3B-486B-9588-B8261D7D5E2F}" dt="2024-04-18T08:13:32.099" v="1636" actId="26606"/>
          <ac:spMkLst>
            <pc:docMk/>
            <pc:sldMk cId="758618096" sldId="268"/>
            <ac:spMk id="6" creationId="{E5749FA9-E576-73A7-8FA4-0C95ABEF70E9}"/>
          </ac:spMkLst>
        </pc:spChg>
        <pc:spChg chg="del mod">
          <ac:chgData name="Emily Sanger" userId="1ed1c74214581d38" providerId="LiveId" clId="{5DC3EF63-5C3B-486B-9588-B8261D7D5E2F}" dt="2024-04-22T10:43:05.431" v="1778" actId="478"/>
          <ac:spMkLst>
            <pc:docMk/>
            <pc:sldMk cId="758618096" sldId="268"/>
            <ac:spMk id="9" creationId="{685335CB-AE99-A7B2-4004-474343132557}"/>
          </ac:spMkLst>
        </pc:spChg>
        <pc:spChg chg="add">
          <ac:chgData name="Emily Sanger" userId="1ed1c74214581d38" providerId="LiveId" clId="{5DC3EF63-5C3B-486B-9588-B8261D7D5E2F}" dt="2024-04-18T08:13:32.099" v="1636" actId="26606"/>
          <ac:spMkLst>
            <pc:docMk/>
            <pc:sldMk cId="758618096" sldId="268"/>
            <ac:spMk id="11" creationId="{45B71F80-1F92-4074-84D9-16A062B215B3}"/>
          </ac:spMkLst>
        </pc:spChg>
        <pc:spChg chg="add">
          <ac:chgData name="Emily Sanger" userId="1ed1c74214581d38" providerId="LiveId" clId="{5DC3EF63-5C3B-486B-9588-B8261D7D5E2F}" dt="2024-04-18T08:13:32.099" v="1636" actId="26606"/>
          <ac:spMkLst>
            <pc:docMk/>
            <pc:sldMk cId="758618096" sldId="268"/>
            <ac:spMk id="12" creationId="{7209C9DA-6E0D-46D9-8275-C52222D8CCAC}"/>
          </ac:spMkLst>
        </pc:spChg>
        <pc:spChg chg="add">
          <ac:chgData name="Emily Sanger" userId="1ed1c74214581d38" providerId="LiveId" clId="{5DC3EF63-5C3B-486B-9588-B8261D7D5E2F}" dt="2024-04-18T08:13:32.099" v="1636" actId="26606"/>
          <ac:spMkLst>
            <pc:docMk/>
            <pc:sldMk cId="758618096" sldId="268"/>
            <ac:spMk id="13" creationId="{3EB57A4D-E0D0-46DA-B339-F24CA46FA70B}"/>
          </ac:spMkLst>
        </pc:spChg>
        <pc:spChg chg="add del">
          <ac:chgData name="Emily Sanger" userId="1ed1c74214581d38" providerId="LiveId" clId="{5DC3EF63-5C3B-486B-9588-B8261D7D5E2F}" dt="2024-04-15T10:09:57.572" v="1223" actId="26606"/>
          <ac:spMkLst>
            <pc:docMk/>
            <pc:sldMk cId="758618096" sldId="268"/>
            <ac:spMk id="14" creationId="{97E60398-905F-436C-AB6F-00D742F6258D}"/>
          </ac:spMkLst>
        </pc:spChg>
        <pc:spChg chg="add del">
          <ac:chgData name="Emily Sanger" userId="1ed1c74214581d38" providerId="LiveId" clId="{5DC3EF63-5C3B-486B-9588-B8261D7D5E2F}" dt="2024-04-15T10:09:59.460" v="1225" actId="26606"/>
          <ac:spMkLst>
            <pc:docMk/>
            <pc:sldMk cId="758618096" sldId="268"/>
            <ac:spMk id="16" creationId="{2A3781C0-206F-4038-93FF-4CDA80B1D99C}"/>
          </ac:spMkLst>
        </pc:spChg>
        <pc:spChg chg="add del">
          <ac:chgData name="Emily Sanger" userId="1ed1c74214581d38" providerId="LiveId" clId="{5DC3EF63-5C3B-486B-9588-B8261D7D5E2F}" dt="2024-04-15T10:09:59.460" v="1225" actId="26606"/>
          <ac:spMkLst>
            <pc:docMk/>
            <pc:sldMk cId="758618096" sldId="268"/>
            <ac:spMk id="17" creationId="{04D65EFB-5E87-4639-A481-956B52E9D27C}"/>
          </ac:spMkLst>
        </pc:spChg>
        <pc:spChg chg="add del">
          <ac:chgData name="Emily Sanger" userId="1ed1c74214581d38" providerId="LiveId" clId="{5DC3EF63-5C3B-486B-9588-B8261D7D5E2F}" dt="2024-04-15T10:08:48.489" v="1206"/>
          <ac:spMkLst>
            <pc:docMk/>
            <pc:sldMk cId="758618096" sldId="268"/>
            <ac:spMk id="18" creationId="{B4AAD3FD-83A5-4B89-9F8F-01B8870865BE}"/>
          </ac:spMkLst>
        </pc:spChg>
        <pc:spChg chg="add del">
          <ac:chgData name="Emily Sanger" userId="1ed1c74214581d38" providerId="LiveId" clId="{5DC3EF63-5C3B-486B-9588-B8261D7D5E2F}" dt="2024-04-15T10:10:05.942" v="1227" actId="26606"/>
          <ac:spMkLst>
            <pc:docMk/>
            <pc:sldMk cId="758618096" sldId="268"/>
            <ac:spMk id="19" creationId="{97E60398-905F-436C-AB6F-00D742F6258D}"/>
          </ac:spMkLst>
        </pc:spChg>
        <pc:spChg chg="add del">
          <ac:chgData name="Emily Sanger" userId="1ed1c74214581d38" providerId="LiveId" clId="{5DC3EF63-5C3B-486B-9588-B8261D7D5E2F}" dt="2024-04-15T10:08:48.489" v="1206"/>
          <ac:spMkLst>
            <pc:docMk/>
            <pc:sldMk cId="758618096" sldId="268"/>
            <ac:spMk id="20" creationId="{61752F1D-FC0F-4103-9584-630E643CCDA6}"/>
          </ac:spMkLst>
        </pc:spChg>
        <pc:spChg chg="add del">
          <ac:chgData name="Emily Sanger" userId="1ed1c74214581d38" providerId="LiveId" clId="{5DC3EF63-5C3B-486B-9588-B8261D7D5E2F}" dt="2024-04-15T10:10:09.630" v="1229" actId="26606"/>
          <ac:spMkLst>
            <pc:docMk/>
            <pc:sldMk cId="758618096" sldId="268"/>
            <ac:spMk id="21" creationId="{05325879-C4B2-475E-B853-DC8F21A63351}"/>
          </ac:spMkLst>
        </pc:spChg>
        <pc:spChg chg="add del">
          <ac:chgData name="Emily Sanger" userId="1ed1c74214581d38" providerId="LiveId" clId="{5DC3EF63-5C3B-486B-9588-B8261D7D5E2F}" dt="2024-04-15T10:08:48.489" v="1206"/>
          <ac:spMkLst>
            <pc:docMk/>
            <pc:sldMk cId="758618096" sldId="268"/>
            <ac:spMk id="22" creationId="{70151CB7-E7DE-4917-B831-01DF9CE01306}"/>
          </ac:spMkLst>
        </pc:spChg>
        <pc:spChg chg="add del">
          <ac:chgData name="Emily Sanger" userId="1ed1c74214581d38" providerId="LiveId" clId="{5DC3EF63-5C3B-486B-9588-B8261D7D5E2F}" dt="2024-04-15T10:10:09.630" v="1229" actId="26606"/>
          <ac:spMkLst>
            <pc:docMk/>
            <pc:sldMk cId="758618096" sldId="268"/>
            <ac:spMk id="23" creationId="{012C085F-3B19-420D-902A-B55695F5036C}"/>
          </ac:spMkLst>
        </pc:spChg>
        <pc:spChg chg="add del">
          <ac:chgData name="Emily Sanger" userId="1ed1c74214581d38" providerId="LiveId" clId="{5DC3EF63-5C3B-486B-9588-B8261D7D5E2F}" dt="2024-04-15T10:08:48.489" v="1206"/>
          <ac:spMkLst>
            <pc:docMk/>
            <pc:sldMk cId="758618096" sldId="268"/>
            <ac:spMk id="24" creationId="{A92A1116-1C84-41DF-B803-1F7B0883EC82}"/>
          </ac:spMkLst>
        </pc:spChg>
        <pc:spChg chg="add del">
          <ac:chgData name="Emily Sanger" userId="1ed1c74214581d38" providerId="LiveId" clId="{5DC3EF63-5C3B-486B-9588-B8261D7D5E2F}" dt="2024-04-15T10:10:13.113" v="1231" actId="26606"/>
          <ac:spMkLst>
            <pc:docMk/>
            <pc:sldMk cId="758618096" sldId="268"/>
            <ac:spMk id="25" creationId="{04D65EFB-5E87-4639-A481-956B52E9D27C}"/>
          </ac:spMkLst>
        </pc:spChg>
        <pc:spChg chg="add del">
          <ac:chgData name="Emily Sanger" userId="1ed1c74214581d38" providerId="LiveId" clId="{5DC3EF63-5C3B-486B-9588-B8261D7D5E2F}" dt="2024-04-15T10:10:13.113" v="1231" actId="26606"/>
          <ac:spMkLst>
            <pc:docMk/>
            <pc:sldMk cId="758618096" sldId="268"/>
            <ac:spMk id="26" creationId="{2A3781C0-206F-4038-93FF-4CDA80B1D99C}"/>
          </ac:spMkLst>
        </pc:spChg>
        <pc:spChg chg="add del">
          <ac:chgData name="Emily Sanger" userId="1ed1c74214581d38" providerId="LiveId" clId="{5DC3EF63-5C3B-486B-9588-B8261D7D5E2F}" dt="2024-04-18T08:10:28.875" v="1581"/>
          <ac:spMkLst>
            <pc:docMk/>
            <pc:sldMk cId="758618096" sldId="268"/>
            <ac:spMk id="28" creationId="{97E60398-905F-436C-AB6F-00D742F6258D}"/>
          </ac:spMkLst>
        </pc:spChg>
        <pc:picChg chg="add mod">
          <ac:chgData name="Emily Sanger" userId="1ed1c74214581d38" providerId="LiveId" clId="{5DC3EF63-5C3B-486B-9588-B8261D7D5E2F}" dt="2024-04-22T10:47:48.350" v="1971" actId="1076"/>
          <ac:picMkLst>
            <pc:docMk/>
            <pc:sldMk cId="758618096" sldId="268"/>
            <ac:picMk id="4" creationId="{088A461C-6237-A589-1616-A02D375D9577}"/>
          </ac:picMkLst>
        </pc:picChg>
        <pc:picChg chg="del mod ord">
          <ac:chgData name="Emily Sanger" userId="1ed1c74214581d38" providerId="LiveId" clId="{5DC3EF63-5C3B-486B-9588-B8261D7D5E2F}" dt="2024-04-18T08:13:25.553" v="1635" actId="478"/>
          <ac:picMkLst>
            <pc:docMk/>
            <pc:sldMk cId="758618096" sldId="268"/>
            <ac:picMk id="8" creationId="{D7B83CA1-90A1-414E-0D41-98987F557BA5}"/>
          </ac:picMkLst>
        </pc:picChg>
      </pc:sldChg>
      <pc:sldChg chg="addSp delSp modSp mod setBg delAnim setClrOvrMap delDesignElem">
        <pc:chgData name="Emily Sanger" userId="1ed1c74214581d38" providerId="LiveId" clId="{5DC3EF63-5C3B-486B-9588-B8261D7D5E2F}" dt="2024-04-18T08:15:31.159" v="1666" actId="1076"/>
        <pc:sldMkLst>
          <pc:docMk/>
          <pc:sldMk cId="98840661" sldId="269"/>
        </pc:sldMkLst>
        <pc:spChg chg="del mod">
          <ac:chgData name="Emily Sanger" userId="1ed1c74214581d38" providerId="LiveId" clId="{5DC3EF63-5C3B-486B-9588-B8261D7D5E2F}" dt="2024-04-15T09:56:29.579" v="919" actId="478"/>
          <ac:spMkLst>
            <pc:docMk/>
            <pc:sldMk cId="98840661" sldId="269"/>
            <ac:spMk id="2" creationId="{5069B65F-934E-2075-DFF7-14DDC9E73103}"/>
          </ac:spMkLst>
        </pc:spChg>
        <pc:spChg chg="add del mod">
          <ac:chgData name="Emily Sanger" userId="1ed1c74214581d38" providerId="LiveId" clId="{5DC3EF63-5C3B-486B-9588-B8261D7D5E2F}" dt="2024-04-15T09:56:50.203" v="920" actId="478"/>
          <ac:spMkLst>
            <pc:docMk/>
            <pc:sldMk cId="98840661" sldId="269"/>
            <ac:spMk id="4" creationId="{1EC7CE85-A357-4BFF-EEA3-65C15E3C1C0E}"/>
          </ac:spMkLst>
        </pc:spChg>
        <pc:spChg chg="del mod">
          <ac:chgData name="Emily Sanger" userId="1ed1c74214581d38" providerId="LiveId" clId="{5DC3EF63-5C3B-486B-9588-B8261D7D5E2F}" dt="2024-04-15T09:55:10.829" v="917" actId="478"/>
          <ac:spMkLst>
            <pc:docMk/>
            <pc:sldMk cId="98840661" sldId="269"/>
            <ac:spMk id="6" creationId="{EFAE97F5-2DE2-CF77-86B8-2B4D08C63D4B}"/>
          </ac:spMkLst>
        </pc:spChg>
        <pc:spChg chg="add mod">
          <ac:chgData name="Emily Sanger" userId="1ed1c74214581d38" providerId="LiveId" clId="{5DC3EF63-5C3B-486B-9588-B8261D7D5E2F}" dt="2024-04-18T08:15:31.159" v="1666" actId="1076"/>
          <ac:spMkLst>
            <pc:docMk/>
            <pc:sldMk cId="98840661" sldId="269"/>
            <ac:spMk id="7" creationId="{E8251F05-B0CE-36EF-06C2-6E596FAAE9DB}"/>
          </ac:spMkLst>
        </pc:spChg>
        <pc:spChg chg="add del">
          <ac:chgData name="Emily Sanger" userId="1ed1c74214581d38" providerId="LiveId" clId="{5DC3EF63-5C3B-486B-9588-B8261D7D5E2F}" dt="2024-04-18T08:15:05.220" v="1656" actId="26606"/>
          <ac:spMkLst>
            <pc:docMk/>
            <pc:sldMk cId="98840661" sldId="269"/>
            <ac:spMk id="9" creationId="{3BCB5F6A-9EB0-40B0-9D13-3023E9A20508}"/>
          </ac:spMkLst>
        </pc:spChg>
        <pc:spChg chg="add del">
          <ac:chgData name="Emily Sanger" userId="1ed1c74214581d38" providerId="LiveId" clId="{5DC3EF63-5C3B-486B-9588-B8261D7D5E2F}" dt="2024-04-18T08:10:28.875" v="1581"/>
          <ac:spMkLst>
            <pc:docMk/>
            <pc:sldMk cId="98840661" sldId="269"/>
            <ac:spMk id="12" creationId="{229B61F6-561C-44B1-809D-51A2F295F329}"/>
          </ac:spMkLst>
        </pc:spChg>
        <pc:spChg chg="add del">
          <ac:chgData name="Emily Sanger" userId="1ed1c74214581d38" providerId="LiveId" clId="{5DC3EF63-5C3B-486B-9588-B8261D7D5E2F}" dt="2024-04-15T09:57:10.857" v="923" actId="26606"/>
          <ac:spMkLst>
            <pc:docMk/>
            <pc:sldMk cId="98840661" sldId="269"/>
            <ac:spMk id="68" creationId="{4AC0CD9D-7610-4620-93B4-798CCD9AB581}"/>
          </ac:spMkLst>
        </pc:spChg>
        <pc:spChg chg="add del">
          <ac:chgData name="Emily Sanger" userId="1ed1c74214581d38" providerId="LiveId" clId="{5DC3EF63-5C3B-486B-9588-B8261D7D5E2F}" dt="2024-04-15T09:57:10.857" v="923" actId="26606"/>
          <ac:spMkLst>
            <pc:docMk/>
            <pc:sldMk cId="98840661" sldId="269"/>
            <ac:spMk id="71" creationId="{DE4D62F9-188E-4530-84C2-24BDEE4BEB82}"/>
          </ac:spMkLst>
        </pc:spChg>
        <pc:spChg chg="add del">
          <ac:chgData name="Emily Sanger" userId="1ed1c74214581d38" providerId="LiveId" clId="{5DC3EF63-5C3B-486B-9588-B8261D7D5E2F}" dt="2024-04-15T09:57:10.857" v="923" actId="26606"/>
          <ac:spMkLst>
            <pc:docMk/>
            <pc:sldMk cId="98840661" sldId="269"/>
            <ac:spMk id="72" creationId="{D67CA421-FA2B-47ED-A101-F8BBEBB2976B}"/>
          </ac:spMkLst>
        </pc:spChg>
        <pc:spChg chg="add del">
          <ac:chgData name="Emily Sanger" userId="1ed1c74214581d38" providerId="LiveId" clId="{5DC3EF63-5C3B-486B-9588-B8261D7D5E2F}" dt="2024-04-15T09:57:10.857" v="923" actId="26606"/>
          <ac:spMkLst>
            <pc:docMk/>
            <pc:sldMk cId="98840661" sldId="269"/>
            <ac:spMk id="73" creationId="{12425D82-CD5E-45A4-9542-70951E59F2D1}"/>
          </ac:spMkLst>
        </pc:spChg>
        <pc:spChg chg="add del">
          <ac:chgData name="Emily Sanger" userId="1ed1c74214581d38" providerId="LiveId" clId="{5DC3EF63-5C3B-486B-9588-B8261D7D5E2F}" dt="2024-04-15T09:57:10.857" v="923" actId="26606"/>
          <ac:spMkLst>
            <pc:docMk/>
            <pc:sldMk cId="98840661" sldId="269"/>
            <ac:spMk id="74" creationId="{221DB897-A621-4D5F-AC81-91199AC4370E}"/>
          </ac:spMkLst>
        </pc:spChg>
        <pc:spChg chg="add del">
          <ac:chgData name="Emily Sanger" userId="1ed1c74214581d38" providerId="LiveId" clId="{5DC3EF63-5C3B-486B-9588-B8261D7D5E2F}" dt="2024-04-15T10:08:48.489" v="1206"/>
          <ac:spMkLst>
            <pc:docMk/>
            <pc:sldMk cId="98840661" sldId="269"/>
            <ac:spMk id="78" creationId="{AEBE9F1A-B38D-446E-83AE-14B17CE77FF2}"/>
          </ac:spMkLst>
        </pc:spChg>
        <pc:spChg chg="add del">
          <ac:chgData name="Emily Sanger" userId="1ed1c74214581d38" providerId="LiveId" clId="{5DC3EF63-5C3B-486B-9588-B8261D7D5E2F}" dt="2024-04-15T09:54:54.780" v="914" actId="26606"/>
          <ac:spMkLst>
            <pc:docMk/>
            <pc:sldMk cId="98840661" sldId="269"/>
            <ac:spMk id="83" creationId="{989BE678-777B-482A-A616-FEDC47B162E5}"/>
          </ac:spMkLst>
        </pc:spChg>
        <pc:spChg chg="add del">
          <ac:chgData name="Emily Sanger" userId="1ed1c74214581d38" providerId="LiveId" clId="{5DC3EF63-5C3B-486B-9588-B8261D7D5E2F}" dt="2024-04-15T10:08:48.489" v="1206"/>
          <ac:spMkLst>
            <pc:docMk/>
            <pc:sldMk cId="98840661" sldId="269"/>
            <ac:spMk id="84" creationId="{5E3EB826-A471-488F-9E8A-D65528A3C0CA}"/>
          </ac:spMkLst>
        </pc:spChg>
        <pc:spChg chg="add del">
          <ac:chgData name="Emily Sanger" userId="1ed1c74214581d38" providerId="LiveId" clId="{5DC3EF63-5C3B-486B-9588-B8261D7D5E2F}" dt="2024-04-15T10:08:48.489" v="1206"/>
          <ac:spMkLst>
            <pc:docMk/>
            <pc:sldMk cId="98840661" sldId="269"/>
            <ac:spMk id="86" creationId="{4309F268-A45B-4517-B03F-2774BAEFFBA6}"/>
          </ac:spMkLst>
        </pc:spChg>
        <pc:spChg chg="add del">
          <ac:chgData name="Emily Sanger" userId="1ed1c74214581d38" providerId="LiveId" clId="{5DC3EF63-5C3B-486B-9588-B8261D7D5E2F}" dt="2024-04-15T09:54:54.780" v="914" actId="26606"/>
          <ac:spMkLst>
            <pc:docMk/>
            <pc:sldMk cId="98840661" sldId="269"/>
            <ac:spMk id="89" creationId="{D28BE0C3-2102-4820-B88B-A448B1840D14}"/>
          </ac:spMkLst>
        </pc:spChg>
        <pc:spChg chg="add del">
          <ac:chgData name="Emily Sanger" userId="1ed1c74214581d38" providerId="LiveId" clId="{5DC3EF63-5C3B-486B-9588-B8261D7D5E2F}" dt="2024-04-15T09:54:54.780" v="914" actId="26606"/>
          <ac:spMkLst>
            <pc:docMk/>
            <pc:sldMk cId="98840661" sldId="269"/>
            <ac:spMk id="91" creationId="{A4322390-8B58-46BE-88EB-D9FD30C08743}"/>
          </ac:spMkLst>
        </pc:spChg>
        <pc:spChg chg="add del">
          <ac:chgData name="Emily Sanger" userId="1ed1c74214581d38" providerId="LiveId" clId="{5DC3EF63-5C3B-486B-9588-B8261D7D5E2F}" dt="2024-04-15T09:55:03.275" v="916" actId="26606"/>
          <ac:spMkLst>
            <pc:docMk/>
            <pc:sldMk cId="98840661" sldId="269"/>
            <ac:spMk id="93" creationId="{D36F3EEA-55D4-4677-80E7-92D00B8F343B}"/>
          </ac:spMkLst>
        </pc:spChg>
        <pc:spChg chg="add del">
          <ac:chgData name="Emily Sanger" userId="1ed1c74214581d38" providerId="LiveId" clId="{5DC3EF63-5C3B-486B-9588-B8261D7D5E2F}" dt="2024-04-15T09:55:03.275" v="916" actId="26606"/>
          <ac:spMkLst>
            <pc:docMk/>
            <pc:sldMk cId="98840661" sldId="269"/>
            <ac:spMk id="96" creationId="{989BE678-777B-482A-A616-FEDC47B162E5}"/>
          </ac:spMkLst>
        </pc:spChg>
        <pc:spChg chg="add del">
          <ac:chgData name="Emily Sanger" userId="1ed1c74214581d38" providerId="LiveId" clId="{5DC3EF63-5C3B-486B-9588-B8261D7D5E2F}" dt="2024-04-15T09:55:03.275" v="916" actId="26606"/>
          <ac:spMkLst>
            <pc:docMk/>
            <pc:sldMk cId="98840661" sldId="269"/>
            <ac:spMk id="99" creationId="{D28BE0C3-2102-4820-B88B-A448B1840D14}"/>
          </ac:spMkLst>
        </pc:spChg>
        <pc:spChg chg="add del">
          <ac:chgData name="Emily Sanger" userId="1ed1c74214581d38" providerId="LiveId" clId="{5DC3EF63-5C3B-486B-9588-B8261D7D5E2F}" dt="2024-04-15T09:55:03.275" v="916" actId="26606"/>
          <ac:spMkLst>
            <pc:docMk/>
            <pc:sldMk cId="98840661" sldId="269"/>
            <ac:spMk id="100" creationId="{E4F17063-EDA4-417B-946F-BA357F3B390D}"/>
          </ac:spMkLst>
        </pc:spChg>
        <pc:picChg chg="add mod ord">
          <ac:chgData name="Emily Sanger" userId="1ed1c74214581d38" providerId="LiveId" clId="{5DC3EF63-5C3B-486B-9588-B8261D7D5E2F}" dt="2024-04-18T08:15:05.220" v="1657" actId="26606"/>
          <ac:picMkLst>
            <pc:docMk/>
            <pc:sldMk cId="98840661" sldId="269"/>
            <ac:picMk id="5" creationId="{8A4233CD-57CD-08C5-DEE4-3A75DDC866CA}"/>
          </ac:picMkLst>
        </pc:picChg>
        <pc:picChg chg="del mod ord">
          <ac:chgData name="Emily Sanger" userId="1ed1c74214581d38" providerId="LiveId" clId="{5DC3EF63-5C3B-486B-9588-B8261D7D5E2F}" dt="2024-04-15T09:56:54.860" v="921" actId="478"/>
          <ac:picMkLst>
            <pc:docMk/>
            <pc:sldMk cId="98840661" sldId="269"/>
            <ac:picMk id="10" creationId="{1F07BA96-7C53-9A31-CC31-8E45A984D44F}"/>
          </ac:picMkLst>
        </pc:picChg>
        <pc:picChg chg="add del">
          <ac:chgData name="Emily Sanger" userId="1ed1c74214581d38" providerId="LiveId" clId="{5DC3EF63-5C3B-486B-9588-B8261D7D5E2F}" dt="2024-04-15T09:57:10.857" v="923" actId="26606"/>
          <ac:picMkLst>
            <pc:docMk/>
            <pc:sldMk cId="98840661" sldId="269"/>
            <ac:picMk id="66" creationId="{41B68C77-138E-4BF7-A276-BD0C78A4219F}"/>
          </ac:picMkLst>
        </pc:picChg>
        <pc:picChg chg="add del">
          <ac:chgData name="Emily Sanger" userId="1ed1c74214581d38" providerId="LiveId" clId="{5DC3EF63-5C3B-486B-9588-B8261D7D5E2F}" dt="2024-04-15T09:57:10.857" v="923" actId="26606"/>
          <ac:picMkLst>
            <pc:docMk/>
            <pc:sldMk cId="98840661" sldId="269"/>
            <ac:picMk id="67" creationId="{7C268552-D473-46ED-B1B8-422042C4DEF1}"/>
          </ac:picMkLst>
        </pc:picChg>
        <pc:picChg chg="add del">
          <ac:chgData name="Emily Sanger" userId="1ed1c74214581d38" providerId="LiveId" clId="{5DC3EF63-5C3B-486B-9588-B8261D7D5E2F}" dt="2024-04-15T09:57:10.857" v="923" actId="26606"/>
          <ac:picMkLst>
            <pc:docMk/>
            <pc:sldMk cId="98840661" sldId="269"/>
            <ac:picMk id="69" creationId="{B9238B3E-24AA-439A-B527-6C5DF6D72145}"/>
          </ac:picMkLst>
        </pc:picChg>
        <pc:picChg chg="add del">
          <ac:chgData name="Emily Sanger" userId="1ed1c74214581d38" providerId="LiveId" clId="{5DC3EF63-5C3B-486B-9588-B8261D7D5E2F}" dt="2024-04-15T09:57:10.857" v="923" actId="26606"/>
          <ac:picMkLst>
            <pc:docMk/>
            <pc:sldMk cId="98840661" sldId="269"/>
            <ac:picMk id="70" creationId="{69F01145-BEA3-4CBF-AA21-10077B948CA8}"/>
          </ac:picMkLst>
        </pc:picChg>
        <pc:picChg chg="add del">
          <ac:chgData name="Emily Sanger" userId="1ed1c74214581d38" providerId="LiveId" clId="{5DC3EF63-5C3B-486B-9588-B8261D7D5E2F}" dt="2024-04-15T10:08:48.489" v="1206"/>
          <ac:picMkLst>
            <pc:docMk/>
            <pc:sldMk cId="98840661" sldId="269"/>
            <ac:picMk id="76" creationId="{C9ECDD5C-152A-4CC7-8333-0F367B3A62EA}"/>
          </ac:picMkLst>
        </pc:picChg>
        <pc:picChg chg="add del">
          <ac:chgData name="Emily Sanger" userId="1ed1c74214581d38" providerId="LiveId" clId="{5DC3EF63-5C3B-486B-9588-B8261D7D5E2F}" dt="2024-04-15T10:08:48.489" v="1206"/>
          <ac:picMkLst>
            <pc:docMk/>
            <pc:sldMk cId="98840661" sldId="269"/>
            <ac:picMk id="77" creationId="{7F5C92A3-369B-43F3-BDCE-E560B1B0EC89}"/>
          </ac:picMkLst>
        </pc:picChg>
        <pc:picChg chg="add del">
          <ac:chgData name="Emily Sanger" userId="1ed1c74214581d38" providerId="LiveId" clId="{5DC3EF63-5C3B-486B-9588-B8261D7D5E2F}" dt="2024-04-15T09:54:54.780" v="914" actId="26606"/>
          <ac:picMkLst>
            <pc:docMk/>
            <pc:sldMk cId="98840661" sldId="269"/>
            <ac:picMk id="79" creationId="{DF19BAF3-7E20-4B9D-B544-BABAEEA1FA75}"/>
          </ac:picMkLst>
        </pc:picChg>
        <pc:picChg chg="add del">
          <ac:chgData name="Emily Sanger" userId="1ed1c74214581d38" providerId="LiveId" clId="{5DC3EF63-5C3B-486B-9588-B8261D7D5E2F}" dt="2024-04-15T10:08:48.489" v="1206"/>
          <ac:picMkLst>
            <pc:docMk/>
            <pc:sldMk cId="98840661" sldId="269"/>
            <ac:picMk id="80" creationId="{915B5014-A7EC-4BA6-9C83-8840CF81DB28}"/>
          </ac:picMkLst>
        </pc:picChg>
        <pc:picChg chg="add del">
          <ac:chgData name="Emily Sanger" userId="1ed1c74214581d38" providerId="LiveId" clId="{5DC3EF63-5C3B-486B-9588-B8261D7D5E2F}" dt="2024-04-15T09:54:54.780" v="914" actId="26606"/>
          <ac:picMkLst>
            <pc:docMk/>
            <pc:sldMk cId="98840661" sldId="269"/>
            <ac:picMk id="81" creationId="{950648F4-ABCD-4DF0-8641-76CFB2354721}"/>
          </ac:picMkLst>
        </pc:picChg>
        <pc:picChg chg="add del">
          <ac:chgData name="Emily Sanger" userId="1ed1c74214581d38" providerId="LiveId" clId="{5DC3EF63-5C3B-486B-9588-B8261D7D5E2F}" dt="2024-04-15T10:08:48.489" v="1206"/>
          <ac:picMkLst>
            <pc:docMk/>
            <pc:sldMk cId="98840661" sldId="269"/>
            <ac:picMk id="82" creationId="{022C43AB-86D7-420D-8AD7-DC0A15FDD0AF}"/>
          </ac:picMkLst>
        </pc:picChg>
        <pc:picChg chg="add del">
          <ac:chgData name="Emily Sanger" userId="1ed1c74214581d38" providerId="LiveId" clId="{5DC3EF63-5C3B-486B-9588-B8261D7D5E2F}" dt="2024-04-15T09:54:54.780" v="914" actId="26606"/>
          <ac:picMkLst>
            <pc:docMk/>
            <pc:sldMk cId="98840661" sldId="269"/>
            <ac:picMk id="85" creationId="{CF1EB4BD-9C7E-4AA3-9681-C7EB0DA6250B}"/>
          </ac:picMkLst>
        </pc:picChg>
        <pc:picChg chg="add del">
          <ac:chgData name="Emily Sanger" userId="1ed1c74214581d38" providerId="LiveId" clId="{5DC3EF63-5C3B-486B-9588-B8261D7D5E2F}" dt="2024-04-15T09:54:54.780" v="914" actId="26606"/>
          <ac:picMkLst>
            <pc:docMk/>
            <pc:sldMk cId="98840661" sldId="269"/>
            <ac:picMk id="87" creationId="{94AAE3AA-3759-4D28-B0EF-575F25A5146C}"/>
          </ac:picMkLst>
        </pc:picChg>
        <pc:picChg chg="add del">
          <ac:chgData name="Emily Sanger" userId="1ed1c74214581d38" providerId="LiveId" clId="{5DC3EF63-5C3B-486B-9588-B8261D7D5E2F}" dt="2024-04-15T09:55:03.275" v="916" actId="26606"/>
          <ac:picMkLst>
            <pc:docMk/>
            <pc:sldMk cId="98840661" sldId="269"/>
            <ac:picMk id="94" creationId="{DF19BAF3-7E20-4B9D-B544-BABAEEA1FA75}"/>
          </ac:picMkLst>
        </pc:picChg>
        <pc:picChg chg="add del">
          <ac:chgData name="Emily Sanger" userId="1ed1c74214581d38" providerId="LiveId" clId="{5DC3EF63-5C3B-486B-9588-B8261D7D5E2F}" dt="2024-04-15T09:55:03.275" v="916" actId="26606"/>
          <ac:picMkLst>
            <pc:docMk/>
            <pc:sldMk cId="98840661" sldId="269"/>
            <ac:picMk id="95" creationId="{950648F4-ABCD-4DF0-8641-76CFB2354721}"/>
          </ac:picMkLst>
        </pc:picChg>
        <pc:picChg chg="add del">
          <ac:chgData name="Emily Sanger" userId="1ed1c74214581d38" providerId="LiveId" clId="{5DC3EF63-5C3B-486B-9588-B8261D7D5E2F}" dt="2024-04-15T09:55:03.275" v="916" actId="26606"/>
          <ac:picMkLst>
            <pc:docMk/>
            <pc:sldMk cId="98840661" sldId="269"/>
            <ac:picMk id="97" creationId="{CF1EB4BD-9C7E-4AA3-9681-C7EB0DA6250B}"/>
          </ac:picMkLst>
        </pc:picChg>
        <pc:picChg chg="add del">
          <ac:chgData name="Emily Sanger" userId="1ed1c74214581d38" providerId="LiveId" clId="{5DC3EF63-5C3B-486B-9588-B8261D7D5E2F}" dt="2024-04-15T09:55:03.275" v="916" actId="26606"/>
          <ac:picMkLst>
            <pc:docMk/>
            <pc:sldMk cId="98840661" sldId="269"/>
            <ac:picMk id="98" creationId="{94AAE3AA-3759-4D28-B0EF-575F25A5146C}"/>
          </ac:picMkLst>
        </pc:picChg>
      </pc:sldChg>
      <pc:sldChg chg="addSp delSp modSp mod ord setBg setClrOvrMap delDesignElem">
        <pc:chgData name="Emily Sanger" userId="1ed1c74214581d38" providerId="LiveId" clId="{5DC3EF63-5C3B-486B-9588-B8261D7D5E2F}" dt="2024-04-22T19:59:15.263" v="3237" actId="404"/>
        <pc:sldMkLst>
          <pc:docMk/>
          <pc:sldMk cId="2763683040" sldId="270"/>
        </pc:sldMkLst>
        <pc:spChg chg="mod ord">
          <ac:chgData name="Emily Sanger" userId="1ed1c74214581d38" providerId="LiveId" clId="{5DC3EF63-5C3B-486B-9588-B8261D7D5E2F}" dt="2024-04-18T08:08:25.560" v="1545" actId="207"/>
          <ac:spMkLst>
            <pc:docMk/>
            <pc:sldMk cId="2763683040" sldId="270"/>
            <ac:spMk id="2" creationId="{CF7CD879-3C38-E1CB-9A29-AA7369457700}"/>
          </ac:spMkLst>
        </pc:spChg>
        <pc:spChg chg="mod ord">
          <ac:chgData name="Emily Sanger" userId="1ed1c74214581d38" providerId="LiveId" clId="{5DC3EF63-5C3B-486B-9588-B8261D7D5E2F}" dt="2024-04-22T19:59:15.263" v="3237" actId="404"/>
          <ac:spMkLst>
            <pc:docMk/>
            <pc:sldMk cId="2763683040" sldId="270"/>
            <ac:spMk id="4" creationId="{0EBAE3B7-DDE0-BD72-D84D-12D70CC8D7AF}"/>
          </ac:spMkLst>
        </pc:spChg>
        <pc:spChg chg="add del mod ord">
          <ac:chgData name="Emily Sanger" userId="1ed1c74214581d38" providerId="LiveId" clId="{5DC3EF63-5C3B-486B-9588-B8261D7D5E2F}" dt="2024-04-18T08:12:37.001" v="1625"/>
          <ac:spMkLst>
            <pc:docMk/>
            <pc:sldMk cId="2763683040" sldId="270"/>
            <ac:spMk id="6" creationId="{8F44A3D1-3388-68ED-22DD-D156B5003D21}"/>
          </ac:spMkLst>
        </pc:spChg>
        <pc:spChg chg="add del">
          <ac:chgData name="Emily Sanger" userId="1ed1c74214581d38" providerId="LiveId" clId="{5DC3EF63-5C3B-486B-9588-B8261D7D5E2F}" dt="2024-04-18T08:10:28.875" v="1581"/>
          <ac:spMkLst>
            <pc:docMk/>
            <pc:sldMk cId="2763683040" sldId="270"/>
            <ac:spMk id="12" creationId="{05325879-C4B2-475E-B853-DC8F21A63351}"/>
          </ac:spMkLst>
        </pc:spChg>
        <pc:spChg chg="add del">
          <ac:chgData name="Emily Sanger" userId="1ed1c74214581d38" providerId="LiveId" clId="{5DC3EF63-5C3B-486B-9588-B8261D7D5E2F}" dt="2024-04-18T08:10:28.875" v="1581"/>
          <ac:spMkLst>
            <pc:docMk/>
            <pc:sldMk cId="2763683040" sldId="270"/>
            <ac:spMk id="14" creationId="{012C085F-3B19-420D-902A-B55695F5036C}"/>
          </ac:spMkLst>
        </pc:spChg>
        <pc:spChg chg="add del">
          <ac:chgData name="Emily Sanger" userId="1ed1c74214581d38" providerId="LiveId" clId="{5DC3EF63-5C3B-486B-9588-B8261D7D5E2F}" dt="2024-04-15T10:03:52.077" v="1159" actId="26606"/>
          <ac:spMkLst>
            <pc:docMk/>
            <pc:sldMk cId="2763683040" sldId="270"/>
            <ac:spMk id="2057" creationId="{B4AAD3FD-83A5-4B89-9F8F-01B8870865BE}"/>
          </ac:spMkLst>
        </pc:spChg>
        <pc:spChg chg="add del">
          <ac:chgData name="Emily Sanger" userId="1ed1c74214581d38" providerId="LiveId" clId="{5DC3EF63-5C3B-486B-9588-B8261D7D5E2F}" dt="2024-04-15T10:03:52.077" v="1159" actId="26606"/>
          <ac:spMkLst>
            <pc:docMk/>
            <pc:sldMk cId="2763683040" sldId="270"/>
            <ac:spMk id="2059" creationId="{61752F1D-FC0F-4103-9584-630E643CCDA6}"/>
          </ac:spMkLst>
        </pc:spChg>
        <pc:spChg chg="add del">
          <ac:chgData name="Emily Sanger" userId="1ed1c74214581d38" providerId="LiveId" clId="{5DC3EF63-5C3B-486B-9588-B8261D7D5E2F}" dt="2024-04-15T10:03:52.077" v="1159" actId="26606"/>
          <ac:spMkLst>
            <pc:docMk/>
            <pc:sldMk cId="2763683040" sldId="270"/>
            <ac:spMk id="2061" creationId="{70151CB7-E7DE-4917-B831-01DF9CE01306}"/>
          </ac:spMkLst>
        </pc:spChg>
        <pc:spChg chg="add del">
          <ac:chgData name="Emily Sanger" userId="1ed1c74214581d38" providerId="LiveId" clId="{5DC3EF63-5C3B-486B-9588-B8261D7D5E2F}" dt="2024-04-15T10:03:52.077" v="1159" actId="26606"/>
          <ac:spMkLst>
            <pc:docMk/>
            <pc:sldMk cId="2763683040" sldId="270"/>
            <ac:spMk id="2063" creationId="{A92A1116-1C84-41DF-B803-1F7B0883EC82}"/>
          </ac:spMkLst>
        </pc:spChg>
        <pc:spChg chg="add del">
          <ac:chgData name="Emily Sanger" userId="1ed1c74214581d38" providerId="LiveId" clId="{5DC3EF63-5C3B-486B-9588-B8261D7D5E2F}" dt="2024-04-15T10:04:28.549" v="1161" actId="26606"/>
          <ac:spMkLst>
            <pc:docMk/>
            <pc:sldMk cId="2763683040" sldId="270"/>
            <ac:spMk id="2065" creationId="{20331F6A-DA09-422D-8CED-00C0B458583E}"/>
          </ac:spMkLst>
        </pc:spChg>
        <pc:spChg chg="add del">
          <ac:chgData name="Emily Sanger" userId="1ed1c74214581d38" providerId="LiveId" clId="{5DC3EF63-5C3B-486B-9588-B8261D7D5E2F}" dt="2024-04-15T10:04:28.549" v="1161" actId="26606"/>
          <ac:spMkLst>
            <pc:docMk/>
            <pc:sldMk cId="2763683040" sldId="270"/>
            <ac:spMk id="2066" creationId="{107C2F65-00C4-451C-8BFA-E765DEC17168}"/>
          </ac:spMkLst>
        </pc:spChg>
        <pc:spChg chg="add del">
          <ac:chgData name="Emily Sanger" userId="1ed1c74214581d38" providerId="LiveId" clId="{5DC3EF63-5C3B-486B-9588-B8261D7D5E2F}" dt="2024-04-15T10:03:27.145" v="1157" actId="26606"/>
          <ac:spMkLst>
            <pc:docMk/>
            <pc:sldMk cId="2763683040" sldId="270"/>
            <ac:spMk id="2068" creationId="{C8A3C342-1D03-412F-8DD3-BF519E8E0AE9}"/>
          </ac:spMkLst>
        </pc:spChg>
        <pc:spChg chg="add del">
          <ac:chgData name="Emily Sanger" userId="1ed1c74214581d38" providerId="LiveId" clId="{5DC3EF63-5C3B-486B-9588-B8261D7D5E2F}" dt="2024-04-15T10:03:27.145" v="1157" actId="26606"/>
          <ac:spMkLst>
            <pc:docMk/>
            <pc:sldMk cId="2763683040" sldId="270"/>
            <ac:spMk id="2070" creationId="{81CC9B02-E087-4350-AEBD-2C3CF001AF01}"/>
          </ac:spMkLst>
        </pc:spChg>
        <pc:spChg chg="add del">
          <ac:chgData name="Emily Sanger" userId="1ed1c74214581d38" providerId="LiveId" clId="{5DC3EF63-5C3B-486B-9588-B8261D7D5E2F}" dt="2024-04-15T10:04:28.549" v="1161" actId="26606"/>
          <ac:spMkLst>
            <pc:docMk/>
            <pc:sldMk cId="2763683040" sldId="270"/>
            <ac:spMk id="2072" creationId="{50DDF752-B2A6-49DC-B474-8E1F71AFF1DF}"/>
          </ac:spMkLst>
        </pc:spChg>
        <pc:spChg chg="add del">
          <ac:chgData name="Emily Sanger" userId="1ed1c74214581d38" providerId="LiveId" clId="{5DC3EF63-5C3B-486B-9588-B8261D7D5E2F}" dt="2024-04-15T10:06:52.251" v="1179" actId="26606"/>
          <ac:spMkLst>
            <pc:docMk/>
            <pc:sldMk cId="2763683040" sldId="270"/>
            <ac:spMk id="2074" creationId="{29787B81-C7DF-412B-A405-EF4454012DEE}"/>
          </ac:spMkLst>
        </pc:spChg>
        <pc:spChg chg="add del">
          <ac:chgData name="Emily Sanger" userId="1ed1c74214581d38" providerId="LiveId" clId="{5DC3EF63-5C3B-486B-9588-B8261D7D5E2F}" dt="2024-04-15T10:03:26.141" v="1156" actId="26606"/>
          <ac:spMkLst>
            <pc:docMk/>
            <pc:sldMk cId="2763683040" sldId="270"/>
            <ac:spMk id="2075" creationId="{C8A3C342-1D03-412F-8DD3-BF519E8E0AE9}"/>
          </ac:spMkLst>
        </pc:spChg>
        <pc:spChg chg="add del">
          <ac:chgData name="Emily Sanger" userId="1ed1c74214581d38" providerId="LiveId" clId="{5DC3EF63-5C3B-486B-9588-B8261D7D5E2F}" dt="2024-04-15T10:06:45.026" v="1176" actId="26606"/>
          <ac:spMkLst>
            <pc:docMk/>
            <pc:sldMk cId="2763683040" sldId="270"/>
            <ac:spMk id="2076" creationId="{8D489E29-742E-4D34-AB08-CE3217805B81}"/>
          </ac:spMkLst>
        </pc:spChg>
        <pc:spChg chg="add del">
          <ac:chgData name="Emily Sanger" userId="1ed1c74214581d38" providerId="LiveId" clId="{5DC3EF63-5C3B-486B-9588-B8261D7D5E2F}" dt="2024-04-15T10:03:26.141" v="1156" actId="26606"/>
          <ac:spMkLst>
            <pc:docMk/>
            <pc:sldMk cId="2763683040" sldId="270"/>
            <ac:spMk id="2077" creationId="{81CC9B02-E087-4350-AEBD-2C3CF001AF01}"/>
          </ac:spMkLst>
        </pc:spChg>
        <pc:spChg chg="add del">
          <ac:chgData name="Emily Sanger" userId="1ed1c74214581d38" providerId="LiveId" clId="{5DC3EF63-5C3B-486B-9588-B8261D7D5E2F}" dt="2024-04-15T10:06:52.211" v="1178" actId="26606"/>
          <ac:spMkLst>
            <pc:docMk/>
            <pc:sldMk cId="2763683040" sldId="270"/>
            <ac:spMk id="2078" creationId="{C8A3C342-1D03-412F-8DD3-BF519E8E0AE9}"/>
          </ac:spMkLst>
        </pc:spChg>
        <pc:spChg chg="add del">
          <ac:chgData name="Emily Sanger" userId="1ed1c74214581d38" providerId="LiveId" clId="{5DC3EF63-5C3B-486B-9588-B8261D7D5E2F}" dt="2024-04-15T10:03:26.141" v="1156" actId="26606"/>
          <ac:spMkLst>
            <pc:docMk/>
            <pc:sldMk cId="2763683040" sldId="270"/>
            <ac:spMk id="2079" creationId="{D6F18ACE-6E82-4ADC-8A2F-A1771B309B16}"/>
          </ac:spMkLst>
        </pc:spChg>
        <pc:spChg chg="add del">
          <ac:chgData name="Emily Sanger" userId="1ed1c74214581d38" providerId="LiveId" clId="{5DC3EF63-5C3B-486B-9588-B8261D7D5E2F}" dt="2024-04-15T10:06:52.211" v="1178" actId="26606"/>
          <ac:spMkLst>
            <pc:docMk/>
            <pc:sldMk cId="2763683040" sldId="270"/>
            <ac:spMk id="2081" creationId="{81CC9B02-E087-4350-AEBD-2C3CF001AF01}"/>
          </ac:spMkLst>
        </pc:spChg>
        <pc:spChg chg="add del">
          <ac:chgData name="Emily Sanger" userId="1ed1c74214581d38" providerId="LiveId" clId="{5DC3EF63-5C3B-486B-9588-B8261D7D5E2F}" dt="2024-04-15T10:08:08.143" v="1191" actId="26606"/>
          <ac:spMkLst>
            <pc:docMk/>
            <pc:sldMk cId="2763683040" sldId="270"/>
            <ac:spMk id="2083" creationId="{70151CB7-E7DE-4917-B831-01DF9CE01306}"/>
          </ac:spMkLst>
        </pc:spChg>
        <pc:spChg chg="add del">
          <ac:chgData name="Emily Sanger" userId="1ed1c74214581d38" providerId="LiveId" clId="{5DC3EF63-5C3B-486B-9588-B8261D7D5E2F}" dt="2024-04-15T10:03:24.346" v="1154" actId="26606"/>
          <ac:spMkLst>
            <pc:docMk/>
            <pc:sldMk cId="2763683040" sldId="270"/>
            <ac:spMk id="2084" creationId="{20331F6A-DA09-422D-8CED-00C0B458583E}"/>
          </ac:spMkLst>
        </pc:spChg>
        <pc:spChg chg="add del">
          <ac:chgData name="Emily Sanger" userId="1ed1c74214581d38" providerId="LiveId" clId="{5DC3EF63-5C3B-486B-9588-B8261D7D5E2F}" dt="2024-04-15T10:08:08.143" v="1191" actId="26606"/>
          <ac:spMkLst>
            <pc:docMk/>
            <pc:sldMk cId="2763683040" sldId="270"/>
            <ac:spMk id="2085" creationId="{A92A1116-1C84-41DF-B803-1F7B0883EC82}"/>
          </ac:spMkLst>
        </pc:spChg>
        <pc:spChg chg="add del">
          <ac:chgData name="Emily Sanger" userId="1ed1c74214581d38" providerId="LiveId" clId="{5DC3EF63-5C3B-486B-9588-B8261D7D5E2F}" dt="2024-04-15T10:03:24.346" v="1154" actId="26606"/>
          <ac:spMkLst>
            <pc:docMk/>
            <pc:sldMk cId="2763683040" sldId="270"/>
            <ac:spMk id="2086" creationId="{107C2F65-00C4-451C-8BFA-E765DEC17168}"/>
          </ac:spMkLst>
        </pc:spChg>
        <pc:spChg chg="add del">
          <ac:chgData name="Emily Sanger" userId="1ed1c74214581d38" providerId="LiveId" clId="{5DC3EF63-5C3B-486B-9588-B8261D7D5E2F}" dt="2024-04-15T10:08:08.143" v="1191" actId="26606"/>
          <ac:spMkLst>
            <pc:docMk/>
            <pc:sldMk cId="2763683040" sldId="270"/>
            <ac:spMk id="2087" creationId="{B4AAD3FD-83A5-4B89-9F8F-01B8870865BE}"/>
          </ac:spMkLst>
        </pc:spChg>
        <pc:spChg chg="add del">
          <ac:chgData name="Emily Sanger" userId="1ed1c74214581d38" providerId="LiveId" clId="{5DC3EF63-5C3B-486B-9588-B8261D7D5E2F}" dt="2024-04-15T10:03:24.346" v="1154" actId="26606"/>
          <ac:spMkLst>
            <pc:docMk/>
            <pc:sldMk cId="2763683040" sldId="270"/>
            <ac:spMk id="2088" creationId="{50DDF752-B2A6-49DC-B474-8E1F71AFF1DF}"/>
          </ac:spMkLst>
        </pc:spChg>
        <pc:spChg chg="add del">
          <ac:chgData name="Emily Sanger" userId="1ed1c74214581d38" providerId="LiveId" clId="{5DC3EF63-5C3B-486B-9588-B8261D7D5E2F}" dt="2024-04-15T10:08:08.143" v="1191" actId="26606"/>
          <ac:spMkLst>
            <pc:docMk/>
            <pc:sldMk cId="2763683040" sldId="270"/>
            <ac:spMk id="2089" creationId="{61752F1D-FC0F-4103-9584-630E643CCDA6}"/>
          </ac:spMkLst>
        </pc:spChg>
        <pc:spChg chg="add del">
          <ac:chgData name="Emily Sanger" userId="1ed1c74214581d38" providerId="LiveId" clId="{5DC3EF63-5C3B-486B-9588-B8261D7D5E2F}" dt="2024-04-15T10:07:43.224" v="1189" actId="26606"/>
          <ac:spMkLst>
            <pc:docMk/>
            <pc:sldMk cId="2763683040" sldId="270"/>
            <ac:spMk id="2094" creationId="{8D489E29-742E-4D34-AB08-CE3217805B81}"/>
          </ac:spMkLst>
        </pc:spChg>
        <pc:spChg chg="add del">
          <ac:chgData name="Emily Sanger" userId="1ed1c74214581d38" providerId="LiveId" clId="{5DC3EF63-5C3B-486B-9588-B8261D7D5E2F}" dt="2024-04-15T10:08:27.855" v="1194" actId="26606"/>
          <ac:spMkLst>
            <pc:docMk/>
            <pc:sldMk cId="2763683040" sldId="270"/>
            <ac:spMk id="2095" creationId="{C8A3C342-1D03-412F-8DD3-BF519E8E0AE9}"/>
          </ac:spMkLst>
        </pc:spChg>
        <pc:spChg chg="add del">
          <ac:chgData name="Emily Sanger" userId="1ed1c74214581d38" providerId="LiveId" clId="{5DC3EF63-5C3B-486B-9588-B8261D7D5E2F}" dt="2024-04-15T10:08:27.855" v="1194" actId="26606"/>
          <ac:spMkLst>
            <pc:docMk/>
            <pc:sldMk cId="2763683040" sldId="270"/>
            <ac:spMk id="2097" creationId="{81CC9B02-E087-4350-AEBD-2C3CF001AF01}"/>
          </ac:spMkLst>
        </pc:spChg>
        <pc:spChg chg="add del">
          <ac:chgData name="Emily Sanger" userId="1ed1c74214581d38" providerId="LiveId" clId="{5DC3EF63-5C3B-486B-9588-B8261D7D5E2F}" dt="2024-04-15T10:08:48.489" v="1206"/>
          <ac:spMkLst>
            <pc:docMk/>
            <pc:sldMk cId="2763683040" sldId="270"/>
            <ac:spMk id="2102" creationId="{5F3FC718-FDE3-4EF7-921E-A5F374EAF824}"/>
          </ac:spMkLst>
        </pc:spChg>
        <pc:spChg chg="add del">
          <ac:chgData name="Emily Sanger" userId="1ed1c74214581d38" providerId="LiveId" clId="{5DC3EF63-5C3B-486B-9588-B8261D7D5E2F}" dt="2024-04-15T10:08:48.489" v="1206"/>
          <ac:spMkLst>
            <pc:docMk/>
            <pc:sldMk cId="2763683040" sldId="270"/>
            <ac:spMk id="2104" creationId="{FAA0F719-3DC8-4F08-AD8F-5A845658CB9D}"/>
          </ac:spMkLst>
        </pc:spChg>
        <pc:spChg chg="add del">
          <ac:chgData name="Emily Sanger" userId="1ed1c74214581d38" providerId="LiveId" clId="{5DC3EF63-5C3B-486B-9588-B8261D7D5E2F}" dt="2024-04-15T10:08:48.489" v="1206"/>
          <ac:spMkLst>
            <pc:docMk/>
            <pc:sldMk cId="2763683040" sldId="270"/>
            <ac:spMk id="2106" creationId="{7DCB61BE-FA0F-4EFB-BE0E-268BAD8E30D6}"/>
          </ac:spMkLst>
        </pc:spChg>
        <pc:spChg chg="add del">
          <ac:chgData name="Emily Sanger" userId="1ed1c74214581d38" providerId="LiveId" clId="{5DC3EF63-5C3B-486B-9588-B8261D7D5E2F}" dt="2024-04-15T10:08:48.489" v="1206"/>
          <ac:spMkLst>
            <pc:docMk/>
            <pc:sldMk cId="2763683040" sldId="270"/>
            <ac:spMk id="2108" creationId="{A4B31EAA-7423-46F7-9B90-4AB2B09C35C4}"/>
          </ac:spMkLst>
        </pc:spChg>
        <pc:picChg chg="add mod">
          <ac:chgData name="Emily Sanger" userId="1ed1c74214581d38" providerId="LiveId" clId="{5DC3EF63-5C3B-486B-9588-B8261D7D5E2F}" dt="2024-04-15T10:03:19.750" v="1152"/>
          <ac:picMkLst>
            <pc:docMk/>
            <pc:sldMk cId="2763683040" sldId="270"/>
            <ac:picMk id="3" creationId="{2A6786A4-5310-5BE8-DB40-58B1B2D15E49}"/>
          </ac:picMkLst>
        </pc:picChg>
        <pc:picChg chg="add del mod ord">
          <ac:chgData name="Emily Sanger" userId="1ed1c74214581d38" providerId="LiveId" clId="{5DC3EF63-5C3B-486B-9588-B8261D7D5E2F}" dt="2024-04-15T10:08:02.374" v="1190" actId="478"/>
          <ac:picMkLst>
            <pc:docMk/>
            <pc:sldMk cId="2763683040" sldId="270"/>
            <ac:picMk id="5" creationId="{2B600EAE-9787-D3E3-AE4B-10B936AD43EE}"/>
          </ac:picMkLst>
        </pc:picChg>
        <pc:picChg chg="add mod">
          <ac:chgData name="Emily Sanger" userId="1ed1c74214581d38" providerId="LiveId" clId="{5DC3EF63-5C3B-486B-9588-B8261D7D5E2F}" dt="2024-04-18T08:14:47.915" v="1654" actId="1076"/>
          <ac:picMkLst>
            <pc:docMk/>
            <pc:sldMk cId="2763683040" sldId="270"/>
            <ac:picMk id="7" creationId="{FF69F550-2F94-24C0-1F78-7E7F9DBB1B23}"/>
          </ac:picMkLst>
        </pc:picChg>
        <pc:picChg chg="add del mod">
          <ac:chgData name="Emily Sanger" userId="1ed1c74214581d38" providerId="LiveId" clId="{5DC3EF63-5C3B-486B-9588-B8261D7D5E2F}" dt="2024-04-15T10:03:35.468" v="1158" actId="478"/>
          <ac:picMkLst>
            <pc:docMk/>
            <pc:sldMk cId="2763683040" sldId="270"/>
            <ac:picMk id="2052" creationId="{AB684A50-AAB3-B8D8-AF8A-FF1E6E6C88BD}"/>
          </ac:picMkLst>
        </pc:picChg>
        <pc:picChg chg="add del">
          <ac:chgData name="Emily Sanger" userId="1ed1c74214581d38" providerId="LiveId" clId="{5DC3EF63-5C3B-486B-9588-B8261D7D5E2F}" dt="2024-04-15T10:08:12.937" v="1192" actId="478"/>
          <ac:picMkLst>
            <pc:docMk/>
            <pc:sldMk cId="2763683040" sldId="270"/>
            <ac:picMk id="2091" creationId="{5E00E688-208A-EF4F-5303-6F2453EFC199}"/>
          </ac:picMkLst>
        </pc:picChg>
      </pc:sldChg>
      <pc:sldChg chg="addSp delSp modSp mod setBg setClrOvrMap delDesignElem">
        <pc:chgData name="Emily Sanger" userId="1ed1c74214581d38" providerId="LiveId" clId="{5DC3EF63-5C3B-486B-9588-B8261D7D5E2F}" dt="2024-04-18T08:15:50.223" v="1670" actId="207"/>
        <pc:sldMkLst>
          <pc:docMk/>
          <pc:sldMk cId="3508215461" sldId="271"/>
        </pc:sldMkLst>
        <pc:spChg chg="mod">
          <ac:chgData name="Emily Sanger" userId="1ed1c74214581d38" providerId="LiveId" clId="{5DC3EF63-5C3B-486B-9588-B8261D7D5E2F}" dt="2024-04-18T08:15:50.223" v="1670" actId="207"/>
          <ac:spMkLst>
            <pc:docMk/>
            <pc:sldMk cId="3508215461" sldId="271"/>
            <ac:spMk id="2" creationId="{49C4FA89-7427-EE05-4E2E-E291981A81B6}"/>
          </ac:spMkLst>
        </pc:spChg>
        <pc:spChg chg="mod ord">
          <ac:chgData name="Emily Sanger" userId="1ed1c74214581d38" providerId="LiveId" clId="{5DC3EF63-5C3B-486B-9588-B8261D7D5E2F}" dt="2024-04-18T08:15:47.366" v="1669" actId="207"/>
          <ac:spMkLst>
            <pc:docMk/>
            <pc:sldMk cId="3508215461" sldId="271"/>
            <ac:spMk id="3" creationId="{2FB0318C-E242-E92D-6C05-D6CA225324E2}"/>
          </ac:spMkLst>
        </pc:spChg>
        <pc:spChg chg="mod ord">
          <ac:chgData name="Emily Sanger" userId="1ed1c74214581d38" providerId="LiveId" clId="{5DC3EF63-5C3B-486B-9588-B8261D7D5E2F}" dt="2024-04-18T08:15:39.872" v="1667" actId="26606"/>
          <ac:spMkLst>
            <pc:docMk/>
            <pc:sldMk cId="3508215461" sldId="271"/>
            <ac:spMk id="6" creationId="{9E7AA921-F59A-9F04-7059-E83C6FC93EBD}"/>
          </ac:spMkLst>
        </pc:spChg>
        <pc:spChg chg="add del">
          <ac:chgData name="Emily Sanger" userId="1ed1c74214581d38" providerId="LiveId" clId="{5DC3EF63-5C3B-486B-9588-B8261D7D5E2F}" dt="2024-04-15T10:13:12.427" v="1264" actId="26606"/>
          <ac:spMkLst>
            <pc:docMk/>
            <pc:sldMk cId="3508215461" sldId="271"/>
            <ac:spMk id="1033" creationId="{6020E385-54F4-42F2-9A7E-7A8B8160EC60}"/>
          </ac:spMkLst>
        </pc:spChg>
        <pc:spChg chg="add del">
          <ac:chgData name="Emily Sanger" userId="1ed1c74214581d38" providerId="LiveId" clId="{5DC3EF63-5C3B-486B-9588-B8261D7D5E2F}" dt="2024-04-15T10:13:12.427" v="1264" actId="26606"/>
          <ac:spMkLst>
            <pc:docMk/>
            <pc:sldMk cId="3508215461" sldId="271"/>
            <ac:spMk id="1035" creationId="{B1B60728-8C3E-4908-96B8-23E96225950E}"/>
          </ac:spMkLst>
        </pc:spChg>
        <pc:spChg chg="add del">
          <ac:chgData name="Emily Sanger" userId="1ed1c74214581d38" providerId="LiveId" clId="{5DC3EF63-5C3B-486B-9588-B8261D7D5E2F}" dt="2024-04-15T10:13:12.393" v="1263" actId="26606"/>
          <ac:spMkLst>
            <pc:docMk/>
            <pc:sldMk cId="3508215461" sldId="271"/>
            <ac:spMk id="1040" creationId="{B65AA217-8643-4EF0-A2C8-3FCEC6330896}"/>
          </ac:spMkLst>
        </pc:spChg>
        <pc:spChg chg="add del">
          <ac:chgData name="Emily Sanger" userId="1ed1c74214581d38" providerId="LiveId" clId="{5DC3EF63-5C3B-486B-9588-B8261D7D5E2F}" dt="2024-04-15T10:13:12.393" v="1263" actId="26606"/>
          <ac:spMkLst>
            <pc:docMk/>
            <pc:sldMk cId="3508215461" sldId="271"/>
            <ac:spMk id="1042" creationId="{04EADE6E-5A4D-4199-8CEF-F0461F081E64}"/>
          </ac:spMkLst>
        </pc:spChg>
        <pc:spChg chg="add del">
          <ac:chgData name="Emily Sanger" userId="1ed1c74214581d38" providerId="LiveId" clId="{5DC3EF63-5C3B-486B-9588-B8261D7D5E2F}" dt="2024-04-18T08:10:28.875" v="1581"/>
          <ac:spMkLst>
            <pc:docMk/>
            <pc:sldMk cId="3508215461" sldId="271"/>
            <ac:spMk id="1044" creationId="{229B61F6-561C-44B1-809D-51A2F295F329}"/>
          </ac:spMkLst>
        </pc:spChg>
        <pc:spChg chg="del">
          <ac:chgData name="Emily Sanger" userId="1ed1c74214581d38" providerId="LiveId" clId="{5DC3EF63-5C3B-486B-9588-B8261D7D5E2F}" dt="2024-04-15T09:52:57.986" v="895" actId="26606"/>
          <ac:spMkLst>
            <pc:docMk/>
            <pc:sldMk cId="3508215461" sldId="271"/>
            <ac:spMk id="1050" creationId="{61515115-95FB-41E0-86F3-8744438C09D0}"/>
          </ac:spMkLst>
        </pc:spChg>
        <pc:spChg chg="del">
          <ac:chgData name="Emily Sanger" userId="1ed1c74214581d38" providerId="LiveId" clId="{5DC3EF63-5C3B-486B-9588-B8261D7D5E2F}" dt="2024-04-15T09:52:57.986" v="895" actId="26606"/>
          <ac:spMkLst>
            <pc:docMk/>
            <pc:sldMk cId="3508215461" sldId="271"/>
            <ac:spMk id="1051" creationId="{8222A33F-BE2D-4D69-92A0-5DF8B17BAACA}"/>
          </ac:spMkLst>
        </pc:spChg>
        <pc:spChg chg="del">
          <ac:chgData name="Emily Sanger" userId="1ed1c74214581d38" providerId="LiveId" clId="{5DC3EF63-5C3B-486B-9588-B8261D7D5E2F}" dt="2024-04-15T09:52:57.986" v="895" actId="26606"/>
          <ac:spMkLst>
            <pc:docMk/>
            <pc:sldMk cId="3508215461" sldId="271"/>
            <ac:spMk id="1052" creationId="{CE1C74D0-9609-468A-9597-5D87C8A42B58}"/>
          </ac:spMkLst>
        </pc:spChg>
        <pc:spChg chg="del">
          <ac:chgData name="Emily Sanger" userId="1ed1c74214581d38" providerId="LiveId" clId="{5DC3EF63-5C3B-486B-9588-B8261D7D5E2F}" dt="2024-04-15T09:52:57.986" v="895" actId="26606"/>
          <ac:spMkLst>
            <pc:docMk/>
            <pc:sldMk cId="3508215461" sldId="271"/>
            <ac:spMk id="1053" creationId="{C137128D-E594-4905-9F76-E385F0831D60}"/>
          </ac:spMkLst>
        </pc:spChg>
        <pc:spChg chg="add del">
          <ac:chgData name="Emily Sanger" userId="1ed1c74214581d38" providerId="LiveId" clId="{5DC3EF63-5C3B-486B-9588-B8261D7D5E2F}" dt="2024-04-15T10:08:48.489" v="1206"/>
          <ac:spMkLst>
            <pc:docMk/>
            <pc:sldMk cId="3508215461" sldId="271"/>
            <ac:spMk id="1058" creationId="{C8A3C342-1D03-412F-8DD3-BF519E8E0AE9}"/>
          </ac:spMkLst>
        </pc:spChg>
        <pc:spChg chg="add del">
          <ac:chgData name="Emily Sanger" userId="1ed1c74214581d38" providerId="LiveId" clId="{5DC3EF63-5C3B-486B-9588-B8261D7D5E2F}" dt="2024-04-15T10:08:48.489" v="1206"/>
          <ac:spMkLst>
            <pc:docMk/>
            <pc:sldMk cId="3508215461" sldId="271"/>
            <ac:spMk id="1060" creationId="{81CC9B02-E087-4350-AEBD-2C3CF001AF01}"/>
          </ac:spMkLst>
        </pc:spChg>
        <pc:picChg chg="mod ord">
          <ac:chgData name="Emily Sanger" userId="1ed1c74214581d38" providerId="LiveId" clId="{5DC3EF63-5C3B-486B-9588-B8261D7D5E2F}" dt="2024-04-18T08:15:39.872" v="1667" actId="26606"/>
          <ac:picMkLst>
            <pc:docMk/>
            <pc:sldMk cId="3508215461" sldId="271"/>
            <ac:picMk id="1028" creationId="{1F3FD9B4-A1DB-3509-5F0F-3B0D13D5C21B}"/>
          </ac:picMkLst>
        </pc:picChg>
      </pc:sldChg>
      <pc:sldChg chg="addSp delSp modSp mod setBg setClrOvrMap delDesignElem">
        <pc:chgData name="Emily Sanger" userId="1ed1c74214581d38" providerId="LiveId" clId="{5DC3EF63-5C3B-486B-9588-B8261D7D5E2F}" dt="2024-04-18T08:16:18.116" v="1674" actId="207"/>
        <pc:sldMkLst>
          <pc:docMk/>
          <pc:sldMk cId="2731083638" sldId="272"/>
        </pc:sldMkLst>
        <pc:spChg chg="mod">
          <ac:chgData name="Emily Sanger" userId="1ed1c74214581d38" providerId="LiveId" clId="{5DC3EF63-5C3B-486B-9588-B8261D7D5E2F}" dt="2024-04-18T08:16:13.280" v="1672" actId="207"/>
          <ac:spMkLst>
            <pc:docMk/>
            <pc:sldMk cId="2731083638" sldId="272"/>
            <ac:spMk id="2" creationId="{9AF10CCC-3887-A688-399E-C9E149A024C2}"/>
          </ac:spMkLst>
        </pc:spChg>
        <pc:spChg chg="mod ord">
          <ac:chgData name="Emily Sanger" userId="1ed1c74214581d38" providerId="LiveId" clId="{5DC3EF63-5C3B-486B-9588-B8261D7D5E2F}" dt="2024-04-18T08:16:18.116" v="1674" actId="207"/>
          <ac:spMkLst>
            <pc:docMk/>
            <pc:sldMk cId="2731083638" sldId="272"/>
            <ac:spMk id="3" creationId="{CF4A2226-79D8-6D74-907E-0582C205E949}"/>
          </ac:spMkLst>
        </pc:spChg>
        <pc:spChg chg="mod ord">
          <ac:chgData name="Emily Sanger" userId="1ed1c74214581d38" providerId="LiveId" clId="{5DC3EF63-5C3B-486B-9588-B8261D7D5E2F}" dt="2024-04-18T08:16:07.412" v="1671" actId="26606"/>
          <ac:spMkLst>
            <pc:docMk/>
            <pc:sldMk cId="2731083638" sldId="272"/>
            <ac:spMk id="6" creationId="{43418EC5-A87C-A9F2-860F-4CE69686BC2B}"/>
          </ac:spMkLst>
        </pc:spChg>
        <pc:spChg chg="add">
          <ac:chgData name="Emily Sanger" userId="1ed1c74214581d38" providerId="LiveId" clId="{5DC3EF63-5C3B-486B-9588-B8261D7D5E2F}" dt="2024-04-18T08:16:07.412" v="1671" actId="26606"/>
          <ac:spMkLst>
            <pc:docMk/>
            <pc:sldMk cId="2731083638" sldId="272"/>
            <ac:spMk id="2052" creationId="{3BCB5F6A-9EB0-40B0-9D13-3023E9A20508}"/>
          </ac:spMkLst>
        </pc:spChg>
        <pc:spChg chg="del">
          <ac:chgData name="Emily Sanger" userId="1ed1c74214581d38" providerId="LiveId" clId="{5DC3EF63-5C3B-486B-9588-B8261D7D5E2F}" dt="2024-04-15T09:52:49.997" v="894" actId="26606"/>
          <ac:spMkLst>
            <pc:docMk/>
            <pc:sldMk cId="2731083638" sldId="272"/>
            <ac:spMk id="2055" creationId="{C8A3C342-1D03-412F-8DD3-BF519E8E0AE9}"/>
          </ac:spMkLst>
        </pc:spChg>
        <pc:spChg chg="del">
          <ac:chgData name="Emily Sanger" userId="1ed1c74214581d38" providerId="LiveId" clId="{5DC3EF63-5C3B-486B-9588-B8261D7D5E2F}" dt="2024-04-15T09:52:49.997" v="894" actId="26606"/>
          <ac:spMkLst>
            <pc:docMk/>
            <pc:sldMk cId="2731083638" sldId="272"/>
            <ac:spMk id="2057" creationId="{81CC9B02-E087-4350-AEBD-2C3CF001AF01}"/>
          </ac:spMkLst>
        </pc:spChg>
        <pc:spChg chg="del">
          <ac:chgData name="Emily Sanger" userId="1ed1c74214581d38" providerId="LiveId" clId="{5DC3EF63-5C3B-486B-9588-B8261D7D5E2F}" dt="2024-04-15T09:52:49.997" v="894" actId="26606"/>
          <ac:spMkLst>
            <pc:docMk/>
            <pc:sldMk cId="2731083638" sldId="272"/>
            <ac:spMk id="2059" creationId="{AC3BF0FA-36FA-4CE9-840E-F7C3A8F168B5}"/>
          </ac:spMkLst>
        </pc:spChg>
        <pc:spChg chg="del">
          <ac:chgData name="Emily Sanger" userId="1ed1c74214581d38" providerId="LiveId" clId="{5DC3EF63-5C3B-486B-9588-B8261D7D5E2F}" dt="2024-04-15T09:52:49.997" v="894" actId="26606"/>
          <ac:spMkLst>
            <pc:docMk/>
            <pc:sldMk cId="2731083638" sldId="272"/>
            <ac:spMk id="2061" creationId="{D6F18ACE-6E82-4ADC-8A2F-A1771B309B16}"/>
          </ac:spMkLst>
        </pc:spChg>
        <pc:spChg chg="add del">
          <ac:chgData name="Emily Sanger" userId="1ed1c74214581d38" providerId="LiveId" clId="{5DC3EF63-5C3B-486B-9588-B8261D7D5E2F}" dt="2024-04-15T10:08:48.489" v="1206"/>
          <ac:spMkLst>
            <pc:docMk/>
            <pc:sldMk cId="2731083638" sldId="272"/>
            <ac:spMk id="2066" creationId="{C8A3C342-1D03-412F-8DD3-BF519E8E0AE9}"/>
          </ac:spMkLst>
        </pc:spChg>
        <pc:spChg chg="add del">
          <ac:chgData name="Emily Sanger" userId="1ed1c74214581d38" providerId="LiveId" clId="{5DC3EF63-5C3B-486B-9588-B8261D7D5E2F}" dt="2024-04-15T10:08:48.489" v="1206"/>
          <ac:spMkLst>
            <pc:docMk/>
            <pc:sldMk cId="2731083638" sldId="272"/>
            <ac:spMk id="2068" creationId="{81CC9B02-E087-4350-AEBD-2C3CF001AF01}"/>
          </ac:spMkLst>
        </pc:spChg>
        <pc:picChg chg="mod">
          <ac:chgData name="Emily Sanger" userId="1ed1c74214581d38" providerId="LiveId" clId="{5DC3EF63-5C3B-486B-9588-B8261D7D5E2F}" dt="2024-04-18T08:16:07.412" v="1671" actId="26606"/>
          <ac:picMkLst>
            <pc:docMk/>
            <pc:sldMk cId="2731083638" sldId="272"/>
            <ac:picMk id="2050" creationId="{79D50586-EE6E-1D5F-A816-BF1F12871BF9}"/>
          </ac:picMkLst>
        </pc:picChg>
      </pc:sldChg>
      <pc:sldChg chg="addSp delSp modSp mod setBg setClrOvrMap delDesignElem">
        <pc:chgData name="Emily Sanger" userId="1ed1c74214581d38" providerId="LiveId" clId="{5DC3EF63-5C3B-486B-9588-B8261D7D5E2F}" dt="2024-04-18T08:16:33.627" v="1675" actId="1076"/>
        <pc:sldMkLst>
          <pc:docMk/>
          <pc:sldMk cId="2081662320" sldId="273"/>
        </pc:sldMkLst>
        <pc:spChg chg="mod">
          <ac:chgData name="Emily Sanger" userId="1ed1c74214581d38" providerId="LiveId" clId="{5DC3EF63-5C3B-486B-9588-B8261D7D5E2F}" dt="2024-04-18T08:10:29.199" v="1586" actId="27636"/>
          <ac:spMkLst>
            <pc:docMk/>
            <pc:sldMk cId="2081662320" sldId="273"/>
            <ac:spMk id="2" creationId="{7B8DE4DF-55AD-A093-C4DC-CEF2F9DEA9E4}"/>
          </ac:spMkLst>
        </pc:spChg>
        <pc:spChg chg="mod ord">
          <ac:chgData name="Emily Sanger" userId="1ed1c74214581d38" providerId="LiveId" clId="{5DC3EF63-5C3B-486B-9588-B8261D7D5E2F}" dt="2024-04-18T08:09:17.158" v="1557" actId="207"/>
          <ac:spMkLst>
            <pc:docMk/>
            <pc:sldMk cId="2081662320" sldId="273"/>
            <ac:spMk id="3" creationId="{27CFF6DC-C47F-A60D-3242-689EB732A8FB}"/>
          </ac:spMkLst>
        </pc:spChg>
        <pc:spChg chg="mod ord">
          <ac:chgData name="Emily Sanger" userId="1ed1c74214581d38" providerId="LiveId" clId="{5DC3EF63-5C3B-486B-9588-B8261D7D5E2F}" dt="2024-04-18T08:12:37.001" v="1625"/>
          <ac:spMkLst>
            <pc:docMk/>
            <pc:sldMk cId="2081662320" sldId="273"/>
            <ac:spMk id="6" creationId="{7E817455-A15D-83AC-2EA4-815C8E7845F5}"/>
          </ac:spMkLst>
        </pc:spChg>
        <pc:spChg chg="add del">
          <ac:chgData name="Emily Sanger" userId="1ed1c74214581d38" providerId="LiveId" clId="{5DC3EF63-5C3B-486B-9588-B8261D7D5E2F}" dt="2024-04-18T08:10:28.875" v="1581"/>
          <ac:spMkLst>
            <pc:docMk/>
            <pc:sldMk cId="2081662320" sldId="273"/>
            <ac:spMk id="1028" creationId="{B65AA217-8643-4EF0-A2C8-3FCEC6330896}"/>
          </ac:spMkLst>
        </pc:spChg>
        <pc:spChg chg="add del">
          <ac:chgData name="Emily Sanger" userId="1ed1c74214581d38" providerId="LiveId" clId="{5DC3EF63-5C3B-486B-9588-B8261D7D5E2F}" dt="2024-04-18T08:10:28.875" v="1581"/>
          <ac:spMkLst>
            <pc:docMk/>
            <pc:sldMk cId="2081662320" sldId="273"/>
            <ac:spMk id="1029" creationId="{04EADE6E-5A4D-4199-8CEF-F0461F081E64}"/>
          </ac:spMkLst>
        </pc:spChg>
        <pc:spChg chg="add del">
          <ac:chgData name="Emily Sanger" userId="1ed1c74214581d38" providerId="LiveId" clId="{5DC3EF63-5C3B-486B-9588-B8261D7D5E2F}" dt="2024-04-15T10:08:48.489" v="1206"/>
          <ac:spMkLst>
            <pc:docMk/>
            <pc:sldMk cId="2081662320" sldId="273"/>
            <ac:spMk id="1031" creationId="{C8A3C342-1D03-412F-8DD3-BF519E8E0AE9}"/>
          </ac:spMkLst>
        </pc:spChg>
        <pc:spChg chg="add del">
          <ac:chgData name="Emily Sanger" userId="1ed1c74214581d38" providerId="LiveId" clId="{5DC3EF63-5C3B-486B-9588-B8261D7D5E2F}" dt="2024-04-15T10:08:48.489" v="1206"/>
          <ac:spMkLst>
            <pc:docMk/>
            <pc:sldMk cId="2081662320" sldId="273"/>
            <ac:spMk id="1033" creationId="{81CC9B02-E087-4350-AEBD-2C3CF001AF01}"/>
          </ac:spMkLst>
        </pc:spChg>
        <pc:spChg chg="add del">
          <ac:chgData name="Emily Sanger" userId="1ed1c74214581d38" providerId="LiveId" clId="{5DC3EF63-5C3B-486B-9588-B8261D7D5E2F}" dt="2024-04-15T09:52:43.410" v="893" actId="26606"/>
          <ac:spMkLst>
            <pc:docMk/>
            <pc:sldMk cId="2081662320" sldId="273"/>
            <ac:spMk id="1038" creationId="{C8A3C342-1D03-412F-8DD3-BF519E8E0AE9}"/>
          </ac:spMkLst>
        </pc:spChg>
        <pc:spChg chg="add del">
          <ac:chgData name="Emily Sanger" userId="1ed1c74214581d38" providerId="LiveId" clId="{5DC3EF63-5C3B-486B-9588-B8261D7D5E2F}" dt="2024-04-15T09:52:43.410" v="893" actId="26606"/>
          <ac:spMkLst>
            <pc:docMk/>
            <pc:sldMk cId="2081662320" sldId="273"/>
            <ac:spMk id="1040" creationId="{81CC9B02-E087-4350-AEBD-2C3CF001AF01}"/>
          </ac:spMkLst>
        </pc:spChg>
        <pc:spChg chg="add del">
          <ac:chgData name="Emily Sanger" userId="1ed1c74214581d38" providerId="LiveId" clId="{5DC3EF63-5C3B-486B-9588-B8261D7D5E2F}" dt="2024-04-15T09:52:43.410" v="893" actId="26606"/>
          <ac:spMkLst>
            <pc:docMk/>
            <pc:sldMk cId="2081662320" sldId="273"/>
            <ac:spMk id="1042" creationId="{AC3BF0FA-36FA-4CE9-840E-F7C3A8F168B5}"/>
          </ac:spMkLst>
        </pc:spChg>
        <pc:spChg chg="add del">
          <ac:chgData name="Emily Sanger" userId="1ed1c74214581d38" providerId="LiveId" clId="{5DC3EF63-5C3B-486B-9588-B8261D7D5E2F}" dt="2024-04-15T09:52:43.410" v="893" actId="26606"/>
          <ac:spMkLst>
            <pc:docMk/>
            <pc:sldMk cId="2081662320" sldId="273"/>
            <ac:spMk id="1044" creationId="{D6F18ACE-6E82-4ADC-8A2F-A1771B309B16}"/>
          </ac:spMkLst>
        </pc:spChg>
        <pc:picChg chg="add mod">
          <ac:chgData name="Emily Sanger" userId="1ed1c74214581d38" providerId="LiveId" clId="{5DC3EF63-5C3B-486B-9588-B8261D7D5E2F}" dt="2024-04-18T08:16:33.627" v="1675" actId="1076"/>
          <ac:picMkLst>
            <pc:docMk/>
            <pc:sldMk cId="2081662320" sldId="273"/>
            <ac:picMk id="1026" creationId="{B23C4F96-EA48-2C14-20B5-F579C3F9D2DB}"/>
          </ac:picMkLst>
        </pc:picChg>
      </pc:sldChg>
      <pc:sldChg chg="addSp delSp modSp mod setBg setClrOvrMap delDesignElem">
        <pc:chgData name="Emily Sanger" userId="1ed1c74214581d38" providerId="LiveId" clId="{5DC3EF63-5C3B-486B-9588-B8261D7D5E2F}" dt="2024-04-24T10:22:54.871" v="4425" actId="20577"/>
        <pc:sldMkLst>
          <pc:docMk/>
          <pc:sldMk cId="3333528158" sldId="274"/>
        </pc:sldMkLst>
        <pc:spChg chg="mod">
          <ac:chgData name="Emily Sanger" userId="1ed1c74214581d38" providerId="LiveId" clId="{5DC3EF63-5C3B-486B-9588-B8261D7D5E2F}" dt="2024-04-20T16:37:48.999" v="1689" actId="207"/>
          <ac:spMkLst>
            <pc:docMk/>
            <pc:sldMk cId="3333528158" sldId="274"/>
            <ac:spMk id="2" creationId="{0D82DA16-3705-3E05-9DDB-66D7D8096166}"/>
          </ac:spMkLst>
        </pc:spChg>
        <pc:spChg chg="mod ord">
          <ac:chgData name="Emily Sanger" userId="1ed1c74214581d38" providerId="LiveId" clId="{5DC3EF63-5C3B-486B-9588-B8261D7D5E2F}" dt="2024-04-24T10:22:54.871" v="4425" actId="20577"/>
          <ac:spMkLst>
            <pc:docMk/>
            <pc:sldMk cId="3333528158" sldId="274"/>
            <ac:spMk id="3" creationId="{0CEF5FCE-73B5-7576-773F-081767AC629D}"/>
          </ac:spMkLst>
        </pc:spChg>
        <pc:spChg chg="del">
          <ac:chgData name="Emily Sanger" userId="1ed1c74214581d38" providerId="LiveId" clId="{5DC3EF63-5C3B-486B-9588-B8261D7D5E2F}" dt="2024-04-11T14:18:25.830" v="412" actId="478"/>
          <ac:spMkLst>
            <pc:docMk/>
            <pc:sldMk cId="3333528158" sldId="274"/>
            <ac:spMk id="4" creationId="{385B0A1A-CAD4-9D59-4F37-07E5DA8D521D}"/>
          </ac:spMkLst>
        </pc:spChg>
        <pc:spChg chg="del">
          <ac:chgData name="Emily Sanger" userId="1ed1c74214581d38" providerId="LiveId" clId="{5DC3EF63-5C3B-486B-9588-B8261D7D5E2F}" dt="2024-04-11T14:18:23.239" v="411" actId="478"/>
          <ac:spMkLst>
            <pc:docMk/>
            <pc:sldMk cId="3333528158" sldId="274"/>
            <ac:spMk id="5" creationId="{2369E67B-BBEA-E229-9AC2-9E4215F19D95}"/>
          </ac:spMkLst>
        </pc:spChg>
        <pc:spChg chg="del mod ord">
          <ac:chgData name="Emily Sanger" userId="1ed1c74214581d38" providerId="LiveId" clId="{5DC3EF63-5C3B-486B-9588-B8261D7D5E2F}" dt="2024-04-24T10:08:28.605" v="3933" actId="478"/>
          <ac:spMkLst>
            <pc:docMk/>
            <pc:sldMk cId="3333528158" sldId="274"/>
            <ac:spMk id="6" creationId="{29DBA61B-D46A-44C2-1FDC-977C3FFE6BB6}"/>
          </ac:spMkLst>
        </pc:spChg>
        <pc:spChg chg="add del">
          <ac:chgData name="Emily Sanger" userId="1ed1c74214581d38" providerId="LiveId" clId="{5DC3EF63-5C3B-486B-9588-B8261D7D5E2F}" dt="2024-04-18T08:10:28.875" v="1581"/>
          <ac:spMkLst>
            <pc:docMk/>
            <pc:sldMk cId="3333528158" sldId="274"/>
            <ac:spMk id="2052" creationId="{97E60398-905F-436C-AB6F-00D742F6258D}"/>
          </ac:spMkLst>
        </pc:spChg>
        <pc:spChg chg="add del">
          <ac:chgData name="Emily Sanger" userId="1ed1c74214581d38" providerId="LiveId" clId="{5DC3EF63-5C3B-486B-9588-B8261D7D5E2F}" dt="2024-04-18T08:16:49.471" v="1680" actId="26606"/>
          <ac:spMkLst>
            <pc:docMk/>
            <pc:sldMk cId="3333528158" sldId="274"/>
            <ac:spMk id="2053" creationId="{ECD25CC7-FC66-488C-8D61-0FE7ECF1615F}"/>
          </ac:spMkLst>
        </pc:spChg>
        <pc:spChg chg="add del">
          <ac:chgData name="Emily Sanger" userId="1ed1c74214581d38" providerId="LiveId" clId="{5DC3EF63-5C3B-486B-9588-B8261D7D5E2F}" dt="2024-04-15T09:53:09.018" v="896" actId="26606"/>
          <ac:spMkLst>
            <pc:docMk/>
            <pc:sldMk cId="3333528158" sldId="274"/>
            <ac:spMk id="2055" creationId="{B4AAD3FD-83A5-4B89-9F8F-01B8870865BE}"/>
          </ac:spMkLst>
        </pc:spChg>
        <pc:spChg chg="add del">
          <ac:chgData name="Emily Sanger" userId="1ed1c74214581d38" providerId="LiveId" clId="{5DC3EF63-5C3B-486B-9588-B8261D7D5E2F}" dt="2024-04-15T09:53:09.018" v="896" actId="26606"/>
          <ac:spMkLst>
            <pc:docMk/>
            <pc:sldMk cId="3333528158" sldId="274"/>
            <ac:spMk id="2057" creationId="{61752F1D-FC0F-4103-9584-630E643CCDA6}"/>
          </ac:spMkLst>
        </pc:spChg>
        <pc:spChg chg="add del">
          <ac:chgData name="Emily Sanger" userId="1ed1c74214581d38" providerId="LiveId" clId="{5DC3EF63-5C3B-486B-9588-B8261D7D5E2F}" dt="2024-04-15T09:53:09.018" v="896" actId="26606"/>
          <ac:spMkLst>
            <pc:docMk/>
            <pc:sldMk cId="3333528158" sldId="274"/>
            <ac:spMk id="2059" creationId="{70151CB7-E7DE-4917-B831-01DF9CE01306}"/>
          </ac:spMkLst>
        </pc:spChg>
        <pc:spChg chg="add del">
          <ac:chgData name="Emily Sanger" userId="1ed1c74214581d38" providerId="LiveId" clId="{5DC3EF63-5C3B-486B-9588-B8261D7D5E2F}" dt="2024-04-15T09:53:09.018" v="896" actId="26606"/>
          <ac:spMkLst>
            <pc:docMk/>
            <pc:sldMk cId="3333528158" sldId="274"/>
            <ac:spMk id="2061" creationId="{A92A1116-1C84-41DF-B803-1F7B0883EC82}"/>
          </ac:spMkLst>
        </pc:spChg>
        <pc:spChg chg="add del">
          <ac:chgData name="Emily Sanger" userId="1ed1c74214581d38" providerId="LiveId" clId="{5DC3EF63-5C3B-486B-9588-B8261D7D5E2F}" dt="2024-04-15T10:08:48.489" v="1206"/>
          <ac:spMkLst>
            <pc:docMk/>
            <pc:sldMk cId="3333528158" sldId="274"/>
            <ac:spMk id="2066" creationId="{C8A3C342-1D03-412F-8DD3-BF519E8E0AE9}"/>
          </ac:spMkLst>
        </pc:spChg>
        <pc:spChg chg="add del">
          <ac:chgData name="Emily Sanger" userId="1ed1c74214581d38" providerId="LiveId" clId="{5DC3EF63-5C3B-486B-9588-B8261D7D5E2F}" dt="2024-04-15T10:08:48.489" v="1206"/>
          <ac:spMkLst>
            <pc:docMk/>
            <pc:sldMk cId="3333528158" sldId="274"/>
            <ac:spMk id="2068" creationId="{81CC9B02-E087-4350-AEBD-2C3CF001AF01}"/>
          </ac:spMkLst>
        </pc:spChg>
        <pc:picChg chg="add mod ord">
          <ac:chgData name="Emily Sanger" userId="1ed1c74214581d38" providerId="LiveId" clId="{5DC3EF63-5C3B-486B-9588-B8261D7D5E2F}" dt="2024-04-18T08:16:59.803" v="1684" actId="1076"/>
          <ac:picMkLst>
            <pc:docMk/>
            <pc:sldMk cId="3333528158" sldId="274"/>
            <ac:picMk id="2050" creationId="{F469C40F-3305-CCE1-ABC5-AC2EB615C2C2}"/>
          </ac:picMkLst>
        </pc:picChg>
      </pc:sldChg>
      <pc:sldChg chg="delSp modSp new mod">
        <pc:chgData name="Emily Sanger" userId="1ed1c74214581d38" providerId="LiveId" clId="{5DC3EF63-5C3B-486B-9588-B8261D7D5E2F}" dt="2024-05-01T13:53:08.519" v="7293" actId="114"/>
        <pc:sldMkLst>
          <pc:docMk/>
          <pc:sldMk cId="2757318374" sldId="275"/>
        </pc:sldMkLst>
        <pc:spChg chg="mod">
          <ac:chgData name="Emily Sanger" userId="1ed1c74214581d38" providerId="LiveId" clId="{5DC3EF63-5C3B-486B-9588-B8261D7D5E2F}" dt="2024-05-01T13:48:54.048" v="7149" actId="404"/>
          <ac:spMkLst>
            <pc:docMk/>
            <pc:sldMk cId="2757318374" sldId="275"/>
            <ac:spMk id="2" creationId="{7EE145BC-9FDB-5C06-6D01-E1C133BA5B9A}"/>
          </ac:spMkLst>
        </pc:spChg>
        <pc:spChg chg="mod">
          <ac:chgData name="Emily Sanger" userId="1ed1c74214581d38" providerId="LiveId" clId="{5DC3EF63-5C3B-486B-9588-B8261D7D5E2F}" dt="2024-05-01T13:53:08.519" v="7293" actId="114"/>
          <ac:spMkLst>
            <pc:docMk/>
            <pc:sldMk cId="2757318374" sldId="275"/>
            <ac:spMk id="3" creationId="{ED231FED-891C-0D90-BF10-89E8CE01B1B9}"/>
          </ac:spMkLst>
        </pc:spChg>
        <pc:spChg chg="del">
          <ac:chgData name="Emily Sanger" userId="1ed1c74214581d38" providerId="LiveId" clId="{5DC3EF63-5C3B-486B-9588-B8261D7D5E2F}" dt="2024-04-22T19:44:40.071" v="2548" actId="478"/>
          <ac:spMkLst>
            <pc:docMk/>
            <pc:sldMk cId="2757318374" sldId="275"/>
            <ac:spMk id="4" creationId="{DE25FC0C-7602-E5BF-C1E6-A0884EC8ABF4}"/>
          </ac:spMkLst>
        </pc:spChg>
        <pc:spChg chg="del">
          <ac:chgData name="Emily Sanger" userId="1ed1c74214581d38" providerId="LiveId" clId="{5DC3EF63-5C3B-486B-9588-B8261D7D5E2F}" dt="2024-04-22T19:44:35.718" v="2547" actId="478"/>
          <ac:spMkLst>
            <pc:docMk/>
            <pc:sldMk cId="2757318374" sldId="275"/>
            <ac:spMk id="5" creationId="{53CCED1C-9CE1-F1C3-12B6-E20C31009ADA}"/>
          </ac:spMkLst>
        </pc:spChg>
      </pc:sldChg>
      <pc:sldChg chg="new add del">
        <pc:chgData name="Emily Sanger" userId="1ed1c74214581d38" providerId="LiveId" clId="{5DC3EF63-5C3B-486B-9588-B8261D7D5E2F}" dt="2024-04-15T10:06:02.402" v="1168" actId="680"/>
        <pc:sldMkLst>
          <pc:docMk/>
          <pc:sldMk cId="4087005629" sldId="275"/>
        </pc:sldMkLst>
      </pc:sldChg>
      <pc:sldChg chg="addSp delSp modSp new mod setBg">
        <pc:chgData name="Emily Sanger" userId="1ed1c74214581d38" providerId="LiveId" clId="{5DC3EF63-5C3B-486B-9588-B8261D7D5E2F}" dt="2024-04-26T10:00:43.815" v="4450" actId="26606"/>
        <pc:sldMkLst>
          <pc:docMk/>
          <pc:sldMk cId="2201109475" sldId="276"/>
        </pc:sldMkLst>
        <pc:spChg chg="del mod">
          <ac:chgData name="Emily Sanger" userId="1ed1c74214581d38" providerId="LiveId" clId="{5DC3EF63-5C3B-486B-9588-B8261D7D5E2F}" dt="2024-04-26T09:58:53.630" v="4438" actId="478"/>
          <ac:spMkLst>
            <pc:docMk/>
            <pc:sldMk cId="2201109475" sldId="276"/>
            <ac:spMk id="2" creationId="{53A09C79-9731-8991-8134-8114B7670609}"/>
          </ac:spMkLst>
        </pc:spChg>
        <pc:spChg chg="del">
          <ac:chgData name="Emily Sanger" userId="1ed1c74214581d38" providerId="LiveId" clId="{5DC3EF63-5C3B-486B-9588-B8261D7D5E2F}" dt="2024-04-26T09:58:56.290" v="4439" actId="478"/>
          <ac:spMkLst>
            <pc:docMk/>
            <pc:sldMk cId="2201109475" sldId="276"/>
            <ac:spMk id="3" creationId="{15EA5736-6767-C99D-6493-843E32116C81}"/>
          </ac:spMkLst>
        </pc:spChg>
        <pc:spChg chg="del">
          <ac:chgData name="Emily Sanger" userId="1ed1c74214581d38" providerId="LiveId" clId="{5DC3EF63-5C3B-486B-9588-B8261D7D5E2F}" dt="2024-04-26T09:59:01.219" v="4441" actId="478"/>
          <ac:spMkLst>
            <pc:docMk/>
            <pc:sldMk cId="2201109475" sldId="276"/>
            <ac:spMk id="4" creationId="{55A0AC84-255C-183E-FBEB-33ABC18C8891}"/>
          </ac:spMkLst>
        </pc:spChg>
        <pc:spChg chg="del">
          <ac:chgData name="Emily Sanger" userId="1ed1c74214581d38" providerId="LiveId" clId="{5DC3EF63-5C3B-486B-9588-B8261D7D5E2F}" dt="2024-04-26T09:58:58.793" v="4440" actId="478"/>
          <ac:spMkLst>
            <pc:docMk/>
            <pc:sldMk cId="2201109475" sldId="276"/>
            <ac:spMk id="5" creationId="{B1BAAC2A-5A71-C5F8-9D7E-48874EAF8FAD}"/>
          </ac:spMkLst>
        </pc:spChg>
        <pc:spChg chg="del">
          <ac:chgData name="Emily Sanger" userId="1ed1c74214581d38" providerId="LiveId" clId="{5DC3EF63-5C3B-486B-9588-B8261D7D5E2F}" dt="2024-04-26T09:59:03.406" v="4442" actId="478"/>
          <ac:spMkLst>
            <pc:docMk/>
            <pc:sldMk cId="2201109475" sldId="276"/>
            <ac:spMk id="6" creationId="{E3FEDBA8-2059-1DF8-F7A6-B35466879605}"/>
          </ac:spMkLst>
        </pc:spChg>
        <pc:spChg chg="add">
          <ac:chgData name="Emily Sanger" userId="1ed1c74214581d38" providerId="LiveId" clId="{5DC3EF63-5C3B-486B-9588-B8261D7D5E2F}" dt="2024-04-26T10:00:43.815" v="4450" actId="26606"/>
          <ac:spMkLst>
            <pc:docMk/>
            <pc:sldMk cId="2201109475" sldId="276"/>
            <ac:spMk id="1045" creationId="{21029ED5-F105-4DD2-99C8-1E4422817978}"/>
          </ac:spMkLst>
        </pc:spChg>
        <pc:spChg chg="add">
          <ac:chgData name="Emily Sanger" userId="1ed1c74214581d38" providerId="LiveId" clId="{5DC3EF63-5C3B-486B-9588-B8261D7D5E2F}" dt="2024-04-26T10:00:43.815" v="4450" actId="26606"/>
          <ac:spMkLst>
            <pc:docMk/>
            <pc:sldMk cId="2201109475" sldId="276"/>
            <ac:spMk id="1058" creationId="{5C9652B3-A450-4ED6-8FBF-F536BA60B4D8}"/>
          </ac:spMkLst>
        </pc:spChg>
        <pc:grpChg chg="add">
          <ac:chgData name="Emily Sanger" userId="1ed1c74214581d38" providerId="LiveId" clId="{5DC3EF63-5C3B-486B-9588-B8261D7D5E2F}" dt="2024-04-26T10:00:43.815" v="4450" actId="26606"/>
          <ac:grpSpMkLst>
            <pc:docMk/>
            <pc:sldMk cId="2201109475" sldId="276"/>
            <ac:grpSpMk id="1033" creationId="{DDE8DE2B-61C1-46D5-BEB8-521321C182C4}"/>
          </ac:grpSpMkLst>
        </pc:grpChg>
        <pc:grpChg chg="add">
          <ac:chgData name="Emily Sanger" userId="1ed1c74214581d38" providerId="LiveId" clId="{5DC3EF63-5C3B-486B-9588-B8261D7D5E2F}" dt="2024-04-26T10:00:43.815" v="4450" actId="26606"/>
          <ac:grpSpMkLst>
            <pc:docMk/>
            <pc:sldMk cId="2201109475" sldId="276"/>
            <ac:grpSpMk id="1047" creationId="{2D621E68-BF28-4A1C-B1A2-4E55E139E79A}"/>
          </ac:grpSpMkLst>
        </pc:grpChg>
        <pc:picChg chg="add del mod">
          <ac:chgData name="Emily Sanger" userId="1ed1c74214581d38" providerId="LiveId" clId="{5DC3EF63-5C3B-486B-9588-B8261D7D5E2F}" dt="2024-04-26T10:00:21.763" v="4448" actId="478"/>
          <ac:picMkLst>
            <pc:docMk/>
            <pc:sldMk cId="2201109475" sldId="276"/>
            <ac:picMk id="1026" creationId="{956EC7CF-DD4F-ADCF-25BC-0B8DCEF66433}"/>
          </ac:picMkLst>
        </pc:picChg>
        <pc:picChg chg="add mod">
          <ac:chgData name="Emily Sanger" userId="1ed1c74214581d38" providerId="LiveId" clId="{5DC3EF63-5C3B-486B-9588-B8261D7D5E2F}" dt="2024-04-26T10:00:43.815" v="4450" actId="26606"/>
          <ac:picMkLst>
            <pc:docMk/>
            <pc:sldMk cId="2201109475" sldId="276"/>
            <ac:picMk id="1028" creationId="{940F5CB0-5B27-6A69-258E-DA6649F18355}"/>
          </ac:picMkLst>
        </pc:picChg>
      </pc:sldChg>
      <pc:sldChg chg="addSp delSp modSp new mod setBg">
        <pc:chgData name="Emily Sanger" userId="1ed1c74214581d38" providerId="LiveId" clId="{5DC3EF63-5C3B-486B-9588-B8261D7D5E2F}" dt="2024-05-01T14:48:04.918" v="7392" actId="14100"/>
        <pc:sldMkLst>
          <pc:docMk/>
          <pc:sldMk cId="1285088151" sldId="277"/>
        </pc:sldMkLst>
        <pc:spChg chg="mod">
          <ac:chgData name="Emily Sanger" userId="1ed1c74214581d38" providerId="LiveId" clId="{5DC3EF63-5C3B-486B-9588-B8261D7D5E2F}" dt="2024-05-01T13:58:23.131" v="7364" actId="207"/>
          <ac:spMkLst>
            <pc:docMk/>
            <pc:sldMk cId="1285088151" sldId="277"/>
            <ac:spMk id="2" creationId="{1FDCB11C-FBDD-4557-5792-84068D594EA9}"/>
          </ac:spMkLst>
        </pc:spChg>
        <pc:spChg chg="mod ord">
          <ac:chgData name="Emily Sanger" userId="1ed1c74214581d38" providerId="LiveId" clId="{5DC3EF63-5C3B-486B-9588-B8261D7D5E2F}" dt="2024-05-01T14:48:04.918" v="7392" actId="14100"/>
          <ac:spMkLst>
            <pc:docMk/>
            <pc:sldMk cId="1285088151" sldId="277"/>
            <ac:spMk id="3" creationId="{6CA34C06-A68C-BF0E-D93F-F2D039761008}"/>
          </ac:spMkLst>
        </pc:spChg>
        <pc:spChg chg="del mod">
          <ac:chgData name="Emily Sanger" userId="1ed1c74214581d38" providerId="LiveId" clId="{5DC3EF63-5C3B-486B-9588-B8261D7D5E2F}" dt="2024-05-01T13:17:53.024" v="5055" actId="478"/>
          <ac:spMkLst>
            <pc:docMk/>
            <pc:sldMk cId="1285088151" sldId="277"/>
            <ac:spMk id="4" creationId="{F47FB364-5E37-5340-5D43-14854A140E70}"/>
          </ac:spMkLst>
        </pc:spChg>
        <pc:spChg chg="del">
          <ac:chgData name="Emily Sanger" userId="1ed1c74214581d38" providerId="LiveId" clId="{5DC3EF63-5C3B-486B-9588-B8261D7D5E2F}" dt="2024-05-01T13:18:04.982" v="5057" actId="478"/>
          <ac:spMkLst>
            <pc:docMk/>
            <pc:sldMk cId="1285088151" sldId="277"/>
            <ac:spMk id="5" creationId="{3C3A7516-203E-CBEC-EA79-2AB3260DE056}"/>
          </ac:spMkLst>
        </pc:spChg>
        <pc:spChg chg="del">
          <ac:chgData name="Emily Sanger" userId="1ed1c74214581d38" providerId="LiveId" clId="{5DC3EF63-5C3B-486B-9588-B8261D7D5E2F}" dt="2024-05-01T13:17:58.558" v="5056" actId="478"/>
          <ac:spMkLst>
            <pc:docMk/>
            <pc:sldMk cId="1285088151" sldId="277"/>
            <ac:spMk id="6" creationId="{0B85D116-35DB-FE96-2FA4-5ADC1E4BA3E1}"/>
          </ac:spMkLst>
        </pc:spChg>
        <pc:spChg chg="add del">
          <ac:chgData name="Emily Sanger" userId="1ed1c74214581d38" providerId="LiveId" clId="{5DC3EF63-5C3B-486B-9588-B8261D7D5E2F}" dt="2024-05-01T13:57:57.655" v="7357" actId="26606"/>
          <ac:spMkLst>
            <pc:docMk/>
            <pc:sldMk cId="1285088151" sldId="277"/>
            <ac:spMk id="1031" creationId="{3BCB5F6A-9EB0-40B0-9D13-3023E9A20508}"/>
          </ac:spMkLst>
        </pc:spChg>
        <pc:spChg chg="add del">
          <ac:chgData name="Emily Sanger" userId="1ed1c74214581d38" providerId="LiveId" clId="{5DC3EF63-5C3B-486B-9588-B8261D7D5E2F}" dt="2024-05-01T13:58:00.686" v="7359" actId="26606"/>
          <ac:spMkLst>
            <pc:docMk/>
            <pc:sldMk cId="1285088151" sldId="277"/>
            <ac:spMk id="1033" creationId="{ECD25CC7-FC66-488C-8D61-0FE7ECF1615F}"/>
          </ac:spMkLst>
        </pc:spChg>
        <pc:picChg chg="add mod">
          <ac:chgData name="Emily Sanger" userId="1ed1c74214581d38" providerId="LiveId" clId="{5DC3EF63-5C3B-486B-9588-B8261D7D5E2F}" dt="2024-05-01T14:00:59.117" v="7373" actId="1076"/>
          <ac:picMkLst>
            <pc:docMk/>
            <pc:sldMk cId="1285088151" sldId="277"/>
            <ac:picMk id="1026" creationId="{81565670-F0A8-CC4C-2412-27297E9623AD}"/>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A20BBEE-F49C-421E-8D69-01D678C2645F}"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528991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9D44673-3D7D-4DA4-8694-3884C26BCA78}"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8803382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40429FD-4554-41E0-B4CE-5E66F1069EE1}"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547297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1B80AF1-98AE-4BE5-B730-B3F94EBFAF6B}" type="datetime1">
              <a:rPr lang="en-US" smtClean="0"/>
              <a:t>5/1/2024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37975837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BD241F-3391-4EBE-A8C5-7CBF4570F37E}" type="datetime1">
              <a:rPr lang="en-US" smtClean="0"/>
              <a:t>5/1/2024</a:t>
            </a:fld>
            <a:endParaRPr lang="en-US"/>
          </a:p>
        </p:txBody>
      </p:sp>
      <p:sp>
        <p:nvSpPr>
          <p:cNvPr id="8" name="Footer Placeholder 7"/>
          <p:cNvSpPr>
            <a:spLocks noGrp="1"/>
          </p:cNvSpPr>
          <p:nvPr>
            <p:ph type="ftr" sz="quarter" idx="11"/>
          </p:nvPr>
        </p:nvSpPr>
        <p:spPr/>
        <p:txBody>
          <a:bodyPr/>
          <a:lstStyle/>
          <a:p>
            <a:r>
              <a:rPr lang="en-US"/>
              <a:t>Sample Footer Text</a:t>
            </a:r>
          </a:p>
        </p:txBody>
      </p:sp>
      <p:sp>
        <p:nvSpPr>
          <p:cNvPr id="9" name="Slide Number Placeholder 8"/>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563639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2ED5603-DD09-4201-9B85-01E017332964}" type="datetime1">
              <a:rPr lang="en-US" smtClean="0"/>
              <a:t>5/1/2024</a:t>
            </a:fld>
            <a:endParaRPr lang="en-US"/>
          </a:p>
        </p:txBody>
      </p:sp>
      <p:sp>
        <p:nvSpPr>
          <p:cNvPr id="4" name="Footer Placeholder 3"/>
          <p:cNvSpPr>
            <a:spLocks noGrp="1"/>
          </p:cNvSpPr>
          <p:nvPr>
            <p:ph type="ftr" sz="quarter" idx="11"/>
          </p:nvPr>
        </p:nvSpPr>
        <p:spPr/>
        <p:txBody>
          <a:bodyPr/>
          <a:lstStyle/>
          <a:p>
            <a:r>
              <a:rPr lang="en-US"/>
              <a:t>Sample Footer Text</a:t>
            </a:r>
          </a:p>
        </p:txBody>
      </p:sp>
      <p:sp>
        <p:nvSpPr>
          <p:cNvPr id="5" name="Slide Number Placeholder 4"/>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2835905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F763CD9-D698-4CA1-B27A-F3D4C2BCE197}" type="datetime1">
              <a:rPr lang="en-US" smtClean="0"/>
              <a:t>5/1/2024</a:t>
            </a:fld>
            <a:endParaRPr lang="en-US"/>
          </a:p>
        </p:txBody>
      </p:sp>
      <p:sp>
        <p:nvSpPr>
          <p:cNvPr id="3" name="Footer Placeholder 2"/>
          <p:cNvSpPr>
            <a:spLocks noGrp="1"/>
          </p:cNvSpPr>
          <p:nvPr>
            <p:ph type="ftr" sz="quarter" idx="11"/>
          </p:nvPr>
        </p:nvSpPr>
        <p:spPr/>
        <p:txBody>
          <a:bodyPr/>
          <a:lstStyle/>
          <a:p>
            <a:r>
              <a:rPr lang="en-US"/>
              <a:t>Sample Footer Text</a:t>
            </a:r>
          </a:p>
        </p:txBody>
      </p:sp>
      <p:sp>
        <p:nvSpPr>
          <p:cNvPr id="4" name="Slide Number Placeholder 3"/>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2487993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2C4FE42-FC27-4BF8-9CF6-3CCDE72249E1}" type="datetime1">
              <a:rPr lang="en-US" smtClean="0"/>
              <a:t>5/1/2024</a:t>
            </a:fld>
            <a:endParaRPr lang="en-US"/>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2888546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r>
              <a:rPr lang="en-US"/>
              <a:t>Sample Footer Text</a:t>
            </a:r>
          </a:p>
        </p:txBody>
      </p:sp>
      <p:sp>
        <p:nvSpPr>
          <p:cNvPr id="7" name="Slide Number Placeholder 6"/>
          <p:cNvSpPr>
            <a:spLocks noGrp="1"/>
          </p:cNvSpPr>
          <p:nvPr>
            <p:ph type="sldNum" sz="quarter" idx="12"/>
          </p:nvPr>
        </p:nvSpPr>
        <p:spPr/>
        <p:txBody>
          <a:bodyPr/>
          <a:lstStyle/>
          <a:p>
            <a:fld id="{DFDF98CC-160E-494C-8C3C-8CDC5FA257DE}" type="slidenum">
              <a:rPr lang="en-US" smtClean="0"/>
              <a:t>‹#›</a:t>
            </a:fld>
            <a:endParaRPr lang="en-US"/>
          </a:p>
        </p:txBody>
      </p:sp>
      <p:sp>
        <p:nvSpPr>
          <p:cNvPr id="5" name="Date Placeholder 4"/>
          <p:cNvSpPr>
            <a:spLocks noGrp="1"/>
          </p:cNvSpPr>
          <p:nvPr>
            <p:ph type="dt" sz="half" idx="10"/>
          </p:nvPr>
        </p:nvSpPr>
        <p:spPr/>
        <p:txBody>
          <a:bodyPr/>
          <a:lstStyle/>
          <a:p>
            <a:fld id="{405C9139-9C44-484A-9C8C-A9A029484308}" type="datetime1">
              <a:rPr lang="en-US" smtClean="0"/>
              <a:t>5/1/2024</a:t>
            </a:fld>
            <a:endParaRPr lang="en-US"/>
          </a:p>
        </p:txBody>
      </p:sp>
    </p:spTree>
    <p:extLst>
      <p:ext uri="{BB962C8B-B14F-4D97-AF65-F5344CB8AC3E}">
        <p14:creationId xmlns:p14="http://schemas.microsoft.com/office/powerpoint/2010/main" val="37313654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223F2-9184-454A-B4F4-C56DD77B6351}"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DF98CC-160E-494C-8C3C-8CDC5FA257DE}" type="slidenum">
              <a:rPr lang="en-US" smtClean="0"/>
              <a:pPr/>
              <a:t>‹#›</a:t>
            </a:fld>
            <a:endParaRPr lang="en-US" dirty="0"/>
          </a:p>
        </p:txBody>
      </p:sp>
    </p:spTree>
    <p:extLst>
      <p:ext uri="{BB962C8B-B14F-4D97-AF65-F5344CB8AC3E}">
        <p14:creationId xmlns:p14="http://schemas.microsoft.com/office/powerpoint/2010/main" val="2266148101"/>
      </p:ext>
    </p:extLst>
  </p:cSld>
  <p:clrMapOvr>
    <a:masterClrMapping/>
  </p:clrMapOvr>
  <p:hf hdr="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223F2-9184-454A-B4F4-C56DD77B6351}"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DF98CC-160E-494C-8C3C-8CDC5FA257DE}"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099018673"/>
      </p:ext>
    </p:extLst>
  </p:cSld>
  <p:clrMapOvr>
    <a:masterClrMapping/>
  </p:clrMapOvr>
  <p:hf hdr="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223F2-9184-454A-B4F4-C56DD77B6351}"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DF98CC-160E-494C-8C3C-8CDC5FA257DE}" type="slidenum">
              <a:rPr lang="en-US" smtClean="0"/>
              <a:pPr/>
              <a:t>‹#›</a:t>
            </a:fld>
            <a:endParaRPr lang="en-US" dirty="0"/>
          </a:p>
        </p:txBody>
      </p:sp>
    </p:spTree>
    <p:extLst>
      <p:ext uri="{BB962C8B-B14F-4D97-AF65-F5344CB8AC3E}">
        <p14:creationId xmlns:p14="http://schemas.microsoft.com/office/powerpoint/2010/main" val="3055899919"/>
      </p:ext>
    </p:extLst>
  </p:cSld>
  <p:clrMapOvr>
    <a:masterClrMapping/>
  </p:clrMapOvr>
  <p:hf hdr="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223F2-9184-454A-B4F4-C56DD77B6351}"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DF98CC-160E-494C-8C3C-8CDC5FA257DE}"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31831117"/>
      </p:ext>
    </p:extLst>
  </p:cSld>
  <p:clrMapOvr>
    <a:masterClrMapping/>
  </p:clrMapOvr>
  <p:hf hdr="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F3223F2-9184-454A-B4F4-C56DD77B6351}"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DFDF98CC-160E-494C-8C3C-8CDC5FA257DE}" type="slidenum">
              <a:rPr lang="en-US" smtClean="0"/>
              <a:pPr/>
              <a:t>‹#›</a:t>
            </a:fld>
            <a:endParaRPr lang="en-US" dirty="0"/>
          </a:p>
        </p:txBody>
      </p:sp>
    </p:spTree>
    <p:extLst>
      <p:ext uri="{BB962C8B-B14F-4D97-AF65-F5344CB8AC3E}">
        <p14:creationId xmlns:p14="http://schemas.microsoft.com/office/powerpoint/2010/main" val="9666361"/>
      </p:ext>
    </p:extLst>
  </p:cSld>
  <p:clrMapOvr>
    <a:masterClrMapping/>
  </p:clrMapOvr>
  <p:hf hdr="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865A31-3E87-468A-B148-5C666447EC69}"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1022567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F7212-621B-48DA-ADA4-5ADD472264E8}" type="datetime1">
              <a:rPr lang="en-US" smtClean="0"/>
              <a:t>5/1/2024</a:t>
            </a:fld>
            <a:endParaRPr lang="en-US"/>
          </a:p>
        </p:txBody>
      </p:sp>
      <p:sp>
        <p:nvSpPr>
          <p:cNvPr id="5" name="Footer Placeholder 4"/>
          <p:cNvSpPr>
            <a:spLocks noGrp="1"/>
          </p:cNvSpPr>
          <p:nvPr>
            <p:ph type="ftr" sz="quarter" idx="11"/>
          </p:nvPr>
        </p:nvSpPr>
        <p:spPr/>
        <p:txBody>
          <a:bodyPr/>
          <a:lstStyle/>
          <a:p>
            <a:r>
              <a:rPr lang="en-US"/>
              <a:t>Sample Footer Text</a:t>
            </a:r>
          </a:p>
        </p:txBody>
      </p:sp>
      <p:sp>
        <p:nvSpPr>
          <p:cNvPr id="6" name="Slide Number Placeholder 5"/>
          <p:cNvSpPr>
            <a:spLocks noGrp="1"/>
          </p:cNvSpPr>
          <p:nvPr>
            <p:ph type="sldNum" sz="quarter" idx="12"/>
          </p:nvPr>
        </p:nvSpPr>
        <p:spPr/>
        <p:txBody>
          <a:bodyPr/>
          <a:lstStyle/>
          <a:p>
            <a:fld id="{DFDF98CC-160E-494C-8C3C-8CDC5FA257DE}" type="slidenum">
              <a:rPr lang="en-US" smtClean="0"/>
              <a:t>‹#›</a:t>
            </a:fld>
            <a:endParaRPr lang="en-US"/>
          </a:p>
        </p:txBody>
      </p:sp>
    </p:spTree>
    <p:extLst>
      <p:ext uri="{BB962C8B-B14F-4D97-AF65-F5344CB8AC3E}">
        <p14:creationId xmlns:p14="http://schemas.microsoft.com/office/powerpoint/2010/main" val="40032667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3223F2-9184-454A-B4F4-C56DD77B6351}" type="datetime1">
              <a:rPr lang="en-US" smtClean="0"/>
              <a:t>5/1/2024</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r>
              <a:rPr lang="en-US"/>
              <a:t>Sample Footer Text</a:t>
            </a:r>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FDF98CC-160E-494C-8C3C-8CDC5FA257DE}" type="slidenum">
              <a:rPr lang="en-US" smtClean="0"/>
              <a:pPr/>
              <a:t>‹#›</a:t>
            </a:fld>
            <a:endParaRPr lang="en-US" dirty="0"/>
          </a:p>
        </p:txBody>
      </p:sp>
    </p:spTree>
    <p:extLst>
      <p:ext uri="{BB962C8B-B14F-4D97-AF65-F5344CB8AC3E}">
        <p14:creationId xmlns:p14="http://schemas.microsoft.com/office/powerpoint/2010/main" val="1905423496"/>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Lst>
  <p:hf hdr="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blue sky with white clouds&#10;&#10;Description automatically generated">
            <a:extLst>
              <a:ext uri="{FF2B5EF4-FFF2-40B4-BE49-F238E27FC236}">
                <a16:creationId xmlns:a16="http://schemas.microsoft.com/office/drawing/2014/main" id="{3155CFEA-C9D9-953D-333D-16E6AAA62036}"/>
              </a:ext>
            </a:extLst>
          </p:cNvPr>
          <p:cNvPicPr>
            <a:picLocks noChangeAspect="1"/>
          </p:cNvPicPr>
          <p:nvPr/>
        </p:nvPicPr>
        <p:blipFill rotWithShape="1">
          <a:blip r:embed="rId2">
            <a:duotone>
              <a:prstClr val="black"/>
              <a:schemeClr val="tx2">
                <a:tint val="45000"/>
                <a:satMod val="400000"/>
              </a:schemeClr>
            </a:duotone>
            <a:alphaModFix amt="12000"/>
          </a:blip>
          <a:srcRect l="11200"/>
          <a:stretch/>
        </p:blipFill>
        <p:spPr>
          <a:xfrm>
            <a:off x="1432788" y="847585"/>
            <a:ext cx="4663211" cy="4588015"/>
          </a:xfrm>
          <a:prstGeom prst="rect">
            <a:avLst/>
          </a:prstGeom>
        </p:spPr>
      </p:pic>
      <p:sp>
        <p:nvSpPr>
          <p:cNvPr id="3" name="Subtitle 2">
            <a:extLst>
              <a:ext uri="{FF2B5EF4-FFF2-40B4-BE49-F238E27FC236}">
                <a16:creationId xmlns:a16="http://schemas.microsoft.com/office/drawing/2014/main" id="{0FDDDD2C-04B6-8D57-7157-1506EC67D102}"/>
              </a:ext>
            </a:extLst>
          </p:cNvPr>
          <p:cNvSpPr>
            <a:spLocks/>
          </p:cNvSpPr>
          <p:nvPr/>
        </p:nvSpPr>
        <p:spPr>
          <a:xfrm>
            <a:off x="1925043" y="4719488"/>
            <a:ext cx="2343903" cy="504445"/>
          </a:xfrm>
          <a:prstGeom prst="rect">
            <a:avLst/>
          </a:prstGeom>
        </p:spPr>
        <p:txBody>
          <a:bodyPr>
            <a:normAutofit/>
          </a:bodyPr>
          <a:lstStyle/>
          <a:p>
            <a:pPr defTabSz="301752">
              <a:spcAft>
                <a:spcPts val="600"/>
              </a:spcAft>
            </a:pPr>
            <a:r>
              <a:rPr lang="en-GB" kern="1200" dirty="0">
                <a:latin typeface="Century Gothic" panose="020B0502020202020204" pitchFamily="34" charset="0"/>
              </a:rPr>
              <a:t>BY EMILY SANGER </a:t>
            </a:r>
            <a:endParaRPr lang="en-GB" sz="3200" dirty="0">
              <a:latin typeface="Century Gothic" panose="020B0502020202020204" pitchFamily="34" charset="0"/>
            </a:endParaRPr>
          </a:p>
        </p:txBody>
      </p:sp>
      <p:sp>
        <p:nvSpPr>
          <p:cNvPr id="5" name="TextBox 4">
            <a:extLst>
              <a:ext uri="{FF2B5EF4-FFF2-40B4-BE49-F238E27FC236}">
                <a16:creationId xmlns:a16="http://schemas.microsoft.com/office/drawing/2014/main" id="{455C8390-DF4D-F702-3D91-54506D132F97}"/>
              </a:ext>
            </a:extLst>
          </p:cNvPr>
          <p:cNvSpPr txBox="1"/>
          <p:nvPr/>
        </p:nvSpPr>
        <p:spPr>
          <a:xfrm>
            <a:off x="1666826" y="940917"/>
            <a:ext cx="2913275" cy="3539430"/>
          </a:xfrm>
          <a:prstGeom prst="rect">
            <a:avLst/>
          </a:prstGeom>
          <a:noFill/>
        </p:spPr>
        <p:txBody>
          <a:bodyPr wrap="square" rtlCol="0">
            <a:spAutoFit/>
          </a:bodyPr>
          <a:lstStyle/>
          <a:p>
            <a:pPr defTabSz="301752">
              <a:spcAft>
                <a:spcPts val="600"/>
              </a:spcAft>
            </a:pPr>
            <a:r>
              <a:rPr lang="en-GB" sz="2800" kern="1200" dirty="0">
                <a:latin typeface="Century Gothic" panose="020B0502020202020204" pitchFamily="34" charset="0"/>
                <a:ea typeface="+mn-ea"/>
                <a:cs typeface="+mn-cs"/>
              </a:rPr>
              <a:t>WORKING WITH OTHERS IN HEALTH AND SOCIAL CARE: MY EXPERIENCES AND DEVELOPMENT </a:t>
            </a:r>
            <a:endParaRPr lang="en-GB" sz="4400" dirty="0">
              <a:latin typeface="Century Gothic" panose="020B0502020202020204" pitchFamily="34" charset="0"/>
            </a:endParaRPr>
          </a:p>
        </p:txBody>
      </p:sp>
      <p:pic>
        <p:nvPicPr>
          <p:cNvPr id="6" name="Picture 2" descr="12,600+ Health And Social Care Stock Illustrations, Royalty-Free Vector  Graphics &amp; Clip Art - iStock | Health and social care staff, Health and social  care work, Health and social care uk">
            <a:extLst>
              <a:ext uri="{FF2B5EF4-FFF2-40B4-BE49-F238E27FC236}">
                <a16:creationId xmlns:a16="http://schemas.microsoft.com/office/drawing/2014/main" id="{DF7975BA-AB26-5D1E-5756-597354D1588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5895" y="1469010"/>
            <a:ext cx="3882939" cy="3882939"/>
          </a:xfrm>
          <a:prstGeom prst="roundRect">
            <a:avLst>
              <a:gd name="adj" fmla="val 16667"/>
            </a:avLst>
          </a:prstGeom>
          <a:ln>
            <a:noFill/>
          </a:ln>
          <a:effectLst>
            <a:outerShdw blurRad="76200" dist="38100" dir="7800000" algn="tl" rotWithShape="0">
              <a:srgbClr val="000000">
                <a:alpha val="40000"/>
              </a:srgbClr>
            </a:outerShdw>
          </a:effectLst>
          <a:scene3d>
            <a:camera prst="orthographicFront"/>
            <a:lightRig rig="contrasting" dir="t">
              <a:rot lat="0" lon="0" rev="4200000"/>
            </a:lightRig>
          </a:scene3d>
          <a:sp3d prstMaterial="plastic">
            <a:bevelT w="381000" h="114300" prst="relaxedInset"/>
            <a:contourClr>
              <a:srgbClr val="969696"/>
            </a:contourClr>
          </a:sp3d>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38833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587AB-D2B7-41B7-EE4A-C91FCA754DE9}"/>
              </a:ext>
            </a:extLst>
          </p:cNvPr>
          <p:cNvSpPr>
            <a:spLocks noGrp="1"/>
          </p:cNvSpPr>
          <p:nvPr>
            <p:ph type="title"/>
          </p:nvPr>
        </p:nvSpPr>
        <p:spPr>
          <a:xfrm>
            <a:off x="838201" y="365125"/>
            <a:ext cx="4827104" cy="1325563"/>
          </a:xfrm>
        </p:spPr>
        <p:txBody>
          <a:bodyPr vert="horz" lIns="91440" tIns="45720" rIns="91440" bIns="45720" rtlCol="0" anchor="ctr">
            <a:normAutofit/>
          </a:bodyPr>
          <a:lstStyle/>
          <a:p>
            <a:r>
              <a:rPr lang="en-US" sz="3000" i="0" dirty="0">
                <a:solidFill>
                  <a:schemeClr val="tx1"/>
                </a:solidFill>
              </a:rPr>
              <a:t>THE AIM AND OBJECTIVES OF THIS PRESENTATION:</a:t>
            </a:r>
          </a:p>
        </p:txBody>
      </p:sp>
      <p:sp>
        <p:nvSpPr>
          <p:cNvPr id="6" name="Slide Number Placeholder 5">
            <a:extLst>
              <a:ext uri="{FF2B5EF4-FFF2-40B4-BE49-F238E27FC236}">
                <a16:creationId xmlns:a16="http://schemas.microsoft.com/office/drawing/2014/main" id="{FB78A03E-6C28-2A0E-0441-85E4EAFE8E7C}"/>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pPr>
            <a:r>
              <a:rPr lang="en-US">
                <a:gradFill flip="none" rotWithShape="1">
                  <a:gsLst>
                    <a:gs pos="28000">
                      <a:srgbClr val="7F7F7F"/>
                    </a:gs>
                    <a:gs pos="0">
                      <a:srgbClr val="9E9E9E"/>
                    </a:gs>
                    <a:gs pos="100000">
                      <a:srgbClr val="7F7F7F"/>
                    </a:gs>
                  </a:gsLst>
                  <a:lin ang="5400000" scaled="1"/>
                  <a:tileRect/>
                </a:gradFill>
              </a:rPr>
              <a:t>2</a:t>
            </a:r>
          </a:p>
        </p:txBody>
      </p:sp>
      <p:sp>
        <p:nvSpPr>
          <p:cNvPr id="5" name="TextBox 4">
            <a:extLst>
              <a:ext uri="{FF2B5EF4-FFF2-40B4-BE49-F238E27FC236}">
                <a16:creationId xmlns:a16="http://schemas.microsoft.com/office/drawing/2014/main" id="{F2396841-2465-C4B8-3FF1-2BC7EFA88C46}"/>
              </a:ext>
            </a:extLst>
          </p:cNvPr>
          <p:cNvSpPr txBox="1"/>
          <p:nvPr/>
        </p:nvSpPr>
        <p:spPr>
          <a:xfrm>
            <a:off x="518410" y="1470555"/>
            <a:ext cx="4545305" cy="4665662"/>
          </a:xfrm>
          <a:prstGeom prst="rect">
            <a:avLst/>
          </a:prstGeom>
        </p:spPr>
        <p:txBody>
          <a:bodyPr vert="horz" lIns="91440" tIns="45720" rIns="91440" bIns="45720" rtlCol="0">
            <a:normAutofit/>
          </a:bodyPr>
          <a:lstStyle/>
          <a:p>
            <a:pPr defTabSz="914400">
              <a:lnSpc>
                <a:spcPct val="90000"/>
              </a:lnSpc>
              <a:spcAft>
                <a:spcPts val="600"/>
              </a:spcAft>
            </a:pPr>
            <a:r>
              <a:rPr lang="en-US" dirty="0"/>
              <a:t>The aim of this presentation is to reflect on my performance during a an academic interview using a Swot analysis.</a:t>
            </a:r>
          </a:p>
          <a:p>
            <a:pPr indent="-228600" defTabSz="914400">
              <a:lnSpc>
                <a:spcPct val="90000"/>
              </a:lnSpc>
              <a:spcAft>
                <a:spcPts val="600"/>
              </a:spcAft>
              <a:buFont typeface="Arial" panose="020B0604020202020204" pitchFamily="34" charset="0"/>
              <a:buChar char="•"/>
            </a:pPr>
            <a:endParaRPr lang="en-US" dirty="0">
              <a:gradFill>
                <a:gsLst>
                  <a:gs pos="34000">
                    <a:srgbClr val="EDEDED"/>
                  </a:gs>
                  <a:gs pos="0">
                    <a:srgbClr val="BFBFBF"/>
                  </a:gs>
                  <a:gs pos="100000">
                    <a:srgbClr val="FFFFFF"/>
                  </a:gs>
                </a:gsLst>
                <a:lin ang="4800000" scaled="0"/>
              </a:gradFill>
            </a:endParaRPr>
          </a:p>
          <a:p>
            <a:pPr defTabSz="914400">
              <a:lnSpc>
                <a:spcPct val="90000"/>
              </a:lnSpc>
              <a:spcAft>
                <a:spcPts val="600"/>
              </a:spcAft>
            </a:pPr>
            <a:r>
              <a:rPr lang="en-US" dirty="0"/>
              <a:t>Objectives:</a:t>
            </a:r>
          </a:p>
          <a:p>
            <a:pPr marL="285750" indent="-228600" defTabSz="914400">
              <a:lnSpc>
                <a:spcPct val="90000"/>
              </a:lnSpc>
              <a:spcAft>
                <a:spcPts val="600"/>
              </a:spcAft>
              <a:buFont typeface="Arial" panose="020B0604020202020204" pitchFamily="34" charset="0"/>
              <a:buChar char="•"/>
            </a:pPr>
            <a:endParaRPr lang="en-US" dirty="0"/>
          </a:p>
          <a:p>
            <a:pPr marL="285750" indent="-228600" defTabSz="914400">
              <a:lnSpc>
                <a:spcPct val="90000"/>
              </a:lnSpc>
              <a:spcAft>
                <a:spcPts val="600"/>
              </a:spcAft>
              <a:buFont typeface="Arial" panose="020B0604020202020204" pitchFamily="34" charset="0"/>
              <a:buChar char="•"/>
            </a:pPr>
            <a:r>
              <a:rPr lang="en-US" dirty="0"/>
              <a:t>Reflect on my strengths during the interview.</a:t>
            </a:r>
          </a:p>
          <a:p>
            <a:pPr marL="285750" indent="-228600" defTabSz="914400">
              <a:lnSpc>
                <a:spcPct val="90000"/>
              </a:lnSpc>
              <a:spcAft>
                <a:spcPts val="600"/>
              </a:spcAft>
              <a:buFont typeface="Arial" panose="020B0604020202020204" pitchFamily="34" charset="0"/>
              <a:buChar char="•"/>
            </a:pPr>
            <a:r>
              <a:rPr lang="en-US" dirty="0"/>
              <a:t>Assess my weaknesses during the interview.</a:t>
            </a:r>
          </a:p>
          <a:p>
            <a:pPr marL="285750" indent="-228600" defTabSz="914400">
              <a:lnSpc>
                <a:spcPct val="90000"/>
              </a:lnSpc>
              <a:spcAft>
                <a:spcPts val="600"/>
              </a:spcAft>
              <a:buFont typeface="Arial" panose="020B0604020202020204" pitchFamily="34" charset="0"/>
              <a:buChar char="•"/>
            </a:pPr>
            <a:r>
              <a:rPr lang="en-US" dirty="0" err="1"/>
              <a:t>Analyse</a:t>
            </a:r>
            <a:r>
              <a:rPr lang="en-US" dirty="0"/>
              <a:t> future opportunities for interviews.</a:t>
            </a:r>
          </a:p>
          <a:p>
            <a:pPr marL="285750" indent="-228600" defTabSz="914400">
              <a:lnSpc>
                <a:spcPct val="90000"/>
              </a:lnSpc>
              <a:spcAft>
                <a:spcPts val="600"/>
              </a:spcAft>
              <a:buFont typeface="Arial" panose="020B0604020202020204" pitchFamily="34" charset="0"/>
              <a:buChar char="•"/>
            </a:pPr>
            <a:r>
              <a:rPr lang="en-US" dirty="0"/>
              <a:t>Highlight factors or threats that negatively affected my performance at the interview.</a:t>
            </a:r>
          </a:p>
          <a:p>
            <a:pPr indent="-228600" defTabSz="914400">
              <a:lnSpc>
                <a:spcPct val="90000"/>
              </a:lnSpc>
              <a:spcAft>
                <a:spcPts val="600"/>
              </a:spcAft>
              <a:buFont typeface="Arial" panose="020B0604020202020204" pitchFamily="34" charset="0"/>
              <a:buChar char="•"/>
            </a:pPr>
            <a:endParaRPr lang="en-US" sz="2000" dirty="0">
              <a:gradFill>
                <a:gsLst>
                  <a:gs pos="34000">
                    <a:srgbClr val="EDEDED"/>
                  </a:gs>
                  <a:gs pos="0">
                    <a:srgbClr val="BFBFBF"/>
                  </a:gs>
                  <a:gs pos="100000">
                    <a:srgbClr val="FFFFFF"/>
                  </a:gs>
                </a:gsLst>
                <a:lin ang="4800000" scaled="0"/>
              </a:gradFill>
            </a:endParaRPr>
          </a:p>
          <a:p>
            <a:pPr indent="-228600" defTabSz="914400">
              <a:lnSpc>
                <a:spcPct val="90000"/>
              </a:lnSpc>
              <a:spcAft>
                <a:spcPts val="600"/>
              </a:spcAft>
              <a:buFont typeface="Arial" panose="020B0604020202020204" pitchFamily="34" charset="0"/>
              <a:buChar char="•"/>
            </a:pPr>
            <a:endParaRPr lang="en-US" sz="1700" dirty="0">
              <a:gradFill>
                <a:gsLst>
                  <a:gs pos="34000">
                    <a:srgbClr val="EDEDED"/>
                  </a:gs>
                  <a:gs pos="0">
                    <a:srgbClr val="BFBFBF"/>
                  </a:gs>
                  <a:gs pos="100000">
                    <a:srgbClr val="FFFFFF"/>
                  </a:gs>
                </a:gsLst>
                <a:lin ang="4800000" scaled="0"/>
              </a:gradFill>
            </a:endParaRPr>
          </a:p>
        </p:txBody>
      </p:sp>
      <p:pic>
        <p:nvPicPr>
          <p:cNvPr id="4104" name="Picture 8" descr="Reach Your Business Goals Using These 3 Steps">
            <a:extLst>
              <a:ext uri="{FF2B5EF4-FFF2-40B4-BE49-F238E27FC236}">
                <a16:creationId xmlns:a16="http://schemas.microsoft.com/office/drawing/2014/main" id="{40455A80-47BF-FB35-0735-EA23FD4DB59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34531" y="2172899"/>
            <a:ext cx="4854495" cy="2512201"/>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A3C905F-6EF5-C6D7-234C-2ED786188F72}"/>
              </a:ext>
            </a:extLst>
          </p:cNvPr>
          <p:cNvSpPr txBox="1"/>
          <p:nvPr/>
        </p:nvSpPr>
        <p:spPr>
          <a:xfrm>
            <a:off x="648931" y="2438400"/>
            <a:ext cx="5616216" cy="3785419"/>
          </a:xfrm>
          <a:prstGeom prst="rect">
            <a:avLst/>
          </a:prstGeom>
        </p:spPr>
        <p:txBody>
          <a:bodyPr vert="horz" lIns="91440" tIns="45720" rIns="91440" bIns="45720" rtlCol="0">
            <a:normAutofit/>
          </a:bodyPr>
          <a:lstStyle/>
          <a:p>
            <a:endParaRPr lang="en-US" dirty="0">
              <a:solidFill>
                <a:srgbClr val="FFFFFF"/>
              </a:solidFill>
              <a:latin typeface="+mj-lt"/>
              <a:ea typeface="+mj-ea"/>
              <a:cs typeface="+mj-cs"/>
            </a:endParaRPr>
          </a:p>
        </p:txBody>
      </p:sp>
    </p:spTree>
    <p:extLst>
      <p:ext uri="{BB962C8B-B14F-4D97-AF65-F5344CB8AC3E}">
        <p14:creationId xmlns:p14="http://schemas.microsoft.com/office/powerpoint/2010/main" val="50709558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420349-1282-F48C-E11F-18419BD27D40}"/>
              </a:ext>
            </a:extLst>
          </p:cNvPr>
          <p:cNvSpPr>
            <a:spLocks noGrp="1"/>
          </p:cNvSpPr>
          <p:nvPr>
            <p:ph type="title"/>
          </p:nvPr>
        </p:nvSpPr>
        <p:spPr>
          <a:xfrm>
            <a:off x="5536734" y="609600"/>
            <a:ext cx="3737268" cy="1320800"/>
          </a:xfrm>
        </p:spPr>
        <p:txBody>
          <a:bodyPr>
            <a:normAutofit/>
          </a:bodyPr>
          <a:lstStyle/>
          <a:p>
            <a:r>
              <a:rPr lang="en-GB" dirty="0">
                <a:solidFill>
                  <a:schemeClr val="tx1"/>
                </a:solidFill>
              </a:rPr>
              <a:t>WHAT IS  REFLECTION? </a:t>
            </a:r>
          </a:p>
        </p:txBody>
      </p:sp>
      <p:sp>
        <p:nvSpPr>
          <p:cNvPr id="3" name="Content Placeholder 2">
            <a:extLst>
              <a:ext uri="{FF2B5EF4-FFF2-40B4-BE49-F238E27FC236}">
                <a16:creationId xmlns:a16="http://schemas.microsoft.com/office/drawing/2014/main" id="{56575C55-B9B2-2927-01EC-EF0F0CFBC461}"/>
              </a:ext>
            </a:extLst>
          </p:cNvPr>
          <p:cNvSpPr>
            <a:spLocks noGrp="1"/>
          </p:cNvSpPr>
          <p:nvPr>
            <p:ph idx="1"/>
          </p:nvPr>
        </p:nvSpPr>
        <p:spPr>
          <a:xfrm>
            <a:off x="5209563" y="2160589"/>
            <a:ext cx="4064439" cy="3880773"/>
          </a:xfrm>
        </p:spPr>
        <p:txBody>
          <a:bodyPr>
            <a:normAutofit/>
          </a:bodyPr>
          <a:lstStyle/>
          <a:p>
            <a:pPr marL="0" indent="0">
              <a:lnSpc>
                <a:spcPct val="90000"/>
              </a:lnSpc>
              <a:buNone/>
            </a:pPr>
            <a:r>
              <a:rPr lang="en-GB" i="1" dirty="0">
                <a:solidFill>
                  <a:schemeClr val="tx1"/>
                </a:solidFill>
              </a:rPr>
              <a:t>“The ground or basis for a belief is deliberately sought and its adequacy to support the belief examined.  This process is called reflective thought</a:t>
            </a:r>
            <a:r>
              <a:rPr lang="en-GB" dirty="0">
                <a:solidFill>
                  <a:schemeClr val="tx1"/>
                </a:solidFill>
              </a:rPr>
              <a:t>”</a:t>
            </a:r>
          </a:p>
          <a:p>
            <a:pPr marL="0" indent="0">
              <a:lnSpc>
                <a:spcPct val="90000"/>
              </a:lnSpc>
              <a:buNone/>
            </a:pPr>
            <a:r>
              <a:rPr lang="en-GB" dirty="0">
                <a:solidFill>
                  <a:schemeClr val="tx1"/>
                </a:solidFill>
              </a:rPr>
              <a:t>(Dewey,1910, p.1-2 ).</a:t>
            </a:r>
          </a:p>
          <a:p>
            <a:pPr marL="0" indent="0">
              <a:lnSpc>
                <a:spcPct val="90000"/>
              </a:lnSpc>
              <a:buNone/>
            </a:pPr>
            <a:endParaRPr lang="en-GB" dirty="0"/>
          </a:p>
          <a:p>
            <a:pPr marL="0" indent="0">
              <a:lnSpc>
                <a:spcPct val="90000"/>
              </a:lnSpc>
              <a:buNone/>
            </a:pPr>
            <a:r>
              <a:rPr lang="en-GB" i="1" dirty="0">
                <a:solidFill>
                  <a:schemeClr val="tx1"/>
                </a:solidFill>
              </a:rPr>
              <a:t>“The process whereby knowledge is created through the transformation of experience. Knowledge results from the combination of grasping and transforming experience”</a:t>
            </a:r>
          </a:p>
          <a:p>
            <a:pPr marL="0" indent="0">
              <a:lnSpc>
                <a:spcPct val="90000"/>
              </a:lnSpc>
              <a:buNone/>
            </a:pPr>
            <a:r>
              <a:rPr lang="en-GB" dirty="0">
                <a:solidFill>
                  <a:schemeClr val="tx1"/>
                </a:solidFill>
              </a:rPr>
              <a:t>(Kolb, 1984, p. 41). </a:t>
            </a:r>
          </a:p>
          <a:p>
            <a:pPr marL="0" indent="0">
              <a:lnSpc>
                <a:spcPct val="90000"/>
              </a:lnSpc>
              <a:buNone/>
            </a:pPr>
            <a:endParaRPr lang="en-GB" dirty="0"/>
          </a:p>
          <a:p>
            <a:pPr marL="0" indent="0">
              <a:lnSpc>
                <a:spcPct val="90000"/>
              </a:lnSpc>
              <a:buNone/>
            </a:pPr>
            <a:endParaRPr lang="en-GB" dirty="0"/>
          </a:p>
          <a:p>
            <a:pPr marL="0" indent="0">
              <a:lnSpc>
                <a:spcPct val="90000"/>
              </a:lnSpc>
              <a:buNone/>
            </a:pPr>
            <a:endParaRPr lang="en-GB" dirty="0"/>
          </a:p>
        </p:txBody>
      </p:sp>
      <p:sp>
        <p:nvSpPr>
          <p:cNvPr id="6" name="Slide Number Placeholder 5">
            <a:extLst>
              <a:ext uri="{FF2B5EF4-FFF2-40B4-BE49-F238E27FC236}">
                <a16:creationId xmlns:a16="http://schemas.microsoft.com/office/drawing/2014/main" id="{BB8AA905-06E8-F659-2838-FAB71F0AEFAF}"/>
              </a:ext>
            </a:extLst>
          </p:cNvPr>
          <p:cNvSpPr>
            <a:spLocks noGrp="1"/>
          </p:cNvSpPr>
          <p:nvPr>
            <p:ph type="sldNum" sz="quarter" idx="12"/>
          </p:nvPr>
        </p:nvSpPr>
        <p:spPr>
          <a:xfrm>
            <a:off x="8841996" y="6041362"/>
            <a:ext cx="432006" cy="365125"/>
          </a:xfrm>
        </p:spPr>
        <p:txBody>
          <a:bodyPr>
            <a:normAutofit/>
          </a:bodyPr>
          <a:lstStyle/>
          <a:p>
            <a:pPr>
              <a:spcAft>
                <a:spcPts val="600"/>
              </a:spcAft>
            </a:pPr>
            <a:fld id="{DFDF98CC-160E-494C-8C3C-8CDC5FA257DE}" type="slidenum">
              <a:rPr lang="en-US"/>
              <a:pPr>
                <a:spcAft>
                  <a:spcPts val="600"/>
                </a:spcAft>
              </a:pPr>
              <a:t>3</a:t>
            </a:fld>
            <a:endParaRPr lang="en-US"/>
          </a:p>
        </p:txBody>
      </p:sp>
      <p:pic>
        <p:nvPicPr>
          <p:cNvPr id="1026" name="Picture 2" descr="15,200+ Mirror Reflection Stock Illustrations, Royalty-Free Vector Graphics  &amp; Clip Art - iStock | Mirror reflection man, Mirror, Looking into mirror">
            <a:extLst>
              <a:ext uri="{FF2B5EF4-FFF2-40B4-BE49-F238E27FC236}">
                <a16:creationId xmlns:a16="http://schemas.microsoft.com/office/drawing/2014/main" id="{12EA1493-BA6C-69F0-27F8-8619F741D18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07" r="18727"/>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00152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5B71F80-1F92-4074-84D9-16A062B215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D3812-3A2A-66BE-73CF-C79413A6434D}"/>
              </a:ext>
            </a:extLst>
          </p:cNvPr>
          <p:cNvSpPr>
            <a:spLocks noGrp="1"/>
          </p:cNvSpPr>
          <p:nvPr>
            <p:ph type="title"/>
          </p:nvPr>
        </p:nvSpPr>
        <p:spPr>
          <a:xfrm>
            <a:off x="1286933" y="609600"/>
            <a:ext cx="10197494" cy="1099457"/>
          </a:xfrm>
        </p:spPr>
        <p:txBody>
          <a:bodyPr>
            <a:normAutofit/>
          </a:bodyPr>
          <a:lstStyle/>
          <a:p>
            <a:r>
              <a:rPr lang="en-GB" dirty="0">
                <a:solidFill>
                  <a:schemeClr val="tx1"/>
                </a:solidFill>
              </a:rPr>
              <a:t>Background</a:t>
            </a:r>
          </a:p>
        </p:txBody>
      </p:sp>
      <p:sp>
        <p:nvSpPr>
          <p:cNvPr id="12" name="Isosceles Triangle 11">
            <a:extLst>
              <a:ext uri="{FF2B5EF4-FFF2-40B4-BE49-F238E27FC236}">
                <a16:creationId xmlns:a16="http://schemas.microsoft.com/office/drawing/2014/main" id="{7209C9DA-6E0D-46D9-8275-C52222D8CC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3EB57A4D-E0D0-46DA-B339-F24CA46FA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E5749FA9-E576-73A7-8FA4-0C95ABEF70E9}"/>
              </a:ext>
            </a:extLst>
          </p:cNvPr>
          <p:cNvSpPr>
            <a:spLocks/>
          </p:cNvSpPr>
          <p:nvPr/>
        </p:nvSpPr>
        <p:spPr>
          <a:xfrm>
            <a:off x="9242664" y="5747589"/>
            <a:ext cx="551044" cy="294436"/>
          </a:xfrm>
          <a:prstGeom prst="rect">
            <a:avLst/>
          </a:prstGeom>
        </p:spPr>
        <p:txBody>
          <a:bodyPr>
            <a:normAutofit/>
          </a:bodyPr>
          <a:lstStyle/>
          <a:p>
            <a:pPr defTabSz="365760">
              <a:lnSpc>
                <a:spcPct val="90000"/>
              </a:lnSpc>
              <a:spcAft>
                <a:spcPts val="480"/>
              </a:spcAft>
            </a:pPr>
            <a:fld id="{DFDF98CC-160E-494C-8C3C-8CDC5FA257DE}" type="slidenum">
              <a:rPr lang="en-US" sz="1440" kern="1200">
                <a:solidFill>
                  <a:srgbClr val="555555"/>
                </a:solidFill>
                <a:latin typeface="+mn-lt"/>
                <a:ea typeface="+mn-ea"/>
                <a:cs typeface="+mn-cs"/>
              </a:rPr>
              <a:pPr defTabSz="365760">
                <a:lnSpc>
                  <a:spcPct val="90000"/>
                </a:lnSpc>
                <a:spcAft>
                  <a:spcPts val="480"/>
                </a:spcAft>
              </a:pPr>
              <a:t>4</a:t>
            </a:fld>
            <a:endParaRPr lang="en-US">
              <a:solidFill>
                <a:srgbClr val="FFFFFF"/>
              </a:solidFill>
            </a:endParaRPr>
          </a:p>
        </p:txBody>
      </p:sp>
      <p:pic>
        <p:nvPicPr>
          <p:cNvPr id="4" name="Picture 3" descr="A blue and white cv with black text&#10;&#10;Description automatically generated">
            <a:extLst>
              <a:ext uri="{FF2B5EF4-FFF2-40B4-BE49-F238E27FC236}">
                <a16:creationId xmlns:a16="http://schemas.microsoft.com/office/drawing/2014/main" id="{088A461C-6237-A589-1616-A02D375D9577}"/>
              </a:ext>
            </a:extLst>
          </p:cNvPr>
          <p:cNvPicPr>
            <a:picLocks noChangeAspect="1"/>
          </p:cNvPicPr>
          <p:nvPr/>
        </p:nvPicPr>
        <p:blipFill rotWithShape="1">
          <a:blip r:embed="rId2"/>
          <a:srcRect r="22248"/>
          <a:stretch/>
        </p:blipFill>
        <p:spPr>
          <a:xfrm>
            <a:off x="4197770" y="214019"/>
            <a:ext cx="4639056" cy="6643981"/>
          </a:xfrm>
          <a:prstGeom prst="rect">
            <a:avLst/>
          </a:prstGeom>
        </p:spPr>
      </p:pic>
    </p:spTree>
    <p:extLst>
      <p:ext uri="{BB962C8B-B14F-4D97-AF65-F5344CB8AC3E}">
        <p14:creationId xmlns:p14="http://schemas.microsoft.com/office/powerpoint/2010/main" val="7586180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DCB11C-FBDD-4557-5792-84068D594EA9}"/>
              </a:ext>
            </a:extLst>
          </p:cNvPr>
          <p:cNvSpPr>
            <a:spLocks noGrp="1"/>
          </p:cNvSpPr>
          <p:nvPr>
            <p:ph type="title"/>
          </p:nvPr>
        </p:nvSpPr>
        <p:spPr>
          <a:xfrm>
            <a:off x="677334" y="609600"/>
            <a:ext cx="8596668" cy="1320800"/>
          </a:xfrm>
        </p:spPr>
        <p:txBody>
          <a:bodyPr anchor="t">
            <a:normAutofit/>
          </a:bodyPr>
          <a:lstStyle/>
          <a:p>
            <a:pPr>
              <a:lnSpc>
                <a:spcPct val="90000"/>
              </a:lnSpc>
            </a:pPr>
            <a:r>
              <a:rPr lang="en-GB" sz="3100" dirty="0">
                <a:solidFill>
                  <a:schemeClr val="tx1"/>
                </a:solidFill>
              </a:rPr>
              <a:t>What Is a Duty of Candour and Congruence in Healthcare for Care Assistants and Nurses?  </a:t>
            </a:r>
          </a:p>
        </p:txBody>
      </p:sp>
      <p:sp>
        <p:nvSpPr>
          <p:cNvPr id="3" name="Content Placeholder 2">
            <a:extLst>
              <a:ext uri="{FF2B5EF4-FFF2-40B4-BE49-F238E27FC236}">
                <a16:creationId xmlns:a16="http://schemas.microsoft.com/office/drawing/2014/main" id="{6CA34C06-A68C-BF0E-D93F-F2D039761008}"/>
              </a:ext>
            </a:extLst>
          </p:cNvPr>
          <p:cNvSpPr>
            <a:spLocks noGrp="1"/>
          </p:cNvSpPr>
          <p:nvPr>
            <p:ph idx="1"/>
          </p:nvPr>
        </p:nvSpPr>
        <p:spPr>
          <a:xfrm>
            <a:off x="472851" y="1269999"/>
            <a:ext cx="6400800" cy="5588001"/>
          </a:xfrm>
        </p:spPr>
        <p:txBody>
          <a:bodyPr>
            <a:normAutofit fontScale="77500" lnSpcReduction="20000"/>
          </a:bodyPr>
          <a:lstStyle/>
          <a:p>
            <a:pPr marL="0" indent="0">
              <a:lnSpc>
                <a:spcPct val="90000"/>
              </a:lnSpc>
              <a:buNone/>
            </a:pPr>
            <a:endParaRPr lang="en-GB" sz="600" dirty="0"/>
          </a:p>
          <a:p>
            <a:pPr marL="0" indent="0">
              <a:lnSpc>
                <a:spcPct val="90000"/>
              </a:lnSpc>
              <a:buNone/>
            </a:pPr>
            <a:endParaRPr lang="en-GB" sz="600" dirty="0"/>
          </a:p>
          <a:p>
            <a:pPr marL="0" indent="0">
              <a:lnSpc>
                <a:spcPct val="90000"/>
              </a:lnSpc>
              <a:buNone/>
            </a:pPr>
            <a:r>
              <a:rPr lang="en-GB" sz="1500" dirty="0">
                <a:solidFill>
                  <a:schemeClr val="tx1"/>
                </a:solidFill>
              </a:rPr>
              <a:t>Healthcare Assistant- Regulation 20: Duty of Candour: </a:t>
            </a:r>
          </a:p>
          <a:p>
            <a:pPr>
              <a:lnSpc>
                <a:spcPct val="90000"/>
              </a:lnSpc>
              <a:buFont typeface="Wingdings" panose="05000000000000000000" pitchFamily="2" charset="2"/>
              <a:buChar char="§"/>
            </a:pPr>
            <a:r>
              <a:rPr lang="en-GB" sz="1500" dirty="0">
                <a:solidFill>
                  <a:schemeClr val="tx1"/>
                </a:solidFill>
              </a:rPr>
              <a:t>Applies to all health and social care providers that Care Quality Commission regulates. </a:t>
            </a:r>
          </a:p>
          <a:p>
            <a:pPr>
              <a:lnSpc>
                <a:spcPct val="90000"/>
              </a:lnSpc>
              <a:buFont typeface="Wingdings" panose="05000000000000000000" pitchFamily="2" charset="2"/>
              <a:buChar char="§"/>
            </a:pPr>
            <a:r>
              <a:rPr lang="en-GB" sz="1500" dirty="0">
                <a:solidFill>
                  <a:schemeClr val="tx1"/>
                </a:solidFill>
              </a:rPr>
              <a:t>Applied for registered managers and providers to be open and transparent when providing care and treatment.</a:t>
            </a:r>
          </a:p>
          <a:p>
            <a:pPr>
              <a:lnSpc>
                <a:spcPct val="90000"/>
              </a:lnSpc>
              <a:buFont typeface="Wingdings" panose="05000000000000000000" pitchFamily="2" charset="2"/>
              <a:buChar char="§"/>
            </a:pPr>
            <a:r>
              <a:rPr lang="en-GB" sz="1500" dirty="0">
                <a:solidFill>
                  <a:schemeClr val="tx1"/>
                </a:solidFill>
              </a:rPr>
              <a:t>This regulation defines ‘notifiable safety incidents’ and explains why registered providers and managers must apply the duty of candour when these incidents arise.</a:t>
            </a:r>
          </a:p>
          <a:p>
            <a:pPr>
              <a:lnSpc>
                <a:spcPct val="90000"/>
              </a:lnSpc>
              <a:buFont typeface="Wingdings" panose="05000000000000000000" pitchFamily="2" charset="2"/>
              <a:buChar char="§"/>
            </a:pPr>
            <a:r>
              <a:rPr lang="en-GB" sz="1500" dirty="0">
                <a:solidFill>
                  <a:schemeClr val="tx1"/>
                </a:solidFill>
              </a:rPr>
              <a:t> Notifiable safety incident is a term that is defined in the duty of candour regulation and should not be mistaken with other safety incidents or notifications. A notifiable safety incident must meet all 3 of the following criteria: must have been unintended or unexpected; must have occurred during the provision of an activity that was provided by healthcare staff; in a reasonable opinion of a healthcare professional, that has, or might, result in death, or severe or moderate harm towards the person who is receiving the care, and this can vary slightly depending on the provider. </a:t>
            </a:r>
          </a:p>
          <a:p>
            <a:pPr marL="0" indent="0">
              <a:lnSpc>
                <a:spcPct val="90000"/>
              </a:lnSpc>
              <a:buNone/>
            </a:pPr>
            <a:r>
              <a:rPr lang="en-GB" sz="1500" dirty="0">
                <a:solidFill>
                  <a:schemeClr val="tx1"/>
                </a:solidFill>
              </a:rPr>
              <a:t>(Care Quality Commission, 2024). </a:t>
            </a:r>
          </a:p>
          <a:p>
            <a:pPr marL="0" indent="0">
              <a:lnSpc>
                <a:spcPct val="90000"/>
              </a:lnSpc>
              <a:buNone/>
            </a:pPr>
            <a:endParaRPr lang="en-GB" sz="1500" dirty="0">
              <a:solidFill>
                <a:schemeClr val="tx1"/>
              </a:solidFill>
            </a:endParaRPr>
          </a:p>
          <a:p>
            <a:pPr marL="0" indent="0">
              <a:lnSpc>
                <a:spcPct val="90000"/>
              </a:lnSpc>
              <a:buNone/>
            </a:pPr>
            <a:r>
              <a:rPr lang="en-GB" sz="1500" dirty="0">
                <a:solidFill>
                  <a:schemeClr val="tx1"/>
                </a:solidFill>
              </a:rPr>
              <a:t>Adult Nurse-The Professional Duty of Candour: </a:t>
            </a:r>
          </a:p>
          <a:p>
            <a:pPr>
              <a:lnSpc>
                <a:spcPct val="90000"/>
              </a:lnSpc>
              <a:buFont typeface="Wingdings" panose="05000000000000000000" pitchFamily="2" charset="2"/>
              <a:buChar char="§"/>
            </a:pPr>
            <a:r>
              <a:rPr lang="en-GB" sz="1500" dirty="0">
                <a:solidFill>
                  <a:schemeClr val="tx1"/>
                </a:solidFill>
              </a:rPr>
              <a:t>To tell patients, or when needed, their advocate, carer or family, when an incident has occurred. </a:t>
            </a:r>
          </a:p>
          <a:p>
            <a:pPr>
              <a:lnSpc>
                <a:spcPct val="90000"/>
              </a:lnSpc>
              <a:buFont typeface="Wingdings" panose="05000000000000000000" pitchFamily="2" charset="2"/>
              <a:buChar char="§"/>
            </a:pPr>
            <a:r>
              <a:rPr lang="en-GB" sz="1500" dirty="0">
                <a:solidFill>
                  <a:schemeClr val="tx1"/>
                </a:solidFill>
              </a:rPr>
              <a:t>Apologise to patients, or when needed, their advocate, carer or family.</a:t>
            </a:r>
          </a:p>
          <a:p>
            <a:pPr>
              <a:lnSpc>
                <a:spcPct val="90000"/>
              </a:lnSpc>
              <a:buFont typeface="Wingdings" panose="05000000000000000000" pitchFamily="2" charset="2"/>
              <a:buChar char="§"/>
            </a:pPr>
            <a:r>
              <a:rPr lang="en-GB" sz="1500" dirty="0">
                <a:solidFill>
                  <a:schemeClr val="tx1"/>
                </a:solidFill>
              </a:rPr>
              <a:t>Provide an appropriate remedy, or support, so matters are put to right, if possible. </a:t>
            </a:r>
          </a:p>
          <a:p>
            <a:pPr>
              <a:lnSpc>
                <a:spcPct val="90000"/>
              </a:lnSpc>
              <a:buFont typeface="Wingdings" panose="05000000000000000000" pitchFamily="2" charset="2"/>
              <a:buChar char="§"/>
            </a:pPr>
            <a:r>
              <a:rPr lang="en-GB" sz="1500" dirty="0">
                <a:solidFill>
                  <a:schemeClr val="tx1"/>
                </a:solidFill>
              </a:rPr>
              <a:t>Precociously explain to the patients, or when needed, their advocate, carer or family, the short-term and long-term effects of what has happened. </a:t>
            </a:r>
          </a:p>
          <a:p>
            <a:pPr marL="0" indent="0">
              <a:lnSpc>
                <a:spcPct val="90000"/>
              </a:lnSpc>
              <a:buNone/>
            </a:pPr>
            <a:r>
              <a:rPr lang="en-GB" sz="1500" dirty="0">
                <a:solidFill>
                  <a:schemeClr val="tx1"/>
                </a:solidFill>
              </a:rPr>
              <a:t>(Nursing &amp; Midwifery Council, 2024).</a:t>
            </a:r>
          </a:p>
          <a:p>
            <a:pPr>
              <a:lnSpc>
                <a:spcPct val="90000"/>
              </a:lnSpc>
              <a:buFont typeface="Wingdings" panose="05000000000000000000" pitchFamily="2" charset="2"/>
              <a:buChar char="§"/>
            </a:pPr>
            <a:endParaRPr lang="en-GB" sz="600" dirty="0"/>
          </a:p>
          <a:p>
            <a:pPr marL="0" indent="0">
              <a:lnSpc>
                <a:spcPct val="90000"/>
              </a:lnSpc>
              <a:buNone/>
            </a:pPr>
            <a:endParaRPr lang="en-GB" sz="600" dirty="0"/>
          </a:p>
        </p:txBody>
      </p:sp>
      <p:pic>
        <p:nvPicPr>
          <p:cNvPr id="1026" name="Picture 2" descr="Healthcare Professional Clipart PNG ...">
            <a:extLst>
              <a:ext uri="{FF2B5EF4-FFF2-40B4-BE49-F238E27FC236}">
                <a16:creationId xmlns:a16="http://schemas.microsoft.com/office/drawing/2014/main" id="{81565670-F0A8-CC4C-2412-27297E9623A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796584" y="1836081"/>
            <a:ext cx="2681901" cy="26819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850881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F7CD879-3C38-E1CB-9A29-AA7369457700}"/>
              </a:ext>
            </a:extLst>
          </p:cNvPr>
          <p:cNvSpPr txBox="1"/>
          <p:nvPr/>
        </p:nvSpPr>
        <p:spPr>
          <a:xfrm>
            <a:off x="138289" y="175876"/>
            <a:ext cx="3435625" cy="1325563"/>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3400" i="0" dirty="0">
                <a:latin typeface="+mj-lt"/>
                <a:ea typeface="+mj-ea"/>
                <a:cs typeface="+mj-cs"/>
              </a:rPr>
              <a:t>WHAT IS A SWOT ANALYSIS? </a:t>
            </a:r>
          </a:p>
        </p:txBody>
      </p:sp>
      <p:sp>
        <p:nvSpPr>
          <p:cNvPr id="4" name="TextBox 3">
            <a:extLst>
              <a:ext uri="{FF2B5EF4-FFF2-40B4-BE49-F238E27FC236}">
                <a16:creationId xmlns:a16="http://schemas.microsoft.com/office/drawing/2014/main" id="{0EBAE3B7-DDE0-BD72-D84D-12D70CC8D7AF}"/>
              </a:ext>
            </a:extLst>
          </p:cNvPr>
          <p:cNvSpPr txBox="1"/>
          <p:nvPr/>
        </p:nvSpPr>
        <p:spPr>
          <a:xfrm>
            <a:off x="666974" y="1825625"/>
            <a:ext cx="3606853" cy="4351338"/>
          </a:xfrm>
          <a:prstGeom prst="rect">
            <a:avLst/>
          </a:prstGeom>
        </p:spPr>
        <p:txBody>
          <a:bodyPr vert="horz" lIns="91440" tIns="45720" rIns="91440" bIns="45720" rtlCol="0">
            <a:normAutofit/>
          </a:bodyPr>
          <a:lstStyle/>
          <a:p>
            <a:pPr defTabSz="914400">
              <a:lnSpc>
                <a:spcPct val="90000"/>
              </a:lnSpc>
              <a:spcBef>
                <a:spcPts val="1000"/>
              </a:spcBef>
              <a:buClr>
                <a:schemeClr val="bg2">
                  <a:lumMod val="40000"/>
                  <a:lumOff val="60000"/>
                </a:schemeClr>
              </a:buClr>
              <a:buSzPct val="80000"/>
            </a:pPr>
            <a:r>
              <a:rPr lang="en-US" sz="2000" dirty="0"/>
              <a:t>A SWOT analysis can be an effective tool when it comes to evaluating Strengths, Weaknesses, Opportunities and Threats, and can be applied towards a project, plan or a person.</a:t>
            </a:r>
          </a:p>
          <a:p>
            <a:pPr defTabSz="914400">
              <a:lnSpc>
                <a:spcPct val="90000"/>
              </a:lnSpc>
              <a:spcBef>
                <a:spcPts val="1000"/>
              </a:spcBef>
              <a:buClr>
                <a:schemeClr val="bg2">
                  <a:lumMod val="40000"/>
                  <a:lumOff val="60000"/>
                </a:schemeClr>
              </a:buClr>
              <a:buSzPct val="80000"/>
            </a:pPr>
            <a:r>
              <a:rPr lang="en-US" sz="2000" dirty="0"/>
              <a:t>(</a:t>
            </a:r>
            <a:r>
              <a:rPr lang="en-US" sz="2000" dirty="0" err="1"/>
              <a:t>Gurel</a:t>
            </a:r>
            <a:r>
              <a:rPr lang="en-US" sz="2000" dirty="0"/>
              <a:t>, 2017)</a:t>
            </a:r>
            <a:endParaRPr lang="en-US" sz="2400" dirty="0"/>
          </a:p>
        </p:txBody>
      </p:sp>
      <p:pic>
        <p:nvPicPr>
          <p:cNvPr id="7" name="Picture 6" descr="How to Use SWOT Analysis for 2021 Marketing Strategy｜MAツール「BowNow」">
            <a:extLst>
              <a:ext uri="{FF2B5EF4-FFF2-40B4-BE49-F238E27FC236}">
                <a16:creationId xmlns:a16="http://schemas.microsoft.com/office/drawing/2014/main" id="{FF69F550-2F94-24C0-1F78-7E7F9DBB1B2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67"/>
          <a:stretch/>
        </p:blipFill>
        <p:spPr bwMode="auto">
          <a:xfrm>
            <a:off x="4389322" y="1501439"/>
            <a:ext cx="6314487" cy="3551910"/>
          </a:xfrm>
          <a:prstGeom prst="rect">
            <a:avLst/>
          </a:prstGeom>
          <a:noFill/>
          <a:extLst>
            <a:ext uri="{909E8E84-426E-40DD-AFC4-6F175D3DCCD1}">
              <a14:hiddenFill xmlns:a14="http://schemas.microsoft.com/office/drawing/2010/main">
                <a:solidFill>
                  <a:srgbClr val="FFFFFF"/>
                </a:solidFill>
              </a14:hiddenFill>
            </a:ext>
          </a:extLst>
        </p:spPr>
      </p:pic>
      <p:sp>
        <p:nvSpPr>
          <p:cNvPr id="6" name="Slide Number Placeholder 5">
            <a:extLst>
              <a:ext uri="{FF2B5EF4-FFF2-40B4-BE49-F238E27FC236}">
                <a16:creationId xmlns:a16="http://schemas.microsoft.com/office/drawing/2014/main" id="{8F44A3D1-3388-68ED-22DD-D156B5003D21}"/>
              </a:ext>
            </a:extLst>
          </p:cNvPr>
          <p:cNvSpPr>
            <a:spLocks noGrp="1"/>
          </p:cNvSpPr>
          <p:nvPr>
            <p:ph type="sldNum" sz="quarter" idx="12"/>
          </p:nvPr>
        </p:nvSpPr>
        <p:spPr/>
        <p:txBody>
          <a:bodyPr vert="horz" lIns="91440" tIns="45720" rIns="91440" bIns="45720" rtlCol="0" anchor="ctr">
            <a:normAutofit/>
          </a:bodyPr>
          <a:lstStyle/>
          <a:p>
            <a:pPr defTabSz="914400">
              <a:spcAft>
                <a:spcPts val="600"/>
              </a:spcAft>
            </a:pPr>
            <a:fld id="{DFDF98CC-160E-494C-8C3C-8CDC5FA257DE}" type="slidenum">
              <a:rPr lang="en-US">
                <a:gradFill flip="none" rotWithShape="1">
                  <a:gsLst>
                    <a:gs pos="28000">
                      <a:srgbClr val="7F7F7F"/>
                    </a:gs>
                    <a:gs pos="0">
                      <a:srgbClr val="9E9E9E"/>
                    </a:gs>
                    <a:gs pos="100000">
                      <a:srgbClr val="7F7F7F"/>
                    </a:gs>
                  </a:gsLst>
                  <a:lin ang="5400000" scaled="1"/>
                  <a:tileRect/>
                </a:gradFill>
              </a:rPr>
              <a:pPr defTabSz="914400">
                <a:spcAft>
                  <a:spcPts val="600"/>
                </a:spcAft>
              </a:pPr>
              <a:t>6</a:t>
            </a:fld>
            <a:endParaRPr lang="en-US">
              <a:gradFill flip="none" rotWithShape="1">
                <a:gsLst>
                  <a:gs pos="28000">
                    <a:srgbClr val="7F7F7F"/>
                  </a:gs>
                  <a:gs pos="0">
                    <a:srgbClr val="9E9E9E"/>
                  </a:gs>
                  <a:gs pos="100000">
                    <a:srgbClr val="7F7F7F"/>
                  </a:gs>
                </a:gsLst>
                <a:lin ang="5400000" scaled="1"/>
                <a:tileRect/>
              </a:gradFill>
            </a:endParaRPr>
          </a:p>
        </p:txBody>
      </p:sp>
    </p:spTree>
    <p:extLst>
      <p:ext uri="{BB962C8B-B14F-4D97-AF65-F5344CB8AC3E}">
        <p14:creationId xmlns:p14="http://schemas.microsoft.com/office/powerpoint/2010/main" val="2763683040"/>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E8251F05-B0CE-36EF-06C2-6E596FAAE9DB}"/>
              </a:ext>
            </a:extLst>
          </p:cNvPr>
          <p:cNvSpPr txBox="1"/>
          <p:nvPr/>
        </p:nvSpPr>
        <p:spPr>
          <a:xfrm>
            <a:off x="286333" y="1148913"/>
            <a:ext cx="3720916" cy="3560733"/>
          </a:xfrm>
          <a:prstGeom prst="rect">
            <a:avLst/>
          </a:prstGeom>
        </p:spPr>
        <p:txBody>
          <a:bodyPr vert="horz" lIns="91440" tIns="45720" rIns="91440" bIns="45720" rtlCol="0">
            <a:normAutofit/>
          </a:bodyPr>
          <a:lstStyle/>
          <a:p>
            <a:pPr>
              <a:spcBef>
                <a:spcPts val="1000"/>
              </a:spcBef>
              <a:buClr>
                <a:schemeClr val="accent1"/>
              </a:buClr>
              <a:buSzPct val="80000"/>
            </a:pPr>
            <a:r>
              <a:rPr lang="en-US" sz="2800" dirty="0"/>
              <a:t>HOW THE SWOT ANALYSIS HELPED ME HIGHLIGHT MY STRENGTHS, WEAKNESSES, OPPORTUNITIES AND THREATS: </a:t>
            </a:r>
          </a:p>
        </p:txBody>
      </p:sp>
      <p:pic>
        <p:nvPicPr>
          <p:cNvPr id="5" name="Picture 4" descr="A screenshot of a diagram&#10;&#10;Description automatically generated">
            <a:extLst>
              <a:ext uri="{FF2B5EF4-FFF2-40B4-BE49-F238E27FC236}">
                <a16:creationId xmlns:a16="http://schemas.microsoft.com/office/drawing/2014/main" id="{8A4233CD-57CD-08C5-DEE4-3A75DDC866CA}"/>
              </a:ext>
            </a:extLst>
          </p:cNvPr>
          <p:cNvPicPr>
            <a:picLocks noChangeAspect="1"/>
          </p:cNvPicPr>
          <p:nvPr/>
        </p:nvPicPr>
        <p:blipFill rotWithShape="1">
          <a:blip r:embed="rId2"/>
          <a:srcRect l="9333" r="9335" b="2"/>
          <a:stretch/>
        </p:blipFill>
        <p:spPr>
          <a:xfrm>
            <a:off x="4693543" y="632145"/>
            <a:ext cx="4523730" cy="5089178"/>
          </a:xfrm>
          <a:prstGeom prst="rect">
            <a:avLst/>
          </a:prstGeom>
        </p:spPr>
      </p:pic>
    </p:spTree>
    <p:extLst>
      <p:ext uri="{BB962C8B-B14F-4D97-AF65-F5344CB8AC3E}">
        <p14:creationId xmlns:p14="http://schemas.microsoft.com/office/powerpoint/2010/main" val="98840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4FA89-7427-EE05-4E2E-E291981A81B6}"/>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MY GREATEST STRENGTH:</a:t>
            </a:r>
          </a:p>
        </p:txBody>
      </p:sp>
      <p:pic>
        <p:nvPicPr>
          <p:cNvPr id="1028" name="Picture 4" descr="Alarm Clock Clipart Images - Free Download on Freepik">
            <a:extLst>
              <a:ext uri="{FF2B5EF4-FFF2-40B4-BE49-F238E27FC236}">
                <a16:creationId xmlns:a16="http://schemas.microsoft.com/office/drawing/2014/main" id="{1F3FD9B4-A1DB-3509-5F0F-3B0D13D5C21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249" r="5863"/>
          <a:stretch/>
        </p:blipFill>
        <p:spPr bwMode="auto">
          <a:xfrm>
            <a:off x="817474" y="2159331"/>
            <a:ext cx="2915973" cy="3280502"/>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FB0318C-E242-E92D-6C05-D6CA225324E2}"/>
              </a:ext>
            </a:extLst>
          </p:cNvPr>
          <p:cNvSpPr>
            <a:spLocks noGrp="1"/>
          </p:cNvSpPr>
          <p:nvPr>
            <p:ph idx="1"/>
          </p:nvPr>
        </p:nvSpPr>
        <p:spPr>
          <a:xfrm>
            <a:off x="4063160" y="2160589"/>
            <a:ext cx="5207839" cy="3880773"/>
          </a:xfrm>
        </p:spPr>
        <p:txBody>
          <a:bodyPr>
            <a:normAutofit/>
          </a:bodyPr>
          <a:lstStyle/>
          <a:p>
            <a:pPr marL="0" indent="0">
              <a:buNone/>
            </a:pPr>
            <a:r>
              <a:rPr lang="en-GB" dirty="0">
                <a:solidFill>
                  <a:schemeClr val="tx1"/>
                </a:solidFill>
              </a:rPr>
              <a:t>Arrived Early:</a:t>
            </a:r>
          </a:p>
          <a:p>
            <a:pPr marL="0" indent="0">
              <a:buNone/>
            </a:pPr>
            <a:r>
              <a:rPr lang="en-GB" dirty="0">
                <a:solidFill>
                  <a:schemeClr val="tx1"/>
                </a:solidFill>
              </a:rPr>
              <a:t>Linda Taylors (2024) claims arriving early gives an impression that you are an organised person, someone who is reliable and can meet  targets and deadlines. </a:t>
            </a:r>
          </a:p>
        </p:txBody>
      </p:sp>
      <p:sp>
        <p:nvSpPr>
          <p:cNvPr id="6" name="Slide Number Placeholder 5">
            <a:extLst>
              <a:ext uri="{FF2B5EF4-FFF2-40B4-BE49-F238E27FC236}">
                <a16:creationId xmlns:a16="http://schemas.microsoft.com/office/drawing/2014/main" id="{9E7AA921-F59A-9F04-7059-E83C6FC93EBD}"/>
              </a:ext>
            </a:extLst>
          </p:cNvPr>
          <p:cNvSpPr>
            <a:spLocks noGrp="1"/>
          </p:cNvSpPr>
          <p:nvPr>
            <p:ph type="sldNum" sz="quarter" idx="12"/>
          </p:nvPr>
        </p:nvSpPr>
        <p:spPr>
          <a:xfrm>
            <a:off x="8590663" y="6041362"/>
            <a:ext cx="683339" cy="365125"/>
          </a:xfrm>
        </p:spPr>
        <p:txBody>
          <a:bodyPr>
            <a:normAutofit/>
          </a:bodyPr>
          <a:lstStyle/>
          <a:p>
            <a:pPr>
              <a:spcAft>
                <a:spcPts val="600"/>
              </a:spcAft>
            </a:pPr>
            <a:fld id="{DFDF98CC-160E-494C-8C3C-8CDC5FA257DE}" type="slidenum">
              <a:rPr lang="en-US"/>
              <a:pPr>
                <a:spcAft>
                  <a:spcPts val="600"/>
                </a:spcAft>
              </a:pPr>
              <a:t>8</a:t>
            </a:fld>
            <a:endParaRPr lang="en-US"/>
          </a:p>
        </p:txBody>
      </p:sp>
    </p:spTree>
    <p:extLst>
      <p:ext uri="{BB962C8B-B14F-4D97-AF65-F5344CB8AC3E}">
        <p14:creationId xmlns:p14="http://schemas.microsoft.com/office/powerpoint/2010/main" val="3508215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10CCC-3887-A688-399E-C9E149A024C2}"/>
              </a:ext>
            </a:extLst>
          </p:cNvPr>
          <p:cNvSpPr>
            <a:spLocks noGrp="1"/>
          </p:cNvSpPr>
          <p:nvPr>
            <p:ph type="title"/>
          </p:nvPr>
        </p:nvSpPr>
        <p:spPr>
          <a:xfrm>
            <a:off x="5536734" y="609600"/>
            <a:ext cx="3737268" cy="1320800"/>
          </a:xfrm>
        </p:spPr>
        <p:txBody>
          <a:bodyPr>
            <a:normAutofit/>
          </a:bodyPr>
          <a:lstStyle/>
          <a:p>
            <a:r>
              <a:rPr lang="en-GB" dirty="0">
                <a:solidFill>
                  <a:schemeClr val="tx1"/>
                </a:solidFill>
              </a:rPr>
              <a:t>MY GREATEST WEAKNESS: </a:t>
            </a:r>
          </a:p>
        </p:txBody>
      </p:sp>
      <p:sp>
        <p:nvSpPr>
          <p:cNvPr id="3" name="Content Placeholder 2">
            <a:extLst>
              <a:ext uri="{FF2B5EF4-FFF2-40B4-BE49-F238E27FC236}">
                <a16:creationId xmlns:a16="http://schemas.microsoft.com/office/drawing/2014/main" id="{CF4A2226-79D8-6D74-907E-0582C205E949}"/>
              </a:ext>
            </a:extLst>
          </p:cNvPr>
          <p:cNvSpPr>
            <a:spLocks noGrp="1"/>
          </p:cNvSpPr>
          <p:nvPr>
            <p:ph idx="1"/>
          </p:nvPr>
        </p:nvSpPr>
        <p:spPr>
          <a:xfrm>
            <a:off x="5209563" y="2160589"/>
            <a:ext cx="4064439" cy="3880773"/>
          </a:xfrm>
        </p:spPr>
        <p:txBody>
          <a:bodyPr>
            <a:normAutofit/>
          </a:bodyPr>
          <a:lstStyle/>
          <a:p>
            <a:pPr marL="0" indent="0">
              <a:buNone/>
            </a:pPr>
            <a:r>
              <a:rPr lang="en-GB" dirty="0">
                <a:solidFill>
                  <a:schemeClr val="tx1"/>
                </a:solidFill>
              </a:rPr>
              <a:t>How nervous I was, therefore stuttered when answering questions:</a:t>
            </a:r>
          </a:p>
          <a:p>
            <a:pPr marL="0" indent="0">
              <a:buNone/>
            </a:pPr>
            <a:endParaRPr lang="en-GB" dirty="0"/>
          </a:p>
          <a:p>
            <a:pPr marL="0" indent="0">
              <a:buNone/>
            </a:pPr>
            <a:r>
              <a:rPr lang="en-GB" dirty="0">
                <a:solidFill>
                  <a:schemeClr val="tx1"/>
                </a:solidFill>
              </a:rPr>
              <a:t>According to Very Well Mind (2023), anxiety during job interviews can cause distractions and an uncomfortable physical sensation, including heartbeat or sweating and that nervousness can cause difficulty when answering questions thoughtfully. </a:t>
            </a:r>
          </a:p>
        </p:txBody>
      </p:sp>
      <p:pic>
        <p:nvPicPr>
          <p:cNvPr id="2050" name="Picture 2" descr="100,000 Anxiety clipart Vector Images | Depositphotos">
            <a:extLst>
              <a:ext uri="{FF2B5EF4-FFF2-40B4-BE49-F238E27FC236}">
                <a16:creationId xmlns:a16="http://schemas.microsoft.com/office/drawing/2014/main" id="{79D50586-EE6E-1D5F-A816-BF1F12871BF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8096" b="-1"/>
          <a:stretch/>
        </p:blipFill>
        <p:spPr bwMode="auto">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a:noFill/>
          <a:extLst>
            <a:ext uri="{909E8E84-426E-40DD-AFC4-6F175D3DCCD1}">
              <a14:hiddenFill xmlns:a14="http://schemas.microsoft.com/office/drawing/2010/main">
                <a:solidFill>
                  <a:srgbClr val="FFFFFF"/>
                </a:solidFill>
              </a14:hiddenFill>
            </a:ext>
          </a:extLst>
        </p:spPr>
      </p:pic>
      <p:sp>
        <p:nvSpPr>
          <p:cNvPr id="2052" name="Isosceles Triangle 205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43418EC5-A87C-A9F2-860F-4CE69686BC2B}"/>
              </a:ext>
            </a:extLst>
          </p:cNvPr>
          <p:cNvSpPr>
            <a:spLocks noGrp="1"/>
          </p:cNvSpPr>
          <p:nvPr>
            <p:ph type="sldNum" sz="quarter" idx="12"/>
          </p:nvPr>
        </p:nvSpPr>
        <p:spPr>
          <a:xfrm>
            <a:off x="8841996" y="6041362"/>
            <a:ext cx="432006" cy="365125"/>
          </a:xfrm>
        </p:spPr>
        <p:txBody>
          <a:bodyPr>
            <a:normAutofit/>
          </a:bodyPr>
          <a:lstStyle/>
          <a:p>
            <a:pPr>
              <a:spcAft>
                <a:spcPts val="600"/>
              </a:spcAft>
            </a:pPr>
            <a:fld id="{DFDF98CC-160E-494C-8C3C-8CDC5FA257DE}" type="slidenum">
              <a:rPr lang="en-US"/>
              <a:pPr>
                <a:spcAft>
                  <a:spcPts val="600"/>
                </a:spcAft>
              </a:pPr>
              <a:t>9</a:t>
            </a:fld>
            <a:endParaRPr lang="en-US"/>
          </a:p>
        </p:txBody>
      </p:sp>
    </p:spTree>
    <p:extLst>
      <p:ext uri="{BB962C8B-B14F-4D97-AF65-F5344CB8AC3E}">
        <p14:creationId xmlns:p14="http://schemas.microsoft.com/office/powerpoint/2010/main" val="27310836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DE4DF-55AD-A093-C4DC-CEF2F9DEA9E4}"/>
              </a:ext>
            </a:extLst>
          </p:cNvPr>
          <p:cNvSpPr>
            <a:spLocks noGrp="1"/>
          </p:cNvSpPr>
          <p:nvPr>
            <p:ph type="title"/>
          </p:nvPr>
        </p:nvSpPr>
        <p:spPr>
          <a:xfrm>
            <a:off x="838200" y="365125"/>
            <a:ext cx="6662057" cy="1325563"/>
          </a:xfrm>
        </p:spPr>
        <p:txBody>
          <a:bodyPr>
            <a:normAutofit fontScale="90000"/>
          </a:bodyPr>
          <a:lstStyle/>
          <a:p>
            <a:r>
              <a:rPr lang="en-GB" sz="4200" dirty="0">
                <a:solidFill>
                  <a:schemeClr val="tx1"/>
                </a:solidFill>
              </a:rPr>
              <a:t>MY GREATEST OPPORTUNITY :</a:t>
            </a:r>
          </a:p>
        </p:txBody>
      </p:sp>
      <p:sp>
        <p:nvSpPr>
          <p:cNvPr id="3" name="Content Placeholder 2">
            <a:extLst>
              <a:ext uri="{FF2B5EF4-FFF2-40B4-BE49-F238E27FC236}">
                <a16:creationId xmlns:a16="http://schemas.microsoft.com/office/drawing/2014/main" id="{27CFF6DC-C47F-A60D-3242-689EB732A8FB}"/>
              </a:ext>
            </a:extLst>
          </p:cNvPr>
          <p:cNvSpPr>
            <a:spLocks noGrp="1"/>
          </p:cNvSpPr>
          <p:nvPr>
            <p:ph idx="1"/>
          </p:nvPr>
        </p:nvSpPr>
        <p:spPr>
          <a:xfrm>
            <a:off x="838200" y="1825625"/>
            <a:ext cx="6466114" cy="4351338"/>
          </a:xfrm>
        </p:spPr>
        <p:txBody>
          <a:bodyPr>
            <a:normAutofit/>
          </a:bodyPr>
          <a:lstStyle/>
          <a:p>
            <a:pPr marL="0" indent="0">
              <a:buNone/>
            </a:pPr>
            <a:r>
              <a:rPr lang="en-GB" dirty="0">
                <a:solidFill>
                  <a:schemeClr val="tx1"/>
                </a:solidFill>
              </a:rPr>
              <a:t>Practice before hand: </a:t>
            </a:r>
          </a:p>
          <a:p>
            <a:pPr marL="0" indent="0">
              <a:buNone/>
            </a:pPr>
            <a:r>
              <a:rPr lang="en-GB" dirty="0">
                <a:solidFill>
                  <a:schemeClr val="tx1"/>
                </a:solidFill>
              </a:rPr>
              <a:t>Prospects (2023) advises to practice  beforehand, using methods such as mock interviews, conducting predictable interview questions to answer and to record and review your performance. </a:t>
            </a:r>
          </a:p>
          <a:p>
            <a:pPr marL="0" indent="0">
              <a:buNone/>
            </a:pPr>
            <a:endParaRPr lang="en-GB" dirty="0">
              <a:gradFill>
                <a:gsLst>
                  <a:gs pos="34000">
                    <a:srgbClr val="EDEDED"/>
                  </a:gs>
                  <a:gs pos="0">
                    <a:srgbClr val="BFBFBF"/>
                  </a:gs>
                  <a:gs pos="100000">
                    <a:srgbClr val="FFFFFF"/>
                  </a:gs>
                </a:gsLst>
                <a:lin ang="4800000" scaled="0"/>
              </a:gradFill>
            </a:endParaRPr>
          </a:p>
          <a:p>
            <a:pPr marL="0" indent="0">
              <a:buNone/>
            </a:pPr>
            <a:endParaRPr lang="en-GB" dirty="0">
              <a:gradFill>
                <a:gsLst>
                  <a:gs pos="34000">
                    <a:srgbClr val="EDEDED"/>
                  </a:gs>
                  <a:gs pos="0">
                    <a:srgbClr val="BFBFBF"/>
                  </a:gs>
                  <a:gs pos="100000">
                    <a:srgbClr val="FFFFFF"/>
                  </a:gs>
                </a:gsLst>
                <a:lin ang="4800000" scaled="0"/>
              </a:gradFill>
            </a:endParaRPr>
          </a:p>
        </p:txBody>
      </p:sp>
      <p:sp>
        <p:nvSpPr>
          <p:cNvPr id="6" name="Slide Number Placeholder 5">
            <a:extLst>
              <a:ext uri="{FF2B5EF4-FFF2-40B4-BE49-F238E27FC236}">
                <a16:creationId xmlns:a16="http://schemas.microsoft.com/office/drawing/2014/main" id="{7E817455-A15D-83AC-2EA4-815C8E7845F5}"/>
              </a:ext>
            </a:extLst>
          </p:cNvPr>
          <p:cNvSpPr>
            <a:spLocks noGrp="1"/>
          </p:cNvSpPr>
          <p:nvPr>
            <p:ph type="sldNum" sz="quarter" idx="12"/>
          </p:nvPr>
        </p:nvSpPr>
        <p:spPr/>
        <p:txBody>
          <a:bodyPr>
            <a:normAutofit/>
          </a:bodyPr>
          <a:lstStyle/>
          <a:p>
            <a:pPr>
              <a:spcAft>
                <a:spcPts val="600"/>
              </a:spcAft>
            </a:pPr>
            <a:fld id="{DFDF98CC-160E-494C-8C3C-8CDC5FA257DE}" type="slidenum">
              <a:rPr lang="en-US">
                <a:gradFill flip="none" rotWithShape="1">
                  <a:gsLst>
                    <a:gs pos="28000">
                      <a:srgbClr val="7F7F7F"/>
                    </a:gs>
                    <a:gs pos="0">
                      <a:srgbClr val="9E9E9E"/>
                    </a:gs>
                    <a:gs pos="100000">
                      <a:srgbClr val="7F7F7F"/>
                    </a:gs>
                  </a:gsLst>
                  <a:lin ang="5400000" scaled="1"/>
                  <a:tileRect/>
                </a:gradFill>
              </a:rPr>
              <a:pPr>
                <a:spcAft>
                  <a:spcPts val="600"/>
                </a:spcAft>
              </a:pPr>
              <a:t>10</a:t>
            </a:fld>
            <a:endParaRPr lang="en-US">
              <a:gradFill flip="none" rotWithShape="1">
                <a:gsLst>
                  <a:gs pos="28000">
                    <a:srgbClr val="7F7F7F"/>
                  </a:gs>
                  <a:gs pos="0">
                    <a:srgbClr val="9E9E9E"/>
                  </a:gs>
                  <a:gs pos="100000">
                    <a:srgbClr val="7F7F7F"/>
                  </a:gs>
                </a:gsLst>
                <a:lin ang="5400000" scaled="1"/>
                <a:tileRect/>
              </a:gradFill>
            </a:endParaRPr>
          </a:p>
        </p:txBody>
      </p:sp>
      <p:pic>
        <p:nvPicPr>
          <p:cNvPr id="1026" name="Picture 2" descr="Free Scrappin Doodles Cliparts, Download Free Clip Art, Free Clip Art on  Clipart Library | Clip art library, Doodles, Doodle images">
            <a:extLst>
              <a:ext uri="{FF2B5EF4-FFF2-40B4-BE49-F238E27FC236}">
                <a16:creationId xmlns:a16="http://schemas.microsoft.com/office/drawing/2014/main" id="{B23C4F96-EA48-2C14-20B5-F579C3F9D2D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3825"/>
          <a:stretch/>
        </p:blipFill>
        <p:spPr bwMode="auto">
          <a:xfrm>
            <a:off x="7378016" y="1241277"/>
            <a:ext cx="2800500" cy="3869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81662320"/>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82DA16-3705-3E05-9DDB-66D7D8096166}"/>
              </a:ext>
            </a:extLst>
          </p:cNvPr>
          <p:cNvSpPr>
            <a:spLocks noGrp="1"/>
          </p:cNvSpPr>
          <p:nvPr>
            <p:ph type="title"/>
          </p:nvPr>
        </p:nvSpPr>
        <p:spPr>
          <a:xfrm>
            <a:off x="677334" y="609600"/>
            <a:ext cx="8596668" cy="1320800"/>
          </a:xfrm>
        </p:spPr>
        <p:txBody>
          <a:bodyPr anchor="t">
            <a:normAutofit/>
          </a:bodyPr>
          <a:lstStyle/>
          <a:p>
            <a:r>
              <a:rPr lang="en-GB" dirty="0">
                <a:solidFill>
                  <a:schemeClr val="tx1"/>
                </a:solidFill>
              </a:rPr>
              <a:t>MY GREATEST THREAT:</a:t>
            </a:r>
          </a:p>
        </p:txBody>
      </p:sp>
      <p:sp>
        <p:nvSpPr>
          <p:cNvPr id="3" name="Content Placeholder 2">
            <a:extLst>
              <a:ext uri="{FF2B5EF4-FFF2-40B4-BE49-F238E27FC236}">
                <a16:creationId xmlns:a16="http://schemas.microsoft.com/office/drawing/2014/main" id="{0CEF5FCE-73B5-7576-773F-081767AC629D}"/>
              </a:ext>
            </a:extLst>
          </p:cNvPr>
          <p:cNvSpPr>
            <a:spLocks noGrp="1"/>
          </p:cNvSpPr>
          <p:nvPr>
            <p:ph idx="1"/>
          </p:nvPr>
        </p:nvSpPr>
        <p:spPr>
          <a:xfrm>
            <a:off x="5484510" y="722998"/>
            <a:ext cx="5207839" cy="5957202"/>
          </a:xfrm>
        </p:spPr>
        <p:txBody>
          <a:bodyPr>
            <a:normAutofit fontScale="25000" lnSpcReduction="20000"/>
          </a:bodyPr>
          <a:lstStyle/>
          <a:p>
            <a:pPr marL="0" indent="0">
              <a:buNone/>
            </a:pPr>
            <a:r>
              <a:rPr lang="en-GB" sz="4800" dirty="0">
                <a:solidFill>
                  <a:schemeClr val="tx1"/>
                </a:solidFill>
              </a:rPr>
              <a:t>My learning differences; dyslexia and dyspraxia:</a:t>
            </a:r>
          </a:p>
          <a:p>
            <a:pPr marL="0" indent="0">
              <a:buNone/>
            </a:pPr>
            <a:r>
              <a:rPr lang="en-GB" sz="4800" u="sng" dirty="0">
                <a:solidFill>
                  <a:schemeClr val="tx1"/>
                </a:solidFill>
              </a:rPr>
              <a:t>Short-term memory and verbal memory:</a:t>
            </a:r>
          </a:p>
          <a:p>
            <a:pPr marL="0" indent="0">
              <a:lnSpc>
                <a:spcPct val="170000"/>
              </a:lnSpc>
              <a:buNone/>
            </a:pPr>
            <a:r>
              <a:rPr lang="en-GB" sz="4800" dirty="0">
                <a:solidFill>
                  <a:schemeClr val="tx1"/>
                </a:solidFill>
              </a:rPr>
              <a:t>Dyslexia: Majerus and Cowan (2016) recognise verbal short-term memory (</a:t>
            </a:r>
            <a:r>
              <a:rPr lang="en-GB" sz="4800" dirty="0" err="1">
                <a:solidFill>
                  <a:schemeClr val="tx1"/>
                </a:solidFill>
              </a:rPr>
              <a:t>STM</a:t>
            </a:r>
            <a:r>
              <a:rPr lang="en-GB" sz="4800" dirty="0">
                <a:solidFill>
                  <a:schemeClr val="tx1"/>
                </a:solidFill>
              </a:rPr>
              <a:t>) impairment is one of the most common aspects for a dyslexic person, as it is observed in developmental reading disorders. </a:t>
            </a:r>
          </a:p>
          <a:p>
            <a:pPr marL="0" indent="0">
              <a:lnSpc>
                <a:spcPct val="170000"/>
              </a:lnSpc>
              <a:buNone/>
            </a:pPr>
            <a:r>
              <a:rPr lang="en-GB" sz="4800" dirty="0">
                <a:solidFill>
                  <a:schemeClr val="tx1"/>
                </a:solidFill>
              </a:rPr>
              <a:t>Dyspraxia: According to Word Press (2016) short-term memory within dyspraxia is where dyslexia is closely tied as they can both affect one’s  organisation.  </a:t>
            </a:r>
          </a:p>
          <a:p>
            <a:pPr marL="0" indent="0">
              <a:buNone/>
            </a:pPr>
            <a:r>
              <a:rPr lang="en-GB" sz="4800" u="sng" dirty="0">
                <a:solidFill>
                  <a:schemeClr val="tx1"/>
                </a:solidFill>
              </a:rPr>
              <a:t>Strategies for the above:</a:t>
            </a:r>
          </a:p>
          <a:p>
            <a:pPr marL="0" indent="0">
              <a:buNone/>
            </a:pPr>
            <a:r>
              <a:rPr lang="en-GB" sz="4800" dirty="0">
                <a:solidFill>
                  <a:schemeClr val="tx1"/>
                </a:solidFill>
              </a:rPr>
              <a:t>Hopkins (2023) recommends: </a:t>
            </a:r>
          </a:p>
          <a:p>
            <a:pPr>
              <a:buFont typeface="Wingdings" panose="05000000000000000000" pitchFamily="2" charset="2"/>
              <a:buChar char="§"/>
            </a:pPr>
            <a:r>
              <a:rPr lang="en-GB" sz="4800" dirty="0">
                <a:solidFill>
                  <a:schemeClr val="tx1"/>
                </a:solidFill>
              </a:rPr>
              <a:t>Rehearse </a:t>
            </a:r>
          </a:p>
          <a:p>
            <a:pPr>
              <a:buFont typeface="Wingdings" panose="05000000000000000000" pitchFamily="2" charset="2"/>
              <a:buChar char="§"/>
            </a:pPr>
            <a:r>
              <a:rPr lang="en-GB" sz="4800" dirty="0">
                <a:solidFill>
                  <a:schemeClr val="tx1"/>
                </a:solidFill>
              </a:rPr>
              <a:t>Allow significance </a:t>
            </a:r>
          </a:p>
          <a:p>
            <a:pPr>
              <a:buFont typeface="Wingdings" panose="05000000000000000000" pitchFamily="2" charset="2"/>
              <a:buChar char="§"/>
            </a:pPr>
            <a:r>
              <a:rPr lang="en-GB" sz="4800" dirty="0">
                <a:solidFill>
                  <a:schemeClr val="tx1"/>
                </a:solidFill>
              </a:rPr>
              <a:t>Chant </a:t>
            </a:r>
          </a:p>
          <a:p>
            <a:pPr>
              <a:buFont typeface="Wingdings" panose="05000000000000000000" pitchFamily="2" charset="2"/>
              <a:buChar char="§"/>
            </a:pPr>
            <a:r>
              <a:rPr lang="en-GB" sz="4800" dirty="0">
                <a:solidFill>
                  <a:schemeClr val="tx1"/>
                </a:solidFill>
              </a:rPr>
              <a:t>Shape visual and emotional cues </a:t>
            </a:r>
          </a:p>
          <a:p>
            <a:pPr>
              <a:buFont typeface="Wingdings" panose="05000000000000000000" pitchFamily="2" charset="2"/>
              <a:buChar char="§"/>
            </a:pPr>
            <a:r>
              <a:rPr lang="en-GB" sz="4800" dirty="0">
                <a:solidFill>
                  <a:schemeClr val="tx1"/>
                </a:solidFill>
              </a:rPr>
              <a:t>Pencil in sleep and exercise </a:t>
            </a:r>
          </a:p>
          <a:p>
            <a:pPr marL="0" indent="0">
              <a:buNone/>
            </a:pPr>
            <a:r>
              <a:rPr lang="en-GB" sz="4800" dirty="0">
                <a:solidFill>
                  <a:schemeClr val="tx1"/>
                </a:solidFill>
              </a:rPr>
              <a:t>Meanwhile  Zaidi and Zaidi (2022) suggests:  </a:t>
            </a:r>
          </a:p>
          <a:p>
            <a:pPr>
              <a:buFont typeface="Wingdings" panose="05000000000000000000" pitchFamily="2" charset="2"/>
              <a:buChar char="§"/>
            </a:pPr>
            <a:r>
              <a:rPr lang="en-GB" sz="4800" dirty="0">
                <a:solidFill>
                  <a:schemeClr val="tx1"/>
                </a:solidFill>
              </a:rPr>
              <a:t>Ensure you are actively engaging in cognitive processing </a:t>
            </a:r>
          </a:p>
          <a:p>
            <a:pPr>
              <a:buFont typeface="Wingdings" panose="05000000000000000000" pitchFamily="2" charset="2"/>
              <a:buChar char="§"/>
            </a:pPr>
            <a:r>
              <a:rPr lang="en-GB" sz="4800" dirty="0">
                <a:solidFill>
                  <a:schemeClr val="tx1"/>
                </a:solidFill>
              </a:rPr>
              <a:t>You are ensuring attentiveness</a:t>
            </a:r>
          </a:p>
          <a:p>
            <a:pPr>
              <a:buFont typeface="Wingdings" panose="05000000000000000000" pitchFamily="2" charset="2"/>
              <a:buChar char="§"/>
            </a:pPr>
            <a:r>
              <a:rPr lang="en-GB" sz="4800" dirty="0">
                <a:solidFill>
                  <a:schemeClr val="tx1"/>
                </a:solidFill>
              </a:rPr>
              <a:t>You are associating information to the significant purpose </a:t>
            </a:r>
          </a:p>
          <a:p>
            <a:pPr>
              <a:buFont typeface="Wingdings" panose="05000000000000000000" pitchFamily="2" charset="2"/>
              <a:buChar char="§"/>
            </a:pPr>
            <a:r>
              <a:rPr lang="en-GB" sz="4800" dirty="0">
                <a:solidFill>
                  <a:schemeClr val="tx1"/>
                </a:solidFill>
              </a:rPr>
              <a:t>The material you are learning is learnt in a structural manner  </a:t>
            </a:r>
          </a:p>
          <a:p>
            <a:pPr>
              <a:buFont typeface="Wingdings" panose="05000000000000000000" pitchFamily="2" charset="2"/>
              <a:buChar char="§"/>
            </a:pPr>
            <a:r>
              <a:rPr lang="en-GB" sz="4800" dirty="0">
                <a:solidFill>
                  <a:schemeClr val="tx1"/>
                </a:solidFill>
              </a:rPr>
              <a:t>To overlearn the material  </a:t>
            </a:r>
          </a:p>
          <a:p>
            <a:pPr>
              <a:buFont typeface="Wingdings" panose="05000000000000000000" pitchFamily="2" charset="2"/>
              <a:buChar char="§"/>
            </a:pPr>
            <a:endParaRPr lang="en-GB" sz="3800" dirty="0">
              <a:solidFill>
                <a:schemeClr val="tx1"/>
              </a:solidFill>
            </a:endParaRPr>
          </a:p>
          <a:p>
            <a:pPr>
              <a:buFont typeface="Wingdings" panose="05000000000000000000" pitchFamily="2" charset="2"/>
              <a:buChar char="§"/>
            </a:pPr>
            <a:endParaRPr lang="en-GB" dirty="0">
              <a:solidFill>
                <a:schemeClr val="tx1"/>
              </a:solidFill>
            </a:endParaRPr>
          </a:p>
          <a:p>
            <a:pPr marL="0" indent="0">
              <a:buNone/>
            </a:pPr>
            <a:r>
              <a:rPr lang="en-GB" dirty="0"/>
              <a:t> </a:t>
            </a:r>
          </a:p>
        </p:txBody>
      </p:sp>
      <p:pic>
        <p:nvPicPr>
          <p:cNvPr id="2050" name="Picture 2" descr="Premium Vector | Alzheimer and memory loss">
            <a:extLst>
              <a:ext uri="{FF2B5EF4-FFF2-40B4-BE49-F238E27FC236}">
                <a16:creationId xmlns:a16="http://schemas.microsoft.com/office/drawing/2014/main" id="{F469C40F-3305-CCE1-ABC5-AC2EB615C2C2}"/>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020" r="11983"/>
          <a:stretch/>
        </p:blipFill>
        <p:spPr bwMode="auto">
          <a:xfrm>
            <a:off x="414687" y="1361663"/>
            <a:ext cx="3144597"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3528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33" name="Group 1032">
            <a:extLst>
              <a:ext uri="{FF2B5EF4-FFF2-40B4-BE49-F238E27FC236}">
                <a16:creationId xmlns:a16="http://schemas.microsoft.com/office/drawing/2014/main" id="{DDE8DE2B-61C1-46D5-BEB8-521321C182C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34" name="Straight Connector 1033">
              <a:extLst>
                <a:ext uri="{FF2B5EF4-FFF2-40B4-BE49-F238E27FC236}">
                  <a16:creationId xmlns:a16="http://schemas.microsoft.com/office/drawing/2014/main" id="{E012C92A-B902-4B69-BDCF-CCA3021FCB4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35" name="Straight Connector 1034">
              <a:extLst>
                <a:ext uri="{FF2B5EF4-FFF2-40B4-BE49-F238E27FC236}">
                  <a16:creationId xmlns:a16="http://schemas.microsoft.com/office/drawing/2014/main" id="{A2BDBC14-42A0-4182-BFBA-0751F6350CB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36" name="Rectangle 23">
              <a:extLst>
                <a:ext uri="{FF2B5EF4-FFF2-40B4-BE49-F238E27FC236}">
                  <a16:creationId xmlns:a16="http://schemas.microsoft.com/office/drawing/2014/main" id="{902DC474-5BCC-4188-ACDC-AD63E6B1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25">
              <a:extLst>
                <a:ext uri="{FF2B5EF4-FFF2-40B4-BE49-F238E27FC236}">
                  <a16:creationId xmlns:a16="http://schemas.microsoft.com/office/drawing/2014/main" id="{7B427019-8592-4032-931B-4F27104C9D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8" name="Isosceles Triangle 1037">
              <a:extLst>
                <a:ext uri="{FF2B5EF4-FFF2-40B4-BE49-F238E27FC236}">
                  <a16:creationId xmlns:a16="http://schemas.microsoft.com/office/drawing/2014/main" id="{1D6E2CEA-A5BB-4CF7-B907-AE4DBF6748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9" name="Rectangle 27">
              <a:extLst>
                <a:ext uri="{FF2B5EF4-FFF2-40B4-BE49-F238E27FC236}">
                  <a16:creationId xmlns:a16="http://schemas.microsoft.com/office/drawing/2014/main" id="{78D09D5A-29CC-4B32-9CE1-72E607558A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0" name="Rectangle 28">
              <a:extLst>
                <a:ext uri="{FF2B5EF4-FFF2-40B4-BE49-F238E27FC236}">
                  <a16:creationId xmlns:a16="http://schemas.microsoft.com/office/drawing/2014/main" id="{6DF3A3FC-950B-40B0-923D-0F0BC1A542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1" name="Rectangle 29">
              <a:extLst>
                <a:ext uri="{FF2B5EF4-FFF2-40B4-BE49-F238E27FC236}">
                  <a16:creationId xmlns:a16="http://schemas.microsoft.com/office/drawing/2014/main" id="{BCA0F2E1-CD3D-4521-9CCB-41A5CC6C5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2" name="Isosceles Triangle 1041">
              <a:extLst>
                <a:ext uri="{FF2B5EF4-FFF2-40B4-BE49-F238E27FC236}">
                  <a16:creationId xmlns:a16="http://schemas.microsoft.com/office/drawing/2014/main" id="{9BA4F16A-21DC-462A-AD37-0A93C8B79E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43" name="Isosceles Triangle 1042">
              <a:extLst>
                <a:ext uri="{FF2B5EF4-FFF2-40B4-BE49-F238E27FC236}">
                  <a16:creationId xmlns:a16="http://schemas.microsoft.com/office/drawing/2014/main" id="{FB75EBDD-038D-4572-A372-114938295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45" name="Rectangle 1044">
            <a:extLst>
              <a:ext uri="{FF2B5EF4-FFF2-40B4-BE49-F238E27FC236}">
                <a16:creationId xmlns:a16="http://schemas.microsoft.com/office/drawing/2014/main" id="{21029ED5-F105-4DD2-99C8-1E44228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47" name="Group 1046">
            <a:extLst>
              <a:ext uri="{FF2B5EF4-FFF2-40B4-BE49-F238E27FC236}">
                <a16:creationId xmlns:a16="http://schemas.microsoft.com/office/drawing/2014/main" id="{2D621E68-BF28-4A1C-B1A2-4E55E139E79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48" name="Straight Connector 1047">
              <a:extLst>
                <a:ext uri="{FF2B5EF4-FFF2-40B4-BE49-F238E27FC236}">
                  <a16:creationId xmlns:a16="http://schemas.microsoft.com/office/drawing/2014/main" id="{BE8BBE4D-F0DF-49B9-B75A-99DAC53ACA7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49" name="Rectangle 23">
              <a:extLst>
                <a:ext uri="{FF2B5EF4-FFF2-40B4-BE49-F238E27FC236}">
                  <a16:creationId xmlns:a16="http://schemas.microsoft.com/office/drawing/2014/main" id="{E0F07DDC-34A6-46A1-9DE9-2BBE2931A5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0" name="Rectangle 25">
              <a:extLst>
                <a:ext uri="{FF2B5EF4-FFF2-40B4-BE49-F238E27FC236}">
                  <a16:creationId xmlns:a16="http://schemas.microsoft.com/office/drawing/2014/main" id="{2CEB2BF9-B8DB-45B9-86EA-D197B5B1AE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1" name="Isosceles Triangle 1050">
              <a:extLst>
                <a:ext uri="{FF2B5EF4-FFF2-40B4-BE49-F238E27FC236}">
                  <a16:creationId xmlns:a16="http://schemas.microsoft.com/office/drawing/2014/main" id="{08B5BB34-3801-4E70-A981-FE007635E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2" name="Rectangle 27">
              <a:extLst>
                <a:ext uri="{FF2B5EF4-FFF2-40B4-BE49-F238E27FC236}">
                  <a16:creationId xmlns:a16="http://schemas.microsoft.com/office/drawing/2014/main" id="{38432A75-2CEB-463C-A8F2-ABB50A79F4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3" name="Rectangle 28">
              <a:extLst>
                <a:ext uri="{FF2B5EF4-FFF2-40B4-BE49-F238E27FC236}">
                  <a16:creationId xmlns:a16="http://schemas.microsoft.com/office/drawing/2014/main" id="{E7E850B8-C050-4597-8BEB-113FEC9A27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4" name="Rectangle 29">
              <a:extLst>
                <a:ext uri="{FF2B5EF4-FFF2-40B4-BE49-F238E27FC236}">
                  <a16:creationId xmlns:a16="http://schemas.microsoft.com/office/drawing/2014/main" id="{24ACC798-9CEC-4B6F-A8DD-F8E6FCCCF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5" name="Isosceles Triangle 1054">
              <a:extLst>
                <a:ext uri="{FF2B5EF4-FFF2-40B4-BE49-F238E27FC236}">
                  <a16:creationId xmlns:a16="http://schemas.microsoft.com/office/drawing/2014/main" id="{1D58A8C6-1294-4CD9-89BC-F1E981A52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56" name="Isosceles Triangle 1055">
              <a:extLst>
                <a:ext uri="{FF2B5EF4-FFF2-40B4-BE49-F238E27FC236}">
                  <a16:creationId xmlns:a16="http://schemas.microsoft.com/office/drawing/2014/main" id="{F32F2ED6-6143-46C4-A641-72D42732B6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1058" name="Rectangle 1057">
            <a:extLst>
              <a:ext uri="{FF2B5EF4-FFF2-40B4-BE49-F238E27FC236}">
                <a16:creationId xmlns:a16="http://schemas.microsoft.com/office/drawing/2014/main" id="{5C9652B3-A450-4ED6-8FBF-F536BA60B4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222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8" name="Picture 4" descr="Say thank you to someone at Companies House - GOV.UK">
            <a:extLst>
              <a:ext uri="{FF2B5EF4-FFF2-40B4-BE49-F238E27FC236}">
                <a16:creationId xmlns:a16="http://schemas.microsoft.com/office/drawing/2014/main" id="{940F5CB0-5B27-6A69-258E-DA6649F1835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10405" r="1" b="12149"/>
          <a:stretch/>
        </p:blipFill>
        <p:spPr bwMode="auto">
          <a:xfrm>
            <a:off x="568452" y="571500"/>
            <a:ext cx="11055096" cy="571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11094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145BC-9FDB-5C06-6D01-E1C133BA5B9A}"/>
              </a:ext>
            </a:extLst>
          </p:cNvPr>
          <p:cNvSpPr>
            <a:spLocks noGrp="1"/>
          </p:cNvSpPr>
          <p:nvPr>
            <p:ph type="title"/>
          </p:nvPr>
        </p:nvSpPr>
        <p:spPr>
          <a:xfrm>
            <a:off x="232834" y="156238"/>
            <a:ext cx="8596668" cy="569911"/>
          </a:xfrm>
        </p:spPr>
        <p:txBody>
          <a:bodyPr>
            <a:normAutofit/>
          </a:bodyPr>
          <a:lstStyle/>
          <a:p>
            <a:r>
              <a:rPr lang="en-GB" sz="2400" dirty="0">
                <a:solidFill>
                  <a:schemeClr val="tx1"/>
                </a:solidFill>
              </a:rPr>
              <a:t>References </a:t>
            </a:r>
          </a:p>
        </p:txBody>
      </p:sp>
      <p:sp>
        <p:nvSpPr>
          <p:cNvPr id="3" name="Content Placeholder 2">
            <a:extLst>
              <a:ext uri="{FF2B5EF4-FFF2-40B4-BE49-F238E27FC236}">
                <a16:creationId xmlns:a16="http://schemas.microsoft.com/office/drawing/2014/main" id="{ED231FED-891C-0D90-BF10-89E8CE01B1B9}"/>
              </a:ext>
            </a:extLst>
          </p:cNvPr>
          <p:cNvSpPr>
            <a:spLocks noGrp="1"/>
          </p:cNvSpPr>
          <p:nvPr>
            <p:ph idx="1"/>
          </p:nvPr>
        </p:nvSpPr>
        <p:spPr>
          <a:xfrm>
            <a:off x="587828" y="762000"/>
            <a:ext cx="8596668" cy="5243511"/>
          </a:xfrm>
        </p:spPr>
        <p:txBody>
          <a:bodyPr>
            <a:normAutofit fontScale="77500" lnSpcReduction="20000"/>
          </a:bodyPr>
          <a:lstStyle/>
          <a:p>
            <a:pPr>
              <a:buFont typeface="Wingdings" panose="05000000000000000000" pitchFamily="2" charset="2"/>
              <a:buChar char="§"/>
            </a:pPr>
            <a:r>
              <a:rPr lang="en-GB" sz="1400" dirty="0">
                <a:solidFill>
                  <a:schemeClr val="tx1"/>
                </a:solidFill>
              </a:rPr>
              <a:t>Care Quality Commission (2024) </a:t>
            </a:r>
            <a:r>
              <a:rPr lang="en-GB" sz="1400" i="1" dirty="0">
                <a:solidFill>
                  <a:schemeClr val="tx1"/>
                </a:solidFill>
              </a:rPr>
              <a:t>Regulation 20: Duty of Candour</a:t>
            </a:r>
            <a:r>
              <a:rPr lang="en-GB" sz="1400" dirty="0">
                <a:solidFill>
                  <a:schemeClr val="tx1"/>
                </a:solidFill>
              </a:rPr>
              <a:t>. Available at: https://www.cqc.org.uk/guidance-providers/all-services/regulation-20-duty-candour (Accessed: 1 May 2024). </a:t>
            </a:r>
          </a:p>
          <a:p>
            <a:pPr>
              <a:buFont typeface="Wingdings" panose="05000000000000000000" pitchFamily="2" charset="2"/>
              <a:buChar char="§"/>
            </a:pPr>
            <a:r>
              <a:rPr lang="en-GB" sz="1400" dirty="0">
                <a:solidFill>
                  <a:schemeClr val="tx1"/>
                </a:solidFill>
              </a:rPr>
              <a:t>Dewey, J. (1910) How We Think. 1</a:t>
            </a:r>
            <a:r>
              <a:rPr lang="en-GB" sz="1400" baseline="30000" dirty="0">
                <a:solidFill>
                  <a:schemeClr val="tx1"/>
                </a:solidFill>
              </a:rPr>
              <a:t>st</a:t>
            </a:r>
            <a:r>
              <a:rPr lang="en-GB" sz="1400" dirty="0">
                <a:solidFill>
                  <a:schemeClr val="tx1"/>
                </a:solidFill>
              </a:rPr>
              <a:t> </a:t>
            </a:r>
            <a:r>
              <a:rPr lang="en-GB" sz="1400" dirty="0" err="1">
                <a:solidFill>
                  <a:schemeClr val="tx1"/>
                </a:solidFill>
              </a:rPr>
              <a:t>edn</a:t>
            </a:r>
            <a:r>
              <a:rPr lang="en-GB" sz="1400" dirty="0">
                <a:solidFill>
                  <a:schemeClr val="tx1"/>
                </a:solidFill>
              </a:rPr>
              <a:t>. Chicago: </a:t>
            </a:r>
            <a:r>
              <a:rPr lang="en-GB" sz="1400" dirty="0" err="1">
                <a:solidFill>
                  <a:schemeClr val="tx1"/>
                </a:solidFill>
              </a:rPr>
              <a:t>D.C</a:t>
            </a:r>
            <a:r>
              <a:rPr lang="en-GB" sz="1400" dirty="0">
                <a:solidFill>
                  <a:schemeClr val="tx1"/>
                </a:solidFill>
              </a:rPr>
              <a:t> Heath &amp; CO.  </a:t>
            </a:r>
            <a:endParaRPr lang="en-US" sz="1400" dirty="0">
              <a:solidFill>
                <a:schemeClr val="tx1"/>
              </a:solidFill>
            </a:endParaRPr>
          </a:p>
          <a:p>
            <a:pPr>
              <a:buFont typeface="Wingdings" panose="05000000000000000000" pitchFamily="2" charset="2"/>
              <a:buChar char="§"/>
            </a:pPr>
            <a:r>
              <a:rPr lang="en-GB" sz="1400" dirty="0" err="1">
                <a:solidFill>
                  <a:schemeClr val="tx1"/>
                </a:solidFill>
              </a:rPr>
              <a:t>Gurel,E</a:t>
            </a:r>
            <a:r>
              <a:rPr lang="en-GB" sz="1400" dirty="0">
                <a:solidFill>
                  <a:schemeClr val="tx1"/>
                </a:solidFill>
              </a:rPr>
              <a:t>. (2017) ‘SWOT ANALYSIS: A THEORETICAL REVIEW’, </a:t>
            </a:r>
            <a:r>
              <a:rPr lang="en-GB" sz="1400" i="1" dirty="0">
                <a:solidFill>
                  <a:schemeClr val="tx1"/>
                </a:solidFill>
              </a:rPr>
              <a:t>Journal of International Social Research, </a:t>
            </a:r>
            <a:r>
              <a:rPr lang="en-GB" sz="1400" dirty="0">
                <a:solidFill>
                  <a:schemeClr val="tx1"/>
                </a:solidFill>
              </a:rPr>
              <a:t>10 (51) pp. 994-1006. Available at: http://dx.doi.org/10.17719/jisr.2017.1832 </a:t>
            </a:r>
          </a:p>
          <a:p>
            <a:pPr>
              <a:buFont typeface="Wingdings" panose="05000000000000000000" pitchFamily="2" charset="2"/>
              <a:buChar char="§"/>
            </a:pPr>
            <a:r>
              <a:rPr lang="en-US" sz="1400" dirty="0">
                <a:solidFill>
                  <a:schemeClr val="tx1"/>
                </a:solidFill>
              </a:rPr>
              <a:t>Hopkins, C. (2013) ‘Now, What Was I Looking For?’, </a:t>
            </a:r>
            <a:r>
              <a:rPr lang="en-US" sz="1400" i="1" dirty="0">
                <a:solidFill>
                  <a:schemeClr val="tx1"/>
                </a:solidFill>
              </a:rPr>
              <a:t>The New York Times</a:t>
            </a:r>
            <a:r>
              <a:rPr lang="en-US" sz="1400" dirty="0">
                <a:solidFill>
                  <a:schemeClr val="tx1"/>
                </a:solidFill>
              </a:rPr>
              <a:t>, pp.6. Available at: https://www.nytimes.com/2023/11/28/well/mind/short-term-memory-forgetfulness.html </a:t>
            </a:r>
          </a:p>
          <a:p>
            <a:pPr>
              <a:buFont typeface="Wingdings" panose="05000000000000000000" pitchFamily="2" charset="2"/>
              <a:buChar char="§"/>
            </a:pPr>
            <a:r>
              <a:rPr lang="en-GB" sz="1400" dirty="0">
                <a:solidFill>
                  <a:schemeClr val="tx1"/>
                </a:solidFill>
              </a:rPr>
              <a:t>Kolb, A, D.  (1984) ‘Summary: A Definition of Learning’, in Wilder, P. (Eds.) </a:t>
            </a:r>
            <a:r>
              <a:rPr lang="en-GB" sz="1400" i="1" dirty="0">
                <a:solidFill>
                  <a:schemeClr val="tx1"/>
                </a:solidFill>
              </a:rPr>
              <a:t> Experiential Learning: Experience as the source of learning and development</a:t>
            </a:r>
            <a:r>
              <a:rPr lang="en-GB" sz="1400" dirty="0">
                <a:solidFill>
                  <a:schemeClr val="tx1"/>
                </a:solidFill>
              </a:rPr>
              <a:t>.  1</a:t>
            </a:r>
            <a:r>
              <a:rPr lang="en-GB" sz="1400" baseline="30000" dirty="0">
                <a:solidFill>
                  <a:schemeClr val="tx1"/>
                </a:solidFill>
              </a:rPr>
              <a:t>st</a:t>
            </a:r>
            <a:r>
              <a:rPr lang="en-GB" sz="1400" dirty="0">
                <a:solidFill>
                  <a:schemeClr val="tx1"/>
                </a:solidFill>
              </a:rPr>
              <a:t> </a:t>
            </a:r>
            <a:r>
              <a:rPr lang="en-GB" sz="1400" dirty="0" err="1">
                <a:solidFill>
                  <a:schemeClr val="tx1"/>
                </a:solidFill>
              </a:rPr>
              <a:t>edn</a:t>
            </a:r>
            <a:r>
              <a:rPr lang="en-GB" sz="1400" dirty="0">
                <a:solidFill>
                  <a:schemeClr val="tx1"/>
                </a:solidFill>
              </a:rPr>
              <a:t>.  New Jersey: Englewood Cliffs; Prentice Hall.</a:t>
            </a:r>
            <a:endParaRPr lang="en-US" sz="1400" dirty="0">
              <a:solidFill>
                <a:schemeClr val="tx1"/>
              </a:solidFill>
            </a:endParaRPr>
          </a:p>
          <a:p>
            <a:pPr>
              <a:buFont typeface="Wingdings" panose="05000000000000000000" pitchFamily="2" charset="2"/>
              <a:buChar char="§"/>
            </a:pPr>
            <a:r>
              <a:rPr lang="en-GB" sz="1400" dirty="0">
                <a:solidFill>
                  <a:schemeClr val="tx1"/>
                </a:solidFill>
              </a:rPr>
              <a:t>Linda Taylors (2024) </a:t>
            </a:r>
            <a:r>
              <a:rPr lang="en-GB" sz="1400" i="1" dirty="0">
                <a:solidFill>
                  <a:schemeClr val="tx1"/>
                </a:solidFill>
              </a:rPr>
              <a:t>When should you arrive for an interview? </a:t>
            </a:r>
            <a:r>
              <a:rPr lang="en-GB" sz="1400" dirty="0">
                <a:solidFill>
                  <a:schemeClr val="tx1"/>
                </a:solidFill>
              </a:rPr>
              <a:t>Available at: https://lindataylors.co.uk/when-should-you-arrive-for-an-interview/#:~:text=We%20always%20recommend%20that%20around,to%20accommodate%20you%2C%20and%20they (Accessed: 9</a:t>
            </a:r>
            <a:r>
              <a:rPr lang="en-GB" sz="1400" baseline="30000" dirty="0">
                <a:solidFill>
                  <a:schemeClr val="tx1"/>
                </a:solidFill>
              </a:rPr>
              <a:t> </a:t>
            </a:r>
            <a:r>
              <a:rPr lang="en-GB" sz="1400" dirty="0">
                <a:solidFill>
                  <a:schemeClr val="tx1"/>
                </a:solidFill>
              </a:rPr>
              <a:t>April 2024). </a:t>
            </a:r>
          </a:p>
          <a:p>
            <a:pPr>
              <a:buFont typeface="Wingdings" panose="05000000000000000000" pitchFamily="2" charset="2"/>
              <a:buChar char="§"/>
            </a:pPr>
            <a:r>
              <a:rPr lang="en-GB" sz="1400" dirty="0">
                <a:solidFill>
                  <a:schemeClr val="tx1"/>
                </a:solidFill>
              </a:rPr>
              <a:t>Majerus and Cowan (2016) ‘The Nature of Verbal Short-Term Impairment in Dyslexia: The Importance of Serial Order’, </a:t>
            </a:r>
            <a:r>
              <a:rPr lang="en-GB" sz="1400" i="1" dirty="0">
                <a:solidFill>
                  <a:schemeClr val="tx1"/>
                </a:solidFill>
              </a:rPr>
              <a:t>frontiers, </a:t>
            </a:r>
            <a:r>
              <a:rPr lang="en-GB" sz="1400" dirty="0">
                <a:solidFill>
                  <a:schemeClr val="tx1"/>
                </a:solidFill>
              </a:rPr>
              <a:t>7. Available at: https://doi.org/10.3389/fpsyg.2016.01522</a:t>
            </a:r>
          </a:p>
          <a:p>
            <a:pPr>
              <a:buFont typeface="Wingdings" panose="05000000000000000000" pitchFamily="2" charset="2"/>
              <a:buChar char="§"/>
            </a:pPr>
            <a:r>
              <a:rPr lang="en-US" sz="1400" dirty="0">
                <a:solidFill>
                  <a:schemeClr val="tx1"/>
                </a:solidFill>
              </a:rPr>
              <a:t>Nursing &amp; Midwifery Council (2024) </a:t>
            </a:r>
            <a:r>
              <a:rPr lang="en-US" sz="1400" i="1" dirty="0">
                <a:solidFill>
                  <a:schemeClr val="tx1"/>
                </a:solidFill>
              </a:rPr>
              <a:t>The Professional Duty of Candour. </a:t>
            </a:r>
            <a:r>
              <a:rPr lang="en-US" sz="1400" dirty="0">
                <a:solidFill>
                  <a:schemeClr val="tx1"/>
                </a:solidFill>
              </a:rPr>
              <a:t>Available at: https://www.nmc.org.uk/standards/guidance/the-professional-duty-of-candour/read-the-professional-duty-of-candour/ (Accessed: 1 May 2024). </a:t>
            </a:r>
          </a:p>
          <a:p>
            <a:pPr>
              <a:buFont typeface="Wingdings" panose="05000000000000000000" pitchFamily="2" charset="2"/>
              <a:buChar char="§"/>
            </a:pPr>
            <a:r>
              <a:rPr lang="en-GB" sz="1400" dirty="0">
                <a:solidFill>
                  <a:schemeClr val="tx1"/>
                </a:solidFill>
              </a:rPr>
              <a:t>Prospects (2023) </a:t>
            </a:r>
            <a:r>
              <a:rPr lang="en-GB" sz="1400" i="1" dirty="0">
                <a:solidFill>
                  <a:schemeClr val="tx1"/>
                </a:solidFill>
              </a:rPr>
              <a:t>How to prepare for an interview</a:t>
            </a:r>
            <a:r>
              <a:rPr lang="en-GB" sz="1400" dirty="0">
                <a:solidFill>
                  <a:schemeClr val="tx1"/>
                </a:solidFill>
              </a:rPr>
              <a:t>. Available at</a:t>
            </a:r>
            <a:r>
              <a:rPr lang="en-GB" sz="1400" i="1" dirty="0">
                <a:solidFill>
                  <a:schemeClr val="tx1"/>
                </a:solidFill>
              </a:rPr>
              <a:t>: </a:t>
            </a:r>
            <a:r>
              <a:rPr lang="en-GB" sz="1400" dirty="0">
                <a:solidFill>
                  <a:schemeClr val="tx1"/>
                </a:solidFill>
              </a:rPr>
              <a:t> https://www.prospects.ac.uk/careers-advice/interview-tips/how-to-prepare-for-an-interview (Accessed: 11 April 2024). </a:t>
            </a:r>
            <a:endParaRPr lang="en-US" sz="1400" dirty="0">
              <a:solidFill>
                <a:schemeClr val="tx1"/>
              </a:solidFill>
            </a:endParaRPr>
          </a:p>
          <a:p>
            <a:pPr>
              <a:buFont typeface="Wingdings" panose="05000000000000000000" pitchFamily="2" charset="2"/>
              <a:buChar char="§"/>
            </a:pPr>
            <a:r>
              <a:rPr lang="en-GB" sz="1400" dirty="0">
                <a:solidFill>
                  <a:schemeClr val="tx1"/>
                </a:solidFill>
              </a:rPr>
              <a:t>Very Well Mind (2023) </a:t>
            </a:r>
            <a:r>
              <a:rPr lang="en-GB" sz="1400" i="1" dirty="0">
                <a:solidFill>
                  <a:schemeClr val="tx1"/>
                </a:solidFill>
              </a:rPr>
              <a:t>How to Relax Before a Job Interview. </a:t>
            </a:r>
            <a:r>
              <a:rPr lang="en-GB" sz="1400" dirty="0">
                <a:solidFill>
                  <a:schemeClr val="tx1"/>
                </a:solidFill>
              </a:rPr>
              <a:t>Available at: https://www.verywellmind.com/tips-cope-with-job-interview-anxiety-3024324 (Accessed: 9 April 2024). </a:t>
            </a:r>
          </a:p>
          <a:p>
            <a:pPr>
              <a:buFont typeface="Wingdings" panose="05000000000000000000" pitchFamily="2" charset="2"/>
              <a:buChar char="§"/>
            </a:pPr>
            <a:r>
              <a:rPr lang="en-GB" sz="1400" dirty="0">
                <a:solidFill>
                  <a:schemeClr val="tx1"/>
                </a:solidFill>
              </a:rPr>
              <a:t>World Press (2016) </a:t>
            </a:r>
            <a:r>
              <a:rPr lang="en-GB" sz="1400" i="1" dirty="0">
                <a:solidFill>
                  <a:schemeClr val="tx1"/>
                </a:solidFill>
              </a:rPr>
              <a:t>“Have I just brushed my teeth or not...?” Dyspraxia and Memory. </a:t>
            </a:r>
            <a:r>
              <a:rPr lang="en-GB" sz="1400" dirty="0">
                <a:solidFill>
                  <a:schemeClr val="tx1"/>
                </a:solidFill>
              </a:rPr>
              <a:t>Available at: https://theblogwithonepost.wordpress.com/2016/09/08/have-i-just-brushed-my-teeth-or-not-dyspraxia-and-memory/ (Accessed: 22 April 2024). </a:t>
            </a:r>
            <a:endParaRPr lang="en-US" sz="1400" dirty="0">
              <a:solidFill>
                <a:schemeClr val="tx1"/>
              </a:solidFill>
            </a:endParaRPr>
          </a:p>
          <a:p>
            <a:pPr>
              <a:buFont typeface="Wingdings" panose="05000000000000000000" pitchFamily="2" charset="2"/>
              <a:buChar char="§"/>
            </a:pPr>
            <a:r>
              <a:rPr lang="en-GB" sz="1400" dirty="0">
                <a:solidFill>
                  <a:schemeClr val="tx1"/>
                </a:solidFill>
              </a:rPr>
              <a:t>Zaidi, Z, F. Zaidi, Z, R, A. (2022) ‘Strategies for Improving Memory in Students’, </a:t>
            </a:r>
            <a:r>
              <a:rPr lang="en-GB" sz="1400" i="1" dirty="0">
                <a:solidFill>
                  <a:schemeClr val="tx1"/>
                </a:solidFill>
              </a:rPr>
              <a:t>Journal of Shalamar Medical &amp; Dental College, </a:t>
            </a:r>
            <a:r>
              <a:rPr lang="en-GB" sz="1400" dirty="0">
                <a:solidFill>
                  <a:schemeClr val="tx1"/>
                </a:solidFill>
              </a:rPr>
              <a:t>3 (2) pp. 197-200. Available at: http://dx.doi.org/10.53685/jshmdc.v3i2.130  </a:t>
            </a:r>
          </a:p>
        </p:txBody>
      </p:sp>
      <p:sp>
        <p:nvSpPr>
          <p:cNvPr id="6" name="Slide Number Placeholder 5">
            <a:extLst>
              <a:ext uri="{FF2B5EF4-FFF2-40B4-BE49-F238E27FC236}">
                <a16:creationId xmlns:a16="http://schemas.microsoft.com/office/drawing/2014/main" id="{5DD38A54-AB31-5308-F565-1F546918F89E}"/>
              </a:ext>
            </a:extLst>
          </p:cNvPr>
          <p:cNvSpPr>
            <a:spLocks noGrp="1"/>
          </p:cNvSpPr>
          <p:nvPr>
            <p:ph type="sldNum" sz="quarter" idx="12"/>
          </p:nvPr>
        </p:nvSpPr>
        <p:spPr/>
        <p:txBody>
          <a:bodyPr/>
          <a:lstStyle/>
          <a:p>
            <a:fld id="{DFDF98CC-160E-494C-8C3C-8CDC5FA257DE}" type="slidenum">
              <a:rPr lang="en-US" smtClean="0"/>
              <a:t>13</a:t>
            </a:fld>
            <a:endParaRPr lang="en-US"/>
          </a:p>
        </p:txBody>
      </p:sp>
    </p:spTree>
    <p:extLst>
      <p:ext uri="{BB962C8B-B14F-4D97-AF65-F5344CB8AC3E}">
        <p14:creationId xmlns:p14="http://schemas.microsoft.com/office/powerpoint/2010/main" val="2757318374"/>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395</TotalTime>
  <Words>1298</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Century Gothic</vt:lpstr>
      <vt:lpstr>Trebuchet MS</vt:lpstr>
      <vt:lpstr>Wingdings</vt:lpstr>
      <vt:lpstr>Wingdings 3</vt:lpstr>
      <vt:lpstr>Facet</vt:lpstr>
      <vt:lpstr>PowerPoint Presentation</vt:lpstr>
      <vt:lpstr>THE AIM AND OBJECTIVES OF THIS PRESENTATION:</vt:lpstr>
      <vt:lpstr>WHAT IS  REFLECTION? </vt:lpstr>
      <vt:lpstr>Background</vt:lpstr>
      <vt:lpstr>What Is a Duty of Candour and Congruence in Healthcare for Care Assistants and Nurses?  </vt:lpstr>
      <vt:lpstr>PowerPoint Presentation</vt:lpstr>
      <vt:lpstr>PowerPoint Presentation</vt:lpstr>
      <vt:lpstr>MY GREATEST STRENGTH:</vt:lpstr>
      <vt:lpstr>MY GREATEST WEAKNESS: </vt:lpstr>
      <vt:lpstr>MY GREATEST OPPORTUNITY :</vt:lpstr>
      <vt:lpstr>MY GREATEST THREAT:</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WORKING WITH OTHERS IN HEALTH AND SOCIAL CARE: MY EXPERIENCES AND DEVELOPMENT  </dc:title>
  <dc:creator>Emily Sanger</dc:creator>
  <cp:lastModifiedBy>Emily Sanger</cp:lastModifiedBy>
  <cp:revision>7</cp:revision>
  <dcterms:created xsi:type="dcterms:W3CDTF">2024-03-16T10:39:18Z</dcterms:created>
  <dcterms:modified xsi:type="dcterms:W3CDTF">2024-05-01T14:48:10Z</dcterms:modified>
</cp:coreProperties>
</file>