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3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 autoCompressPictures="0">
  <p:sldMasterIdLst>
    <p:sldMasterId id="2147493455" r:id="rId4"/>
    <p:sldMasterId id="2147493464" r:id="rId5"/>
    <p:sldMasterId id="2147493498" r:id="rId6"/>
    <p:sldMasterId id="2147493527" r:id="rId7"/>
  </p:sldMasterIdLst>
  <p:notesMasterIdLst>
    <p:notesMasterId r:id="rId9"/>
  </p:notesMasterIdLst>
  <p:handoutMasterIdLst>
    <p:handoutMasterId r:id="rId10"/>
  </p:handoutMasterIdLst>
  <p:sldIdLst>
    <p:sldId id="326" r:id="rId8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">
          <p15:clr>
            <a:srgbClr val="A4A3A4"/>
          </p15:clr>
        </p15:guide>
        <p15:guide id="2" orient="horz" pos="3104">
          <p15:clr>
            <a:srgbClr val="A4A3A4"/>
          </p15:clr>
        </p15:guide>
        <p15:guide id="3" orient="horz" pos="1041">
          <p15:clr>
            <a:srgbClr val="A4A3A4"/>
          </p15:clr>
        </p15:guide>
        <p15:guide id="4" orient="horz" pos="2923">
          <p15:clr>
            <a:srgbClr val="A4A3A4"/>
          </p15:clr>
        </p15:guide>
        <p15:guide id="5" orient="horz" pos="1877">
          <p15:clr>
            <a:srgbClr val="A4A3A4"/>
          </p15:clr>
        </p15:guide>
        <p15:guide id="6" orient="horz" pos="762">
          <p15:clr>
            <a:srgbClr val="A4A3A4"/>
          </p15:clr>
        </p15:guide>
        <p15:guide id="7" orient="horz" pos="2406">
          <p15:clr>
            <a:srgbClr val="A4A3A4"/>
          </p15:clr>
        </p15:guide>
        <p15:guide id="8" orient="horz" pos="831">
          <p15:clr>
            <a:srgbClr val="A4A3A4"/>
          </p15:clr>
        </p15:guide>
        <p15:guide id="9" orient="horz" pos="2345">
          <p15:clr>
            <a:srgbClr val="A4A3A4"/>
          </p15:clr>
        </p15:guide>
        <p15:guide id="10" orient="horz" pos="1620">
          <p15:clr>
            <a:srgbClr val="A4A3A4"/>
          </p15:clr>
        </p15:guide>
        <p15:guide id="11" orient="horz" pos="1809">
          <p15:clr>
            <a:srgbClr val="A4A3A4"/>
          </p15:clr>
        </p15:guide>
        <p15:guide id="12" orient="horz" pos="2663">
          <p15:clr>
            <a:srgbClr val="A4A3A4"/>
          </p15:clr>
        </p15:guide>
        <p15:guide id="13" orient="horz" pos="2478">
          <p15:clr>
            <a:srgbClr val="A4A3A4"/>
          </p15:clr>
        </p15:guide>
        <p15:guide id="14" orient="horz" pos="33">
          <p15:clr>
            <a:srgbClr val="A4A3A4"/>
          </p15:clr>
        </p15:guide>
        <p15:guide id="15" pos="5625">
          <p15:clr>
            <a:srgbClr val="A4A3A4"/>
          </p15:clr>
        </p15:guide>
        <p15:guide id="16" pos="136">
          <p15:clr>
            <a:srgbClr val="A4A3A4"/>
          </p15:clr>
        </p15:guide>
        <p15:guide id="17" pos="761">
          <p15:clr>
            <a:srgbClr val="A4A3A4"/>
          </p15:clr>
        </p15:guide>
        <p15:guide id="18" pos="829">
          <p15:clr>
            <a:srgbClr val="A4A3A4"/>
          </p15:clr>
        </p15:guide>
        <p15:guide id="19" pos="1455">
          <p15:clr>
            <a:srgbClr val="A4A3A4"/>
          </p15:clr>
        </p15:guide>
        <p15:guide id="20" pos="1523">
          <p15:clr>
            <a:srgbClr val="A4A3A4"/>
          </p15:clr>
        </p15:guide>
        <p15:guide id="21" pos="2153">
          <p15:clr>
            <a:srgbClr val="A4A3A4"/>
          </p15:clr>
        </p15:guide>
        <p15:guide id="22" pos="2221">
          <p15:clr>
            <a:srgbClr val="A4A3A4"/>
          </p15:clr>
        </p15:guide>
        <p15:guide id="23" pos="2847">
          <p15:clr>
            <a:srgbClr val="A4A3A4"/>
          </p15:clr>
        </p15:guide>
        <p15:guide id="24" pos="2913">
          <p15:clr>
            <a:srgbClr val="A4A3A4"/>
          </p15:clr>
        </p15:guide>
        <p15:guide id="25" pos="3541">
          <p15:clr>
            <a:srgbClr val="A4A3A4"/>
          </p15:clr>
        </p15:guide>
        <p15:guide id="26" pos="3607">
          <p15:clr>
            <a:srgbClr val="A4A3A4"/>
          </p15:clr>
        </p15:guide>
        <p15:guide id="27" pos="4237">
          <p15:clr>
            <a:srgbClr val="A4A3A4"/>
          </p15:clr>
        </p15:guide>
        <p15:guide id="28" pos="4305">
          <p15:clr>
            <a:srgbClr val="A4A3A4"/>
          </p15:clr>
        </p15:guide>
        <p15:guide id="29" pos="4931">
          <p15:clr>
            <a:srgbClr val="A4A3A4"/>
          </p15:clr>
        </p15:guide>
        <p15:guide id="30" pos="499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8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1" autoAdjust="0"/>
    <p:restoredTop sz="95883" autoAdjust="0"/>
  </p:normalViewPr>
  <p:slideViewPr>
    <p:cSldViewPr snapToGrid="0" snapToObjects="1">
      <p:cViewPr varScale="1">
        <p:scale>
          <a:sx n="115" d="100"/>
          <a:sy n="115" d="100"/>
        </p:scale>
        <p:origin x="120" y="120"/>
      </p:cViewPr>
      <p:guideLst>
        <p:guide orient="horz" pos="134"/>
        <p:guide orient="horz" pos="3104"/>
        <p:guide orient="horz" pos="1041"/>
        <p:guide orient="horz" pos="2923"/>
        <p:guide orient="horz" pos="1877"/>
        <p:guide orient="horz" pos="762"/>
        <p:guide orient="horz" pos="2406"/>
        <p:guide orient="horz" pos="831"/>
        <p:guide orient="horz" pos="2345"/>
        <p:guide orient="horz" pos="1620"/>
        <p:guide orient="horz" pos="1809"/>
        <p:guide orient="horz" pos="2663"/>
        <p:guide orient="horz" pos="2478"/>
        <p:guide orient="horz" pos="33"/>
        <p:guide pos="5625"/>
        <p:guide pos="136"/>
        <p:guide pos="761"/>
        <p:guide pos="829"/>
        <p:guide pos="1455"/>
        <p:guide pos="1523"/>
        <p:guide pos="2153"/>
        <p:guide pos="2221"/>
        <p:guide pos="2847"/>
        <p:guide pos="2913"/>
        <p:guide pos="3541"/>
        <p:guide pos="3607"/>
        <p:guide pos="4237"/>
        <p:guide pos="4305"/>
        <p:guide pos="4931"/>
        <p:guide pos="499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9" d="100"/>
        <a:sy n="149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-3736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9076C-1EA0-9547-971C-0072AA60D29B}" type="datetimeFigureOut">
              <a:rPr lang="en-US" smtClean="0"/>
              <a:t>2/9/2017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D93F1E-4C6B-E340-A445-58A2E6167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8974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8C4746-8B51-A444-9FF3-C60D28E6F8AA}" type="datetimeFigureOut">
              <a:rPr lang="en-US" smtClean="0"/>
              <a:t>2/9/2017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582E53-B569-8941-B5C1-21CCCB0FD1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6165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82E53-B569-8941-B5C1-21CCCB0FD11A}" type="slidenum">
              <a:rPr lang="en-US" smtClean="0"/>
              <a:t>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486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419023" y="12420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4" name="Picture Placeholder 9"/>
          <p:cNvSpPr>
            <a:spLocks noGrp="1"/>
          </p:cNvSpPr>
          <p:nvPr>
            <p:ph type="pic" sz="quarter" idx="20" hasCustomPrompt="1"/>
          </p:nvPr>
        </p:nvSpPr>
        <p:spPr>
          <a:xfrm>
            <a:off x="1216800" y="12420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1</a:t>
            </a:r>
            <a:endParaRPr lang="en-US" dirty="0"/>
          </a:p>
        </p:txBody>
      </p:sp>
      <p:sp>
        <p:nvSpPr>
          <p:cNvPr id="45" name="Picture Placeholder 9"/>
          <p:cNvSpPr>
            <a:spLocks noGrp="1"/>
          </p:cNvSpPr>
          <p:nvPr>
            <p:ph type="pic" sz="quarter" idx="21" hasCustomPrompt="1"/>
          </p:nvPr>
        </p:nvSpPr>
        <p:spPr>
          <a:xfrm>
            <a:off x="1216800" y="17246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2</a:t>
            </a:r>
            <a:endParaRPr lang="en-US" dirty="0"/>
          </a:p>
        </p:txBody>
      </p:sp>
      <p:sp>
        <p:nvSpPr>
          <p:cNvPr id="46" name="Picture Placeholder 9"/>
          <p:cNvSpPr>
            <a:spLocks noGrp="1"/>
          </p:cNvSpPr>
          <p:nvPr>
            <p:ph type="pic" sz="quarter" idx="22" hasCustomPrompt="1"/>
          </p:nvPr>
        </p:nvSpPr>
        <p:spPr>
          <a:xfrm>
            <a:off x="1216800" y="2210375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3</a:t>
            </a:r>
            <a:endParaRPr lang="en-US" dirty="0"/>
          </a:p>
        </p:txBody>
      </p:sp>
      <p:sp>
        <p:nvSpPr>
          <p:cNvPr id="47" name="Picture Placeholder 9"/>
          <p:cNvSpPr>
            <a:spLocks noGrp="1"/>
          </p:cNvSpPr>
          <p:nvPr>
            <p:ph type="pic" sz="quarter" idx="23" hasCustomPrompt="1"/>
          </p:nvPr>
        </p:nvSpPr>
        <p:spPr>
          <a:xfrm>
            <a:off x="1216800" y="26898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48" name="Picture Placeholder 9"/>
          <p:cNvSpPr>
            <a:spLocks noGrp="1"/>
          </p:cNvSpPr>
          <p:nvPr>
            <p:ph type="pic" sz="quarter" idx="24" hasCustomPrompt="1"/>
          </p:nvPr>
        </p:nvSpPr>
        <p:spPr>
          <a:xfrm>
            <a:off x="1216800" y="3175575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5</a:t>
            </a:r>
            <a:endParaRPr lang="en-US" dirty="0"/>
          </a:p>
        </p:txBody>
      </p:sp>
      <p:sp>
        <p:nvSpPr>
          <p:cNvPr id="49" name="Picture Placeholder 9"/>
          <p:cNvSpPr>
            <a:spLocks noGrp="1"/>
          </p:cNvSpPr>
          <p:nvPr>
            <p:ph type="pic" sz="quarter" idx="25" hasCustomPrompt="1"/>
          </p:nvPr>
        </p:nvSpPr>
        <p:spPr>
          <a:xfrm>
            <a:off x="1216800" y="36540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6</a:t>
            </a:r>
            <a:endParaRPr lang="en-US" dirty="0"/>
          </a:p>
        </p:txBody>
      </p:sp>
      <p:sp>
        <p:nvSpPr>
          <p:cNvPr id="27" name="Text Placeholder 11"/>
          <p:cNvSpPr>
            <a:spLocks noGrp="1"/>
          </p:cNvSpPr>
          <p:nvPr>
            <p:ph type="body" sz="quarter" idx="31"/>
          </p:nvPr>
        </p:nvSpPr>
        <p:spPr>
          <a:xfrm>
            <a:off x="2419023" y="17246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32"/>
          </p:nvPr>
        </p:nvSpPr>
        <p:spPr>
          <a:xfrm>
            <a:off x="2419023" y="2210375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33"/>
          </p:nvPr>
        </p:nvSpPr>
        <p:spPr>
          <a:xfrm>
            <a:off x="2419023" y="26898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0" name="Text Placeholder 11"/>
          <p:cNvSpPr>
            <a:spLocks noGrp="1"/>
          </p:cNvSpPr>
          <p:nvPr>
            <p:ph type="body" sz="quarter" idx="34"/>
          </p:nvPr>
        </p:nvSpPr>
        <p:spPr>
          <a:xfrm>
            <a:off x="2419023" y="3175575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1" name="Text Placeholder 11"/>
          <p:cNvSpPr>
            <a:spLocks noGrp="1"/>
          </p:cNvSpPr>
          <p:nvPr>
            <p:ph type="body" sz="quarter" idx="35"/>
          </p:nvPr>
        </p:nvSpPr>
        <p:spPr>
          <a:xfrm>
            <a:off x="2419023" y="36540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34089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1206500" y="1206500"/>
            <a:ext cx="6732000" cy="2736000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28" name="Picture Placeholder 3"/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3672500" y="1674500"/>
            <a:ext cx="1800000" cy="1800000"/>
          </a:xfrm>
        </p:spPr>
        <p:txBody>
          <a:bodyPr tIns="0"/>
          <a:lstStyle>
            <a:lvl1pPr marL="0" indent="0" algn="l">
              <a:buNone/>
              <a:defRPr baseline="0"/>
            </a:lvl1pPr>
          </a:lstStyle>
          <a:p>
            <a:r>
              <a:rPr lang="en-US" dirty="0" smtClean="0"/>
              <a:t>Chapter No.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5588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gaz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212725"/>
            <a:ext cx="4305300" cy="4427538"/>
          </a:xfrm>
        </p:spPr>
        <p:txBody>
          <a:bodyPr tIns="0" anchor="b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7" hasCustomPrompt="1"/>
          </p:nvPr>
        </p:nvSpPr>
        <p:spPr>
          <a:xfrm>
            <a:off x="4708802" y="288000"/>
            <a:ext cx="4140000" cy="123111"/>
          </a:xfrm>
        </p:spPr>
        <p:txBody>
          <a:bodyPr tIns="0">
            <a:spAutoFit/>
          </a:bodyPr>
          <a:lstStyle>
            <a:lvl1pPr marL="0" indent="0">
              <a:buNone/>
              <a:defRPr sz="800">
                <a:solidFill>
                  <a:schemeClr val="bg1"/>
                </a:solidFill>
                <a:latin typeface="+mn-lt"/>
              </a:defRPr>
            </a:lvl1pPr>
            <a:lvl2pPr marL="0" indent="0">
              <a:buNone/>
              <a:defRPr sz="800">
                <a:solidFill>
                  <a:schemeClr val="bg1"/>
                </a:solidFill>
                <a:latin typeface="+mn-lt"/>
              </a:defRPr>
            </a:lvl2pPr>
            <a:lvl3pPr marL="0" indent="0">
              <a:buNone/>
              <a:defRPr sz="800">
                <a:solidFill>
                  <a:schemeClr val="bg1"/>
                </a:solidFill>
                <a:latin typeface="+mn-lt"/>
              </a:defRPr>
            </a:lvl3pPr>
            <a:lvl4pPr marL="0" indent="0">
              <a:buNone/>
              <a:defRPr sz="800">
                <a:solidFill>
                  <a:schemeClr val="bg1"/>
                </a:solidFill>
                <a:latin typeface="+mn-lt"/>
              </a:defRPr>
            </a:lvl4pPr>
            <a:lvl5pPr marL="0" indent="0">
              <a:buNone/>
              <a:defRPr sz="800">
                <a:solidFill>
                  <a:schemeClr val="bg1"/>
                </a:solidFill>
                <a:latin typeface="+mn-lt"/>
              </a:defRPr>
            </a:lvl5pPr>
            <a:lvl6pPr marL="0" indent="0">
              <a:buNone/>
              <a:defRPr sz="800">
                <a:solidFill>
                  <a:schemeClr val="bg1"/>
                </a:solidFill>
                <a:latin typeface="+mn-lt"/>
              </a:defRPr>
            </a:lvl6pPr>
            <a:lvl7pPr marL="0" indent="0">
              <a:buNone/>
              <a:defRPr sz="800">
                <a:solidFill>
                  <a:schemeClr val="bg1"/>
                </a:solidFill>
                <a:latin typeface="+mn-lt"/>
              </a:defRPr>
            </a:lvl7pPr>
            <a:lvl8pPr marL="0" indent="0">
              <a:buNone/>
              <a:defRPr sz="800">
                <a:solidFill>
                  <a:schemeClr val="bg1"/>
                </a:solidFill>
                <a:latin typeface="+mn-lt"/>
              </a:defRPr>
            </a:lvl8pPr>
            <a:lvl9pPr marL="0" indent="0">
              <a:buNone/>
              <a:defRPr sz="8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AU" dirty="0" smtClean="0"/>
              <a:t>Caption for image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215900" y="1214059"/>
            <a:ext cx="43056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4305600" cy="576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183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320801" y="1214059"/>
            <a:ext cx="6507587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1320801" y="1214060"/>
            <a:ext cx="32040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quarter" idx="16"/>
          </p:nvPr>
        </p:nvSpPr>
        <p:spPr>
          <a:xfrm>
            <a:off x="4624388" y="1214060"/>
            <a:ext cx="32040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7008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Poi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215899" y="212725"/>
            <a:ext cx="8711999" cy="4427538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4519614" y="1214060"/>
            <a:ext cx="3416300" cy="2719765"/>
          </a:xfrm>
          <a:solidFill>
            <a:schemeClr val="bg1"/>
          </a:solidFill>
        </p:spPr>
        <p:txBody>
          <a:bodyPr lIns="108000" tIns="54000" rIns="108000" bIns="108000"/>
          <a:lstStyle>
            <a:lvl1pPr marL="180000" indent="-180000">
              <a:buFont typeface="Lucida Grande"/>
              <a:buChar char="-"/>
              <a:defRPr sz="1500">
                <a:latin typeface="+mn-lt"/>
              </a:defRPr>
            </a:lvl1pPr>
            <a:lvl2pPr marL="180000" indent="-180000">
              <a:buFont typeface="Lucida Grande"/>
              <a:buChar char="-"/>
              <a:defRPr sz="1500">
                <a:latin typeface="+mn-lt"/>
              </a:defRPr>
            </a:lvl2pPr>
            <a:lvl3pPr marL="180000" indent="-180000">
              <a:buFont typeface="Lucida Grande"/>
              <a:buChar char="-"/>
              <a:defRPr sz="1500">
                <a:latin typeface="+mn-lt"/>
              </a:defRPr>
            </a:lvl3pPr>
            <a:lvl4pPr marL="180000" indent="-180000">
              <a:buFont typeface="Lucida Grande"/>
              <a:buChar char="-"/>
              <a:defRPr sz="1500">
                <a:latin typeface="+mn-lt"/>
              </a:defRPr>
            </a:lvl4pPr>
            <a:lvl5pPr marL="180000" indent="-180000">
              <a:buFont typeface="Lucida Grande"/>
              <a:buChar char="-"/>
              <a:defRPr sz="1500" baseline="0">
                <a:latin typeface="+mn-lt"/>
              </a:defRPr>
            </a:lvl5pPr>
            <a:lvl6pPr marL="180000" indent="-180000">
              <a:buFont typeface="Lucida Grande"/>
              <a:buChar char="-"/>
              <a:defRPr sz="1500">
                <a:latin typeface="+mn-lt"/>
              </a:defRPr>
            </a:lvl6pPr>
            <a:lvl7pPr marL="180000" indent="-180000">
              <a:buFont typeface="Lucida Grande"/>
              <a:buChar char="-"/>
              <a:defRPr sz="1500">
                <a:latin typeface="+mn-lt"/>
              </a:defRPr>
            </a:lvl7pPr>
            <a:lvl8pPr marL="180000" indent="-180000">
              <a:buFont typeface="Lucida Grande"/>
              <a:buChar char="-"/>
              <a:defRPr sz="1500">
                <a:latin typeface="+mn-lt"/>
              </a:defRPr>
            </a:lvl8pPr>
            <a:lvl9pPr marL="180000" indent="-180000">
              <a:buFont typeface="Lucida Grande"/>
              <a:buChar char="-"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8798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Poi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215899" y="212725"/>
            <a:ext cx="8711999" cy="4427538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1208088" y="1214060"/>
            <a:ext cx="3416300" cy="2719765"/>
          </a:xfrm>
          <a:solidFill>
            <a:schemeClr val="bg1"/>
          </a:solidFill>
        </p:spPr>
        <p:txBody>
          <a:bodyPr lIns="108000" tIns="54000" rIns="108000" bIns="108000"/>
          <a:lstStyle>
            <a:lvl1pPr marL="180000" indent="-180000">
              <a:buFont typeface="Lucida Grande"/>
              <a:buChar char="-"/>
              <a:defRPr sz="1500">
                <a:latin typeface="+mn-lt"/>
              </a:defRPr>
            </a:lvl1pPr>
            <a:lvl2pPr marL="180000" indent="-180000">
              <a:buFont typeface="Lucida Grande"/>
              <a:buChar char="-"/>
              <a:defRPr sz="1500">
                <a:latin typeface="+mn-lt"/>
              </a:defRPr>
            </a:lvl2pPr>
            <a:lvl3pPr marL="180000" indent="-180000">
              <a:buFont typeface="Lucida Grande"/>
              <a:buChar char="-"/>
              <a:defRPr sz="1500">
                <a:latin typeface="+mn-lt"/>
              </a:defRPr>
            </a:lvl3pPr>
            <a:lvl4pPr marL="180000" indent="-180000">
              <a:buFont typeface="Lucida Grande"/>
              <a:buChar char="-"/>
              <a:defRPr sz="1500">
                <a:latin typeface="+mn-lt"/>
              </a:defRPr>
            </a:lvl4pPr>
            <a:lvl5pPr marL="180000" indent="-180000">
              <a:buFont typeface="Lucida Grande"/>
              <a:buChar char="-"/>
              <a:defRPr sz="1500" baseline="0">
                <a:latin typeface="+mn-lt"/>
              </a:defRPr>
            </a:lvl5pPr>
            <a:lvl6pPr marL="180000" indent="-180000">
              <a:buFont typeface="Lucida Grande"/>
              <a:buChar char="-"/>
              <a:defRPr sz="1500">
                <a:latin typeface="+mn-lt"/>
              </a:defRPr>
            </a:lvl6pPr>
            <a:lvl7pPr marL="180000" indent="-180000">
              <a:buFont typeface="Lucida Grande"/>
              <a:buChar char="-"/>
              <a:defRPr sz="1500">
                <a:latin typeface="+mn-lt"/>
              </a:defRPr>
            </a:lvl7pPr>
            <a:lvl8pPr marL="180000" indent="-180000">
              <a:buFont typeface="Lucida Grande"/>
              <a:buChar char="-"/>
              <a:defRPr sz="1500">
                <a:latin typeface="+mn-lt"/>
              </a:defRPr>
            </a:lvl8pPr>
            <a:lvl9pPr marL="180000" indent="-180000">
              <a:buFont typeface="Lucida Grande"/>
              <a:buChar char="-"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4948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eed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5143499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2650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eed with moving text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5143499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215899" y="240396"/>
            <a:ext cx="3416300" cy="627437"/>
          </a:xfrm>
          <a:solidFill>
            <a:schemeClr val="bg1"/>
          </a:solidFill>
        </p:spPr>
        <p:txBody>
          <a:bodyPr lIns="108000" tIns="54000" rIns="108000" bIns="108000"/>
          <a:lstStyle>
            <a:lvl1pPr marL="180000" indent="-180000">
              <a:buFont typeface="Lucida Grande"/>
              <a:buChar char="-"/>
              <a:defRPr sz="1500">
                <a:latin typeface="+mn-lt"/>
              </a:defRPr>
            </a:lvl1pPr>
            <a:lvl2pPr marL="180000" indent="-180000">
              <a:buFont typeface="Lucida Grande"/>
              <a:buChar char="-"/>
              <a:defRPr sz="1500">
                <a:latin typeface="+mn-lt"/>
              </a:defRPr>
            </a:lvl2pPr>
            <a:lvl3pPr marL="180000" indent="-180000">
              <a:buFont typeface="Lucida Grande"/>
              <a:buChar char="-"/>
              <a:defRPr sz="1500">
                <a:latin typeface="+mn-lt"/>
              </a:defRPr>
            </a:lvl3pPr>
            <a:lvl4pPr marL="180000" indent="-180000">
              <a:buFont typeface="Lucida Grande"/>
              <a:buChar char="-"/>
              <a:defRPr sz="1500">
                <a:latin typeface="+mn-lt"/>
              </a:defRPr>
            </a:lvl4pPr>
            <a:lvl5pPr marL="180000" indent="-180000">
              <a:buFont typeface="Lucida Grande"/>
              <a:buChar char="-"/>
              <a:defRPr sz="1500" baseline="0">
                <a:latin typeface="+mn-lt"/>
              </a:defRPr>
            </a:lvl5pPr>
            <a:lvl6pPr marL="180000" indent="-180000">
              <a:buFont typeface="Lucida Grande"/>
              <a:buChar char="-"/>
              <a:defRPr sz="1500">
                <a:latin typeface="+mn-lt"/>
              </a:defRPr>
            </a:lvl6pPr>
            <a:lvl7pPr marL="180000" indent="-180000">
              <a:buFont typeface="Lucida Grande"/>
              <a:buChar char="-"/>
              <a:defRPr sz="1500">
                <a:latin typeface="+mn-lt"/>
              </a:defRPr>
            </a:lvl7pPr>
            <a:lvl8pPr marL="180000" indent="-180000">
              <a:buFont typeface="Lucida Grande"/>
              <a:buChar char="-"/>
              <a:defRPr sz="1500">
                <a:latin typeface="+mn-lt"/>
              </a:defRPr>
            </a:lvl8pPr>
            <a:lvl9pPr marL="180000" indent="-180000">
              <a:buFont typeface="Lucida Grande"/>
              <a:buChar char="-"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3229993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215899" y="212725"/>
            <a:ext cx="8711999" cy="4427538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GB" smtClean="0"/>
              <a:t>Drag picture to placeholder or click icon to add</a:t>
            </a:r>
            <a:endParaRPr lang="en-US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5012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6000" y="1214059"/>
            <a:ext cx="20952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422800" y="1214058"/>
            <a:ext cx="6506888" cy="3427200"/>
          </a:xfrm>
        </p:spPr>
        <p:txBody>
          <a:bodyPr tIns="5400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216000" y="1214058"/>
            <a:ext cx="20952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8718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1214059"/>
            <a:ext cx="43056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1214059"/>
            <a:ext cx="2101850" cy="2718179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6826049" y="1214059"/>
            <a:ext cx="2101850" cy="2718179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215900" y="1214059"/>
            <a:ext cx="43056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585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1214059"/>
            <a:ext cx="43056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1214060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6826049" y="1214060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215900" y="1214059"/>
            <a:ext cx="43056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4624388" y="3114235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20"/>
          </p:nvPr>
        </p:nvSpPr>
        <p:spPr>
          <a:xfrm>
            <a:off x="6826049" y="3114235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4562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ull Wid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2"/>
          <p:cNvSpPr>
            <a:spLocks noGrp="1"/>
          </p:cNvSpPr>
          <p:nvPr>
            <p:ph idx="1"/>
          </p:nvPr>
        </p:nvSpPr>
        <p:spPr>
          <a:xfrm>
            <a:off x="215900" y="1213200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 smtClean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9475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Width Content with End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ext Placeholder 2"/>
          <p:cNvSpPr>
            <a:spLocks noGrp="1"/>
          </p:cNvSpPr>
          <p:nvPr>
            <p:ph idx="1"/>
          </p:nvPr>
        </p:nvSpPr>
        <p:spPr>
          <a:xfrm>
            <a:off x="214111" y="144288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 smtClean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5900" y="4064400"/>
            <a:ext cx="8713788" cy="576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605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61880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kstream /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 Placeholder 11"/>
          <p:cNvSpPr>
            <a:spLocks noGrp="1"/>
          </p:cNvSpPr>
          <p:nvPr>
            <p:ph type="body" sz="quarter" idx="35"/>
          </p:nvPr>
        </p:nvSpPr>
        <p:spPr>
          <a:xfrm>
            <a:off x="215900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9" name="Text Placeholder 11"/>
          <p:cNvSpPr>
            <a:spLocks noGrp="1"/>
          </p:cNvSpPr>
          <p:nvPr>
            <p:ph type="body" sz="quarter" idx="44"/>
          </p:nvPr>
        </p:nvSpPr>
        <p:spPr>
          <a:xfrm>
            <a:off x="2422525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1" name="Text Placeholder 11"/>
          <p:cNvSpPr>
            <a:spLocks noGrp="1"/>
          </p:cNvSpPr>
          <p:nvPr>
            <p:ph type="body" sz="quarter" idx="45"/>
          </p:nvPr>
        </p:nvSpPr>
        <p:spPr>
          <a:xfrm>
            <a:off x="4629150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2" name="Text Placeholder 11"/>
          <p:cNvSpPr>
            <a:spLocks noGrp="1"/>
          </p:cNvSpPr>
          <p:nvPr>
            <p:ph type="body" sz="quarter" idx="46"/>
          </p:nvPr>
        </p:nvSpPr>
        <p:spPr>
          <a:xfrm>
            <a:off x="6835775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4" name="Picture Placeholder 8"/>
          <p:cNvSpPr>
            <a:spLocks noGrp="1"/>
          </p:cNvSpPr>
          <p:nvPr>
            <p:ph type="pic" sz="quarter" idx="34" hasCustomPrompt="1"/>
          </p:nvPr>
        </p:nvSpPr>
        <p:spPr>
          <a:xfrm>
            <a:off x="2422525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20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900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icture Placeholder 8"/>
          <p:cNvSpPr>
            <a:spLocks noGrp="1"/>
          </p:cNvSpPr>
          <p:nvPr>
            <p:ph type="pic" sz="quarter" idx="36" hasCustomPrompt="1"/>
          </p:nvPr>
        </p:nvSpPr>
        <p:spPr>
          <a:xfrm>
            <a:off x="215900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30" name="Picture Placeholder 8"/>
          <p:cNvSpPr>
            <a:spLocks noGrp="1"/>
          </p:cNvSpPr>
          <p:nvPr>
            <p:ph type="pic" sz="quarter" idx="38" hasCustomPrompt="1"/>
          </p:nvPr>
        </p:nvSpPr>
        <p:spPr>
          <a:xfrm>
            <a:off x="4629150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32" name="Picture Placeholder 8"/>
          <p:cNvSpPr>
            <a:spLocks noGrp="1"/>
          </p:cNvSpPr>
          <p:nvPr>
            <p:ph type="pic" sz="quarter" idx="40" hasCustomPrompt="1"/>
          </p:nvPr>
        </p:nvSpPr>
        <p:spPr>
          <a:xfrm>
            <a:off x="6835775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7" name="Text Placeholder 11"/>
          <p:cNvSpPr>
            <a:spLocks noGrp="1"/>
          </p:cNvSpPr>
          <p:nvPr>
            <p:ph type="body" sz="quarter" idx="47"/>
          </p:nvPr>
        </p:nvSpPr>
        <p:spPr>
          <a:xfrm>
            <a:off x="2422525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8" name="Text Placeholder 11"/>
          <p:cNvSpPr>
            <a:spLocks noGrp="1"/>
          </p:cNvSpPr>
          <p:nvPr>
            <p:ph type="body" sz="quarter" idx="48"/>
          </p:nvPr>
        </p:nvSpPr>
        <p:spPr>
          <a:xfrm>
            <a:off x="4629150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3" name="Text Placeholder 11"/>
          <p:cNvSpPr>
            <a:spLocks noGrp="1"/>
          </p:cNvSpPr>
          <p:nvPr>
            <p:ph type="body" sz="quarter" idx="49"/>
          </p:nvPr>
        </p:nvSpPr>
        <p:spPr>
          <a:xfrm>
            <a:off x="6835775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690878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973600" y="2729660"/>
            <a:ext cx="31968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973600" y="1214060"/>
            <a:ext cx="31968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31" name="Straight Connector 30"/>
          <p:cNvCxnSpPr/>
          <p:nvPr userDrawn="1"/>
        </p:nvCxnSpPr>
        <p:spPr>
          <a:xfrm>
            <a:off x="2973600" y="3425066"/>
            <a:ext cx="31968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9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974381" y="3425066"/>
            <a:ext cx="31968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9547468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1321199" y="1214060"/>
            <a:ext cx="31968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7" name="Straight Connector 26"/>
          <p:cNvCxnSpPr/>
          <p:nvPr userDrawn="1"/>
        </p:nvCxnSpPr>
        <p:spPr>
          <a:xfrm>
            <a:off x="4629149" y="3425066"/>
            <a:ext cx="31968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 userDrawn="1"/>
        </p:nvCxnSpPr>
        <p:spPr>
          <a:xfrm>
            <a:off x="1321199" y="3425066"/>
            <a:ext cx="31968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4629149" y="1214060"/>
            <a:ext cx="31968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27"/>
          </p:nvPr>
        </p:nvSpPr>
        <p:spPr>
          <a:xfrm>
            <a:off x="1321199" y="2729660"/>
            <a:ext cx="31968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3" name="Text Placeholder 11"/>
          <p:cNvSpPr>
            <a:spLocks noGrp="1"/>
          </p:cNvSpPr>
          <p:nvPr>
            <p:ph type="body" sz="quarter" idx="29"/>
          </p:nvPr>
        </p:nvSpPr>
        <p:spPr>
          <a:xfrm>
            <a:off x="4629149" y="2729660"/>
            <a:ext cx="31968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3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1321199" y="3425066"/>
            <a:ext cx="31968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5" name="Text Placeholder 11"/>
          <p:cNvSpPr>
            <a:spLocks noGrp="1"/>
          </p:cNvSpPr>
          <p:nvPr>
            <p:ph type="body" sz="quarter" idx="30"/>
          </p:nvPr>
        </p:nvSpPr>
        <p:spPr>
          <a:xfrm>
            <a:off x="4629149" y="3425066"/>
            <a:ext cx="31968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0944153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320802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1320802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7" name="Straight Connector 26"/>
          <p:cNvCxnSpPr/>
          <p:nvPr userDrawn="1"/>
        </p:nvCxnSpPr>
        <p:spPr>
          <a:xfrm>
            <a:off x="5734475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3527638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31" name="Straight Connector 30"/>
          <p:cNvCxnSpPr/>
          <p:nvPr userDrawn="1"/>
        </p:nvCxnSpPr>
        <p:spPr>
          <a:xfrm>
            <a:off x="3527638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5734475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6" name="Text Placeholder 11"/>
          <p:cNvSpPr>
            <a:spLocks noGrp="1"/>
          </p:cNvSpPr>
          <p:nvPr>
            <p:ph type="body" sz="quarter" idx="27"/>
          </p:nvPr>
        </p:nvSpPr>
        <p:spPr>
          <a:xfrm>
            <a:off x="1320802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34"/>
          </p:nvPr>
        </p:nvSpPr>
        <p:spPr>
          <a:xfrm>
            <a:off x="3527638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2" name="Text Placeholder 11"/>
          <p:cNvSpPr>
            <a:spLocks noGrp="1"/>
          </p:cNvSpPr>
          <p:nvPr>
            <p:ph type="body" sz="quarter" idx="35"/>
          </p:nvPr>
        </p:nvSpPr>
        <p:spPr>
          <a:xfrm>
            <a:off x="5734475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7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1320802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8" name="Text Placeholder 11"/>
          <p:cNvSpPr>
            <a:spLocks noGrp="1"/>
          </p:cNvSpPr>
          <p:nvPr>
            <p:ph type="body" sz="quarter" idx="36"/>
          </p:nvPr>
        </p:nvSpPr>
        <p:spPr>
          <a:xfrm>
            <a:off x="3527638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9" name="Text Placeholder 11"/>
          <p:cNvSpPr>
            <a:spLocks noGrp="1"/>
          </p:cNvSpPr>
          <p:nvPr>
            <p:ph type="body" sz="quarter" idx="37"/>
          </p:nvPr>
        </p:nvSpPr>
        <p:spPr>
          <a:xfrm>
            <a:off x="5734475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816380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900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15900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3" name="Straight Connector 22"/>
          <p:cNvCxnSpPr/>
          <p:nvPr userDrawn="1"/>
        </p:nvCxnSpPr>
        <p:spPr>
          <a:xfrm>
            <a:off x="6835775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422525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7" name="Straight Connector 26"/>
          <p:cNvCxnSpPr/>
          <p:nvPr userDrawn="1"/>
        </p:nvCxnSpPr>
        <p:spPr>
          <a:xfrm>
            <a:off x="4629150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4629150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31" name="Straight Connector 30"/>
          <p:cNvCxnSpPr/>
          <p:nvPr userDrawn="1"/>
        </p:nvCxnSpPr>
        <p:spPr>
          <a:xfrm>
            <a:off x="2422525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835775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8" name="Text Placeholder 11"/>
          <p:cNvSpPr>
            <a:spLocks noGrp="1"/>
          </p:cNvSpPr>
          <p:nvPr>
            <p:ph type="body" sz="quarter" idx="27"/>
          </p:nvPr>
        </p:nvSpPr>
        <p:spPr>
          <a:xfrm>
            <a:off x="215900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2" name="Text Placeholder 11"/>
          <p:cNvSpPr>
            <a:spLocks noGrp="1"/>
          </p:cNvSpPr>
          <p:nvPr>
            <p:ph type="body" sz="quarter" idx="37"/>
          </p:nvPr>
        </p:nvSpPr>
        <p:spPr>
          <a:xfrm>
            <a:off x="2422525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9" name="Text Placeholder 11"/>
          <p:cNvSpPr>
            <a:spLocks noGrp="1"/>
          </p:cNvSpPr>
          <p:nvPr>
            <p:ph type="body" sz="quarter" idx="38"/>
          </p:nvPr>
        </p:nvSpPr>
        <p:spPr>
          <a:xfrm>
            <a:off x="4629150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2" name="Text Placeholder 11"/>
          <p:cNvSpPr>
            <a:spLocks noGrp="1"/>
          </p:cNvSpPr>
          <p:nvPr>
            <p:ph type="body" sz="quarter" idx="39"/>
          </p:nvPr>
        </p:nvSpPr>
        <p:spPr>
          <a:xfrm>
            <a:off x="6835775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21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900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2" name="Text Placeholder 11"/>
          <p:cNvSpPr>
            <a:spLocks noGrp="1"/>
          </p:cNvSpPr>
          <p:nvPr>
            <p:ph type="body" sz="quarter" idx="40"/>
          </p:nvPr>
        </p:nvSpPr>
        <p:spPr>
          <a:xfrm>
            <a:off x="2422525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4" name="Text Placeholder 11"/>
          <p:cNvSpPr>
            <a:spLocks noGrp="1"/>
          </p:cNvSpPr>
          <p:nvPr>
            <p:ph type="body" sz="quarter" idx="41"/>
          </p:nvPr>
        </p:nvSpPr>
        <p:spPr>
          <a:xfrm>
            <a:off x="4629150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6" name="Text Placeholder 11"/>
          <p:cNvSpPr>
            <a:spLocks noGrp="1"/>
          </p:cNvSpPr>
          <p:nvPr>
            <p:ph type="body" sz="quarter" idx="42"/>
          </p:nvPr>
        </p:nvSpPr>
        <p:spPr>
          <a:xfrm>
            <a:off x="6835775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963237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3744793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15899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45" name="Straight Connector 44"/>
          <p:cNvCxnSpPr/>
          <p:nvPr userDrawn="1"/>
        </p:nvCxnSpPr>
        <p:spPr>
          <a:xfrm>
            <a:off x="5509240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1980346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49" name="Straight Connector 48"/>
          <p:cNvCxnSpPr/>
          <p:nvPr userDrawn="1"/>
        </p:nvCxnSpPr>
        <p:spPr>
          <a:xfrm>
            <a:off x="3744793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 userDrawn="1"/>
        </p:nvCxnSpPr>
        <p:spPr>
          <a:xfrm>
            <a:off x="1980346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5509240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43" name="Straight Connector 42"/>
          <p:cNvCxnSpPr/>
          <p:nvPr userDrawn="1"/>
        </p:nvCxnSpPr>
        <p:spPr>
          <a:xfrm>
            <a:off x="7273688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7273688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9" name="Text Placeholder 11"/>
          <p:cNvSpPr>
            <a:spLocks noGrp="1"/>
          </p:cNvSpPr>
          <p:nvPr>
            <p:ph type="body" sz="quarter" idx="41"/>
          </p:nvPr>
        </p:nvSpPr>
        <p:spPr>
          <a:xfrm>
            <a:off x="215899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4" name="Text Placeholder 11"/>
          <p:cNvSpPr>
            <a:spLocks noGrp="1"/>
          </p:cNvSpPr>
          <p:nvPr>
            <p:ph type="body" sz="quarter" idx="42"/>
          </p:nvPr>
        </p:nvSpPr>
        <p:spPr>
          <a:xfrm>
            <a:off x="1980346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6" name="Text Placeholder 11"/>
          <p:cNvSpPr>
            <a:spLocks noGrp="1"/>
          </p:cNvSpPr>
          <p:nvPr>
            <p:ph type="body" sz="quarter" idx="43"/>
          </p:nvPr>
        </p:nvSpPr>
        <p:spPr>
          <a:xfrm>
            <a:off x="3744793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0" name="Text Placeholder 11"/>
          <p:cNvSpPr>
            <a:spLocks noGrp="1"/>
          </p:cNvSpPr>
          <p:nvPr>
            <p:ph type="body" sz="quarter" idx="44"/>
          </p:nvPr>
        </p:nvSpPr>
        <p:spPr>
          <a:xfrm>
            <a:off x="5509240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4" name="Text Placeholder 11"/>
          <p:cNvSpPr>
            <a:spLocks noGrp="1"/>
          </p:cNvSpPr>
          <p:nvPr>
            <p:ph type="body" sz="quarter" idx="45"/>
          </p:nvPr>
        </p:nvSpPr>
        <p:spPr>
          <a:xfrm>
            <a:off x="7273688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25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899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6" name="Text Placeholder 11"/>
          <p:cNvSpPr>
            <a:spLocks noGrp="1"/>
          </p:cNvSpPr>
          <p:nvPr>
            <p:ph type="body" sz="quarter" idx="46"/>
          </p:nvPr>
        </p:nvSpPr>
        <p:spPr>
          <a:xfrm>
            <a:off x="1980346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7" name="Text Placeholder 11"/>
          <p:cNvSpPr>
            <a:spLocks noGrp="1"/>
          </p:cNvSpPr>
          <p:nvPr>
            <p:ph type="body" sz="quarter" idx="47"/>
          </p:nvPr>
        </p:nvSpPr>
        <p:spPr>
          <a:xfrm>
            <a:off x="3744793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48"/>
          </p:nvPr>
        </p:nvSpPr>
        <p:spPr>
          <a:xfrm>
            <a:off x="5509240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49"/>
          </p:nvPr>
        </p:nvSpPr>
        <p:spPr>
          <a:xfrm>
            <a:off x="7273688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9004111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se Stu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900" y="1214059"/>
            <a:ext cx="4305600" cy="34272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212725"/>
            <a:ext cx="4305300" cy="4427538"/>
          </a:xfrm>
        </p:spPr>
        <p:txBody>
          <a:bodyPr tIns="0" anchor="b"/>
          <a:lstStyle>
            <a:lvl1pPr marL="0" indent="0" algn="l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7" hasCustomPrompt="1"/>
          </p:nvPr>
        </p:nvSpPr>
        <p:spPr>
          <a:xfrm>
            <a:off x="4708802" y="288000"/>
            <a:ext cx="4140000" cy="123111"/>
          </a:xfrm>
        </p:spPr>
        <p:txBody>
          <a:bodyPr tIns="0">
            <a:spAutoFit/>
          </a:bodyPr>
          <a:lstStyle>
            <a:lvl1pPr marL="0" indent="0">
              <a:buNone/>
              <a:defRPr sz="800">
                <a:solidFill>
                  <a:schemeClr val="bg1"/>
                </a:solidFill>
                <a:latin typeface="+mn-lt"/>
              </a:defRPr>
            </a:lvl1pPr>
            <a:lvl2pPr marL="0" indent="0">
              <a:buNone/>
              <a:defRPr sz="800">
                <a:solidFill>
                  <a:schemeClr val="bg1"/>
                </a:solidFill>
                <a:latin typeface="+mn-lt"/>
              </a:defRPr>
            </a:lvl2pPr>
            <a:lvl3pPr marL="0" indent="0">
              <a:buNone/>
              <a:defRPr sz="800">
                <a:solidFill>
                  <a:schemeClr val="bg1"/>
                </a:solidFill>
                <a:latin typeface="+mn-lt"/>
              </a:defRPr>
            </a:lvl3pPr>
            <a:lvl4pPr marL="0" indent="0">
              <a:buNone/>
              <a:defRPr sz="800">
                <a:solidFill>
                  <a:schemeClr val="bg1"/>
                </a:solidFill>
                <a:latin typeface="+mn-lt"/>
              </a:defRPr>
            </a:lvl4pPr>
            <a:lvl5pPr marL="0" indent="0">
              <a:buNone/>
              <a:defRPr sz="800">
                <a:solidFill>
                  <a:schemeClr val="bg1"/>
                </a:solidFill>
                <a:latin typeface="+mn-lt"/>
              </a:defRPr>
            </a:lvl5pPr>
            <a:lvl6pPr marL="0" indent="0">
              <a:buNone/>
              <a:defRPr sz="800">
                <a:solidFill>
                  <a:schemeClr val="bg1"/>
                </a:solidFill>
                <a:latin typeface="+mn-lt"/>
              </a:defRPr>
            </a:lvl6pPr>
            <a:lvl7pPr marL="0" indent="0">
              <a:buNone/>
              <a:defRPr sz="800">
                <a:solidFill>
                  <a:schemeClr val="bg1"/>
                </a:solidFill>
                <a:latin typeface="+mn-lt"/>
              </a:defRPr>
            </a:lvl7pPr>
            <a:lvl8pPr marL="0" indent="0">
              <a:buNone/>
              <a:defRPr sz="800">
                <a:solidFill>
                  <a:schemeClr val="bg1"/>
                </a:solidFill>
                <a:latin typeface="+mn-lt"/>
              </a:defRPr>
            </a:lvl8pPr>
            <a:lvl9pPr marL="0" indent="0">
              <a:buNone/>
              <a:defRPr sz="8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AU" dirty="0" smtClean="0"/>
              <a:t>Caption for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4305600" cy="576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063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15900" y="216000"/>
            <a:ext cx="4302000" cy="4427538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4624387" y="212725"/>
            <a:ext cx="4303511" cy="4427538"/>
          </a:xfrm>
        </p:spPr>
        <p:txBody>
          <a:bodyPr anchor="ctr"/>
          <a:lstStyle>
            <a:lvl1pPr marL="180000" indent="-180000" algn="ctr">
              <a:buFont typeface="Lucida Grande"/>
              <a:buChar char="-"/>
              <a:defRPr sz="1800">
                <a:latin typeface="+mn-lt"/>
              </a:defRPr>
            </a:lvl1pPr>
            <a:lvl2pPr marL="180000" indent="-180000" algn="ctr">
              <a:buFont typeface="Lucida Grande"/>
              <a:buChar char="-"/>
              <a:defRPr sz="1800">
                <a:latin typeface="+mn-lt"/>
              </a:defRPr>
            </a:lvl2pPr>
            <a:lvl3pPr marL="180000" indent="-180000" algn="ctr">
              <a:buFont typeface="Lucida Grande"/>
              <a:buChar char="-"/>
              <a:defRPr sz="1800">
                <a:latin typeface="+mn-lt"/>
              </a:defRPr>
            </a:lvl3pPr>
            <a:lvl4pPr marL="180000" indent="-180000" algn="ctr">
              <a:buFont typeface="Lucida Grande"/>
              <a:buChar char="-"/>
              <a:defRPr sz="1800">
                <a:latin typeface="+mn-lt"/>
              </a:defRPr>
            </a:lvl4pPr>
            <a:lvl5pPr marL="180000" indent="-180000" algn="ctr">
              <a:buFont typeface="Lucida Grande"/>
              <a:buChar char="-"/>
              <a:defRPr sz="1800">
                <a:latin typeface="+mn-lt"/>
              </a:defRPr>
            </a:lvl5pPr>
            <a:lvl6pPr marL="180000" indent="-180000" algn="ctr">
              <a:buFont typeface="Lucida Grande"/>
              <a:buChar char="-"/>
              <a:defRPr sz="1800" baseline="0">
                <a:latin typeface="+mn-lt"/>
              </a:defRPr>
            </a:lvl6pPr>
            <a:lvl7pPr marL="180000" indent="-180000" algn="ctr">
              <a:buFont typeface="Lucida Grande"/>
              <a:buChar char="-"/>
              <a:defRPr sz="1800" baseline="0">
                <a:latin typeface="+mn-lt"/>
              </a:defRPr>
            </a:lvl7pPr>
            <a:lvl8pPr marL="180000" indent="-180000" algn="ctr">
              <a:buFont typeface="Lucida Grande"/>
              <a:buChar char="-"/>
              <a:defRPr sz="1800">
                <a:latin typeface="+mn-lt"/>
              </a:defRPr>
            </a:lvl8pPr>
            <a:lvl9pPr marL="180000" indent="-180000" algn="ctr">
              <a:buFont typeface="Lucida Grande"/>
              <a:buChar char="-"/>
              <a:defRPr sz="18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AU" dirty="0" smtClean="0"/>
          </a:p>
        </p:txBody>
      </p:sp>
    </p:spTree>
    <p:extLst>
      <p:ext uri="{BB962C8B-B14F-4D97-AF65-F5344CB8AC3E}">
        <p14:creationId xmlns:p14="http://schemas.microsoft.com/office/powerpoint/2010/main" val="19038089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1214059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417763" y="1214059"/>
            <a:ext cx="4308474" cy="2718179"/>
          </a:xfrm>
        </p:spPr>
        <p:txBody>
          <a:bodyPr anchor="ctr"/>
          <a:lstStyle>
            <a:lvl1pPr marL="180000" indent="-285750" algn="ctr">
              <a:lnSpc>
                <a:spcPct val="100000"/>
              </a:lnSpc>
              <a:buFont typeface="Lucida Grande"/>
              <a:buChar char="-"/>
              <a:defRPr sz="1800">
                <a:latin typeface="+mn-lt"/>
              </a:defRPr>
            </a:lvl1pPr>
            <a:lvl2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2pPr>
            <a:lvl3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</a:defRPr>
            </a:lvl3pPr>
            <a:lvl4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</a:defRPr>
            </a:lvl4pPr>
            <a:lvl5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 baseline="0">
                <a:solidFill>
                  <a:schemeClr val="tx1"/>
                </a:solidFill>
                <a:latin typeface="+mn-lt"/>
              </a:defRPr>
            </a:lvl5pPr>
            <a:lvl6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6pPr>
            <a:lvl7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7pPr>
            <a:lvl8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 baseline="0">
                <a:solidFill>
                  <a:schemeClr val="tx1"/>
                </a:solidFill>
                <a:latin typeface="+mn-lt"/>
              </a:defRPr>
            </a:lvl8pPr>
            <a:lvl9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4259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ograp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4624388" y="1214061"/>
            <a:ext cx="3204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18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1320801" y="1214060"/>
            <a:ext cx="2093913" cy="1497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320801" y="1214059"/>
            <a:ext cx="6507587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 userDrawn="1"/>
        </p:nvCxnSpPr>
        <p:spPr>
          <a:xfrm>
            <a:off x="4624388" y="1897200"/>
            <a:ext cx="3204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4624388" y="1897200"/>
            <a:ext cx="3204000" cy="27432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899803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ject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215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0" name="Picture Placeholder 13"/>
          <p:cNvSpPr>
            <a:spLocks noGrp="1"/>
          </p:cNvSpPr>
          <p:nvPr>
            <p:ph type="pic" sz="quarter" idx="33"/>
          </p:nvPr>
        </p:nvSpPr>
        <p:spPr>
          <a:xfrm>
            <a:off x="1979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9" name="Picture Placeholder 13"/>
          <p:cNvSpPr>
            <a:spLocks noGrp="1"/>
          </p:cNvSpPr>
          <p:nvPr>
            <p:ph type="pic" sz="quarter" idx="36"/>
          </p:nvPr>
        </p:nvSpPr>
        <p:spPr>
          <a:xfrm>
            <a:off x="3743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3" name="Picture Placeholder 13"/>
          <p:cNvSpPr>
            <a:spLocks noGrp="1"/>
          </p:cNvSpPr>
          <p:nvPr>
            <p:ph type="pic" sz="quarter" idx="39"/>
          </p:nvPr>
        </p:nvSpPr>
        <p:spPr>
          <a:xfrm>
            <a:off x="5507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7" name="Picture Placeholder 13"/>
          <p:cNvSpPr>
            <a:spLocks noGrp="1"/>
          </p:cNvSpPr>
          <p:nvPr>
            <p:ph type="pic" sz="quarter" idx="42"/>
          </p:nvPr>
        </p:nvSpPr>
        <p:spPr>
          <a:xfrm>
            <a:off x="7271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215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 userDrawn="1"/>
        </p:nvCxnSpPr>
        <p:spPr>
          <a:xfrm>
            <a:off x="215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 userDrawn="1"/>
        </p:nvCxnSpPr>
        <p:spPr>
          <a:xfrm>
            <a:off x="1979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 userDrawn="1"/>
        </p:nvCxnSpPr>
        <p:spPr>
          <a:xfrm>
            <a:off x="3743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 userDrawn="1"/>
        </p:nvCxnSpPr>
        <p:spPr>
          <a:xfrm>
            <a:off x="5507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 userDrawn="1"/>
        </p:nvCxnSpPr>
        <p:spPr>
          <a:xfrm>
            <a:off x="7271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 Placeholder 11"/>
          <p:cNvSpPr>
            <a:spLocks noGrp="1"/>
          </p:cNvSpPr>
          <p:nvPr>
            <p:ph type="body" sz="quarter" idx="50" hasCustomPrompt="1"/>
          </p:nvPr>
        </p:nvSpPr>
        <p:spPr>
          <a:xfrm>
            <a:off x="1979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6" name="Text Placeholder 11"/>
          <p:cNvSpPr>
            <a:spLocks noGrp="1"/>
          </p:cNvSpPr>
          <p:nvPr>
            <p:ph type="body" sz="quarter" idx="51" hasCustomPrompt="1"/>
          </p:nvPr>
        </p:nvSpPr>
        <p:spPr>
          <a:xfrm>
            <a:off x="3743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7" name="Text Placeholder 11"/>
          <p:cNvSpPr>
            <a:spLocks noGrp="1"/>
          </p:cNvSpPr>
          <p:nvPr>
            <p:ph type="body" sz="quarter" idx="52" hasCustomPrompt="1"/>
          </p:nvPr>
        </p:nvSpPr>
        <p:spPr>
          <a:xfrm>
            <a:off x="5507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53" hasCustomPrompt="1"/>
          </p:nvPr>
        </p:nvSpPr>
        <p:spPr>
          <a:xfrm>
            <a:off x="7271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215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0" name="Text Placeholder 11"/>
          <p:cNvSpPr>
            <a:spLocks noGrp="1"/>
          </p:cNvSpPr>
          <p:nvPr>
            <p:ph type="body" sz="quarter" idx="54"/>
          </p:nvPr>
        </p:nvSpPr>
        <p:spPr>
          <a:xfrm>
            <a:off x="1979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1" name="Text Placeholder 11"/>
          <p:cNvSpPr>
            <a:spLocks noGrp="1"/>
          </p:cNvSpPr>
          <p:nvPr>
            <p:ph type="body" sz="quarter" idx="55"/>
          </p:nvPr>
        </p:nvSpPr>
        <p:spPr>
          <a:xfrm>
            <a:off x="3743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2" name="Text Placeholder 11"/>
          <p:cNvSpPr>
            <a:spLocks noGrp="1"/>
          </p:cNvSpPr>
          <p:nvPr>
            <p:ph type="body" sz="quarter" idx="56"/>
          </p:nvPr>
        </p:nvSpPr>
        <p:spPr>
          <a:xfrm>
            <a:off x="5507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3" name="Text Placeholder 11"/>
          <p:cNvSpPr>
            <a:spLocks noGrp="1"/>
          </p:cNvSpPr>
          <p:nvPr>
            <p:ph type="body" sz="quarter" idx="57"/>
          </p:nvPr>
        </p:nvSpPr>
        <p:spPr>
          <a:xfrm>
            <a:off x="7271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1376264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&amp;C’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 userDrawn="1"/>
        </p:nvSpPr>
        <p:spPr>
          <a:xfrm>
            <a:off x="215900" y="180218"/>
            <a:ext cx="992188" cy="5399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1050" dirty="0" smtClean="0"/>
              <a:t>Terms &amp; Conditions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316038" y="184153"/>
            <a:ext cx="7613650" cy="4456110"/>
          </a:xfrm>
        </p:spPr>
        <p:txBody>
          <a:bodyPr tIns="0" numCol="2" spcCol="108000"/>
          <a:lstStyle>
            <a:lvl1pPr marL="180000" indent="-180000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="0" i="0">
                <a:latin typeface="+mn-lt"/>
                <a:cs typeface="Franklin Gothic Medium"/>
              </a:defRPr>
            </a:lvl1pPr>
            <a:lvl2pPr marL="468000" indent="-180000">
              <a:lnSpc>
                <a:spcPct val="109000"/>
              </a:lnSpc>
              <a:buFont typeface="Franklin Gothic Book" panose="020B0503020102020204" pitchFamily="34" charset="0"/>
              <a:buChar char="–"/>
              <a:tabLst/>
              <a:defRPr sz="700">
                <a:latin typeface="+mn-lt"/>
              </a:defRPr>
            </a:lvl2pPr>
            <a:lvl3pPr marL="756000" indent="-180000">
              <a:lnSpc>
                <a:spcPct val="109000"/>
              </a:lnSpc>
              <a:buFont typeface="Franklin Gothic Book" panose="020B0503020102020204" pitchFamily="34" charset="0"/>
              <a:buChar char="–"/>
              <a:tabLst/>
              <a:defRPr sz="700"/>
            </a:lvl3pPr>
            <a:lvl4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Medium"/>
              </a:defRPr>
            </a:lvl4pPr>
            <a:lvl5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5pPr>
            <a:lvl6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6pPr>
            <a:lvl7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7pPr>
            <a:lvl8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8pPr>
            <a:lvl9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8058691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1320801" y="1437503"/>
            <a:ext cx="3198812" cy="3202760"/>
          </a:xfrm>
        </p:spPr>
        <p:txBody>
          <a:bodyPr lIns="0" tIns="0"/>
          <a:lstStyle>
            <a:lvl1pPr marL="0" indent="0">
              <a:buFont typeface="Lucida Grande"/>
              <a:buNone/>
              <a:defRPr sz="1050" baseline="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050" baseline="0">
                <a:solidFill>
                  <a:schemeClr val="accent4"/>
                </a:solidFill>
                <a:latin typeface="+mn-lt"/>
              </a:defRPr>
            </a:lvl2pPr>
            <a:lvl3pPr marL="0" indent="0">
              <a:buFont typeface="Lucida Grande"/>
              <a:buNone/>
              <a:defRPr sz="1050"/>
            </a:lvl3pPr>
            <a:lvl4pPr marL="0" indent="0">
              <a:buFont typeface="Lucida Grande"/>
              <a:buNone/>
              <a:defRPr sz="1050"/>
            </a:lvl4pPr>
            <a:lvl5pPr marL="0" indent="0">
              <a:buFont typeface="Lucida Grande"/>
              <a:buNone/>
              <a:defRPr sz="1050" baseline="0"/>
            </a:lvl5pPr>
            <a:lvl6pPr marL="0" indent="0">
              <a:buFont typeface="Lucida Grande"/>
              <a:buNone/>
              <a:defRPr sz="1050"/>
            </a:lvl6pPr>
            <a:lvl7pPr marL="0" indent="0">
              <a:buFont typeface="Lucida Grande"/>
              <a:buNone/>
              <a:defRPr sz="1050"/>
            </a:lvl7pPr>
            <a:lvl8pPr marL="0" indent="0">
              <a:buFont typeface="Lucida Grande"/>
              <a:buNone/>
              <a:defRPr sz="1050"/>
            </a:lvl8pPr>
            <a:lvl9pPr marL="0" indent="0">
              <a:buFont typeface="Lucida Grande"/>
              <a:buNone/>
              <a:defRPr sz="105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 userDrawn="1"/>
        </p:nvCxnSpPr>
        <p:spPr>
          <a:xfrm>
            <a:off x="1320801" y="1214059"/>
            <a:ext cx="6507587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 userDrawn="1"/>
        </p:nvSpPr>
        <p:spPr>
          <a:xfrm>
            <a:off x="5734475" y="1214061"/>
            <a:ext cx="2093913" cy="227016"/>
          </a:xfrm>
          <a:prstGeom prst="rect">
            <a:avLst/>
          </a:prstGeom>
          <a:noFill/>
        </p:spPr>
        <p:txBody>
          <a:bodyPr wrap="square" lIns="0" tIns="64800" rIns="0" bIns="0" rtlCol="0" anchor="t">
            <a:spAutoFit/>
          </a:bodyPr>
          <a:lstStyle/>
          <a:p>
            <a:r>
              <a:rPr lang="en-US" sz="1050" dirty="0" smtClean="0"/>
              <a:t>flamingogroup.com</a:t>
            </a:r>
          </a:p>
        </p:txBody>
      </p:sp>
      <p:sp>
        <p:nvSpPr>
          <p:cNvPr id="46" name="TextBox 45"/>
          <p:cNvSpPr txBox="1"/>
          <p:nvPr userDrawn="1"/>
        </p:nvSpPr>
        <p:spPr>
          <a:xfrm>
            <a:off x="1320801" y="1214061"/>
            <a:ext cx="3198812" cy="227016"/>
          </a:xfrm>
          <a:prstGeom prst="rect">
            <a:avLst/>
          </a:prstGeom>
          <a:noFill/>
        </p:spPr>
        <p:txBody>
          <a:bodyPr wrap="square" lIns="0" tIns="64800" rIns="0" bIns="0" rtlCol="0" anchor="t">
            <a:spAutoFit/>
          </a:bodyPr>
          <a:lstStyle/>
          <a:p>
            <a:r>
              <a:rPr lang="en-US" sz="1050" dirty="0" smtClean="0">
                <a:latin typeface="Franklin Gothic Medium"/>
                <a:cs typeface="Franklin Gothic Medium"/>
              </a:rPr>
              <a:t>Prepared by</a:t>
            </a:r>
          </a:p>
        </p:txBody>
      </p:sp>
      <p:sp>
        <p:nvSpPr>
          <p:cNvPr id="47" name="TextBox 46"/>
          <p:cNvSpPr txBox="1"/>
          <p:nvPr userDrawn="1"/>
        </p:nvSpPr>
        <p:spPr>
          <a:xfrm>
            <a:off x="215900" y="151098"/>
            <a:ext cx="8713788" cy="5399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1800" dirty="0" smtClean="0"/>
              <a:t>Contact</a:t>
            </a:r>
          </a:p>
        </p:txBody>
      </p:sp>
    </p:spTree>
    <p:extLst>
      <p:ext uri="{BB962C8B-B14F-4D97-AF65-F5344CB8AC3E}">
        <p14:creationId xmlns:p14="http://schemas.microsoft.com/office/powerpoint/2010/main" val="15737522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144000" cy="5144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/>
          <a:lstStyle>
            <a:lvl1pPr marL="0" indent="0">
              <a:buNone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667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9144000" cy="5144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/>
            </a:lvl1pPr>
          </a:lstStyle>
          <a:p>
            <a:endParaRPr lang="en-US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900" y="151099"/>
            <a:ext cx="8713788" cy="3240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 hasCustomPrompt="1"/>
          </p:nvPr>
        </p:nvSpPr>
        <p:spPr>
          <a:xfrm>
            <a:off x="216000" y="432000"/>
            <a:ext cx="8712000" cy="180000"/>
          </a:xfrm>
        </p:spPr>
        <p:txBody>
          <a:bodyPr tIns="0"/>
          <a:lstStyle>
            <a:lvl1pPr marL="0" indent="0">
              <a:buNone/>
              <a:defRPr sz="1100"/>
            </a:lvl1pPr>
          </a:lstStyle>
          <a:p>
            <a:pPr lvl="0"/>
            <a:r>
              <a:rPr lang="en-GB"/>
              <a:t>Click to add date</a:t>
            </a:r>
          </a:p>
        </p:txBody>
      </p:sp>
    </p:spTree>
    <p:extLst>
      <p:ext uri="{BB962C8B-B14F-4D97-AF65-F5344CB8AC3E}">
        <p14:creationId xmlns:p14="http://schemas.microsoft.com/office/powerpoint/2010/main" val="215504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+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Drag picture to placeholder or select placeholder and click Insert &gt; Photo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20801" y="1249200"/>
            <a:ext cx="6516000" cy="324000"/>
          </a:xfrm>
        </p:spPr>
        <p:txBody>
          <a:bodyPr/>
          <a:lstStyle>
            <a:lvl1pPr>
              <a:lnSpc>
                <a:spcPct val="100000"/>
              </a:lnSpc>
              <a:defRPr sz="1800" baseline="0"/>
            </a:lvl1pPr>
          </a:lstStyle>
          <a:p>
            <a:r>
              <a:rPr lang="en-AU" dirty="0" smtClean="0"/>
              <a:t>Click to edit Master title style</a:t>
            </a:r>
            <a:endParaRPr lang="en-US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quarter" idx="14" hasCustomPrompt="1"/>
          </p:nvPr>
        </p:nvSpPr>
        <p:spPr>
          <a:xfrm>
            <a:off x="1320801" y="1527159"/>
            <a:ext cx="6516000" cy="180000"/>
          </a:xfrm>
        </p:spPr>
        <p:txBody>
          <a:bodyPr tIns="0"/>
          <a:lstStyle>
            <a:lvl1pPr marL="0" indent="0">
              <a:buNone/>
              <a:defRPr sz="1100"/>
            </a:lvl1pPr>
          </a:lstStyle>
          <a:p>
            <a:pPr lvl="0"/>
            <a:r>
              <a:rPr lang="en-GB"/>
              <a:t>Click to add date</a:t>
            </a:r>
          </a:p>
        </p:txBody>
      </p:sp>
    </p:spTree>
    <p:extLst>
      <p:ext uri="{BB962C8B-B14F-4D97-AF65-F5344CB8AC3E}">
        <p14:creationId xmlns:p14="http://schemas.microsoft.com/office/powerpoint/2010/main" val="2158654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144000" cy="5144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Drag picture to placeholder or select placeholder and click Insert &gt; Photo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1320801" y="1248002"/>
            <a:ext cx="6516000" cy="648000"/>
          </a:xfrm>
        </p:spPr>
        <p:txBody>
          <a:bodyPr/>
          <a:lstStyle>
            <a:lvl1pPr>
              <a:lnSpc>
                <a:spcPct val="100000"/>
              </a:lnSpc>
              <a:defRPr sz="1800" baseline="0"/>
            </a:lvl1pPr>
          </a:lstStyle>
          <a:p>
            <a:r>
              <a:rPr lang="en-AU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581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419023" y="12420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4" name="Picture Placeholder 9"/>
          <p:cNvSpPr>
            <a:spLocks noGrp="1"/>
          </p:cNvSpPr>
          <p:nvPr>
            <p:ph type="pic" sz="quarter" idx="20" hasCustomPrompt="1"/>
          </p:nvPr>
        </p:nvSpPr>
        <p:spPr>
          <a:xfrm>
            <a:off x="1216800" y="12420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1</a:t>
            </a:r>
            <a:endParaRPr lang="en-US" dirty="0"/>
          </a:p>
        </p:txBody>
      </p:sp>
      <p:sp>
        <p:nvSpPr>
          <p:cNvPr id="45" name="Picture Placeholder 9"/>
          <p:cNvSpPr>
            <a:spLocks noGrp="1"/>
          </p:cNvSpPr>
          <p:nvPr>
            <p:ph type="pic" sz="quarter" idx="21" hasCustomPrompt="1"/>
          </p:nvPr>
        </p:nvSpPr>
        <p:spPr>
          <a:xfrm>
            <a:off x="1216800" y="17246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2</a:t>
            </a:r>
            <a:endParaRPr lang="en-US" dirty="0"/>
          </a:p>
        </p:txBody>
      </p:sp>
      <p:sp>
        <p:nvSpPr>
          <p:cNvPr id="46" name="Picture Placeholder 9"/>
          <p:cNvSpPr>
            <a:spLocks noGrp="1"/>
          </p:cNvSpPr>
          <p:nvPr>
            <p:ph type="pic" sz="quarter" idx="22" hasCustomPrompt="1"/>
          </p:nvPr>
        </p:nvSpPr>
        <p:spPr>
          <a:xfrm>
            <a:off x="1216800" y="2210375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3</a:t>
            </a:r>
            <a:endParaRPr lang="en-US" dirty="0"/>
          </a:p>
        </p:txBody>
      </p:sp>
      <p:sp>
        <p:nvSpPr>
          <p:cNvPr id="47" name="Picture Placeholder 9"/>
          <p:cNvSpPr>
            <a:spLocks noGrp="1"/>
          </p:cNvSpPr>
          <p:nvPr>
            <p:ph type="pic" sz="quarter" idx="23" hasCustomPrompt="1"/>
          </p:nvPr>
        </p:nvSpPr>
        <p:spPr>
          <a:xfrm>
            <a:off x="1216800" y="26898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48" name="Picture Placeholder 9"/>
          <p:cNvSpPr>
            <a:spLocks noGrp="1"/>
          </p:cNvSpPr>
          <p:nvPr>
            <p:ph type="pic" sz="quarter" idx="24" hasCustomPrompt="1"/>
          </p:nvPr>
        </p:nvSpPr>
        <p:spPr>
          <a:xfrm>
            <a:off x="1216800" y="3175575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5</a:t>
            </a:r>
            <a:endParaRPr lang="en-US" dirty="0"/>
          </a:p>
        </p:txBody>
      </p:sp>
      <p:sp>
        <p:nvSpPr>
          <p:cNvPr id="49" name="Picture Placeholder 9"/>
          <p:cNvSpPr>
            <a:spLocks noGrp="1"/>
          </p:cNvSpPr>
          <p:nvPr>
            <p:ph type="pic" sz="quarter" idx="25" hasCustomPrompt="1"/>
          </p:nvPr>
        </p:nvSpPr>
        <p:spPr>
          <a:xfrm>
            <a:off x="1216800" y="3654000"/>
            <a:ext cx="355600" cy="354012"/>
          </a:xfrm>
        </p:spPr>
        <p:txBody>
          <a:bodyPr tIns="0" anchor="ctr"/>
          <a:lstStyle>
            <a:lvl1pPr marL="0" indent="0" algn="ctr">
              <a:buNone/>
              <a:defRPr sz="1400" b="1">
                <a:latin typeface="+mn-lt"/>
              </a:defRPr>
            </a:lvl1pPr>
          </a:lstStyle>
          <a:p>
            <a:r>
              <a:rPr lang="en-US" dirty="0" smtClean="0"/>
              <a:t>6</a:t>
            </a:r>
            <a:endParaRPr lang="en-US" dirty="0"/>
          </a:p>
        </p:txBody>
      </p:sp>
      <p:sp>
        <p:nvSpPr>
          <p:cNvPr id="27" name="Text Placeholder 11"/>
          <p:cNvSpPr>
            <a:spLocks noGrp="1"/>
          </p:cNvSpPr>
          <p:nvPr>
            <p:ph type="body" sz="quarter" idx="31"/>
          </p:nvPr>
        </p:nvSpPr>
        <p:spPr>
          <a:xfrm>
            <a:off x="2419023" y="17246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32"/>
          </p:nvPr>
        </p:nvSpPr>
        <p:spPr>
          <a:xfrm>
            <a:off x="2419023" y="2210375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33"/>
          </p:nvPr>
        </p:nvSpPr>
        <p:spPr>
          <a:xfrm>
            <a:off x="2419023" y="26898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0" name="Text Placeholder 11"/>
          <p:cNvSpPr>
            <a:spLocks noGrp="1"/>
          </p:cNvSpPr>
          <p:nvPr>
            <p:ph type="body" sz="quarter" idx="34"/>
          </p:nvPr>
        </p:nvSpPr>
        <p:spPr>
          <a:xfrm>
            <a:off x="2419023" y="3175575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1" name="Text Placeholder 11"/>
          <p:cNvSpPr>
            <a:spLocks noGrp="1"/>
          </p:cNvSpPr>
          <p:nvPr>
            <p:ph type="body" sz="quarter" idx="35"/>
          </p:nvPr>
        </p:nvSpPr>
        <p:spPr>
          <a:xfrm>
            <a:off x="2419023" y="3654000"/>
            <a:ext cx="5408939" cy="360000"/>
          </a:xfrm>
        </p:spPr>
        <p:txBody>
          <a:bodyPr tIns="0" anchor="ctr"/>
          <a:lstStyle>
            <a:lvl1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1pPr>
            <a:lvl2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2pPr>
            <a:lvl3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3pPr>
            <a:lvl4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4pPr>
            <a:lvl5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5pPr>
            <a:lvl6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6pPr>
            <a:lvl7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7pPr>
            <a:lvl8pPr marL="0" indent="0">
              <a:lnSpc>
                <a:spcPct val="100000"/>
              </a:lnSpc>
              <a:buFont typeface="Lucida Grande"/>
              <a:buNone/>
              <a:defRPr sz="1500" baseline="0">
                <a:latin typeface="+mn-lt"/>
              </a:defRPr>
            </a:lvl8pPr>
            <a:lvl9pPr marL="0" indent="0">
              <a:lnSpc>
                <a:spcPct val="100000"/>
              </a:lnSpc>
              <a:buFont typeface="Lucida Grande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2501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1206500" y="1206500"/>
            <a:ext cx="6732000" cy="2736000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28" name="Picture Placeholder 3"/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3672500" y="1674500"/>
            <a:ext cx="1800000" cy="1800000"/>
          </a:xfrm>
        </p:spPr>
        <p:txBody>
          <a:bodyPr tIns="0"/>
          <a:lstStyle>
            <a:lvl1pPr marL="0" indent="0" algn="l">
              <a:buNone/>
              <a:defRPr baseline="0"/>
            </a:lvl1pPr>
          </a:lstStyle>
          <a:p>
            <a:r>
              <a:rPr lang="en-US" dirty="0" smtClean="0"/>
              <a:t>Chapter No.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8561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gaz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212725"/>
            <a:ext cx="4305300" cy="4427538"/>
          </a:xfrm>
        </p:spPr>
        <p:txBody>
          <a:bodyPr tIns="0" anchor="b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7" hasCustomPrompt="1"/>
          </p:nvPr>
        </p:nvSpPr>
        <p:spPr>
          <a:xfrm>
            <a:off x="4708802" y="288000"/>
            <a:ext cx="4140000" cy="123111"/>
          </a:xfrm>
        </p:spPr>
        <p:txBody>
          <a:bodyPr tIns="0">
            <a:spAutoFit/>
          </a:bodyPr>
          <a:lstStyle>
            <a:lvl1pPr marL="0" indent="0">
              <a:buNone/>
              <a:defRPr sz="800">
                <a:solidFill>
                  <a:schemeClr val="bg1"/>
                </a:solidFill>
                <a:latin typeface="+mn-lt"/>
              </a:defRPr>
            </a:lvl1pPr>
            <a:lvl2pPr marL="0" indent="0">
              <a:buNone/>
              <a:defRPr sz="800">
                <a:solidFill>
                  <a:schemeClr val="bg1"/>
                </a:solidFill>
                <a:latin typeface="+mn-lt"/>
              </a:defRPr>
            </a:lvl2pPr>
            <a:lvl3pPr marL="0" indent="0">
              <a:buNone/>
              <a:defRPr sz="800">
                <a:solidFill>
                  <a:schemeClr val="bg1"/>
                </a:solidFill>
                <a:latin typeface="+mn-lt"/>
              </a:defRPr>
            </a:lvl3pPr>
            <a:lvl4pPr marL="0" indent="0">
              <a:buNone/>
              <a:defRPr sz="800">
                <a:solidFill>
                  <a:schemeClr val="bg1"/>
                </a:solidFill>
                <a:latin typeface="+mn-lt"/>
              </a:defRPr>
            </a:lvl4pPr>
            <a:lvl5pPr marL="0" indent="0">
              <a:buNone/>
              <a:defRPr sz="800">
                <a:solidFill>
                  <a:schemeClr val="bg1"/>
                </a:solidFill>
                <a:latin typeface="+mn-lt"/>
              </a:defRPr>
            </a:lvl5pPr>
            <a:lvl6pPr marL="0" indent="0">
              <a:buNone/>
              <a:defRPr sz="800">
                <a:solidFill>
                  <a:schemeClr val="bg1"/>
                </a:solidFill>
                <a:latin typeface="+mn-lt"/>
              </a:defRPr>
            </a:lvl6pPr>
            <a:lvl7pPr marL="0" indent="0">
              <a:buNone/>
              <a:defRPr sz="800">
                <a:solidFill>
                  <a:schemeClr val="bg1"/>
                </a:solidFill>
                <a:latin typeface="+mn-lt"/>
              </a:defRPr>
            </a:lvl7pPr>
            <a:lvl8pPr marL="0" indent="0">
              <a:buNone/>
              <a:defRPr sz="800">
                <a:solidFill>
                  <a:schemeClr val="bg1"/>
                </a:solidFill>
                <a:latin typeface="+mn-lt"/>
              </a:defRPr>
            </a:lvl8pPr>
            <a:lvl9pPr marL="0" indent="0">
              <a:buNone/>
              <a:defRPr sz="8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AU" dirty="0" smtClean="0"/>
              <a:t>Caption for image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215900" y="1214059"/>
            <a:ext cx="43056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4305600" cy="576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0821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320801" y="1214059"/>
            <a:ext cx="6507587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1320801" y="1214060"/>
            <a:ext cx="32040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quarter" idx="16"/>
          </p:nvPr>
        </p:nvSpPr>
        <p:spPr>
          <a:xfrm>
            <a:off x="4624388" y="1214060"/>
            <a:ext cx="32040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43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Poi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215899" y="212725"/>
            <a:ext cx="8711999" cy="4427538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4519614" y="1214060"/>
            <a:ext cx="3416300" cy="2719765"/>
          </a:xfrm>
          <a:solidFill>
            <a:schemeClr val="bg1"/>
          </a:solidFill>
        </p:spPr>
        <p:txBody>
          <a:bodyPr lIns="108000" tIns="54000" rIns="108000" bIns="108000"/>
          <a:lstStyle>
            <a:lvl1pPr marL="180000" indent="-180000">
              <a:buFont typeface="Lucida Grande"/>
              <a:buChar char="-"/>
              <a:defRPr sz="1500">
                <a:latin typeface="+mn-lt"/>
              </a:defRPr>
            </a:lvl1pPr>
            <a:lvl2pPr marL="180000" indent="-180000">
              <a:buFont typeface="Lucida Grande"/>
              <a:buChar char="-"/>
              <a:defRPr sz="1500">
                <a:latin typeface="+mn-lt"/>
              </a:defRPr>
            </a:lvl2pPr>
            <a:lvl3pPr marL="180000" indent="-180000">
              <a:buFont typeface="Lucida Grande"/>
              <a:buChar char="-"/>
              <a:defRPr sz="1500">
                <a:latin typeface="+mn-lt"/>
              </a:defRPr>
            </a:lvl3pPr>
            <a:lvl4pPr marL="180000" indent="-180000">
              <a:buFont typeface="Lucida Grande"/>
              <a:buChar char="-"/>
              <a:defRPr sz="1500">
                <a:latin typeface="+mn-lt"/>
              </a:defRPr>
            </a:lvl4pPr>
            <a:lvl5pPr marL="180000" indent="-180000">
              <a:buFont typeface="Lucida Grande"/>
              <a:buChar char="-"/>
              <a:defRPr sz="1500" baseline="0">
                <a:latin typeface="+mn-lt"/>
              </a:defRPr>
            </a:lvl5pPr>
            <a:lvl6pPr marL="180000" indent="-180000">
              <a:buFont typeface="Lucida Grande"/>
              <a:buChar char="-"/>
              <a:defRPr sz="1500">
                <a:latin typeface="+mn-lt"/>
              </a:defRPr>
            </a:lvl6pPr>
            <a:lvl7pPr marL="180000" indent="-180000">
              <a:buFont typeface="Lucida Grande"/>
              <a:buChar char="-"/>
              <a:defRPr sz="1500">
                <a:latin typeface="+mn-lt"/>
              </a:defRPr>
            </a:lvl7pPr>
            <a:lvl8pPr marL="180000" indent="-180000">
              <a:buFont typeface="Lucida Grande"/>
              <a:buChar char="-"/>
              <a:defRPr sz="1500">
                <a:latin typeface="+mn-lt"/>
              </a:defRPr>
            </a:lvl8pPr>
            <a:lvl9pPr marL="180000" indent="-180000">
              <a:buFont typeface="Lucida Grande"/>
              <a:buChar char="-"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71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Poi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215899" y="212725"/>
            <a:ext cx="8711999" cy="4427538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1208088" y="1214060"/>
            <a:ext cx="3416300" cy="2719765"/>
          </a:xfrm>
          <a:solidFill>
            <a:schemeClr val="bg1"/>
          </a:solidFill>
        </p:spPr>
        <p:txBody>
          <a:bodyPr lIns="108000" tIns="54000" rIns="108000" bIns="108000"/>
          <a:lstStyle>
            <a:lvl1pPr marL="180000" indent="-180000">
              <a:buFont typeface="Lucida Grande"/>
              <a:buChar char="-"/>
              <a:defRPr sz="1500">
                <a:latin typeface="+mn-lt"/>
              </a:defRPr>
            </a:lvl1pPr>
            <a:lvl2pPr marL="180000" indent="-180000">
              <a:buFont typeface="Lucida Grande"/>
              <a:buChar char="-"/>
              <a:defRPr sz="1500">
                <a:latin typeface="+mn-lt"/>
              </a:defRPr>
            </a:lvl2pPr>
            <a:lvl3pPr marL="180000" indent="-180000">
              <a:buFont typeface="Lucida Grande"/>
              <a:buChar char="-"/>
              <a:defRPr sz="1500">
                <a:latin typeface="+mn-lt"/>
              </a:defRPr>
            </a:lvl3pPr>
            <a:lvl4pPr marL="180000" indent="-180000">
              <a:buFont typeface="Lucida Grande"/>
              <a:buChar char="-"/>
              <a:defRPr sz="1500">
                <a:latin typeface="+mn-lt"/>
              </a:defRPr>
            </a:lvl4pPr>
            <a:lvl5pPr marL="180000" indent="-180000">
              <a:buFont typeface="Lucida Grande"/>
              <a:buChar char="-"/>
              <a:defRPr sz="1500" baseline="0">
                <a:latin typeface="+mn-lt"/>
              </a:defRPr>
            </a:lvl5pPr>
            <a:lvl6pPr marL="180000" indent="-180000">
              <a:buFont typeface="Lucida Grande"/>
              <a:buChar char="-"/>
              <a:defRPr sz="1500">
                <a:latin typeface="+mn-lt"/>
              </a:defRPr>
            </a:lvl6pPr>
            <a:lvl7pPr marL="180000" indent="-180000">
              <a:buFont typeface="Lucida Grande"/>
              <a:buChar char="-"/>
              <a:defRPr sz="1500">
                <a:latin typeface="+mn-lt"/>
              </a:defRPr>
            </a:lvl7pPr>
            <a:lvl8pPr marL="180000" indent="-180000">
              <a:buFont typeface="Lucida Grande"/>
              <a:buChar char="-"/>
              <a:defRPr sz="1500">
                <a:latin typeface="+mn-lt"/>
              </a:defRPr>
            </a:lvl8pPr>
            <a:lvl9pPr marL="180000" indent="-180000">
              <a:buFont typeface="Lucida Grande"/>
              <a:buChar char="-"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5357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eed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5143499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776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eed with moving text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5143499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215899" y="240396"/>
            <a:ext cx="3416300" cy="627437"/>
          </a:xfrm>
          <a:solidFill>
            <a:schemeClr val="bg1"/>
          </a:solidFill>
        </p:spPr>
        <p:txBody>
          <a:bodyPr lIns="108000" tIns="54000" rIns="108000" bIns="108000"/>
          <a:lstStyle>
            <a:lvl1pPr marL="180000" indent="-180000">
              <a:buFont typeface="Lucida Grande"/>
              <a:buChar char="-"/>
              <a:defRPr sz="1500">
                <a:latin typeface="+mn-lt"/>
              </a:defRPr>
            </a:lvl1pPr>
            <a:lvl2pPr marL="180000" indent="-180000">
              <a:buFont typeface="Lucida Grande"/>
              <a:buChar char="-"/>
              <a:defRPr sz="1500">
                <a:latin typeface="+mn-lt"/>
              </a:defRPr>
            </a:lvl2pPr>
            <a:lvl3pPr marL="180000" indent="-180000">
              <a:buFont typeface="Lucida Grande"/>
              <a:buChar char="-"/>
              <a:defRPr sz="1500">
                <a:latin typeface="+mn-lt"/>
              </a:defRPr>
            </a:lvl3pPr>
            <a:lvl4pPr marL="180000" indent="-180000">
              <a:buFont typeface="Lucida Grande"/>
              <a:buChar char="-"/>
              <a:defRPr sz="1500">
                <a:latin typeface="+mn-lt"/>
              </a:defRPr>
            </a:lvl4pPr>
            <a:lvl5pPr marL="180000" indent="-180000">
              <a:buFont typeface="Lucida Grande"/>
              <a:buChar char="-"/>
              <a:defRPr sz="1500" baseline="0">
                <a:latin typeface="+mn-lt"/>
              </a:defRPr>
            </a:lvl5pPr>
            <a:lvl6pPr marL="180000" indent="-180000">
              <a:buFont typeface="Lucida Grande"/>
              <a:buChar char="-"/>
              <a:defRPr sz="1500">
                <a:latin typeface="+mn-lt"/>
              </a:defRPr>
            </a:lvl6pPr>
            <a:lvl7pPr marL="180000" indent="-180000">
              <a:buFont typeface="Lucida Grande"/>
              <a:buChar char="-"/>
              <a:defRPr sz="1500">
                <a:latin typeface="+mn-lt"/>
              </a:defRPr>
            </a:lvl7pPr>
            <a:lvl8pPr marL="180000" indent="-180000">
              <a:buFont typeface="Lucida Grande"/>
              <a:buChar char="-"/>
              <a:defRPr sz="1500">
                <a:latin typeface="+mn-lt"/>
              </a:defRPr>
            </a:lvl8pPr>
            <a:lvl9pPr marL="180000" indent="-180000">
              <a:buFont typeface="Lucida Grande"/>
              <a:buChar char="-"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234760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215899" y="212725"/>
            <a:ext cx="8711999" cy="4427538"/>
          </a:xfrm>
          <a:noFill/>
        </p:spPr>
        <p:txBody>
          <a:bodyPr tIns="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 baseline="0"/>
            </a:lvl1pPr>
          </a:lstStyle>
          <a:p>
            <a:r>
              <a:rPr lang="en-GB" smtClean="0"/>
              <a:t>Drag picture to placeholder or click icon to add</a:t>
            </a:r>
            <a:endParaRPr lang="en-US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32004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6000" y="1214059"/>
            <a:ext cx="20952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422800" y="1214058"/>
            <a:ext cx="6506888" cy="3427200"/>
          </a:xfrm>
        </p:spPr>
        <p:txBody>
          <a:bodyPr tIns="54000"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216000" y="1214058"/>
            <a:ext cx="20952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55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1214059"/>
            <a:ext cx="43056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1214059"/>
            <a:ext cx="2101850" cy="2718179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6826049" y="1214059"/>
            <a:ext cx="2101850" cy="2718179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215900" y="1214059"/>
            <a:ext cx="43056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46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1214059"/>
            <a:ext cx="43056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1214060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6826049" y="1214060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8"/>
          </p:nvPr>
        </p:nvSpPr>
        <p:spPr>
          <a:xfrm>
            <a:off x="215900" y="1214059"/>
            <a:ext cx="4305600" cy="3427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4624388" y="3114235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20"/>
          </p:nvPr>
        </p:nvSpPr>
        <p:spPr>
          <a:xfrm>
            <a:off x="6826049" y="3114235"/>
            <a:ext cx="2101850" cy="1527024"/>
          </a:xfrm>
        </p:spPr>
        <p:txBody>
          <a:bodyPr tIns="5400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0766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ull Wid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6" name="Text Placeholder 2"/>
          <p:cNvSpPr>
            <a:spLocks noGrp="1"/>
          </p:cNvSpPr>
          <p:nvPr>
            <p:ph idx="1"/>
          </p:nvPr>
        </p:nvSpPr>
        <p:spPr>
          <a:xfrm>
            <a:off x="215900" y="1213200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 smtClean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945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Width Content with End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6" name="Text Placeholder 2"/>
          <p:cNvSpPr>
            <a:spLocks noGrp="1"/>
          </p:cNvSpPr>
          <p:nvPr>
            <p:ph idx="1"/>
          </p:nvPr>
        </p:nvSpPr>
        <p:spPr>
          <a:xfrm>
            <a:off x="214111" y="144288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 smtClean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5900" y="4064400"/>
            <a:ext cx="8713788" cy="576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803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 dirty="0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6695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kstream /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 Placeholder 11"/>
          <p:cNvSpPr>
            <a:spLocks noGrp="1"/>
          </p:cNvSpPr>
          <p:nvPr>
            <p:ph type="body" sz="quarter" idx="35"/>
          </p:nvPr>
        </p:nvSpPr>
        <p:spPr>
          <a:xfrm>
            <a:off x="215900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9" name="Text Placeholder 11"/>
          <p:cNvSpPr>
            <a:spLocks noGrp="1"/>
          </p:cNvSpPr>
          <p:nvPr>
            <p:ph type="body" sz="quarter" idx="44"/>
          </p:nvPr>
        </p:nvSpPr>
        <p:spPr>
          <a:xfrm>
            <a:off x="2422525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1" name="Text Placeholder 11"/>
          <p:cNvSpPr>
            <a:spLocks noGrp="1"/>
          </p:cNvSpPr>
          <p:nvPr>
            <p:ph type="body" sz="quarter" idx="45"/>
          </p:nvPr>
        </p:nvSpPr>
        <p:spPr>
          <a:xfrm>
            <a:off x="4629150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2" name="Text Placeholder 11"/>
          <p:cNvSpPr>
            <a:spLocks noGrp="1"/>
          </p:cNvSpPr>
          <p:nvPr>
            <p:ph type="body" sz="quarter" idx="46"/>
          </p:nvPr>
        </p:nvSpPr>
        <p:spPr>
          <a:xfrm>
            <a:off x="6835775" y="1214060"/>
            <a:ext cx="2093913" cy="1656000"/>
          </a:xfrm>
          <a:solidFill>
            <a:schemeClr val="tx1"/>
          </a:solidFill>
        </p:spPr>
        <p:txBody>
          <a:bodyPr lIns="108000" tIns="108000" rIns="108000" bIns="108000" anchor="b" anchorCtr="0"/>
          <a:lstStyle>
            <a:lvl1pPr marL="180000" indent="-180000">
              <a:buFont typeface="Lucida Grande"/>
              <a:buChar char="-"/>
              <a:defRPr>
                <a:solidFill>
                  <a:schemeClr val="bg1"/>
                </a:solidFill>
                <a:latin typeface="+mn-lt"/>
              </a:defRPr>
            </a:lvl1pPr>
            <a:lvl2pPr marL="0" indent="0">
              <a:buFont typeface="Arial"/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0" indent="0">
              <a:buFont typeface="Arial"/>
              <a:buNone/>
              <a:defRPr sz="1500">
                <a:solidFill>
                  <a:schemeClr val="bg1"/>
                </a:solidFill>
              </a:defRPr>
            </a:lvl3pPr>
            <a:lvl4pPr marL="0" indent="0">
              <a:buFont typeface="Arial"/>
              <a:buNone/>
              <a:defRPr sz="1500">
                <a:solidFill>
                  <a:schemeClr val="bg1"/>
                </a:solidFill>
              </a:defRPr>
            </a:lvl4pPr>
            <a:lvl5pPr marL="0" indent="0">
              <a:buFont typeface="Arial"/>
              <a:buNone/>
              <a:defRPr sz="1500">
                <a:solidFill>
                  <a:schemeClr val="bg1"/>
                </a:solidFill>
              </a:defRPr>
            </a:lvl5pPr>
            <a:lvl6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6pPr>
            <a:lvl7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7pPr>
            <a:lvl8pPr marL="0" indent="0">
              <a:buFont typeface="Arial"/>
              <a:buNone/>
              <a:defRPr sz="1500" baseline="0">
                <a:solidFill>
                  <a:schemeClr val="bg1"/>
                </a:solidFill>
              </a:defRPr>
            </a:lvl8pPr>
            <a:lvl9pPr marL="0" indent="0">
              <a:buFont typeface="Arial"/>
              <a:buNone/>
              <a:defRPr sz="15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4" name="Picture Placeholder 8"/>
          <p:cNvSpPr>
            <a:spLocks noGrp="1"/>
          </p:cNvSpPr>
          <p:nvPr>
            <p:ph type="pic" sz="quarter" idx="34" hasCustomPrompt="1"/>
          </p:nvPr>
        </p:nvSpPr>
        <p:spPr>
          <a:xfrm>
            <a:off x="2422525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20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900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Picture Placeholder 8"/>
          <p:cNvSpPr>
            <a:spLocks noGrp="1"/>
          </p:cNvSpPr>
          <p:nvPr>
            <p:ph type="pic" sz="quarter" idx="36" hasCustomPrompt="1"/>
          </p:nvPr>
        </p:nvSpPr>
        <p:spPr>
          <a:xfrm>
            <a:off x="215900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30" name="Picture Placeholder 8"/>
          <p:cNvSpPr>
            <a:spLocks noGrp="1"/>
          </p:cNvSpPr>
          <p:nvPr>
            <p:ph type="pic" sz="quarter" idx="38" hasCustomPrompt="1"/>
          </p:nvPr>
        </p:nvSpPr>
        <p:spPr>
          <a:xfrm>
            <a:off x="4629150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32" name="Picture Placeholder 8"/>
          <p:cNvSpPr>
            <a:spLocks noGrp="1"/>
          </p:cNvSpPr>
          <p:nvPr>
            <p:ph type="pic" sz="quarter" idx="40" hasCustomPrompt="1"/>
          </p:nvPr>
        </p:nvSpPr>
        <p:spPr>
          <a:xfrm>
            <a:off x="6835775" y="1214060"/>
            <a:ext cx="504000" cy="684000"/>
          </a:xfrm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No.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7" name="Text Placeholder 11"/>
          <p:cNvSpPr>
            <a:spLocks noGrp="1"/>
          </p:cNvSpPr>
          <p:nvPr>
            <p:ph type="body" sz="quarter" idx="47"/>
          </p:nvPr>
        </p:nvSpPr>
        <p:spPr>
          <a:xfrm>
            <a:off x="2422525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8" name="Text Placeholder 11"/>
          <p:cNvSpPr>
            <a:spLocks noGrp="1"/>
          </p:cNvSpPr>
          <p:nvPr>
            <p:ph type="body" sz="quarter" idx="48"/>
          </p:nvPr>
        </p:nvSpPr>
        <p:spPr>
          <a:xfrm>
            <a:off x="4629150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3" name="Text Placeholder 11"/>
          <p:cNvSpPr>
            <a:spLocks noGrp="1"/>
          </p:cNvSpPr>
          <p:nvPr>
            <p:ph type="body" sz="quarter" idx="49"/>
          </p:nvPr>
        </p:nvSpPr>
        <p:spPr>
          <a:xfrm>
            <a:off x="6835775" y="2871788"/>
            <a:ext cx="2093913" cy="1768475"/>
          </a:xfrm>
        </p:spPr>
        <p:txBody>
          <a:bodyPr tIns="1728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0118843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973600" y="2729660"/>
            <a:ext cx="31968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973600" y="1214060"/>
            <a:ext cx="31968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31" name="Straight Connector 30"/>
          <p:cNvCxnSpPr/>
          <p:nvPr userDrawn="1"/>
        </p:nvCxnSpPr>
        <p:spPr>
          <a:xfrm>
            <a:off x="2973600" y="3425066"/>
            <a:ext cx="31968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9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974381" y="3425066"/>
            <a:ext cx="31968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9715443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1321199" y="1214060"/>
            <a:ext cx="31968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7" name="Straight Connector 26"/>
          <p:cNvCxnSpPr/>
          <p:nvPr userDrawn="1"/>
        </p:nvCxnSpPr>
        <p:spPr>
          <a:xfrm>
            <a:off x="4629149" y="3425066"/>
            <a:ext cx="31968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 userDrawn="1"/>
        </p:nvCxnSpPr>
        <p:spPr>
          <a:xfrm>
            <a:off x="1321199" y="3425066"/>
            <a:ext cx="31968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4629149" y="1214060"/>
            <a:ext cx="31968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27"/>
          </p:nvPr>
        </p:nvSpPr>
        <p:spPr>
          <a:xfrm>
            <a:off x="1321199" y="2729660"/>
            <a:ext cx="31968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3" name="Text Placeholder 11"/>
          <p:cNvSpPr>
            <a:spLocks noGrp="1"/>
          </p:cNvSpPr>
          <p:nvPr>
            <p:ph type="body" sz="quarter" idx="29"/>
          </p:nvPr>
        </p:nvSpPr>
        <p:spPr>
          <a:xfrm>
            <a:off x="4629149" y="2729660"/>
            <a:ext cx="31968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3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1321199" y="3425066"/>
            <a:ext cx="31968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5" name="Text Placeholder 11"/>
          <p:cNvSpPr>
            <a:spLocks noGrp="1"/>
          </p:cNvSpPr>
          <p:nvPr>
            <p:ph type="body" sz="quarter" idx="30"/>
          </p:nvPr>
        </p:nvSpPr>
        <p:spPr>
          <a:xfrm>
            <a:off x="4629149" y="3425066"/>
            <a:ext cx="31968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6792036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320802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1320802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7" name="Straight Connector 26"/>
          <p:cNvCxnSpPr/>
          <p:nvPr userDrawn="1"/>
        </p:nvCxnSpPr>
        <p:spPr>
          <a:xfrm>
            <a:off x="5734475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3527638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31" name="Straight Connector 30"/>
          <p:cNvCxnSpPr/>
          <p:nvPr userDrawn="1"/>
        </p:nvCxnSpPr>
        <p:spPr>
          <a:xfrm>
            <a:off x="3527638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5734475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6" name="Text Placeholder 11"/>
          <p:cNvSpPr>
            <a:spLocks noGrp="1"/>
          </p:cNvSpPr>
          <p:nvPr>
            <p:ph type="body" sz="quarter" idx="27"/>
          </p:nvPr>
        </p:nvSpPr>
        <p:spPr>
          <a:xfrm>
            <a:off x="1320802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34"/>
          </p:nvPr>
        </p:nvSpPr>
        <p:spPr>
          <a:xfrm>
            <a:off x="3527638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2" name="Text Placeholder 11"/>
          <p:cNvSpPr>
            <a:spLocks noGrp="1"/>
          </p:cNvSpPr>
          <p:nvPr>
            <p:ph type="body" sz="quarter" idx="35"/>
          </p:nvPr>
        </p:nvSpPr>
        <p:spPr>
          <a:xfrm>
            <a:off x="5734475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17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1320802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8" name="Text Placeholder 11"/>
          <p:cNvSpPr>
            <a:spLocks noGrp="1"/>
          </p:cNvSpPr>
          <p:nvPr>
            <p:ph type="body" sz="quarter" idx="36"/>
          </p:nvPr>
        </p:nvSpPr>
        <p:spPr>
          <a:xfrm>
            <a:off x="3527638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9" name="Text Placeholder 11"/>
          <p:cNvSpPr>
            <a:spLocks noGrp="1"/>
          </p:cNvSpPr>
          <p:nvPr>
            <p:ph type="body" sz="quarter" idx="37"/>
          </p:nvPr>
        </p:nvSpPr>
        <p:spPr>
          <a:xfrm>
            <a:off x="5734475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9155722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900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15900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3" name="Straight Connector 22"/>
          <p:cNvCxnSpPr/>
          <p:nvPr userDrawn="1"/>
        </p:nvCxnSpPr>
        <p:spPr>
          <a:xfrm>
            <a:off x="6835775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422525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27" name="Straight Connector 26"/>
          <p:cNvCxnSpPr/>
          <p:nvPr userDrawn="1"/>
        </p:nvCxnSpPr>
        <p:spPr>
          <a:xfrm>
            <a:off x="4629150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4629150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31" name="Straight Connector 30"/>
          <p:cNvCxnSpPr/>
          <p:nvPr userDrawn="1"/>
        </p:nvCxnSpPr>
        <p:spPr>
          <a:xfrm>
            <a:off x="2422525" y="3425066"/>
            <a:ext cx="2093913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835775" y="1214060"/>
            <a:ext cx="2093913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8" name="Text Placeholder 11"/>
          <p:cNvSpPr>
            <a:spLocks noGrp="1"/>
          </p:cNvSpPr>
          <p:nvPr>
            <p:ph type="body" sz="quarter" idx="27"/>
          </p:nvPr>
        </p:nvSpPr>
        <p:spPr>
          <a:xfrm>
            <a:off x="215900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2" name="Text Placeholder 11"/>
          <p:cNvSpPr>
            <a:spLocks noGrp="1"/>
          </p:cNvSpPr>
          <p:nvPr>
            <p:ph type="body" sz="quarter" idx="37"/>
          </p:nvPr>
        </p:nvSpPr>
        <p:spPr>
          <a:xfrm>
            <a:off x="2422525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9" name="Text Placeholder 11"/>
          <p:cNvSpPr>
            <a:spLocks noGrp="1"/>
          </p:cNvSpPr>
          <p:nvPr>
            <p:ph type="body" sz="quarter" idx="38"/>
          </p:nvPr>
        </p:nvSpPr>
        <p:spPr>
          <a:xfrm>
            <a:off x="4629150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2" name="Text Placeholder 11"/>
          <p:cNvSpPr>
            <a:spLocks noGrp="1"/>
          </p:cNvSpPr>
          <p:nvPr>
            <p:ph type="body" sz="quarter" idx="39"/>
          </p:nvPr>
        </p:nvSpPr>
        <p:spPr>
          <a:xfrm>
            <a:off x="6835775" y="2729660"/>
            <a:ext cx="20952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21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900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2" name="Text Placeholder 11"/>
          <p:cNvSpPr>
            <a:spLocks noGrp="1"/>
          </p:cNvSpPr>
          <p:nvPr>
            <p:ph type="body" sz="quarter" idx="40"/>
          </p:nvPr>
        </p:nvSpPr>
        <p:spPr>
          <a:xfrm>
            <a:off x="2422525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4" name="Text Placeholder 11"/>
          <p:cNvSpPr>
            <a:spLocks noGrp="1"/>
          </p:cNvSpPr>
          <p:nvPr>
            <p:ph type="body" sz="quarter" idx="41"/>
          </p:nvPr>
        </p:nvSpPr>
        <p:spPr>
          <a:xfrm>
            <a:off x="4629150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6" name="Text Placeholder 11"/>
          <p:cNvSpPr>
            <a:spLocks noGrp="1"/>
          </p:cNvSpPr>
          <p:nvPr>
            <p:ph type="body" sz="quarter" idx="42"/>
          </p:nvPr>
        </p:nvSpPr>
        <p:spPr>
          <a:xfrm>
            <a:off x="6835775" y="3425066"/>
            <a:ext cx="20952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45929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Box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3744793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15899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45" name="Straight Connector 44"/>
          <p:cNvCxnSpPr/>
          <p:nvPr userDrawn="1"/>
        </p:nvCxnSpPr>
        <p:spPr>
          <a:xfrm>
            <a:off x="5509240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1980346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49" name="Straight Connector 48"/>
          <p:cNvCxnSpPr/>
          <p:nvPr userDrawn="1"/>
        </p:nvCxnSpPr>
        <p:spPr>
          <a:xfrm>
            <a:off x="3744793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 userDrawn="1"/>
        </p:nvCxnSpPr>
        <p:spPr>
          <a:xfrm>
            <a:off x="1980346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5509240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cxnSp>
        <p:nvCxnSpPr>
          <p:cNvPr id="43" name="Straight Connector 42"/>
          <p:cNvCxnSpPr/>
          <p:nvPr userDrawn="1"/>
        </p:nvCxnSpPr>
        <p:spPr>
          <a:xfrm>
            <a:off x="7273688" y="3425066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7273688" y="1214060"/>
            <a:ext cx="1656000" cy="1515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9" name="Text Placeholder 11"/>
          <p:cNvSpPr>
            <a:spLocks noGrp="1"/>
          </p:cNvSpPr>
          <p:nvPr>
            <p:ph type="body" sz="quarter" idx="41"/>
          </p:nvPr>
        </p:nvSpPr>
        <p:spPr>
          <a:xfrm>
            <a:off x="215899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4" name="Text Placeholder 11"/>
          <p:cNvSpPr>
            <a:spLocks noGrp="1"/>
          </p:cNvSpPr>
          <p:nvPr>
            <p:ph type="body" sz="quarter" idx="42"/>
          </p:nvPr>
        </p:nvSpPr>
        <p:spPr>
          <a:xfrm>
            <a:off x="1980346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6" name="Text Placeholder 11"/>
          <p:cNvSpPr>
            <a:spLocks noGrp="1"/>
          </p:cNvSpPr>
          <p:nvPr>
            <p:ph type="body" sz="quarter" idx="43"/>
          </p:nvPr>
        </p:nvSpPr>
        <p:spPr>
          <a:xfrm>
            <a:off x="3744793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0" name="Text Placeholder 11"/>
          <p:cNvSpPr>
            <a:spLocks noGrp="1"/>
          </p:cNvSpPr>
          <p:nvPr>
            <p:ph type="body" sz="quarter" idx="44"/>
          </p:nvPr>
        </p:nvSpPr>
        <p:spPr>
          <a:xfrm>
            <a:off x="5509240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4" name="Text Placeholder 11"/>
          <p:cNvSpPr>
            <a:spLocks noGrp="1"/>
          </p:cNvSpPr>
          <p:nvPr>
            <p:ph type="body" sz="quarter" idx="45"/>
          </p:nvPr>
        </p:nvSpPr>
        <p:spPr>
          <a:xfrm>
            <a:off x="7273688" y="2729660"/>
            <a:ext cx="1656000" cy="610128"/>
          </a:xfrm>
        </p:spPr>
        <p:txBody>
          <a:bodyPr tIns="151200"/>
          <a:lstStyle>
            <a:lvl1pPr marL="180000" indent="-180000">
              <a:buFont typeface="Lucida Grande"/>
              <a:buChar char="-"/>
              <a:defRPr>
                <a:latin typeface="+mn-lt"/>
              </a:defRPr>
            </a:lvl1pPr>
            <a:lvl2pPr marL="0" indent="0">
              <a:buFont typeface="Arial"/>
              <a:buNone/>
              <a:defRPr/>
            </a:lvl2pPr>
            <a:lvl3pPr marL="0" indent="0">
              <a:buFont typeface="Arial"/>
              <a:buNone/>
              <a:defRPr sz="1500"/>
            </a:lvl3pPr>
            <a:lvl4pPr marL="0" indent="0">
              <a:buFont typeface="Arial"/>
              <a:buNone/>
              <a:defRPr sz="1500"/>
            </a:lvl4pPr>
            <a:lvl5pPr marL="0" indent="0">
              <a:buFont typeface="Arial"/>
              <a:buNone/>
              <a:defRPr sz="1500"/>
            </a:lvl5pPr>
            <a:lvl6pPr marL="0" indent="0">
              <a:buFont typeface="Arial"/>
              <a:buNone/>
              <a:defRPr sz="1500" baseline="0"/>
            </a:lvl6pPr>
            <a:lvl7pPr marL="0" indent="0">
              <a:buFont typeface="Arial"/>
              <a:buNone/>
              <a:defRPr sz="1500" baseline="0"/>
            </a:lvl7pPr>
            <a:lvl8pPr marL="0" indent="0">
              <a:buFont typeface="Arial"/>
              <a:buNone/>
              <a:defRPr sz="1500" baseline="0"/>
            </a:lvl8pPr>
            <a:lvl9pPr marL="0" indent="0">
              <a:buFont typeface="Arial"/>
              <a:buNone/>
              <a:defRPr sz="15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25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899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6" name="Text Placeholder 11"/>
          <p:cNvSpPr>
            <a:spLocks noGrp="1"/>
          </p:cNvSpPr>
          <p:nvPr>
            <p:ph type="body" sz="quarter" idx="46"/>
          </p:nvPr>
        </p:nvSpPr>
        <p:spPr>
          <a:xfrm>
            <a:off x="1980346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7" name="Text Placeholder 11"/>
          <p:cNvSpPr>
            <a:spLocks noGrp="1"/>
          </p:cNvSpPr>
          <p:nvPr>
            <p:ph type="body" sz="quarter" idx="47"/>
          </p:nvPr>
        </p:nvSpPr>
        <p:spPr>
          <a:xfrm>
            <a:off x="3744793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48"/>
          </p:nvPr>
        </p:nvSpPr>
        <p:spPr>
          <a:xfrm>
            <a:off x="5509240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49"/>
          </p:nvPr>
        </p:nvSpPr>
        <p:spPr>
          <a:xfrm>
            <a:off x="7273688" y="3425066"/>
            <a:ext cx="1656000" cy="1216800"/>
          </a:xfrm>
        </p:spPr>
        <p:txBody>
          <a:bodyPr tIns="1152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1571029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se Stu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215900" y="1214059"/>
            <a:ext cx="4305600" cy="34272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4624388" y="212725"/>
            <a:ext cx="4305300" cy="4427538"/>
          </a:xfrm>
        </p:spPr>
        <p:txBody>
          <a:bodyPr tIns="0" anchor="b"/>
          <a:lstStyle>
            <a:lvl1pPr marL="0" indent="0" algn="l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7" hasCustomPrompt="1"/>
          </p:nvPr>
        </p:nvSpPr>
        <p:spPr>
          <a:xfrm>
            <a:off x="4708802" y="288000"/>
            <a:ext cx="4140000" cy="123111"/>
          </a:xfrm>
        </p:spPr>
        <p:txBody>
          <a:bodyPr tIns="0">
            <a:spAutoFit/>
          </a:bodyPr>
          <a:lstStyle>
            <a:lvl1pPr marL="0" indent="0">
              <a:buNone/>
              <a:defRPr sz="800">
                <a:solidFill>
                  <a:schemeClr val="bg1"/>
                </a:solidFill>
                <a:latin typeface="+mn-lt"/>
              </a:defRPr>
            </a:lvl1pPr>
            <a:lvl2pPr marL="0" indent="0">
              <a:buNone/>
              <a:defRPr sz="800">
                <a:solidFill>
                  <a:schemeClr val="bg1"/>
                </a:solidFill>
                <a:latin typeface="+mn-lt"/>
              </a:defRPr>
            </a:lvl2pPr>
            <a:lvl3pPr marL="0" indent="0">
              <a:buNone/>
              <a:defRPr sz="800">
                <a:solidFill>
                  <a:schemeClr val="bg1"/>
                </a:solidFill>
                <a:latin typeface="+mn-lt"/>
              </a:defRPr>
            </a:lvl3pPr>
            <a:lvl4pPr marL="0" indent="0">
              <a:buNone/>
              <a:defRPr sz="800">
                <a:solidFill>
                  <a:schemeClr val="bg1"/>
                </a:solidFill>
                <a:latin typeface="+mn-lt"/>
              </a:defRPr>
            </a:lvl4pPr>
            <a:lvl5pPr marL="0" indent="0">
              <a:buNone/>
              <a:defRPr sz="800">
                <a:solidFill>
                  <a:schemeClr val="bg1"/>
                </a:solidFill>
                <a:latin typeface="+mn-lt"/>
              </a:defRPr>
            </a:lvl5pPr>
            <a:lvl6pPr marL="0" indent="0">
              <a:buNone/>
              <a:defRPr sz="800">
                <a:solidFill>
                  <a:schemeClr val="bg1"/>
                </a:solidFill>
                <a:latin typeface="+mn-lt"/>
              </a:defRPr>
            </a:lvl6pPr>
            <a:lvl7pPr marL="0" indent="0">
              <a:buNone/>
              <a:defRPr sz="800">
                <a:solidFill>
                  <a:schemeClr val="bg1"/>
                </a:solidFill>
                <a:latin typeface="+mn-lt"/>
              </a:defRPr>
            </a:lvl7pPr>
            <a:lvl8pPr marL="0" indent="0">
              <a:buNone/>
              <a:defRPr sz="800">
                <a:solidFill>
                  <a:schemeClr val="bg1"/>
                </a:solidFill>
                <a:latin typeface="+mn-lt"/>
              </a:defRPr>
            </a:lvl8pPr>
            <a:lvl9pPr marL="0" indent="0">
              <a:buNone/>
              <a:defRPr sz="800">
                <a:solidFill>
                  <a:schemeClr val="bg1"/>
                </a:solidFill>
                <a:latin typeface="+mn-lt"/>
              </a:defRPr>
            </a:lvl9pPr>
          </a:lstStyle>
          <a:p>
            <a:pPr lvl="0"/>
            <a:r>
              <a:rPr lang="en-AU" dirty="0" smtClean="0"/>
              <a:t>Caption for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4305600" cy="576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9186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+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215900" y="216000"/>
            <a:ext cx="4302000" cy="4427538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4624387" y="212725"/>
            <a:ext cx="4303511" cy="4427538"/>
          </a:xfrm>
        </p:spPr>
        <p:txBody>
          <a:bodyPr anchor="ctr"/>
          <a:lstStyle>
            <a:lvl1pPr marL="180000" indent="-180000" algn="ctr">
              <a:buFont typeface="Lucida Grande"/>
              <a:buChar char="-"/>
              <a:defRPr sz="1800">
                <a:latin typeface="+mn-lt"/>
              </a:defRPr>
            </a:lvl1pPr>
            <a:lvl2pPr marL="180000" indent="-180000" algn="ctr">
              <a:buFont typeface="Lucida Grande"/>
              <a:buChar char="-"/>
              <a:defRPr sz="1800">
                <a:latin typeface="+mn-lt"/>
              </a:defRPr>
            </a:lvl2pPr>
            <a:lvl3pPr marL="180000" indent="-180000" algn="ctr">
              <a:buFont typeface="Lucida Grande"/>
              <a:buChar char="-"/>
              <a:defRPr sz="1800">
                <a:latin typeface="+mn-lt"/>
              </a:defRPr>
            </a:lvl3pPr>
            <a:lvl4pPr marL="180000" indent="-180000" algn="ctr">
              <a:buFont typeface="Lucida Grande"/>
              <a:buChar char="-"/>
              <a:defRPr sz="1800">
                <a:latin typeface="+mn-lt"/>
              </a:defRPr>
            </a:lvl4pPr>
            <a:lvl5pPr marL="180000" indent="-180000" algn="ctr">
              <a:buFont typeface="Lucida Grande"/>
              <a:buChar char="-"/>
              <a:defRPr sz="1800">
                <a:latin typeface="+mn-lt"/>
              </a:defRPr>
            </a:lvl5pPr>
            <a:lvl6pPr marL="180000" indent="-180000" algn="ctr">
              <a:buFont typeface="Lucida Grande"/>
              <a:buChar char="-"/>
              <a:defRPr sz="1800" baseline="0">
                <a:latin typeface="+mn-lt"/>
              </a:defRPr>
            </a:lvl6pPr>
            <a:lvl7pPr marL="180000" indent="-180000" algn="ctr">
              <a:buFont typeface="Lucida Grande"/>
              <a:buChar char="-"/>
              <a:defRPr sz="1800" baseline="0">
                <a:latin typeface="+mn-lt"/>
              </a:defRPr>
            </a:lvl7pPr>
            <a:lvl8pPr marL="180000" indent="-180000" algn="ctr">
              <a:buFont typeface="Lucida Grande"/>
              <a:buChar char="-"/>
              <a:defRPr sz="1800">
                <a:latin typeface="+mn-lt"/>
              </a:defRPr>
            </a:lvl8pPr>
            <a:lvl9pPr marL="180000" indent="-180000" algn="ctr">
              <a:buFont typeface="Lucida Grande"/>
              <a:buChar char="-"/>
              <a:defRPr sz="180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AU" dirty="0" smtClean="0"/>
          </a:p>
        </p:txBody>
      </p:sp>
    </p:spTree>
    <p:extLst>
      <p:ext uri="{BB962C8B-B14F-4D97-AF65-F5344CB8AC3E}">
        <p14:creationId xmlns:p14="http://schemas.microsoft.com/office/powerpoint/2010/main" val="38696684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5899" y="1214059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417763" y="1214059"/>
            <a:ext cx="4308474" cy="2718179"/>
          </a:xfrm>
        </p:spPr>
        <p:txBody>
          <a:bodyPr anchor="ctr"/>
          <a:lstStyle>
            <a:lvl1pPr marL="180000" indent="-285750" algn="ctr">
              <a:lnSpc>
                <a:spcPct val="100000"/>
              </a:lnSpc>
              <a:buFont typeface="Lucida Grande"/>
              <a:buChar char="-"/>
              <a:defRPr sz="1800">
                <a:latin typeface="+mn-lt"/>
              </a:defRPr>
            </a:lvl1pPr>
            <a:lvl2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2pPr>
            <a:lvl3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</a:defRPr>
            </a:lvl3pPr>
            <a:lvl4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</a:defRPr>
            </a:lvl4pPr>
            <a:lvl5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 baseline="0">
                <a:solidFill>
                  <a:schemeClr val="tx1"/>
                </a:solidFill>
                <a:latin typeface="+mn-lt"/>
              </a:defRPr>
            </a:lvl5pPr>
            <a:lvl6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6pPr>
            <a:lvl7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7pPr>
            <a:lvl8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 baseline="0">
                <a:solidFill>
                  <a:schemeClr val="tx1"/>
                </a:solidFill>
                <a:latin typeface="+mn-lt"/>
              </a:defRPr>
            </a:lvl8pPr>
            <a:lvl9pPr marL="180000" indent="-171450" algn="ctr">
              <a:lnSpc>
                <a:spcPct val="100000"/>
              </a:lnSpc>
              <a:spcBef>
                <a:spcPts val="1100"/>
              </a:spcBef>
              <a:buFont typeface="Lucida Grande"/>
              <a:buChar char="-"/>
              <a:defRPr sz="11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0781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ograp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4624388" y="1214061"/>
            <a:ext cx="3204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18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1320801" y="1214060"/>
            <a:ext cx="2093913" cy="14976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1320801" y="1214059"/>
            <a:ext cx="6507587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 userDrawn="1"/>
        </p:nvCxnSpPr>
        <p:spPr>
          <a:xfrm>
            <a:off x="4624388" y="1897200"/>
            <a:ext cx="3204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4624388" y="1897200"/>
            <a:ext cx="3204000" cy="27432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1658609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ject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215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0" name="Picture Placeholder 13"/>
          <p:cNvSpPr>
            <a:spLocks noGrp="1"/>
          </p:cNvSpPr>
          <p:nvPr>
            <p:ph type="pic" sz="quarter" idx="33"/>
          </p:nvPr>
        </p:nvSpPr>
        <p:spPr>
          <a:xfrm>
            <a:off x="1979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9" name="Picture Placeholder 13"/>
          <p:cNvSpPr>
            <a:spLocks noGrp="1"/>
          </p:cNvSpPr>
          <p:nvPr>
            <p:ph type="pic" sz="quarter" idx="36"/>
          </p:nvPr>
        </p:nvSpPr>
        <p:spPr>
          <a:xfrm>
            <a:off x="3743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3" name="Picture Placeholder 13"/>
          <p:cNvSpPr>
            <a:spLocks noGrp="1"/>
          </p:cNvSpPr>
          <p:nvPr>
            <p:ph type="pic" sz="quarter" idx="39"/>
          </p:nvPr>
        </p:nvSpPr>
        <p:spPr>
          <a:xfrm>
            <a:off x="5507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67" name="Picture Placeholder 13"/>
          <p:cNvSpPr>
            <a:spLocks noGrp="1"/>
          </p:cNvSpPr>
          <p:nvPr>
            <p:ph type="pic" sz="quarter" idx="42"/>
          </p:nvPr>
        </p:nvSpPr>
        <p:spPr>
          <a:xfrm>
            <a:off x="7271899" y="1214059"/>
            <a:ext cx="1656000" cy="1310400"/>
          </a:xfrm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215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 userDrawn="1"/>
        </p:nvCxnSpPr>
        <p:spPr>
          <a:xfrm>
            <a:off x="215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 userDrawn="1"/>
        </p:nvCxnSpPr>
        <p:spPr>
          <a:xfrm>
            <a:off x="1979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 userDrawn="1"/>
        </p:nvCxnSpPr>
        <p:spPr>
          <a:xfrm>
            <a:off x="3743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 userDrawn="1"/>
        </p:nvCxnSpPr>
        <p:spPr>
          <a:xfrm>
            <a:off x="5507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 userDrawn="1"/>
        </p:nvCxnSpPr>
        <p:spPr>
          <a:xfrm>
            <a:off x="7271899" y="3207598"/>
            <a:ext cx="1656000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 Placeholder 11"/>
          <p:cNvSpPr>
            <a:spLocks noGrp="1"/>
          </p:cNvSpPr>
          <p:nvPr>
            <p:ph type="body" sz="quarter" idx="50" hasCustomPrompt="1"/>
          </p:nvPr>
        </p:nvSpPr>
        <p:spPr>
          <a:xfrm>
            <a:off x="1979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6" name="Text Placeholder 11"/>
          <p:cNvSpPr>
            <a:spLocks noGrp="1"/>
          </p:cNvSpPr>
          <p:nvPr>
            <p:ph type="body" sz="quarter" idx="51" hasCustomPrompt="1"/>
          </p:nvPr>
        </p:nvSpPr>
        <p:spPr>
          <a:xfrm>
            <a:off x="3743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7" name="Text Placeholder 11"/>
          <p:cNvSpPr>
            <a:spLocks noGrp="1"/>
          </p:cNvSpPr>
          <p:nvPr>
            <p:ph type="body" sz="quarter" idx="52" hasCustomPrompt="1"/>
          </p:nvPr>
        </p:nvSpPr>
        <p:spPr>
          <a:xfrm>
            <a:off x="5507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8" name="Text Placeholder 11"/>
          <p:cNvSpPr>
            <a:spLocks noGrp="1"/>
          </p:cNvSpPr>
          <p:nvPr>
            <p:ph type="body" sz="quarter" idx="53" hasCustomPrompt="1"/>
          </p:nvPr>
        </p:nvSpPr>
        <p:spPr>
          <a:xfrm>
            <a:off x="7271899" y="2524459"/>
            <a:ext cx="1656000" cy="612754"/>
          </a:xfrm>
        </p:spPr>
        <p:txBody>
          <a:bodyPr lIns="0" tIns="64800"/>
          <a:lstStyle>
            <a:lvl1pPr marL="0" indent="0">
              <a:buFont typeface="Lucida Grande"/>
              <a:buNone/>
              <a:defRPr sz="110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100" baseline="0">
                <a:latin typeface="Franklin Gothic Medium"/>
                <a:cs typeface="Franklin Gothic Medium"/>
              </a:defRPr>
            </a:lvl2pPr>
            <a:lvl3pPr marL="0" indent="0">
              <a:buFont typeface="Lucida Grande"/>
              <a:buNone/>
              <a:defRPr sz="1100"/>
            </a:lvl3pPr>
            <a:lvl4pPr marL="0" indent="0">
              <a:buFont typeface="Lucida Grande"/>
              <a:buNone/>
              <a:defRPr sz="1100"/>
            </a:lvl4pPr>
            <a:lvl5pPr marL="0" indent="0">
              <a:buFont typeface="Lucida Grande"/>
              <a:buNone/>
              <a:defRPr sz="1100" baseline="0"/>
            </a:lvl5pPr>
            <a:lvl6pPr marL="0" indent="0">
              <a:buFont typeface="Lucida Grande"/>
              <a:buNone/>
              <a:defRPr sz="1100"/>
            </a:lvl6pPr>
            <a:lvl7pPr marL="0" indent="0">
              <a:buFont typeface="Lucida Grande"/>
              <a:buNone/>
              <a:defRPr sz="1100"/>
            </a:lvl7pPr>
            <a:lvl8pPr marL="0" indent="0">
              <a:buFont typeface="Lucida Grande"/>
              <a:buNone/>
              <a:defRPr sz="1100"/>
            </a:lvl8pPr>
            <a:lvl9pPr marL="0" indent="0">
              <a:buFont typeface="Lucida Grande"/>
              <a:buNone/>
              <a:defRPr sz="1100">
                <a:latin typeface="+mn-lt"/>
              </a:defRPr>
            </a:lvl9pPr>
          </a:lstStyle>
          <a:p>
            <a:pPr lvl="1"/>
            <a:r>
              <a:rPr lang="en-AU" dirty="0" smtClean="0"/>
              <a:t>Firstname Surname</a:t>
            </a:r>
          </a:p>
          <a:p>
            <a:pPr lvl="0"/>
            <a:r>
              <a:rPr lang="en-AU" dirty="0" smtClean="0"/>
              <a:t>Job Position</a:t>
            </a:r>
          </a:p>
          <a:p>
            <a:pPr lvl="0"/>
            <a:r>
              <a:rPr lang="en-AU" dirty="0" smtClean="0"/>
              <a:t>Location</a:t>
            </a:r>
            <a:endParaRPr lang="en-US" dirty="0"/>
          </a:p>
        </p:txBody>
      </p:sp>
      <p:sp>
        <p:nvSpPr>
          <p:cNvPr id="29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215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0" name="Text Placeholder 11"/>
          <p:cNvSpPr>
            <a:spLocks noGrp="1"/>
          </p:cNvSpPr>
          <p:nvPr>
            <p:ph type="body" sz="quarter" idx="54"/>
          </p:nvPr>
        </p:nvSpPr>
        <p:spPr>
          <a:xfrm>
            <a:off x="1979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1" name="Text Placeholder 11"/>
          <p:cNvSpPr>
            <a:spLocks noGrp="1"/>
          </p:cNvSpPr>
          <p:nvPr>
            <p:ph type="body" sz="quarter" idx="55"/>
          </p:nvPr>
        </p:nvSpPr>
        <p:spPr>
          <a:xfrm>
            <a:off x="3743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2" name="Text Placeholder 11"/>
          <p:cNvSpPr>
            <a:spLocks noGrp="1"/>
          </p:cNvSpPr>
          <p:nvPr>
            <p:ph type="body" sz="quarter" idx="56"/>
          </p:nvPr>
        </p:nvSpPr>
        <p:spPr>
          <a:xfrm>
            <a:off x="5507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33" name="Text Placeholder 11"/>
          <p:cNvSpPr>
            <a:spLocks noGrp="1"/>
          </p:cNvSpPr>
          <p:nvPr>
            <p:ph type="body" sz="quarter" idx="57"/>
          </p:nvPr>
        </p:nvSpPr>
        <p:spPr>
          <a:xfrm>
            <a:off x="7271899" y="3207598"/>
            <a:ext cx="1656000" cy="1432800"/>
          </a:xfrm>
        </p:spPr>
        <p:txBody>
          <a:bodyPr tIns="54000"/>
          <a:lstStyle>
            <a:lvl1pPr marL="180000" indent="-180000">
              <a:buFont typeface="Franklin Gothic Book" panose="020B0503020102020204" pitchFamily="34" charset="0"/>
              <a:buChar char="–"/>
              <a:defRPr sz="1100">
                <a:latin typeface="+mn-lt"/>
              </a:defRPr>
            </a:lvl1pPr>
            <a:lvl2pPr marL="468000" indent="-180000">
              <a:buFont typeface="Franklin Gothic Book" panose="020B0503020102020204" pitchFamily="34" charset="0"/>
              <a:buChar char="–"/>
              <a:defRPr sz="1100" baseline="0"/>
            </a:lvl2pPr>
            <a:lvl3pPr marL="756000" indent="-180000">
              <a:buFont typeface="Franklin Gothic Book" panose="020B0503020102020204" pitchFamily="34" charset="0"/>
              <a:buChar char="–"/>
              <a:defRPr sz="1100" baseline="0"/>
            </a:lvl3pPr>
            <a:lvl4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Medium"/>
              </a:defRPr>
            </a:lvl4pPr>
            <a:lvl5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5pPr>
            <a:lvl6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6pPr>
            <a:lvl7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7pPr>
            <a:lvl8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8pPr>
            <a:lvl9pPr marL="180000" indent="-180000">
              <a:buFont typeface="Franklin Gothic Book" panose="020B0503020102020204" pitchFamily="34" charset="0"/>
              <a:buChar char="–"/>
              <a:defRPr sz="11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057624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&amp;C’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 userDrawn="1"/>
        </p:nvSpPr>
        <p:spPr>
          <a:xfrm>
            <a:off x="215900" y="180218"/>
            <a:ext cx="992188" cy="5399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1050" dirty="0" smtClean="0">
                <a:solidFill>
                  <a:prstClr val="black"/>
                </a:solidFill>
                <a:latin typeface="Franklin Gothic Book"/>
              </a:rPr>
              <a:t>Terms &amp; Conditions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316038" y="184153"/>
            <a:ext cx="7613650" cy="4456110"/>
          </a:xfrm>
        </p:spPr>
        <p:txBody>
          <a:bodyPr tIns="0" numCol="2" spcCol="108000"/>
          <a:lstStyle>
            <a:lvl1pPr marL="180000" indent="-180000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="0" i="0">
                <a:latin typeface="+mn-lt"/>
                <a:cs typeface="Franklin Gothic Medium"/>
              </a:defRPr>
            </a:lvl1pPr>
            <a:lvl2pPr marL="468000" indent="-180000">
              <a:lnSpc>
                <a:spcPct val="109000"/>
              </a:lnSpc>
              <a:buFont typeface="Franklin Gothic Book" panose="020B0503020102020204" pitchFamily="34" charset="0"/>
              <a:buChar char="–"/>
              <a:tabLst/>
              <a:defRPr sz="700">
                <a:latin typeface="+mn-lt"/>
              </a:defRPr>
            </a:lvl2pPr>
            <a:lvl3pPr marL="756000" indent="-180000">
              <a:lnSpc>
                <a:spcPct val="109000"/>
              </a:lnSpc>
              <a:buFont typeface="Franklin Gothic Book" panose="020B0503020102020204" pitchFamily="34" charset="0"/>
              <a:buChar char="–"/>
              <a:tabLst/>
              <a:defRPr sz="700"/>
            </a:lvl3pPr>
            <a:lvl4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Medium"/>
              </a:defRPr>
            </a:lvl4pPr>
            <a:lvl5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5pPr>
            <a:lvl6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6pPr>
            <a:lvl7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7pPr>
            <a:lvl8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8pPr>
            <a:lvl9pPr marL="180000" indent="-180000" defTabSz="447675">
              <a:lnSpc>
                <a:spcPct val="109000"/>
              </a:lnSpc>
              <a:buFont typeface="Franklin Gothic Book" panose="020B0503020102020204" pitchFamily="34" charset="0"/>
              <a:buChar char="–"/>
              <a:tabLst>
                <a:tab pos="223838" algn="l"/>
              </a:tabLst>
              <a:defRPr sz="700" baseline="0">
                <a:latin typeface="Franklin Gothic Demi" panose="020B0703020102020204" pitchFamily="34" charset="0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40934987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1320801" y="1437503"/>
            <a:ext cx="3198812" cy="3202760"/>
          </a:xfrm>
        </p:spPr>
        <p:txBody>
          <a:bodyPr lIns="0" tIns="0"/>
          <a:lstStyle>
            <a:lvl1pPr marL="0" indent="0">
              <a:buFont typeface="Lucida Grande"/>
              <a:buNone/>
              <a:defRPr sz="1050" baseline="0">
                <a:latin typeface="+mn-lt"/>
                <a:cs typeface="Franklin Gothic Medium"/>
              </a:defRPr>
            </a:lvl1pPr>
            <a:lvl2pPr marL="0" indent="0">
              <a:buFont typeface="Lucida Grande"/>
              <a:buNone/>
              <a:defRPr sz="1050" baseline="0">
                <a:solidFill>
                  <a:schemeClr val="accent4"/>
                </a:solidFill>
                <a:latin typeface="+mn-lt"/>
              </a:defRPr>
            </a:lvl2pPr>
            <a:lvl3pPr marL="0" indent="0">
              <a:buFont typeface="Lucida Grande"/>
              <a:buNone/>
              <a:defRPr sz="1050"/>
            </a:lvl3pPr>
            <a:lvl4pPr marL="0" indent="0">
              <a:buFont typeface="Lucida Grande"/>
              <a:buNone/>
              <a:defRPr sz="1050"/>
            </a:lvl4pPr>
            <a:lvl5pPr marL="0" indent="0">
              <a:buFont typeface="Lucida Grande"/>
              <a:buNone/>
              <a:defRPr sz="1050" baseline="0"/>
            </a:lvl5pPr>
            <a:lvl6pPr marL="0" indent="0">
              <a:buFont typeface="Lucida Grande"/>
              <a:buNone/>
              <a:defRPr sz="1050"/>
            </a:lvl6pPr>
            <a:lvl7pPr marL="0" indent="0">
              <a:buFont typeface="Lucida Grande"/>
              <a:buNone/>
              <a:defRPr sz="1050"/>
            </a:lvl7pPr>
            <a:lvl8pPr marL="0" indent="0">
              <a:buFont typeface="Lucida Grande"/>
              <a:buNone/>
              <a:defRPr sz="1050"/>
            </a:lvl8pPr>
            <a:lvl9pPr marL="0" indent="0">
              <a:buFont typeface="Lucida Grande"/>
              <a:buNone/>
              <a:defRPr sz="1050">
                <a:latin typeface="+mn-lt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215899" y="4754563"/>
            <a:ext cx="8712000" cy="0"/>
          </a:xfrm>
          <a:prstGeom prst="line">
            <a:avLst/>
          </a:prstGeom>
          <a:ln w="6350" cap="sq" cmpd="sng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 userDrawn="1"/>
        </p:nvCxnSpPr>
        <p:spPr>
          <a:xfrm>
            <a:off x="1320801" y="1214059"/>
            <a:ext cx="6507587" cy="0"/>
          </a:xfrm>
          <a:prstGeom prst="line">
            <a:avLst/>
          </a:prstGeom>
          <a:ln w="6350" cap="sq" cmpd="sng">
            <a:solidFill>
              <a:schemeClr val="tx1"/>
            </a:solidFill>
            <a:round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 userDrawn="1"/>
        </p:nvSpPr>
        <p:spPr>
          <a:xfrm>
            <a:off x="5734475" y="1214061"/>
            <a:ext cx="2093913" cy="227016"/>
          </a:xfrm>
          <a:prstGeom prst="rect">
            <a:avLst/>
          </a:prstGeom>
          <a:noFill/>
        </p:spPr>
        <p:txBody>
          <a:bodyPr wrap="square" lIns="0" tIns="64800" rIns="0" bIns="0" rtlCol="0" anchor="t">
            <a:spAutoFit/>
          </a:bodyPr>
          <a:lstStyle/>
          <a:p>
            <a:r>
              <a:rPr lang="en-US" sz="1050" dirty="0" smtClean="0">
                <a:solidFill>
                  <a:prstClr val="black"/>
                </a:solidFill>
                <a:latin typeface="Franklin Gothic Book"/>
              </a:rPr>
              <a:t>flamingogroup.com</a:t>
            </a:r>
          </a:p>
        </p:txBody>
      </p:sp>
      <p:sp>
        <p:nvSpPr>
          <p:cNvPr id="46" name="TextBox 45"/>
          <p:cNvSpPr txBox="1"/>
          <p:nvPr userDrawn="1"/>
        </p:nvSpPr>
        <p:spPr>
          <a:xfrm>
            <a:off x="1320801" y="1214061"/>
            <a:ext cx="3198812" cy="227016"/>
          </a:xfrm>
          <a:prstGeom prst="rect">
            <a:avLst/>
          </a:prstGeom>
          <a:noFill/>
        </p:spPr>
        <p:txBody>
          <a:bodyPr wrap="square" lIns="0" tIns="64800" rIns="0" bIns="0" rtlCol="0" anchor="t">
            <a:spAutoFit/>
          </a:bodyPr>
          <a:lstStyle/>
          <a:p>
            <a:r>
              <a:rPr lang="en-US" sz="1050" dirty="0" smtClean="0">
                <a:solidFill>
                  <a:prstClr val="black"/>
                </a:solidFill>
                <a:latin typeface="Franklin Gothic Medium"/>
                <a:cs typeface="Franklin Gothic Medium"/>
              </a:rPr>
              <a:t>Prepared by</a:t>
            </a:r>
          </a:p>
        </p:txBody>
      </p:sp>
      <p:sp>
        <p:nvSpPr>
          <p:cNvPr id="47" name="TextBox 46"/>
          <p:cNvSpPr txBox="1"/>
          <p:nvPr userDrawn="1"/>
        </p:nvSpPr>
        <p:spPr>
          <a:xfrm>
            <a:off x="215900" y="151098"/>
            <a:ext cx="8713788" cy="5399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dirty="0" smtClean="0">
                <a:solidFill>
                  <a:prstClr val="black"/>
                </a:solidFill>
                <a:latin typeface="Franklin Gothic Book"/>
              </a:rPr>
              <a:t>Contact</a:t>
            </a:r>
          </a:p>
        </p:txBody>
      </p:sp>
    </p:spTree>
    <p:extLst>
      <p:ext uri="{BB962C8B-B14F-4D97-AF65-F5344CB8AC3E}">
        <p14:creationId xmlns:p14="http://schemas.microsoft.com/office/powerpoint/2010/main" val="28198621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144000" cy="5144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/>
          <a:lstStyle>
            <a:lvl1pPr marL="0" indent="0">
              <a:buNone/>
              <a:defRPr baseline="0"/>
            </a:lvl1pPr>
          </a:lstStyle>
          <a:p>
            <a:r>
              <a:rPr lang="en-US" dirty="0" smtClean="0"/>
              <a:t>Drag picture to placeholder or select placeholder and click Insert &gt; Photo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8097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9144000" cy="5144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 anchor="ctr"/>
          <a:lstStyle>
            <a:lvl1pPr marL="0" marR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Lucida Grande"/>
              <a:buNone/>
              <a:tabLst/>
              <a:defRPr/>
            </a:lvl1pPr>
          </a:lstStyle>
          <a:p>
            <a:endParaRPr lang="en-US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900" y="151099"/>
            <a:ext cx="8713788" cy="3240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 hasCustomPrompt="1"/>
          </p:nvPr>
        </p:nvSpPr>
        <p:spPr>
          <a:xfrm>
            <a:off x="216000" y="432000"/>
            <a:ext cx="8712000" cy="180000"/>
          </a:xfrm>
        </p:spPr>
        <p:txBody>
          <a:bodyPr tIns="0"/>
          <a:lstStyle>
            <a:lvl1pPr marL="0" indent="0">
              <a:buNone/>
              <a:defRPr sz="1100"/>
            </a:lvl1pPr>
          </a:lstStyle>
          <a:p>
            <a:pPr lvl="0"/>
            <a:r>
              <a:rPr lang="en-GB"/>
              <a:t>Click to add date</a:t>
            </a:r>
          </a:p>
        </p:txBody>
      </p:sp>
    </p:spTree>
    <p:extLst>
      <p:ext uri="{BB962C8B-B14F-4D97-AF65-F5344CB8AC3E}">
        <p14:creationId xmlns:p14="http://schemas.microsoft.com/office/powerpoint/2010/main" val="6737919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+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Drag picture to placeholder or select placeholder and click Insert &gt; Photo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20801" y="1249200"/>
            <a:ext cx="6516000" cy="324000"/>
          </a:xfrm>
        </p:spPr>
        <p:txBody>
          <a:bodyPr/>
          <a:lstStyle>
            <a:lvl1pPr>
              <a:lnSpc>
                <a:spcPct val="100000"/>
              </a:lnSpc>
              <a:defRPr sz="1800" baseline="0"/>
            </a:lvl1pPr>
          </a:lstStyle>
          <a:p>
            <a:r>
              <a:rPr lang="en-AU" dirty="0" smtClean="0"/>
              <a:t>Click to edit Master title style</a:t>
            </a:r>
            <a:endParaRPr lang="en-US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quarter" idx="14" hasCustomPrompt="1"/>
          </p:nvPr>
        </p:nvSpPr>
        <p:spPr>
          <a:xfrm>
            <a:off x="1320801" y="1527159"/>
            <a:ext cx="6516000" cy="180000"/>
          </a:xfrm>
        </p:spPr>
        <p:txBody>
          <a:bodyPr tIns="0"/>
          <a:lstStyle>
            <a:lvl1pPr marL="0" indent="0">
              <a:buNone/>
              <a:defRPr sz="1100"/>
            </a:lvl1pPr>
          </a:lstStyle>
          <a:p>
            <a:pPr lvl="0"/>
            <a:r>
              <a:rPr lang="en-GB"/>
              <a:t>Click to add date</a:t>
            </a:r>
          </a:p>
        </p:txBody>
      </p:sp>
    </p:spTree>
    <p:extLst>
      <p:ext uri="{BB962C8B-B14F-4D97-AF65-F5344CB8AC3E}">
        <p14:creationId xmlns:p14="http://schemas.microsoft.com/office/powerpoint/2010/main" val="1537942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144000" cy="5144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tIns="0"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Drag picture to placeholder or select placeholder and click Insert &gt; Photo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1320801" y="1248002"/>
            <a:ext cx="6516000" cy="648000"/>
          </a:xfrm>
        </p:spPr>
        <p:txBody>
          <a:bodyPr/>
          <a:lstStyle>
            <a:lvl1pPr>
              <a:lnSpc>
                <a:spcPct val="100000"/>
              </a:lnSpc>
              <a:defRPr sz="1800" baseline="0"/>
            </a:lvl1pPr>
          </a:lstStyle>
          <a:p>
            <a:r>
              <a:rPr lang="en-AU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3502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26" Type="http://schemas.openxmlformats.org/officeDocument/2006/relationships/slideLayout" Target="../slideLayouts/slideLayout58.xml"/><Relationship Id="rId3" Type="http://schemas.openxmlformats.org/officeDocument/2006/relationships/slideLayout" Target="../slideLayouts/slideLayout35.xml"/><Relationship Id="rId21" Type="http://schemas.openxmlformats.org/officeDocument/2006/relationships/slideLayout" Target="../slideLayouts/slideLayout53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5" Type="http://schemas.openxmlformats.org/officeDocument/2006/relationships/slideLayout" Target="../slideLayouts/slideLayout57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slideLayout" Target="../slideLayouts/slideLayout52.xml"/><Relationship Id="rId29" Type="http://schemas.openxmlformats.org/officeDocument/2006/relationships/theme" Target="../theme/theme3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24" Type="http://schemas.openxmlformats.org/officeDocument/2006/relationships/slideLayout" Target="../slideLayouts/slideLayout56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23" Type="http://schemas.openxmlformats.org/officeDocument/2006/relationships/slideLayout" Target="../slideLayouts/slideLayout55.xml"/><Relationship Id="rId28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42.xml"/><Relationship Id="rId19" Type="http://schemas.openxmlformats.org/officeDocument/2006/relationships/slideLayout" Target="../slideLayouts/slideLayout51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Relationship Id="rId22" Type="http://schemas.openxmlformats.org/officeDocument/2006/relationships/slideLayout" Target="../slideLayouts/slideLayout54.xml"/><Relationship Id="rId27" Type="http://schemas.openxmlformats.org/officeDocument/2006/relationships/slideLayout" Target="../slideLayouts/slideLayout59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8713788" cy="57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5900" y="1213200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5900" y="4795227"/>
            <a:ext cx="992188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lnSpc>
                <a:spcPct val="100000"/>
              </a:lnSpc>
              <a:defRPr sz="1050">
                <a:solidFill>
                  <a:schemeClr val="tx1"/>
                </a:solidFill>
              </a:defRPr>
            </a:lvl1pPr>
          </a:lstStyle>
          <a:p>
            <a:fld id="{2066355A-084C-D24E-9AD2-7E4FC41EA627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1320801" y="4828491"/>
            <a:ext cx="584835" cy="128905"/>
            <a:chOff x="0" y="0"/>
            <a:chExt cx="584835" cy="128905"/>
          </a:xfrm>
        </p:grpSpPr>
        <p:sp>
          <p:nvSpPr>
            <p:cNvPr id="7" name="Freeform 6"/>
            <p:cNvSpPr>
              <a:spLocks/>
            </p:cNvSpPr>
            <p:nvPr userDrawn="1"/>
          </p:nvSpPr>
          <p:spPr bwMode="auto">
            <a:xfrm>
              <a:off x="72390" y="0"/>
              <a:ext cx="34290" cy="100330"/>
            </a:xfrm>
            <a:custGeom>
              <a:avLst/>
              <a:gdLst>
                <a:gd name="T0" fmla="*/ 82 w 107"/>
                <a:gd name="T1" fmla="*/ 28 h 317"/>
                <a:gd name="T2" fmla="*/ 104 w 107"/>
                <a:gd name="T3" fmla="*/ 21 h 317"/>
                <a:gd name="T4" fmla="*/ 104 w 107"/>
                <a:gd name="T5" fmla="*/ 0 h 317"/>
                <a:gd name="T6" fmla="*/ 0 w 107"/>
                <a:gd name="T7" fmla="*/ 34 h 317"/>
                <a:gd name="T8" fmla="*/ 0 w 107"/>
                <a:gd name="T9" fmla="*/ 57 h 317"/>
                <a:gd name="T10" fmla="*/ 23 w 107"/>
                <a:gd name="T11" fmla="*/ 48 h 317"/>
                <a:gd name="T12" fmla="*/ 23 w 107"/>
                <a:gd name="T13" fmla="*/ 296 h 317"/>
                <a:gd name="T14" fmla="*/ 0 w 107"/>
                <a:gd name="T15" fmla="*/ 296 h 317"/>
                <a:gd name="T16" fmla="*/ 0 w 107"/>
                <a:gd name="T17" fmla="*/ 317 h 317"/>
                <a:gd name="T18" fmla="*/ 107 w 107"/>
                <a:gd name="T19" fmla="*/ 317 h 317"/>
                <a:gd name="T20" fmla="*/ 107 w 107"/>
                <a:gd name="T21" fmla="*/ 296 h 317"/>
                <a:gd name="T22" fmla="*/ 82 w 107"/>
                <a:gd name="T23" fmla="*/ 296 h 317"/>
                <a:gd name="T24" fmla="*/ 82 w 107"/>
                <a:gd name="T25" fmla="*/ 28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7" h="317">
                  <a:moveTo>
                    <a:pt x="82" y="28"/>
                  </a:moveTo>
                  <a:lnTo>
                    <a:pt x="104" y="21"/>
                  </a:lnTo>
                  <a:lnTo>
                    <a:pt x="104" y="0"/>
                  </a:lnTo>
                  <a:lnTo>
                    <a:pt x="0" y="34"/>
                  </a:lnTo>
                  <a:lnTo>
                    <a:pt x="0" y="57"/>
                  </a:lnTo>
                  <a:lnTo>
                    <a:pt x="23" y="48"/>
                  </a:lnTo>
                  <a:lnTo>
                    <a:pt x="23" y="296"/>
                  </a:lnTo>
                  <a:lnTo>
                    <a:pt x="0" y="296"/>
                  </a:lnTo>
                  <a:lnTo>
                    <a:pt x="0" y="317"/>
                  </a:lnTo>
                  <a:lnTo>
                    <a:pt x="107" y="317"/>
                  </a:lnTo>
                  <a:lnTo>
                    <a:pt x="107" y="296"/>
                  </a:lnTo>
                  <a:lnTo>
                    <a:pt x="82" y="296"/>
                  </a:lnTo>
                  <a:lnTo>
                    <a:pt x="82" y="28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8" name="Freeform 7"/>
            <p:cNvSpPr>
              <a:spLocks noEditPoints="1"/>
            </p:cNvSpPr>
            <p:nvPr userDrawn="1"/>
          </p:nvSpPr>
          <p:spPr bwMode="auto">
            <a:xfrm>
              <a:off x="113030" y="29210"/>
              <a:ext cx="64770" cy="73660"/>
            </a:xfrm>
            <a:custGeom>
              <a:avLst/>
              <a:gdLst>
                <a:gd name="T0" fmla="*/ 183 w 205"/>
                <a:gd name="T1" fmla="*/ 49 h 233"/>
                <a:gd name="T2" fmla="*/ 169 w 205"/>
                <a:gd name="T3" fmla="*/ 20 h 233"/>
                <a:gd name="T4" fmla="*/ 140 w 205"/>
                <a:gd name="T5" fmla="*/ 3 h 233"/>
                <a:gd name="T6" fmla="*/ 95 w 205"/>
                <a:gd name="T7" fmla="*/ 4 h 233"/>
                <a:gd name="T8" fmla="*/ 55 w 205"/>
                <a:gd name="T9" fmla="*/ 21 h 233"/>
                <a:gd name="T10" fmla="*/ 37 w 205"/>
                <a:gd name="T11" fmla="*/ 0 h 233"/>
                <a:gd name="T12" fmla="*/ 41 w 205"/>
                <a:gd name="T13" fmla="*/ 67 h 233"/>
                <a:gd name="T14" fmla="*/ 61 w 205"/>
                <a:gd name="T15" fmla="*/ 42 h 233"/>
                <a:gd name="T16" fmla="*/ 91 w 205"/>
                <a:gd name="T17" fmla="*/ 31 h 233"/>
                <a:gd name="T18" fmla="*/ 114 w 205"/>
                <a:gd name="T19" fmla="*/ 40 h 233"/>
                <a:gd name="T20" fmla="*/ 125 w 205"/>
                <a:gd name="T21" fmla="*/ 63 h 233"/>
                <a:gd name="T22" fmla="*/ 116 w 205"/>
                <a:gd name="T23" fmla="*/ 81 h 233"/>
                <a:gd name="T24" fmla="*/ 68 w 205"/>
                <a:gd name="T25" fmla="*/ 85 h 233"/>
                <a:gd name="T26" fmla="*/ 31 w 205"/>
                <a:gd name="T27" fmla="*/ 99 h 233"/>
                <a:gd name="T28" fmla="*/ 8 w 205"/>
                <a:gd name="T29" fmla="*/ 122 h 233"/>
                <a:gd name="T30" fmla="*/ 0 w 205"/>
                <a:gd name="T31" fmla="*/ 161 h 233"/>
                <a:gd name="T32" fmla="*/ 8 w 205"/>
                <a:gd name="T33" fmla="*/ 197 h 233"/>
                <a:gd name="T34" fmla="*/ 33 w 205"/>
                <a:gd name="T35" fmla="*/ 223 h 233"/>
                <a:gd name="T36" fmla="*/ 69 w 205"/>
                <a:gd name="T37" fmla="*/ 233 h 233"/>
                <a:gd name="T38" fmla="*/ 102 w 205"/>
                <a:gd name="T39" fmla="*/ 226 h 233"/>
                <a:gd name="T40" fmla="*/ 123 w 205"/>
                <a:gd name="T41" fmla="*/ 211 h 233"/>
                <a:gd name="T42" fmla="*/ 138 w 205"/>
                <a:gd name="T43" fmla="*/ 225 h 233"/>
                <a:gd name="T44" fmla="*/ 205 w 205"/>
                <a:gd name="T45" fmla="*/ 204 h 233"/>
                <a:gd name="T46" fmla="*/ 186 w 205"/>
                <a:gd name="T47" fmla="*/ 68 h 233"/>
                <a:gd name="T48" fmla="*/ 125 w 205"/>
                <a:gd name="T49" fmla="*/ 174 h 233"/>
                <a:gd name="T50" fmla="*/ 105 w 205"/>
                <a:gd name="T51" fmla="*/ 190 h 233"/>
                <a:gd name="T52" fmla="*/ 75 w 205"/>
                <a:gd name="T53" fmla="*/ 188 h 233"/>
                <a:gd name="T54" fmla="*/ 56 w 205"/>
                <a:gd name="T55" fmla="*/ 165 h 233"/>
                <a:gd name="T56" fmla="*/ 55 w 205"/>
                <a:gd name="T57" fmla="*/ 133 h 233"/>
                <a:gd name="T58" fmla="*/ 68 w 205"/>
                <a:gd name="T59" fmla="*/ 115 h 233"/>
                <a:gd name="T60" fmla="*/ 90 w 205"/>
                <a:gd name="T61" fmla="*/ 105 h 233"/>
                <a:gd name="T62" fmla="*/ 111 w 205"/>
                <a:gd name="T63" fmla="*/ 105 h 233"/>
                <a:gd name="T64" fmla="*/ 127 w 205"/>
                <a:gd name="T65" fmla="*/ 106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5" h="233">
                  <a:moveTo>
                    <a:pt x="186" y="68"/>
                  </a:moveTo>
                  <a:lnTo>
                    <a:pt x="183" y="49"/>
                  </a:lnTo>
                  <a:lnTo>
                    <a:pt x="179" y="33"/>
                  </a:lnTo>
                  <a:lnTo>
                    <a:pt x="169" y="20"/>
                  </a:lnTo>
                  <a:lnTo>
                    <a:pt x="157" y="9"/>
                  </a:lnTo>
                  <a:lnTo>
                    <a:pt x="140" y="3"/>
                  </a:lnTo>
                  <a:lnTo>
                    <a:pt x="120" y="0"/>
                  </a:lnTo>
                  <a:lnTo>
                    <a:pt x="95" y="4"/>
                  </a:lnTo>
                  <a:lnTo>
                    <a:pt x="73" y="11"/>
                  </a:lnTo>
                  <a:lnTo>
                    <a:pt x="55" y="21"/>
                  </a:lnTo>
                  <a:lnTo>
                    <a:pt x="57" y="5"/>
                  </a:lnTo>
                  <a:lnTo>
                    <a:pt x="37" y="0"/>
                  </a:lnTo>
                  <a:lnTo>
                    <a:pt x="21" y="62"/>
                  </a:lnTo>
                  <a:lnTo>
                    <a:pt x="41" y="67"/>
                  </a:lnTo>
                  <a:lnTo>
                    <a:pt x="50" y="54"/>
                  </a:lnTo>
                  <a:lnTo>
                    <a:pt x="61" y="42"/>
                  </a:lnTo>
                  <a:lnTo>
                    <a:pt x="75" y="35"/>
                  </a:lnTo>
                  <a:lnTo>
                    <a:pt x="91" y="31"/>
                  </a:lnTo>
                  <a:lnTo>
                    <a:pt x="104" y="33"/>
                  </a:lnTo>
                  <a:lnTo>
                    <a:pt x="114" y="40"/>
                  </a:lnTo>
                  <a:lnTo>
                    <a:pt x="121" y="49"/>
                  </a:lnTo>
                  <a:lnTo>
                    <a:pt x="125" y="63"/>
                  </a:lnTo>
                  <a:lnTo>
                    <a:pt x="127" y="81"/>
                  </a:lnTo>
                  <a:lnTo>
                    <a:pt x="116" y="81"/>
                  </a:lnTo>
                  <a:lnTo>
                    <a:pt x="91" y="83"/>
                  </a:lnTo>
                  <a:lnTo>
                    <a:pt x="68" y="85"/>
                  </a:lnTo>
                  <a:lnTo>
                    <a:pt x="48" y="90"/>
                  </a:lnTo>
                  <a:lnTo>
                    <a:pt x="31" y="99"/>
                  </a:lnTo>
                  <a:lnTo>
                    <a:pt x="18" y="108"/>
                  </a:lnTo>
                  <a:lnTo>
                    <a:pt x="8" y="122"/>
                  </a:lnTo>
                  <a:lnTo>
                    <a:pt x="1" y="139"/>
                  </a:lnTo>
                  <a:lnTo>
                    <a:pt x="0" y="161"/>
                  </a:lnTo>
                  <a:lnTo>
                    <a:pt x="2" y="180"/>
                  </a:lnTo>
                  <a:lnTo>
                    <a:pt x="8" y="197"/>
                  </a:lnTo>
                  <a:lnTo>
                    <a:pt x="19" y="212"/>
                  </a:lnTo>
                  <a:lnTo>
                    <a:pt x="33" y="223"/>
                  </a:lnTo>
                  <a:lnTo>
                    <a:pt x="50" y="229"/>
                  </a:lnTo>
                  <a:lnTo>
                    <a:pt x="69" y="233"/>
                  </a:lnTo>
                  <a:lnTo>
                    <a:pt x="87" y="230"/>
                  </a:lnTo>
                  <a:lnTo>
                    <a:pt x="102" y="226"/>
                  </a:lnTo>
                  <a:lnTo>
                    <a:pt x="114" y="219"/>
                  </a:lnTo>
                  <a:lnTo>
                    <a:pt x="123" y="211"/>
                  </a:lnTo>
                  <a:lnTo>
                    <a:pt x="132" y="201"/>
                  </a:lnTo>
                  <a:lnTo>
                    <a:pt x="138" y="225"/>
                  </a:lnTo>
                  <a:lnTo>
                    <a:pt x="205" y="225"/>
                  </a:lnTo>
                  <a:lnTo>
                    <a:pt x="205" y="204"/>
                  </a:lnTo>
                  <a:lnTo>
                    <a:pt x="186" y="204"/>
                  </a:lnTo>
                  <a:lnTo>
                    <a:pt x="186" y="68"/>
                  </a:lnTo>
                  <a:close/>
                  <a:moveTo>
                    <a:pt x="127" y="164"/>
                  </a:moveTo>
                  <a:lnTo>
                    <a:pt x="125" y="174"/>
                  </a:lnTo>
                  <a:lnTo>
                    <a:pt x="117" y="183"/>
                  </a:lnTo>
                  <a:lnTo>
                    <a:pt x="105" y="190"/>
                  </a:lnTo>
                  <a:lnTo>
                    <a:pt x="90" y="191"/>
                  </a:lnTo>
                  <a:lnTo>
                    <a:pt x="75" y="188"/>
                  </a:lnTo>
                  <a:lnTo>
                    <a:pt x="63" y="180"/>
                  </a:lnTo>
                  <a:lnTo>
                    <a:pt x="56" y="165"/>
                  </a:lnTo>
                  <a:lnTo>
                    <a:pt x="54" y="147"/>
                  </a:lnTo>
                  <a:lnTo>
                    <a:pt x="55" y="133"/>
                  </a:lnTo>
                  <a:lnTo>
                    <a:pt x="60" y="122"/>
                  </a:lnTo>
                  <a:lnTo>
                    <a:pt x="68" y="115"/>
                  </a:lnTo>
                  <a:lnTo>
                    <a:pt x="78" y="110"/>
                  </a:lnTo>
                  <a:lnTo>
                    <a:pt x="90" y="105"/>
                  </a:lnTo>
                  <a:lnTo>
                    <a:pt x="103" y="105"/>
                  </a:lnTo>
                  <a:lnTo>
                    <a:pt x="111" y="105"/>
                  </a:lnTo>
                  <a:lnTo>
                    <a:pt x="119" y="105"/>
                  </a:lnTo>
                  <a:lnTo>
                    <a:pt x="127" y="106"/>
                  </a:lnTo>
                  <a:lnTo>
                    <a:pt x="127" y="164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9" name="Freeform 8"/>
            <p:cNvSpPr>
              <a:spLocks/>
            </p:cNvSpPr>
            <p:nvPr userDrawn="1"/>
          </p:nvSpPr>
          <p:spPr bwMode="auto">
            <a:xfrm>
              <a:off x="317500" y="0"/>
              <a:ext cx="20955" cy="22225"/>
            </a:xfrm>
            <a:custGeom>
              <a:avLst/>
              <a:gdLst>
                <a:gd name="T0" fmla="*/ 34 w 67"/>
                <a:gd name="T1" fmla="*/ 69 h 69"/>
                <a:gd name="T2" fmla="*/ 46 w 67"/>
                <a:gd name="T3" fmla="*/ 68 h 69"/>
                <a:gd name="T4" fmla="*/ 55 w 67"/>
                <a:gd name="T5" fmla="*/ 63 h 69"/>
                <a:gd name="T6" fmla="*/ 63 w 67"/>
                <a:gd name="T7" fmla="*/ 56 h 69"/>
                <a:gd name="T8" fmla="*/ 66 w 67"/>
                <a:gd name="T9" fmla="*/ 46 h 69"/>
                <a:gd name="T10" fmla="*/ 67 w 67"/>
                <a:gd name="T11" fmla="*/ 35 h 69"/>
                <a:gd name="T12" fmla="*/ 65 w 67"/>
                <a:gd name="T13" fmla="*/ 21 h 69"/>
                <a:gd name="T14" fmla="*/ 58 w 67"/>
                <a:gd name="T15" fmla="*/ 10 h 69"/>
                <a:gd name="T16" fmla="*/ 47 w 67"/>
                <a:gd name="T17" fmla="*/ 3 h 69"/>
                <a:gd name="T18" fmla="*/ 34 w 67"/>
                <a:gd name="T19" fmla="*/ 0 h 69"/>
                <a:gd name="T20" fmla="*/ 21 w 67"/>
                <a:gd name="T21" fmla="*/ 4 h 69"/>
                <a:gd name="T22" fmla="*/ 10 w 67"/>
                <a:gd name="T23" fmla="*/ 11 h 69"/>
                <a:gd name="T24" fmla="*/ 3 w 67"/>
                <a:gd name="T25" fmla="*/ 21 h 69"/>
                <a:gd name="T26" fmla="*/ 0 w 67"/>
                <a:gd name="T27" fmla="*/ 35 h 69"/>
                <a:gd name="T28" fmla="*/ 3 w 67"/>
                <a:gd name="T29" fmla="*/ 48 h 69"/>
                <a:gd name="T30" fmla="*/ 9 w 67"/>
                <a:gd name="T31" fmla="*/ 59 h 69"/>
                <a:gd name="T32" fmla="*/ 19 w 67"/>
                <a:gd name="T33" fmla="*/ 67 h 69"/>
                <a:gd name="T34" fmla="*/ 34 w 67"/>
                <a:gd name="T35" fmla="*/ 69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7" h="69">
                  <a:moveTo>
                    <a:pt x="34" y="69"/>
                  </a:moveTo>
                  <a:lnTo>
                    <a:pt x="46" y="68"/>
                  </a:lnTo>
                  <a:lnTo>
                    <a:pt x="55" y="63"/>
                  </a:lnTo>
                  <a:lnTo>
                    <a:pt x="63" y="56"/>
                  </a:lnTo>
                  <a:lnTo>
                    <a:pt x="66" y="46"/>
                  </a:lnTo>
                  <a:lnTo>
                    <a:pt x="67" y="35"/>
                  </a:lnTo>
                  <a:lnTo>
                    <a:pt x="65" y="21"/>
                  </a:lnTo>
                  <a:lnTo>
                    <a:pt x="58" y="10"/>
                  </a:lnTo>
                  <a:lnTo>
                    <a:pt x="47" y="3"/>
                  </a:lnTo>
                  <a:lnTo>
                    <a:pt x="34" y="0"/>
                  </a:lnTo>
                  <a:lnTo>
                    <a:pt x="21" y="4"/>
                  </a:lnTo>
                  <a:lnTo>
                    <a:pt x="10" y="11"/>
                  </a:lnTo>
                  <a:lnTo>
                    <a:pt x="3" y="21"/>
                  </a:lnTo>
                  <a:lnTo>
                    <a:pt x="0" y="35"/>
                  </a:lnTo>
                  <a:lnTo>
                    <a:pt x="3" y="48"/>
                  </a:lnTo>
                  <a:lnTo>
                    <a:pt x="9" y="59"/>
                  </a:lnTo>
                  <a:lnTo>
                    <a:pt x="19" y="67"/>
                  </a:lnTo>
                  <a:lnTo>
                    <a:pt x="34" y="69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10" name="Freeform 9"/>
            <p:cNvSpPr>
              <a:spLocks/>
            </p:cNvSpPr>
            <p:nvPr userDrawn="1"/>
          </p:nvSpPr>
          <p:spPr bwMode="auto">
            <a:xfrm>
              <a:off x="0" y="1905"/>
              <a:ext cx="68580" cy="98425"/>
            </a:xfrm>
            <a:custGeom>
              <a:avLst/>
              <a:gdLst>
                <a:gd name="T0" fmla="*/ 0 w 217"/>
                <a:gd name="T1" fmla="*/ 0 h 310"/>
                <a:gd name="T2" fmla="*/ 0 w 217"/>
                <a:gd name="T3" fmla="*/ 23 h 310"/>
                <a:gd name="T4" fmla="*/ 25 w 217"/>
                <a:gd name="T5" fmla="*/ 23 h 310"/>
                <a:gd name="T6" fmla="*/ 25 w 217"/>
                <a:gd name="T7" fmla="*/ 289 h 310"/>
                <a:gd name="T8" fmla="*/ 0 w 217"/>
                <a:gd name="T9" fmla="*/ 289 h 310"/>
                <a:gd name="T10" fmla="*/ 0 w 217"/>
                <a:gd name="T11" fmla="*/ 310 h 310"/>
                <a:gd name="T12" fmla="*/ 120 w 217"/>
                <a:gd name="T13" fmla="*/ 310 h 310"/>
                <a:gd name="T14" fmla="*/ 120 w 217"/>
                <a:gd name="T15" fmla="*/ 289 h 310"/>
                <a:gd name="T16" fmla="*/ 85 w 217"/>
                <a:gd name="T17" fmla="*/ 289 h 310"/>
                <a:gd name="T18" fmla="*/ 85 w 217"/>
                <a:gd name="T19" fmla="*/ 144 h 310"/>
                <a:gd name="T20" fmla="*/ 165 w 217"/>
                <a:gd name="T21" fmla="*/ 144 h 310"/>
                <a:gd name="T22" fmla="*/ 165 w 217"/>
                <a:gd name="T23" fmla="*/ 174 h 310"/>
                <a:gd name="T24" fmla="*/ 186 w 217"/>
                <a:gd name="T25" fmla="*/ 174 h 310"/>
                <a:gd name="T26" fmla="*/ 186 w 217"/>
                <a:gd name="T27" fmla="*/ 90 h 310"/>
                <a:gd name="T28" fmla="*/ 165 w 217"/>
                <a:gd name="T29" fmla="*/ 90 h 310"/>
                <a:gd name="T30" fmla="*/ 165 w 217"/>
                <a:gd name="T31" fmla="*/ 121 h 310"/>
                <a:gd name="T32" fmla="*/ 85 w 217"/>
                <a:gd name="T33" fmla="*/ 121 h 310"/>
                <a:gd name="T34" fmla="*/ 85 w 217"/>
                <a:gd name="T35" fmla="*/ 23 h 310"/>
                <a:gd name="T36" fmla="*/ 123 w 217"/>
                <a:gd name="T37" fmla="*/ 23 h 310"/>
                <a:gd name="T38" fmla="*/ 145 w 217"/>
                <a:gd name="T39" fmla="*/ 24 h 310"/>
                <a:gd name="T40" fmla="*/ 165 w 217"/>
                <a:gd name="T41" fmla="*/ 31 h 310"/>
                <a:gd name="T42" fmla="*/ 181 w 217"/>
                <a:gd name="T43" fmla="*/ 42 h 310"/>
                <a:gd name="T44" fmla="*/ 197 w 217"/>
                <a:gd name="T45" fmla="*/ 59 h 310"/>
                <a:gd name="T46" fmla="*/ 217 w 217"/>
                <a:gd name="T47" fmla="*/ 53 h 310"/>
                <a:gd name="T48" fmla="*/ 191 w 217"/>
                <a:gd name="T49" fmla="*/ 0 h 310"/>
                <a:gd name="T50" fmla="*/ 0 w 217"/>
                <a:gd name="T51" fmla="*/ 0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7" h="310">
                  <a:moveTo>
                    <a:pt x="0" y="0"/>
                  </a:moveTo>
                  <a:lnTo>
                    <a:pt x="0" y="23"/>
                  </a:lnTo>
                  <a:lnTo>
                    <a:pt x="25" y="23"/>
                  </a:lnTo>
                  <a:lnTo>
                    <a:pt x="25" y="289"/>
                  </a:lnTo>
                  <a:lnTo>
                    <a:pt x="0" y="289"/>
                  </a:lnTo>
                  <a:lnTo>
                    <a:pt x="0" y="310"/>
                  </a:lnTo>
                  <a:lnTo>
                    <a:pt x="120" y="310"/>
                  </a:lnTo>
                  <a:lnTo>
                    <a:pt x="120" y="289"/>
                  </a:lnTo>
                  <a:lnTo>
                    <a:pt x="85" y="289"/>
                  </a:lnTo>
                  <a:lnTo>
                    <a:pt x="85" y="144"/>
                  </a:lnTo>
                  <a:lnTo>
                    <a:pt x="165" y="144"/>
                  </a:lnTo>
                  <a:lnTo>
                    <a:pt x="165" y="174"/>
                  </a:lnTo>
                  <a:lnTo>
                    <a:pt x="186" y="174"/>
                  </a:lnTo>
                  <a:lnTo>
                    <a:pt x="186" y="90"/>
                  </a:lnTo>
                  <a:lnTo>
                    <a:pt x="165" y="90"/>
                  </a:lnTo>
                  <a:lnTo>
                    <a:pt x="165" y="121"/>
                  </a:lnTo>
                  <a:lnTo>
                    <a:pt x="85" y="121"/>
                  </a:lnTo>
                  <a:lnTo>
                    <a:pt x="85" y="23"/>
                  </a:lnTo>
                  <a:lnTo>
                    <a:pt x="123" y="23"/>
                  </a:lnTo>
                  <a:lnTo>
                    <a:pt x="145" y="24"/>
                  </a:lnTo>
                  <a:lnTo>
                    <a:pt x="165" y="31"/>
                  </a:lnTo>
                  <a:lnTo>
                    <a:pt x="181" y="42"/>
                  </a:lnTo>
                  <a:lnTo>
                    <a:pt x="197" y="59"/>
                  </a:lnTo>
                  <a:lnTo>
                    <a:pt x="217" y="53"/>
                  </a:lnTo>
                  <a:lnTo>
                    <a:pt x="1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11" name="Freeform 10"/>
            <p:cNvSpPr>
              <a:spLocks/>
            </p:cNvSpPr>
            <p:nvPr userDrawn="1"/>
          </p:nvSpPr>
          <p:spPr bwMode="auto">
            <a:xfrm>
              <a:off x="186690" y="29210"/>
              <a:ext cx="117475" cy="71120"/>
            </a:xfrm>
            <a:custGeom>
              <a:avLst/>
              <a:gdLst>
                <a:gd name="T0" fmla="*/ 348 w 371"/>
                <a:gd name="T1" fmla="*/ 64 h 225"/>
                <a:gd name="T2" fmla="*/ 346 w 371"/>
                <a:gd name="T3" fmla="*/ 46 h 225"/>
                <a:gd name="T4" fmla="*/ 341 w 371"/>
                <a:gd name="T5" fmla="*/ 30 h 225"/>
                <a:gd name="T6" fmla="*/ 332 w 371"/>
                <a:gd name="T7" fmla="*/ 16 h 225"/>
                <a:gd name="T8" fmla="*/ 320 w 371"/>
                <a:gd name="T9" fmla="*/ 8 h 225"/>
                <a:gd name="T10" fmla="*/ 305 w 371"/>
                <a:gd name="T11" fmla="*/ 3 h 225"/>
                <a:gd name="T12" fmla="*/ 287 w 371"/>
                <a:gd name="T13" fmla="*/ 0 h 225"/>
                <a:gd name="T14" fmla="*/ 267 w 371"/>
                <a:gd name="T15" fmla="*/ 3 h 225"/>
                <a:gd name="T16" fmla="*/ 249 w 371"/>
                <a:gd name="T17" fmla="*/ 9 h 225"/>
                <a:gd name="T18" fmla="*/ 234 w 371"/>
                <a:gd name="T19" fmla="*/ 17 h 225"/>
                <a:gd name="T20" fmla="*/ 221 w 371"/>
                <a:gd name="T21" fmla="*/ 27 h 225"/>
                <a:gd name="T22" fmla="*/ 210 w 371"/>
                <a:gd name="T23" fmla="*/ 35 h 225"/>
                <a:gd name="T24" fmla="*/ 203 w 371"/>
                <a:gd name="T25" fmla="*/ 25 h 225"/>
                <a:gd name="T26" fmla="*/ 194 w 371"/>
                <a:gd name="T27" fmla="*/ 15 h 225"/>
                <a:gd name="T28" fmla="*/ 183 w 371"/>
                <a:gd name="T29" fmla="*/ 8 h 225"/>
                <a:gd name="T30" fmla="*/ 170 w 371"/>
                <a:gd name="T31" fmla="*/ 3 h 225"/>
                <a:gd name="T32" fmla="*/ 153 w 371"/>
                <a:gd name="T33" fmla="*/ 0 h 225"/>
                <a:gd name="T34" fmla="*/ 134 w 371"/>
                <a:gd name="T35" fmla="*/ 3 h 225"/>
                <a:gd name="T36" fmla="*/ 118 w 371"/>
                <a:gd name="T37" fmla="*/ 8 h 225"/>
                <a:gd name="T38" fmla="*/ 105 w 371"/>
                <a:gd name="T39" fmla="*/ 15 h 225"/>
                <a:gd name="T40" fmla="*/ 93 w 371"/>
                <a:gd name="T41" fmla="*/ 22 h 225"/>
                <a:gd name="T42" fmla="*/ 82 w 371"/>
                <a:gd name="T43" fmla="*/ 31 h 225"/>
                <a:gd name="T44" fmla="*/ 82 w 371"/>
                <a:gd name="T45" fmla="*/ 0 h 225"/>
                <a:gd name="T46" fmla="*/ 0 w 371"/>
                <a:gd name="T47" fmla="*/ 29 h 225"/>
                <a:gd name="T48" fmla="*/ 0 w 371"/>
                <a:gd name="T49" fmla="*/ 49 h 225"/>
                <a:gd name="T50" fmla="*/ 23 w 371"/>
                <a:gd name="T51" fmla="*/ 42 h 225"/>
                <a:gd name="T52" fmla="*/ 23 w 371"/>
                <a:gd name="T53" fmla="*/ 204 h 225"/>
                <a:gd name="T54" fmla="*/ 0 w 371"/>
                <a:gd name="T55" fmla="*/ 204 h 225"/>
                <a:gd name="T56" fmla="*/ 0 w 371"/>
                <a:gd name="T57" fmla="*/ 225 h 225"/>
                <a:gd name="T58" fmla="*/ 107 w 371"/>
                <a:gd name="T59" fmla="*/ 225 h 225"/>
                <a:gd name="T60" fmla="*/ 107 w 371"/>
                <a:gd name="T61" fmla="*/ 204 h 225"/>
                <a:gd name="T62" fmla="*/ 82 w 371"/>
                <a:gd name="T63" fmla="*/ 204 h 225"/>
                <a:gd name="T64" fmla="*/ 82 w 371"/>
                <a:gd name="T65" fmla="*/ 64 h 225"/>
                <a:gd name="T66" fmla="*/ 92 w 371"/>
                <a:gd name="T67" fmla="*/ 56 h 225"/>
                <a:gd name="T68" fmla="*/ 102 w 371"/>
                <a:gd name="T69" fmla="*/ 48 h 225"/>
                <a:gd name="T70" fmla="*/ 113 w 371"/>
                <a:gd name="T71" fmla="*/ 43 h 225"/>
                <a:gd name="T72" fmla="*/ 126 w 371"/>
                <a:gd name="T73" fmla="*/ 41 h 225"/>
                <a:gd name="T74" fmla="*/ 140 w 371"/>
                <a:gd name="T75" fmla="*/ 43 h 225"/>
                <a:gd name="T76" fmla="*/ 149 w 371"/>
                <a:gd name="T77" fmla="*/ 49 h 225"/>
                <a:gd name="T78" fmla="*/ 154 w 371"/>
                <a:gd name="T79" fmla="*/ 58 h 225"/>
                <a:gd name="T80" fmla="*/ 156 w 371"/>
                <a:gd name="T81" fmla="*/ 69 h 225"/>
                <a:gd name="T82" fmla="*/ 156 w 371"/>
                <a:gd name="T83" fmla="*/ 204 h 225"/>
                <a:gd name="T84" fmla="*/ 132 w 371"/>
                <a:gd name="T85" fmla="*/ 204 h 225"/>
                <a:gd name="T86" fmla="*/ 132 w 371"/>
                <a:gd name="T87" fmla="*/ 225 h 225"/>
                <a:gd name="T88" fmla="*/ 240 w 371"/>
                <a:gd name="T89" fmla="*/ 225 h 225"/>
                <a:gd name="T90" fmla="*/ 240 w 371"/>
                <a:gd name="T91" fmla="*/ 204 h 225"/>
                <a:gd name="T92" fmla="*/ 215 w 371"/>
                <a:gd name="T93" fmla="*/ 204 h 225"/>
                <a:gd name="T94" fmla="*/ 215 w 371"/>
                <a:gd name="T95" fmla="*/ 64 h 225"/>
                <a:gd name="T96" fmla="*/ 224 w 371"/>
                <a:gd name="T97" fmla="*/ 57 h 225"/>
                <a:gd name="T98" fmla="*/ 234 w 371"/>
                <a:gd name="T99" fmla="*/ 49 h 225"/>
                <a:gd name="T100" fmla="*/ 246 w 371"/>
                <a:gd name="T101" fmla="*/ 43 h 225"/>
                <a:gd name="T102" fmla="*/ 261 w 371"/>
                <a:gd name="T103" fmla="*/ 41 h 225"/>
                <a:gd name="T104" fmla="*/ 272 w 371"/>
                <a:gd name="T105" fmla="*/ 43 h 225"/>
                <a:gd name="T106" fmla="*/ 281 w 371"/>
                <a:gd name="T107" fmla="*/ 48 h 225"/>
                <a:gd name="T108" fmla="*/ 287 w 371"/>
                <a:gd name="T109" fmla="*/ 58 h 225"/>
                <a:gd name="T110" fmla="*/ 290 w 371"/>
                <a:gd name="T111" fmla="*/ 72 h 225"/>
                <a:gd name="T112" fmla="*/ 290 w 371"/>
                <a:gd name="T113" fmla="*/ 204 h 225"/>
                <a:gd name="T114" fmla="*/ 266 w 371"/>
                <a:gd name="T115" fmla="*/ 204 h 225"/>
                <a:gd name="T116" fmla="*/ 266 w 371"/>
                <a:gd name="T117" fmla="*/ 225 h 225"/>
                <a:gd name="T118" fmla="*/ 371 w 371"/>
                <a:gd name="T119" fmla="*/ 225 h 225"/>
                <a:gd name="T120" fmla="*/ 371 w 371"/>
                <a:gd name="T121" fmla="*/ 204 h 225"/>
                <a:gd name="T122" fmla="*/ 348 w 371"/>
                <a:gd name="T123" fmla="*/ 204 h 225"/>
                <a:gd name="T124" fmla="*/ 348 w 371"/>
                <a:gd name="T125" fmla="*/ 64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71" h="225">
                  <a:moveTo>
                    <a:pt x="348" y="64"/>
                  </a:moveTo>
                  <a:lnTo>
                    <a:pt x="346" y="46"/>
                  </a:lnTo>
                  <a:lnTo>
                    <a:pt x="341" y="30"/>
                  </a:lnTo>
                  <a:lnTo>
                    <a:pt x="332" y="16"/>
                  </a:lnTo>
                  <a:lnTo>
                    <a:pt x="320" y="8"/>
                  </a:lnTo>
                  <a:lnTo>
                    <a:pt x="305" y="3"/>
                  </a:lnTo>
                  <a:lnTo>
                    <a:pt x="287" y="0"/>
                  </a:lnTo>
                  <a:lnTo>
                    <a:pt x="267" y="3"/>
                  </a:lnTo>
                  <a:lnTo>
                    <a:pt x="249" y="9"/>
                  </a:lnTo>
                  <a:lnTo>
                    <a:pt x="234" y="17"/>
                  </a:lnTo>
                  <a:lnTo>
                    <a:pt x="221" y="27"/>
                  </a:lnTo>
                  <a:lnTo>
                    <a:pt x="210" y="35"/>
                  </a:lnTo>
                  <a:lnTo>
                    <a:pt x="203" y="25"/>
                  </a:lnTo>
                  <a:lnTo>
                    <a:pt x="194" y="15"/>
                  </a:lnTo>
                  <a:lnTo>
                    <a:pt x="183" y="8"/>
                  </a:lnTo>
                  <a:lnTo>
                    <a:pt x="170" y="3"/>
                  </a:lnTo>
                  <a:lnTo>
                    <a:pt x="153" y="0"/>
                  </a:lnTo>
                  <a:lnTo>
                    <a:pt x="134" y="3"/>
                  </a:lnTo>
                  <a:lnTo>
                    <a:pt x="118" y="8"/>
                  </a:lnTo>
                  <a:lnTo>
                    <a:pt x="105" y="15"/>
                  </a:lnTo>
                  <a:lnTo>
                    <a:pt x="93" y="22"/>
                  </a:lnTo>
                  <a:lnTo>
                    <a:pt x="82" y="31"/>
                  </a:lnTo>
                  <a:lnTo>
                    <a:pt x="82" y="0"/>
                  </a:lnTo>
                  <a:lnTo>
                    <a:pt x="0" y="29"/>
                  </a:lnTo>
                  <a:lnTo>
                    <a:pt x="0" y="49"/>
                  </a:lnTo>
                  <a:lnTo>
                    <a:pt x="23" y="42"/>
                  </a:lnTo>
                  <a:lnTo>
                    <a:pt x="23" y="204"/>
                  </a:lnTo>
                  <a:lnTo>
                    <a:pt x="0" y="204"/>
                  </a:lnTo>
                  <a:lnTo>
                    <a:pt x="0" y="225"/>
                  </a:lnTo>
                  <a:lnTo>
                    <a:pt x="107" y="225"/>
                  </a:lnTo>
                  <a:lnTo>
                    <a:pt x="107" y="204"/>
                  </a:lnTo>
                  <a:lnTo>
                    <a:pt x="82" y="204"/>
                  </a:lnTo>
                  <a:lnTo>
                    <a:pt x="82" y="64"/>
                  </a:lnTo>
                  <a:lnTo>
                    <a:pt x="92" y="56"/>
                  </a:lnTo>
                  <a:lnTo>
                    <a:pt x="102" y="48"/>
                  </a:lnTo>
                  <a:lnTo>
                    <a:pt x="113" y="43"/>
                  </a:lnTo>
                  <a:lnTo>
                    <a:pt x="126" y="41"/>
                  </a:lnTo>
                  <a:lnTo>
                    <a:pt x="140" y="43"/>
                  </a:lnTo>
                  <a:lnTo>
                    <a:pt x="149" y="49"/>
                  </a:lnTo>
                  <a:lnTo>
                    <a:pt x="154" y="58"/>
                  </a:lnTo>
                  <a:lnTo>
                    <a:pt x="156" y="69"/>
                  </a:lnTo>
                  <a:lnTo>
                    <a:pt x="156" y="204"/>
                  </a:lnTo>
                  <a:lnTo>
                    <a:pt x="132" y="204"/>
                  </a:lnTo>
                  <a:lnTo>
                    <a:pt x="132" y="225"/>
                  </a:lnTo>
                  <a:lnTo>
                    <a:pt x="240" y="225"/>
                  </a:lnTo>
                  <a:lnTo>
                    <a:pt x="240" y="204"/>
                  </a:lnTo>
                  <a:lnTo>
                    <a:pt x="215" y="204"/>
                  </a:lnTo>
                  <a:lnTo>
                    <a:pt x="215" y="64"/>
                  </a:lnTo>
                  <a:lnTo>
                    <a:pt x="224" y="57"/>
                  </a:lnTo>
                  <a:lnTo>
                    <a:pt x="234" y="49"/>
                  </a:lnTo>
                  <a:lnTo>
                    <a:pt x="246" y="43"/>
                  </a:lnTo>
                  <a:lnTo>
                    <a:pt x="261" y="41"/>
                  </a:lnTo>
                  <a:lnTo>
                    <a:pt x="272" y="43"/>
                  </a:lnTo>
                  <a:lnTo>
                    <a:pt x="281" y="48"/>
                  </a:lnTo>
                  <a:lnTo>
                    <a:pt x="287" y="58"/>
                  </a:lnTo>
                  <a:lnTo>
                    <a:pt x="290" y="72"/>
                  </a:lnTo>
                  <a:lnTo>
                    <a:pt x="290" y="204"/>
                  </a:lnTo>
                  <a:lnTo>
                    <a:pt x="266" y="204"/>
                  </a:lnTo>
                  <a:lnTo>
                    <a:pt x="266" y="225"/>
                  </a:lnTo>
                  <a:lnTo>
                    <a:pt x="371" y="225"/>
                  </a:lnTo>
                  <a:lnTo>
                    <a:pt x="371" y="204"/>
                  </a:lnTo>
                  <a:lnTo>
                    <a:pt x="348" y="204"/>
                  </a:lnTo>
                  <a:lnTo>
                    <a:pt x="348" y="64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12" name="Freeform 11"/>
            <p:cNvSpPr>
              <a:spLocks noEditPoints="1"/>
            </p:cNvSpPr>
            <p:nvPr userDrawn="1"/>
          </p:nvSpPr>
          <p:spPr bwMode="auto">
            <a:xfrm>
              <a:off x="436245" y="19050"/>
              <a:ext cx="67945" cy="109855"/>
            </a:xfrm>
            <a:custGeom>
              <a:avLst/>
              <a:gdLst>
                <a:gd name="T0" fmla="*/ 193 w 214"/>
                <a:gd name="T1" fmla="*/ 39 h 345"/>
                <a:gd name="T2" fmla="*/ 214 w 214"/>
                <a:gd name="T3" fmla="*/ 4 h 345"/>
                <a:gd name="T4" fmla="*/ 186 w 214"/>
                <a:gd name="T5" fmla="*/ 0 h 345"/>
                <a:gd name="T6" fmla="*/ 168 w 214"/>
                <a:gd name="T7" fmla="*/ 9 h 345"/>
                <a:gd name="T8" fmla="*/ 157 w 214"/>
                <a:gd name="T9" fmla="*/ 29 h 345"/>
                <a:gd name="T10" fmla="*/ 140 w 214"/>
                <a:gd name="T11" fmla="*/ 34 h 345"/>
                <a:gd name="T12" fmla="*/ 106 w 214"/>
                <a:gd name="T13" fmla="*/ 30 h 345"/>
                <a:gd name="T14" fmla="*/ 66 w 214"/>
                <a:gd name="T15" fmla="*/ 36 h 345"/>
                <a:gd name="T16" fmla="*/ 32 w 214"/>
                <a:gd name="T17" fmla="*/ 54 h 345"/>
                <a:gd name="T18" fmla="*/ 9 w 214"/>
                <a:gd name="T19" fmla="*/ 82 h 345"/>
                <a:gd name="T20" fmla="*/ 1 w 214"/>
                <a:gd name="T21" fmla="*/ 124 h 345"/>
                <a:gd name="T22" fmla="*/ 16 w 214"/>
                <a:gd name="T23" fmla="*/ 169 h 345"/>
                <a:gd name="T24" fmla="*/ 52 w 214"/>
                <a:gd name="T25" fmla="*/ 200 h 345"/>
                <a:gd name="T26" fmla="*/ 22 w 214"/>
                <a:gd name="T27" fmla="*/ 237 h 345"/>
                <a:gd name="T28" fmla="*/ 12 w 214"/>
                <a:gd name="T29" fmla="*/ 270 h 345"/>
                <a:gd name="T30" fmla="*/ 39 w 214"/>
                <a:gd name="T31" fmla="*/ 266 h 345"/>
                <a:gd name="T32" fmla="*/ 78 w 214"/>
                <a:gd name="T33" fmla="*/ 264 h 345"/>
                <a:gd name="T34" fmla="*/ 69 w 214"/>
                <a:gd name="T35" fmla="*/ 272 h 345"/>
                <a:gd name="T36" fmla="*/ 56 w 214"/>
                <a:gd name="T37" fmla="*/ 292 h 345"/>
                <a:gd name="T38" fmla="*/ 56 w 214"/>
                <a:gd name="T39" fmla="*/ 319 h 345"/>
                <a:gd name="T40" fmla="*/ 73 w 214"/>
                <a:gd name="T41" fmla="*/ 336 h 345"/>
                <a:gd name="T42" fmla="*/ 100 w 214"/>
                <a:gd name="T43" fmla="*/ 344 h 345"/>
                <a:gd name="T44" fmla="*/ 141 w 214"/>
                <a:gd name="T45" fmla="*/ 343 h 345"/>
                <a:gd name="T46" fmla="*/ 180 w 214"/>
                <a:gd name="T47" fmla="*/ 325 h 345"/>
                <a:gd name="T48" fmla="*/ 199 w 214"/>
                <a:gd name="T49" fmla="*/ 297 h 345"/>
                <a:gd name="T50" fmla="*/ 200 w 214"/>
                <a:gd name="T51" fmla="*/ 268 h 345"/>
                <a:gd name="T52" fmla="*/ 188 w 214"/>
                <a:gd name="T53" fmla="*/ 247 h 345"/>
                <a:gd name="T54" fmla="*/ 160 w 214"/>
                <a:gd name="T55" fmla="*/ 232 h 345"/>
                <a:gd name="T56" fmla="*/ 116 w 214"/>
                <a:gd name="T57" fmla="*/ 227 h 345"/>
                <a:gd name="T58" fmla="*/ 64 w 214"/>
                <a:gd name="T59" fmla="*/ 231 h 345"/>
                <a:gd name="T60" fmla="*/ 91 w 214"/>
                <a:gd name="T61" fmla="*/ 209 h 345"/>
                <a:gd name="T62" fmla="*/ 129 w 214"/>
                <a:gd name="T63" fmla="*/ 206 h 345"/>
                <a:gd name="T64" fmla="*/ 170 w 214"/>
                <a:gd name="T65" fmla="*/ 190 h 345"/>
                <a:gd name="T66" fmla="*/ 195 w 214"/>
                <a:gd name="T67" fmla="*/ 159 h 345"/>
                <a:gd name="T68" fmla="*/ 204 w 214"/>
                <a:gd name="T69" fmla="*/ 121 h 345"/>
                <a:gd name="T70" fmla="*/ 196 w 214"/>
                <a:gd name="T71" fmla="*/ 83 h 345"/>
                <a:gd name="T72" fmla="*/ 181 w 214"/>
                <a:gd name="T73" fmla="*/ 57 h 345"/>
                <a:gd name="T74" fmla="*/ 174 w 214"/>
                <a:gd name="T75" fmla="*/ 44 h 345"/>
                <a:gd name="T76" fmla="*/ 176 w 214"/>
                <a:gd name="T77" fmla="*/ 39 h 345"/>
                <a:gd name="T78" fmla="*/ 182 w 214"/>
                <a:gd name="T79" fmla="*/ 38 h 345"/>
                <a:gd name="T80" fmla="*/ 118 w 214"/>
                <a:gd name="T81" fmla="*/ 265 h 345"/>
                <a:gd name="T82" fmla="*/ 141 w 214"/>
                <a:gd name="T83" fmla="*/ 271 h 345"/>
                <a:gd name="T84" fmla="*/ 157 w 214"/>
                <a:gd name="T85" fmla="*/ 287 h 345"/>
                <a:gd name="T86" fmla="*/ 157 w 214"/>
                <a:gd name="T87" fmla="*/ 308 h 345"/>
                <a:gd name="T88" fmla="*/ 142 w 214"/>
                <a:gd name="T89" fmla="*/ 320 h 345"/>
                <a:gd name="T90" fmla="*/ 120 w 214"/>
                <a:gd name="T91" fmla="*/ 319 h 345"/>
                <a:gd name="T92" fmla="*/ 103 w 214"/>
                <a:gd name="T93" fmla="*/ 306 h 345"/>
                <a:gd name="T94" fmla="*/ 97 w 214"/>
                <a:gd name="T95" fmla="*/ 286 h 345"/>
                <a:gd name="T96" fmla="*/ 102 w 214"/>
                <a:gd name="T97" fmla="*/ 266 h 345"/>
                <a:gd name="T98" fmla="*/ 110 w 214"/>
                <a:gd name="T99" fmla="*/ 185 h 345"/>
                <a:gd name="T100" fmla="*/ 79 w 214"/>
                <a:gd name="T101" fmla="*/ 174 h 345"/>
                <a:gd name="T102" fmla="*/ 61 w 214"/>
                <a:gd name="T103" fmla="*/ 145 h 345"/>
                <a:gd name="T104" fmla="*/ 55 w 214"/>
                <a:gd name="T105" fmla="*/ 104 h 345"/>
                <a:gd name="T106" fmla="*/ 61 w 214"/>
                <a:gd name="T107" fmla="*/ 75 h 345"/>
                <a:gd name="T108" fmla="*/ 80 w 214"/>
                <a:gd name="T109" fmla="*/ 56 h 345"/>
                <a:gd name="T110" fmla="*/ 110 w 214"/>
                <a:gd name="T111" fmla="*/ 57 h 345"/>
                <a:gd name="T112" fmla="*/ 135 w 214"/>
                <a:gd name="T113" fmla="*/ 78 h 345"/>
                <a:gd name="T114" fmla="*/ 148 w 214"/>
                <a:gd name="T115" fmla="*/ 114 h 345"/>
                <a:gd name="T116" fmla="*/ 150 w 214"/>
                <a:gd name="T117" fmla="*/ 146 h 345"/>
                <a:gd name="T118" fmla="*/ 146 w 214"/>
                <a:gd name="T119" fmla="*/ 164 h 345"/>
                <a:gd name="T120" fmla="*/ 134 w 214"/>
                <a:gd name="T121" fmla="*/ 179 h 345"/>
                <a:gd name="T122" fmla="*/ 110 w 214"/>
                <a:gd name="T123" fmla="*/ 185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4" h="345">
                  <a:moveTo>
                    <a:pt x="182" y="38"/>
                  </a:moveTo>
                  <a:lnTo>
                    <a:pt x="193" y="39"/>
                  </a:lnTo>
                  <a:lnTo>
                    <a:pt x="202" y="44"/>
                  </a:lnTo>
                  <a:lnTo>
                    <a:pt x="214" y="4"/>
                  </a:lnTo>
                  <a:lnTo>
                    <a:pt x="201" y="1"/>
                  </a:lnTo>
                  <a:lnTo>
                    <a:pt x="186" y="0"/>
                  </a:lnTo>
                  <a:lnTo>
                    <a:pt x="176" y="2"/>
                  </a:lnTo>
                  <a:lnTo>
                    <a:pt x="168" y="9"/>
                  </a:lnTo>
                  <a:lnTo>
                    <a:pt x="162" y="19"/>
                  </a:lnTo>
                  <a:lnTo>
                    <a:pt x="157" y="29"/>
                  </a:lnTo>
                  <a:lnTo>
                    <a:pt x="152" y="39"/>
                  </a:lnTo>
                  <a:lnTo>
                    <a:pt x="140" y="34"/>
                  </a:lnTo>
                  <a:lnTo>
                    <a:pt x="123" y="31"/>
                  </a:lnTo>
                  <a:lnTo>
                    <a:pt x="106" y="30"/>
                  </a:lnTo>
                  <a:lnTo>
                    <a:pt x="86" y="31"/>
                  </a:lnTo>
                  <a:lnTo>
                    <a:pt x="66" y="36"/>
                  </a:lnTo>
                  <a:lnTo>
                    <a:pt x="48" y="44"/>
                  </a:lnTo>
                  <a:lnTo>
                    <a:pt x="32" y="54"/>
                  </a:lnTo>
                  <a:lnTo>
                    <a:pt x="20" y="66"/>
                  </a:lnTo>
                  <a:lnTo>
                    <a:pt x="9" y="82"/>
                  </a:lnTo>
                  <a:lnTo>
                    <a:pt x="3" y="102"/>
                  </a:lnTo>
                  <a:lnTo>
                    <a:pt x="1" y="124"/>
                  </a:lnTo>
                  <a:lnTo>
                    <a:pt x="6" y="147"/>
                  </a:lnTo>
                  <a:lnTo>
                    <a:pt x="16" y="169"/>
                  </a:lnTo>
                  <a:lnTo>
                    <a:pt x="32" y="188"/>
                  </a:lnTo>
                  <a:lnTo>
                    <a:pt x="52" y="200"/>
                  </a:lnTo>
                  <a:lnTo>
                    <a:pt x="40" y="220"/>
                  </a:lnTo>
                  <a:lnTo>
                    <a:pt x="22" y="237"/>
                  </a:lnTo>
                  <a:lnTo>
                    <a:pt x="0" y="252"/>
                  </a:lnTo>
                  <a:lnTo>
                    <a:pt x="12" y="270"/>
                  </a:lnTo>
                  <a:lnTo>
                    <a:pt x="22" y="269"/>
                  </a:lnTo>
                  <a:lnTo>
                    <a:pt x="39" y="266"/>
                  </a:lnTo>
                  <a:lnTo>
                    <a:pt x="58" y="265"/>
                  </a:lnTo>
                  <a:lnTo>
                    <a:pt x="78" y="264"/>
                  </a:lnTo>
                  <a:lnTo>
                    <a:pt x="79" y="265"/>
                  </a:lnTo>
                  <a:lnTo>
                    <a:pt x="69" y="272"/>
                  </a:lnTo>
                  <a:lnTo>
                    <a:pt x="61" y="281"/>
                  </a:lnTo>
                  <a:lnTo>
                    <a:pt x="56" y="292"/>
                  </a:lnTo>
                  <a:lnTo>
                    <a:pt x="54" y="306"/>
                  </a:lnTo>
                  <a:lnTo>
                    <a:pt x="56" y="319"/>
                  </a:lnTo>
                  <a:lnTo>
                    <a:pt x="63" y="329"/>
                  </a:lnTo>
                  <a:lnTo>
                    <a:pt x="73" y="336"/>
                  </a:lnTo>
                  <a:lnTo>
                    <a:pt x="85" y="341"/>
                  </a:lnTo>
                  <a:lnTo>
                    <a:pt x="100" y="344"/>
                  </a:lnTo>
                  <a:lnTo>
                    <a:pt x="116" y="345"/>
                  </a:lnTo>
                  <a:lnTo>
                    <a:pt x="141" y="343"/>
                  </a:lnTo>
                  <a:lnTo>
                    <a:pt x="163" y="336"/>
                  </a:lnTo>
                  <a:lnTo>
                    <a:pt x="180" y="325"/>
                  </a:lnTo>
                  <a:lnTo>
                    <a:pt x="192" y="313"/>
                  </a:lnTo>
                  <a:lnTo>
                    <a:pt x="199" y="297"/>
                  </a:lnTo>
                  <a:lnTo>
                    <a:pt x="201" y="280"/>
                  </a:lnTo>
                  <a:lnTo>
                    <a:pt x="200" y="268"/>
                  </a:lnTo>
                  <a:lnTo>
                    <a:pt x="195" y="256"/>
                  </a:lnTo>
                  <a:lnTo>
                    <a:pt x="188" y="247"/>
                  </a:lnTo>
                  <a:lnTo>
                    <a:pt x="176" y="238"/>
                  </a:lnTo>
                  <a:lnTo>
                    <a:pt x="160" y="232"/>
                  </a:lnTo>
                  <a:lnTo>
                    <a:pt x="140" y="228"/>
                  </a:lnTo>
                  <a:lnTo>
                    <a:pt x="116" y="227"/>
                  </a:lnTo>
                  <a:lnTo>
                    <a:pt x="90" y="228"/>
                  </a:lnTo>
                  <a:lnTo>
                    <a:pt x="64" y="231"/>
                  </a:lnTo>
                  <a:lnTo>
                    <a:pt x="79" y="209"/>
                  </a:lnTo>
                  <a:lnTo>
                    <a:pt x="91" y="209"/>
                  </a:lnTo>
                  <a:lnTo>
                    <a:pt x="102" y="209"/>
                  </a:lnTo>
                  <a:lnTo>
                    <a:pt x="129" y="206"/>
                  </a:lnTo>
                  <a:lnTo>
                    <a:pt x="151" y="200"/>
                  </a:lnTo>
                  <a:lnTo>
                    <a:pt x="170" y="190"/>
                  </a:lnTo>
                  <a:lnTo>
                    <a:pt x="184" y="177"/>
                  </a:lnTo>
                  <a:lnTo>
                    <a:pt x="195" y="159"/>
                  </a:lnTo>
                  <a:lnTo>
                    <a:pt x="201" y="142"/>
                  </a:lnTo>
                  <a:lnTo>
                    <a:pt x="204" y="121"/>
                  </a:lnTo>
                  <a:lnTo>
                    <a:pt x="201" y="100"/>
                  </a:lnTo>
                  <a:lnTo>
                    <a:pt x="196" y="83"/>
                  </a:lnTo>
                  <a:lnTo>
                    <a:pt x="188" y="68"/>
                  </a:lnTo>
                  <a:lnTo>
                    <a:pt x="181" y="57"/>
                  </a:lnTo>
                  <a:lnTo>
                    <a:pt x="176" y="50"/>
                  </a:lnTo>
                  <a:lnTo>
                    <a:pt x="174" y="44"/>
                  </a:lnTo>
                  <a:lnTo>
                    <a:pt x="175" y="41"/>
                  </a:lnTo>
                  <a:lnTo>
                    <a:pt x="176" y="39"/>
                  </a:lnTo>
                  <a:lnTo>
                    <a:pt x="180" y="38"/>
                  </a:lnTo>
                  <a:lnTo>
                    <a:pt x="182" y="38"/>
                  </a:lnTo>
                  <a:close/>
                  <a:moveTo>
                    <a:pt x="106" y="264"/>
                  </a:moveTo>
                  <a:lnTo>
                    <a:pt x="118" y="265"/>
                  </a:lnTo>
                  <a:lnTo>
                    <a:pt x="130" y="268"/>
                  </a:lnTo>
                  <a:lnTo>
                    <a:pt x="141" y="271"/>
                  </a:lnTo>
                  <a:lnTo>
                    <a:pt x="151" y="279"/>
                  </a:lnTo>
                  <a:lnTo>
                    <a:pt x="157" y="287"/>
                  </a:lnTo>
                  <a:lnTo>
                    <a:pt x="159" y="298"/>
                  </a:lnTo>
                  <a:lnTo>
                    <a:pt x="157" y="308"/>
                  </a:lnTo>
                  <a:lnTo>
                    <a:pt x="151" y="316"/>
                  </a:lnTo>
                  <a:lnTo>
                    <a:pt x="142" y="320"/>
                  </a:lnTo>
                  <a:lnTo>
                    <a:pt x="132" y="322"/>
                  </a:lnTo>
                  <a:lnTo>
                    <a:pt x="120" y="319"/>
                  </a:lnTo>
                  <a:lnTo>
                    <a:pt x="109" y="314"/>
                  </a:lnTo>
                  <a:lnTo>
                    <a:pt x="103" y="306"/>
                  </a:lnTo>
                  <a:lnTo>
                    <a:pt x="98" y="296"/>
                  </a:lnTo>
                  <a:lnTo>
                    <a:pt x="97" y="286"/>
                  </a:lnTo>
                  <a:lnTo>
                    <a:pt x="98" y="274"/>
                  </a:lnTo>
                  <a:lnTo>
                    <a:pt x="102" y="266"/>
                  </a:lnTo>
                  <a:lnTo>
                    <a:pt x="106" y="264"/>
                  </a:lnTo>
                  <a:close/>
                  <a:moveTo>
                    <a:pt x="110" y="185"/>
                  </a:moveTo>
                  <a:lnTo>
                    <a:pt x="93" y="183"/>
                  </a:lnTo>
                  <a:lnTo>
                    <a:pt x="79" y="174"/>
                  </a:lnTo>
                  <a:lnTo>
                    <a:pt x="68" y="162"/>
                  </a:lnTo>
                  <a:lnTo>
                    <a:pt x="61" y="145"/>
                  </a:lnTo>
                  <a:lnTo>
                    <a:pt x="56" y="125"/>
                  </a:lnTo>
                  <a:lnTo>
                    <a:pt x="55" y="104"/>
                  </a:lnTo>
                  <a:lnTo>
                    <a:pt x="56" y="88"/>
                  </a:lnTo>
                  <a:lnTo>
                    <a:pt x="61" y="75"/>
                  </a:lnTo>
                  <a:lnTo>
                    <a:pt x="68" y="63"/>
                  </a:lnTo>
                  <a:lnTo>
                    <a:pt x="80" y="56"/>
                  </a:lnTo>
                  <a:lnTo>
                    <a:pt x="94" y="54"/>
                  </a:lnTo>
                  <a:lnTo>
                    <a:pt x="110" y="57"/>
                  </a:lnTo>
                  <a:lnTo>
                    <a:pt x="124" y="65"/>
                  </a:lnTo>
                  <a:lnTo>
                    <a:pt x="135" y="78"/>
                  </a:lnTo>
                  <a:lnTo>
                    <a:pt x="142" y="94"/>
                  </a:lnTo>
                  <a:lnTo>
                    <a:pt x="148" y="114"/>
                  </a:lnTo>
                  <a:lnTo>
                    <a:pt x="150" y="136"/>
                  </a:lnTo>
                  <a:lnTo>
                    <a:pt x="150" y="146"/>
                  </a:lnTo>
                  <a:lnTo>
                    <a:pt x="148" y="154"/>
                  </a:lnTo>
                  <a:lnTo>
                    <a:pt x="146" y="164"/>
                  </a:lnTo>
                  <a:lnTo>
                    <a:pt x="141" y="173"/>
                  </a:lnTo>
                  <a:lnTo>
                    <a:pt x="134" y="179"/>
                  </a:lnTo>
                  <a:lnTo>
                    <a:pt x="124" y="184"/>
                  </a:lnTo>
                  <a:lnTo>
                    <a:pt x="110" y="185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13" name="Freeform 12"/>
            <p:cNvSpPr>
              <a:spLocks noEditPoints="1"/>
            </p:cNvSpPr>
            <p:nvPr userDrawn="1"/>
          </p:nvSpPr>
          <p:spPr bwMode="auto">
            <a:xfrm>
              <a:off x="509270" y="29210"/>
              <a:ext cx="75565" cy="73660"/>
            </a:xfrm>
            <a:custGeom>
              <a:avLst/>
              <a:gdLst>
                <a:gd name="T0" fmla="*/ 120 w 239"/>
                <a:gd name="T1" fmla="*/ 0 h 233"/>
                <a:gd name="T2" fmla="*/ 94 w 239"/>
                <a:gd name="T3" fmla="*/ 3 h 233"/>
                <a:gd name="T4" fmla="*/ 70 w 239"/>
                <a:gd name="T5" fmla="*/ 10 h 233"/>
                <a:gd name="T6" fmla="*/ 49 w 239"/>
                <a:gd name="T7" fmla="*/ 20 h 233"/>
                <a:gd name="T8" fmla="*/ 33 w 239"/>
                <a:gd name="T9" fmla="*/ 35 h 233"/>
                <a:gd name="T10" fmla="*/ 19 w 239"/>
                <a:gd name="T11" fmla="*/ 52 h 233"/>
                <a:gd name="T12" fmla="*/ 9 w 239"/>
                <a:gd name="T13" fmla="*/ 72 h 233"/>
                <a:gd name="T14" fmla="*/ 2 w 239"/>
                <a:gd name="T15" fmla="*/ 92 h 233"/>
                <a:gd name="T16" fmla="*/ 0 w 239"/>
                <a:gd name="T17" fmla="*/ 116 h 233"/>
                <a:gd name="T18" fmla="*/ 2 w 239"/>
                <a:gd name="T19" fmla="*/ 139 h 233"/>
                <a:gd name="T20" fmla="*/ 9 w 239"/>
                <a:gd name="T21" fmla="*/ 161 h 233"/>
                <a:gd name="T22" fmla="*/ 19 w 239"/>
                <a:gd name="T23" fmla="*/ 181 h 233"/>
                <a:gd name="T24" fmla="*/ 33 w 239"/>
                <a:gd name="T25" fmla="*/ 198 h 233"/>
                <a:gd name="T26" fmla="*/ 49 w 239"/>
                <a:gd name="T27" fmla="*/ 212 h 233"/>
                <a:gd name="T28" fmla="*/ 70 w 239"/>
                <a:gd name="T29" fmla="*/ 223 h 233"/>
                <a:gd name="T30" fmla="*/ 94 w 239"/>
                <a:gd name="T31" fmla="*/ 230 h 233"/>
                <a:gd name="T32" fmla="*/ 120 w 239"/>
                <a:gd name="T33" fmla="*/ 233 h 233"/>
                <a:gd name="T34" fmla="*/ 150 w 239"/>
                <a:gd name="T35" fmla="*/ 229 h 233"/>
                <a:gd name="T36" fmla="*/ 175 w 239"/>
                <a:gd name="T37" fmla="*/ 220 h 233"/>
                <a:gd name="T38" fmla="*/ 198 w 239"/>
                <a:gd name="T39" fmla="*/ 207 h 233"/>
                <a:gd name="T40" fmla="*/ 215 w 239"/>
                <a:gd name="T41" fmla="*/ 188 h 233"/>
                <a:gd name="T42" fmla="*/ 228 w 239"/>
                <a:gd name="T43" fmla="*/ 167 h 233"/>
                <a:gd name="T44" fmla="*/ 237 w 239"/>
                <a:gd name="T45" fmla="*/ 143 h 233"/>
                <a:gd name="T46" fmla="*/ 239 w 239"/>
                <a:gd name="T47" fmla="*/ 116 h 233"/>
                <a:gd name="T48" fmla="*/ 237 w 239"/>
                <a:gd name="T49" fmla="*/ 90 h 233"/>
                <a:gd name="T50" fmla="*/ 228 w 239"/>
                <a:gd name="T51" fmla="*/ 65 h 233"/>
                <a:gd name="T52" fmla="*/ 215 w 239"/>
                <a:gd name="T53" fmla="*/ 43 h 233"/>
                <a:gd name="T54" fmla="*/ 198 w 239"/>
                <a:gd name="T55" fmla="*/ 26 h 233"/>
                <a:gd name="T56" fmla="*/ 175 w 239"/>
                <a:gd name="T57" fmla="*/ 13 h 233"/>
                <a:gd name="T58" fmla="*/ 150 w 239"/>
                <a:gd name="T59" fmla="*/ 4 h 233"/>
                <a:gd name="T60" fmla="*/ 120 w 239"/>
                <a:gd name="T61" fmla="*/ 0 h 233"/>
                <a:gd name="T62" fmla="*/ 127 w 239"/>
                <a:gd name="T63" fmla="*/ 206 h 233"/>
                <a:gd name="T64" fmla="*/ 112 w 239"/>
                <a:gd name="T65" fmla="*/ 203 h 233"/>
                <a:gd name="T66" fmla="*/ 97 w 239"/>
                <a:gd name="T67" fmla="*/ 195 h 233"/>
                <a:gd name="T68" fmla="*/ 84 w 239"/>
                <a:gd name="T69" fmla="*/ 182 h 233"/>
                <a:gd name="T70" fmla="*/ 73 w 239"/>
                <a:gd name="T71" fmla="*/ 164 h 233"/>
                <a:gd name="T72" fmla="*/ 66 w 239"/>
                <a:gd name="T73" fmla="*/ 143 h 233"/>
                <a:gd name="T74" fmla="*/ 61 w 239"/>
                <a:gd name="T75" fmla="*/ 117 h 233"/>
                <a:gd name="T76" fmla="*/ 60 w 239"/>
                <a:gd name="T77" fmla="*/ 90 h 233"/>
                <a:gd name="T78" fmla="*/ 61 w 239"/>
                <a:gd name="T79" fmla="*/ 74 h 233"/>
                <a:gd name="T80" fmla="*/ 65 w 239"/>
                <a:gd name="T81" fmla="*/ 59 h 233"/>
                <a:gd name="T82" fmla="*/ 72 w 239"/>
                <a:gd name="T83" fmla="*/ 46 h 233"/>
                <a:gd name="T84" fmla="*/ 82 w 239"/>
                <a:gd name="T85" fmla="*/ 36 h 233"/>
                <a:gd name="T86" fmla="*/ 95 w 239"/>
                <a:gd name="T87" fmla="*/ 29 h 233"/>
                <a:gd name="T88" fmla="*/ 111 w 239"/>
                <a:gd name="T89" fmla="*/ 26 h 233"/>
                <a:gd name="T90" fmla="*/ 127 w 239"/>
                <a:gd name="T91" fmla="*/ 30 h 233"/>
                <a:gd name="T92" fmla="*/ 141 w 239"/>
                <a:gd name="T93" fmla="*/ 37 h 233"/>
                <a:gd name="T94" fmla="*/ 153 w 239"/>
                <a:gd name="T95" fmla="*/ 48 h 233"/>
                <a:gd name="T96" fmla="*/ 162 w 239"/>
                <a:gd name="T97" fmla="*/ 63 h 233"/>
                <a:gd name="T98" fmla="*/ 171 w 239"/>
                <a:gd name="T99" fmla="*/ 81 h 233"/>
                <a:gd name="T100" fmla="*/ 175 w 239"/>
                <a:gd name="T101" fmla="*/ 100 h 233"/>
                <a:gd name="T102" fmla="*/ 179 w 239"/>
                <a:gd name="T103" fmla="*/ 121 h 233"/>
                <a:gd name="T104" fmla="*/ 180 w 239"/>
                <a:gd name="T105" fmla="*/ 142 h 233"/>
                <a:gd name="T106" fmla="*/ 179 w 239"/>
                <a:gd name="T107" fmla="*/ 160 h 233"/>
                <a:gd name="T108" fmla="*/ 175 w 239"/>
                <a:gd name="T109" fmla="*/ 175 h 233"/>
                <a:gd name="T110" fmla="*/ 168 w 239"/>
                <a:gd name="T111" fmla="*/ 188 h 233"/>
                <a:gd name="T112" fmla="*/ 159 w 239"/>
                <a:gd name="T113" fmla="*/ 198 h 233"/>
                <a:gd name="T114" fmla="*/ 145 w 239"/>
                <a:gd name="T115" fmla="*/ 204 h 233"/>
                <a:gd name="T116" fmla="*/ 127 w 239"/>
                <a:gd name="T117" fmla="*/ 206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39" h="233">
                  <a:moveTo>
                    <a:pt x="120" y="0"/>
                  </a:moveTo>
                  <a:lnTo>
                    <a:pt x="94" y="3"/>
                  </a:lnTo>
                  <a:lnTo>
                    <a:pt x="70" y="10"/>
                  </a:lnTo>
                  <a:lnTo>
                    <a:pt x="49" y="20"/>
                  </a:lnTo>
                  <a:lnTo>
                    <a:pt x="33" y="35"/>
                  </a:lnTo>
                  <a:lnTo>
                    <a:pt x="19" y="52"/>
                  </a:lnTo>
                  <a:lnTo>
                    <a:pt x="9" y="72"/>
                  </a:lnTo>
                  <a:lnTo>
                    <a:pt x="2" y="92"/>
                  </a:lnTo>
                  <a:lnTo>
                    <a:pt x="0" y="116"/>
                  </a:lnTo>
                  <a:lnTo>
                    <a:pt x="2" y="139"/>
                  </a:lnTo>
                  <a:lnTo>
                    <a:pt x="9" y="161"/>
                  </a:lnTo>
                  <a:lnTo>
                    <a:pt x="19" y="181"/>
                  </a:lnTo>
                  <a:lnTo>
                    <a:pt x="33" y="198"/>
                  </a:lnTo>
                  <a:lnTo>
                    <a:pt x="49" y="212"/>
                  </a:lnTo>
                  <a:lnTo>
                    <a:pt x="70" y="223"/>
                  </a:lnTo>
                  <a:lnTo>
                    <a:pt x="94" y="230"/>
                  </a:lnTo>
                  <a:lnTo>
                    <a:pt x="120" y="233"/>
                  </a:lnTo>
                  <a:lnTo>
                    <a:pt x="150" y="229"/>
                  </a:lnTo>
                  <a:lnTo>
                    <a:pt x="175" y="220"/>
                  </a:lnTo>
                  <a:lnTo>
                    <a:pt x="198" y="207"/>
                  </a:lnTo>
                  <a:lnTo>
                    <a:pt x="215" y="188"/>
                  </a:lnTo>
                  <a:lnTo>
                    <a:pt x="228" y="167"/>
                  </a:lnTo>
                  <a:lnTo>
                    <a:pt x="237" y="143"/>
                  </a:lnTo>
                  <a:lnTo>
                    <a:pt x="239" y="116"/>
                  </a:lnTo>
                  <a:lnTo>
                    <a:pt x="237" y="90"/>
                  </a:lnTo>
                  <a:lnTo>
                    <a:pt x="228" y="65"/>
                  </a:lnTo>
                  <a:lnTo>
                    <a:pt x="215" y="43"/>
                  </a:lnTo>
                  <a:lnTo>
                    <a:pt x="198" y="26"/>
                  </a:lnTo>
                  <a:lnTo>
                    <a:pt x="175" y="13"/>
                  </a:lnTo>
                  <a:lnTo>
                    <a:pt x="150" y="4"/>
                  </a:lnTo>
                  <a:lnTo>
                    <a:pt x="120" y="0"/>
                  </a:lnTo>
                  <a:close/>
                  <a:moveTo>
                    <a:pt x="127" y="206"/>
                  </a:moveTo>
                  <a:lnTo>
                    <a:pt x="112" y="203"/>
                  </a:lnTo>
                  <a:lnTo>
                    <a:pt x="97" y="195"/>
                  </a:lnTo>
                  <a:lnTo>
                    <a:pt x="84" y="182"/>
                  </a:lnTo>
                  <a:lnTo>
                    <a:pt x="73" y="164"/>
                  </a:lnTo>
                  <a:lnTo>
                    <a:pt x="66" y="143"/>
                  </a:lnTo>
                  <a:lnTo>
                    <a:pt x="61" y="117"/>
                  </a:lnTo>
                  <a:lnTo>
                    <a:pt x="60" y="90"/>
                  </a:lnTo>
                  <a:lnTo>
                    <a:pt x="61" y="74"/>
                  </a:lnTo>
                  <a:lnTo>
                    <a:pt x="65" y="59"/>
                  </a:lnTo>
                  <a:lnTo>
                    <a:pt x="72" y="46"/>
                  </a:lnTo>
                  <a:lnTo>
                    <a:pt x="82" y="36"/>
                  </a:lnTo>
                  <a:lnTo>
                    <a:pt x="95" y="29"/>
                  </a:lnTo>
                  <a:lnTo>
                    <a:pt x="111" y="26"/>
                  </a:lnTo>
                  <a:lnTo>
                    <a:pt x="127" y="30"/>
                  </a:lnTo>
                  <a:lnTo>
                    <a:pt x="141" y="37"/>
                  </a:lnTo>
                  <a:lnTo>
                    <a:pt x="153" y="48"/>
                  </a:lnTo>
                  <a:lnTo>
                    <a:pt x="162" y="63"/>
                  </a:lnTo>
                  <a:lnTo>
                    <a:pt x="171" y="81"/>
                  </a:lnTo>
                  <a:lnTo>
                    <a:pt x="175" y="100"/>
                  </a:lnTo>
                  <a:lnTo>
                    <a:pt x="179" y="121"/>
                  </a:lnTo>
                  <a:lnTo>
                    <a:pt x="180" y="142"/>
                  </a:lnTo>
                  <a:lnTo>
                    <a:pt x="179" y="160"/>
                  </a:lnTo>
                  <a:lnTo>
                    <a:pt x="175" y="175"/>
                  </a:lnTo>
                  <a:lnTo>
                    <a:pt x="168" y="188"/>
                  </a:lnTo>
                  <a:lnTo>
                    <a:pt x="159" y="198"/>
                  </a:lnTo>
                  <a:lnTo>
                    <a:pt x="145" y="204"/>
                  </a:lnTo>
                  <a:lnTo>
                    <a:pt x="127" y="206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 userDrawn="1"/>
          </p:nvSpPr>
          <p:spPr bwMode="auto">
            <a:xfrm>
              <a:off x="354330" y="29210"/>
              <a:ext cx="75565" cy="71120"/>
            </a:xfrm>
            <a:custGeom>
              <a:avLst/>
              <a:gdLst>
                <a:gd name="T0" fmla="*/ 214 w 238"/>
                <a:gd name="T1" fmla="*/ 70 h 225"/>
                <a:gd name="T2" fmla="*/ 213 w 238"/>
                <a:gd name="T3" fmla="*/ 51 h 225"/>
                <a:gd name="T4" fmla="*/ 207 w 238"/>
                <a:gd name="T5" fmla="*/ 33 h 225"/>
                <a:gd name="T6" fmla="*/ 198 w 238"/>
                <a:gd name="T7" fmla="*/ 20 h 225"/>
                <a:gd name="T8" fmla="*/ 186 w 238"/>
                <a:gd name="T9" fmla="*/ 9 h 225"/>
                <a:gd name="T10" fmla="*/ 170 w 238"/>
                <a:gd name="T11" fmla="*/ 3 h 225"/>
                <a:gd name="T12" fmla="*/ 152 w 238"/>
                <a:gd name="T13" fmla="*/ 0 h 225"/>
                <a:gd name="T14" fmla="*/ 130 w 238"/>
                <a:gd name="T15" fmla="*/ 4 h 225"/>
                <a:gd name="T16" fmla="*/ 112 w 238"/>
                <a:gd name="T17" fmla="*/ 10 h 225"/>
                <a:gd name="T18" fmla="*/ 96 w 238"/>
                <a:gd name="T19" fmla="*/ 20 h 225"/>
                <a:gd name="T20" fmla="*/ 81 w 238"/>
                <a:gd name="T21" fmla="*/ 30 h 225"/>
                <a:gd name="T22" fmla="*/ 81 w 238"/>
                <a:gd name="T23" fmla="*/ 0 h 225"/>
                <a:gd name="T24" fmla="*/ 0 w 238"/>
                <a:gd name="T25" fmla="*/ 29 h 225"/>
                <a:gd name="T26" fmla="*/ 0 w 238"/>
                <a:gd name="T27" fmla="*/ 49 h 225"/>
                <a:gd name="T28" fmla="*/ 22 w 238"/>
                <a:gd name="T29" fmla="*/ 42 h 225"/>
                <a:gd name="T30" fmla="*/ 22 w 238"/>
                <a:gd name="T31" fmla="*/ 204 h 225"/>
                <a:gd name="T32" fmla="*/ 0 w 238"/>
                <a:gd name="T33" fmla="*/ 204 h 225"/>
                <a:gd name="T34" fmla="*/ 0 w 238"/>
                <a:gd name="T35" fmla="*/ 225 h 225"/>
                <a:gd name="T36" fmla="*/ 106 w 238"/>
                <a:gd name="T37" fmla="*/ 225 h 225"/>
                <a:gd name="T38" fmla="*/ 106 w 238"/>
                <a:gd name="T39" fmla="*/ 204 h 225"/>
                <a:gd name="T40" fmla="*/ 81 w 238"/>
                <a:gd name="T41" fmla="*/ 204 h 225"/>
                <a:gd name="T42" fmla="*/ 81 w 238"/>
                <a:gd name="T43" fmla="*/ 64 h 225"/>
                <a:gd name="T44" fmla="*/ 91 w 238"/>
                <a:gd name="T45" fmla="*/ 57 h 225"/>
                <a:gd name="T46" fmla="*/ 102 w 238"/>
                <a:gd name="T47" fmla="*/ 49 h 225"/>
                <a:gd name="T48" fmla="*/ 114 w 238"/>
                <a:gd name="T49" fmla="*/ 43 h 225"/>
                <a:gd name="T50" fmla="*/ 127 w 238"/>
                <a:gd name="T51" fmla="*/ 41 h 225"/>
                <a:gd name="T52" fmla="*/ 140 w 238"/>
                <a:gd name="T53" fmla="*/ 43 h 225"/>
                <a:gd name="T54" fmla="*/ 148 w 238"/>
                <a:gd name="T55" fmla="*/ 49 h 225"/>
                <a:gd name="T56" fmla="*/ 154 w 238"/>
                <a:gd name="T57" fmla="*/ 59 h 225"/>
                <a:gd name="T58" fmla="*/ 156 w 238"/>
                <a:gd name="T59" fmla="*/ 74 h 225"/>
                <a:gd name="T60" fmla="*/ 156 w 238"/>
                <a:gd name="T61" fmla="*/ 204 h 225"/>
                <a:gd name="T62" fmla="*/ 133 w 238"/>
                <a:gd name="T63" fmla="*/ 204 h 225"/>
                <a:gd name="T64" fmla="*/ 133 w 238"/>
                <a:gd name="T65" fmla="*/ 225 h 225"/>
                <a:gd name="T66" fmla="*/ 238 w 238"/>
                <a:gd name="T67" fmla="*/ 225 h 225"/>
                <a:gd name="T68" fmla="*/ 238 w 238"/>
                <a:gd name="T69" fmla="*/ 204 h 225"/>
                <a:gd name="T70" fmla="*/ 214 w 238"/>
                <a:gd name="T71" fmla="*/ 204 h 225"/>
                <a:gd name="T72" fmla="*/ 214 w 238"/>
                <a:gd name="T73" fmla="*/ 70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38" h="225">
                  <a:moveTo>
                    <a:pt x="214" y="70"/>
                  </a:moveTo>
                  <a:lnTo>
                    <a:pt x="213" y="51"/>
                  </a:lnTo>
                  <a:lnTo>
                    <a:pt x="207" y="33"/>
                  </a:lnTo>
                  <a:lnTo>
                    <a:pt x="198" y="20"/>
                  </a:lnTo>
                  <a:lnTo>
                    <a:pt x="186" y="9"/>
                  </a:lnTo>
                  <a:lnTo>
                    <a:pt x="170" y="3"/>
                  </a:lnTo>
                  <a:lnTo>
                    <a:pt x="152" y="0"/>
                  </a:lnTo>
                  <a:lnTo>
                    <a:pt x="130" y="4"/>
                  </a:lnTo>
                  <a:lnTo>
                    <a:pt x="112" y="10"/>
                  </a:lnTo>
                  <a:lnTo>
                    <a:pt x="96" y="20"/>
                  </a:lnTo>
                  <a:lnTo>
                    <a:pt x="81" y="30"/>
                  </a:lnTo>
                  <a:lnTo>
                    <a:pt x="81" y="0"/>
                  </a:lnTo>
                  <a:lnTo>
                    <a:pt x="0" y="29"/>
                  </a:lnTo>
                  <a:lnTo>
                    <a:pt x="0" y="49"/>
                  </a:lnTo>
                  <a:lnTo>
                    <a:pt x="22" y="42"/>
                  </a:lnTo>
                  <a:lnTo>
                    <a:pt x="22" y="204"/>
                  </a:lnTo>
                  <a:lnTo>
                    <a:pt x="0" y="204"/>
                  </a:lnTo>
                  <a:lnTo>
                    <a:pt x="0" y="225"/>
                  </a:lnTo>
                  <a:lnTo>
                    <a:pt x="106" y="225"/>
                  </a:lnTo>
                  <a:lnTo>
                    <a:pt x="106" y="204"/>
                  </a:lnTo>
                  <a:lnTo>
                    <a:pt x="81" y="204"/>
                  </a:lnTo>
                  <a:lnTo>
                    <a:pt x="81" y="64"/>
                  </a:lnTo>
                  <a:lnTo>
                    <a:pt x="91" y="57"/>
                  </a:lnTo>
                  <a:lnTo>
                    <a:pt x="102" y="49"/>
                  </a:lnTo>
                  <a:lnTo>
                    <a:pt x="114" y="43"/>
                  </a:lnTo>
                  <a:lnTo>
                    <a:pt x="127" y="41"/>
                  </a:lnTo>
                  <a:lnTo>
                    <a:pt x="140" y="43"/>
                  </a:lnTo>
                  <a:lnTo>
                    <a:pt x="148" y="49"/>
                  </a:lnTo>
                  <a:lnTo>
                    <a:pt x="154" y="59"/>
                  </a:lnTo>
                  <a:lnTo>
                    <a:pt x="156" y="74"/>
                  </a:lnTo>
                  <a:lnTo>
                    <a:pt x="156" y="204"/>
                  </a:lnTo>
                  <a:lnTo>
                    <a:pt x="133" y="204"/>
                  </a:lnTo>
                  <a:lnTo>
                    <a:pt x="133" y="225"/>
                  </a:lnTo>
                  <a:lnTo>
                    <a:pt x="238" y="225"/>
                  </a:lnTo>
                  <a:lnTo>
                    <a:pt x="238" y="204"/>
                  </a:lnTo>
                  <a:lnTo>
                    <a:pt x="214" y="204"/>
                  </a:lnTo>
                  <a:lnTo>
                    <a:pt x="214" y="7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 userDrawn="1"/>
          </p:nvSpPr>
          <p:spPr bwMode="auto">
            <a:xfrm>
              <a:off x="312420" y="29210"/>
              <a:ext cx="33655" cy="71120"/>
            </a:xfrm>
            <a:custGeom>
              <a:avLst/>
              <a:gdLst>
                <a:gd name="T0" fmla="*/ 81 w 105"/>
                <a:gd name="T1" fmla="*/ 0 h 225"/>
                <a:gd name="T2" fmla="*/ 0 w 105"/>
                <a:gd name="T3" fmla="*/ 29 h 225"/>
                <a:gd name="T4" fmla="*/ 0 w 105"/>
                <a:gd name="T5" fmla="*/ 49 h 225"/>
                <a:gd name="T6" fmla="*/ 23 w 105"/>
                <a:gd name="T7" fmla="*/ 42 h 225"/>
                <a:gd name="T8" fmla="*/ 23 w 105"/>
                <a:gd name="T9" fmla="*/ 204 h 225"/>
                <a:gd name="T10" fmla="*/ 0 w 105"/>
                <a:gd name="T11" fmla="*/ 204 h 225"/>
                <a:gd name="T12" fmla="*/ 0 w 105"/>
                <a:gd name="T13" fmla="*/ 225 h 225"/>
                <a:gd name="T14" fmla="*/ 105 w 105"/>
                <a:gd name="T15" fmla="*/ 225 h 225"/>
                <a:gd name="T16" fmla="*/ 105 w 105"/>
                <a:gd name="T17" fmla="*/ 204 h 225"/>
                <a:gd name="T18" fmla="*/ 81 w 105"/>
                <a:gd name="T19" fmla="*/ 204 h 225"/>
                <a:gd name="T20" fmla="*/ 81 w 105"/>
                <a:gd name="T21" fmla="*/ 0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5" h="225">
                  <a:moveTo>
                    <a:pt x="81" y="0"/>
                  </a:moveTo>
                  <a:lnTo>
                    <a:pt x="0" y="29"/>
                  </a:lnTo>
                  <a:lnTo>
                    <a:pt x="0" y="49"/>
                  </a:lnTo>
                  <a:lnTo>
                    <a:pt x="23" y="42"/>
                  </a:lnTo>
                  <a:lnTo>
                    <a:pt x="23" y="204"/>
                  </a:lnTo>
                  <a:lnTo>
                    <a:pt x="0" y="204"/>
                  </a:lnTo>
                  <a:lnTo>
                    <a:pt x="0" y="225"/>
                  </a:lnTo>
                  <a:lnTo>
                    <a:pt x="105" y="225"/>
                  </a:lnTo>
                  <a:lnTo>
                    <a:pt x="105" y="204"/>
                  </a:lnTo>
                  <a:lnTo>
                    <a:pt x="81" y="204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93843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93479" r:id="rId1"/>
    <p:sldLayoutId id="2147493470" r:id="rId2"/>
    <p:sldLayoutId id="2147493459" r:id="rId3"/>
    <p:sldLayoutId id="2147493471" r:id="rId4"/>
    <p:sldLayoutId id="2147493472" r:id="rId5"/>
    <p:sldLayoutId id="2147493473" r:id="rId6"/>
    <p:sldLayoutId id="2147493494" r:id="rId7"/>
    <p:sldLayoutId id="2147493495" r:id="rId8"/>
    <p:sldLayoutId id="2147493493" r:id="rId9"/>
    <p:sldLayoutId id="2147493480" r:id="rId10"/>
    <p:sldLayoutId id="2147493460" r:id="rId11"/>
    <p:sldLayoutId id="2147493496" r:id="rId12"/>
    <p:sldLayoutId id="2147493490" r:id="rId13"/>
    <p:sldLayoutId id="2147493497" r:id="rId14"/>
    <p:sldLayoutId id="2147493491" r:id="rId15"/>
    <p:sldLayoutId id="2147493481" r:id="rId16"/>
    <p:sldLayoutId id="2147493492" r:id="rId17"/>
    <p:sldLayoutId id="2147493482" r:id="rId18"/>
    <p:sldLayoutId id="2147493483" r:id="rId19"/>
    <p:sldLayoutId id="2147493477" r:id="rId20"/>
    <p:sldLayoutId id="2147493478" r:id="rId21"/>
    <p:sldLayoutId id="2147493484" r:id="rId22"/>
    <p:sldLayoutId id="2147493475" r:id="rId23"/>
    <p:sldLayoutId id="2147493463" r:id="rId24"/>
    <p:sldLayoutId id="2147493485" r:id="rId25"/>
    <p:sldLayoutId id="2147493486" r:id="rId26"/>
    <p:sldLayoutId id="2147493487" r:id="rId27"/>
    <p:sldLayoutId id="2147493488" r:id="rId28"/>
  </p:sldLayoutIdLst>
  <p:timing>
    <p:tnLst>
      <p:par>
        <p:cTn id="1" dur="indefinite" restart="never" nodeType="tmRoot"/>
      </p:par>
    </p:tnLst>
  </p:timing>
  <p:hf hdr="0" ftr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1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Franklin Gothic Medium"/>
        </a:defRPr>
      </a:lvl1pPr>
      <a:lvl2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j-lt"/>
          <a:ea typeface="+mn-ea"/>
          <a:cs typeface="Franklin Gothic Medium"/>
        </a:defRPr>
      </a:lvl2pPr>
      <a:lvl3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b="0" i="0" kern="1200" spc="0">
          <a:solidFill>
            <a:schemeClr val="tx1"/>
          </a:solidFill>
          <a:latin typeface="Franklin Gothic Medium"/>
          <a:ea typeface="+mn-ea"/>
          <a:cs typeface="Franklin Gothic Medium"/>
        </a:defRPr>
      </a:lvl5pPr>
      <a:lvl6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6pPr>
      <a:lvl7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7pPr>
      <a:lvl8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8pPr>
      <a:lvl9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8713788" cy="57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5900" y="4795227"/>
            <a:ext cx="992188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lnSpc>
                <a:spcPct val="100000"/>
              </a:lnSpc>
              <a:defRPr sz="1050">
                <a:solidFill>
                  <a:schemeClr val="tx1"/>
                </a:solidFill>
              </a:defRPr>
            </a:lvl1pPr>
          </a:lstStyle>
          <a:p>
            <a:fld id="{2066355A-084C-D24E-9AD2-7E4FC41EA6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Text Placeholder 2"/>
          <p:cNvSpPr>
            <a:spLocks noGrp="1"/>
          </p:cNvSpPr>
          <p:nvPr>
            <p:ph type="body" idx="1"/>
          </p:nvPr>
        </p:nvSpPr>
        <p:spPr>
          <a:xfrm>
            <a:off x="215900" y="1213200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159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93465" r:id="rId1"/>
    <p:sldLayoutId id="2147493467" r:id="rId2"/>
    <p:sldLayoutId id="2147493489" r:id="rId3"/>
    <p:sldLayoutId id="2147493476" r:id="rId4"/>
  </p:sldLayoutIdLst>
  <p:timing>
    <p:tnLst>
      <p:par>
        <p:cTn id="1" dur="indefinite" restart="never" nodeType="tmRoot"/>
      </p:par>
    </p:tnLst>
  </p:timing>
  <p:hf hdr="0" ftr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1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Franklin Gothic Medium"/>
        </a:defRPr>
      </a:lvl1pPr>
      <a:lvl2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Franklin Gothic Medium"/>
        </a:defRPr>
      </a:lvl2pPr>
      <a:lvl3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Franklin Gothic Medium"/>
          <a:ea typeface="+mn-ea"/>
          <a:cs typeface="+mn-cs"/>
        </a:defRPr>
      </a:lvl5pPr>
      <a:lvl6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6pPr>
      <a:lvl7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7pPr>
      <a:lvl8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8pPr>
      <a:lvl9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8713788" cy="57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5900" y="1213200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5900" y="4795227"/>
            <a:ext cx="992188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lnSpc>
                <a:spcPct val="100000"/>
              </a:lnSpc>
              <a:defRPr sz="1050">
                <a:solidFill>
                  <a:schemeClr val="tx1"/>
                </a:solidFill>
              </a:defRPr>
            </a:lvl1pPr>
          </a:lstStyle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 dirty="0">
              <a:solidFill>
                <a:prstClr val="black"/>
              </a:solidFill>
              <a:latin typeface="Franklin Gothic Book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320801" y="4828491"/>
            <a:ext cx="584835" cy="128905"/>
            <a:chOff x="0" y="0"/>
            <a:chExt cx="584835" cy="128905"/>
          </a:xfrm>
        </p:grpSpPr>
        <p:sp>
          <p:nvSpPr>
            <p:cNvPr id="7" name="Freeform 6"/>
            <p:cNvSpPr>
              <a:spLocks/>
            </p:cNvSpPr>
            <p:nvPr userDrawn="1"/>
          </p:nvSpPr>
          <p:spPr bwMode="auto">
            <a:xfrm>
              <a:off x="72390" y="0"/>
              <a:ext cx="34290" cy="100330"/>
            </a:xfrm>
            <a:custGeom>
              <a:avLst/>
              <a:gdLst>
                <a:gd name="T0" fmla="*/ 82 w 107"/>
                <a:gd name="T1" fmla="*/ 28 h 317"/>
                <a:gd name="T2" fmla="*/ 104 w 107"/>
                <a:gd name="T3" fmla="*/ 21 h 317"/>
                <a:gd name="T4" fmla="*/ 104 w 107"/>
                <a:gd name="T5" fmla="*/ 0 h 317"/>
                <a:gd name="T6" fmla="*/ 0 w 107"/>
                <a:gd name="T7" fmla="*/ 34 h 317"/>
                <a:gd name="T8" fmla="*/ 0 w 107"/>
                <a:gd name="T9" fmla="*/ 57 h 317"/>
                <a:gd name="T10" fmla="*/ 23 w 107"/>
                <a:gd name="T11" fmla="*/ 48 h 317"/>
                <a:gd name="T12" fmla="*/ 23 w 107"/>
                <a:gd name="T13" fmla="*/ 296 h 317"/>
                <a:gd name="T14" fmla="*/ 0 w 107"/>
                <a:gd name="T15" fmla="*/ 296 h 317"/>
                <a:gd name="T16" fmla="*/ 0 w 107"/>
                <a:gd name="T17" fmla="*/ 317 h 317"/>
                <a:gd name="T18" fmla="*/ 107 w 107"/>
                <a:gd name="T19" fmla="*/ 317 h 317"/>
                <a:gd name="T20" fmla="*/ 107 w 107"/>
                <a:gd name="T21" fmla="*/ 296 h 317"/>
                <a:gd name="T22" fmla="*/ 82 w 107"/>
                <a:gd name="T23" fmla="*/ 296 h 317"/>
                <a:gd name="T24" fmla="*/ 82 w 107"/>
                <a:gd name="T25" fmla="*/ 28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7" h="317">
                  <a:moveTo>
                    <a:pt x="82" y="28"/>
                  </a:moveTo>
                  <a:lnTo>
                    <a:pt x="104" y="21"/>
                  </a:lnTo>
                  <a:lnTo>
                    <a:pt x="104" y="0"/>
                  </a:lnTo>
                  <a:lnTo>
                    <a:pt x="0" y="34"/>
                  </a:lnTo>
                  <a:lnTo>
                    <a:pt x="0" y="57"/>
                  </a:lnTo>
                  <a:lnTo>
                    <a:pt x="23" y="48"/>
                  </a:lnTo>
                  <a:lnTo>
                    <a:pt x="23" y="296"/>
                  </a:lnTo>
                  <a:lnTo>
                    <a:pt x="0" y="296"/>
                  </a:lnTo>
                  <a:lnTo>
                    <a:pt x="0" y="317"/>
                  </a:lnTo>
                  <a:lnTo>
                    <a:pt x="107" y="317"/>
                  </a:lnTo>
                  <a:lnTo>
                    <a:pt x="107" y="296"/>
                  </a:lnTo>
                  <a:lnTo>
                    <a:pt x="82" y="296"/>
                  </a:lnTo>
                  <a:lnTo>
                    <a:pt x="82" y="28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8" name="Freeform 7"/>
            <p:cNvSpPr>
              <a:spLocks noEditPoints="1"/>
            </p:cNvSpPr>
            <p:nvPr userDrawn="1"/>
          </p:nvSpPr>
          <p:spPr bwMode="auto">
            <a:xfrm>
              <a:off x="113030" y="29210"/>
              <a:ext cx="64770" cy="73660"/>
            </a:xfrm>
            <a:custGeom>
              <a:avLst/>
              <a:gdLst>
                <a:gd name="T0" fmla="*/ 183 w 205"/>
                <a:gd name="T1" fmla="*/ 49 h 233"/>
                <a:gd name="T2" fmla="*/ 169 w 205"/>
                <a:gd name="T3" fmla="*/ 20 h 233"/>
                <a:gd name="T4" fmla="*/ 140 w 205"/>
                <a:gd name="T5" fmla="*/ 3 h 233"/>
                <a:gd name="T6" fmla="*/ 95 w 205"/>
                <a:gd name="T7" fmla="*/ 4 h 233"/>
                <a:gd name="T8" fmla="*/ 55 w 205"/>
                <a:gd name="T9" fmla="*/ 21 h 233"/>
                <a:gd name="T10" fmla="*/ 37 w 205"/>
                <a:gd name="T11" fmla="*/ 0 h 233"/>
                <a:gd name="T12" fmla="*/ 41 w 205"/>
                <a:gd name="T13" fmla="*/ 67 h 233"/>
                <a:gd name="T14" fmla="*/ 61 w 205"/>
                <a:gd name="T15" fmla="*/ 42 h 233"/>
                <a:gd name="T16" fmla="*/ 91 w 205"/>
                <a:gd name="T17" fmla="*/ 31 h 233"/>
                <a:gd name="T18" fmla="*/ 114 w 205"/>
                <a:gd name="T19" fmla="*/ 40 h 233"/>
                <a:gd name="T20" fmla="*/ 125 w 205"/>
                <a:gd name="T21" fmla="*/ 63 h 233"/>
                <a:gd name="T22" fmla="*/ 116 w 205"/>
                <a:gd name="T23" fmla="*/ 81 h 233"/>
                <a:gd name="T24" fmla="*/ 68 w 205"/>
                <a:gd name="T25" fmla="*/ 85 h 233"/>
                <a:gd name="T26" fmla="*/ 31 w 205"/>
                <a:gd name="T27" fmla="*/ 99 h 233"/>
                <a:gd name="T28" fmla="*/ 8 w 205"/>
                <a:gd name="T29" fmla="*/ 122 h 233"/>
                <a:gd name="T30" fmla="*/ 0 w 205"/>
                <a:gd name="T31" fmla="*/ 161 h 233"/>
                <a:gd name="T32" fmla="*/ 8 w 205"/>
                <a:gd name="T33" fmla="*/ 197 h 233"/>
                <a:gd name="T34" fmla="*/ 33 w 205"/>
                <a:gd name="T35" fmla="*/ 223 h 233"/>
                <a:gd name="T36" fmla="*/ 69 w 205"/>
                <a:gd name="T37" fmla="*/ 233 h 233"/>
                <a:gd name="T38" fmla="*/ 102 w 205"/>
                <a:gd name="T39" fmla="*/ 226 h 233"/>
                <a:gd name="T40" fmla="*/ 123 w 205"/>
                <a:gd name="T41" fmla="*/ 211 h 233"/>
                <a:gd name="T42" fmla="*/ 138 w 205"/>
                <a:gd name="T43" fmla="*/ 225 h 233"/>
                <a:gd name="T44" fmla="*/ 205 w 205"/>
                <a:gd name="T45" fmla="*/ 204 h 233"/>
                <a:gd name="T46" fmla="*/ 186 w 205"/>
                <a:gd name="T47" fmla="*/ 68 h 233"/>
                <a:gd name="T48" fmla="*/ 125 w 205"/>
                <a:gd name="T49" fmla="*/ 174 h 233"/>
                <a:gd name="T50" fmla="*/ 105 w 205"/>
                <a:gd name="T51" fmla="*/ 190 h 233"/>
                <a:gd name="T52" fmla="*/ 75 w 205"/>
                <a:gd name="T53" fmla="*/ 188 h 233"/>
                <a:gd name="T54" fmla="*/ 56 w 205"/>
                <a:gd name="T55" fmla="*/ 165 h 233"/>
                <a:gd name="T56" fmla="*/ 55 w 205"/>
                <a:gd name="T57" fmla="*/ 133 h 233"/>
                <a:gd name="T58" fmla="*/ 68 w 205"/>
                <a:gd name="T59" fmla="*/ 115 h 233"/>
                <a:gd name="T60" fmla="*/ 90 w 205"/>
                <a:gd name="T61" fmla="*/ 105 h 233"/>
                <a:gd name="T62" fmla="*/ 111 w 205"/>
                <a:gd name="T63" fmla="*/ 105 h 233"/>
                <a:gd name="T64" fmla="*/ 127 w 205"/>
                <a:gd name="T65" fmla="*/ 106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5" h="233">
                  <a:moveTo>
                    <a:pt x="186" y="68"/>
                  </a:moveTo>
                  <a:lnTo>
                    <a:pt x="183" y="49"/>
                  </a:lnTo>
                  <a:lnTo>
                    <a:pt x="179" y="33"/>
                  </a:lnTo>
                  <a:lnTo>
                    <a:pt x="169" y="20"/>
                  </a:lnTo>
                  <a:lnTo>
                    <a:pt x="157" y="9"/>
                  </a:lnTo>
                  <a:lnTo>
                    <a:pt x="140" y="3"/>
                  </a:lnTo>
                  <a:lnTo>
                    <a:pt x="120" y="0"/>
                  </a:lnTo>
                  <a:lnTo>
                    <a:pt x="95" y="4"/>
                  </a:lnTo>
                  <a:lnTo>
                    <a:pt x="73" y="11"/>
                  </a:lnTo>
                  <a:lnTo>
                    <a:pt x="55" y="21"/>
                  </a:lnTo>
                  <a:lnTo>
                    <a:pt x="57" y="5"/>
                  </a:lnTo>
                  <a:lnTo>
                    <a:pt x="37" y="0"/>
                  </a:lnTo>
                  <a:lnTo>
                    <a:pt x="21" y="62"/>
                  </a:lnTo>
                  <a:lnTo>
                    <a:pt x="41" y="67"/>
                  </a:lnTo>
                  <a:lnTo>
                    <a:pt x="50" y="54"/>
                  </a:lnTo>
                  <a:lnTo>
                    <a:pt x="61" y="42"/>
                  </a:lnTo>
                  <a:lnTo>
                    <a:pt x="75" y="35"/>
                  </a:lnTo>
                  <a:lnTo>
                    <a:pt x="91" y="31"/>
                  </a:lnTo>
                  <a:lnTo>
                    <a:pt x="104" y="33"/>
                  </a:lnTo>
                  <a:lnTo>
                    <a:pt x="114" y="40"/>
                  </a:lnTo>
                  <a:lnTo>
                    <a:pt x="121" y="49"/>
                  </a:lnTo>
                  <a:lnTo>
                    <a:pt x="125" y="63"/>
                  </a:lnTo>
                  <a:lnTo>
                    <a:pt x="127" y="81"/>
                  </a:lnTo>
                  <a:lnTo>
                    <a:pt x="116" y="81"/>
                  </a:lnTo>
                  <a:lnTo>
                    <a:pt x="91" y="83"/>
                  </a:lnTo>
                  <a:lnTo>
                    <a:pt x="68" y="85"/>
                  </a:lnTo>
                  <a:lnTo>
                    <a:pt x="48" y="90"/>
                  </a:lnTo>
                  <a:lnTo>
                    <a:pt x="31" y="99"/>
                  </a:lnTo>
                  <a:lnTo>
                    <a:pt x="18" y="108"/>
                  </a:lnTo>
                  <a:lnTo>
                    <a:pt x="8" y="122"/>
                  </a:lnTo>
                  <a:lnTo>
                    <a:pt x="1" y="139"/>
                  </a:lnTo>
                  <a:lnTo>
                    <a:pt x="0" y="161"/>
                  </a:lnTo>
                  <a:lnTo>
                    <a:pt x="2" y="180"/>
                  </a:lnTo>
                  <a:lnTo>
                    <a:pt x="8" y="197"/>
                  </a:lnTo>
                  <a:lnTo>
                    <a:pt x="19" y="212"/>
                  </a:lnTo>
                  <a:lnTo>
                    <a:pt x="33" y="223"/>
                  </a:lnTo>
                  <a:lnTo>
                    <a:pt x="50" y="229"/>
                  </a:lnTo>
                  <a:lnTo>
                    <a:pt x="69" y="233"/>
                  </a:lnTo>
                  <a:lnTo>
                    <a:pt x="87" y="230"/>
                  </a:lnTo>
                  <a:lnTo>
                    <a:pt x="102" y="226"/>
                  </a:lnTo>
                  <a:lnTo>
                    <a:pt x="114" y="219"/>
                  </a:lnTo>
                  <a:lnTo>
                    <a:pt x="123" y="211"/>
                  </a:lnTo>
                  <a:lnTo>
                    <a:pt x="132" y="201"/>
                  </a:lnTo>
                  <a:lnTo>
                    <a:pt x="138" y="225"/>
                  </a:lnTo>
                  <a:lnTo>
                    <a:pt x="205" y="225"/>
                  </a:lnTo>
                  <a:lnTo>
                    <a:pt x="205" y="204"/>
                  </a:lnTo>
                  <a:lnTo>
                    <a:pt x="186" y="204"/>
                  </a:lnTo>
                  <a:lnTo>
                    <a:pt x="186" y="68"/>
                  </a:lnTo>
                  <a:close/>
                  <a:moveTo>
                    <a:pt x="127" y="164"/>
                  </a:moveTo>
                  <a:lnTo>
                    <a:pt x="125" y="174"/>
                  </a:lnTo>
                  <a:lnTo>
                    <a:pt x="117" y="183"/>
                  </a:lnTo>
                  <a:lnTo>
                    <a:pt x="105" y="190"/>
                  </a:lnTo>
                  <a:lnTo>
                    <a:pt x="90" y="191"/>
                  </a:lnTo>
                  <a:lnTo>
                    <a:pt x="75" y="188"/>
                  </a:lnTo>
                  <a:lnTo>
                    <a:pt x="63" y="180"/>
                  </a:lnTo>
                  <a:lnTo>
                    <a:pt x="56" y="165"/>
                  </a:lnTo>
                  <a:lnTo>
                    <a:pt x="54" y="147"/>
                  </a:lnTo>
                  <a:lnTo>
                    <a:pt x="55" y="133"/>
                  </a:lnTo>
                  <a:lnTo>
                    <a:pt x="60" y="122"/>
                  </a:lnTo>
                  <a:lnTo>
                    <a:pt x="68" y="115"/>
                  </a:lnTo>
                  <a:lnTo>
                    <a:pt x="78" y="110"/>
                  </a:lnTo>
                  <a:lnTo>
                    <a:pt x="90" y="105"/>
                  </a:lnTo>
                  <a:lnTo>
                    <a:pt x="103" y="105"/>
                  </a:lnTo>
                  <a:lnTo>
                    <a:pt x="111" y="105"/>
                  </a:lnTo>
                  <a:lnTo>
                    <a:pt x="119" y="105"/>
                  </a:lnTo>
                  <a:lnTo>
                    <a:pt x="127" y="106"/>
                  </a:lnTo>
                  <a:lnTo>
                    <a:pt x="127" y="164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9" name="Freeform 8"/>
            <p:cNvSpPr>
              <a:spLocks/>
            </p:cNvSpPr>
            <p:nvPr userDrawn="1"/>
          </p:nvSpPr>
          <p:spPr bwMode="auto">
            <a:xfrm>
              <a:off x="317500" y="0"/>
              <a:ext cx="20955" cy="22225"/>
            </a:xfrm>
            <a:custGeom>
              <a:avLst/>
              <a:gdLst>
                <a:gd name="T0" fmla="*/ 34 w 67"/>
                <a:gd name="T1" fmla="*/ 69 h 69"/>
                <a:gd name="T2" fmla="*/ 46 w 67"/>
                <a:gd name="T3" fmla="*/ 68 h 69"/>
                <a:gd name="T4" fmla="*/ 55 w 67"/>
                <a:gd name="T5" fmla="*/ 63 h 69"/>
                <a:gd name="T6" fmla="*/ 63 w 67"/>
                <a:gd name="T7" fmla="*/ 56 h 69"/>
                <a:gd name="T8" fmla="*/ 66 w 67"/>
                <a:gd name="T9" fmla="*/ 46 h 69"/>
                <a:gd name="T10" fmla="*/ 67 w 67"/>
                <a:gd name="T11" fmla="*/ 35 h 69"/>
                <a:gd name="T12" fmla="*/ 65 w 67"/>
                <a:gd name="T13" fmla="*/ 21 h 69"/>
                <a:gd name="T14" fmla="*/ 58 w 67"/>
                <a:gd name="T15" fmla="*/ 10 h 69"/>
                <a:gd name="T16" fmla="*/ 47 w 67"/>
                <a:gd name="T17" fmla="*/ 3 h 69"/>
                <a:gd name="T18" fmla="*/ 34 w 67"/>
                <a:gd name="T19" fmla="*/ 0 h 69"/>
                <a:gd name="T20" fmla="*/ 21 w 67"/>
                <a:gd name="T21" fmla="*/ 4 h 69"/>
                <a:gd name="T22" fmla="*/ 10 w 67"/>
                <a:gd name="T23" fmla="*/ 11 h 69"/>
                <a:gd name="T24" fmla="*/ 3 w 67"/>
                <a:gd name="T25" fmla="*/ 21 h 69"/>
                <a:gd name="T26" fmla="*/ 0 w 67"/>
                <a:gd name="T27" fmla="*/ 35 h 69"/>
                <a:gd name="T28" fmla="*/ 3 w 67"/>
                <a:gd name="T29" fmla="*/ 48 h 69"/>
                <a:gd name="T30" fmla="*/ 9 w 67"/>
                <a:gd name="T31" fmla="*/ 59 h 69"/>
                <a:gd name="T32" fmla="*/ 19 w 67"/>
                <a:gd name="T33" fmla="*/ 67 h 69"/>
                <a:gd name="T34" fmla="*/ 34 w 67"/>
                <a:gd name="T35" fmla="*/ 69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7" h="69">
                  <a:moveTo>
                    <a:pt x="34" y="69"/>
                  </a:moveTo>
                  <a:lnTo>
                    <a:pt x="46" y="68"/>
                  </a:lnTo>
                  <a:lnTo>
                    <a:pt x="55" y="63"/>
                  </a:lnTo>
                  <a:lnTo>
                    <a:pt x="63" y="56"/>
                  </a:lnTo>
                  <a:lnTo>
                    <a:pt x="66" y="46"/>
                  </a:lnTo>
                  <a:lnTo>
                    <a:pt x="67" y="35"/>
                  </a:lnTo>
                  <a:lnTo>
                    <a:pt x="65" y="21"/>
                  </a:lnTo>
                  <a:lnTo>
                    <a:pt x="58" y="10"/>
                  </a:lnTo>
                  <a:lnTo>
                    <a:pt x="47" y="3"/>
                  </a:lnTo>
                  <a:lnTo>
                    <a:pt x="34" y="0"/>
                  </a:lnTo>
                  <a:lnTo>
                    <a:pt x="21" y="4"/>
                  </a:lnTo>
                  <a:lnTo>
                    <a:pt x="10" y="11"/>
                  </a:lnTo>
                  <a:lnTo>
                    <a:pt x="3" y="21"/>
                  </a:lnTo>
                  <a:lnTo>
                    <a:pt x="0" y="35"/>
                  </a:lnTo>
                  <a:lnTo>
                    <a:pt x="3" y="48"/>
                  </a:lnTo>
                  <a:lnTo>
                    <a:pt x="9" y="59"/>
                  </a:lnTo>
                  <a:lnTo>
                    <a:pt x="19" y="67"/>
                  </a:lnTo>
                  <a:lnTo>
                    <a:pt x="34" y="69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10" name="Freeform 9"/>
            <p:cNvSpPr>
              <a:spLocks/>
            </p:cNvSpPr>
            <p:nvPr userDrawn="1"/>
          </p:nvSpPr>
          <p:spPr bwMode="auto">
            <a:xfrm>
              <a:off x="0" y="1905"/>
              <a:ext cx="68580" cy="98425"/>
            </a:xfrm>
            <a:custGeom>
              <a:avLst/>
              <a:gdLst>
                <a:gd name="T0" fmla="*/ 0 w 217"/>
                <a:gd name="T1" fmla="*/ 0 h 310"/>
                <a:gd name="T2" fmla="*/ 0 w 217"/>
                <a:gd name="T3" fmla="*/ 23 h 310"/>
                <a:gd name="T4" fmla="*/ 25 w 217"/>
                <a:gd name="T5" fmla="*/ 23 h 310"/>
                <a:gd name="T6" fmla="*/ 25 w 217"/>
                <a:gd name="T7" fmla="*/ 289 h 310"/>
                <a:gd name="T8" fmla="*/ 0 w 217"/>
                <a:gd name="T9" fmla="*/ 289 h 310"/>
                <a:gd name="T10" fmla="*/ 0 w 217"/>
                <a:gd name="T11" fmla="*/ 310 h 310"/>
                <a:gd name="T12" fmla="*/ 120 w 217"/>
                <a:gd name="T13" fmla="*/ 310 h 310"/>
                <a:gd name="T14" fmla="*/ 120 w 217"/>
                <a:gd name="T15" fmla="*/ 289 h 310"/>
                <a:gd name="T16" fmla="*/ 85 w 217"/>
                <a:gd name="T17" fmla="*/ 289 h 310"/>
                <a:gd name="T18" fmla="*/ 85 w 217"/>
                <a:gd name="T19" fmla="*/ 144 h 310"/>
                <a:gd name="T20" fmla="*/ 165 w 217"/>
                <a:gd name="T21" fmla="*/ 144 h 310"/>
                <a:gd name="T22" fmla="*/ 165 w 217"/>
                <a:gd name="T23" fmla="*/ 174 h 310"/>
                <a:gd name="T24" fmla="*/ 186 w 217"/>
                <a:gd name="T25" fmla="*/ 174 h 310"/>
                <a:gd name="T26" fmla="*/ 186 w 217"/>
                <a:gd name="T27" fmla="*/ 90 h 310"/>
                <a:gd name="T28" fmla="*/ 165 w 217"/>
                <a:gd name="T29" fmla="*/ 90 h 310"/>
                <a:gd name="T30" fmla="*/ 165 w 217"/>
                <a:gd name="T31" fmla="*/ 121 h 310"/>
                <a:gd name="T32" fmla="*/ 85 w 217"/>
                <a:gd name="T33" fmla="*/ 121 h 310"/>
                <a:gd name="T34" fmla="*/ 85 w 217"/>
                <a:gd name="T35" fmla="*/ 23 h 310"/>
                <a:gd name="T36" fmla="*/ 123 w 217"/>
                <a:gd name="T37" fmla="*/ 23 h 310"/>
                <a:gd name="T38" fmla="*/ 145 w 217"/>
                <a:gd name="T39" fmla="*/ 24 h 310"/>
                <a:gd name="T40" fmla="*/ 165 w 217"/>
                <a:gd name="T41" fmla="*/ 31 h 310"/>
                <a:gd name="T42" fmla="*/ 181 w 217"/>
                <a:gd name="T43" fmla="*/ 42 h 310"/>
                <a:gd name="T44" fmla="*/ 197 w 217"/>
                <a:gd name="T45" fmla="*/ 59 h 310"/>
                <a:gd name="T46" fmla="*/ 217 w 217"/>
                <a:gd name="T47" fmla="*/ 53 h 310"/>
                <a:gd name="T48" fmla="*/ 191 w 217"/>
                <a:gd name="T49" fmla="*/ 0 h 310"/>
                <a:gd name="T50" fmla="*/ 0 w 217"/>
                <a:gd name="T51" fmla="*/ 0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7" h="310">
                  <a:moveTo>
                    <a:pt x="0" y="0"/>
                  </a:moveTo>
                  <a:lnTo>
                    <a:pt x="0" y="23"/>
                  </a:lnTo>
                  <a:lnTo>
                    <a:pt x="25" y="23"/>
                  </a:lnTo>
                  <a:lnTo>
                    <a:pt x="25" y="289"/>
                  </a:lnTo>
                  <a:lnTo>
                    <a:pt x="0" y="289"/>
                  </a:lnTo>
                  <a:lnTo>
                    <a:pt x="0" y="310"/>
                  </a:lnTo>
                  <a:lnTo>
                    <a:pt x="120" y="310"/>
                  </a:lnTo>
                  <a:lnTo>
                    <a:pt x="120" y="289"/>
                  </a:lnTo>
                  <a:lnTo>
                    <a:pt x="85" y="289"/>
                  </a:lnTo>
                  <a:lnTo>
                    <a:pt x="85" y="144"/>
                  </a:lnTo>
                  <a:lnTo>
                    <a:pt x="165" y="144"/>
                  </a:lnTo>
                  <a:lnTo>
                    <a:pt x="165" y="174"/>
                  </a:lnTo>
                  <a:lnTo>
                    <a:pt x="186" y="174"/>
                  </a:lnTo>
                  <a:lnTo>
                    <a:pt x="186" y="90"/>
                  </a:lnTo>
                  <a:lnTo>
                    <a:pt x="165" y="90"/>
                  </a:lnTo>
                  <a:lnTo>
                    <a:pt x="165" y="121"/>
                  </a:lnTo>
                  <a:lnTo>
                    <a:pt x="85" y="121"/>
                  </a:lnTo>
                  <a:lnTo>
                    <a:pt x="85" y="23"/>
                  </a:lnTo>
                  <a:lnTo>
                    <a:pt x="123" y="23"/>
                  </a:lnTo>
                  <a:lnTo>
                    <a:pt x="145" y="24"/>
                  </a:lnTo>
                  <a:lnTo>
                    <a:pt x="165" y="31"/>
                  </a:lnTo>
                  <a:lnTo>
                    <a:pt x="181" y="42"/>
                  </a:lnTo>
                  <a:lnTo>
                    <a:pt x="197" y="59"/>
                  </a:lnTo>
                  <a:lnTo>
                    <a:pt x="217" y="53"/>
                  </a:lnTo>
                  <a:lnTo>
                    <a:pt x="1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11" name="Freeform 10"/>
            <p:cNvSpPr>
              <a:spLocks/>
            </p:cNvSpPr>
            <p:nvPr userDrawn="1"/>
          </p:nvSpPr>
          <p:spPr bwMode="auto">
            <a:xfrm>
              <a:off x="186690" y="29210"/>
              <a:ext cx="117475" cy="71120"/>
            </a:xfrm>
            <a:custGeom>
              <a:avLst/>
              <a:gdLst>
                <a:gd name="T0" fmla="*/ 348 w 371"/>
                <a:gd name="T1" fmla="*/ 64 h 225"/>
                <a:gd name="T2" fmla="*/ 346 w 371"/>
                <a:gd name="T3" fmla="*/ 46 h 225"/>
                <a:gd name="T4" fmla="*/ 341 w 371"/>
                <a:gd name="T5" fmla="*/ 30 h 225"/>
                <a:gd name="T6" fmla="*/ 332 w 371"/>
                <a:gd name="T7" fmla="*/ 16 h 225"/>
                <a:gd name="T8" fmla="*/ 320 w 371"/>
                <a:gd name="T9" fmla="*/ 8 h 225"/>
                <a:gd name="T10" fmla="*/ 305 w 371"/>
                <a:gd name="T11" fmla="*/ 3 h 225"/>
                <a:gd name="T12" fmla="*/ 287 w 371"/>
                <a:gd name="T13" fmla="*/ 0 h 225"/>
                <a:gd name="T14" fmla="*/ 267 w 371"/>
                <a:gd name="T15" fmla="*/ 3 h 225"/>
                <a:gd name="T16" fmla="*/ 249 w 371"/>
                <a:gd name="T17" fmla="*/ 9 h 225"/>
                <a:gd name="T18" fmla="*/ 234 w 371"/>
                <a:gd name="T19" fmla="*/ 17 h 225"/>
                <a:gd name="T20" fmla="*/ 221 w 371"/>
                <a:gd name="T21" fmla="*/ 27 h 225"/>
                <a:gd name="T22" fmla="*/ 210 w 371"/>
                <a:gd name="T23" fmla="*/ 35 h 225"/>
                <a:gd name="T24" fmla="*/ 203 w 371"/>
                <a:gd name="T25" fmla="*/ 25 h 225"/>
                <a:gd name="T26" fmla="*/ 194 w 371"/>
                <a:gd name="T27" fmla="*/ 15 h 225"/>
                <a:gd name="T28" fmla="*/ 183 w 371"/>
                <a:gd name="T29" fmla="*/ 8 h 225"/>
                <a:gd name="T30" fmla="*/ 170 w 371"/>
                <a:gd name="T31" fmla="*/ 3 h 225"/>
                <a:gd name="T32" fmla="*/ 153 w 371"/>
                <a:gd name="T33" fmla="*/ 0 h 225"/>
                <a:gd name="T34" fmla="*/ 134 w 371"/>
                <a:gd name="T35" fmla="*/ 3 h 225"/>
                <a:gd name="T36" fmla="*/ 118 w 371"/>
                <a:gd name="T37" fmla="*/ 8 h 225"/>
                <a:gd name="T38" fmla="*/ 105 w 371"/>
                <a:gd name="T39" fmla="*/ 15 h 225"/>
                <a:gd name="T40" fmla="*/ 93 w 371"/>
                <a:gd name="T41" fmla="*/ 22 h 225"/>
                <a:gd name="T42" fmla="*/ 82 w 371"/>
                <a:gd name="T43" fmla="*/ 31 h 225"/>
                <a:gd name="T44" fmla="*/ 82 w 371"/>
                <a:gd name="T45" fmla="*/ 0 h 225"/>
                <a:gd name="T46" fmla="*/ 0 w 371"/>
                <a:gd name="T47" fmla="*/ 29 h 225"/>
                <a:gd name="T48" fmla="*/ 0 w 371"/>
                <a:gd name="T49" fmla="*/ 49 h 225"/>
                <a:gd name="T50" fmla="*/ 23 w 371"/>
                <a:gd name="T51" fmla="*/ 42 h 225"/>
                <a:gd name="T52" fmla="*/ 23 w 371"/>
                <a:gd name="T53" fmla="*/ 204 h 225"/>
                <a:gd name="T54" fmla="*/ 0 w 371"/>
                <a:gd name="T55" fmla="*/ 204 h 225"/>
                <a:gd name="T56" fmla="*/ 0 w 371"/>
                <a:gd name="T57" fmla="*/ 225 h 225"/>
                <a:gd name="T58" fmla="*/ 107 w 371"/>
                <a:gd name="T59" fmla="*/ 225 h 225"/>
                <a:gd name="T60" fmla="*/ 107 w 371"/>
                <a:gd name="T61" fmla="*/ 204 h 225"/>
                <a:gd name="T62" fmla="*/ 82 w 371"/>
                <a:gd name="T63" fmla="*/ 204 h 225"/>
                <a:gd name="T64" fmla="*/ 82 w 371"/>
                <a:gd name="T65" fmla="*/ 64 h 225"/>
                <a:gd name="T66" fmla="*/ 92 w 371"/>
                <a:gd name="T67" fmla="*/ 56 h 225"/>
                <a:gd name="T68" fmla="*/ 102 w 371"/>
                <a:gd name="T69" fmla="*/ 48 h 225"/>
                <a:gd name="T70" fmla="*/ 113 w 371"/>
                <a:gd name="T71" fmla="*/ 43 h 225"/>
                <a:gd name="T72" fmla="*/ 126 w 371"/>
                <a:gd name="T73" fmla="*/ 41 h 225"/>
                <a:gd name="T74" fmla="*/ 140 w 371"/>
                <a:gd name="T75" fmla="*/ 43 h 225"/>
                <a:gd name="T76" fmla="*/ 149 w 371"/>
                <a:gd name="T77" fmla="*/ 49 h 225"/>
                <a:gd name="T78" fmla="*/ 154 w 371"/>
                <a:gd name="T79" fmla="*/ 58 h 225"/>
                <a:gd name="T80" fmla="*/ 156 w 371"/>
                <a:gd name="T81" fmla="*/ 69 h 225"/>
                <a:gd name="T82" fmla="*/ 156 w 371"/>
                <a:gd name="T83" fmla="*/ 204 h 225"/>
                <a:gd name="T84" fmla="*/ 132 w 371"/>
                <a:gd name="T85" fmla="*/ 204 h 225"/>
                <a:gd name="T86" fmla="*/ 132 w 371"/>
                <a:gd name="T87" fmla="*/ 225 h 225"/>
                <a:gd name="T88" fmla="*/ 240 w 371"/>
                <a:gd name="T89" fmla="*/ 225 h 225"/>
                <a:gd name="T90" fmla="*/ 240 w 371"/>
                <a:gd name="T91" fmla="*/ 204 h 225"/>
                <a:gd name="T92" fmla="*/ 215 w 371"/>
                <a:gd name="T93" fmla="*/ 204 h 225"/>
                <a:gd name="T94" fmla="*/ 215 w 371"/>
                <a:gd name="T95" fmla="*/ 64 h 225"/>
                <a:gd name="T96" fmla="*/ 224 w 371"/>
                <a:gd name="T97" fmla="*/ 57 h 225"/>
                <a:gd name="T98" fmla="*/ 234 w 371"/>
                <a:gd name="T99" fmla="*/ 49 h 225"/>
                <a:gd name="T100" fmla="*/ 246 w 371"/>
                <a:gd name="T101" fmla="*/ 43 h 225"/>
                <a:gd name="T102" fmla="*/ 261 w 371"/>
                <a:gd name="T103" fmla="*/ 41 h 225"/>
                <a:gd name="T104" fmla="*/ 272 w 371"/>
                <a:gd name="T105" fmla="*/ 43 h 225"/>
                <a:gd name="T106" fmla="*/ 281 w 371"/>
                <a:gd name="T107" fmla="*/ 48 h 225"/>
                <a:gd name="T108" fmla="*/ 287 w 371"/>
                <a:gd name="T109" fmla="*/ 58 h 225"/>
                <a:gd name="T110" fmla="*/ 290 w 371"/>
                <a:gd name="T111" fmla="*/ 72 h 225"/>
                <a:gd name="T112" fmla="*/ 290 w 371"/>
                <a:gd name="T113" fmla="*/ 204 h 225"/>
                <a:gd name="T114" fmla="*/ 266 w 371"/>
                <a:gd name="T115" fmla="*/ 204 h 225"/>
                <a:gd name="T116" fmla="*/ 266 w 371"/>
                <a:gd name="T117" fmla="*/ 225 h 225"/>
                <a:gd name="T118" fmla="*/ 371 w 371"/>
                <a:gd name="T119" fmla="*/ 225 h 225"/>
                <a:gd name="T120" fmla="*/ 371 w 371"/>
                <a:gd name="T121" fmla="*/ 204 h 225"/>
                <a:gd name="T122" fmla="*/ 348 w 371"/>
                <a:gd name="T123" fmla="*/ 204 h 225"/>
                <a:gd name="T124" fmla="*/ 348 w 371"/>
                <a:gd name="T125" fmla="*/ 64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71" h="225">
                  <a:moveTo>
                    <a:pt x="348" y="64"/>
                  </a:moveTo>
                  <a:lnTo>
                    <a:pt x="346" y="46"/>
                  </a:lnTo>
                  <a:lnTo>
                    <a:pt x="341" y="30"/>
                  </a:lnTo>
                  <a:lnTo>
                    <a:pt x="332" y="16"/>
                  </a:lnTo>
                  <a:lnTo>
                    <a:pt x="320" y="8"/>
                  </a:lnTo>
                  <a:lnTo>
                    <a:pt x="305" y="3"/>
                  </a:lnTo>
                  <a:lnTo>
                    <a:pt x="287" y="0"/>
                  </a:lnTo>
                  <a:lnTo>
                    <a:pt x="267" y="3"/>
                  </a:lnTo>
                  <a:lnTo>
                    <a:pt x="249" y="9"/>
                  </a:lnTo>
                  <a:lnTo>
                    <a:pt x="234" y="17"/>
                  </a:lnTo>
                  <a:lnTo>
                    <a:pt x="221" y="27"/>
                  </a:lnTo>
                  <a:lnTo>
                    <a:pt x="210" y="35"/>
                  </a:lnTo>
                  <a:lnTo>
                    <a:pt x="203" y="25"/>
                  </a:lnTo>
                  <a:lnTo>
                    <a:pt x="194" y="15"/>
                  </a:lnTo>
                  <a:lnTo>
                    <a:pt x="183" y="8"/>
                  </a:lnTo>
                  <a:lnTo>
                    <a:pt x="170" y="3"/>
                  </a:lnTo>
                  <a:lnTo>
                    <a:pt x="153" y="0"/>
                  </a:lnTo>
                  <a:lnTo>
                    <a:pt x="134" y="3"/>
                  </a:lnTo>
                  <a:lnTo>
                    <a:pt x="118" y="8"/>
                  </a:lnTo>
                  <a:lnTo>
                    <a:pt x="105" y="15"/>
                  </a:lnTo>
                  <a:lnTo>
                    <a:pt x="93" y="22"/>
                  </a:lnTo>
                  <a:lnTo>
                    <a:pt x="82" y="31"/>
                  </a:lnTo>
                  <a:lnTo>
                    <a:pt x="82" y="0"/>
                  </a:lnTo>
                  <a:lnTo>
                    <a:pt x="0" y="29"/>
                  </a:lnTo>
                  <a:lnTo>
                    <a:pt x="0" y="49"/>
                  </a:lnTo>
                  <a:lnTo>
                    <a:pt x="23" y="42"/>
                  </a:lnTo>
                  <a:lnTo>
                    <a:pt x="23" y="204"/>
                  </a:lnTo>
                  <a:lnTo>
                    <a:pt x="0" y="204"/>
                  </a:lnTo>
                  <a:lnTo>
                    <a:pt x="0" y="225"/>
                  </a:lnTo>
                  <a:lnTo>
                    <a:pt x="107" y="225"/>
                  </a:lnTo>
                  <a:lnTo>
                    <a:pt x="107" y="204"/>
                  </a:lnTo>
                  <a:lnTo>
                    <a:pt x="82" y="204"/>
                  </a:lnTo>
                  <a:lnTo>
                    <a:pt x="82" y="64"/>
                  </a:lnTo>
                  <a:lnTo>
                    <a:pt x="92" y="56"/>
                  </a:lnTo>
                  <a:lnTo>
                    <a:pt x="102" y="48"/>
                  </a:lnTo>
                  <a:lnTo>
                    <a:pt x="113" y="43"/>
                  </a:lnTo>
                  <a:lnTo>
                    <a:pt x="126" y="41"/>
                  </a:lnTo>
                  <a:lnTo>
                    <a:pt x="140" y="43"/>
                  </a:lnTo>
                  <a:lnTo>
                    <a:pt x="149" y="49"/>
                  </a:lnTo>
                  <a:lnTo>
                    <a:pt x="154" y="58"/>
                  </a:lnTo>
                  <a:lnTo>
                    <a:pt x="156" y="69"/>
                  </a:lnTo>
                  <a:lnTo>
                    <a:pt x="156" y="204"/>
                  </a:lnTo>
                  <a:lnTo>
                    <a:pt x="132" y="204"/>
                  </a:lnTo>
                  <a:lnTo>
                    <a:pt x="132" y="225"/>
                  </a:lnTo>
                  <a:lnTo>
                    <a:pt x="240" y="225"/>
                  </a:lnTo>
                  <a:lnTo>
                    <a:pt x="240" y="204"/>
                  </a:lnTo>
                  <a:lnTo>
                    <a:pt x="215" y="204"/>
                  </a:lnTo>
                  <a:lnTo>
                    <a:pt x="215" y="64"/>
                  </a:lnTo>
                  <a:lnTo>
                    <a:pt x="224" y="57"/>
                  </a:lnTo>
                  <a:lnTo>
                    <a:pt x="234" y="49"/>
                  </a:lnTo>
                  <a:lnTo>
                    <a:pt x="246" y="43"/>
                  </a:lnTo>
                  <a:lnTo>
                    <a:pt x="261" y="41"/>
                  </a:lnTo>
                  <a:lnTo>
                    <a:pt x="272" y="43"/>
                  </a:lnTo>
                  <a:lnTo>
                    <a:pt x="281" y="48"/>
                  </a:lnTo>
                  <a:lnTo>
                    <a:pt x="287" y="58"/>
                  </a:lnTo>
                  <a:lnTo>
                    <a:pt x="290" y="72"/>
                  </a:lnTo>
                  <a:lnTo>
                    <a:pt x="290" y="204"/>
                  </a:lnTo>
                  <a:lnTo>
                    <a:pt x="266" y="204"/>
                  </a:lnTo>
                  <a:lnTo>
                    <a:pt x="266" y="225"/>
                  </a:lnTo>
                  <a:lnTo>
                    <a:pt x="371" y="225"/>
                  </a:lnTo>
                  <a:lnTo>
                    <a:pt x="371" y="204"/>
                  </a:lnTo>
                  <a:lnTo>
                    <a:pt x="348" y="204"/>
                  </a:lnTo>
                  <a:lnTo>
                    <a:pt x="348" y="64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12" name="Freeform 11"/>
            <p:cNvSpPr>
              <a:spLocks noEditPoints="1"/>
            </p:cNvSpPr>
            <p:nvPr userDrawn="1"/>
          </p:nvSpPr>
          <p:spPr bwMode="auto">
            <a:xfrm>
              <a:off x="436245" y="19050"/>
              <a:ext cx="67945" cy="109855"/>
            </a:xfrm>
            <a:custGeom>
              <a:avLst/>
              <a:gdLst>
                <a:gd name="T0" fmla="*/ 193 w 214"/>
                <a:gd name="T1" fmla="*/ 39 h 345"/>
                <a:gd name="T2" fmla="*/ 214 w 214"/>
                <a:gd name="T3" fmla="*/ 4 h 345"/>
                <a:gd name="T4" fmla="*/ 186 w 214"/>
                <a:gd name="T5" fmla="*/ 0 h 345"/>
                <a:gd name="T6" fmla="*/ 168 w 214"/>
                <a:gd name="T7" fmla="*/ 9 h 345"/>
                <a:gd name="T8" fmla="*/ 157 w 214"/>
                <a:gd name="T9" fmla="*/ 29 h 345"/>
                <a:gd name="T10" fmla="*/ 140 w 214"/>
                <a:gd name="T11" fmla="*/ 34 h 345"/>
                <a:gd name="T12" fmla="*/ 106 w 214"/>
                <a:gd name="T13" fmla="*/ 30 h 345"/>
                <a:gd name="T14" fmla="*/ 66 w 214"/>
                <a:gd name="T15" fmla="*/ 36 h 345"/>
                <a:gd name="T16" fmla="*/ 32 w 214"/>
                <a:gd name="T17" fmla="*/ 54 h 345"/>
                <a:gd name="T18" fmla="*/ 9 w 214"/>
                <a:gd name="T19" fmla="*/ 82 h 345"/>
                <a:gd name="T20" fmla="*/ 1 w 214"/>
                <a:gd name="T21" fmla="*/ 124 h 345"/>
                <a:gd name="T22" fmla="*/ 16 w 214"/>
                <a:gd name="T23" fmla="*/ 169 h 345"/>
                <a:gd name="T24" fmla="*/ 52 w 214"/>
                <a:gd name="T25" fmla="*/ 200 h 345"/>
                <a:gd name="T26" fmla="*/ 22 w 214"/>
                <a:gd name="T27" fmla="*/ 237 h 345"/>
                <a:gd name="T28" fmla="*/ 12 w 214"/>
                <a:gd name="T29" fmla="*/ 270 h 345"/>
                <a:gd name="T30" fmla="*/ 39 w 214"/>
                <a:gd name="T31" fmla="*/ 266 h 345"/>
                <a:gd name="T32" fmla="*/ 78 w 214"/>
                <a:gd name="T33" fmla="*/ 264 h 345"/>
                <a:gd name="T34" fmla="*/ 69 w 214"/>
                <a:gd name="T35" fmla="*/ 272 h 345"/>
                <a:gd name="T36" fmla="*/ 56 w 214"/>
                <a:gd name="T37" fmla="*/ 292 h 345"/>
                <a:gd name="T38" fmla="*/ 56 w 214"/>
                <a:gd name="T39" fmla="*/ 319 h 345"/>
                <a:gd name="T40" fmla="*/ 73 w 214"/>
                <a:gd name="T41" fmla="*/ 336 h 345"/>
                <a:gd name="T42" fmla="*/ 100 w 214"/>
                <a:gd name="T43" fmla="*/ 344 h 345"/>
                <a:gd name="T44" fmla="*/ 141 w 214"/>
                <a:gd name="T45" fmla="*/ 343 h 345"/>
                <a:gd name="T46" fmla="*/ 180 w 214"/>
                <a:gd name="T47" fmla="*/ 325 h 345"/>
                <a:gd name="T48" fmla="*/ 199 w 214"/>
                <a:gd name="T49" fmla="*/ 297 h 345"/>
                <a:gd name="T50" fmla="*/ 200 w 214"/>
                <a:gd name="T51" fmla="*/ 268 h 345"/>
                <a:gd name="T52" fmla="*/ 188 w 214"/>
                <a:gd name="T53" fmla="*/ 247 h 345"/>
                <a:gd name="T54" fmla="*/ 160 w 214"/>
                <a:gd name="T55" fmla="*/ 232 h 345"/>
                <a:gd name="T56" fmla="*/ 116 w 214"/>
                <a:gd name="T57" fmla="*/ 227 h 345"/>
                <a:gd name="T58" fmla="*/ 64 w 214"/>
                <a:gd name="T59" fmla="*/ 231 h 345"/>
                <a:gd name="T60" fmla="*/ 91 w 214"/>
                <a:gd name="T61" fmla="*/ 209 h 345"/>
                <a:gd name="T62" fmla="*/ 129 w 214"/>
                <a:gd name="T63" fmla="*/ 206 h 345"/>
                <a:gd name="T64" fmla="*/ 170 w 214"/>
                <a:gd name="T65" fmla="*/ 190 h 345"/>
                <a:gd name="T66" fmla="*/ 195 w 214"/>
                <a:gd name="T67" fmla="*/ 159 h 345"/>
                <a:gd name="T68" fmla="*/ 204 w 214"/>
                <a:gd name="T69" fmla="*/ 121 h 345"/>
                <a:gd name="T70" fmla="*/ 196 w 214"/>
                <a:gd name="T71" fmla="*/ 83 h 345"/>
                <a:gd name="T72" fmla="*/ 181 w 214"/>
                <a:gd name="T73" fmla="*/ 57 h 345"/>
                <a:gd name="T74" fmla="*/ 174 w 214"/>
                <a:gd name="T75" fmla="*/ 44 h 345"/>
                <a:gd name="T76" fmla="*/ 176 w 214"/>
                <a:gd name="T77" fmla="*/ 39 h 345"/>
                <a:gd name="T78" fmla="*/ 182 w 214"/>
                <a:gd name="T79" fmla="*/ 38 h 345"/>
                <a:gd name="T80" fmla="*/ 118 w 214"/>
                <a:gd name="T81" fmla="*/ 265 h 345"/>
                <a:gd name="T82" fmla="*/ 141 w 214"/>
                <a:gd name="T83" fmla="*/ 271 h 345"/>
                <a:gd name="T84" fmla="*/ 157 w 214"/>
                <a:gd name="T85" fmla="*/ 287 h 345"/>
                <a:gd name="T86" fmla="*/ 157 w 214"/>
                <a:gd name="T87" fmla="*/ 308 h 345"/>
                <a:gd name="T88" fmla="*/ 142 w 214"/>
                <a:gd name="T89" fmla="*/ 320 h 345"/>
                <a:gd name="T90" fmla="*/ 120 w 214"/>
                <a:gd name="T91" fmla="*/ 319 h 345"/>
                <a:gd name="T92" fmla="*/ 103 w 214"/>
                <a:gd name="T93" fmla="*/ 306 h 345"/>
                <a:gd name="T94" fmla="*/ 97 w 214"/>
                <a:gd name="T95" fmla="*/ 286 h 345"/>
                <a:gd name="T96" fmla="*/ 102 w 214"/>
                <a:gd name="T97" fmla="*/ 266 h 345"/>
                <a:gd name="T98" fmla="*/ 110 w 214"/>
                <a:gd name="T99" fmla="*/ 185 h 345"/>
                <a:gd name="T100" fmla="*/ 79 w 214"/>
                <a:gd name="T101" fmla="*/ 174 h 345"/>
                <a:gd name="T102" fmla="*/ 61 w 214"/>
                <a:gd name="T103" fmla="*/ 145 h 345"/>
                <a:gd name="T104" fmla="*/ 55 w 214"/>
                <a:gd name="T105" fmla="*/ 104 h 345"/>
                <a:gd name="T106" fmla="*/ 61 w 214"/>
                <a:gd name="T107" fmla="*/ 75 h 345"/>
                <a:gd name="T108" fmla="*/ 80 w 214"/>
                <a:gd name="T109" fmla="*/ 56 h 345"/>
                <a:gd name="T110" fmla="*/ 110 w 214"/>
                <a:gd name="T111" fmla="*/ 57 h 345"/>
                <a:gd name="T112" fmla="*/ 135 w 214"/>
                <a:gd name="T113" fmla="*/ 78 h 345"/>
                <a:gd name="T114" fmla="*/ 148 w 214"/>
                <a:gd name="T115" fmla="*/ 114 h 345"/>
                <a:gd name="T116" fmla="*/ 150 w 214"/>
                <a:gd name="T117" fmla="*/ 146 h 345"/>
                <a:gd name="T118" fmla="*/ 146 w 214"/>
                <a:gd name="T119" fmla="*/ 164 h 345"/>
                <a:gd name="T120" fmla="*/ 134 w 214"/>
                <a:gd name="T121" fmla="*/ 179 h 345"/>
                <a:gd name="T122" fmla="*/ 110 w 214"/>
                <a:gd name="T123" fmla="*/ 185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4" h="345">
                  <a:moveTo>
                    <a:pt x="182" y="38"/>
                  </a:moveTo>
                  <a:lnTo>
                    <a:pt x="193" y="39"/>
                  </a:lnTo>
                  <a:lnTo>
                    <a:pt x="202" y="44"/>
                  </a:lnTo>
                  <a:lnTo>
                    <a:pt x="214" y="4"/>
                  </a:lnTo>
                  <a:lnTo>
                    <a:pt x="201" y="1"/>
                  </a:lnTo>
                  <a:lnTo>
                    <a:pt x="186" y="0"/>
                  </a:lnTo>
                  <a:lnTo>
                    <a:pt x="176" y="2"/>
                  </a:lnTo>
                  <a:lnTo>
                    <a:pt x="168" y="9"/>
                  </a:lnTo>
                  <a:lnTo>
                    <a:pt x="162" y="19"/>
                  </a:lnTo>
                  <a:lnTo>
                    <a:pt x="157" y="29"/>
                  </a:lnTo>
                  <a:lnTo>
                    <a:pt x="152" y="39"/>
                  </a:lnTo>
                  <a:lnTo>
                    <a:pt x="140" y="34"/>
                  </a:lnTo>
                  <a:lnTo>
                    <a:pt x="123" y="31"/>
                  </a:lnTo>
                  <a:lnTo>
                    <a:pt x="106" y="30"/>
                  </a:lnTo>
                  <a:lnTo>
                    <a:pt x="86" y="31"/>
                  </a:lnTo>
                  <a:lnTo>
                    <a:pt x="66" y="36"/>
                  </a:lnTo>
                  <a:lnTo>
                    <a:pt x="48" y="44"/>
                  </a:lnTo>
                  <a:lnTo>
                    <a:pt x="32" y="54"/>
                  </a:lnTo>
                  <a:lnTo>
                    <a:pt x="20" y="66"/>
                  </a:lnTo>
                  <a:lnTo>
                    <a:pt x="9" y="82"/>
                  </a:lnTo>
                  <a:lnTo>
                    <a:pt x="3" y="102"/>
                  </a:lnTo>
                  <a:lnTo>
                    <a:pt x="1" y="124"/>
                  </a:lnTo>
                  <a:lnTo>
                    <a:pt x="6" y="147"/>
                  </a:lnTo>
                  <a:lnTo>
                    <a:pt x="16" y="169"/>
                  </a:lnTo>
                  <a:lnTo>
                    <a:pt x="32" y="188"/>
                  </a:lnTo>
                  <a:lnTo>
                    <a:pt x="52" y="200"/>
                  </a:lnTo>
                  <a:lnTo>
                    <a:pt x="40" y="220"/>
                  </a:lnTo>
                  <a:lnTo>
                    <a:pt x="22" y="237"/>
                  </a:lnTo>
                  <a:lnTo>
                    <a:pt x="0" y="252"/>
                  </a:lnTo>
                  <a:lnTo>
                    <a:pt x="12" y="270"/>
                  </a:lnTo>
                  <a:lnTo>
                    <a:pt x="22" y="269"/>
                  </a:lnTo>
                  <a:lnTo>
                    <a:pt x="39" y="266"/>
                  </a:lnTo>
                  <a:lnTo>
                    <a:pt x="58" y="265"/>
                  </a:lnTo>
                  <a:lnTo>
                    <a:pt x="78" y="264"/>
                  </a:lnTo>
                  <a:lnTo>
                    <a:pt x="79" y="265"/>
                  </a:lnTo>
                  <a:lnTo>
                    <a:pt x="69" y="272"/>
                  </a:lnTo>
                  <a:lnTo>
                    <a:pt x="61" y="281"/>
                  </a:lnTo>
                  <a:lnTo>
                    <a:pt x="56" y="292"/>
                  </a:lnTo>
                  <a:lnTo>
                    <a:pt x="54" y="306"/>
                  </a:lnTo>
                  <a:lnTo>
                    <a:pt x="56" y="319"/>
                  </a:lnTo>
                  <a:lnTo>
                    <a:pt x="63" y="329"/>
                  </a:lnTo>
                  <a:lnTo>
                    <a:pt x="73" y="336"/>
                  </a:lnTo>
                  <a:lnTo>
                    <a:pt x="85" y="341"/>
                  </a:lnTo>
                  <a:lnTo>
                    <a:pt x="100" y="344"/>
                  </a:lnTo>
                  <a:lnTo>
                    <a:pt x="116" y="345"/>
                  </a:lnTo>
                  <a:lnTo>
                    <a:pt x="141" y="343"/>
                  </a:lnTo>
                  <a:lnTo>
                    <a:pt x="163" y="336"/>
                  </a:lnTo>
                  <a:lnTo>
                    <a:pt x="180" y="325"/>
                  </a:lnTo>
                  <a:lnTo>
                    <a:pt x="192" y="313"/>
                  </a:lnTo>
                  <a:lnTo>
                    <a:pt x="199" y="297"/>
                  </a:lnTo>
                  <a:lnTo>
                    <a:pt x="201" y="280"/>
                  </a:lnTo>
                  <a:lnTo>
                    <a:pt x="200" y="268"/>
                  </a:lnTo>
                  <a:lnTo>
                    <a:pt x="195" y="256"/>
                  </a:lnTo>
                  <a:lnTo>
                    <a:pt x="188" y="247"/>
                  </a:lnTo>
                  <a:lnTo>
                    <a:pt x="176" y="238"/>
                  </a:lnTo>
                  <a:lnTo>
                    <a:pt x="160" y="232"/>
                  </a:lnTo>
                  <a:lnTo>
                    <a:pt x="140" y="228"/>
                  </a:lnTo>
                  <a:lnTo>
                    <a:pt x="116" y="227"/>
                  </a:lnTo>
                  <a:lnTo>
                    <a:pt x="90" y="228"/>
                  </a:lnTo>
                  <a:lnTo>
                    <a:pt x="64" y="231"/>
                  </a:lnTo>
                  <a:lnTo>
                    <a:pt x="79" y="209"/>
                  </a:lnTo>
                  <a:lnTo>
                    <a:pt x="91" y="209"/>
                  </a:lnTo>
                  <a:lnTo>
                    <a:pt x="102" y="209"/>
                  </a:lnTo>
                  <a:lnTo>
                    <a:pt x="129" y="206"/>
                  </a:lnTo>
                  <a:lnTo>
                    <a:pt x="151" y="200"/>
                  </a:lnTo>
                  <a:lnTo>
                    <a:pt x="170" y="190"/>
                  </a:lnTo>
                  <a:lnTo>
                    <a:pt x="184" y="177"/>
                  </a:lnTo>
                  <a:lnTo>
                    <a:pt x="195" y="159"/>
                  </a:lnTo>
                  <a:lnTo>
                    <a:pt x="201" y="142"/>
                  </a:lnTo>
                  <a:lnTo>
                    <a:pt x="204" y="121"/>
                  </a:lnTo>
                  <a:lnTo>
                    <a:pt x="201" y="100"/>
                  </a:lnTo>
                  <a:lnTo>
                    <a:pt x="196" y="83"/>
                  </a:lnTo>
                  <a:lnTo>
                    <a:pt x="188" y="68"/>
                  </a:lnTo>
                  <a:lnTo>
                    <a:pt x="181" y="57"/>
                  </a:lnTo>
                  <a:lnTo>
                    <a:pt x="176" y="50"/>
                  </a:lnTo>
                  <a:lnTo>
                    <a:pt x="174" y="44"/>
                  </a:lnTo>
                  <a:lnTo>
                    <a:pt x="175" y="41"/>
                  </a:lnTo>
                  <a:lnTo>
                    <a:pt x="176" y="39"/>
                  </a:lnTo>
                  <a:lnTo>
                    <a:pt x="180" y="38"/>
                  </a:lnTo>
                  <a:lnTo>
                    <a:pt x="182" y="38"/>
                  </a:lnTo>
                  <a:close/>
                  <a:moveTo>
                    <a:pt x="106" y="264"/>
                  </a:moveTo>
                  <a:lnTo>
                    <a:pt x="118" y="265"/>
                  </a:lnTo>
                  <a:lnTo>
                    <a:pt x="130" y="268"/>
                  </a:lnTo>
                  <a:lnTo>
                    <a:pt x="141" y="271"/>
                  </a:lnTo>
                  <a:lnTo>
                    <a:pt x="151" y="279"/>
                  </a:lnTo>
                  <a:lnTo>
                    <a:pt x="157" y="287"/>
                  </a:lnTo>
                  <a:lnTo>
                    <a:pt x="159" y="298"/>
                  </a:lnTo>
                  <a:lnTo>
                    <a:pt x="157" y="308"/>
                  </a:lnTo>
                  <a:lnTo>
                    <a:pt x="151" y="316"/>
                  </a:lnTo>
                  <a:lnTo>
                    <a:pt x="142" y="320"/>
                  </a:lnTo>
                  <a:lnTo>
                    <a:pt x="132" y="322"/>
                  </a:lnTo>
                  <a:lnTo>
                    <a:pt x="120" y="319"/>
                  </a:lnTo>
                  <a:lnTo>
                    <a:pt x="109" y="314"/>
                  </a:lnTo>
                  <a:lnTo>
                    <a:pt x="103" y="306"/>
                  </a:lnTo>
                  <a:lnTo>
                    <a:pt x="98" y="296"/>
                  </a:lnTo>
                  <a:lnTo>
                    <a:pt x="97" y="286"/>
                  </a:lnTo>
                  <a:lnTo>
                    <a:pt x="98" y="274"/>
                  </a:lnTo>
                  <a:lnTo>
                    <a:pt x="102" y="266"/>
                  </a:lnTo>
                  <a:lnTo>
                    <a:pt x="106" y="264"/>
                  </a:lnTo>
                  <a:close/>
                  <a:moveTo>
                    <a:pt x="110" y="185"/>
                  </a:moveTo>
                  <a:lnTo>
                    <a:pt x="93" y="183"/>
                  </a:lnTo>
                  <a:lnTo>
                    <a:pt x="79" y="174"/>
                  </a:lnTo>
                  <a:lnTo>
                    <a:pt x="68" y="162"/>
                  </a:lnTo>
                  <a:lnTo>
                    <a:pt x="61" y="145"/>
                  </a:lnTo>
                  <a:lnTo>
                    <a:pt x="56" y="125"/>
                  </a:lnTo>
                  <a:lnTo>
                    <a:pt x="55" y="104"/>
                  </a:lnTo>
                  <a:lnTo>
                    <a:pt x="56" y="88"/>
                  </a:lnTo>
                  <a:lnTo>
                    <a:pt x="61" y="75"/>
                  </a:lnTo>
                  <a:lnTo>
                    <a:pt x="68" y="63"/>
                  </a:lnTo>
                  <a:lnTo>
                    <a:pt x="80" y="56"/>
                  </a:lnTo>
                  <a:lnTo>
                    <a:pt x="94" y="54"/>
                  </a:lnTo>
                  <a:lnTo>
                    <a:pt x="110" y="57"/>
                  </a:lnTo>
                  <a:lnTo>
                    <a:pt x="124" y="65"/>
                  </a:lnTo>
                  <a:lnTo>
                    <a:pt x="135" y="78"/>
                  </a:lnTo>
                  <a:lnTo>
                    <a:pt x="142" y="94"/>
                  </a:lnTo>
                  <a:lnTo>
                    <a:pt x="148" y="114"/>
                  </a:lnTo>
                  <a:lnTo>
                    <a:pt x="150" y="136"/>
                  </a:lnTo>
                  <a:lnTo>
                    <a:pt x="150" y="146"/>
                  </a:lnTo>
                  <a:lnTo>
                    <a:pt x="148" y="154"/>
                  </a:lnTo>
                  <a:lnTo>
                    <a:pt x="146" y="164"/>
                  </a:lnTo>
                  <a:lnTo>
                    <a:pt x="141" y="173"/>
                  </a:lnTo>
                  <a:lnTo>
                    <a:pt x="134" y="179"/>
                  </a:lnTo>
                  <a:lnTo>
                    <a:pt x="124" y="184"/>
                  </a:lnTo>
                  <a:lnTo>
                    <a:pt x="110" y="185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13" name="Freeform 12"/>
            <p:cNvSpPr>
              <a:spLocks noEditPoints="1"/>
            </p:cNvSpPr>
            <p:nvPr userDrawn="1"/>
          </p:nvSpPr>
          <p:spPr bwMode="auto">
            <a:xfrm>
              <a:off x="509270" y="29210"/>
              <a:ext cx="75565" cy="73660"/>
            </a:xfrm>
            <a:custGeom>
              <a:avLst/>
              <a:gdLst>
                <a:gd name="T0" fmla="*/ 120 w 239"/>
                <a:gd name="T1" fmla="*/ 0 h 233"/>
                <a:gd name="T2" fmla="*/ 94 w 239"/>
                <a:gd name="T3" fmla="*/ 3 h 233"/>
                <a:gd name="T4" fmla="*/ 70 w 239"/>
                <a:gd name="T5" fmla="*/ 10 h 233"/>
                <a:gd name="T6" fmla="*/ 49 w 239"/>
                <a:gd name="T7" fmla="*/ 20 h 233"/>
                <a:gd name="T8" fmla="*/ 33 w 239"/>
                <a:gd name="T9" fmla="*/ 35 h 233"/>
                <a:gd name="T10" fmla="*/ 19 w 239"/>
                <a:gd name="T11" fmla="*/ 52 h 233"/>
                <a:gd name="T12" fmla="*/ 9 w 239"/>
                <a:gd name="T13" fmla="*/ 72 h 233"/>
                <a:gd name="T14" fmla="*/ 2 w 239"/>
                <a:gd name="T15" fmla="*/ 92 h 233"/>
                <a:gd name="T16" fmla="*/ 0 w 239"/>
                <a:gd name="T17" fmla="*/ 116 h 233"/>
                <a:gd name="T18" fmla="*/ 2 w 239"/>
                <a:gd name="T19" fmla="*/ 139 h 233"/>
                <a:gd name="T20" fmla="*/ 9 w 239"/>
                <a:gd name="T21" fmla="*/ 161 h 233"/>
                <a:gd name="T22" fmla="*/ 19 w 239"/>
                <a:gd name="T23" fmla="*/ 181 h 233"/>
                <a:gd name="T24" fmla="*/ 33 w 239"/>
                <a:gd name="T25" fmla="*/ 198 h 233"/>
                <a:gd name="T26" fmla="*/ 49 w 239"/>
                <a:gd name="T27" fmla="*/ 212 h 233"/>
                <a:gd name="T28" fmla="*/ 70 w 239"/>
                <a:gd name="T29" fmla="*/ 223 h 233"/>
                <a:gd name="T30" fmla="*/ 94 w 239"/>
                <a:gd name="T31" fmla="*/ 230 h 233"/>
                <a:gd name="T32" fmla="*/ 120 w 239"/>
                <a:gd name="T33" fmla="*/ 233 h 233"/>
                <a:gd name="T34" fmla="*/ 150 w 239"/>
                <a:gd name="T35" fmla="*/ 229 h 233"/>
                <a:gd name="T36" fmla="*/ 175 w 239"/>
                <a:gd name="T37" fmla="*/ 220 h 233"/>
                <a:gd name="T38" fmla="*/ 198 w 239"/>
                <a:gd name="T39" fmla="*/ 207 h 233"/>
                <a:gd name="T40" fmla="*/ 215 w 239"/>
                <a:gd name="T41" fmla="*/ 188 h 233"/>
                <a:gd name="T42" fmla="*/ 228 w 239"/>
                <a:gd name="T43" fmla="*/ 167 h 233"/>
                <a:gd name="T44" fmla="*/ 237 w 239"/>
                <a:gd name="T45" fmla="*/ 143 h 233"/>
                <a:gd name="T46" fmla="*/ 239 w 239"/>
                <a:gd name="T47" fmla="*/ 116 h 233"/>
                <a:gd name="T48" fmla="*/ 237 w 239"/>
                <a:gd name="T49" fmla="*/ 90 h 233"/>
                <a:gd name="T50" fmla="*/ 228 w 239"/>
                <a:gd name="T51" fmla="*/ 65 h 233"/>
                <a:gd name="T52" fmla="*/ 215 w 239"/>
                <a:gd name="T53" fmla="*/ 43 h 233"/>
                <a:gd name="T54" fmla="*/ 198 w 239"/>
                <a:gd name="T55" fmla="*/ 26 h 233"/>
                <a:gd name="T56" fmla="*/ 175 w 239"/>
                <a:gd name="T57" fmla="*/ 13 h 233"/>
                <a:gd name="T58" fmla="*/ 150 w 239"/>
                <a:gd name="T59" fmla="*/ 4 h 233"/>
                <a:gd name="T60" fmla="*/ 120 w 239"/>
                <a:gd name="T61" fmla="*/ 0 h 233"/>
                <a:gd name="T62" fmla="*/ 127 w 239"/>
                <a:gd name="T63" fmla="*/ 206 h 233"/>
                <a:gd name="T64" fmla="*/ 112 w 239"/>
                <a:gd name="T65" fmla="*/ 203 h 233"/>
                <a:gd name="T66" fmla="*/ 97 w 239"/>
                <a:gd name="T67" fmla="*/ 195 h 233"/>
                <a:gd name="T68" fmla="*/ 84 w 239"/>
                <a:gd name="T69" fmla="*/ 182 h 233"/>
                <a:gd name="T70" fmla="*/ 73 w 239"/>
                <a:gd name="T71" fmla="*/ 164 h 233"/>
                <a:gd name="T72" fmla="*/ 66 w 239"/>
                <a:gd name="T73" fmla="*/ 143 h 233"/>
                <a:gd name="T74" fmla="*/ 61 w 239"/>
                <a:gd name="T75" fmla="*/ 117 h 233"/>
                <a:gd name="T76" fmla="*/ 60 w 239"/>
                <a:gd name="T77" fmla="*/ 90 h 233"/>
                <a:gd name="T78" fmla="*/ 61 w 239"/>
                <a:gd name="T79" fmla="*/ 74 h 233"/>
                <a:gd name="T80" fmla="*/ 65 w 239"/>
                <a:gd name="T81" fmla="*/ 59 h 233"/>
                <a:gd name="T82" fmla="*/ 72 w 239"/>
                <a:gd name="T83" fmla="*/ 46 h 233"/>
                <a:gd name="T84" fmla="*/ 82 w 239"/>
                <a:gd name="T85" fmla="*/ 36 h 233"/>
                <a:gd name="T86" fmla="*/ 95 w 239"/>
                <a:gd name="T87" fmla="*/ 29 h 233"/>
                <a:gd name="T88" fmla="*/ 111 w 239"/>
                <a:gd name="T89" fmla="*/ 26 h 233"/>
                <a:gd name="T90" fmla="*/ 127 w 239"/>
                <a:gd name="T91" fmla="*/ 30 h 233"/>
                <a:gd name="T92" fmla="*/ 141 w 239"/>
                <a:gd name="T93" fmla="*/ 37 h 233"/>
                <a:gd name="T94" fmla="*/ 153 w 239"/>
                <a:gd name="T95" fmla="*/ 48 h 233"/>
                <a:gd name="T96" fmla="*/ 162 w 239"/>
                <a:gd name="T97" fmla="*/ 63 h 233"/>
                <a:gd name="T98" fmla="*/ 171 w 239"/>
                <a:gd name="T99" fmla="*/ 81 h 233"/>
                <a:gd name="T100" fmla="*/ 175 w 239"/>
                <a:gd name="T101" fmla="*/ 100 h 233"/>
                <a:gd name="T102" fmla="*/ 179 w 239"/>
                <a:gd name="T103" fmla="*/ 121 h 233"/>
                <a:gd name="T104" fmla="*/ 180 w 239"/>
                <a:gd name="T105" fmla="*/ 142 h 233"/>
                <a:gd name="T106" fmla="*/ 179 w 239"/>
                <a:gd name="T107" fmla="*/ 160 h 233"/>
                <a:gd name="T108" fmla="*/ 175 w 239"/>
                <a:gd name="T109" fmla="*/ 175 h 233"/>
                <a:gd name="T110" fmla="*/ 168 w 239"/>
                <a:gd name="T111" fmla="*/ 188 h 233"/>
                <a:gd name="T112" fmla="*/ 159 w 239"/>
                <a:gd name="T113" fmla="*/ 198 h 233"/>
                <a:gd name="T114" fmla="*/ 145 w 239"/>
                <a:gd name="T115" fmla="*/ 204 h 233"/>
                <a:gd name="T116" fmla="*/ 127 w 239"/>
                <a:gd name="T117" fmla="*/ 206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39" h="233">
                  <a:moveTo>
                    <a:pt x="120" y="0"/>
                  </a:moveTo>
                  <a:lnTo>
                    <a:pt x="94" y="3"/>
                  </a:lnTo>
                  <a:lnTo>
                    <a:pt x="70" y="10"/>
                  </a:lnTo>
                  <a:lnTo>
                    <a:pt x="49" y="20"/>
                  </a:lnTo>
                  <a:lnTo>
                    <a:pt x="33" y="35"/>
                  </a:lnTo>
                  <a:lnTo>
                    <a:pt x="19" y="52"/>
                  </a:lnTo>
                  <a:lnTo>
                    <a:pt x="9" y="72"/>
                  </a:lnTo>
                  <a:lnTo>
                    <a:pt x="2" y="92"/>
                  </a:lnTo>
                  <a:lnTo>
                    <a:pt x="0" y="116"/>
                  </a:lnTo>
                  <a:lnTo>
                    <a:pt x="2" y="139"/>
                  </a:lnTo>
                  <a:lnTo>
                    <a:pt x="9" y="161"/>
                  </a:lnTo>
                  <a:lnTo>
                    <a:pt x="19" y="181"/>
                  </a:lnTo>
                  <a:lnTo>
                    <a:pt x="33" y="198"/>
                  </a:lnTo>
                  <a:lnTo>
                    <a:pt x="49" y="212"/>
                  </a:lnTo>
                  <a:lnTo>
                    <a:pt x="70" y="223"/>
                  </a:lnTo>
                  <a:lnTo>
                    <a:pt x="94" y="230"/>
                  </a:lnTo>
                  <a:lnTo>
                    <a:pt x="120" y="233"/>
                  </a:lnTo>
                  <a:lnTo>
                    <a:pt x="150" y="229"/>
                  </a:lnTo>
                  <a:lnTo>
                    <a:pt x="175" y="220"/>
                  </a:lnTo>
                  <a:lnTo>
                    <a:pt x="198" y="207"/>
                  </a:lnTo>
                  <a:lnTo>
                    <a:pt x="215" y="188"/>
                  </a:lnTo>
                  <a:lnTo>
                    <a:pt x="228" y="167"/>
                  </a:lnTo>
                  <a:lnTo>
                    <a:pt x="237" y="143"/>
                  </a:lnTo>
                  <a:lnTo>
                    <a:pt x="239" y="116"/>
                  </a:lnTo>
                  <a:lnTo>
                    <a:pt x="237" y="90"/>
                  </a:lnTo>
                  <a:lnTo>
                    <a:pt x="228" y="65"/>
                  </a:lnTo>
                  <a:lnTo>
                    <a:pt x="215" y="43"/>
                  </a:lnTo>
                  <a:lnTo>
                    <a:pt x="198" y="26"/>
                  </a:lnTo>
                  <a:lnTo>
                    <a:pt x="175" y="13"/>
                  </a:lnTo>
                  <a:lnTo>
                    <a:pt x="150" y="4"/>
                  </a:lnTo>
                  <a:lnTo>
                    <a:pt x="120" y="0"/>
                  </a:lnTo>
                  <a:close/>
                  <a:moveTo>
                    <a:pt x="127" y="206"/>
                  </a:moveTo>
                  <a:lnTo>
                    <a:pt x="112" y="203"/>
                  </a:lnTo>
                  <a:lnTo>
                    <a:pt x="97" y="195"/>
                  </a:lnTo>
                  <a:lnTo>
                    <a:pt x="84" y="182"/>
                  </a:lnTo>
                  <a:lnTo>
                    <a:pt x="73" y="164"/>
                  </a:lnTo>
                  <a:lnTo>
                    <a:pt x="66" y="143"/>
                  </a:lnTo>
                  <a:lnTo>
                    <a:pt x="61" y="117"/>
                  </a:lnTo>
                  <a:lnTo>
                    <a:pt x="60" y="90"/>
                  </a:lnTo>
                  <a:lnTo>
                    <a:pt x="61" y="74"/>
                  </a:lnTo>
                  <a:lnTo>
                    <a:pt x="65" y="59"/>
                  </a:lnTo>
                  <a:lnTo>
                    <a:pt x="72" y="46"/>
                  </a:lnTo>
                  <a:lnTo>
                    <a:pt x="82" y="36"/>
                  </a:lnTo>
                  <a:lnTo>
                    <a:pt x="95" y="29"/>
                  </a:lnTo>
                  <a:lnTo>
                    <a:pt x="111" y="26"/>
                  </a:lnTo>
                  <a:lnTo>
                    <a:pt x="127" y="30"/>
                  </a:lnTo>
                  <a:lnTo>
                    <a:pt x="141" y="37"/>
                  </a:lnTo>
                  <a:lnTo>
                    <a:pt x="153" y="48"/>
                  </a:lnTo>
                  <a:lnTo>
                    <a:pt x="162" y="63"/>
                  </a:lnTo>
                  <a:lnTo>
                    <a:pt x="171" y="81"/>
                  </a:lnTo>
                  <a:lnTo>
                    <a:pt x="175" y="100"/>
                  </a:lnTo>
                  <a:lnTo>
                    <a:pt x="179" y="121"/>
                  </a:lnTo>
                  <a:lnTo>
                    <a:pt x="180" y="142"/>
                  </a:lnTo>
                  <a:lnTo>
                    <a:pt x="179" y="160"/>
                  </a:lnTo>
                  <a:lnTo>
                    <a:pt x="175" y="175"/>
                  </a:lnTo>
                  <a:lnTo>
                    <a:pt x="168" y="188"/>
                  </a:lnTo>
                  <a:lnTo>
                    <a:pt x="159" y="198"/>
                  </a:lnTo>
                  <a:lnTo>
                    <a:pt x="145" y="204"/>
                  </a:lnTo>
                  <a:lnTo>
                    <a:pt x="127" y="206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14" name="Freeform 13"/>
            <p:cNvSpPr>
              <a:spLocks/>
            </p:cNvSpPr>
            <p:nvPr userDrawn="1"/>
          </p:nvSpPr>
          <p:spPr bwMode="auto">
            <a:xfrm>
              <a:off x="354330" y="29210"/>
              <a:ext cx="75565" cy="71120"/>
            </a:xfrm>
            <a:custGeom>
              <a:avLst/>
              <a:gdLst>
                <a:gd name="T0" fmla="*/ 214 w 238"/>
                <a:gd name="T1" fmla="*/ 70 h 225"/>
                <a:gd name="T2" fmla="*/ 213 w 238"/>
                <a:gd name="T3" fmla="*/ 51 h 225"/>
                <a:gd name="T4" fmla="*/ 207 w 238"/>
                <a:gd name="T5" fmla="*/ 33 h 225"/>
                <a:gd name="T6" fmla="*/ 198 w 238"/>
                <a:gd name="T7" fmla="*/ 20 h 225"/>
                <a:gd name="T8" fmla="*/ 186 w 238"/>
                <a:gd name="T9" fmla="*/ 9 h 225"/>
                <a:gd name="T10" fmla="*/ 170 w 238"/>
                <a:gd name="T11" fmla="*/ 3 h 225"/>
                <a:gd name="T12" fmla="*/ 152 w 238"/>
                <a:gd name="T13" fmla="*/ 0 h 225"/>
                <a:gd name="T14" fmla="*/ 130 w 238"/>
                <a:gd name="T15" fmla="*/ 4 h 225"/>
                <a:gd name="T16" fmla="*/ 112 w 238"/>
                <a:gd name="T17" fmla="*/ 10 h 225"/>
                <a:gd name="T18" fmla="*/ 96 w 238"/>
                <a:gd name="T19" fmla="*/ 20 h 225"/>
                <a:gd name="T20" fmla="*/ 81 w 238"/>
                <a:gd name="T21" fmla="*/ 30 h 225"/>
                <a:gd name="T22" fmla="*/ 81 w 238"/>
                <a:gd name="T23" fmla="*/ 0 h 225"/>
                <a:gd name="T24" fmla="*/ 0 w 238"/>
                <a:gd name="T25" fmla="*/ 29 h 225"/>
                <a:gd name="T26" fmla="*/ 0 w 238"/>
                <a:gd name="T27" fmla="*/ 49 h 225"/>
                <a:gd name="T28" fmla="*/ 22 w 238"/>
                <a:gd name="T29" fmla="*/ 42 h 225"/>
                <a:gd name="T30" fmla="*/ 22 w 238"/>
                <a:gd name="T31" fmla="*/ 204 h 225"/>
                <a:gd name="T32" fmla="*/ 0 w 238"/>
                <a:gd name="T33" fmla="*/ 204 h 225"/>
                <a:gd name="T34" fmla="*/ 0 w 238"/>
                <a:gd name="T35" fmla="*/ 225 h 225"/>
                <a:gd name="T36" fmla="*/ 106 w 238"/>
                <a:gd name="T37" fmla="*/ 225 h 225"/>
                <a:gd name="T38" fmla="*/ 106 w 238"/>
                <a:gd name="T39" fmla="*/ 204 h 225"/>
                <a:gd name="T40" fmla="*/ 81 w 238"/>
                <a:gd name="T41" fmla="*/ 204 h 225"/>
                <a:gd name="T42" fmla="*/ 81 w 238"/>
                <a:gd name="T43" fmla="*/ 64 h 225"/>
                <a:gd name="T44" fmla="*/ 91 w 238"/>
                <a:gd name="T45" fmla="*/ 57 h 225"/>
                <a:gd name="T46" fmla="*/ 102 w 238"/>
                <a:gd name="T47" fmla="*/ 49 h 225"/>
                <a:gd name="T48" fmla="*/ 114 w 238"/>
                <a:gd name="T49" fmla="*/ 43 h 225"/>
                <a:gd name="T50" fmla="*/ 127 w 238"/>
                <a:gd name="T51" fmla="*/ 41 h 225"/>
                <a:gd name="T52" fmla="*/ 140 w 238"/>
                <a:gd name="T53" fmla="*/ 43 h 225"/>
                <a:gd name="T54" fmla="*/ 148 w 238"/>
                <a:gd name="T55" fmla="*/ 49 h 225"/>
                <a:gd name="T56" fmla="*/ 154 w 238"/>
                <a:gd name="T57" fmla="*/ 59 h 225"/>
                <a:gd name="T58" fmla="*/ 156 w 238"/>
                <a:gd name="T59" fmla="*/ 74 h 225"/>
                <a:gd name="T60" fmla="*/ 156 w 238"/>
                <a:gd name="T61" fmla="*/ 204 h 225"/>
                <a:gd name="T62" fmla="*/ 133 w 238"/>
                <a:gd name="T63" fmla="*/ 204 h 225"/>
                <a:gd name="T64" fmla="*/ 133 w 238"/>
                <a:gd name="T65" fmla="*/ 225 h 225"/>
                <a:gd name="T66" fmla="*/ 238 w 238"/>
                <a:gd name="T67" fmla="*/ 225 h 225"/>
                <a:gd name="T68" fmla="*/ 238 w 238"/>
                <a:gd name="T69" fmla="*/ 204 h 225"/>
                <a:gd name="T70" fmla="*/ 214 w 238"/>
                <a:gd name="T71" fmla="*/ 204 h 225"/>
                <a:gd name="T72" fmla="*/ 214 w 238"/>
                <a:gd name="T73" fmla="*/ 70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38" h="225">
                  <a:moveTo>
                    <a:pt x="214" y="70"/>
                  </a:moveTo>
                  <a:lnTo>
                    <a:pt x="213" y="51"/>
                  </a:lnTo>
                  <a:lnTo>
                    <a:pt x="207" y="33"/>
                  </a:lnTo>
                  <a:lnTo>
                    <a:pt x="198" y="20"/>
                  </a:lnTo>
                  <a:lnTo>
                    <a:pt x="186" y="9"/>
                  </a:lnTo>
                  <a:lnTo>
                    <a:pt x="170" y="3"/>
                  </a:lnTo>
                  <a:lnTo>
                    <a:pt x="152" y="0"/>
                  </a:lnTo>
                  <a:lnTo>
                    <a:pt x="130" y="4"/>
                  </a:lnTo>
                  <a:lnTo>
                    <a:pt x="112" y="10"/>
                  </a:lnTo>
                  <a:lnTo>
                    <a:pt x="96" y="20"/>
                  </a:lnTo>
                  <a:lnTo>
                    <a:pt x="81" y="30"/>
                  </a:lnTo>
                  <a:lnTo>
                    <a:pt x="81" y="0"/>
                  </a:lnTo>
                  <a:lnTo>
                    <a:pt x="0" y="29"/>
                  </a:lnTo>
                  <a:lnTo>
                    <a:pt x="0" y="49"/>
                  </a:lnTo>
                  <a:lnTo>
                    <a:pt x="22" y="42"/>
                  </a:lnTo>
                  <a:lnTo>
                    <a:pt x="22" y="204"/>
                  </a:lnTo>
                  <a:lnTo>
                    <a:pt x="0" y="204"/>
                  </a:lnTo>
                  <a:lnTo>
                    <a:pt x="0" y="225"/>
                  </a:lnTo>
                  <a:lnTo>
                    <a:pt x="106" y="225"/>
                  </a:lnTo>
                  <a:lnTo>
                    <a:pt x="106" y="204"/>
                  </a:lnTo>
                  <a:lnTo>
                    <a:pt x="81" y="204"/>
                  </a:lnTo>
                  <a:lnTo>
                    <a:pt x="81" y="64"/>
                  </a:lnTo>
                  <a:lnTo>
                    <a:pt x="91" y="57"/>
                  </a:lnTo>
                  <a:lnTo>
                    <a:pt x="102" y="49"/>
                  </a:lnTo>
                  <a:lnTo>
                    <a:pt x="114" y="43"/>
                  </a:lnTo>
                  <a:lnTo>
                    <a:pt x="127" y="41"/>
                  </a:lnTo>
                  <a:lnTo>
                    <a:pt x="140" y="43"/>
                  </a:lnTo>
                  <a:lnTo>
                    <a:pt x="148" y="49"/>
                  </a:lnTo>
                  <a:lnTo>
                    <a:pt x="154" y="59"/>
                  </a:lnTo>
                  <a:lnTo>
                    <a:pt x="156" y="74"/>
                  </a:lnTo>
                  <a:lnTo>
                    <a:pt x="156" y="204"/>
                  </a:lnTo>
                  <a:lnTo>
                    <a:pt x="133" y="204"/>
                  </a:lnTo>
                  <a:lnTo>
                    <a:pt x="133" y="225"/>
                  </a:lnTo>
                  <a:lnTo>
                    <a:pt x="238" y="225"/>
                  </a:lnTo>
                  <a:lnTo>
                    <a:pt x="238" y="204"/>
                  </a:lnTo>
                  <a:lnTo>
                    <a:pt x="214" y="204"/>
                  </a:lnTo>
                  <a:lnTo>
                    <a:pt x="214" y="7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  <p:sp>
          <p:nvSpPr>
            <p:cNvPr id="15" name="Freeform 14"/>
            <p:cNvSpPr>
              <a:spLocks/>
            </p:cNvSpPr>
            <p:nvPr userDrawn="1"/>
          </p:nvSpPr>
          <p:spPr bwMode="auto">
            <a:xfrm>
              <a:off x="312420" y="29210"/>
              <a:ext cx="33655" cy="71120"/>
            </a:xfrm>
            <a:custGeom>
              <a:avLst/>
              <a:gdLst>
                <a:gd name="T0" fmla="*/ 81 w 105"/>
                <a:gd name="T1" fmla="*/ 0 h 225"/>
                <a:gd name="T2" fmla="*/ 0 w 105"/>
                <a:gd name="T3" fmla="*/ 29 h 225"/>
                <a:gd name="T4" fmla="*/ 0 w 105"/>
                <a:gd name="T5" fmla="*/ 49 h 225"/>
                <a:gd name="T6" fmla="*/ 23 w 105"/>
                <a:gd name="T7" fmla="*/ 42 h 225"/>
                <a:gd name="T8" fmla="*/ 23 w 105"/>
                <a:gd name="T9" fmla="*/ 204 h 225"/>
                <a:gd name="T10" fmla="*/ 0 w 105"/>
                <a:gd name="T11" fmla="*/ 204 h 225"/>
                <a:gd name="T12" fmla="*/ 0 w 105"/>
                <a:gd name="T13" fmla="*/ 225 h 225"/>
                <a:gd name="T14" fmla="*/ 105 w 105"/>
                <a:gd name="T15" fmla="*/ 225 h 225"/>
                <a:gd name="T16" fmla="*/ 105 w 105"/>
                <a:gd name="T17" fmla="*/ 204 h 225"/>
                <a:gd name="T18" fmla="*/ 81 w 105"/>
                <a:gd name="T19" fmla="*/ 204 h 225"/>
                <a:gd name="T20" fmla="*/ 81 w 105"/>
                <a:gd name="T21" fmla="*/ 0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5" h="225">
                  <a:moveTo>
                    <a:pt x="81" y="0"/>
                  </a:moveTo>
                  <a:lnTo>
                    <a:pt x="0" y="29"/>
                  </a:lnTo>
                  <a:lnTo>
                    <a:pt x="0" y="49"/>
                  </a:lnTo>
                  <a:lnTo>
                    <a:pt x="23" y="42"/>
                  </a:lnTo>
                  <a:lnTo>
                    <a:pt x="23" y="204"/>
                  </a:lnTo>
                  <a:lnTo>
                    <a:pt x="0" y="204"/>
                  </a:lnTo>
                  <a:lnTo>
                    <a:pt x="0" y="225"/>
                  </a:lnTo>
                  <a:lnTo>
                    <a:pt x="105" y="225"/>
                  </a:lnTo>
                  <a:lnTo>
                    <a:pt x="105" y="204"/>
                  </a:lnTo>
                  <a:lnTo>
                    <a:pt x="81" y="204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>
                <a:solidFill>
                  <a:prstClr val="black"/>
                </a:solidFill>
                <a:latin typeface="Franklin Gothic Book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7829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93499" r:id="rId1"/>
    <p:sldLayoutId id="2147493500" r:id="rId2"/>
    <p:sldLayoutId id="2147493501" r:id="rId3"/>
    <p:sldLayoutId id="2147493502" r:id="rId4"/>
    <p:sldLayoutId id="2147493503" r:id="rId5"/>
    <p:sldLayoutId id="2147493504" r:id="rId6"/>
    <p:sldLayoutId id="2147493505" r:id="rId7"/>
    <p:sldLayoutId id="2147493506" r:id="rId8"/>
    <p:sldLayoutId id="2147493507" r:id="rId9"/>
    <p:sldLayoutId id="2147493508" r:id="rId10"/>
    <p:sldLayoutId id="2147493509" r:id="rId11"/>
    <p:sldLayoutId id="2147493510" r:id="rId12"/>
    <p:sldLayoutId id="2147493511" r:id="rId13"/>
    <p:sldLayoutId id="2147493512" r:id="rId14"/>
    <p:sldLayoutId id="2147493513" r:id="rId15"/>
    <p:sldLayoutId id="2147493514" r:id="rId16"/>
    <p:sldLayoutId id="2147493515" r:id="rId17"/>
    <p:sldLayoutId id="2147493516" r:id="rId18"/>
    <p:sldLayoutId id="2147493517" r:id="rId19"/>
    <p:sldLayoutId id="2147493518" r:id="rId20"/>
    <p:sldLayoutId id="2147493519" r:id="rId21"/>
    <p:sldLayoutId id="2147493520" r:id="rId22"/>
    <p:sldLayoutId id="2147493521" r:id="rId23"/>
    <p:sldLayoutId id="2147493522" r:id="rId24"/>
    <p:sldLayoutId id="2147493523" r:id="rId25"/>
    <p:sldLayoutId id="2147493524" r:id="rId26"/>
    <p:sldLayoutId id="2147493525" r:id="rId27"/>
    <p:sldLayoutId id="2147493526" r:id="rId28"/>
  </p:sldLayoutIdLst>
  <p:timing>
    <p:tnLst>
      <p:par>
        <p:cTn id="1" dur="indefinite" restart="never" nodeType="tmRoot"/>
      </p:par>
    </p:tnLst>
  </p:timing>
  <p:hf hdr="0" ftr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1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Franklin Gothic Medium"/>
        </a:defRPr>
      </a:lvl1pPr>
      <a:lvl2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j-lt"/>
          <a:ea typeface="+mn-ea"/>
          <a:cs typeface="Franklin Gothic Medium"/>
        </a:defRPr>
      </a:lvl2pPr>
      <a:lvl3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b="0" i="0" kern="1200" spc="0">
          <a:solidFill>
            <a:schemeClr val="tx1"/>
          </a:solidFill>
          <a:latin typeface="Franklin Gothic Medium"/>
          <a:ea typeface="+mn-ea"/>
          <a:cs typeface="Franklin Gothic Medium"/>
        </a:defRPr>
      </a:lvl5pPr>
      <a:lvl6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6pPr>
      <a:lvl7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7pPr>
      <a:lvl8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8pPr>
      <a:lvl9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5900" y="151098"/>
            <a:ext cx="8713788" cy="57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5900" y="4795227"/>
            <a:ext cx="992188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lnSpc>
                <a:spcPct val="100000"/>
              </a:lnSpc>
              <a:defRPr sz="1050">
                <a:solidFill>
                  <a:schemeClr val="tx1"/>
                </a:solidFill>
              </a:defRPr>
            </a:lvl1pPr>
          </a:lstStyle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‹#›</a:t>
            </a:fld>
            <a:endParaRPr lang="en-US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5" name="Text Placeholder 2"/>
          <p:cNvSpPr>
            <a:spLocks noGrp="1"/>
          </p:cNvSpPr>
          <p:nvPr>
            <p:ph type="body" idx="1"/>
          </p:nvPr>
        </p:nvSpPr>
        <p:spPr>
          <a:xfrm>
            <a:off x="215900" y="1213200"/>
            <a:ext cx="8713788" cy="3427200"/>
          </a:xfrm>
          <a:prstGeom prst="rect">
            <a:avLst/>
          </a:prstGeom>
        </p:spPr>
        <p:txBody>
          <a:bodyPr vert="horz" lIns="0" tIns="5400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496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93528" r:id="rId1"/>
    <p:sldLayoutId id="2147493529" r:id="rId2"/>
    <p:sldLayoutId id="2147493530" r:id="rId3"/>
    <p:sldLayoutId id="2147493531" r:id="rId4"/>
  </p:sldLayoutIdLst>
  <p:timing>
    <p:tnLst>
      <p:par>
        <p:cTn id="1" dur="indefinite" restart="never" nodeType="tmRoot"/>
      </p:par>
    </p:tnLst>
  </p:timing>
  <p:hf hdr="0" ftr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1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Franklin Gothic Medium"/>
        </a:defRPr>
      </a:lvl1pPr>
      <a:lvl2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Franklin Gothic Medium"/>
        </a:defRPr>
      </a:lvl2pPr>
      <a:lvl3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468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1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Franklin Gothic Medium"/>
          <a:ea typeface="+mn-ea"/>
          <a:cs typeface="+mn-cs"/>
        </a:defRPr>
      </a:lvl5pPr>
      <a:lvl6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6pPr>
      <a:lvl7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7pPr>
      <a:lvl8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 baseline="0">
          <a:solidFill>
            <a:schemeClr val="tx1"/>
          </a:solidFill>
          <a:latin typeface="+mn-lt"/>
          <a:ea typeface="+mn-ea"/>
          <a:cs typeface="+mn-cs"/>
        </a:defRPr>
      </a:lvl8pPr>
      <a:lvl9pPr marL="180000" indent="-180000" algn="l" defTabSz="457200" rtl="0" eaLnBrk="1" latinLnBrk="0" hangingPunct="1">
        <a:lnSpc>
          <a:spcPct val="100000"/>
        </a:lnSpc>
        <a:spcBef>
          <a:spcPts val="0"/>
        </a:spcBef>
        <a:buFont typeface="Franklin Gothic Book" panose="020B0503020102020204" pitchFamily="34" charset="0"/>
        <a:buChar char="–"/>
        <a:defRPr sz="1500" kern="1200" spc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/>
              <a:t>Anniki Sommerville</a:t>
            </a:r>
          </a:p>
          <a:p>
            <a:r>
              <a:rPr lang="en-GB" dirty="0" smtClean="0"/>
              <a:t>Senior Director</a:t>
            </a:r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Anniki Sommerville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215900" y="4795227"/>
            <a:ext cx="992188" cy="144000"/>
          </a:xfrm>
          <a:prstGeom prst="rect">
            <a:avLst/>
          </a:prstGeom>
        </p:spPr>
        <p:txBody>
          <a:bodyPr/>
          <a:lstStyle/>
          <a:p>
            <a:fld id="{2066355A-084C-D24E-9AD2-7E4FC41EA627}" type="slidenum">
              <a:rPr lang="en-US" smtClean="0">
                <a:solidFill>
                  <a:prstClr val="black"/>
                </a:solidFill>
                <a:latin typeface="Franklin Gothic Book"/>
              </a:rPr>
              <a:pPr/>
              <a:t>0</a:t>
            </a:fld>
            <a:endParaRPr lang="en-US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7"/>
          </p:nvPr>
        </p:nvSpPr>
        <p:spPr>
          <a:xfrm>
            <a:off x="4624387" y="1897200"/>
            <a:ext cx="3517833" cy="2743200"/>
          </a:xfrm>
        </p:spPr>
        <p:txBody>
          <a:bodyPr/>
          <a:lstStyle/>
          <a:p>
            <a:pPr>
              <a:lnSpc>
                <a:spcPct val="140000"/>
              </a:lnSpc>
            </a:pPr>
            <a:r>
              <a:rPr lang="en-GB" dirty="0">
                <a:solidFill>
                  <a:srgbClr val="000000"/>
                </a:solidFill>
              </a:rPr>
              <a:t>Anniki  has worked at Flamingo since 1998. After a long career in international research she specialised in UK </a:t>
            </a:r>
            <a:r>
              <a:rPr lang="en-GB" dirty="0" smtClean="0">
                <a:solidFill>
                  <a:srgbClr val="000000"/>
                </a:solidFill>
              </a:rPr>
              <a:t>research. Her </a:t>
            </a:r>
            <a:r>
              <a:rPr lang="en-GB" dirty="0">
                <a:solidFill>
                  <a:srgbClr val="000000"/>
                </a:solidFill>
              </a:rPr>
              <a:t>key clients include Estee </a:t>
            </a:r>
            <a:r>
              <a:rPr lang="en-GB" dirty="0" smtClean="0">
                <a:solidFill>
                  <a:srgbClr val="000000"/>
                </a:solidFill>
              </a:rPr>
              <a:t>Lauder, TK Maxx and McCain. She has lots of experience working in comms development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smtClean="0">
                <a:solidFill>
                  <a:srgbClr val="000000"/>
                </a:solidFill>
              </a:rPr>
              <a:t>and has previously worked on creative development for McCain, </a:t>
            </a:r>
            <a:r>
              <a:rPr lang="en-GB" dirty="0" err="1" smtClean="0">
                <a:solidFill>
                  <a:srgbClr val="000000"/>
                </a:solidFill>
              </a:rPr>
              <a:t>Lindor</a:t>
            </a:r>
            <a:r>
              <a:rPr lang="en-GB" dirty="0" smtClean="0">
                <a:solidFill>
                  <a:srgbClr val="000000"/>
                </a:solidFill>
              </a:rPr>
              <a:t> and </a:t>
            </a:r>
            <a:r>
              <a:rPr lang="en-GB" dirty="0" err="1" smtClean="0">
                <a:solidFill>
                  <a:srgbClr val="000000"/>
                </a:solidFill>
              </a:rPr>
              <a:t>Cushelle</a:t>
            </a:r>
            <a:r>
              <a:rPr lang="en-GB" dirty="0" smtClean="0">
                <a:solidFill>
                  <a:srgbClr val="000000"/>
                </a:solidFill>
              </a:rPr>
              <a:t>.</a:t>
            </a:r>
          </a:p>
          <a:p>
            <a:pPr>
              <a:lnSpc>
                <a:spcPct val="140000"/>
              </a:lnSpc>
            </a:pPr>
            <a:r>
              <a:rPr lang="en-GB" dirty="0" smtClean="0">
                <a:solidFill>
                  <a:srgbClr val="000000"/>
                </a:solidFill>
              </a:rPr>
              <a:t>Anniki </a:t>
            </a:r>
            <a:r>
              <a:rPr lang="en-GB" dirty="0">
                <a:solidFill>
                  <a:srgbClr val="000000"/>
                </a:solidFill>
              </a:rPr>
              <a:t>is also </a:t>
            </a:r>
            <a:r>
              <a:rPr lang="en-GB" dirty="0" smtClean="0">
                <a:solidFill>
                  <a:srgbClr val="000000"/>
                </a:solidFill>
              </a:rPr>
              <a:t>a journalist and editor and writes regularly for The Huffington </a:t>
            </a:r>
            <a:r>
              <a:rPr lang="en-GB" dirty="0">
                <a:solidFill>
                  <a:srgbClr val="000000"/>
                </a:solidFill>
              </a:rPr>
              <a:t>post, </a:t>
            </a:r>
            <a:r>
              <a:rPr lang="en-GB" dirty="0" smtClean="0">
                <a:solidFill>
                  <a:srgbClr val="000000"/>
                </a:solidFill>
              </a:rPr>
              <a:t>Independent and parenting titles. </a:t>
            </a:r>
            <a:r>
              <a:rPr lang="en-GB" dirty="0">
                <a:solidFill>
                  <a:srgbClr val="000000"/>
                </a:solidFill>
              </a:rPr>
              <a:t>S</a:t>
            </a:r>
            <a:r>
              <a:rPr lang="en-GB" dirty="0" smtClean="0">
                <a:solidFill>
                  <a:srgbClr val="000000"/>
                </a:solidFill>
              </a:rPr>
              <a:t>he edits the parenting </a:t>
            </a:r>
            <a:r>
              <a:rPr lang="en-GB" dirty="0" err="1" smtClean="0">
                <a:solidFill>
                  <a:srgbClr val="000000"/>
                </a:solidFill>
              </a:rPr>
              <a:t>blogzine</a:t>
            </a:r>
            <a:r>
              <a:rPr lang="en-GB" dirty="0" smtClean="0">
                <a:solidFill>
                  <a:srgbClr val="000000"/>
                </a:solidFill>
              </a:rPr>
              <a:t> Selfish Mother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smtClean="0">
                <a:solidFill>
                  <a:srgbClr val="000000"/>
                </a:solidFill>
              </a:rPr>
              <a:t>– a website with 10K visitors a day, 60K FB fans and 32K IG followers</a:t>
            </a:r>
          </a:p>
        </p:txBody>
      </p:sp>
      <p:pic>
        <p:nvPicPr>
          <p:cNvPr id="4" name="Picture Placeholder 3" descr="Screen Shot 2016-04-06 at 13.11.26.png"/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21" b="93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8119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lamingo x Food Standards Scotland v1">
  <a:themeElements>
    <a:clrScheme name="_Flamingo Colours">
      <a:dk1>
        <a:sysClr val="windowText" lastClr="000000"/>
      </a:dk1>
      <a:lt1>
        <a:sysClr val="window" lastClr="FFFFFF"/>
      </a:lt1>
      <a:dk2>
        <a:srgbClr val="CBC4C3"/>
      </a:dk2>
      <a:lt2>
        <a:srgbClr val="FFFFFF"/>
      </a:lt2>
      <a:accent1>
        <a:srgbClr val="FF0000"/>
      </a:accent1>
      <a:accent2>
        <a:srgbClr val="CBC4C3"/>
      </a:accent2>
      <a:accent3>
        <a:srgbClr val="A29B9D"/>
      </a:accent3>
      <a:accent4>
        <a:srgbClr val="7A767A"/>
      </a:accent4>
      <a:accent5>
        <a:srgbClr val="CBC4C3"/>
      </a:accent5>
      <a:accent6>
        <a:srgbClr val="A29B9D"/>
      </a:accent6>
      <a:hlink>
        <a:srgbClr val="FF0000"/>
      </a:hlink>
      <a:folHlink>
        <a:srgbClr val="FF0000"/>
      </a:folHlink>
    </a:clrScheme>
    <a:fontScheme name="_Flamingo Fonts">
      <a:majorFont>
        <a:latin typeface="Franklin Gothic 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5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>
          <a:defRPr sz="1500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Flamingo Reveal Title">
  <a:themeElements>
    <a:clrScheme name="_Flamingo Colours">
      <a:dk1>
        <a:sysClr val="windowText" lastClr="000000"/>
      </a:dk1>
      <a:lt1>
        <a:sysClr val="window" lastClr="FFFFFF"/>
      </a:lt1>
      <a:dk2>
        <a:srgbClr val="CBC4C3"/>
      </a:dk2>
      <a:lt2>
        <a:srgbClr val="FFFFFF"/>
      </a:lt2>
      <a:accent1>
        <a:srgbClr val="FF0000"/>
      </a:accent1>
      <a:accent2>
        <a:srgbClr val="CBC4C3"/>
      </a:accent2>
      <a:accent3>
        <a:srgbClr val="A29B9D"/>
      </a:accent3>
      <a:accent4>
        <a:srgbClr val="7A767A"/>
      </a:accent4>
      <a:accent5>
        <a:srgbClr val="CBC4C3"/>
      </a:accent5>
      <a:accent6>
        <a:srgbClr val="A29B9D"/>
      </a:accent6>
      <a:hlink>
        <a:srgbClr val="FF0000"/>
      </a:hlink>
      <a:folHlink>
        <a:srgbClr val="FF0000"/>
      </a:folHlink>
    </a:clrScheme>
    <a:fontScheme name="_Flamingo Fonts">
      <a:majorFont>
        <a:latin typeface="Franklin Gothic 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5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>
          <a:defRPr sz="1500" dirty="0" smtClean="0"/>
        </a:defPPr>
      </a:lstStyle>
    </a:txDef>
  </a:objectDefaults>
  <a:extraClrSchemeLst/>
</a:theme>
</file>

<file path=ppt/theme/theme3.xml><?xml version="1.0" encoding="utf-8"?>
<a:theme xmlns:a="http://schemas.openxmlformats.org/drawingml/2006/main" name="Flamingo Global Presentation Template">
  <a:themeElements>
    <a:clrScheme name="_Flamingo Colours">
      <a:dk1>
        <a:sysClr val="windowText" lastClr="000000"/>
      </a:dk1>
      <a:lt1>
        <a:sysClr val="window" lastClr="FFFFFF"/>
      </a:lt1>
      <a:dk2>
        <a:srgbClr val="CBC4C3"/>
      </a:dk2>
      <a:lt2>
        <a:srgbClr val="FFFFFF"/>
      </a:lt2>
      <a:accent1>
        <a:srgbClr val="FF0000"/>
      </a:accent1>
      <a:accent2>
        <a:srgbClr val="CBC4C3"/>
      </a:accent2>
      <a:accent3>
        <a:srgbClr val="A29B9D"/>
      </a:accent3>
      <a:accent4>
        <a:srgbClr val="7A767A"/>
      </a:accent4>
      <a:accent5>
        <a:srgbClr val="CBC4C3"/>
      </a:accent5>
      <a:accent6>
        <a:srgbClr val="A29B9D"/>
      </a:accent6>
      <a:hlink>
        <a:srgbClr val="FF0000"/>
      </a:hlink>
      <a:folHlink>
        <a:srgbClr val="FF0000"/>
      </a:folHlink>
    </a:clrScheme>
    <a:fontScheme name="_Flamingo Fonts">
      <a:majorFont>
        <a:latin typeface="Franklin Gothic 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5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>
          <a:defRPr sz="1500" dirty="0" smtClean="0"/>
        </a:defPPr>
      </a:lstStyle>
    </a:txDef>
  </a:objectDefaults>
  <a:extraClrSchemeLst/>
</a:theme>
</file>

<file path=ppt/theme/theme4.xml><?xml version="1.0" encoding="utf-8"?>
<a:theme xmlns:a="http://schemas.openxmlformats.org/drawingml/2006/main" name="1_Flamingo Reveal Title">
  <a:themeElements>
    <a:clrScheme name="_Flamingo Colours">
      <a:dk1>
        <a:sysClr val="windowText" lastClr="000000"/>
      </a:dk1>
      <a:lt1>
        <a:sysClr val="window" lastClr="FFFFFF"/>
      </a:lt1>
      <a:dk2>
        <a:srgbClr val="CBC4C3"/>
      </a:dk2>
      <a:lt2>
        <a:srgbClr val="FFFFFF"/>
      </a:lt2>
      <a:accent1>
        <a:srgbClr val="FF0000"/>
      </a:accent1>
      <a:accent2>
        <a:srgbClr val="CBC4C3"/>
      </a:accent2>
      <a:accent3>
        <a:srgbClr val="A29B9D"/>
      </a:accent3>
      <a:accent4>
        <a:srgbClr val="7A767A"/>
      </a:accent4>
      <a:accent5>
        <a:srgbClr val="CBC4C3"/>
      </a:accent5>
      <a:accent6>
        <a:srgbClr val="A29B9D"/>
      </a:accent6>
      <a:hlink>
        <a:srgbClr val="FF0000"/>
      </a:hlink>
      <a:folHlink>
        <a:srgbClr val="FF0000"/>
      </a:folHlink>
    </a:clrScheme>
    <a:fontScheme name="_Flamingo Fonts">
      <a:majorFont>
        <a:latin typeface="Franklin Gothic 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 sz="15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>
        <a:spAutoFit/>
      </a:bodyPr>
      <a:lstStyle>
        <a:defPPr>
          <a:defRPr sz="1500" dirty="0" smtClean="0"/>
        </a:defPPr>
      </a:lstStyle>
    </a:tx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E64AEEDD9B7A4D93545ACBE97D4615" ma:contentTypeVersion="2" ma:contentTypeDescription="Create a new document." ma:contentTypeScope="" ma:versionID="f49002b78e3a4a71b814eef46a983816">
  <xsd:schema xmlns:xsd="http://www.w3.org/2001/XMLSchema" xmlns:xs="http://www.w3.org/2001/XMLSchema" xmlns:p="http://schemas.microsoft.com/office/2006/metadata/properties" xmlns:ns2="http://schemas.microsoft.com/sharepoint/v3/fields" targetNamespace="http://schemas.microsoft.com/office/2006/metadata/properties" ma:root="true" ma:fieldsID="38f6db2dd0d9a0cf6a8dc37be32b365b" ns2:_=""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_Status" minOccurs="0"/>
                <xsd:element ref="ns2:_Vers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Status" ma:index="8" nillable="true" ma:displayName="Status" ma:default="Not Started" ma:internalName="_Status">
      <xsd:simpleType>
        <xsd:union memberTypes="dms:Text">
          <xsd:simpleType>
            <xsd:restriction base="dms:Choice">
              <xsd:enumeration value="Not Started"/>
              <xsd:enumeration value="Draft"/>
              <xsd:enumeration value="Reviewed"/>
              <xsd:enumeration value="Scheduled"/>
              <xsd:enumeration value="Published"/>
              <xsd:enumeration value="Final"/>
              <xsd:enumeration value="Expired"/>
            </xsd:restriction>
          </xsd:simpleType>
        </xsd:union>
      </xsd:simpleType>
    </xsd:element>
    <xsd:element name="_Version" ma:index="9" nillable="true" ma:displayName="Version" ma:internalName="_Ver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 ma:displayName="Status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Version xmlns="http://schemas.microsoft.com/sharepoint/v3/fields" xsi:nil="true"/>
    <_Status xmlns="http://schemas.microsoft.com/sharepoint/v3/fields">Not Started</_Status>
  </documentManagement>
</p:properties>
</file>

<file path=customXml/itemProps1.xml><?xml version="1.0" encoding="utf-8"?>
<ds:datastoreItem xmlns:ds="http://schemas.openxmlformats.org/officeDocument/2006/customXml" ds:itemID="{E4214858-785C-42F7-BE66-6D0E79395F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D2A1B0-FF3E-4009-940D-AED0EB70AA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6F2769-7194-4217-93D3-3AF3A4742282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sharepoint/v3/fields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Flamingo x Food Standards Scotland v1.potx</Template>
  <TotalTime>2316</TotalTime>
  <Words>107</Words>
  <Application>Microsoft Office PowerPoint</Application>
  <PresentationFormat>On-screen Show (16:9)</PresentationFormat>
  <Paragraphs>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Arial</vt:lpstr>
      <vt:lpstr>Calibri</vt:lpstr>
      <vt:lpstr>Franklin Gothic Book</vt:lpstr>
      <vt:lpstr>Franklin Gothic Demi</vt:lpstr>
      <vt:lpstr>Franklin Gothic Medium</vt:lpstr>
      <vt:lpstr>Lucida Grande</vt:lpstr>
      <vt:lpstr>Flamingo x Food Standards Scotland v1</vt:lpstr>
      <vt:lpstr>Flamingo Reveal Title</vt:lpstr>
      <vt:lpstr>Flamingo Global Presentation Template</vt:lpstr>
      <vt:lpstr>1_Flamingo Reveal Title</vt:lpstr>
      <vt:lpstr>Anniki Sommerville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16x9</dc:title>
  <dc:creator>Mediasterling</dc:creator>
  <dc:description>Built by www.mediasterling.com</dc:description>
  <cp:lastModifiedBy>Stephen Sommerville</cp:lastModifiedBy>
  <cp:revision>122</cp:revision>
  <cp:lastPrinted>2015-07-20T02:37:12Z</cp:lastPrinted>
  <dcterms:created xsi:type="dcterms:W3CDTF">2010-04-12T23:12:02Z</dcterms:created>
  <dcterms:modified xsi:type="dcterms:W3CDTF">2017-02-09T14:22:19Z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0x0101000DE64AEEDD9B7A4D93545ACBE97D4615</vt:lpwstr>
  </property>
</Properties>
</file>