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2594" r:id="rId3"/>
    <p:sldId id="352" r:id="rId4"/>
    <p:sldId id="353" r:id="rId5"/>
    <p:sldId id="258" r:id="rId6"/>
    <p:sldId id="2596" r:id="rId7"/>
    <p:sldId id="2587" r:id="rId8"/>
    <p:sldId id="2597" r:id="rId9"/>
    <p:sldId id="2588" r:id="rId10"/>
    <p:sldId id="2599" r:id="rId11"/>
    <p:sldId id="2584" r:id="rId12"/>
    <p:sldId id="2598" r:id="rId13"/>
    <p:sldId id="2585" r:id="rId14"/>
    <p:sldId id="384" r:id="rId15"/>
    <p:sldId id="2600" r:id="rId16"/>
    <p:sldId id="386" r:id="rId17"/>
    <p:sldId id="2590" r:id="rId18"/>
    <p:sldId id="2591" r:id="rId19"/>
    <p:sldId id="2592"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2BAB51-B769-4BE8-B1D7-5CD879986735}" v="224" dt="2026-03-17T07:30:13.2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6" d="100"/>
          <a:sy n="106" d="100"/>
        </p:scale>
        <p:origin x="1764" y="96"/>
      </p:cViewPr>
      <p:guideLst>
        <p:guide orient="horz" pos="2160"/>
        <p:guide pos="2880"/>
      </p:guideLst>
    </p:cSldViewPr>
  </p:slideViewPr>
  <p:notesTextViewPr>
    <p:cViewPr>
      <p:scale>
        <a:sx n="3" d="2"/>
        <a:sy n="3" d="2"/>
      </p:scale>
      <p:origin x="0" y="0"/>
    </p:cViewPr>
  </p:notesTextViewPr>
  <p:sorterViewPr>
    <p:cViewPr>
      <p:scale>
        <a:sx n="100" d="100"/>
        <a:sy n="100" d="100"/>
      </p:scale>
      <p:origin x="0" y="0"/>
    </p:cViewPr>
  </p:sorterViewPr>
  <p:notesViewPr>
    <p:cSldViewPr snapToGrid="0" snapToObjects="1">
      <p:cViewPr varScale="1">
        <p:scale>
          <a:sx n="85" d="100"/>
          <a:sy n="85" d="100"/>
        </p:scale>
        <p:origin x="388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8792EDBA-51A9-4F41-BBDC-414909E78C45}"/>
    <pc:docChg chg="undo custSel addSld delSld modSld sldOrd">
      <pc:chgData name="Ceri Phelps" userId="44e5b747-28bd-454d-8b1f-8b8d7db49187" providerId="ADAL" clId="{8792EDBA-51A9-4F41-BBDC-414909E78C45}" dt="2026-03-17T07:30:13.220" v="2650" actId="404"/>
      <pc:docMkLst>
        <pc:docMk/>
      </pc:docMkLst>
      <pc:sldChg chg="addSp delSp modSp mod setBg">
        <pc:chgData name="Ceri Phelps" userId="44e5b747-28bd-454d-8b1f-8b8d7db49187" providerId="ADAL" clId="{8792EDBA-51A9-4F41-BBDC-414909E78C45}" dt="2026-03-13T07:03:46.113" v="1494" actId="26606"/>
        <pc:sldMkLst>
          <pc:docMk/>
          <pc:sldMk cId="0" sldId="256"/>
        </pc:sldMkLst>
        <pc:spChg chg="mod">
          <ac:chgData name="Ceri Phelps" userId="44e5b747-28bd-454d-8b1f-8b8d7db49187" providerId="ADAL" clId="{8792EDBA-51A9-4F41-BBDC-414909E78C45}" dt="2026-03-13T07:03:46.113" v="1494" actId="26606"/>
          <ac:spMkLst>
            <pc:docMk/>
            <pc:sldMk cId="0" sldId="256"/>
            <ac:spMk id="2" creationId="{00000000-0000-0000-0000-000000000000}"/>
          </ac:spMkLst>
        </pc:spChg>
        <pc:spChg chg="mod">
          <ac:chgData name="Ceri Phelps" userId="44e5b747-28bd-454d-8b1f-8b8d7db49187" providerId="ADAL" clId="{8792EDBA-51A9-4F41-BBDC-414909E78C45}" dt="2026-03-13T07:03:46.113" v="1494" actId="26606"/>
          <ac:spMkLst>
            <pc:docMk/>
            <pc:sldMk cId="0" sldId="256"/>
            <ac:spMk id="3" creationId="{00000000-0000-0000-0000-000000000000}"/>
          </ac:spMkLst>
        </pc:spChg>
        <pc:spChg chg="add">
          <ac:chgData name="Ceri Phelps" userId="44e5b747-28bd-454d-8b1f-8b8d7db49187" providerId="ADAL" clId="{8792EDBA-51A9-4F41-BBDC-414909E78C45}" dt="2026-03-13T07:03:46.113" v="1494" actId="26606"/>
          <ac:spMkLst>
            <pc:docMk/>
            <pc:sldMk cId="0" sldId="256"/>
            <ac:spMk id="22" creationId="{A8384FB5-9ADC-4DDC-881B-597D56F5B15D}"/>
          </ac:spMkLst>
        </pc:spChg>
        <pc:spChg chg="add">
          <ac:chgData name="Ceri Phelps" userId="44e5b747-28bd-454d-8b1f-8b8d7db49187" providerId="ADAL" clId="{8792EDBA-51A9-4F41-BBDC-414909E78C45}" dt="2026-03-13T07:03:46.113" v="1494" actId="26606"/>
          <ac:spMkLst>
            <pc:docMk/>
            <pc:sldMk cId="0" sldId="256"/>
            <ac:spMk id="24" creationId="{91E5A9A7-95C6-4F4F-B00E-C82E07FE62EF}"/>
          </ac:spMkLst>
        </pc:spChg>
        <pc:spChg chg="add">
          <ac:chgData name="Ceri Phelps" userId="44e5b747-28bd-454d-8b1f-8b8d7db49187" providerId="ADAL" clId="{8792EDBA-51A9-4F41-BBDC-414909E78C45}" dt="2026-03-13T07:03:46.113" v="1494" actId="26606"/>
          <ac:spMkLst>
            <pc:docMk/>
            <pc:sldMk cId="0" sldId="256"/>
            <ac:spMk id="26" creationId="{D07DD2DE-F619-49DD-B5E7-03A290FF4ED1}"/>
          </ac:spMkLst>
        </pc:spChg>
        <pc:spChg chg="add">
          <ac:chgData name="Ceri Phelps" userId="44e5b747-28bd-454d-8b1f-8b8d7db49187" providerId="ADAL" clId="{8792EDBA-51A9-4F41-BBDC-414909E78C45}" dt="2026-03-13T07:03:46.113" v="1494" actId="26606"/>
          <ac:spMkLst>
            <pc:docMk/>
            <pc:sldMk cId="0" sldId="256"/>
            <ac:spMk id="28" creationId="{85149191-5F60-4A28-AAFF-039F96B0F3EC}"/>
          </ac:spMkLst>
        </pc:spChg>
        <pc:spChg chg="add">
          <ac:chgData name="Ceri Phelps" userId="44e5b747-28bd-454d-8b1f-8b8d7db49187" providerId="ADAL" clId="{8792EDBA-51A9-4F41-BBDC-414909E78C45}" dt="2026-03-13T07:03:46.113" v="1494" actId="26606"/>
          <ac:spMkLst>
            <pc:docMk/>
            <pc:sldMk cId="0" sldId="256"/>
            <ac:spMk id="30" creationId="{F8260ED5-17F7-4158-B241-D51DD4CF1B7E}"/>
          </ac:spMkLst>
        </pc:spChg>
        <pc:picChg chg="add mod">
          <ac:chgData name="Ceri Phelps" userId="44e5b747-28bd-454d-8b1f-8b8d7db49187" providerId="ADAL" clId="{8792EDBA-51A9-4F41-BBDC-414909E78C45}" dt="2026-03-13T07:03:46.113" v="1494" actId="26606"/>
          <ac:picMkLst>
            <pc:docMk/>
            <pc:sldMk cId="0" sldId="256"/>
            <ac:picMk id="7" creationId="{AB08DB02-144E-6EC9-059F-4D23A2E82CC1}"/>
          </ac:picMkLst>
        </pc:picChg>
      </pc:sldChg>
      <pc:sldChg chg="addSp modSp mod ord setBg">
        <pc:chgData name="Ceri Phelps" userId="44e5b747-28bd-454d-8b1f-8b8d7db49187" providerId="ADAL" clId="{8792EDBA-51A9-4F41-BBDC-414909E78C45}" dt="2026-03-17T07:07:43.521" v="2065"/>
        <pc:sldMkLst>
          <pc:docMk/>
          <pc:sldMk cId="0" sldId="258"/>
        </pc:sldMkLst>
        <pc:spChg chg="mod">
          <ac:chgData name="Ceri Phelps" userId="44e5b747-28bd-454d-8b1f-8b8d7db49187" providerId="ADAL" clId="{8792EDBA-51A9-4F41-BBDC-414909E78C45}" dt="2026-03-13T06:28:45.320" v="793" actId="26606"/>
          <ac:spMkLst>
            <pc:docMk/>
            <pc:sldMk cId="0" sldId="258"/>
            <ac:spMk id="2" creationId="{00000000-0000-0000-0000-000000000000}"/>
          </ac:spMkLst>
        </pc:spChg>
        <pc:spChg chg="mod">
          <ac:chgData name="Ceri Phelps" userId="44e5b747-28bd-454d-8b1f-8b8d7db49187" providerId="ADAL" clId="{8792EDBA-51A9-4F41-BBDC-414909E78C45}" dt="2026-03-17T06:41:42.551" v="1799" actId="20577"/>
          <ac:spMkLst>
            <pc:docMk/>
            <pc:sldMk cId="0" sldId="258"/>
            <ac:spMk id="3" creationId="{00000000-0000-0000-0000-000000000000}"/>
          </ac:spMkLst>
        </pc:spChg>
        <pc:spChg chg="add">
          <ac:chgData name="Ceri Phelps" userId="44e5b747-28bd-454d-8b1f-8b8d7db49187" providerId="ADAL" clId="{8792EDBA-51A9-4F41-BBDC-414909E78C45}" dt="2026-03-13T06:28:45.320" v="793" actId="26606"/>
          <ac:spMkLst>
            <pc:docMk/>
            <pc:sldMk cId="0" sldId="258"/>
            <ac:spMk id="8" creationId="{09588DA8-065E-4F6F-8EFD-43104AB2E0CF}"/>
          </ac:spMkLst>
        </pc:spChg>
        <pc:spChg chg="add">
          <ac:chgData name="Ceri Phelps" userId="44e5b747-28bd-454d-8b1f-8b8d7db49187" providerId="ADAL" clId="{8792EDBA-51A9-4F41-BBDC-414909E78C45}" dt="2026-03-13T06:28:45.320" v="793" actId="26606"/>
          <ac:spMkLst>
            <pc:docMk/>
            <pc:sldMk cId="0" sldId="258"/>
            <ac:spMk id="10" creationId="{C4285719-470E-454C-AF62-8323075F1F5B}"/>
          </ac:spMkLst>
        </pc:spChg>
        <pc:spChg chg="add">
          <ac:chgData name="Ceri Phelps" userId="44e5b747-28bd-454d-8b1f-8b8d7db49187" providerId="ADAL" clId="{8792EDBA-51A9-4F41-BBDC-414909E78C45}" dt="2026-03-13T06:28:45.320" v="793" actId="26606"/>
          <ac:spMkLst>
            <pc:docMk/>
            <pc:sldMk cId="0" sldId="258"/>
            <ac:spMk id="12" creationId="{CD9FE4EF-C4D8-49A0-B2FF-81D8DB7D8A24}"/>
          </ac:spMkLst>
        </pc:spChg>
        <pc:spChg chg="add">
          <ac:chgData name="Ceri Phelps" userId="44e5b747-28bd-454d-8b1f-8b8d7db49187" providerId="ADAL" clId="{8792EDBA-51A9-4F41-BBDC-414909E78C45}" dt="2026-03-13T06:28:45.320" v="793" actId="26606"/>
          <ac:spMkLst>
            <pc:docMk/>
            <pc:sldMk cId="0" sldId="258"/>
            <ac:spMk id="14" creationId="{4300840D-0A0B-4512-BACA-B439D5B9C57C}"/>
          </ac:spMkLst>
        </pc:spChg>
        <pc:spChg chg="add">
          <ac:chgData name="Ceri Phelps" userId="44e5b747-28bd-454d-8b1f-8b8d7db49187" providerId="ADAL" clId="{8792EDBA-51A9-4F41-BBDC-414909E78C45}" dt="2026-03-13T06:28:45.320" v="793" actId="26606"/>
          <ac:spMkLst>
            <pc:docMk/>
            <pc:sldMk cId="0" sldId="258"/>
            <ac:spMk id="16" creationId="{D2B78728-A580-49A7-84F9-6EF6F583ADE0}"/>
          </ac:spMkLst>
        </pc:spChg>
        <pc:spChg chg="add">
          <ac:chgData name="Ceri Phelps" userId="44e5b747-28bd-454d-8b1f-8b8d7db49187" providerId="ADAL" clId="{8792EDBA-51A9-4F41-BBDC-414909E78C45}" dt="2026-03-13T06:28:45.320" v="793" actId="26606"/>
          <ac:spMkLst>
            <pc:docMk/>
            <pc:sldMk cId="0" sldId="258"/>
            <ac:spMk id="18" creationId="{38FAA1A1-D861-433F-88FA-1E9D6FD31D11}"/>
          </ac:spMkLst>
        </pc:spChg>
        <pc:spChg chg="add">
          <ac:chgData name="Ceri Phelps" userId="44e5b747-28bd-454d-8b1f-8b8d7db49187" providerId="ADAL" clId="{8792EDBA-51A9-4F41-BBDC-414909E78C45}" dt="2026-03-13T06:28:45.320" v="793" actId="26606"/>
          <ac:spMkLst>
            <pc:docMk/>
            <pc:sldMk cId="0" sldId="258"/>
            <ac:spMk id="20" creationId="{8D71EDA1-87BF-4D5D-AB79-F346FD19278A}"/>
          </ac:spMkLst>
        </pc:spChg>
      </pc:sldChg>
      <pc:sldChg chg="add del">
        <pc:chgData name="Ceri Phelps" userId="44e5b747-28bd-454d-8b1f-8b8d7db49187" providerId="ADAL" clId="{8792EDBA-51A9-4F41-BBDC-414909E78C45}" dt="2026-03-17T07:13:15.287" v="2183" actId="2696"/>
        <pc:sldMkLst>
          <pc:docMk/>
          <pc:sldMk cId="3961978090" sldId="345"/>
        </pc:sldMkLst>
      </pc:sldChg>
      <pc:sldChg chg="addSp delSp modSp add del mod setBg">
        <pc:chgData name="Ceri Phelps" userId="44e5b747-28bd-454d-8b1f-8b8d7db49187" providerId="ADAL" clId="{8792EDBA-51A9-4F41-BBDC-414909E78C45}" dt="2026-03-17T07:13:15.287" v="2183" actId="2696"/>
        <pc:sldMkLst>
          <pc:docMk/>
          <pc:sldMk cId="1749568015" sldId="346"/>
        </pc:sldMkLst>
      </pc:sldChg>
      <pc:sldChg chg="add del">
        <pc:chgData name="Ceri Phelps" userId="44e5b747-28bd-454d-8b1f-8b8d7db49187" providerId="ADAL" clId="{8792EDBA-51A9-4F41-BBDC-414909E78C45}" dt="2026-03-17T07:13:15.287" v="2183" actId="2696"/>
        <pc:sldMkLst>
          <pc:docMk/>
          <pc:sldMk cId="2786350837" sldId="347"/>
        </pc:sldMkLst>
      </pc:sldChg>
      <pc:sldChg chg="addSp delSp modSp add mod ord setBg">
        <pc:chgData name="Ceri Phelps" userId="44e5b747-28bd-454d-8b1f-8b8d7db49187" providerId="ADAL" clId="{8792EDBA-51A9-4F41-BBDC-414909E78C45}" dt="2026-03-17T07:07:46.497" v="2067"/>
        <pc:sldMkLst>
          <pc:docMk/>
          <pc:sldMk cId="3905742745" sldId="352"/>
        </pc:sldMkLst>
        <pc:spChg chg="mod ord">
          <ac:chgData name="Ceri Phelps" userId="44e5b747-28bd-454d-8b1f-8b8d7db49187" providerId="ADAL" clId="{8792EDBA-51A9-4F41-BBDC-414909E78C45}" dt="2026-03-13T07:04:51.192" v="1533" actId="20577"/>
          <ac:spMkLst>
            <pc:docMk/>
            <pc:sldMk cId="3905742745" sldId="352"/>
            <ac:spMk id="2" creationId="{21380A2E-8CCF-81A7-91CF-130DFBA2018F}"/>
          </ac:spMkLst>
        </pc:spChg>
        <pc:spChg chg="mod">
          <ac:chgData name="Ceri Phelps" userId="44e5b747-28bd-454d-8b1f-8b8d7db49187" providerId="ADAL" clId="{8792EDBA-51A9-4F41-BBDC-414909E78C45}" dt="2026-03-13T06:17:05.351" v="162" actId="1076"/>
          <ac:spMkLst>
            <pc:docMk/>
            <pc:sldMk cId="3905742745" sldId="352"/>
            <ac:spMk id="4" creationId="{8810630D-6C4B-75A1-A2FA-9F5FAC6F5B4F}"/>
          </ac:spMkLst>
        </pc:spChg>
        <pc:spChg chg="add">
          <ac:chgData name="Ceri Phelps" userId="44e5b747-28bd-454d-8b1f-8b8d7db49187" providerId="ADAL" clId="{8792EDBA-51A9-4F41-BBDC-414909E78C45}" dt="2026-03-13T07:04:33.420" v="1523" actId="26606"/>
          <ac:spMkLst>
            <pc:docMk/>
            <pc:sldMk cId="3905742745" sldId="352"/>
            <ac:spMk id="49" creationId="{2E17E911-875F-4DE5-8699-99D9F1805A5D}"/>
          </ac:spMkLst>
        </pc:spChg>
        <pc:spChg chg="add">
          <ac:chgData name="Ceri Phelps" userId="44e5b747-28bd-454d-8b1f-8b8d7db49187" providerId="ADAL" clId="{8792EDBA-51A9-4F41-BBDC-414909E78C45}" dt="2026-03-13T07:04:33.420" v="1523" actId="26606"/>
          <ac:spMkLst>
            <pc:docMk/>
            <pc:sldMk cId="3905742745" sldId="352"/>
            <ac:spMk id="53" creationId="{4300840D-0A0B-4512-BACA-B439D5B9C57C}"/>
          </ac:spMkLst>
        </pc:spChg>
        <pc:spChg chg="add">
          <ac:chgData name="Ceri Phelps" userId="44e5b747-28bd-454d-8b1f-8b8d7db49187" providerId="ADAL" clId="{8792EDBA-51A9-4F41-BBDC-414909E78C45}" dt="2026-03-13T07:04:33.420" v="1523" actId="26606"/>
          <ac:spMkLst>
            <pc:docMk/>
            <pc:sldMk cId="3905742745" sldId="352"/>
            <ac:spMk id="55" creationId="{D2B78728-A580-49A7-84F9-6EF6F583ADE0}"/>
          </ac:spMkLst>
        </pc:spChg>
        <pc:spChg chg="add">
          <ac:chgData name="Ceri Phelps" userId="44e5b747-28bd-454d-8b1f-8b8d7db49187" providerId="ADAL" clId="{8792EDBA-51A9-4F41-BBDC-414909E78C45}" dt="2026-03-13T07:04:33.420" v="1523" actId="26606"/>
          <ac:spMkLst>
            <pc:docMk/>
            <pc:sldMk cId="3905742745" sldId="352"/>
            <ac:spMk id="57" creationId="{38FAA1A1-D861-433F-88FA-1E9D6FD31D11}"/>
          </ac:spMkLst>
        </pc:spChg>
      </pc:sldChg>
      <pc:sldChg chg="addSp modSp add mod ord setBg">
        <pc:chgData name="Ceri Phelps" userId="44e5b747-28bd-454d-8b1f-8b8d7db49187" providerId="ADAL" clId="{8792EDBA-51A9-4F41-BBDC-414909E78C45}" dt="2026-03-17T07:07:41.518" v="2063"/>
        <pc:sldMkLst>
          <pc:docMk/>
          <pc:sldMk cId="2700217920" sldId="353"/>
        </pc:sldMkLst>
        <pc:spChg chg="mod">
          <ac:chgData name="Ceri Phelps" userId="44e5b747-28bd-454d-8b1f-8b8d7db49187" providerId="ADAL" clId="{8792EDBA-51A9-4F41-BBDC-414909E78C45}" dt="2026-03-13T06:17:34.651" v="175" actId="14100"/>
          <ac:spMkLst>
            <pc:docMk/>
            <pc:sldMk cId="2700217920" sldId="353"/>
            <ac:spMk id="4" creationId="{EFFAB700-ED00-36DE-457D-11648225CB91}"/>
          </ac:spMkLst>
        </pc:spChg>
        <pc:spChg chg="mod">
          <ac:chgData name="Ceri Phelps" userId="44e5b747-28bd-454d-8b1f-8b8d7db49187" providerId="ADAL" clId="{8792EDBA-51A9-4F41-BBDC-414909E78C45}" dt="2026-03-13T06:17:42.253" v="177" actId="403"/>
          <ac:spMkLst>
            <pc:docMk/>
            <pc:sldMk cId="2700217920" sldId="353"/>
            <ac:spMk id="6" creationId="{091A15E2-5EFE-B65A-055A-B3AE7AADFCA3}"/>
          </ac:spMkLst>
        </pc:spChg>
        <pc:spChg chg="add">
          <ac:chgData name="Ceri Phelps" userId="44e5b747-28bd-454d-8b1f-8b8d7db49187" providerId="ADAL" clId="{8792EDBA-51A9-4F41-BBDC-414909E78C45}" dt="2026-03-13T06:17:12.852" v="163" actId="26606"/>
          <ac:spMkLst>
            <pc:docMk/>
            <pc:sldMk cId="2700217920" sldId="353"/>
            <ac:spMk id="16" creationId="{327D73B4-9F5C-4A64-A179-51B9500CB8B5}"/>
          </ac:spMkLst>
        </pc:spChg>
        <pc:spChg chg="add">
          <ac:chgData name="Ceri Phelps" userId="44e5b747-28bd-454d-8b1f-8b8d7db49187" providerId="ADAL" clId="{8792EDBA-51A9-4F41-BBDC-414909E78C45}" dt="2026-03-13T06:17:12.852" v="163" actId="26606"/>
          <ac:spMkLst>
            <pc:docMk/>
            <pc:sldMk cId="2700217920" sldId="353"/>
            <ac:spMk id="18" creationId="{C1F06963-6374-4B48-844F-071A9BAAAE02}"/>
          </ac:spMkLst>
        </pc:spChg>
        <pc:spChg chg="add">
          <ac:chgData name="Ceri Phelps" userId="44e5b747-28bd-454d-8b1f-8b8d7db49187" providerId="ADAL" clId="{8792EDBA-51A9-4F41-BBDC-414909E78C45}" dt="2026-03-13T06:17:12.852" v="163" actId="26606"/>
          <ac:spMkLst>
            <pc:docMk/>
            <pc:sldMk cId="2700217920" sldId="353"/>
            <ac:spMk id="20" creationId="{6CB927A4-E432-4310-9CD5-E89FF5063179}"/>
          </ac:spMkLst>
        </pc:spChg>
        <pc:spChg chg="add">
          <ac:chgData name="Ceri Phelps" userId="44e5b747-28bd-454d-8b1f-8b8d7db49187" providerId="ADAL" clId="{8792EDBA-51A9-4F41-BBDC-414909E78C45}" dt="2026-03-13T06:17:12.852" v="163" actId="26606"/>
          <ac:spMkLst>
            <pc:docMk/>
            <pc:sldMk cId="2700217920" sldId="353"/>
            <ac:spMk id="22" creationId="{1453BF6C-B012-48B7-B4E8-6D7AC7C27D02}"/>
          </ac:spMkLst>
        </pc:spChg>
        <pc:spChg chg="add">
          <ac:chgData name="Ceri Phelps" userId="44e5b747-28bd-454d-8b1f-8b8d7db49187" providerId="ADAL" clId="{8792EDBA-51A9-4F41-BBDC-414909E78C45}" dt="2026-03-13T06:17:12.852" v="163" actId="26606"/>
          <ac:spMkLst>
            <pc:docMk/>
            <pc:sldMk cId="2700217920" sldId="353"/>
            <ac:spMk id="24" creationId="{E3020543-B24B-4EC4-8FFC-8DD88EEA91A8}"/>
          </ac:spMkLst>
        </pc:spChg>
        <pc:picChg chg="mod">
          <ac:chgData name="Ceri Phelps" userId="44e5b747-28bd-454d-8b1f-8b8d7db49187" providerId="ADAL" clId="{8792EDBA-51A9-4F41-BBDC-414909E78C45}" dt="2026-03-13T06:17:12.852" v="163" actId="26606"/>
          <ac:picMkLst>
            <pc:docMk/>
            <pc:sldMk cId="2700217920" sldId="353"/>
            <ac:picMk id="11" creationId="{E904C3E8-1B15-83F7-A894-9DF6661A4BE2}"/>
          </ac:picMkLst>
        </pc:picChg>
        <pc:cxnChg chg="add">
          <ac:chgData name="Ceri Phelps" userId="44e5b747-28bd-454d-8b1f-8b8d7db49187" providerId="ADAL" clId="{8792EDBA-51A9-4F41-BBDC-414909E78C45}" dt="2026-03-13T06:17:12.852" v="163" actId="26606"/>
          <ac:cxnSpMkLst>
            <pc:docMk/>
            <pc:sldMk cId="2700217920" sldId="353"/>
            <ac:cxnSpMk id="26" creationId="{C49DA8F6-BCC1-4447-B54C-57856834B94B}"/>
          </ac:cxnSpMkLst>
        </pc:cxnChg>
      </pc:sldChg>
      <pc:sldChg chg="addSp modSp add mod">
        <pc:chgData name="Ceri Phelps" userId="44e5b747-28bd-454d-8b1f-8b8d7db49187" providerId="ADAL" clId="{8792EDBA-51A9-4F41-BBDC-414909E78C45}" dt="2026-03-17T07:16:02.984" v="2187" actId="1076"/>
        <pc:sldMkLst>
          <pc:docMk/>
          <pc:sldMk cId="1207220606" sldId="384"/>
        </pc:sldMkLst>
        <pc:spChg chg="mod">
          <ac:chgData name="Ceri Phelps" userId="44e5b747-28bd-454d-8b1f-8b8d7db49187" providerId="ADAL" clId="{8792EDBA-51A9-4F41-BBDC-414909E78C45}" dt="2026-03-13T06:21:22.687" v="509" actId="27636"/>
          <ac:spMkLst>
            <pc:docMk/>
            <pc:sldMk cId="1207220606" sldId="384"/>
            <ac:spMk id="2" creationId="{00000000-0000-0000-0000-000000000000}"/>
          </ac:spMkLst>
        </pc:spChg>
        <pc:spChg chg="mod">
          <ac:chgData name="Ceri Phelps" userId="44e5b747-28bd-454d-8b1f-8b8d7db49187" providerId="ADAL" clId="{8792EDBA-51A9-4F41-BBDC-414909E78C45}" dt="2026-03-13T06:21:19.094" v="504" actId="1076"/>
          <ac:spMkLst>
            <pc:docMk/>
            <pc:sldMk cId="1207220606" sldId="384"/>
            <ac:spMk id="3" creationId="{00000000-0000-0000-0000-000000000000}"/>
          </ac:spMkLst>
        </pc:spChg>
        <pc:spChg chg="mod">
          <ac:chgData name="Ceri Phelps" userId="44e5b747-28bd-454d-8b1f-8b8d7db49187" providerId="ADAL" clId="{8792EDBA-51A9-4F41-BBDC-414909E78C45}" dt="2026-03-13T06:21:17.562" v="502" actId="27636"/>
          <ac:spMkLst>
            <pc:docMk/>
            <pc:sldMk cId="1207220606" sldId="384"/>
            <ac:spMk id="4" creationId="{00000000-0000-0000-0000-000000000000}"/>
          </ac:spMkLst>
        </pc:spChg>
        <pc:spChg chg="add mod">
          <ac:chgData name="Ceri Phelps" userId="44e5b747-28bd-454d-8b1f-8b8d7db49187" providerId="ADAL" clId="{8792EDBA-51A9-4F41-BBDC-414909E78C45}" dt="2026-03-17T07:16:02.984" v="2187" actId="1076"/>
          <ac:spMkLst>
            <pc:docMk/>
            <pc:sldMk cId="1207220606" sldId="384"/>
            <ac:spMk id="7" creationId="{06AD2D6E-8DB0-8225-065E-ACD19A5B5AF3}"/>
          </ac:spMkLst>
        </pc:spChg>
        <pc:picChg chg="mod">
          <ac:chgData name="Ceri Phelps" userId="44e5b747-28bd-454d-8b1f-8b8d7db49187" providerId="ADAL" clId="{8792EDBA-51A9-4F41-BBDC-414909E78C45}" dt="2026-03-13T06:21:14.200" v="500" actId="1076"/>
          <ac:picMkLst>
            <pc:docMk/>
            <pc:sldMk cId="1207220606" sldId="384"/>
            <ac:picMk id="6" creationId="{00000000-0000-0000-0000-000000000000}"/>
          </ac:picMkLst>
        </pc:picChg>
      </pc:sldChg>
      <pc:sldChg chg="addSp delSp modSp add mod">
        <pc:chgData name="Ceri Phelps" userId="44e5b747-28bd-454d-8b1f-8b8d7db49187" providerId="ADAL" clId="{8792EDBA-51A9-4F41-BBDC-414909E78C45}" dt="2026-03-17T07:11:01.715" v="2182" actId="20577"/>
        <pc:sldMkLst>
          <pc:docMk/>
          <pc:sldMk cId="2911015189" sldId="386"/>
        </pc:sldMkLst>
        <pc:spChg chg="mod">
          <ac:chgData name="Ceri Phelps" userId="44e5b747-28bd-454d-8b1f-8b8d7db49187" providerId="ADAL" clId="{8792EDBA-51A9-4F41-BBDC-414909E78C45}" dt="2026-03-13T06:21:39.955" v="515" actId="27636"/>
          <ac:spMkLst>
            <pc:docMk/>
            <pc:sldMk cId="2911015189" sldId="386"/>
            <ac:spMk id="3" creationId="{00000000-0000-0000-0000-000000000000}"/>
          </ac:spMkLst>
        </pc:spChg>
        <pc:spChg chg="mod">
          <ac:chgData name="Ceri Phelps" userId="44e5b747-28bd-454d-8b1f-8b8d7db49187" providerId="ADAL" clId="{8792EDBA-51A9-4F41-BBDC-414909E78C45}" dt="2026-03-13T06:21:39.955" v="514" actId="27636"/>
          <ac:spMkLst>
            <pc:docMk/>
            <pc:sldMk cId="2911015189" sldId="386"/>
            <ac:spMk id="4" creationId="{00000000-0000-0000-0000-000000000000}"/>
          </ac:spMkLst>
        </pc:spChg>
        <pc:spChg chg="add mod">
          <ac:chgData name="Ceri Phelps" userId="44e5b747-28bd-454d-8b1f-8b8d7db49187" providerId="ADAL" clId="{8792EDBA-51A9-4F41-BBDC-414909E78C45}" dt="2026-03-17T07:11:01.715" v="2182" actId="20577"/>
          <ac:spMkLst>
            <pc:docMk/>
            <pc:sldMk cId="2911015189" sldId="386"/>
            <ac:spMk id="6" creationId="{6B1DD34E-FB4F-9EF5-0BD0-43E0B09342AD}"/>
          </ac:spMkLst>
        </pc:spChg>
        <pc:spChg chg="add mod">
          <ac:chgData name="Ceri Phelps" userId="44e5b747-28bd-454d-8b1f-8b8d7db49187" providerId="ADAL" clId="{8792EDBA-51A9-4F41-BBDC-414909E78C45}" dt="2026-03-17T07:10:02.051" v="2146" actId="14100"/>
          <ac:spMkLst>
            <pc:docMk/>
            <pc:sldMk cId="2911015189" sldId="386"/>
            <ac:spMk id="7" creationId="{0E45AD6E-467C-E852-F25B-8CC43766B0B7}"/>
          </ac:spMkLst>
        </pc:spChg>
      </pc:sldChg>
      <pc:sldChg chg="addSp delSp modSp add del mod setBg">
        <pc:chgData name="Ceri Phelps" userId="44e5b747-28bd-454d-8b1f-8b8d7db49187" providerId="ADAL" clId="{8792EDBA-51A9-4F41-BBDC-414909E78C45}" dt="2026-03-17T07:13:15.287" v="2183" actId="2696"/>
        <pc:sldMkLst>
          <pc:docMk/>
          <pc:sldMk cId="2397375287" sldId="2563"/>
        </pc:sldMkLst>
      </pc:sldChg>
      <pc:sldChg chg="addSp delSp modSp add del mod setBg">
        <pc:chgData name="Ceri Phelps" userId="44e5b747-28bd-454d-8b1f-8b8d7db49187" providerId="ADAL" clId="{8792EDBA-51A9-4F41-BBDC-414909E78C45}" dt="2026-03-17T07:13:15.287" v="2183" actId="2696"/>
        <pc:sldMkLst>
          <pc:docMk/>
          <pc:sldMk cId="609926385" sldId="2564"/>
        </pc:sldMkLst>
      </pc:sldChg>
      <pc:sldChg chg="addSp delSp modSp add del mod setBg">
        <pc:chgData name="Ceri Phelps" userId="44e5b747-28bd-454d-8b1f-8b8d7db49187" providerId="ADAL" clId="{8792EDBA-51A9-4F41-BBDC-414909E78C45}" dt="2026-03-17T07:13:15.287" v="2183" actId="2696"/>
        <pc:sldMkLst>
          <pc:docMk/>
          <pc:sldMk cId="109309978" sldId="2566"/>
        </pc:sldMkLst>
      </pc:sldChg>
      <pc:sldChg chg="addSp delSp modSp add del mod setBg">
        <pc:chgData name="Ceri Phelps" userId="44e5b747-28bd-454d-8b1f-8b8d7db49187" providerId="ADAL" clId="{8792EDBA-51A9-4F41-BBDC-414909E78C45}" dt="2026-03-17T07:13:15.287" v="2183" actId="2696"/>
        <pc:sldMkLst>
          <pc:docMk/>
          <pc:sldMk cId="152301120" sldId="2567"/>
        </pc:sldMkLst>
      </pc:sldChg>
      <pc:sldChg chg="addSp delSp modSp add del mod setBg">
        <pc:chgData name="Ceri Phelps" userId="44e5b747-28bd-454d-8b1f-8b8d7db49187" providerId="ADAL" clId="{8792EDBA-51A9-4F41-BBDC-414909E78C45}" dt="2026-03-17T07:13:15.287" v="2183" actId="2696"/>
        <pc:sldMkLst>
          <pc:docMk/>
          <pc:sldMk cId="750631405" sldId="2569"/>
        </pc:sldMkLst>
      </pc:sldChg>
      <pc:sldChg chg="addSp delSp modSp add del mod setBg">
        <pc:chgData name="Ceri Phelps" userId="44e5b747-28bd-454d-8b1f-8b8d7db49187" providerId="ADAL" clId="{8792EDBA-51A9-4F41-BBDC-414909E78C45}" dt="2026-03-17T07:13:15.287" v="2183" actId="2696"/>
        <pc:sldMkLst>
          <pc:docMk/>
          <pc:sldMk cId="3351150192" sldId="2570"/>
        </pc:sldMkLst>
      </pc:sldChg>
      <pc:sldChg chg="addSp delSp modSp add mod setBg">
        <pc:chgData name="Ceri Phelps" userId="44e5b747-28bd-454d-8b1f-8b8d7db49187" providerId="ADAL" clId="{8792EDBA-51A9-4F41-BBDC-414909E78C45}" dt="2026-03-17T06:57:39.361" v="1971" actId="1076"/>
        <pc:sldMkLst>
          <pc:docMk/>
          <pc:sldMk cId="2219267505" sldId="2584"/>
        </pc:sldMkLst>
        <pc:spChg chg="mod">
          <ac:chgData name="Ceri Phelps" userId="44e5b747-28bd-454d-8b1f-8b8d7db49187" providerId="ADAL" clId="{8792EDBA-51A9-4F41-BBDC-414909E78C45}" dt="2026-03-13T06:18:05.734" v="178" actId="26606"/>
          <ac:spMkLst>
            <pc:docMk/>
            <pc:sldMk cId="2219267505" sldId="2584"/>
            <ac:spMk id="2" creationId="{32D7CA3F-6EE2-2B7A-851F-A2E21E91E3FB}"/>
          </ac:spMkLst>
        </pc:spChg>
        <pc:spChg chg="add mod">
          <ac:chgData name="Ceri Phelps" userId="44e5b747-28bd-454d-8b1f-8b8d7db49187" providerId="ADAL" clId="{8792EDBA-51A9-4F41-BBDC-414909E78C45}" dt="2026-03-17T06:56:09.366" v="1960" actId="1076"/>
          <ac:spMkLst>
            <pc:docMk/>
            <pc:sldMk cId="2219267505" sldId="2584"/>
            <ac:spMk id="4" creationId="{3C81322C-8B8D-CA9A-2B95-B59211680A0C}"/>
          </ac:spMkLst>
        </pc:spChg>
        <pc:spChg chg="add mod">
          <ac:chgData name="Ceri Phelps" userId="44e5b747-28bd-454d-8b1f-8b8d7db49187" providerId="ADAL" clId="{8792EDBA-51A9-4F41-BBDC-414909E78C45}" dt="2026-03-17T06:57:39.361" v="1971" actId="1076"/>
          <ac:spMkLst>
            <pc:docMk/>
            <pc:sldMk cId="2219267505" sldId="2584"/>
            <ac:spMk id="7" creationId="{99FBC902-C90B-3DEB-6947-655245CE118A}"/>
          </ac:spMkLst>
        </pc:spChg>
        <pc:spChg chg="add">
          <ac:chgData name="Ceri Phelps" userId="44e5b747-28bd-454d-8b1f-8b8d7db49187" providerId="ADAL" clId="{8792EDBA-51A9-4F41-BBDC-414909E78C45}" dt="2026-03-13T06:18:05.734" v="178" actId="26606"/>
          <ac:spMkLst>
            <pc:docMk/>
            <pc:sldMk cId="2219267505" sldId="2584"/>
            <ac:spMk id="9" creationId="{53B021B3-DE93-4AB7-8A18-CF5F1CED88B8}"/>
          </ac:spMkLst>
        </pc:spChg>
        <pc:spChg chg="add">
          <ac:chgData name="Ceri Phelps" userId="44e5b747-28bd-454d-8b1f-8b8d7db49187" providerId="ADAL" clId="{8792EDBA-51A9-4F41-BBDC-414909E78C45}" dt="2026-03-13T06:18:05.734" v="178" actId="26606"/>
          <ac:spMkLst>
            <pc:docMk/>
            <pc:sldMk cId="2219267505" sldId="2584"/>
            <ac:spMk id="11" creationId="{52D502E5-F6B4-4D58-B4AE-FC466FF15EE8}"/>
          </ac:spMkLst>
        </pc:spChg>
        <pc:spChg chg="add">
          <ac:chgData name="Ceri Phelps" userId="44e5b747-28bd-454d-8b1f-8b8d7db49187" providerId="ADAL" clId="{8792EDBA-51A9-4F41-BBDC-414909E78C45}" dt="2026-03-13T06:18:05.734" v="178" actId="26606"/>
          <ac:spMkLst>
            <pc:docMk/>
            <pc:sldMk cId="2219267505" sldId="2584"/>
            <ac:spMk id="13" creationId="{9DECDBF4-02B6-4BB4-B65B-B8107AD6A9E8}"/>
          </ac:spMkLst>
        </pc:spChg>
        <pc:graphicFrameChg chg="add mod">
          <ac:chgData name="Ceri Phelps" userId="44e5b747-28bd-454d-8b1f-8b8d7db49187" providerId="ADAL" clId="{8792EDBA-51A9-4F41-BBDC-414909E78C45}" dt="2026-03-17T06:57:34.356" v="1970"/>
          <ac:graphicFrameMkLst>
            <pc:docMk/>
            <pc:sldMk cId="2219267505" sldId="2584"/>
            <ac:graphicFrameMk id="5" creationId="{9CA2F7AC-B24B-53F6-1FD9-FCA0433B0460}"/>
          </ac:graphicFrameMkLst>
        </pc:graphicFrameChg>
      </pc:sldChg>
      <pc:sldChg chg="addSp delSp modSp add mod setBg">
        <pc:chgData name="Ceri Phelps" userId="44e5b747-28bd-454d-8b1f-8b8d7db49187" providerId="ADAL" clId="{8792EDBA-51A9-4F41-BBDC-414909E78C45}" dt="2026-03-13T07:05:26.856" v="1542" actId="403"/>
        <pc:sldMkLst>
          <pc:docMk/>
          <pc:sldMk cId="2942581586" sldId="2585"/>
        </pc:sldMkLst>
        <pc:spChg chg="mod">
          <ac:chgData name="Ceri Phelps" userId="44e5b747-28bd-454d-8b1f-8b8d7db49187" providerId="ADAL" clId="{8792EDBA-51A9-4F41-BBDC-414909E78C45}" dt="2026-03-13T07:05:14.692" v="1536" actId="26606"/>
          <ac:spMkLst>
            <pc:docMk/>
            <pc:sldMk cId="2942581586" sldId="2585"/>
            <ac:spMk id="2" creationId="{C625ED35-1970-21DC-50B2-22183A9240B3}"/>
          </ac:spMkLst>
        </pc:spChg>
        <pc:spChg chg="add">
          <ac:chgData name="Ceri Phelps" userId="44e5b747-28bd-454d-8b1f-8b8d7db49187" providerId="ADAL" clId="{8792EDBA-51A9-4F41-BBDC-414909E78C45}" dt="2026-03-13T07:05:14.692" v="1536" actId="26606"/>
          <ac:spMkLst>
            <pc:docMk/>
            <pc:sldMk cId="2942581586" sldId="2585"/>
            <ac:spMk id="17" creationId="{38FAA1A1-D861-433F-88FA-1E9D6FD31D11}"/>
          </ac:spMkLst>
        </pc:spChg>
        <pc:spChg chg="add">
          <ac:chgData name="Ceri Phelps" userId="44e5b747-28bd-454d-8b1f-8b8d7db49187" providerId="ADAL" clId="{8792EDBA-51A9-4F41-BBDC-414909E78C45}" dt="2026-03-13T07:05:14.692" v="1536" actId="26606"/>
          <ac:spMkLst>
            <pc:docMk/>
            <pc:sldMk cId="2942581586" sldId="2585"/>
            <ac:spMk id="18" creationId="{2E17E911-875F-4DE5-8699-99D9F1805A5D}"/>
          </ac:spMkLst>
        </pc:spChg>
        <pc:spChg chg="add">
          <ac:chgData name="Ceri Phelps" userId="44e5b747-28bd-454d-8b1f-8b8d7db49187" providerId="ADAL" clId="{8792EDBA-51A9-4F41-BBDC-414909E78C45}" dt="2026-03-13T07:05:14.692" v="1536" actId="26606"/>
          <ac:spMkLst>
            <pc:docMk/>
            <pc:sldMk cId="2942581586" sldId="2585"/>
            <ac:spMk id="19" creationId="{8D71EDA1-87BF-4D5D-AB79-F346FD19278A}"/>
          </ac:spMkLst>
        </pc:spChg>
        <pc:spChg chg="add">
          <ac:chgData name="Ceri Phelps" userId="44e5b747-28bd-454d-8b1f-8b8d7db49187" providerId="ADAL" clId="{8792EDBA-51A9-4F41-BBDC-414909E78C45}" dt="2026-03-13T07:05:14.692" v="1536" actId="26606"/>
          <ac:spMkLst>
            <pc:docMk/>
            <pc:sldMk cId="2942581586" sldId="2585"/>
            <ac:spMk id="20" creationId="{CD9FE4EF-C4D8-49A0-B2FF-81D8DB7D8A24}"/>
          </ac:spMkLst>
        </pc:spChg>
        <pc:spChg chg="add">
          <ac:chgData name="Ceri Phelps" userId="44e5b747-28bd-454d-8b1f-8b8d7db49187" providerId="ADAL" clId="{8792EDBA-51A9-4F41-BBDC-414909E78C45}" dt="2026-03-13T07:05:14.692" v="1536" actId="26606"/>
          <ac:spMkLst>
            <pc:docMk/>
            <pc:sldMk cId="2942581586" sldId="2585"/>
            <ac:spMk id="21" creationId="{4300840D-0A0B-4512-BACA-B439D5B9C57C}"/>
          </ac:spMkLst>
        </pc:spChg>
        <pc:spChg chg="add">
          <ac:chgData name="Ceri Phelps" userId="44e5b747-28bd-454d-8b1f-8b8d7db49187" providerId="ADAL" clId="{8792EDBA-51A9-4F41-BBDC-414909E78C45}" dt="2026-03-13T07:05:14.692" v="1536" actId="26606"/>
          <ac:spMkLst>
            <pc:docMk/>
            <pc:sldMk cId="2942581586" sldId="2585"/>
            <ac:spMk id="22" creationId="{D2B78728-A580-49A7-84F9-6EF6F583ADE0}"/>
          </ac:spMkLst>
        </pc:spChg>
        <pc:spChg chg="add mod">
          <ac:chgData name="Ceri Phelps" userId="44e5b747-28bd-454d-8b1f-8b8d7db49187" providerId="ADAL" clId="{8792EDBA-51A9-4F41-BBDC-414909E78C45}" dt="2026-03-13T07:05:26.856" v="1542" actId="403"/>
          <ac:spMkLst>
            <pc:docMk/>
            <pc:sldMk cId="2942581586" sldId="2585"/>
            <ac:spMk id="23" creationId="{91930754-64E1-07D7-21A7-7A78AC47B42F}"/>
          </ac:spMkLst>
        </pc:spChg>
      </pc:sldChg>
      <pc:sldChg chg="addSp delSp modSp add del mod">
        <pc:chgData name="Ceri Phelps" userId="44e5b747-28bd-454d-8b1f-8b8d7db49187" providerId="ADAL" clId="{8792EDBA-51A9-4F41-BBDC-414909E78C45}" dt="2026-03-17T07:08:53.456" v="2107" actId="2696"/>
        <pc:sldMkLst>
          <pc:docMk/>
          <pc:sldMk cId="2414278404" sldId="2586"/>
        </pc:sldMkLst>
        <pc:spChg chg="add mod">
          <ac:chgData name="Ceri Phelps" userId="44e5b747-28bd-454d-8b1f-8b8d7db49187" providerId="ADAL" clId="{8792EDBA-51A9-4F41-BBDC-414909E78C45}" dt="2026-03-17T07:08:50.180" v="2106" actId="27636"/>
          <ac:spMkLst>
            <pc:docMk/>
            <pc:sldMk cId="2414278404" sldId="2586"/>
            <ac:spMk id="4" creationId="{2664CBB7-79CF-4675-9198-2C0120075213}"/>
          </ac:spMkLst>
        </pc:spChg>
      </pc:sldChg>
      <pc:sldChg chg="addSp modSp new mod ord setBg modAnim">
        <pc:chgData name="Ceri Phelps" userId="44e5b747-28bd-454d-8b1f-8b8d7db49187" providerId="ADAL" clId="{8792EDBA-51A9-4F41-BBDC-414909E78C45}" dt="2026-03-17T07:30:13.220" v="2650" actId="404"/>
        <pc:sldMkLst>
          <pc:docMk/>
          <pc:sldMk cId="1597881800" sldId="2587"/>
        </pc:sldMkLst>
        <pc:spChg chg="mod">
          <ac:chgData name="Ceri Phelps" userId="44e5b747-28bd-454d-8b1f-8b8d7db49187" providerId="ADAL" clId="{8792EDBA-51A9-4F41-BBDC-414909E78C45}" dt="2026-03-13T06:28:32.144" v="787" actId="26606"/>
          <ac:spMkLst>
            <pc:docMk/>
            <pc:sldMk cId="1597881800" sldId="2587"/>
            <ac:spMk id="2" creationId="{382555E9-C535-660E-B3EC-94206A8E3F08}"/>
          </ac:spMkLst>
        </pc:spChg>
        <pc:spChg chg="add mod">
          <ac:chgData name="Ceri Phelps" userId="44e5b747-28bd-454d-8b1f-8b8d7db49187" providerId="ADAL" clId="{8792EDBA-51A9-4F41-BBDC-414909E78C45}" dt="2026-03-17T07:30:13.220" v="2650" actId="404"/>
          <ac:spMkLst>
            <pc:docMk/>
            <pc:sldMk cId="1597881800" sldId="2587"/>
            <ac:spMk id="7" creationId="{450DE839-791C-A148-C0DF-64806AD48C35}"/>
          </ac:spMkLst>
        </pc:spChg>
        <pc:spChg chg="add">
          <ac:chgData name="Ceri Phelps" userId="44e5b747-28bd-454d-8b1f-8b8d7db49187" providerId="ADAL" clId="{8792EDBA-51A9-4F41-BBDC-414909E78C45}" dt="2026-03-13T06:28:32.144" v="787" actId="26606"/>
          <ac:spMkLst>
            <pc:docMk/>
            <pc:sldMk cId="1597881800" sldId="2587"/>
            <ac:spMk id="12" creationId="{09588DA8-065E-4F6F-8EFD-43104AB2E0CF}"/>
          </ac:spMkLst>
        </pc:spChg>
        <pc:spChg chg="add">
          <ac:chgData name="Ceri Phelps" userId="44e5b747-28bd-454d-8b1f-8b8d7db49187" providerId="ADAL" clId="{8792EDBA-51A9-4F41-BBDC-414909E78C45}" dt="2026-03-13T06:28:32.144" v="787" actId="26606"/>
          <ac:spMkLst>
            <pc:docMk/>
            <pc:sldMk cId="1597881800" sldId="2587"/>
            <ac:spMk id="14" creationId="{C4285719-470E-454C-AF62-8323075F1F5B}"/>
          </ac:spMkLst>
        </pc:spChg>
        <pc:spChg chg="add">
          <ac:chgData name="Ceri Phelps" userId="44e5b747-28bd-454d-8b1f-8b8d7db49187" providerId="ADAL" clId="{8792EDBA-51A9-4F41-BBDC-414909E78C45}" dt="2026-03-13T06:28:32.144" v="787" actId="26606"/>
          <ac:spMkLst>
            <pc:docMk/>
            <pc:sldMk cId="1597881800" sldId="2587"/>
            <ac:spMk id="16" creationId="{CD9FE4EF-C4D8-49A0-B2FF-81D8DB7D8A24}"/>
          </ac:spMkLst>
        </pc:spChg>
        <pc:spChg chg="add">
          <ac:chgData name="Ceri Phelps" userId="44e5b747-28bd-454d-8b1f-8b8d7db49187" providerId="ADAL" clId="{8792EDBA-51A9-4F41-BBDC-414909E78C45}" dt="2026-03-13T06:28:32.144" v="787" actId="26606"/>
          <ac:spMkLst>
            <pc:docMk/>
            <pc:sldMk cId="1597881800" sldId="2587"/>
            <ac:spMk id="18" creationId="{4300840D-0A0B-4512-BACA-B439D5B9C57C}"/>
          </ac:spMkLst>
        </pc:spChg>
        <pc:spChg chg="add">
          <ac:chgData name="Ceri Phelps" userId="44e5b747-28bd-454d-8b1f-8b8d7db49187" providerId="ADAL" clId="{8792EDBA-51A9-4F41-BBDC-414909E78C45}" dt="2026-03-13T06:28:32.144" v="787" actId="26606"/>
          <ac:spMkLst>
            <pc:docMk/>
            <pc:sldMk cId="1597881800" sldId="2587"/>
            <ac:spMk id="20" creationId="{D2B78728-A580-49A7-84F9-6EF6F583ADE0}"/>
          </ac:spMkLst>
        </pc:spChg>
        <pc:spChg chg="add">
          <ac:chgData name="Ceri Phelps" userId="44e5b747-28bd-454d-8b1f-8b8d7db49187" providerId="ADAL" clId="{8792EDBA-51A9-4F41-BBDC-414909E78C45}" dt="2026-03-13T06:28:32.144" v="787" actId="26606"/>
          <ac:spMkLst>
            <pc:docMk/>
            <pc:sldMk cId="1597881800" sldId="2587"/>
            <ac:spMk id="22" creationId="{38FAA1A1-D861-433F-88FA-1E9D6FD31D11}"/>
          </ac:spMkLst>
        </pc:spChg>
        <pc:spChg chg="add">
          <ac:chgData name="Ceri Phelps" userId="44e5b747-28bd-454d-8b1f-8b8d7db49187" providerId="ADAL" clId="{8792EDBA-51A9-4F41-BBDC-414909E78C45}" dt="2026-03-13T06:28:32.144" v="787" actId="26606"/>
          <ac:spMkLst>
            <pc:docMk/>
            <pc:sldMk cId="1597881800" sldId="2587"/>
            <ac:spMk id="24" creationId="{8D71EDA1-87BF-4D5D-AB79-F346FD19278A}"/>
          </ac:spMkLst>
        </pc:spChg>
      </pc:sldChg>
      <pc:sldChg chg="addSp delSp modSp add mod setBg">
        <pc:chgData name="Ceri Phelps" userId="44e5b747-28bd-454d-8b1f-8b8d7db49187" providerId="ADAL" clId="{8792EDBA-51A9-4F41-BBDC-414909E78C45}" dt="2026-03-13T07:06:17.538" v="1554" actId="27636"/>
        <pc:sldMkLst>
          <pc:docMk/>
          <pc:sldMk cId="1090032226" sldId="2588"/>
        </pc:sldMkLst>
        <pc:spChg chg="mod">
          <ac:chgData name="Ceri Phelps" userId="44e5b747-28bd-454d-8b1f-8b8d7db49187" providerId="ADAL" clId="{8792EDBA-51A9-4F41-BBDC-414909E78C45}" dt="2026-03-13T07:06:07.487" v="1545" actId="26606"/>
          <ac:spMkLst>
            <pc:docMk/>
            <pc:sldMk cId="1090032226" sldId="2588"/>
            <ac:spMk id="2" creationId="{3D77DA54-1C6C-1CBE-7241-C59E49962728}"/>
          </ac:spMkLst>
        </pc:spChg>
        <pc:spChg chg="mod">
          <ac:chgData name="Ceri Phelps" userId="44e5b747-28bd-454d-8b1f-8b8d7db49187" providerId="ADAL" clId="{8792EDBA-51A9-4F41-BBDC-414909E78C45}" dt="2026-03-13T07:06:17.538" v="1554" actId="27636"/>
          <ac:spMkLst>
            <pc:docMk/>
            <pc:sldMk cId="1090032226" sldId="2588"/>
            <ac:spMk id="3" creationId="{19954838-D0CB-C02D-8949-B0E01E044641}"/>
          </ac:spMkLst>
        </pc:spChg>
        <pc:spChg chg="add">
          <ac:chgData name="Ceri Phelps" userId="44e5b747-28bd-454d-8b1f-8b8d7db49187" providerId="ADAL" clId="{8792EDBA-51A9-4F41-BBDC-414909E78C45}" dt="2026-03-13T07:06:07.487" v="1545" actId="26606"/>
          <ac:spMkLst>
            <pc:docMk/>
            <pc:sldMk cId="1090032226" sldId="2588"/>
            <ac:spMk id="9" creationId="{2E17E911-875F-4DE5-8699-99D9F1805A5D}"/>
          </ac:spMkLst>
        </pc:spChg>
        <pc:spChg chg="add">
          <ac:chgData name="Ceri Phelps" userId="44e5b747-28bd-454d-8b1f-8b8d7db49187" providerId="ADAL" clId="{8792EDBA-51A9-4F41-BBDC-414909E78C45}" dt="2026-03-13T07:06:07.487" v="1545" actId="26606"/>
          <ac:spMkLst>
            <pc:docMk/>
            <pc:sldMk cId="1090032226" sldId="2588"/>
            <ac:spMk id="11" creationId="{CD9FE4EF-C4D8-49A0-B2FF-81D8DB7D8A24}"/>
          </ac:spMkLst>
        </pc:spChg>
        <pc:spChg chg="add">
          <ac:chgData name="Ceri Phelps" userId="44e5b747-28bd-454d-8b1f-8b8d7db49187" providerId="ADAL" clId="{8792EDBA-51A9-4F41-BBDC-414909E78C45}" dt="2026-03-13T07:06:07.487" v="1545" actId="26606"/>
          <ac:spMkLst>
            <pc:docMk/>
            <pc:sldMk cId="1090032226" sldId="2588"/>
            <ac:spMk id="13" creationId="{4300840D-0A0B-4512-BACA-B439D5B9C57C}"/>
          </ac:spMkLst>
        </pc:spChg>
        <pc:spChg chg="add">
          <ac:chgData name="Ceri Phelps" userId="44e5b747-28bd-454d-8b1f-8b8d7db49187" providerId="ADAL" clId="{8792EDBA-51A9-4F41-BBDC-414909E78C45}" dt="2026-03-13T07:06:07.487" v="1545" actId="26606"/>
          <ac:spMkLst>
            <pc:docMk/>
            <pc:sldMk cId="1090032226" sldId="2588"/>
            <ac:spMk id="15" creationId="{D2B78728-A580-49A7-84F9-6EF6F583ADE0}"/>
          </ac:spMkLst>
        </pc:spChg>
        <pc:spChg chg="add">
          <ac:chgData name="Ceri Phelps" userId="44e5b747-28bd-454d-8b1f-8b8d7db49187" providerId="ADAL" clId="{8792EDBA-51A9-4F41-BBDC-414909E78C45}" dt="2026-03-13T07:06:07.487" v="1545" actId="26606"/>
          <ac:spMkLst>
            <pc:docMk/>
            <pc:sldMk cId="1090032226" sldId="2588"/>
            <ac:spMk id="17" creationId="{38FAA1A1-D861-433F-88FA-1E9D6FD31D11}"/>
          </ac:spMkLst>
        </pc:spChg>
        <pc:spChg chg="add">
          <ac:chgData name="Ceri Phelps" userId="44e5b747-28bd-454d-8b1f-8b8d7db49187" providerId="ADAL" clId="{8792EDBA-51A9-4F41-BBDC-414909E78C45}" dt="2026-03-13T07:06:07.487" v="1545" actId="26606"/>
          <ac:spMkLst>
            <pc:docMk/>
            <pc:sldMk cId="1090032226" sldId="2588"/>
            <ac:spMk id="19" creationId="{8D71EDA1-87BF-4D5D-AB79-F346FD19278A}"/>
          </ac:spMkLst>
        </pc:spChg>
      </pc:sldChg>
      <pc:sldChg chg="addSp delSp modSp new del mod ord setBg addAnim">
        <pc:chgData name="Ceri Phelps" userId="44e5b747-28bd-454d-8b1f-8b8d7db49187" providerId="ADAL" clId="{8792EDBA-51A9-4F41-BBDC-414909E78C45}" dt="2026-03-17T07:13:15.287" v="2183" actId="2696"/>
        <pc:sldMkLst>
          <pc:docMk/>
          <pc:sldMk cId="1043830561" sldId="2589"/>
        </pc:sldMkLst>
      </pc:sldChg>
      <pc:sldChg chg="addSp delSp modSp new mod setBg">
        <pc:chgData name="Ceri Phelps" userId="44e5b747-28bd-454d-8b1f-8b8d7db49187" providerId="ADAL" clId="{8792EDBA-51A9-4F41-BBDC-414909E78C45}" dt="2026-03-13T07:06:34.238" v="1556" actId="26606"/>
        <pc:sldMkLst>
          <pc:docMk/>
          <pc:sldMk cId="834310507" sldId="2590"/>
        </pc:sldMkLst>
        <pc:spChg chg="mod">
          <ac:chgData name="Ceri Phelps" userId="44e5b747-28bd-454d-8b1f-8b8d7db49187" providerId="ADAL" clId="{8792EDBA-51A9-4F41-BBDC-414909E78C45}" dt="2026-03-13T07:06:34.238" v="1556" actId="26606"/>
          <ac:spMkLst>
            <pc:docMk/>
            <pc:sldMk cId="834310507" sldId="2590"/>
            <ac:spMk id="2" creationId="{2FFC7F22-4F5F-3288-F0D5-BD6904A2939F}"/>
          </ac:spMkLst>
        </pc:spChg>
        <pc:spChg chg="add">
          <ac:chgData name="Ceri Phelps" userId="44e5b747-28bd-454d-8b1f-8b8d7db49187" providerId="ADAL" clId="{8792EDBA-51A9-4F41-BBDC-414909E78C45}" dt="2026-03-13T07:06:34.238" v="1556" actId="26606"/>
          <ac:spMkLst>
            <pc:docMk/>
            <pc:sldMk cId="834310507" sldId="2590"/>
            <ac:spMk id="10" creationId="{A8384FB5-9ADC-4DDC-881B-597D56F5B15D}"/>
          </ac:spMkLst>
        </pc:spChg>
        <pc:spChg chg="add">
          <ac:chgData name="Ceri Phelps" userId="44e5b747-28bd-454d-8b1f-8b8d7db49187" providerId="ADAL" clId="{8792EDBA-51A9-4F41-BBDC-414909E78C45}" dt="2026-03-13T07:06:34.238" v="1556" actId="26606"/>
          <ac:spMkLst>
            <pc:docMk/>
            <pc:sldMk cId="834310507" sldId="2590"/>
            <ac:spMk id="12" creationId="{1199E1B1-A8C0-4FE8-A5A8-1CB41D69F857}"/>
          </ac:spMkLst>
        </pc:spChg>
        <pc:spChg chg="add">
          <ac:chgData name="Ceri Phelps" userId="44e5b747-28bd-454d-8b1f-8b8d7db49187" providerId="ADAL" clId="{8792EDBA-51A9-4F41-BBDC-414909E78C45}" dt="2026-03-13T07:06:34.238" v="1556" actId="26606"/>
          <ac:spMkLst>
            <pc:docMk/>
            <pc:sldMk cId="834310507" sldId="2590"/>
            <ac:spMk id="14" creationId="{84A8DE83-DE75-4B41-9DB4-A7EC0B0DEC0B}"/>
          </ac:spMkLst>
        </pc:spChg>
        <pc:spChg chg="add">
          <ac:chgData name="Ceri Phelps" userId="44e5b747-28bd-454d-8b1f-8b8d7db49187" providerId="ADAL" clId="{8792EDBA-51A9-4F41-BBDC-414909E78C45}" dt="2026-03-13T07:06:34.238" v="1556" actId="26606"/>
          <ac:spMkLst>
            <pc:docMk/>
            <pc:sldMk cId="834310507" sldId="2590"/>
            <ac:spMk id="16" creationId="{A7009A0A-BEF5-4EAC-AF15-E4F9F002E239}"/>
          </ac:spMkLst>
        </pc:spChg>
        <pc:picChg chg="add mod ord">
          <ac:chgData name="Ceri Phelps" userId="44e5b747-28bd-454d-8b1f-8b8d7db49187" providerId="ADAL" clId="{8792EDBA-51A9-4F41-BBDC-414909E78C45}" dt="2026-03-13T07:06:34.238" v="1556" actId="26606"/>
          <ac:picMkLst>
            <pc:docMk/>
            <pc:sldMk cId="834310507" sldId="2590"/>
            <ac:picMk id="5" creationId="{09990D47-7C11-B7E3-A0CB-6557E7021145}"/>
          </ac:picMkLst>
        </pc:picChg>
      </pc:sldChg>
      <pc:sldChg chg="addSp delSp modSp add mod setBg">
        <pc:chgData name="Ceri Phelps" userId="44e5b747-28bd-454d-8b1f-8b8d7db49187" providerId="ADAL" clId="{8792EDBA-51A9-4F41-BBDC-414909E78C45}" dt="2026-03-13T07:06:38.363" v="1557" actId="26606"/>
        <pc:sldMkLst>
          <pc:docMk/>
          <pc:sldMk cId="439095684" sldId="2591"/>
        </pc:sldMkLst>
        <pc:spChg chg="mod">
          <ac:chgData name="Ceri Phelps" userId="44e5b747-28bd-454d-8b1f-8b8d7db49187" providerId="ADAL" clId="{8792EDBA-51A9-4F41-BBDC-414909E78C45}" dt="2026-03-13T07:06:38.363" v="1557" actId="26606"/>
          <ac:spMkLst>
            <pc:docMk/>
            <pc:sldMk cId="439095684" sldId="2591"/>
            <ac:spMk id="2" creationId="{F4D01D81-589F-2A09-2FAB-94E87A40D5F6}"/>
          </ac:spMkLst>
        </pc:spChg>
        <pc:spChg chg="add">
          <ac:chgData name="Ceri Phelps" userId="44e5b747-28bd-454d-8b1f-8b8d7db49187" providerId="ADAL" clId="{8792EDBA-51A9-4F41-BBDC-414909E78C45}" dt="2026-03-13T07:06:38.363" v="1557" actId="26606"/>
          <ac:spMkLst>
            <pc:docMk/>
            <pc:sldMk cId="439095684" sldId="2591"/>
            <ac:spMk id="12" creationId="{A8384FB5-9ADC-4DDC-881B-597D56F5B15D}"/>
          </ac:spMkLst>
        </pc:spChg>
        <pc:spChg chg="add">
          <ac:chgData name="Ceri Phelps" userId="44e5b747-28bd-454d-8b1f-8b8d7db49187" providerId="ADAL" clId="{8792EDBA-51A9-4F41-BBDC-414909E78C45}" dt="2026-03-13T07:06:38.363" v="1557" actId="26606"/>
          <ac:spMkLst>
            <pc:docMk/>
            <pc:sldMk cId="439095684" sldId="2591"/>
            <ac:spMk id="14" creationId="{1199E1B1-A8C0-4FE8-A5A8-1CB41D69F857}"/>
          </ac:spMkLst>
        </pc:spChg>
        <pc:spChg chg="add">
          <ac:chgData name="Ceri Phelps" userId="44e5b747-28bd-454d-8b1f-8b8d7db49187" providerId="ADAL" clId="{8792EDBA-51A9-4F41-BBDC-414909E78C45}" dt="2026-03-13T07:06:38.363" v="1557" actId="26606"/>
          <ac:spMkLst>
            <pc:docMk/>
            <pc:sldMk cId="439095684" sldId="2591"/>
            <ac:spMk id="16" creationId="{84A8DE83-DE75-4B41-9DB4-A7EC0B0DEC0B}"/>
          </ac:spMkLst>
        </pc:spChg>
        <pc:spChg chg="add">
          <ac:chgData name="Ceri Phelps" userId="44e5b747-28bd-454d-8b1f-8b8d7db49187" providerId="ADAL" clId="{8792EDBA-51A9-4F41-BBDC-414909E78C45}" dt="2026-03-13T07:06:38.363" v="1557" actId="26606"/>
          <ac:spMkLst>
            <pc:docMk/>
            <pc:sldMk cId="439095684" sldId="2591"/>
            <ac:spMk id="18" creationId="{A7009A0A-BEF5-4EAC-AF15-E4F9F002E239}"/>
          </ac:spMkLst>
        </pc:spChg>
        <pc:picChg chg="add mod ord">
          <ac:chgData name="Ceri Phelps" userId="44e5b747-28bd-454d-8b1f-8b8d7db49187" providerId="ADAL" clId="{8792EDBA-51A9-4F41-BBDC-414909E78C45}" dt="2026-03-13T07:06:38.363" v="1557" actId="26606"/>
          <ac:picMkLst>
            <pc:docMk/>
            <pc:sldMk cId="439095684" sldId="2591"/>
            <ac:picMk id="7" creationId="{B446D893-36B0-DBB0-BEE6-9FF41650C46B}"/>
          </ac:picMkLst>
        </pc:picChg>
      </pc:sldChg>
      <pc:sldChg chg="add">
        <pc:chgData name="Ceri Phelps" userId="44e5b747-28bd-454d-8b1f-8b8d7db49187" providerId="ADAL" clId="{8792EDBA-51A9-4F41-BBDC-414909E78C45}" dt="2026-03-13T07:02:36.036" v="1471"/>
        <pc:sldMkLst>
          <pc:docMk/>
          <pc:sldMk cId="1232340082" sldId="2592"/>
        </pc:sldMkLst>
      </pc:sldChg>
      <pc:sldChg chg="addSp delSp modSp new del mod setBg">
        <pc:chgData name="Ceri Phelps" userId="44e5b747-28bd-454d-8b1f-8b8d7db49187" providerId="ADAL" clId="{8792EDBA-51A9-4F41-BBDC-414909E78C45}" dt="2026-03-17T07:13:15.287" v="2183" actId="2696"/>
        <pc:sldMkLst>
          <pc:docMk/>
          <pc:sldMk cId="2156456134" sldId="2593"/>
        </pc:sldMkLst>
      </pc:sldChg>
      <pc:sldChg chg="modSp new mod">
        <pc:chgData name="Ceri Phelps" userId="44e5b747-28bd-454d-8b1f-8b8d7db49187" providerId="ADAL" clId="{8792EDBA-51A9-4F41-BBDC-414909E78C45}" dt="2026-03-17T07:28:20.482" v="2589" actId="20577"/>
        <pc:sldMkLst>
          <pc:docMk/>
          <pc:sldMk cId="2344754514" sldId="2594"/>
        </pc:sldMkLst>
        <pc:spChg chg="mod">
          <ac:chgData name="Ceri Phelps" userId="44e5b747-28bd-454d-8b1f-8b8d7db49187" providerId="ADAL" clId="{8792EDBA-51A9-4F41-BBDC-414909E78C45}" dt="2026-03-17T06:38:49.774" v="1635" actId="20577"/>
          <ac:spMkLst>
            <pc:docMk/>
            <pc:sldMk cId="2344754514" sldId="2594"/>
            <ac:spMk id="2" creationId="{8C3D1F63-D806-8165-E82B-A8F76F12C2A3}"/>
          </ac:spMkLst>
        </pc:spChg>
        <pc:spChg chg="mod">
          <ac:chgData name="Ceri Phelps" userId="44e5b747-28bd-454d-8b1f-8b8d7db49187" providerId="ADAL" clId="{8792EDBA-51A9-4F41-BBDC-414909E78C45}" dt="2026-03-17T07:28:20.482" v="2589" actId="20577"/>
          <ac:spMkLst>
            <pc:docMk/>
            <pc:sldMk cId="2344754514" sldId="2594"/>
            <ac:spMk id="3" creationId="{6213C2A2-F853-F25A-3636-C772D9F463B8}"/>
          </ac:spMkLst>
        </pc:spChg>
      </pc:sldChg>
      <pc:sldChg chg="new del">
        <pc:chgData name="Ceri Phelps" userId="44e5b747-28bd-454d-8b1f-8b8d7db49187" providerId="ADAL" clId="{8792EDBA-51A9-4F41-BBDC-414909E78C45}" dt="2026-03-17T06:40:55.782" v="1638" actId="47"/>
        <pc:sldMkLst>
          <pc:docMk/>
          <pc:sldMk cId="3766912507" sldId="2595"/>
        </pc:sldMkLst>
      </pc:sldChg>
      <pc:sldChg chg="modSp add mod modNotesTx">
        <pc:chgData name="Ceri Phelps" userId="44e5b747-28bd-454d-8b1f-8b8d7db49187" providerId="ADAL" clId="{8792EDBA-51A9-4F41-BBDC-414909E78C45}" dt="2026-03-17T06:51:52.918" v="1943" actId="5793"/>
        <pc:sldMkLst>
          <pc:docMk/>
          <pc:sldMk cId="545760421" sldId="2596"/>
        </pc:sldMkLst>
        <pc:spChg chg="mod">
          <ac:chgData name="Ceri Phelps" userId="44e5b747-28bd-454d-8b1f-8b8d7db49187" providerId="ADAL" clId="{8792EDBA-51A9-4F41-BBDC-414909E78C45}" dt="2026-03-17T06:43:53.716" v="1841" actId="20577"/>
          <ac:spMkLst>
            <pc:docMk/>
            <pc:sldMk cId="545760421" sldId="2596"/>
            <ac:spMk id="3" creationId="{3566F604-9EF3-4C0D-FC2C-1E4A2CB203A4}"/>
          </ac:spMkLst>
        </pc:spChg>
      </pc:sldChg>
      <pc:sldChg chg="new del">
        <pc:chgData name="Ceri Phelps" userId="44e5b747-28bd-454d-8b1f-8b8d7db49187" providerId="ADAL" clId="{8792EDBA-51A9-4F41-BBDC-414909E78C45}" dt="2026-03-17T06:44:22.185" v="1843" actId="47"/>
        <pc:sldMkLst>
          <pc:docMk/>
          <pc:sldMk cId="896827827" sldId="2597"/>
        </pc:sldMkLst>
      </pc:sldChg>
      <pc:sldChg chg="addSp delSp modSp add mod">
        <pc:chgData name="Ceri Phelps" userId="44e5b747-28bd-454d-8b1f-8b8d7db49187" providerId="ADAL" clId="{8792EDBA-51A9-4F41-BBDC-414909E78C45}" dt="2026-03-17T06:46:24.115" v="1918" actId="20577"/>
        <pc:sldMkLst>
          <pc:docMk/>
          <pc:sldMk cId="1969433753" sldId="2597"/>
        </pc:sldMkLst>
        <pc:spChg chg="add del mod">
          <ac:chgData name="Ceri Phelps" userId="44e5b747-28bd-454d-8b1f-8b8d7db49187" providerId="ADAL" clId="{8792EDBA-51A9-4F41-BBDC-414909E78C45}" dt="2026-03-17T06:46:24.115" v="1918" actId="20577"/>
          <ac:spMkLst>
            <pc:docMk/>
            <pc:sldMk cId="1969433753" sldId="2597"/>
            <ac:spMk id="3" creationId="{A84D51E9-62A1-FAD7-6AF8-C35FCE90E8C6}"/>
          </ac:spMkLst>
        </pc:spChg>
        <pc:spChg chg="add mod">
          <ac:chgData name="Ceri Phelps" userId="44e5b747-28bd-454d-8b1f-8b8d7db49187" providerId="ADAL" clId="{8792EDBA-51A9-4F41-BBDC-414909E78C45}" dt="2026-03-17T06:44:43.058" v="1847"/>
          <ac:spMkLst>
            <pc:docMk/>
            <pc:sldMk cId="1969433753" sldId="2597"/>
            <ac:spMk id="4" creationId="{D2411DF6-E092-2C2B-7808-16F6DAD33D39}"/>
          </ac:spMkLst>
        </pc:spChg>
      </pc:sldChg>
      <pc:sldChg chg="modSp add mod">
        <pc:chgData name="Ceri Phelps" userId="44e5b747-28bd-454d-8b1f-8b8d7db49187" providerId="ADAL" clId="{8792EDBA-51A9-4F41-BBDC-414909E78C45}" dt="2026-03-17T07:08:24.978" v="2073" actId="27636"/>
        <pc:sldMkLst>
          <pc:docMk/>
          <pc:sldMk cId="1982032135" sldId="2598"/>
        </pc:sldMkLst>
        <pc:spChg chg="mod">
          <ac:chgData name="Ceri Phelps" userId="44e5b747-28bd-454d-8b1f-8b8d7db49187" providerId="ADAL" clId="{8792EDBA-51A9-4F41-BBDC-414909E78C45}" dt="2026-03-17T07:08:24.978" v="2073" actId="27636"/>
          <ac:spMkLst>
            <pc:docMk/>
            <pc:sldMk cId="1982032135" sldId="2598"/>
            <ac:spMk id="4" creationId="{6D6B3C92-2F65-EE71-1167-89F8323B8951}"/>
          </ac:spMkLst>
        </pc:spChg>
        <pc:picChg chg="mod">
          <ac:chgData name="Ceri Phelps" userId="44e5b747-28bd-454d-8b1f-8b8d7db49187" providerId="ADAL" clId="{8792EDBA-51A9-4F41-BBDC-414909E78C45}" dt="2026-03-17T07:08:17.331" v="2070" actId="1076"/>
          <ac:picMkLst>
            <pc:docMk/>
            <pc:sldMk cId="1982032135" sldId="2598"/>
            <ac:picMk id="15" creationId="{7F866885-AFBC-7DDB-1322-C119452FB577}"/>
          </ac:picMkLst>
        </pc:picChg>
      </pc:sldChg>
      <pc:sldChg chg="addSp delSp modSp add del mod">
        <pc:chgData name="Ceri Phelps" userId="44e5b747-28bd-454d-8b1f-8b8d7db49187" providerId="ADAL" clId="{8792EDBA-51A9-4F41-BBDC-414909E78C45}" dt="2026-03-17T06:51:55.563" v="1944" actId="47"/>
        <pc:sldMkLst>
          <pc:docMk/>
          <pc:sldMk cId="4196820788" sldId="2598"/>
        </pc:sldMkLst>
        <pc:spChg chg="add del mod">
          <ac:chgData name="Ceri Phelps" userId="44e5b747-28bd-454d-8b1f-8b8d7db49187" providerId="ADAL" clId="{8792EDBA-51A9-4F41-BBDC-414909E78C45}" dt="2026-03-17T06:51:47.025" v="1941" actId="27636"/>
          <ac:spMkLst>
            <pc:docMk/>
            <pc:sldMk cId="4196820788" sldId="2598"/>
            <ac:spMk id="3" creationId="{31A95D6A-D2C3-2B58-595E-8673651B14AD}"/>
          </ac:spMkLst>
        </pc:spChg>
        <pc:spChg chg="add mod">
          <ac:chgData name="Ceri Phelps" userId="44e5b747-28bd-454d-8b1f-8b8d7db49187" providerId="ADAL" clId="{8792EDBA-51A9-4F41-BBDC-414909E78C45}" dt="2026-03-17T06:47:25.045" v="1923"/>
          <ac:spMkLst>
            <pc:docMk/>
            <pc:sldMk cId="4196820788" sldId="2598"/>
            <ac:spMk id="4" creationId="{433330FC-343F-6774-4BAE-45ECA8BBB391}"/>
          </ac:spMkLst>
        </pc:spChg>
        <pc:spChg chg="add mod">
          <ac:chgData name="Ceri Phelps" userId="44e5b747-28bd-454d-8b1f-8b8d7db49187" providerId="ADAL" clId="{8792EDBA-51A9-4F41-BBDC-414909E78C45}" dt="2026-03-17T06:47:30.383" v="1925"/>
          <ac:spMkLst>
            <pc:docMk/>
            <pc:sldMk cId="4196820788" sldId="2598"/>
            <ac:spMk id="5" creationId="{A936EF92-6413-DA6F-392E-FD3A62FCCBDE}"/>
          </ac:spMkLst>
        </pc:spChg>
      </pc:sldChg>
      <pc:sldChg chg="addSp delSp modSp add mod ord">
        <pc:chgData name="Ceri Phelps" userId="44e5b747-28bd-454d-8b1f-8b8d7db49187" providerId="ADAL" clId="{8792EDBA-51A9-4F41-BBDC-414909E78C45}" dt="2026-03-17T07:08:04.412" v="2069"/>
        <pc:sldMkLst>
          <pc:docMk/>
          <pc:sldMk cId="2999410814" sldId="2599"/>
        </pc:sldMkLst>
        <pc:spChg chg="del">
          <ac:chgData name="Ceri Phelps" userId="44e5b747-28bd-454d-8b1f-8b8d7db49187" providerId="ADAL" clId="{8792EDBA-51A9-4F41-BBDC-414909E78C45}" dt="2026-03-17T07:03:44.519" v="2051" actId="478"/>
          <ac:spMkLst>
            <pc:docMk/>
            <pc:sldMk cId="2999410814" sldId="2599"/>
            <ac:spMk id="4" creationId="{35879E30-B21B-9CA0-B858-5201DCDF3199}"/>
          </ac:spMkLst>
        </pc:spChg>
        <pc:spChg chg="add del mod">
          <ac:chgData name="Ceri Phelps" userId="44e5b747-28bd-454d-8b1f-8b8d7db49187" providerId="ADAL" clId="{8792EDBA-51A9-4F41-BBDC-414909E78C45}" dt="2026-03-17T07:03:54.269" v="2055"/>
          <ac:spMkLst>
            <pc:docMk/>
            <pc:sldMk cId="2999410814" sldId="2599"/>
            <ac:spMk id="6" creationId="{51AB1228-5960-F8B9-DE8F-FBB487BC79AA}"/>
          </ac:spMkLst>
        </pc:spChg>
        <pc:spChg chg="del">
          <ac:chgData name="Ceri Phelps" userId="44e5b747-28bd-454d-8b1f-8b8d7db49187" providerId="ADAL" clId="{8792EDBA-51A9-4F41-BBDC-414909E78C45}" dt="2026-03-17T07:03:50.873" v="2053" actId="478"/>
          <ac:spMkLst>
            <pc:docMk/>
            <pc:sldMk cId="2999410814" sldId="2599"/>
            <ac:spMk id="7" creationId="{527494E6-93FB-60F2-9706-F7A9106F2D5E}"/>
          </ac:spMkLst>
        </pc:spChg>
        <pc:graphicFrameChg chg="del">
          <ac:chgData name="Ceri Phelps" userId="44e5b747-28bd-454d-8b1f-8b8d7db49187" providerId="ADAL" clId="{8792EDBA-51A9-4F41-BBDC-414909E78C45}" dt="2026-03-17T07:03:39.844" v="2050" actId="478"/>
          <ac:graphicFrameMkLst>
            <pc:docMk/>
            <pc:sldMk cId="2999410814" sldId="2599"/>
            <ac:graphicFrameMk id="5" creationId="{BAF5D73A-25D2-7926-A7CC-80E31132E0A8}"/>
          </ac:graphicFrameMkLst>
        </pc:graphicFrameChg>
        <pc:picChg chg="add mod">
          <ac:chgData name="Ceri Phelps" userId="44e5b747-28bd-454d-8b1f-8b8d7db49187" providerId="ADAL" clId="{8792EDBA-51A9-4F41-BBDC-414909E78C45}" dt="2026-03-17T07:03:58.739" v="2056" actId="1076"/>
          <ac:picMkLst>
            <pc:docMk/>
            <pc:sldMk cId="2999410814" sldId="2599"/>
            <ac:picMk id="8" creationId="{3F8870AC-A988-5888-AC6D-A042EEE6B9F6}"/>
          </ac:picMkLst>
        </pc:picChg>
        <pc:picChg chg="add mod">
          <ac:chgData name="Ceri Phelps" userId="44e5b747-28bd-454d-8b1f-8b8d7db49187" providerId="ADAL" clId="{8792EDBA-51A9-4F41-BBDC-414909E78C45}" dt="2026-03-17T07:04:18.350" v="2059" actId="1076"/>
          <ac:picMkLst>
            <pc:docMk/>
            <pc:sldMk cId="2999410814" sldId="2599"/>
            <ac:picMk id="12" creationId="{BEBBEF75-80A9-F128-7E13-4F28B5B9AC41}"/>
          </ac:picMkLst>
        </pc:picChg>
      </pc:sldChg>
      <pc:sldChg chg="addSp delSp modSp add del mod">
        <pc:chgData name="Ceri Phelps" userId="44e5b747-28bd-454d-8b1f-8b8d7db49187" providerId="ADAL" clId="{8792EDBA-51A9-4F41-BBDC-414909E78C45}" dt="2026-03-17T07:03:30.046" v="2048" actId="47"/>
        <pc:sldMkLst>
          <pc:docMk/>
          <pc:sldMk cId="3048103276" sldId="2599"/>
        </pc:sldMkLst>
        <pc:spChg chg="del">
          <ac:chgData name="Ceri Phelps" userId="44e5b747-28bd-454d-8b1f-8b8d7db49187" providerId="ADAL" clId="{8792EDBA-51A9-4F41-BBDC-414909E78C45}" dt="2026-03-17T07:03:14.730" v="2042" actId="478"/>
          <ac:spMkLst>
            <pc:docMk/>
            <pc:sldMk cId="3048103276" sldId="2599"/>
            <ac:spMk id="4" creationId="{941F9992-3DE3-476B-BE14-52C8662FAAD1}"/>
          </ac:spMkLst>
        </pc:spChg>
        <pc:spChg chg="add del mod">
          <ac:chgData name="Ceri Phelps" userId="44e5b747-28bd-454d-8b1f-8b8d7db49187" providerId="ADAL" clId="{8792EDBA-51A9-4F41-BBDC-414909E78C45}" dt="2026-03-17T07:03:16.229" v="2043"/>
          <ac:spMkLst>
            <pc:docMk/>
            <pc:sldMk cId="3048103276" sldId="2599"/>
            <ac:spMk id="5" creationId="{55061EC6-3850-EC71-0EF5-5FDE967FB15B}"/>
          </ac:spMkLst>
        </pc:spChg>
        <pc:spChg chg="add mod">
          <ac:chgData name="Ceri Phelps" userId="44e5b747-28bd-454d-8b1f-8b8d7db49187" providerId="ADAL" clId="{8792EDBA-51A9-4F41-BBDC-414909E78C45}" dt="2026-03-17T07:03:27.801" v="2047" actId="21"/>
          <ac:spMkLst>
            <pc:docMk/>
            <pc:sldMk cId="3048103276" sldId="2599"/>
            <ac:spMk id="8" creationId="{E9D41BA0-9EB8-9BE8-2829-4F4552579DF8}"/>
          </ac:spMkLst>
        </pc:spChg>
        <pc:picChg chg="add del mod">
          <ac:chgData name="Ceri Phelps" userId="44e5b747-28bd-454d-8b1f-8b8d7db49187" providerId="ADAL" clId="{8792EDBA-51A9-4F41-BBDC-414909E78C45}" dt="2026-03-17T07:03:27.801" v="2047" actId="21"/>
          <ac:picMkLst>
            <pc:docMk/>
            <pc:sldMk cId="3048103276" sldId="2599"/>
            <ac:picMk id="6" creationId="{1535400B-23BD-9DF3-7468-90C58562E6D9}"/>
          </ac:picMkLst>
        </pc:picChg>
      </pc:sldChg>
      <pc:sldChg chg="modSp new mod">
        <pc:chgData name="Ceri Phelps" userId="44e5b747-28bd-454d-8b1f-8b8d7db49187" providerId="ADAL" clId="{8792EDBA-51A9-4F41-BBDC-414909E78C45}" dt="2026-03-17T07:24:31.987" v="2361" actId="5793"/>
        <pc:sldMkLst>
          <pc:docMk/>
          <pc:sldMk cId="3834728896" sldId="2600"/>
        </pc:sldMkLst>
        <pc:spChg chg="mod">
          <ac:chgData name="Ceri Phelps" userId="44e5b747-28bd-454d-8b1f-8b8d7db49187" providerId="ADAL" clId="{8792EDBA-51A9-4F41-BBDC-414909E78C45}" dt="2026-03-17T07:24:27.491" v="2360" actId="5793"/>
          <ac:spMkLst>
            <pc:docMk/>
            <pc:sldMk cId="3834728896" sldId="2600"/>
            <ac:spMk id="2" creationId="{D008EC43-E0DE-F4FF-B7EB-04BF52B42DF0}"/>
          </ac:spMkLst>
        </pc:spChg>
        <pc:spChg chg="mod">
          <ac:chgData name="Ceri Phelps" userId="44e5b747-28bd-454d-8b1f-8b8d7db49187" providerId="ADAL" clId="{8792EDBA-51A9-4F41-BBDC-414909E78C45}" dt="2026-03-17T07:24:31.987" v="2361" actId="5793"/>
          <ac:spMkLst>
            <pc:docMk/>
            <pc:sldMk cId="3834728896" sldId="2600"/>
            <ac:spMk id="3" creationId="{BDA12DD8-7B41-F74A-B19F-40E2B91340DF}"/>
          </ac:spMkLst>
        </pc:spChg>
      </pc:sldChg>
      <pc:sldMasterChg chg="delSldLayout">
        <pc:chgData name="Ceri Phelps" userId="44e5b747-28bd-454d-8b1f-8b8d7db49187" providerId="ADAL" clId="{8792EDBA-51A9-4F41-BBDC-414909E78C45}" dt="2026-03-17T07:13:15.287" v="2183" actId="2696"/>
        <pc:sldMasterMkLst>
          <pc:docMk/>
          <pc:sldMasterMk cId="2209977519" sldId="2147483648"/>
        </pc:sldMasterMkLst>
        <pc:sldLayoutChg chg="del">
          <pc:chgData name="Ceri Phelps" userId="44e5b747-28bd-454d-8b1f-8b8d7db49187" providerId="ADAL" clId="{8792EDBA-51A9-4F41-BBDC-414909E78C45}" dt="2026-03-17T07:13:15.287" v="2183" actId="2696"/>
          <pc:sldLayoutMkLst>
            <pc:docMk/>
            <pc:sldMasterMk cId="2209977519" sldId="2147483648"/>
            <pc:sldLayoutMk cId="2926808824" sldId="2147483661"/>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FADC032-3D3F-4450-B540-19C0E42D235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BA16DF1-049C-41D8-92F3-CA822ADF0A0F}">
      <dgm:prSet/>
      <dgm:spPr/>
      <dgm:t>
        <a:bodyPr/>
        <a:lstStyle/>
        <a:p>
          <a:r>
            <a:rPr lang="en-GB"/>
            <a:t>A positive workplace is key to the success of any company or organisation. </a:t>
          </a:r>
          <a:endParaRPr lang="en-US"/>
        </a:p>
      </dgm:t>
    </dgm:pt>
    <dgm:pt modelId="{657A1BBC-AA49-4FCF-B8CD-7C2887D3F5DD}" type="parTrans" cxnId="{4425913F-6798-4BA3-8508-8216E7B24019}">
      <dgm:prSet/>
      <dgm:spPr/>
      <dgm:t>
        <a:bodyPr/>
        <a:lstStyle/>
        <a:p>
          <a:endParaRPr lang="en-US"/>
        </a:p>
      </dgm:t>
    </dgm:pt>
    <dgm:pt modelId="{7C2CDF59-35A4-4C80-9EBF-F9D1E96F16A3}" type="sibTrans" cxnId="{4425913F-6798-4BA3-8508-8216E7B24019}">
      <dgm:prSet/>
      <dgm:spPr/>
      <dgm:t>
        <a:bodyPr/>
        <a:lstStyle/>
        <a:p>
          <a:endParaRPr lang="en-US"/>
        </a:p>
      </dgm:t>
    </dgm:pt>
    <dgm:pt modelId="{B431A7E4-7162-4826-8507-D363E7EACF6D}">
      <dgm:prSet/>
      <dgm:spPr/>
      <dgm:t>
        <a:bodyPr/>
        <a:lstStyle/>
        <a:p>
          <a:r>
            <a:rPr lang="en-GB"/>
            <a:t>A poor workplace culture can negatively impact a person’s wellbeing. It can also significantly impact the company’s bottom line, leading to low productivity and high turnover.</a:t>
          </a:r>
          <a:endParaRPr lang="en-US"/>
        </a:p>
      </dgm:t>
    </dgm:pt>
    <dgm:pt modelId="{804F3613-3EFD-4492-800D-FF9C69425345}" type="parTrans" cxnId="{CA2C10A7-7EA0-4409-8888-8D582D683424}">
      <dgm:prSet/>
      <dgm:spPr/>
      <dgm:t>
        <a:bodyPr/>
        <a:lstStyle/>
        <a:p>
          <a:endParaRPr lang="en-US"/>
        </a:p>
      </dgm:t>
    </dgm:pt>
    <dgm:pt modelId="{E447D5BF-C554-4B2B-9E77-FB78D7257C0C}" type="sibTrans" cxnId="{CA2C10A7-7EA0-4409-8888-8D582D683424}">
      <dgm:prSet/>
      <dgm:spPr/>
      <dgm:t>
        <a:bodyPr/>
        <a:lstStyle/>
        <a:p>
          <a:endParaRPr lang="en-US"/>
        </a:p>
      </dgm:t>
    </dgm:pt>
    <dgm:pt modelId="{475BD0E6-62FA-4738-B569-43932568EEDA}">
      <dgm:prSet/>
      <dgm:spPr/>
      <dgm:t>
        <a:bodyPr/>
        <a:lstStyle/>
        <a:p>
          <a:r>
            <a:rPr lang="en-GB"/>
            <a:t>In contrast, people working in companies that have a positive culture are healthier, happier, more productive, and less likely to leave. </a:t>
          </a:r>
          <a:endParaRPr lang="en-US"/>
        </a:p>
      </dgm:t>
    </dgm:pt>
    <dgm:pt modelId="{5FD35AE1-0997-488F-B1AF-BC7469676D1C}" type="parTrans" cxnId="{8D905119-9970-4B9E-9DDF-1D79460B5A25}">
      <dgm:prSet/>
      <dgm:spPr/>
      <dgm:t>
        <a:bodyPr/>
        <a:lstStyle/>
        <a:p>
          <a:endParaRPr lang="en-US"/>
        </a:p>
      </dgm:t>
    </dgm:pt>
    <dgm:pt modelId="{BF3EEE2B-D4E9-43E0-8115-8668E8CBFF04}" type="sibTrans" cxnId="{8D905119-9970-4B9E-9DDF-1D79460B5A25}">
      <dgm:prSet/>
      <dgm:spPr/>
      <dgm:t>
        <a:bodyPr/>
        <a:lstStyle/>
        <a:p>
          <a:endParaRPr lang="en-US"/>
        </a:p>
      </dgm:t>
    </dgm:pt>
    <dgm:pt modelId="{D8ECACFA-AAE1-4B3A-9E05-6886F40CC7BB}" type="pres">
      <dgm:prSet presAssocID="{FFADC032-3D3F-4450-B540-19C0E42D2352}" presName="root" presStyleCnt="0">
        <dgm:presLayoutVars>
          <dgm:dir/>
          <dgm:resizeHandles val="exact"/>
        </dgm:presLayoutVars>
      </dgm:prSet>
      <dgm:spPr/>
    </dgm:pt>
    <dgm:pt modelId="{42E56DA4-76E7-4F7F-8CD7-8ECF2BC8B1A6}" type="pres">
      <dgm:prSet presAssocID="{3BA16DF1-049C-41D8-92F3-CA822ADF0A0F}" presName="compNode" presStyleCnt="0"/>
      <dgm:spPr/>
    </dgm:pt>
    <dgm:pt modelId="{DD4DD74B-7EBF-4DA5-A534-75BA9D0C9FCB}" type="pres">
      <dgm:prSet presAssocID="{3BA16DF1-049C-41D8-92F3-CA822ADF0A0F}" presName="bgRect" presStyleLbl="bgShp" presStyleIdx="0" presStyleCnt="3"/>
      <dgm:spPr/>
    </dgm:pt>
    <dgm:pt modelId="{1915BF0D-A3CF-4ABF-A2DE-E4FAC487732A}" type="pres">
      <dgm:prSet presAssocID="{3BA16DF1-049C-41D8-92F3-CA822ADF0A0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A2E7EDC3-73D4-44F3-84BF-3A2F137B9E60}" type="pres">
      <dgm:prSet presAssocID="{3BA16DF1-049C-41D8-92F3-CA822ADF0A0F}" presName="spaceRect" presStyleCnt="0"/>
      <dgm:spPr/>
    </dgm:pt>
    <dgm:pt modelId="{C4DDAC6D-266F-4EBB-BBA0-299F8166B08D}" type="pres">
      <dgm:prSet presAssocID="{3BA16DF1-049C-41D8-92F3-CA822ADF0A0F}" presName="parTx" presStyleLbl="revTx" presStyleIdx="0" presStyleCnt="3">
        <dgm:presLayoutVars>
          <dgm:chMax val="0"/>
          <dgm:chPref val="0"/>
        </dgm:presLayoutVars>
      </dgm:prSet>
      <dgm:spPr/>
    </dgm:pt>
    <dgm:pt modelId="{95A6207E-8424-4705-96FE-3C058F769D17}" type="pres">
      <dgm:prSet presAssocID="{7C2CDF59-35A4-4C80-9EBF-F9D1E96F16A3}" presName="sibTrans" presStyleCnt="0"/>
      <dgm:spPr/>
    </dgm:pt>
    <dgm:pt modelId="{AC9A4C41-CA0D-4D32-A1DD-0B408048CB02}" type="pres">
      <dgm:prSet presAssocID="{B431A7E4-7162-4826-8507-D363E7EACF6D}" presName="compNode" presStyleCnt="0"/>
      <dgm:spPr/>
    </dgm:pt>
    <dgm:pt modelId="{3CEFB3D5-5995-40BB-B465-13A2C64CD179}" type="pres">
      <dgm:prSet presAssocID="{B431A7E4-7162-4826-8507-D363E7EACF6D}" presName="bgRect" presStyleLbl="bgShp" presStyleIdx="1" presStyleCnt="3" custLinFactNeighborX="-345" custLinFactNeighborY="-10851"/>
      <dgm:spPr/>
    </dgm:pt>
    <dgm:pt modelId="{C516E44E-C5FD-4B6F-A8F7-C0EA5D847EE9}" type="pres">
      <dgm:prSet presAssocID="{B431A7E4-7162-4826-8507-D363E7EACF6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3AE19E68-C683-487E-A418-A072BFD53CAA}" type="pres">
      <dgm:prSet presAssocID="{B431A7E4-7162-4826-8507-D363E7EACF6D}" presName="spaceRect" presStyleCnt="0"/>
      <dgm:spPr/>
    </dgm:pt>
    <dgm:pt modelId="{E273EA67-90EE-4ECC-BAB8-45929135FC81}" type="pres">
      <dgm:prSet presAssocID="{B431A7E4-7162-4826-8507-D363E7EACF6D}" presName="parTx" presStyleLbl="revTx" presStyleIdx="1" presStyleCnt="3">
        <dgm:presLayoutVars>
          <dgm:chMax val="0"/>
          <dgm:chPref val="0"/>
        </dgm:presLayoutVars>
      </dgm:prSet>
      <dgm:spPr/>
    </dgm:pt>
    <dgm:pt modelId="{4533478F-8256-4CAF-B891-08D09639EDF7}" type="pres">
      <dgm:prSet presAssocID="{E447D5BF-C554-4B2B-9E77-FB78D7257C0C}" presName="sibTrans" presStyleCnt="0"/>
      <dgm:spPr/>
    </dgm:pt>
    <dgm:pt modelId="{2FB989AF-131C-4D1A-95D8-C47FCC2E00B1}" type="pres">
      <dgm:prSet presAssocID="{475BD0E6-62FA-4738-B569-43932568EEDA}" presName="compNode" presStyleCnt="0"/>
      <dgm:spPr/>
    </dgm:pt>
    <dgm:pt modelId="{98C2BAC3-5AFF-46B7-9652-CFE0E981C47E}" type="pres">
      <dgm:prSet presAssocID="{475BD0E6-62FA-4738-B569-43932568EEDA}" presName="bgRect" presStyleLbl="bgShp" presStyleIdx="2" presStyleCnt="3"/>
      <dgm:spPr/>
    </dgm:pt>
    <dgm:pt modelId="{8634B0FB-77FE-4333-A675-55AC31A14965}" type="pres">
      <dgm:prSet presAssocID="{475BD0E6-62FA-4738-B569-43932568EED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nglasses Face Outline"/>
        </a:ext>
      </dgm:extLst>
    </dgm:pt>
    <dgm:pt modelId="{BC28FCA4-F816-42DF-9613-44422071E9B5}" type="pres">
      <dgm:prSet presAssocID="{475BD0E6-62FA-4738-B569-43932568EEDA}" presName="spaceRect" presStyleCnt="0"/>
      <dgm:spPr/>
    </dgm:pt>
    <dgm:pt modelId="{2ABC7D87-83BB-4997-8475-C8F814E7387F}" type="pres">
      <dgm:prSet presAssocID="{475BD0E6-62FA-4738-B569-43932568EEDA}" presName="parTx" presStyleLbl="revTx" presStyleIdx="2" presStyleCnt="3">
        <dgm:presLayoutVars>
          <dgm:chMax val="0"/>
          <dgm:chPref val="0"/>
        </dgm:presLayoutVars>
      </dgm:prSet>
      <dgm:spPr/>
    </dgm:pt>
  </dgm:ptLst>
  <dgm:cxnLst>
    <dgm:cxn modelId="{8D905119-9970-4B9E-9DDF-1D79460B5A25}" srcId="{FFADC032-3D3F-4450-B540-19C0E42D2352}" destId="{475BD0E6-62FA-4738-B569-43932568EEDA}" srcOrd="2" destOrd="0" parTransId="{5FD35AE1-0997-488F-B1AF-BC7469676D1C}" sibTransId="{BF3EEE2B-D4E9-43E0-8115-8668E8CBFF04}"/>
    <dgm:cxn modelId="{4425913F-6798-4BA3-8508-8216E7B24019}" srcId="{FFADC032-3D3F-4450-B540-19C0E42D2352}" destId="{3BA16DF1-049C-41D8-92F3-CA822ADF0A0F}" srcOrd="0" destOrd="0" parTransId="{657A1BBC-AA49-4FCF-B8CD-7C2887D3F5DD}" sibTransId="{7C2CDF59-35A4-4C80-9EBF-F9D1E96F16A3}"/>
    <dgm:cxn modelId="{58716B66-16F0-40DE-A0B0-43BDD60F4D5B}" type="presOf" srcId="{3BA16DF1-049C-41D8-92F3-CA822ADF0A0F}" destId="{C4DDAC6D-266F-4EBB-BBA0-299F8166B08D}" srcOrd="0" destOrd="0" presId="urn:microsoft.com/office/officeart/2018/2/layout/IconVerticalSolidList"/>
    <dgm:cxn modelId="{930A8188-119D-4BFB-ACEB-EDF9D6F01C30}" type="presOf" srcId="{B431A7E4-7162-4826-8507-D363E7EACF6D}" destId="{E273EA67-90EE-4ECC-BAB8-45929135FC81}" srcOrd="0" destOrd="0" presId="urn:microsoft.com/office/officeart/2018/2/layout/IconVerticalSolidList"/>
    <dgm:cxn modelId="{A9C61998-4F7A-408B-B004-BC26035400A5}" type="presOf" srcId="{475BD0E6-62FA-4738-B569-43932568EEDA}" destId="{2ABC7D87-83BB-4997-8475-C8F814E7387F}" srcOrd="0" destOrd="0" presId="urn:microsoft.com/office/officeart/2018/2/layout/IconVerticalSolidList"/>
    <dgm:cxn modelId="{CA2C10A7-7EA0-4409-8888-8D582D683424}" srcId="{FFADC032-3D3F-4450-B540-19C0E42D2352}" destId="{B431A7E4-7162-4826-8507-D363E7EACF6D}" srcOrd="1" destOrd="0" parTransId="{804F3613-3EFD-4492-800D-FF9C69425345}" sibTransId="{E447D5BF-C554-4B2B-9E77-FB78D7257C0C}"/>
    <dgm:cxn modelId="{838BC3D1-8848-4BA8-8573-1A57014308FA}" type="presOf" srcId="{FFADC032-3D3F-4450-B540-19C0E42D2352}" destId="{D8ECACFA-AAE1-4B3A-9E05-6886F40CC7BB}" srcOrd="0" destOrd="0" presId="urn:microsoft.com/office/officeart/2018/2/layout/IconVerticalSolidList"/>
    <dgm:cxn modelId="{3516158B-9CE1-4FA3-A07C-9EC822E95830}" type="presParOf" srcId="{D8ECACFA-AAE1-4B3A-9E05-6886F40CC7BB}" destId="{42E56DA4-76E7-4F7F-8CD7-8ECF2BC8B1A6}" srcOrd="0" destOrd="0" presId="urn:microsoft.com/office/officeart/2018/2/layout/IconVerticalSolidList"/>
    <dgm:cxn modelId="{0C045E32-2512-4032-A1CC-780033E8AEE0}" type="presParOf" srcId="{42E56DA4-76E7-4F7F-8CD7-8ECF2BC8B1A6}" destId="{DD4DD74B-7EBF-4DA5-A534-75BA9D0C9FCB}" srcOrd="0" destOrd="0" presId="urn:microsoft.com/office/officeart/2018/2/layout/IconVerticalSolidList"/>
    <dgm:cxn modelId="{89733668-8477-45E3-8776-8FBF7C6647A8}" type="presParOf" srcId="{42E56DA4-76E7-4F7F-8CD7-8ECF2BC8B1A6}" destId="{1915BF0D-A3CF-4ABF-A2DE-E4FAC487732A}" srcOrd="1" destOrd="0" presId="urn:microsoft.com/office/officeart/2018/2/layout/IconVerticalSolidList"/>
    <dgm:cxn modelId="{F4174B61-3D65-4D74-AF38-9018FA6C62B9}" type="presParOf" srcId="{42E56DA4-76E7-4F7F-8CD7-8ECF2BC8B1A6}" destId="{A2E7EDC3-73D4-44F3-84BF-3A2F137B9E60}" srcOrd="2" destOrd="0" presId="urn:microsoft.com/office/officeart/2018/2/layout/IconVerticalSolidList"/>
    <dgm:cxn modelId="{046370EB-6D66-41D5-BADB-E1ACE87E3075}" type="presParOf" srcId="{42E56DA4-76E7-4F7F-8CD7-8ECF2BC8B1A6}" destId="{C4DDAC6D-266F-4EBB-BBA0-299F8166B08D}" srcOrd="3" destOrd="0" presId="urn:microsoft.com/office/officeart/2018/2/layout/IconVerticalSolidList"/>
    <dgm:cxn modelId="{9701C067-B58D-40EF-A8FA-7F407E128BDA}" type="presParOf" srcId="{D8ECACFA-AAE1-4B3A-9E05-6886F40CC7BB}" destId="{95A6207E-8424-4705-96FE-3C058F769D17}" srcOrd="1" destOrd="0" presId="urn:microsoft.com/office/officeart/2018/2/layout/IconVerticalSolidList"/>
    <dgm:cxn modelId="{B3271951-DD02-4D61-ABD6-3D474C15E846}" type="presParOf" srcId="{D8ECACFA-AAE1-4B3A-9E05-6886F40CC7BB}" destId="{AC9A4C41-CA0D-4D32-A1DD-0B408048CB02}" srcOrd="2" destOrd="0" presId="urn:microsoft.com/office/officeart/2018/2/layout/IconVerticalSolidList"/>
    <dgm:cxn modelId="{01CAC906-54A5-40A7-A925-C3E39C714A5C}" type="presParOf" srcId="{AC9A4C41-CA0D-4D32-A1DD-0B408048CB02}" destId="{3CEFB3D5-5995-40BB-B465-13A2C64CD179}" srcOrd="0" destOrd="0" presId="urn:microsoft.com/office/officeart/2018/2/layout/IconVerticalSolidList"/>
    <dgm:cxn modelId="{4C42D2B5-48C5-42AE-9BC9-B69C18515B08}" type="presParOf" srcId="{AC9A4C41-CA0D-4D32-A1DD-0B408048CB02}" destId="{C516E44E-C5FD-4B6F-A8F7-C0EA5D847EE9}" srcOrd="1" destOrd="0" presId="urn:microsoft.com/office/officeart/2018/2/layout/IconVerticalSolidList"/>
    <dgm:cxn modelId="{FECB71DD-0CBC-49C4-BA84-32640D89D5CF}" type="presParOf" srcId="{AC9A4C41-CA0D-4D32-A1DD-0B408048CB02}" destId="{3AE19E68-C683-487E-A418-A072BFD53CAA}" srcOrd="2" destOrd="0" presId="urn:microsoft.com/office/officeart/2018/2/layout/IconVerticalSolidList"/>
    <dgm:cxn modelId="{25935DC2-F026-4FD4-9609-B51270A06B9B}" type="presParOf" srcId="{AC9A4C41-CA0D-4D32-A1DD-0B408048CB02}" destId="{E273EA67-90EE-4ECC-BAB8-45929135FC81}" srcOrd="3" destOrd="0" presId="urn:microsoft.com/office/officeart/2018/2/layout/IconVerticalSolidList"/>
    <dgm:cxn modelId="{DC600817-56E7-492F-A458-7CB91BB44951}" type="presParOf" srcId="{D8ECACFA-AAE1-4B3A-9E05-6886F40CC7BB}" destId="{4533478F-8256-4CAF-B891-08D09639EDF7}" srcOrd="3" destOrd="0" presId="urn:microsoft.com/office/officeart/2018/2/layout/IconVerticalSolidList"/>
    <dgm:cxn modelId="{593D35D8-78EC-4A9C-B30F-0C615DBF6251}" type="presParOf" srcId="{D8ECACFA-AAE1-4B3A-9E05-6886F40CC7BB}" destId="{2FB989AF-131C-4D1A-95D8-C47FCC2E00B1}" srcOrd="4" destOrd="0" presId="urn:microsoft.com/office/officeart/2018/2/layout/IconVerticalSolidList"/>
    <dgm:cxn modelId="{83CF85B1-2A94-4221-9519-7E603301FFD1}" type="presParOf" srcId="{2FB989AF-131C-4D1A-95D8-C47FCC2E00B1}" destId="{98C2BAC3-5AFF-46B7-9652-CFE0E981C47E}" srcOrd="0" destOrd="0" presId="urn:microsoft.com/office/officeart/2018/2/layout/IconVerticalSolidList"/>
    <dgm:cxn modelId="{3E98C312-DCA3-4BF0-9306-A894D5DA63C9}" type="presParOf" srcId="{2FB989AF-131C-4D1A-95D8-C47FCC2E00B1}" destId="{8634B0FB-77FE-4333-A675-55AC31A14965}" srcOrd="1" destOrd="0" presId="urn:microsoft.com/office/officeart/2018/2/layout/IconVerticalSolidList"/>
    <dgm:cxn modelId="{6FAA6252-B98E-46DE-8A6B-34E44D985B03}" type="presParOf" srcId="{2FB989AF-131C-4D1A-95D8-C47FCC2E00B1}" destId="{BC28FCA4-F816-42DF-9613-44422071E9B5}" srcOrd="2" destOrd="0" presId="urn:microsoft.com/office/officeart/2018/2/layout/IconVerticalSolidList"/>
    <dgm:cxn modelId="{77B69188-2389-44BF-A217-76C60768A461}" type="presParOf" srcId="{2FB989AF-131C-4D1A-95D8-C47FCC2E00B1}" destId="{2ABC7D87-83BB-4997-8475-C8F814E7387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4DD74B-7EBF-4DA5-A534-75BA9D0C9FCB}">
      <dsp:nvSpPr>
        <dsp:cNvPr id="0" name=""/>
        <dsp:cNvSpPr/>
      </dsp:nvSpPr>
      <dsp:spPr>
        <a:xfrm>
          <a:off x="0" y="531"/>
          <a:ext cx="78867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15BF0D-A3CF-4ABF-A2DE-E4FAC487732A}">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4DDAC6D-266F-4EBB-BBA0-299F8166B08D}">
      <dsp:nvSpPr>
        <dsp:cNvPr id="0" name=""/>
        <dsp:cNvSpPr/>
      </dsp:nvSpPr>
      <dsp:spPr>
        <a:xfrm>
          <a:off x="1437631" y="531"/>
          <a:ext cx="64490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89000">
            <a:lnSpc>
              <a:spcPct val="90000"/>
            </a:lnSpc>
            <a:spcBef>
              <a:spcPct val="0"/>
            </a:spcBef>
            <a:spcAft>
              <a:spcPct val="35000"/>
            </a:spcAft>
            <a:buNone/>
          </a:pPr>
          <a:r>
            <a:rPr lang="en-GB" sz="2000" kern="1200"/>
            <a:t>A positive workplace is key to the success of any company or organisation. </a:t>
          </a:r>
          <a:endParaRPr lang="en-US" sz="2000" kern="1200"/>
        </a:p>
      </dsp:txBody>
      <dsp:txXfrm>
        <a:off x="1437631" y="531"/>
        <a:ext cx="6449068" cy="1244702"/>
      </dsp:txXfrm>
    </dsp:sp>
    <dsp:sp modelId="{3CEFB3D5-5995-40BB-B465-13A2C64CD179}">
      <dsp:nvSpPr>
        <dsp:cNvPr id="0" name=""/>
        <dsp:cNvSpPr/>
      </dsp:nvSpPr>
      <dsp:spPr>
        <a:xfrm>
          <a:off x="0" y="1421347"/>
          <a:ext cx="78867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16E44E-C5FD-4B6F-A8F7-C0EA5D847EE9}">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273EA67-90EE-4ECC-BAB8-45929135FC81}">
      <dsp:nvSpPr>
        <dsp:cNvPr id="0" name=""/>
        <dsp:cNvSpPr/>
      </dsp:nvSpPr>
      <dsp:spPr>
        <a:xfrm>
          <a:off x="1437631" y="1556410"/>
          <a:ext cx="64490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89000">
            <a:lnSpc>
              <a:spcPct val="90000"/>
            </a:lnSpc>
            <a:spcBef>
              <a:spcPct val="0"/>
            </a:spcBef>
            <a:spcAft>
              <a:spcPct val="35000"/>
            </a:spcAft>
            <a:buNone/>
          </a:pPr>
          <a:r>
            <a:rPr lang="en-GB" sz="2000" kern="1200"/>
            <a:t>A poor workplace culture can negatively impact a person’s wellbeing. It can also significantly impact the company’s bottom line, leading to low productivity and high turnover.</a:t>
          </a:r>
          <a:endParaRPr lang="en-US" sz="2000" kern="1200"/>
        </a:p>
      </dsp:txBody>
      <dsp:txXfrm>
        <a:off x="1437631" y="1556410"/>
        <a:ext cx="6449068" cy="1244702"/>
      </dsp:txXfrm>
    </dsp:sp>
    <dsp:sp modelId="{98C2BAC3-5AFF-46B7-9652-CFE0E981C47E}">
      <dsp:nvSpPr>
        <dsp:cNvPr id="0" name=""/>
        <dsp:cNvSpPr/>
      </dsp:nvSpPr>
      <dsp:spPr>
        <a:xfrm>
          <a:off x="0" y="3112289"/>
          <a:ext cx="78867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34B0FB-77FE-4333-A675-55AC31A14965}">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BC7D87-83BB-4997-8475-C8F814E7387F}">
      <dsp:nvSpPr>
        <dsp:cNvPr id="0" name=""/>
        <dsp:cNvSpPr/>
      </dsp:nvSpPr>
      <dsp:spPr>
        <a:xfrm>
          <a:off x="1437631" y="3112289"/>
          <a:ext cx="64490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89000">
            <a:lnSpc>
              <a:spcPct val="90000"/>
            </a:lnSpc>
            <a:spcBef>
              <a:spcPct val="0"/>
            </a:spcBef>
            <a:spcAft>
              <a:spcPct val="35000"/>
            </a:spcAft>
            <a:buNone/>
          </a:pPr>
          <a:r>
            <a:rPr lang="en-GB" sz="2000" kern="1200"/>
            <a:t>In contrast, people working in companies that have a positive culture are healthier, happier, more productive, and less likely to leave. </a:t>
          </a:r>
          <a:endParaRPr lang="en-US" sz="2000" kern="1200"/>
        </a:p>
      </dsp:txBody>
      <dsp:txXfrm>
        <a:off x="1437631" y="3112289"/>
        <a:ext cx="6449068" cy="124470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999671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tandfonline.com/doi/full/10.1080/14635240.2016.1196382"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GB"/>
          </a:p>
        </p:txBody>
      </p:sp>
    </p:spTree>
    <p:extLst>
      <p:ext uri="{BB962C8B-B14F-4D97-AF65-F5344CB8AC3E}">
        <p14:creationId xmlns:p14="http://schemas.microsoft.com/office/powerpoint/2010/main" val="40129958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GB"/>
          </a:p>
        </p:txBody>
      </p:sp>
    </p:spTree>
    <p:extLst>
      <p:ext uri="{BB962C8B-B14F-4D97-AF65-F5344CB8AC3E}">
        <p14:creationId xmlns:p14="http://schemas.microsoft.com/office/powerpoint/2010/main" val="28041257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GB"/>
          </a:p>
        </p:txBody>
      </p:sp>
    </p:spTree>
    <p:extLst>
      <p:ext uri="{BB962C8B-B14F-4D97-AF65-F5344CB8AC3E}">
        <p14:creationId xmlns:p14="http://schemas.microsoft.com/office/powerpoint/2010/main" val="22362033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The international labour organisation further defines decent work as….  And what strikes me here is that, surely communities are at the heart of this?  and yet, is there concern that our communities are broken? And do we need to better consider work as a community and as part of a wider community? Of course, in Wales many of these issues have already been identified as priorities for protecting the future generations of Wales.  So perhaps we need to think about our work as needing to be of benefit not just to us as individuals, but to our communities, to wider society, and our entire local and global ecosystem.   To achieve any of this, we need to build resilient and sustainable workplaces, employing resilient and sustainable employees.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21936620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Clarify BC vs. transformation; emphasise context.</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8B39D7-C323-BFA1-AA04-739272ED42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38A7B2-9F84-1AD8-89B2-0D1D8264D291}"/>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97D2CEC6-7EB0-629D-74C0-4FF8B1A1C2D1}"/>
              </a:ext>
            </a:extLst>
          </p:cNvPr>
          <p:cNvSpPr>
            <a:spLocks noGrp="1"/>
          </p:cNvSpPr>
          <p:nvPr>
            <p:ph type="body" sz="quarter" idx="3"/>
          </p:nvPr>
        </p:nvSpPr>
        <p:spPr/>
        <p:txBody>
          <a:bodyPr/>
          <a:lstStyle/>
          <a:p>
            <a:r>
              <a:rPr dirty="0"/>
              <a:t>Clarify BC vs. transformation; </a:t>
            </a:r>
            <a:r>
              <a:rPr dirty="0" err="1"/>
              <a:t>emphasise</a:t>
            </a:r>
            <a:r>
              <a:rPr dirty="0"/>
              <a:t> context.</a:t>
            </a:r>
            <a:endParaRPr lang="en-GB" dirty="0"/>
          </a:p>
          <a:p>
            <a:r>
              <a:rPr lang="en-GB" sz="1200" b="1" i="0" kern="1200" dirty="0">
                <a:solidFill>
                  <a:schemeClr val="tx1"/>
                </a:solidFill>
                <a:effectLst/>
                <a:latin typeface="+mn-lt"/>
                <a:ea typeface="+mn-ea"/>
                <a:cs typeface="+mn-cs"/>
              </a:rPr>
              <a:t>Behaviour change</a:t>
            </a:r>
            <a:r>
              <a:rPr lang="en-GB" sz="1200" b="0" i="0" kern="1200" dirty="0">
                <a:solidFill>
                  <a:schemeClr val="tx1"/>
                </a:solidFill>
                <a:effectLst/>
                <a:latin typeface="+mn-lt"/>
                <a:ea typeface="+mn-ea"/>
                <a:cs typeface="+mn-cs"/>
              </a:rPr>
              <a:t> refers to modifying specific, individual, or collective actions, habits, and attitudes within the workplace to improve performance. </a:t>
            </a:r>
            <a:r>
              <a:rPr lang="en-GB" sz="1200" b="1" i="0" kern="1200" dirty="0">
                <a:solidFill>
                  <a:schemeClr val="tx1"/>
                </a:solidFill>
                <a:effectLst/>
                <a:latin typeface="+mn-lt"/>
                <a:ea typeface="+mn-ea"/>
                <a:cs typeface="+mn-cs"/>
              </a:rPr>
              <a:t>Transformation</a:t>
            </a:r>
            <a:r>
              <a:rPr lang="en-GB" sz="1200" b="0" i="0" kern="1200" dirty="0">
                <a:solidFill>
                  <a:schemeClr val="tx1"/>
                </a:solidFill>
                <a:effectLst/>
                <a:latin typeface="+mn-lt"/>
                <a:ea typeface="+mn-ea"/>
                <a:cs typeface="+mn-cs"/>
              </a:rPr>
              <a:t>, by contrast, is a fundamental, top-down overhaul of the entire business model, strategy, and culture to alter what the organization </a:t>
            </a:r>
            <a:r>
              <a:rPr lang="en-GB" sz="1200" b="0" i="1" kern="1200" dirty="0">
                <a:solidFill>
                  <a:schemeClr val="tx1"/>
                </a:solidFill>
                <a:effectLst/>
                <a:latin typeface="+mn-lt"/>
                <a:ea typeface="+mn-ea"/>
                <a:cs typeface="+mn-cs"/>
              </a:rPr>
              <a:t>I</a:t>
            </a:r>
          </a:p>
          <a:p>
            <a:r>
              <a:rPr lang="en-GB" sz="1200" dirty="0"/>
              <a:t>Transformation cannot succeed without behaviour change. While transformation is the strategic "vision," behaviour change is the "action" that makes it real. </a:t>
            </a:r>
          </a:p>
          <a:p>
            <a:endParaRPr lang="en-GB" sz="1200" dirty="0"/>
          </a:p>
          <a:p>
            <a:r>
              <a:rPr lang="en-GB" sz="1200" dirty="0"/>
              <a:t>Transformation requires behaviour change: A company can change its technology or strategy, but if employees do not change their day-to-day behaviours, the transformation will fail.</a:t>
            </a:r>
          </a:p>
          <a:p>
            <a:endParaRPr lang="en-GB" sz="1200" dirty="0"/>
          </a:p>
          <a:p>
            <a:r>
              <a:rPr lang="en-GB" sz="1200" dirty="0"/>
              <a:t>Behaviour change supports transformation: By aligning individual attitudes and habits with a new, shared purpose, behavioural change becomes the foundational building block for successful transformation.</a:t>
            </a:r>
          </a:p>
          <a:p>
            <a:endParaRPr lang="en-GB" sz="1200" dirty="0"/>
          </a:p>
          <a:p>
            <a:r>
              <a:rPr lang="en-GB" sz="1200" dirty="0"/>
              <a:t>Shared Ownership: Both require top-down leadership and bottom-up employee engagement</a:t>
            </a:r>
          </a:p>
          <a:p>
            <a:endParaRPr dirty="0"/>
          </a:p>
        </p:txBody>
      </p:sp>
      <p:sp>
        <p:nvSpPr>
          <p:cNvPr id="4" name="Slide Number Placeholder 3">
            <a:extLst>
              <a:ext uri="{FF2B5EF4-FFF2-40B4-BE49-F238E27FC236}">
                <a16:creationId xmlns:a16="http://schemas.microsoft.com/office/drawing/2014/main" id="{BCC55DE3-DDFB-F5B1-9E63-A2D67C93C8BE}"/>
              </a:ext>
            </a:extLst>
          </p:cNvPr>
          <p:cNvSpPr>
            <a:spLocks noGrp="1"/>
          </p:cNvSpPr>
          <p:nvPr>
            <p:ph type="sldNum" sz="quarter" idx="5"/>
          </p:nvPr>
        </p:nvSpPr>
        <p:spPr/>
      </p:sp>
    </p:spTree>
    <p:extLst>
      <p:ext uri="{BB962C8B-B14F-4D97-AF65-F5344CB8AC3E}">
        <p14:creationId xmlns:p14="http://schemas.microsoft.com/office/powerpoint/2010/main" val="27911910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GB"/>
          </a:p>
        </p:txBody>
      </p:sp>
    </p:spTree>
    <p:extLst>
      <p:ext uri="{BB962C8B-B14F-4D97-AF65-F5344CB8AC3E}">
        <p14:creationId xmlns:p14="http://schemas.microsoft.com/office/powerpoint/2010/main" val="18903123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4071AD-1E25-5092-3897-E300E4FAB5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2AA343-6785-040B-D6C2-81F486AF47A7}"/>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ED7A4738-FAD1-334A-015A-BFD367120226}"/>
              </a:ext>
            </a:extLst>
          </p:cNvPr>
          <p:cNvSpPr>
            <a:spLocks noGrp="1"/>
          </p:cNvSpPr>
          <p:nvPr>
            <p:ph type="body" sz="quarter" idx="3"/>
          </p:nvPr>
        </p:nvSpPr>
        <p:spPr/>
        <p:txBody>
          <a:bodyPr/>
          <a:lstStyle/>
          <a:p>
            <a:r>
              <a:rPr dirty="0"/>
              <a:t>Clarify BC vs. transformation; </a:t>
            </a:r>
            <a:r>
              <a:rPr dirty="0" err="1"/>
              <a:t>emphasise</a:t>
            </a:r>
            <a:r>
              <a:rPr dirty="0"/>
              <a:t> context.</a:t>
            </a:r>
            <a:endParaRPr lang="en-GB" dirty="0"/>
          </a:p>
          <a:p>
            <a:r>
              <a:rPr lang="en-GB" sz="1200" b="1" i="0" kern="1200" dirty="0">
                <a:solidFill>
                  <a:schemeClr val="tx1"/>
                </a:solidFill>
                <a:effectLst/>
                <a:latin typeface="+mn-lt"/>
                <a:ea typeface="+mn-ea"/>
                <a:cs typeface="+mn-cs"/>
              </a:rPr>
              <a:t>Behaviour change</a:t>
            </a:r>
            <a:r>
              <a:rPr lang="en-GB" sz="1200" b="0" i="0" kern="1200" dirty="0">
                <a:solidFill>
                  <a:schemeClr val="tx1"/>
                </a:solidFill>
                <a:effectLst/>
                <a:latin typeface="+mn-lt"/>
                <a:ea typeface="+mn-ea"/>
                <a:cs typeface="+mn-cs"/>
              </a:rPr>
              <a:t> refers to modifying specific, individual, or collective actions, habits, and attitudes within the workplace to improve performance. </a:t>
            </a:r>
            <a:r>
              <a:rPr lang="en-GB" sz="1200" b="1" i="0" kern="1200" dirty="0">
                <a:solidFill>
                  <a:schemeClr val="tx1"/>
                </a:solidFill>
                <a:effectLst/>
                <a:latin typeface="+mn-lt"/>
                <a:ea typeface="+mn-ea"/>
                <a:cs typeface="+mn-cs"/>
              </a:rPr>
              <a:t>Transformation</a:t>
            </a:r>
            <a:r>
              <a:rPr lang="en-GB" sz="1200" b="0" i="0" kern="1200" dirty="0">
                <a:solidFill>
                  <a:schemeClr val="tx1"/>
                </a:solidFill>
                <a:effectLst/>
                <a:latin typeface="+mn-lt"/>
                <a:ea typeface="+mn-ea"/>
                <a:cs typeface="+mn-cs"/>
              </a:rPr>
              <a:t>, by contrast, is a fundamental, top-down overhaul of the entire business model, strategy, and culture to alter what the organization </a:t>
            </a:r>
            <a:r>
              <a:rPr lang="en-GB" sz="1200" b="0" i="1" kern="1200" dirty="0" err="1">
                <a:solidFill>
                  <a:schemeClr val="tx1"/>
                </a:solidFill>
                <a:effectLst/>
                <a:latin typeface="+mn-lt"/>
                <a:ea typeface="+mn-ea"/>
                <a:cs typeface="+mn-cs"/>
              </a:rPr>
              <a:t>i</a:t>
            </a:r>
            <a:endParaRPr dirty="0"/>
          </a:p>
        </p:txBody>
      </p:sp>
      <p:sp>
        <p:nvSpPr>
          <p:cNvPr id="4" name="Slide Number Placeholder 3">
            <a:extLst>
              <a:ext uri="{FF2B5EF4-FFF2-40B4-BE49-F238E27FC236}">
                <a16:creationId xmlns:a16="http://schemas.microsoft.com/office/drawing/2014/main" id="{7CF5F86B-F390-B827-764E-AD4C8A9E8D97}"/>
              </a:ext>
            </a:extLst>
          </p:cNvPr>
          <p:cNvSpPr>
            <a:spLocks noGrp="1"/>
          </p:cNvSpPr>
          <p:nvPr>
            <p:ph type="sldNum" sz="quarter" idx="5"/>
          </p:nvPr>
        </p:nvSpPr>
        <p:spPr/>
      </p:sp>
    </p:spTree>
    <p:extLst>
      <p:ext uri="{BB962C8B-B14F-4D97-AF65-F5344CB8AC3E}">
        <p14:creationId xmlns:p14="http://schemas.microsoft.com/office/powerpoint/2010/main" val="5067484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e.g. Change as ongoing sensemaking; narratives, symbols; engage multiple voices; address justice and identity threats.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Habit/automaticity with routines; implementation stages; fidelity vs adaptation; measure mechanisms and outcomes.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Tree>
    <p:extLst>
      <p:ext uri="{BB962C8B-B14F-4D97-AF65-F5344CB8AC3E}">
        <p14:creationId xmlns:p14="http://schemas.microsoft.com/office/powerpoint/2010/main" val="40213047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GB" sz="1200" b="0" i="0" kern="1200" dirty="0">
                <a:solidFill>
                  <a:schemeClr val="tx1"/>
                </a:solidFill>
                <a:effectLst/>
                <a:latin typeface="+mn-lt"/>
                <a:ea typeface="+mn-ea"/>
                <a:cs typeface="+mn-cs"/>
              </a:rPr>
              <a:t>Although there is no agreed definition of organisational culture, a considerable body of literature is devoted to establishing culture as what an organisation ‘is’ and how it ‘does’ things (Davies, Nutley, and Mannion </a:t>
            </a:r>
            <a:r>
              <a:rPr lang="en-GB" sz="1200" b="0" i="0" u="sng" kern="1200" dirty="0">
                <a:solidFill>
                  <a:schemeClr val="tx1"/>
                </a:solidFill>
                <a:effectLst/>
                <a:latin typeface="+mn-lt"/>
                <a:ea typeface="+mn-ea"/>
                <a:cs typeface="+mn-cs"/>
                <a:hlinkClick r:id="rId3"/>
              </a:rPr>
              <a:t>Citation2000</a:t>
            </a:r>
            <a:r>
              <a:rPr lang="en-GB" sz="1200" b="0" i="0" kern="1200" dirty="0">
                <a:solidFill>
                  <a:schemeClr val="tx1"/>
                </a:solidFill>
                <a:effectLst/>
                <a:latin typeface="+mn-lt"/>
                <a:ea typeface="+mn-ea"/>
                <a:cs typeface="+mn-cs"/>
              </a:rPr>
              <a:t>). In other words culture is both ‘being’ and ‘doing’ and represents an interplay between a series of </a:t>
            </a:r>
            <a:r>
              <a:rPr lang="en-GB" sz="1200" b="0" i="1" kern="1200" dirty="0">
                <a:solidFill>
                  <a:schemeClr val="tx1"/>
                </a:solidFill>
                <a:effectLst/>
                <a:latin typeface="+mn-lt"/>
                <a:ea typeface="+mn-ea"/>
                <a:cs typeface="+mn-cs"/>
              </a:rPr>
              <a:t>dimensions</a:t>
            </a:r>
            <a:r>
              <a:rPr lang="en-GB" sz="1200" b="0" i="0" kern="1200" dirty="0">
                <a:solidFill>
                  <a:schemeClr val="tx1"/>
                </a:solidFill>
                <a:effectLst/>
                <a:latin typeface="+mn-lt"/>
                <a:ea typeface="+mn-ea"/>
                <a:cs typeface="+mn-cs"/>
              </a:rPr>
              <a:t> such as organisational values, norms, structures, operations, strategy and policy and the </a:t>
            </a:r>
            <a:r>
              <a:rPr lang="en-GB" sz="1200" b="0" i="1" kern="1200" dirty="0">
                <a:solidFill>
                  <a:schemeClr val="tx1"/>
                </a:solidFill>
                <a:effectLst/>
                <a:latin typeface="+mn-lt"/>
                <a:ea typeface="+mn-ea"/>
                <a:cs typeface="+mn-cs"/>
              </a:rPr>
              <a:t>dynamics</a:t>
            </a:r>
            <a:r>
              <a:rPr lang="en-GB" sz="1200" b="0" i="0" kern="1200" dirty="0">
                <a:solidFill>
                  <a:schemeClr val="tx1"/>
                </a:solidFill>
                <a:effectLst/>
                <a:latin typeface="+mn-lt"/>
                <a:ea typeface="+mn-ea"/>
                <a:cs typeface="+mn-cs"/>
              </a:rPr>
              <a:t> between them and the external environment. Culture is therefore not static – and importantly for interventions that seek to alter behaviour – amenable to change.</a:t>
            </a:r>
            <a:endParaRPr lang="en-GB" dirty="0"/>
          </a:p>
        </p:txBody>
      </p:sp>
    </p:spTree>
    <p:extLst>
      <p:ext uri="{BB962C8B-B14F-4D97-AF65-F5344CB8AC3E}">
        <p14:creationId xmlns:p14="http://schemas.microsoft.com/office/powerpoint/2010/main" val="19779566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GB"/>
          </a:p>
        </p:txBody>
      </p:sp>
    </p:spTree>
    <p:extLst>
      <p:ext uri="{BB962C8B-B14F-4D97-AF65-F5344CB8AC3E}">
        <p14:creationId xmlns:p14="http://schemas.microsoft.com/office/powerpoint/2010/main" val="9221146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GB"/>
          </a:p>
        </p:txBody>
      </p:sp>
    </p:spTree>
    <p:extLst>
      <p:ext uri="{BB962C8B-B14F-4D97-AF65-F5344CB8AC3E}">
        <p14:creationId xmlns:p14="http://schemas.microsoft.com/office/powerpoint/2010/main" val="28576815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GB"/>
          </a:p>
        </p:txBody>
      </p:sp>
    </p:spTree>
    <p:extLst>
      <p:ext uri="{BB962C8B-B14F-4D97-AF65-F5344CB8AC3E}">
        <p14:creationId xmlns:p14="http://schemas.microsoft.com/office/powerpoint/2010/main" val="37333444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Positive emotion</a:t>
            </a:r>
            <a:r>
              <a:rPr lang="en-GB" sz="1200" b="0" i="0" kern="1200" dirty="0">
                <a:solidFill>
                  <a:schemeClr val="tx1"/>
                </a:solidFill>
                <a:effectLst/>
                <a:latin typeface="+mn-lt"/>
                <a:ea typeface="+mn-ea"/>
                <a:cs typeface="+mn-cs"/>
              </a:rPr>
              <a:t> – What is the ‘mood’ like in your team? How are you providing positive feedback to your team members? What support are you providing people through an organisational change? Do your team members feel good about themselves and each other? Are you actively working to reduce stressors? Are workloads in the team fair and deadlines reasonable? Is there a sense of ‘hope’ or ‘optimism’ in your team? Do they have ‘fun’? Is there transparency in decision making?</a:t>
            </a:r>
          </a:p>
          <a:p>
            <a:r>
              <a:rPr lang="en-GB" sz="1200" b="1" i="0" kern="1200" dirty="0">
                <a:solidFill>
                  <a:schemeClr val="tx1"/>
                </a:solidFill>
                <a:effectLst/>
                <a:latin typeface="+mn-lt"/>
                <a:ea typeface="+mn-ea"/>
                <a:cs typeface="+mn-cs"/>
              </a:rPr>
              <a:t>Engagement –</a:t>
            </a:r>
            <a:r>
              <a:rPr lang="en-GB" sz="1200" b="0" i="0" kern="1200" dirty="0">
                <a:solidFill>
                  <a:schemeClr val="tx1"/>
                </a:solidFill>
                <a:effectLst/>
                <a:latin typeface="+mn-lt"/>
                <a:ea typeface="+mn-ea"/>
                <a:cs typeface="+mn-cs"/>
              </a:rPr>
              <a:t> Are people having the chance to do what they do best every day? Do they get the chance to use their ‘strengths’ – and work in their ‘sweet spot’? Is anyone bored in their role – or stretched too much? Do people get to be focussed, have limited interruptions and have the chance to make progress in their work – every day?</a:t>
            </a:r>
          </a:p>
          <a:p>
            <a:r>
              <a:rPr lang="en-GB" sz="1200" b="1" i="0" kern="1200" dirty="0">
                <a:solidFill>
                  <a:schemeClr val="tx1"/>
                </a:solidFill>
                <a:effectLst/>
                <a:latin typeface="+mn-lt"/>
                <a:ea typeface="+mn-ea"/>
                <a:cs typeface="+mn-cs"/>
              </a:rPr>
              <a:t>Relationships</a:t>
            </a:r>
            <a:r>
              <a:rPr lang="en-GB" sz="1200" b="0" i="0" kern="1200" dirty="0">
                <a:solidFill>
                  <a:schemeClr val="tx1"/>
                </a:solidFill>
                <a:effectLst/>
                <a:latin typeface="+mn-lt"/>
                <a:ea typeface="+mn-ea"/>
                <a:cs typeface="+mn-cs"/>
              </a:rPr>
              <a:t> – Do team members work collegially or as individuals? Do they seem to care for each other? Do they back each other up? Do you work on building trusting relationships with all of your team members? Do you explore opportunities for coaching or mentoring? Do actively work to improve cross functional / cross unit collaboration?</a:t>
            </a:r>
          </a:p>
          <a:p>
            <a:r>
              <a:rPr lang="en-GB" sz="1200" b="1" i="0" kern="1200" dirty="0">
                <a:solidFill>
                  <a:schemeClr val="tx1"/>
                </a:solidFill>
                <a:effectLst/>
                <a:latin typeface="+mn-lt"/>
                <a:ea typeface="+mn-ea"/>
                <a:cs typeface="+mn-cs"/>
              </a:rPr>
              <a:t>Meaning</a:t>
            </a:r>
            <a:r>
              <a:rPr lang="en-GB" sz="1200" b="0" i="0" kern="1200" dirty="0">
                <a:solidFill>
                  <a:schemeClr val="tx1"/>
                </a:solidFill>
                <a:effectLst/>
                <a:latin typeface="+mn-lt"/>
                <a:ea typeface="+mn-ea"/>
                <a:cs typeface="+mn-cs"/>
              </a:rPr>
              <a:t> –  Do team members appreciate the link between what they do and the value they provide? Do you actively work to eliminate non-value adding work? Do they get a chance to see how their contribution makes a difference? Do you know what their motivation ‘hot buttons’ are – and are they being pushed right now? Do you encourage people to build in reflective practice to their day?</a:t>
            </a:r>
          </a:p>
          <a:p>
            <a:r>
              <a:rPr lang="en-GB" sz="1200" b="1" i="0" kern="1200" dirty="0">
                <a:solidFill>
                  <a:schemeClr val="tx1"/>
                </a:solidFill>
                <a:effectLst/>
                <a:latin typeface="+mn-lt"/>
                <a:ea typeface="+mn-ea"/>
                <a:cs typeface="+mn-cs"/>
              </a:rPr>
              <a:t>Achievement</a:t>
            </a:r>
            <a:r>
              <a:rPr lang="en-GB" sz="1200" b="0" i="0" kern="1200" dirty="0">
                <a:solidFill>
                  <a:schemeClr val="tx1"/>
                </a:solidFill>
                <a:effectLst/>
                <a:latin typeface="+mn-lt"/>
                <a:ea typeface="+mn-ea"/>
                <a:cs typeface="+mn-cs"/>
              </a:rPr>
              <a:t> – Do team members have the opportunity to be proud of what they are doing? Do you ensure people know what is expected of them? Do you tell them about what they are doing well and why? Do you provide appropriate information, resources, clarity and support? Do you help remove obstacles so people can make progress each day? Do team members get to develop and grow in their roles? Do you promote a culture of innovation? Do you empower others and delegate effectively? Do you make time to celebrate success?</a:t>
            </a:r>
          </a:p>
          <a:p>
            <a:endParaRPr lang="en-GB" dirty="0"/>
          </a:p>
        </p:txBody>
      </p:sp>
      <p:sp>
        <p:nvSpPr>
          <p:cNvPr id="4" name="Slide Number Placeholder 3"/>
          <p:cNvSpPr>
            <a:spLocks noGrp="1"/>
          </p:cNvSpPr>
          <p:nvPr>
            <p:ph type="sldNum" sz="quarter" idx="10"/>
          </p:nvPr>
        </p:nvSpPr>
        <p:spPr/>
        <p:txBody>
          <a:bodyPr/>
          <a:lstStyle/>
          <a:p>
            <a:fld id="{28CC3F1E-DF4D-45FA-8C35-F216125A3A55}" type="slidenum">
              <a:rPr lang="en-GB" smtClean="0"/>
              <a:t>14</a:t>
            </a:fld>
            <a:endParaRPr lang="en-GB"/>
          </a:p>
        </p:txBody>
      </p:sp>
    </p:spTree>
    <p:extLst>
      <p:ext uri="{BB962C8B-B14F-4D97-AF65-F5344CB8AC3E}">
        <p14:creationId xmlns:p14="http://schemas.microsoft.com/office/powerpoint/2010/main" val="5852725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GB"/>
          </a:p>
        </p:txBody>
      </p:sp>
    </p:spTree>
    <p:extLst>
      <p:ext uri="{BB962C8B-B14F-4D97-AF65-F5344CB8AC3E}">
        <p14:creationId xmlns:p14="http://schemas.microsoft.com/office/powerpoint/2010/main" val="30477356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Positive emotion</a:t>
            </a:r>
            <a:r>
              <a:rPr lang="en-GB" sz="1200" b="0" i="0" kern="1200" dirty="0">
                <a:solidFill>
                  <a:schemeClr val="tx1"/>
                </a:solidFill>
                <a:effectLst/>
                <a:latin typeface="+mn-lt"/>
                <a:ea typeface="+mn-ea"/>
                <a:cs typeface="+mn-cs"/>
              </a:rPr>
              <a:t> – What is the ‘mood’ like in your team? How are you providing positive feedback to your team members? What support are you providing people through an organisational change? Do your team members feel good about themselves and each other? Are you actively working to reduce stressors? Are workloads in the team fair and deadlines reasonable? Is there a sense of ‘hope’ or ‘optimism’ in your team? Do they have ‘fun’? Is there transparency in decision making?</a:t>
            </a:r>
          </a:p>
          <a:p>
            <a:r>
              <a:rPr lang="en-GB" sz="1200" b="1" i="0" kern="1200" dirty="0">
                <a:solidFill>
                  <a:schemeClr val="tx1"/>
                </a:solidFill>
                <a:effectLst/>
                <a:latin typeface="+mn-lt"/>
                <a:ea typeface="+mn-ea"/>
                <a:cs typeface="+mn-cs"/>
              </a:rPr>
              <a:t>Engagement –</a:t>
            </a:r>
            <a:r>
              <a:rPr lang="en-GB" sz="1200" b="0" i="0" kern="1200" dirty="0">
                <a:solidFill>
                  <a:schemeClr val="tx1"/>
                </a:solidFill>
                <a:effectLst/>
                <a:latin typeface="+mn-lt"/>
                <a:ea typeface="+mn-ea"/>
                <a:cs typeface="+mn-cs"/>
              </a:rPr>
              <a:t> Are people having the chance to do what they do best every day? Do they get the chance to use their ‘strengths’ – and work in their ‘sweet spot’? Is anyone bored in their role – or stretched too much? Do people get to be focussed, have limited interruptions and have the chance to make progress in their work – every day?</a:t>
            </a:r>
          </a:p>
          <a:p>
            <a:r>
              <a:rPr lang="en-GB" sz="1200" b="1" i="0" kern="1200" dirty="0">
                <a:solidFill>
                  <a:schemeClr val="tx1"/>
                </a:solidFill>
                <a:effectLst/>
                <a:latin typeface="+mn-lt"/>
                <a:ea typeface="+mn-ea"/>
                <a:cs typeface="+mn-cs"/>
              </a:rPr>
              <a:t>Relationships</a:t>
            </a:r>
            <a:r>
              <a:rPr lang="en-GB" sz="1200" b="0" i="0" kern="1200" dirty="0">
                <a:solidFill>
                  <a:schemeClr val="tx1"/>
                </a:solidFill>
                <a:effectLst/>
                <a:latin typeface="+mn-lt"/>
                <a:ea typeface="+mn-ea"/>
                <a:cs typeface="+mn-cs"/>
              </a:rPr>
              <a:t> – Do team members work collegially or as individuals? Do they seem to care for each other? Do they back each other up? Do you work on building trusting relationships with all of your team members? Do you explore opportunities for coaching or mentoring? Do actively work to improve cross functional / cross unit collaboration?</a:t>
            </a:r>
          </a:p>
          <a:p>
            <a:r>
              <a:rPr lang="en-GB" sz="1200" b="1" i="0" kern="1200" dirty="0">
                <a:solidFill>
                  <a:schemeClr val="tx1"/>
                </a:solidFill>
                <a:effectLst/>
                <a:latin typeface="+mn-lt"/>
                <a:ea typeface="+mn-ea"/>
                <a:cs typeface="+mn-cs"/>
              </a:rPr>
              <a:t>Meaning</a:t>
            </a:r>
            <a:r>
              <a:rPr lang="en-GB" sz="1200" b="0" i="0" kern="1200" dirty="0">
                <a:solidFill>
                  <a:schemeClr val="tx1"/>
                </a:solidFill>
                <a:effectLst/>
                <a:latin typeface="+mn-lt"/>
                <a:ea typeface="+mn-ea"/>
                <a:cs typeface="+mn-cs"/>
              </a:rPr>
              <a:t> –  Do team members appreciate the link between what they do and the value they provide? Do you actively work to eliminate non-value adding work? Do they get a chance to see how their contribution makes a difference? Do you know what their motivation ‘hot buttons’ are – and are they being pushed right now? Do you encourage people to build in reflective practice to their day?</a:t>
            </a:r>
          </a:p>
          <a:p>
            <a:r>
              <a:rPr lang="en-GB" sz="1200" b="1" i="0" kern="1200" dirty="0">
                <a:solidFill>
                  <a:schemeClr val="tx1"/>
                </a:solidFill>
                <a:effectLst/>
                <a:latin typeface="+mn-lt"/>
                <a:ea typeface="+mn-ea"/>
                <a:cs typeface="+mn-cs"/>
              </a:rPr>
              <a:t>Achievement</a:t>
            </a:r>
            <a:r>
              <a:rPr lang="en-GB" sz="1200" b="0" i="0" kern="1200" dirty="0">
                <a:solidFill>
                  <a:schemeClr val="tx1"/>
                </a:solidFill>
                <a:effectLst/>
                <a:latin typeface="+mn-lt"/>
                <a:ea typeface="+mn-ea"/>
                <a:cs typeface="+mn-cs"/>
              </a:rPr>
              <a:t> – Do team members have the opportunity to be proud of what they are doing? Do you ensure people know what is expected of them? Do you tell them about what they are doing well and why? Do you provide appropriate information, resources, clarity and support? Do you help remove obstacles so people can make progress each day? Do team members get to develop and grow in their roles? Do you promote a culture of innovation? Do you empower others and delegate effectively? Do you make time to celebrate success?</a:t>
            </a:r>
          </a:p>
          <a:p>
            <a:endParaRPr lang="en-GB" dirty="0"/>
          </a:p>
        </p:txBody>
      </p:sp>
      <p:sp>
        <p:nvSpPr>
          <p:cNvPr id="4" name="Slide Number Placeholder 3"/>
          <p:cNvSpPr>
            <a:spLocks noGrp="1"/>
          </p:cNvSpPr>
          <p:nvPr>
            <p:ph type="sldNum" sz="quarter" idx="10"/>
          </p:nvPr>
        </p:nvSpPr>
        <p:spPr/>
        <p:txBody>
          <a:bodyPr/>
          <a:lstStyle/>
          <a:p>
            <a:fld id="{28CC3F1E-DF4D-45FA-8C35-F216125A3A55}" type="slidenum">
              <a:rPr lang="en-GB" smtClean="0"/>
              <a:t>16</a:t>
            </a:fld>
            <a:endParaRPr lang="en-GB"/>
          </a:p>
        </p:txBody>
      </p:sp>
    </p:spTree>
    <p:extLst>
      <p:ext uri="{BB962C8B-B14F-4D97-AF65-F5344CB8AC3E}">
        <p14:creationId xmlns:p14="http://schemas.microsoft.com/office/powerpoint/2010/main" val="6839011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3/17/2026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www.ilo.org/global/topics/decent-work/lang--en/index.htm"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iwh.on.ca/what-researchers-mean-by/primary-secondary-and-tertiary-prevention"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hyperlink" Target="https://www.youtube.com/watch?v=mnI1ZUgFPlM"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95030" y="2767106"/>
            <a:ext cx="2160621" cy="3071906"/>
          </a:xfrm>
        </p:spPr>
        <p:txBody>
          <a:bodyPr anchor="t">
            <a:normAutofit/>
          </a:bodyPr>
          <a:lstStyle/>
          <a:p>
            <a:pPr algn="l"/>
            <a:r>
              <a:rPr lang="en-GB" sz="2700">
                <a:solidFill>
                  <a:srgbClr val="FFFFFF"/>
                </a:solidFill>
              </a:rPr>
              <a:t>Behaviour Change in Organisations </a:t>
            </a:r>
          </a:p>
        </p:txBody>
      </p:sp>
      <p:sp>
        <p:nvSpPr>
          <p:cNvPr id="3" name="Subtitle 2"/>
          <p:cNvSpPr>
            <a:spLocks noGrp="1"/>
          </p:cNvSpPr>
          <p:nvPr>
            <p:ph type="subTitle" idx="1"/>
          </p:nvPr>
        </p:nvSpPr>
        <p:spPr>
          <a:xfrm>
            <a:off x="495031" y="806824"/>
            <a:ext cx="2189804" cy="1494117"/>
          </a:xfrm>
        </p:spPr>
        <p:txBody>
          <a:bodyPr anchor="b">
            <a:normAutofit/>
          </a:bodyPr>
          <a:lstStyle/>
          <a:p>
            <a:pPr algn="l"/>
            <a:r>
              <a:rPr lang="en-GB" sz="1700">
                <a:solidFill>
                  <a:srgbClr val="FFFFFF"/>
                </a:solidFill>
              </a:rPr>
              <a:t>ECAS7011</a:t>
            </a:r>
          </a:p>
        </p:txBody>
      </p:sp>
      <p:pic>
        <p:nvPicPr>
          <p:cNvPr id="7" name="Graphic 6" descr="Group">
            <a:extLst>
              <a:ext uri="{FF2B5EF4-FFF2-40B4-BE49-F238E27FC236}">
                <a16:creationId xmlns:a16="http://schemas.microsoft.com/office/drawing/2014/main" id="{AB08DB02-144E-6EC9-059F-4D23A2E82CC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376821" y="719344"/>
            <a:ext cx="5419311" cy="541931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D1F63-D806-8165-E82B-A8F76F12C2A3}"/>
              </a:ext>
            </a:extLst>
          </p:cNvPr>
          <p:cNvSpPr>
            <a:spLocks noGrp="1"/>
          </p:cNvSpPr>
          <p:nvPr>
            <p:ph type="title"/>
          </p:nvPr>
        </p:nvSpPr>
        <p:spPr/>
        <p:txBody>
          <a:bodyPr/>
          <a:lstStyle/>
          <a:p>
            <a:r>
              <a:rPr lang="en-GB" dirty="0"/>
              <a:t>Session Plan</a:t>
            </a:r>
          </a:p>
        </p:txBody>
      </p:sp>
      <p:sp>
        <p:nvSpPr>
          <p:cNvPr id="3" name="Content Placeholder 2">
            <a:extLst>
              <a:ext uri="{FF2B5EF4-FFF2-40B4-BE49-F238E27FC236}">
                <a16:creationId xmlns:a16="http://schemas.microsoft.com/office/drawing/2014/main" id="{6213C2A2-F853-F25A-3636-C772D9F463B8}"/>
              </a:ext>
            </a:extLst>
          </p:cNvPr>
          <p:cNvSpPr>
            <a:spLocks noGrp="1"/>
          </p:cNvSpPr>
          <p:nvPr>
            <p:ph idx="1"/>
          </p:nvPr>
        </p:nvSpPr>
        <p:spPr/>
        <p:txBody>
          <a:bodyPr/>
          <a:lstStyle/>
          <a:p>
            <a:r>
              <a:rPr lang="en-GB" dirty="0"/>
              <a:t>Understanding the context of behaviour change in organisations </a:t>
            </a:r>
          </a:p>
          <a:p>
            <a:endParaRPr lang="en-GB" dirty="0"/>
          </a:p>
          <a:p>
            <a:r>
              <a:rPr lang="en-GB" dirty="0"/>
              <a:t>Positive Psychology Interventions</a:t>
            </a:r>
          </a:p>
          <a:p>
            <a:endParaRPr lang="en-GB" dirty="0"/>
          </a:p>
          <a:p>
            <a:r>
              <a:rPr lang="en-GB" dirty="0"/>
              <a:t>Critical Appraisal Activities</a:t>
            </a:r>
          </a:p>
        </p:txBody>
      </p:sp>
    </p:spTree>
    <p:extLst>
      <p:ext uri="{BB962C8B-B14F-4D97-AF65-F5344CB8AC3E}">
        <p14:creationId xmlns:p14="http://schemas.microsoft.com/office/powerpoint/2010/main" val="2344754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Freeform: Shape 5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9" name="Rectangle 5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810630D-6C4B-75A1-A2FA-9F5FAC6F5B4F}"/>
              </a:ext>
            </a:extLst>
          </p:cNvPr>
          <p:cNvSpPr>
            <a:spLocks noGrp="1"/>
          </p:cNvSpPr>
          <p:nvPr>
            <p:ph type="title"/>
          </p:nvPr>
        </p:nvSpPr>
        <p:spPr>
          <a:xfrm>
            <a:off x="350041" y="586855"/>
            <a:ext cx="2401025" cy="3387497"/>
          </a:xfrm>
        </p:spPr>
        <p:txBody>
          <a:bodyPr vert="horz" lIns="91440" tIns="45720" rIns="91440" bIns="45720" rtlCol="0" anchor="b">
            <a:normAutofit/>
          </a:bodyPr>
          <a:lstStyle/>
          <a:p>
            <a:pPr algn="r" defTabSz="914400">
              <a:lnSpc>
                <a:spcPct val="90000"/>
              </a:lnSpc>
            </a:pPr>
            <a:r>
              <a:rPr lang="en-US" sz="3500">
                <a:solidFill>
                  <a:srgbClr val="FFFFFF"/>
                </a:solidFill>
              </a:rPr>
              <a:t>The changing faces of work </a:t>
            </a:r>
          </a:p>
        </p:txBody>
      </p:sp>
      <p:sp>
        <p:nvSpPr>
          <p:cNvPr id="2" name="Content Placeholder 1">
            <a:extLst>
              <a:ext uri="{FF2B5EF4-FFF2-40B4-BE49-F238E27FC236}">
                <a16:creationId xmlns:a16="http://schemas.microsoft.com/office/drawing/2014/main" id="{21380A2E-8CCF-81A7-91CF-130DFBA2018F}"/>
              </a:ext>
            </a:extLst>
          </p:cNvPr>
          <p:cNvSpPr>
            <a:spLocks noGrp="1"/>
          </p:cNvSpPr>
          <p:nvPr>
            <p:ph sz="half" idx="1"/>
          </p:nvPr>
        </p:nvSpPr>
        <p:spPr>
          <a:xfrm>
            <a:off x="3535839" y="504755"/>
            <a:ext cx="2268977" cy="5546047"/>
          </a:xfrm>
        </p:spPr>
        <p:txBody>
          <a:bodyPr vert="horz" lIns="91440" tIns="45720" rIns="91440" bIns="45720" rtlCol="0" anchor="ctr">
            <a:normAutofit/>
          </a:bodyPr>
          <a:lstStyle/>
          <a:p>
            <a:pPr marL="0" indent="0" defTabSz="914400">
              <a:lnSpc>
                <a:spcPct val="90000"/>
              </a:lnSpc>
              <a:buNone/>
            </a:pPr>
            <a:r>
              <a:rPr lang="en-US" sz="2000" b="1" dirty="0"/>
              <a:t>RECAP from ECAS7009</a:t>
            </a:r>
          </a:p>
          <a:p>
            <a:pPr marL="0" indent="-228600" defTabSz="914400">
              <a:lnSpc>
                <a:spcPct val="90000"/>
              </a:lnSpc>
              <a:buFont typeface="Arial" panose="020B0604020202020204" pitchFamily="34" charset="0"/>
              <a:buChar char="•"/>
            </a:pPr>
            <a:endParaRPr lang="en-US" sz="2000" b="1" dirty="0"/>
          </a:p>
          <a:p>
            <a:pPr indent="-228600" defTabSz="914400">
              <a:lnSpc>
                <a:spcPct val="90000"/>
              </a:lnSpc>
              <a:buFont typeface="Arial" panose="020B0604020202020204" pitchFamily="34" charset="0"/>
              <a:buChar char="•"/>
            </a:pPr>
            <a:r>
              <a:rPr lang="en-US" sz="2000" dirty="0"/>
              <a:t>Economic pressures</a:t>
            </a:r>
          </a:p>
          <a:p>
            <a:pPr indent="-228600" defTabSz="914400">
              <a:lnSpc>
                <a:spcPct val="90000"/>
              </a:lnSpc>
              <a:buFont typeface="Arial" panose="020B0604020202020204" pitchFamily="34" charset="0"/>
              <a:buChar char="•"/>
            </a:pPr>
            <a:endParaRPr lang="en-US" sz="2000" dirty="0"/>
          </a:p>
          <a:p>
            <a:pPr indent="-228600" defTabSz="914400">
              <a:lnSpc>
                <a:spcPct val="90000"/>
              </a:lnSpc>
              <a:buFont typeface="Arial" panose="020B0604020202020204" pitchFamily="34" charset="0"/>
              <a:buChar char="•"/>
            </a:pPr>
            <a:r>
              <a:rPr lang="en-US" sz="2000" dirty="0"/>
              <a:t>Resilience </a:t>
            </a:r>
          </a:p>
          <a:p>
            <a:pPr indent="-228600" defTabSz="914400">
              <a:lnSpc>
                <a:spcPct val="90000"/>
              </a:lnSpc>
              <a:buFont typeface="Arial" panose="020B0604020202020204" pitchFamily="34" charset="0"/>
              <a:buChar char="•"/>
            </a:pPr>
            <a:endParaRPr lang="en-US" sz="2000" dirty="0"/>
          </a:p>
          <a:p>
            <a:pPr indent="-228600" defTabSz="914400">
              <a:lnSpc>
                <a:spcPct val="90000"/>
              </a:lnSpc>
              <a:buFont typeface="Arial" panose="020B0604020202020204" pitchFamily="34" charset="0"/>
              <a:buChar char="•"/>
            </a:pPr>
            <a:r>
              <a:rPr lang="en-US" sz="2000" dirty="0"/>
              <a:t>Hybrid working </a:t>
            </a:r>
          </a:p>
          <a:p>
            <a:pPr marL="114300" indent="-228600" defTabSz="914400">
              <a:lnSpc>
                <a:spcPct val="90000"/>
              </a:lnSpc>
              <a:buFont typeface="Arial" panose="020B0604020202020204" pitchFamily="34" charset="0"/>
              <a:buChar char="•"/>
            </a:pPr>
            <a:endParaRPr lang="en-US" sz="2000" dirty="0"/>
          </a:p>
          <a:p>
            <a:pPr indent="-228600" defTabSz="914400">
              <a:lnSpc>
                <a:spcPct val="90000"/>
              </a:lnSpc>
              <a:buFont typeface="Arial" panose="020B0604020202020204" pitchFamily="34" charset="0"/>
              <a:buChar char="•"/>
            </a:pPr>
            <a:r>
              <a:rPr lang="en-US" sz="2000" dirty="0"/>
              <a:t>Robotics/AI</a:t>
            </a:r>
          </a:p>
          <a:p>
            <a:pPr marL="0" indent="-228600" defTabSz="914400">
              <a:lnSpc>
                <a:spcPct val="90000"/>
              </a:lnSpc>
              <a:buFont typeface="Arial" panose="020B0604020202020204" pitchFamily="34" charset="0"/>
              <a:buChar char="•"/>
            </a:pPr>
            <a:endParaRPr lang="en-US" sz="2000" dirty="0"/>
          </a:p>
          <a:p>
            <a:pPr indent="-228600" defTabSz="914400">
              <a:lnSpc>
                <a:spcPct val="90000"/>
              </a:lnSpc>
              <a:buFont typeface="Arial" panose="020B0604020202020204" pitchFamily="34" charset="0"/>
              <a:buChar char="•"/>
            </a:pPr>
            <a:r>
              <a:rPr lang="en-US" sz="2000" dirty="0"/>
              <a:t>Future pandemics</a:t>
            </a:r>
            <a:endParaRPr lang="en-US" sz="1700" dirty="0"/>
          </a:p>
          <a:p>
            <a:pPr indent="-228600" defTabSz="914400">
              <a:lnSpc>
                <a:spcPct val="90000"/>
              </a:lnSpc>
              <a:buFont typeface="Arial" panose="020B0604020202020204" pitchFamily="34" charset="0"/>
              <a:buChar char="•"/>
            </a:pPr>
            <a:endParaRPr lang="en-US" sz="1700" dirty="0"/>
          </a:p>
          <a:p>
            <a:pPr indent="-228600" defTabSz="914400">
              <a:lnSpc>
                <a:spcPct val="90000"/>
              </a:lnSpc>
              <a:buFont typeface="Arial" panose="020B0604020202020204" pitchFamily="34" charset="0"/>
              <a:buChar char="•"/>
            </a:pPr>
            <a:endParaRPr lang="en-US" sz="1700" dirty="0"/>
          </a:p>
          <a:p>
            <a:pPr indent="-228600" defTabSz="914400">
              <a:lnSpc>
                <a:spcPct val="90000"/>
              </a:lnSpc>
              <a:buFont typeface="Arial" panose="020B0604020202020204" pitchFamily="34" charset="0"/>
              <a:buChar char="•"/>
            </a:pPr>
            <a:endParaRPr lang="en-US" sz="1700" dirty="0"/>
          </a:p>
        </p:txBody>
      </p:sp>
      <p:pic>
        <p:nvPicPr>
          <p:cNvPr id="45" name="Picture 44" descr="A robot with a face">
            <a:extLst>
              <a:ext uri="{FF2B5EF4-FFF2-40B4-BE49-F238E27FC236}">
                <a16:creationId xmlns:a16="http://schemas.microsoft.com/office/drawing/2014/main" id="{183D4B14-49CD-7610-A5CD-58CB5C287E4E}"/>
              </a:ext>
            </a:extLst>
          </p:cNvPr>
          <p:cNvPicPr>
            <a:picLocks noChangeAspect="1"/>
          </p:cNvPicPr>
          <p:nvPr/>
        </p:nvPicPr>
        <p:blipFill>
          <a:blip r:embed="rId3"/>
          <a:srcRect l="55812" r="12936" b="1"/>
          <a:stretch>
            <a:fillRect/>
          </a:stretch>
        </p:blipFill>
        <p:spPr>
          <a:xfrm>
            <a:off x="6082126" y="10"/>
            <a:ext cx="3061874" cy="6857990"/>
          </a:xfrm>
          <a:prstGeom prst="rect">
            <a:avLst/>
          </a:prstGeom>
        </p:spPr>
      </p:pic>
    </p:spTree>
    <p:extLst>
      <p:ext uri="{BB962C8B-B14F-4D97-AF65-F5344CB8AC3E}">
        <p14:creationId xmlns:p14="http://schemas.microsoft.com/office/powerpoint/2010/main" val="3905742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EFFAB700-ED00-36DE-457D-11648225CB91}"/>
              </a:ext>
            </a:extLst>
          </p:cNvPr>
          <p:cNvSpPr>
            <a:spLocks noGrp="1"/>
          </p:cNvSpPr>
          <p:nvPr>
            <p:ph type="title"/>
          </p:nvPr>
        </p:nvSpPr>
        <p:spPr>
          <a:xfrm>
            <a:off x="4705708" y="207485"/>
            <a:ext cx="3898862" cy="1512756"/>
          </a:xfrm>
        </p:spPr>
        <p:txBody>
          <a:bodyPr vert="horz" lIns="91440" tIns="45720" rIns="91440" bIns="45720" rtlCol="0" anchor="b">
            <a:normAutofit/>
          </a:bodyPr>
          <a:lstStyle/>
          <a:p>
            <a:pPr algn="l" defTabSz="914400">
              <a:lnSpc>
                <a:spcPct val="90000"/>
              </a:lnSpc>
            </a:pPr>
            <a:r>
              <a:rPr lang="en-US" sz="4200" b="1" dirty="0"/>
              <a:t>The ILO's Decent Work Agenda</a:t>
            </a:r>
            <a:endParaRPr lang="en-US" sz="4200" dirty="0"/>
          </a:p>
        </p:txBody>
      </p:sp>
      <p:sp>
        <p:nvSpPr>
          <p:cNvPr id="18" name="Oval 17">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2223" y="554152"/>
            <a:ext cx="4306642"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7" descr="Sunset silhouette of scaffolding in construction site">
            <a:extLst>
              <a:ext uri="{FF2B5EF4-FFF2-40B4-BE49-F238E27FC236}">
                <a16:creationId xmlns:a16="http://schemas.microsoft.com/office/drawing/2014/main" id="{E904C3E8-1B15-83F7-A894-9DF6661A4BE2}"/>
              </a:ext>
            </a:extLst>
          </p:cNvPr>
          <p:cNvPicPr>
            <a:picLocks noChangeAspect="1"/>
          </p:cNvPicPr>
          <p:nvPr/>
        </p:nvPicPr>
        <p:blipFill rotWithShape="1">
          <a:blip r:embed="rId3"/>
          <a:srcRect l="28982" r="20955" b="-2"/>
          <a:stretch>
            <a:fillRect/>
          </a:stretch>
        </p:blipFill>
        <p:spPr>
          <a:xfrm>
            <a:off x="379063" y="554151"/>
            <a:ext cx="4306642"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20"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17" y="703679"/>
            <a:ext cx="128636"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2"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064" y="1562696"/>
            <a:ext cx="118159"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6" name="TextBox 5">
            <a:extLst>
              <a:ext uri="{FF2B5EF4-FFF2-40B4-BE49-F238E27FC236}">
                <a16:creationId xmlns:a16="http://schemas.microsoft.com/office/drawing/2014/main" id="{091A15E2-5EFE-B65A-055A-B3AE7AADFCA3}"/>
              </a:ext>
            </a:extLst>
          </p:cNvPr>
          <p:cNvSpPr txBox="1"/>
          <p:nvPr/>
        </p:nvSpPr>
        <p:spPr>
          <a:xfrm>
            <a:off x="4993286" y="1980104"/>
            <a:ext cx="3146755" cy="4644362"/>
          </a:xfrm>
          <a:prstGeom prst="rect">
            <a:avLst/>
          </a:prstGeom>
        </p:spPr>
        <p:txBody>
          <a:bodyPr vert="horz" lIns="91440" tIns="45720" rIns="91440" bIns="45720" rtlCol="0" anchor="t">
            <a:normAutofit/>
          </a:bodyPr>
          <a:lstStyle/>
          <a:p>
            <a:pPr defTabSz="914400">
              <a:lnSpc>
                <a:spcPct val="90000"/>
              </a:lnSpc>
              <a:spcAft>
                <a:spcPts val="450"/>
              </a:spcAft>
            </a:pPr>
            <a:r>
              <a:rPr lang="en-US" dirty="0">
                <a:solidFill>
                  <a:schemeClr val="tx1">
                    <a:alpha val="80000"/>
                  </a:schemeClr>
                </a:solidFill>
              </a:rPr>
              <a:t>Decent work sums up the aspirations of people in their working lives. It involves opportunities for work that is productive and delivers a fair income, security in the workplace and social protection for all, better prospects for personal development and social integration, freedom for people to express their concerns, organize and participate in the decisions that affect their lives and equality of opportunity and treatment for all women and men” </a:t>
            </a:r>
            <a:r>
              <a:rPr lang="en-US" dirty="0">
                <a:solidFill>
                  <a:schemeClr val="tx1">
                    <a:alpha val="80000"/>
                  </a:schemeClr>
                </a:solidFill>
                <a:hlinkClick r:id="rId4"/>
              </a:rPr>
              <a:t>Decent work (ilo.org)</a:t>
            </a:r>
            <a:endParaRPr lang="en-US" dirty="0">
              <a:solidFill>
                <a:schemeClr val="tx1">
                  <a:alpha val="80000"/>
                </a:schemeClr>
              </a:solidFill>
            </a:endParaRPr>
          </a:p>
        </p:txBody>
      </p:sp>
      <p:sp>
        <p:nvSpPr>
          <p:cNvPr id="24"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0611" y="5775082"/>
            <a:ext cx="84320"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6"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1"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0217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000">
                <a:solidFill>
                  <a:srgbClr val="FFFFFF"/>
                </a:solidFill>
              </a:rPr>
              <a:t>Defining Behaviour Change in Organisations</a:t>
            </a:r>
          </a:p>
        </p:txBody>
      </p:sp>
      <p:sp>
        <p:nvSpPr>
          <p:cNvPr id="3" name="Content Placeholder 2"/>
          <p:cNvSpPr>
            <a:spLocks noGrp="1"/>
          </p:cNvSpPr>
          <p:nvPr>
            <p:ph idx="1"/>
          </p:nvPr>
        </p:nvSpPr>
        <p:spPr>
          <a:xfrm>
            <a:off x="3607694" y="649480"/>
            <a:ext cx="4916510" cy="5546047"/>
          </a:xfrm>
        </p:spPr>
        <p:txBody>
          <a:bodyPr anchor="ctr">
            <a:normAutofit/>
          </a:bodyPr>
          <a:lstStyle/>
          <a:p>
            <a:r>
              <a:rPr lang="en-GB" sz="3200" dirty="0"/>
              <a:t>What workplace behaviours could be target for behaviour change?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5620EA9-FADA-660D-5432-68F94C00E8A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A0A47B-67C2-A818-C988-C8F6DD4498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7EC658F2-0655-FEF3-7C97-5082C62DA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645D34F-FC9A-8E95-1841-555A3DD24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38B8FCC-C75E-2797-55F2-43D1EA8A4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E5D1712-5EEC-4A2C-18BF-E0DAA0BB3C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E152BF84-B3C9-9C4B-4112-7F9995F129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CEB41B27-B1CF-D798-413B-148CE8B9E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BA4E8E-9487-B1E4-2BF8-2CAF7593C5A1}"/>
              </a:ext>
            </a:extLst>
          </p:cNvPr>
          <p:cNvSpPr>
            <a:spLocks noGrp="1"/>
          </p:cNvSpPr>
          <p:nvPr>
            <p:ph type="title"/>
          </p:nvPr>
        </p:nvSpPr>
        <p:spPr>
          <a:xfrm>
            <a:off x="350041" y="586855"/>
            <a:ext cx="2401025" cy="3387497"/>
          </a:xfrm>
        </p:spPr>
        <p:txBody>
          <a:bodyPr anchor="b">
            <a:normAutofit/>
          </a:bodyPr>
          <a:lstStyle/>
          <a:p>
            <a:pPr algn="r"/>
            <a:r>
              <a:rPr lang="en-GB" sz="3000">
                <a:solidFill>
                  <a:srgbClr val="FFFFFF"/>
                </a:solidFill>
              </a:rPr>
              <a:t>Defining Behaviour Change in Organisations</a:t>
            </a:r>
          </a:p>
        </p:txBody>
      </p:sp>
      <p:sp>
        <p:nvSpPr>
          <p:cNvPr id="3" name="Content Placeholder 2">
            <a:extLst>
              <a:ext uri="{FF2B5EF4-FFF2-40B4-BE49-F238E27FC236}">
                <a16:creationId xmlns:a16="http://schemas.microsoft.com/office/drawing/2014/main" id="{3566F604-9EF3-4C0D-FC2C-1E4A2CB203A4}"/>
              </a:ext>
            </a:extLst>
          </p:cNvPr>
          <p:cNvSpPr>
            <a:spLocks noGrp="1"/>
          </p:cNvSpPr>
          <p:nvPr>
            <p:ph idx="1"/>
          </p:nvPr>
        </p:nvSpPr>
        <p:spPr>
          <a:xfrm>
            <a:off x="3607694" y="649480"/>
            <a:ext cx="4916510" cy="5546047"/>
          </a:xfrm>
        </p:spPr>
        <p:txBody>
          <a:bodyPr anchor="ctr">
            <a:normAutofit/>
          </a:bodyPr>
          <a:lstStyle/>
          <a:p>
            <a:r>
              <a:rPr lang="en-GB" sz="2800" dirty="0"/>
              <a:t>Sustained modification of action patterns embedded in systems.</a:t>
            </a:r>
          </a:p>
          <a:p>
            <a:pPr lvl="1"/>
            <a:r>
              <a:rPr lang="en-GB" dirty="0"/>
              <a:t>Levels: intra‑individual, inter‑individual, organisational.</a:t>
            </a:r>
          </a:p>
          <a:p>
            <a:pPr lvl="1"/>
            <a:r>
              <a:rPr lang="en-GB" dirty="0"/>
              <a:t>Outcomes: performance, wellbeing, equity; consider trade‑offs.</a:t>
            </a:r>
          </a:p>
          <a:p>
            <a:pPr lvl="1"/>
            <a:endParaRPr lang="en-GB" dirty="0"/>
          </a:p>
          <a:p>
            <a:r>
              <a:rPr lang="en-GB" sz="2800" dirty="0"/>
              <a:t>NOT top-down transformation </a:t>
            </a:r>
          </a:p>
        </p:txBody>
      </p:sp>
    </p:spTree>
    <p:extLst>
      <p:ext uri="{BB962C8B-B14F-4D97-AF65-F5344CB8AC3E}">
        <p14:creationId xmlns:p14="http://schemas.microsoft.com/office/powerpoint/2010/main" val="5457604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2555E9-C535-660E-B3EC-94206A8E3F08}"/>
              </a:ext>
            </a:extLst>
          </p:cNvPr>
          <p:cNvSpPr>
            <a:spLocks noGrp="1"/>
          </p:cNvSpPr>
          <p:nvPr>
            <p:ph type="title"/>
          </p:nvPr>
        </p:nvSpPr>
        <p:spPr>
          <a:xfrm>
            <a:off x="350041" y="586855"/>
            <a:ext cx="2401025" cy="3387497"/>
          </a:xfrm>
        </p:spPr>
        <p:txBody>
          <a:bodyPr vert="horz" lIns="91440" tIns="45720" rIns="91440" bIns="45720" rtlCol="0" anchor="b">
            <a:normAutofit/>
          </a:bodyPr>
          <a:lstStyle/>
          <a:p>
            <a:pPr algn="r" defTabSz="914400">
              <a:lnSpc>
                <a:spcPct val="90000"/>
              </a:lnSpc>
            </a:pPr>
            <a:r>
              <a:rPr lang="en-US" sz="3200" kern="1200">
                <a:solidFill>
                  <a:srgbClr val="FFFFFF"/>
                </a:solidFill>
                <a:latin typeface="+mj-lt"/>
                <a:ea typeface="+mj-ea"/>
                <a:cs typeface="+mj-cs"/>
              </a:rPr>
              <a:t>Levels of Intervention</a:t>
            </a:r>
          </a:p>
        </p:txBody>
      </p:sp>
      <p:sp>
        <p:nvSpPr>
          <p:cNvPr id="7" name="Content Placeholder 6">
            <a:extLst>
              <a:ext uri="{FF2B5EF4-FFF2-40B4-BE49-F238E27FC236}">
                <a16:creationId xmlns:a16="http://schemas.microsoft.com/office/drawing/2014/main" id="{450DE839-791C-A148-C0DF-64806AD48C35}"/>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607694" y="649480"/>
            <a:ext cx="4916510" cy="5546047"/>
          </a:xfrm>
          <a:prstGeom prst="rect">
            <a:avLst/>
          </a:prstGeom>
        </p:spPr>
        <p:txBody>
          <a:bodyPr>
            <a:normAutofit fontScale="92500" lnSpcReduction="1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spcBef>
                <a:spcPts val="2500"/>
              </a:spcBef>
              <a:buFont typeface="Arial"/>
              <a:buNone/>
            </a:pPr>
            <a:r>
              <a:rPr lang="en-GB" sz="2400" b="1" dirty="0"/>
              <a:t>Primary Interventions</a:t>
            </a:r>
          </a:p>
          <a:p>
            <a:pPr marL="0" lvl="1" indent="0">
              <a:buFont typeface="Arial"/>
              <a:buNone/>
            </a:pPr>
            <a:r>
              <a:rPr lang="en-GB" sz="2400" dirty="0"/>
              <a:t>Primary interventions focus on preventing issues by addressing systemic and environmental factors such as job redesign.</a:t>
            </a:r>
          </a:p>
          <a:p>
            <a:pPr marL="0" indent="0">
              <a:spcBef>
                <a:spcPts val="2500"/>
              </a:spcBef>
              <a:buFont typeface="Arial"/>
              <a:buNone/>
            </a:pPr>
            <a:r>
              <a:rPr lang="en-GB" sz="2400" b="1" dirty="0"/>
              <a:t>Secondary Interventions</a:t>
            </a:r>
          </a:p>
          <a:p>
            <a:pPr marL="0" lvl="1" indent="0">
              <a:buFont typeface="Arial"/>
              <a:buNone/>
            </a:pPr>
            <a:r>
              <a:rPr lang="en-GB" sz="2400" dirty="0"/>
              <a:t>Secondary interventions manage issues before further escalation</a:t>
            </a:r>
          </a:p>
          <a:p>
            <a:pPr marL="0" lvl="1" indent="0">
              <a:buFont typeface="Arial"/>
              <a:buNone/>
            </a:pPr>
            <a:endParaRPr lang="en-GB" sz="2400" dirty="0"/>
          </a:p>
          <a:p>
            <a:pPr marL="0" lvl="1" indent="0">
              <a:buFont typeface="Arial"/>
              <a:buNone/>
            </a:pPr>
            <a:r>
              <a:rPr lang="en-GB" sz="2400" b="1" dirty="0"/>
              <a:t>Tertiary Interventions</a:t>
            </a:r>
          </a:p>
          <a:p>
            <a:pPr marL="0" lvl="1" indent="0">
              <a:buFont typeface="Arial"/>
              <a:buNone/>
            </a:pPr>
            <a:r>
              <a:rPr lang="en-GB" sz="2400" dirty="0"/>
              <a:t>Tertiary interventions treat severe issues/problems</a:t>
            </a:r>
          </a:p>
          <a:p>
            <a:pPr marL="0" lvl="1" indent="0">
              <a:buFont typeface="Arial"/>
              <a:buNone/>
            </a:pPr>
            <a:endParaRPr lang="en-GB" sz="2400" dirty="0"/>
          </a:p>
          <a:p>
            <a:pPr marL="0" lvl="1" indent="0">
              <a:buNone/>
            </a:pPr>
            <a:r>
              <a:rPr lang="en-GB" sz="1900" dirty="0">
                <a:hlinkClick r:id="rId3"/>
              </a:rPr>
              <a:t>Primary, secondary and tertiary prevention</a:t>
            </a:r>
            <a:r>
              <a:rPr lang="en-GB" sz="1900" dirty="0"/>
              <a:t> Institute for Work &amp; Health</a:t>
            </a:r>
          </a:p>
        </p:txBody>
      </p:sp>
    </p:spTree>
    <p:extLst>
      <p:ext uri="{BB962C8B-B14F-4D97-AF65-F5344CB8AC3E}">
        <p14:creationId xmlns:p14="http://schemas.microsoft.com/office/powerpoint/2010/main" val="1597881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265805D-9FA8-11E7-C34D-7CE3F8FB7FB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FC6FC8-B843-000A-C237-607DF365C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4B64D6C3-01B8-F762-3F96-2AFC3E6D6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88150AA-0640-90BF-2ED7-E9BCD018F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2E2092-D422-2B0D-EED3-65CAD12D3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415EF55-5AF9-6F80-8E1B-2FB850540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018DD0DC-67E4-77AB-1F04-BBA23761D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337C3D53-655A-918F-4AD5-665072FA3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7F3816-D4A0-98E7-44A0-FB69F4D5CF29}"/>
              </a:ext>
            </a:extLst>
          </p:cNvPr>
          <p:cNvSpPr>
            <a:spLocks noGrp="1"/>
          </p:cNvSpPr>
          <p:nvPr>
            <p:ph type="title"/>
          </p:nvPr>
        </p:nvSpPr>
        <p:spPr>
          <a:xfrm>
            <a:off x="350041" y="586855"/>
            <a:ext cx="2401025" cy="3387497"/>
          </a:xfrm>
        </p:spPr>
        <p:txBody>
          <a:bodyPr anchor="b">
            <a:normAutofit/>
          </a:bodyPr>
          <a:lstStyle/>
          <a:p>
            <a:pPr algn="r"/>
            <a:r>
              <a:rPr lang="en-GB" sz="3000">
                <a:solidFill>
                  <a:srgbClr val="FFFFFF"/>
                </a:solidFill>
              </a:rPr>
              <a:t>Defining Behaviour Change in Organisations</a:t>
            </a:r>
          </a:p>
        </p:txBody>
      </p:sp>
      <p:sp>
        <p:nvSpPr>
          <p:cNvPr id="3" name="Content Placeholder 2">
            <a:extLst>
              <a:ext uri="{FF2B5EF4-FFF2-40B4-BE49-F238E27FC236}">
                <a16:creationId xmlns:a16="http://schemas.microsoft.com/office/drawing/2014/main" id="{A84D51E9-62A1-FAD7-6AF8-C35FCE90E8C6}"/>
              </a:ext>
            </a:extLst>
          </p:cNvPr>
          <p:cNvSpPr>
            <a:spLocks noGrp="1"/>
          </p:cNvSpPr>
          <p:nvPr>
            <p:ph idx="1"/>
          </p:nvPr>
        </p:nvSpPr>
        <p:spPr>
          <a:xfrm>
            <a:off x="3607694" y="649480"/>
            <a:ext cx="4916510" cy="5546047"/>
          </a:xfrm>
        </p:spPr>
        <p:txBody>
          <a:bodyPr anchor="ctr">
            <a:normAutofit fontScale="70000" lnSpcReduction="20000"/>
          </a:bodyPr>
          <a:lstStyle/>
          <a:p>
            <a:r>
              <a:rPr lang="en-GB" sz="2800" dirty="0"/>
              <a:t>Behaviour change focuses on the "how"—the daily actions of employees. </a:t>
            </a:r>
          </a:p>
          <a:p>
            <a:endParaRPr lang="en-GB" sz="2800" dirty="0"/>
          </a:p>
          <a:p>
            <a:r>
              <a:rPr lang="en-GB" sz="2800" dirty="0"/>
              <a:t>Modifying individual habits, attitudes, and actions to align with new objectives, improving efficiency or adopting new processes.</a:t>
            </a:r>
          </a:p>
          <a:p>
            <a:endParaRPr lang="en-GB" sz="2800" dirty="0"/>
          </a:p>
          <a:p>
            <a:r>
              <a:rPr lang="en-GB" sz="2800" dirty="0"/>
              <a:t>Usually targeted at teams/departments</a:t>
            </a:r>
          </a:p>
          <a:p>
            <a:endParaRPr lang="en-GB" sz="2800" dirty="0"/>
          </a:p>
          <a:p>
            <a:r>
              <a:rPr lang="en-GB" sz="2800" dirty="0"/>
              <a:t>Goal: To improve specific skills, such as improving communication, adopting new technology, or fostering a more collaborative culture.</a:t>
            </a:r>
          </a:p>
          <a:p>
            <a:endParaRPr lang="en-GB" sz="2800" dirty="0"/>
          </a:p>
          <a:p>
            <a:r>
              <a:rPr lang="en-GB" sz="2800" dirty="0"/>
              <a:t>Method: Often involves training, coaching, feedback loops, and creating "nudges" to break old habits.</a:t>
            </a:r>
          </a:p>
        </p:txBody>
      </p:sp>
    </p:spTree>
    <p:extLst>
      <p:ext uri="{BB962C8B-B14F-4D97-AF65-F5344CB8AC3E}">
        <p14:creationId xmlns:p14="http://schemas.microsoft.com/office/powerpoint/2010/main" val="1969433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77DA54-1C6C-1CBE-7241-C59E49962728}"/>
              </a:ext>
            </a:extLst>
          </p:cNvPr>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To consider </a:t>
            </a:r>
          </a:p>
        </p:txBody>
      </p:sp>
      <p:sp>
        <p:nvSpPr>
          <p:cNvPr id="3" name="Content Placeholder 2">
            <a:extLst>
              <a:ext uri="{FF2B5EF4-FFF2-40B4-BE49-F238E27FC236}">
                <a16:creationId xmlns:a16="http://schemas.microsoft.com/office/drawing/2014/main" id="{19954838-D0CB-C02D-8949-B0E01E044641}"/>
              </a:ext>
            </a:extLst>
          </p:cNvPr>
          <p:cNvSpPr>
            <a:spLocks noGrp="1"/>
          </p:cNvSpPr>
          <p:nvPr>
            <p:ph idx="1"/>
          </p:nvPr>
        </p:nvSpPr>
        <p:spPr>
          <a:xfrm>
            <a:off x="3436295" y="649480"/>
            <a:ext cx="5357664" cy="5546047"/>
          </a:xfrm>
        </p:spPr>
        <p:txBody>
          <a:bodyPr anchor="ctr">
            <a:normAutofit fontScale="92500" lnSpcReduction="20000"/>
          </a:bodyPr>
          <a:lstStyle/>
          <a:p>
            <a:r>
              <a:rPr lang="en-GB" dirty="0"/>
              <a:t>Behaviourism: incentives, feedback, safety programmes. </a:t>
            </a:r>
          </a:p>
          <a:p>
            <a:endParaRPr lang="en-GB" dirty="0"/>
          </a:p>
          <a:p>
            <a:r>
              <a:rPr lang="en-GB" dirty="0"/>
              <a:t>Sensemaking, Identity, and Culture</a:t>
            </a:r>
          </a:p>
          <a:p>
            <a:endParaRPr lang="en-GB" dirty="0"/>
          </a:p>
          <a:p>
            <a:r>
              <a:rPr lang="en-GB" dirty="0"/>
              <a:t>Habits, Implementation, and Routines</a:t>
            </a:r>
          </a:p>
          <a:p>
            <a:endParaRPr lang="en-GB" b="1" dirty="0"/>
          </a:p>
          <a:p>
            <a:r>
              <a:rPr lang="en-GB" dirty="0"/>
              <a:t>Equity</a:t>
            </a:r>
            <a:r>
              <a:rPr lang="en-GB" b="1" dirty="0"/>
              <a:t> </a:t>
            </a:r>
          </a:p>
          <a:p>
            <a:endParaRPr lang="en-GB" b="1" dirty="0"/>
          </a:p>
          <a:p>
            <a:r>
              <a:rPr lang="en-GB" dirty="0"/>
              <a:t>Ethics </a:t>
            </a:r>
          </a:p>
        </p:txBody>
      </p:sp>
    </p:spTree>
    <p:extLst>
      <p:ext uri="{BB962C8B-B14F-4D97-AF65-F5344CB8AC3E}">
        <p14:creationId xmlns:p14="http://schemas.microsoft.com/office/powerpoint/2010/main" val="10900322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8E87C89-33FA-6FC0-F7C2-FC91D0790E3A}"/>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32531E-C9F5-172F-10AC-AD2A24477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4B4A6C-D4C5-A676-9108-537EFE8055C2}"/>
              </a:ext>
            </a:extLst>
          </p:cNvPr>
          <p:cNvSpPr>
            <a:spLocks noGrp="1"/>
          </p:cNvSpPr>
          <p:nvPr>
            <p:ph type="title"/>
          </p:nvPr>
        </p:nvSpPr>
        <p:spPr>
          <a:xfrm>
            <a:off x="630936" y="256032"/>
            <a:ext cx="7879842" cy="1014984"/>
          </a:xfrm>
        </p:spPr>
        <p:txBody>
          <a:bodyPr anchor="b">
            <a:normAutofit/>
          </a:bodyPr>
          <a:lstStyle/>
          <a:p>
            <a:r>
              <a:rPr lang="en-GB" dirty="0"/>
              <a:t>Work:  Culture and Community </a:t>
            </a:r>
          </a:p>
        </p:txBody>
      </p:sp>
      <p:sp>
        <p:nvSpPr>
          <p:cNvPr id="11" name="Rectangle 10">
            <a:extLst>
              <a:ext uri="{FF2B5EF4-FFF2-40B4-BE49-F238E27FC236}">
                <a16:creationId xmlns:a16="http://schemas.microsoft.com/office/drawing/2014/main" id="{0A465326-C94E-809D-FA85-701FD9500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4" y="1634502"/>
            <a:ext cx="783869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D086CCA0-74CB-5873-3EBA-6FDF23D96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1538176"/>
            <a:ext cx="1405092"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8" name="Content Placeholder 7">
            <a:extLst>
              <a:ext uri="{FF2B5EF4-FFF2-40B4-BE49-F238E27FC236}">
                <a16:creationId xmlns:a16="http://schemas.microsoft.com/office/drawing/2014/main" id="{3F8870AC-A988-5888-AC6D-A042EEE6B9F6}"/>
              </a:ext>
            </a:extLst>
          </p:cNvPr>
          <p:cNvPicPr>
            <a:picLocks noGrp="1" noChangeAspect="1"/>
          </p:cNvPicPr>
          <p:nvPr>
            <p:ph idx="1"/>
          </p:nvPr>
        </p:nvPicPr>
        <p:blipFill>
          <a:blip r:embed="rId3"/>
          <a:stretch>
            <a:fillRect/>
          </a:stretch>
        </p:blipFill>
        <p:spPr>
          <a:xfrm>
            <a:off x="649464" y="1972820"/>
            <a:ext cx="7608467" cy="3907875"/>
          </a:xfrm>
          <a:prstGeom prst="rect">
            <a:avLst/>
          </a:prstGeom>
        </p:spPr>
      </p:pic>
      <p:pic>
        <p:nvPicPr>
          <p:cNvPr id="12" name="Picture 11">
            <a:extLst>
              <a:ext uri="{FF2B5EF4-FFF2-40B4-BE49-F238E27FC236}">
                <a16:creationId xmlns:a16="http://schemas.microsoft.com/office/drawing/2014/main" id="{BEBBEF75-80A9-F128-7E13-4F28B5B9AC41}"/>
              </a:ext>
            </a:extLst>
          </p:cNvPr>
          <p:cNvPicPr>
            <a:picLocks noChangeAspect="1"/>
          </p:cNvPicPr>
          <p:nvPr/>
        </p:nvPicPr>
        <p:blipFill>
          <a:blip r:embed="rId4"/>
          <a:stretch>
            <a:fillRect/>
          </a:stretch>
        </p:blipFill>
        <p:spPr>
          <a:xfrm>
            <a:off x="2639239" y="6011732"/>
            <a:ext cx="2688569" cy="377985"/>
          </a:xfrm>
          <a:prstGeom prst="rect">
            <a:avLst/>
          </a:prstGeom>
        </p:spPr>
      </p:pic>
    </p:spTree>
    <p:extLst>
      <p:ext uri="{BB962C8B-B14F-4D97-AF65-F5344CB8AC3E}">
        <p14:creationId xmlns:p14="http://schemas.microsoft.com/office/powerpoint/2010/main" val="2999410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D7CA3F-6EE2-2B7A-851F-A2E21E91E3FB}"/>
              </a:ext>
            </a:extLst>
          </p:cNvPr>
          <p:cNvSpPr>
            <a:spLocks noGrp="1"/>
          </p:cNvSpPr>
          <p:nvPr>
            <p:ph type="title"/>
          </p:nvPr>
        </p:nvSpPr>
        <p:spPr>
          <a:xfrm>
            <a:off x="630936" y="256032"/>
            <a:ext cx="7879842" cy="1014984"/>
          </a:xfrm>
        </p:spPr>
        <p:txBody>
          <a:bodyPr anchor="b">
            <a:normAutofit/>
          </a:bodyPr>
          <a:lstStyle/>
          <a:p>
            <a:r>
              <a:rPr lang="en-GB" dirty="0"/>
              <a:t>Work:  Culture and Community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4" y="1634502"/>
            <a:ext cx="783869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1538176"/>
            <a:ext cx="1405092"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CA2F7AC-B24B-53F6-1FD9-FCA0433B0460}"/>
              </a:ext>
            </a:extLst>
          </p:cNvPr>
          <p:cNvGraphicFramePr>
            <a:graphicFrameLocks noGrp="1"/>
          </p:cNvGraphicFramePr>
          <p:nvPr>
            <p:ph idx="1"/>
            <p:extLst>
              <p:ext uri="{D42A27DB-BD31-4B8C-83A1-F6EECF244321}">
                <p14:modId xmlns:p14="http://schemas.microsoft.com/office/powerpoint/2010/main" val="3451551682"/>
              </p:ext>
            </p:extLst>
          </p:nvPr>
        </p:nvGraphicFramePr>
        <p:xfrm>
          <a:off x="628650" y="1926266"/>
          <a:ext cx="78867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3C81322C-8B8D-CA9A-2B95-B59211680A0C}"/>
              </a:ext>
            </a:extLst>
          </p:cNvPr>
          <p:cNvSpPr txBox="1"/>
          <p:nvPr/>
        </p:nvSpPr>
        <p:spPr>
          <a:xfrm>
            <a:off x="1004934" y="6283790"/>
            <a:ext cx="7288039" cy="430887"/>
          </a:xfrm>
          <a:prstGeom prst="rect">
            <a:avLst/>
          </a:prstGeom>
          <a:noFill/>
        </p:spPr>
        <p:txBody>
          <a:bodyPr wrap="square">
            <a:spAutoFit/>
          </a:bodyPr>
          <a:lstStyle/>
          <a:p>
            <a:r>
              <a:rPr lang="en-GB" sz="1100" b="0" i="0" dirty="0">
                <a:solidFill>
                  <a:srgbClr val="222222"/>
                </a:solidFill>
                <a:effectLst/>
                <a:latin typeface="Arial" panose="020B0604020202020204" pitchFamily="34" charset="0"/>
              </a:rPr>
              <a:t>Sinha, S., Priyadarshi, P., &amp; Kumar, P. (2016). Organizational culture, innovative behaviour and work related attitude: Role of psychological empowerment. </a:t>
            </a:r>
            <a:r>
              <a:rPr lang="en-GB" sz="1100" b="0" i="1" dirty="0">
                <a:solidFill>
                  <a:srgbClr val="222222"/>
                </a:solidFill>
                <a:effectLst/>
                <a:latin typeface="Arial" panose="020B0604020202020204" pitchFamily="34" charset="0"/>
              </a:rPr>
              <a:t>Journal of Workplace Learning</a:t>
            </a:r>
            <a:r>
              <a:rPr lang="en-GB" sz="1100" b="0" i="0" dirty="0">
                <a:solidFill>
                  <a:srgbClr val="222222"/>
                </a:solidFill>
                <a:effectLst/>
                <a:latin typeface="Arial" panose="020B0604020202020204" pitchFamily="34" charset="0"/>
              </a:rPr>
              <a:t>, </a:t>
            </a:r>
            <a:r>
              <a:rPr lang="en-GB" sz="1100" b="0" i="1" dirty="0">
                <a:solidFill>
                  <a:srgbClr val="222222"/>
                </a:solidFill>
                <a:effectLst/>
                <a:latin typeface="Arial" panose="020B0604020202020204" pitchFamily="34" charset="0"/>
              </a:rPr>
              <a:t>28</a:t>
            </a:r>
            <a:r>
              <a:rPr lang="en-GB" sz="1100" b="0" i="0" dirty="0">
                <a:solidFill>
                  <a:srgbClr val="222222"/>
                </a:solidFill>
                <a:effectLst/>
                <a:latin typeface="Arial" panose="020B0604020202020204" pitchFamily="34" charset="0"/>
              </a:rPr>
              <a:t>(8), 519-535.</a:t>
            </a:r>
            <a:endParaRPr lang="en-GB" sz="1100" dirty="0"/>
          </a:p>
        </p:txBody>
      </p:sp>
      <p:sp>
        <p:nvSpPr>
          <p:cNvPr id="7" name="TextBox 6">
            <a:extLst>
              <a:ext uri="{FF2B5EF4-FFF2-40B4-BE49-F238E27FC236}">
                <a16:creationId xmlns:a16="http://schemas.microsoft.com/office/drawing/2014/main" id="{99FBC902-C90B-3DEB-6947-655245CE118A}"/>
              </a:ext>
            </a:extLst>
          </p:cNvPr>
          <p:cNvSpPr txBox="1"/>
          <p:nvPr/>
        </p:nvSpPr>
        <p:spPr>
          <a:xfrm>
            <a:off x="576874" y="4581725"/>
            <a:ext cx="8144158" cy="461665"/>
          </a:xfrm>
          <a:prstGeom prst="rect">
            <a:avLst/>
          </a:prstGeom>
          <a:noFill/>
        </p:spPr>
        <p:txBody>
          <a:bodyPr wrap="square">
            <a:spAutoFit/>
          </a:bodyPr>
          <a:lstStyle/>
          <a:p>
            <a:r>
              <a:rPr lang="en-GB" sz="1200" b="0" i="0" dirty="0">
                <a:solidFill>
                  <a:srgbClr val="222222"/>
                </a:solidFill>
                <a:effectLst/>
                <a:latin typeface="Arial" panose="020B0604020202020204" pitchFamily="34" charset="0"/>
              </a:rPr>
              <a:t>Bujang, M. A. B., Kamaluddin, M. R., Mat Basir, S., Munusamy, S., &amp; </a:t>
            </a:r>
            <a:r>
              <a:rPr lang="en-GB" sz="1200" b="0" i="0" dirty="0" err="1">
                <a:solidFill>
                  <a:srgbClr val="222222"/>
                </a:solidFill>
                <a:effectLst/>
                <a:latin typeface="Arial" panose="020B0604020202020204" pitchFamily="34" charset="0"/>
              </a:rPr>
              <a:t>Jhee</a:t>
            </a:r>
            <a:r>
              <a:rPr lang="en-GB" sz="1200" b="0" i="0" dirty="0">
                <a:solidFill>
                  <a:srgbClr val="222222"/>
                </a:solidFill>
                <a:effectLst/>
                <a:latin typeface="Arial" panose="020B0604020202020204" pitchFamily="34" charset="0"/>
              </a:rPr>
              <a:t> </a:t>
            </a:r>
            <a:r>
              <a:rPr lang="en-GB" sz="1200" b="0" i="0" dirty="0" err="1">
                <a:solidFill>
                  <a:srgbClr val="222222"/>
                </a:solidFill>
                <a:effectLst/>
                <a:latin typeface="Arial" panose="020B0604020202020204" pitchFamily="34" charset="0"/>
              </a:rPr>
              <a:t>Jiow</a:t>
            </a:r>
            <a:r>
              <a:rPr lang="en-GB" sz="1200" b="0" i="0" dirty="0">
                <a:solidFill>
                  <a:srgbClr val="222222"/>
                </a:solidFill>
                <a:effectLst/>
                <a:latin typeface="Arial" panose="020B0604020202020204" pitchFamily="34" charset="0"/>
              </a:rPr>
              <a:t>, H. (2024). Impacts of workplace culture on deviant workplace </a:t>
            </a:r>
            <a:r>
              <a:rPr lang="en-GB" sz="1200" b="0" i="0" dirty="0" err="1">
                <a:solidFill>
                  <a:srgbClr val="222222"/>
                </a:solidFill>
                <a:effectLst/>
                <a:latin typeface="Arial" panose="020B0604020202020204" pitchFamily="34" charset="0"/>
              </a:rPr>
              <a:t>behavior</a:t>
            </a:r>
            <a:r>
              <a:rPr lang="en-GB" sz="1200" b="0" i="0" dirty="0">
                <a:solidFill>
                  <a:srgbClr val="222222"/>
                </a:solidFill>
                <a:effectLst/>
                <a:latin typeface="Arial" panose="020B0604020202020204" pitchFamily="34" charset="0"/>
              </a:rPr>
              <a:t>: A systematic review. </a:t>
            </a:r>
            <a:r>
              <a:rPr lang="en-GB" sz="1200" b="0" i="1" dirty="0">
                <a:solidFill>
                  <a:srgbClr val="222222"/>
                </a:solidFill>
                <a:effectLst/>
                <a:latin typeface="Arial" panose="020B0604020202020204" pitchFamily="34" charset="0"/>
              </a:rPr>
              <a:t>Sage Open</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14</a:t>
            </a:r>
            <a:r>
              <a:rPr lang="en-GB" sz="1200" b="0" i="0" dirty="0">
                <a:solidFill>
                  <a:srgbClr val="222222"/>
                </a:solidFill>
                <a:effectLst/>
                <a:latin typeface="Arial" panose="020B0604020202020204" pitchFamily="34" charset="0"/>
              </a:rPr>
              <a:t>(2), 21582440241247976.</a:t>
            </a:r>
            <a:endParaRPr lang="en-GB" sz="1200" dirty="0"/>
          </a:p>
        </p:txBody>
      </p:sp>
    </p:spTree>
    <p:extLst>
      <p:ext uri="{BB962C8B-B14F-4D97-AF65-F5344CB8AC3E}">
        <p14:creationId xmlns:p14="http://schemas.microsoft.com/office/powerpoint/2010/main" val="22192675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10B178C-EDFE-7411-9F43-B07B6C25ED5A}"/>
            </a:ext>
          </a:extLst>
        </p:cNvPr>
        <p:cNvGrpSpPr/>
        <p:nvPr/>
      </p:nvGrpSpPr>
      <p:grpSpPr>
        <a:xfrm>
          <a:off x="0" y="0"/>
          <a:ext cx="0" cy="0"/>
          <a:chOff x="0" y="0"/>
          <a:chExt cx="0" cy="0"/>
        </a:xfrm>
      </p:grpSpPr>
      <p:sp useBgFill="1">
        <p:nvSpPr>
          <p:cNvPr id="19" name="Slide Background">
            <a:extLst>
              <a:ext uri="{FF2B5EF4-FFF2-40B4-BE49-F238E27FC236}">
                <a16:creationId xmlns:a16="http://schemas.microsoft.com/office/drawing/2014/main" id="{154523E5-C5A0-0B42-2A62-1D838EBF4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Colorful carved figures of humans">
            <a:extLst>
              <a:ext uri="{FF2B5EF4-FFF2-40B4-BE49-F238E27FC236}">
                <a16:creationId xmlns:a16="http://schemas.microsoft.com/office/drawing/2014/main" id="{7F866885-AFBC-7DDB-1322-C119452FB577}"/>
              </a:ext>
            </a:extLst>
          </p:cNvPr>
          <p:cNvPicPr>
            <a:picLocks noChangeAspect="1"/>
          </p:cNvPicPr>
          <p:nvPr/>
        </p:nvPicPr>
        <p:blipFill>
          <a:blip r:embed="rId3"/>
          <a:srcRect l="29038" r="28805" b="-1"/>
          <a:stretch>
            <a:fillRect/>
          </a:stretch>
        </p:blipFill>
        <p:spPr>
          <a:xfrm>
            <a:off x="20" y="0"/>
            <a:ext cx="4057627" cy="6858002"/>
          </a:xfrm>
          <a:prstGeom prst="rect">
            <a:avLst/>
          </a:prstGeom>
        </p:spPr>
      </p:pic>
      <p:sp useBgFill="1">
        <p:nvSpPr>
          <p:cNvPr id="21" name="Rectangle 20">
            <a:extLst>
              <a:ext uri="{FF2B5EF4-FFF2-40B4-BE49-F238E27FC236}">
                <a16:creationId xmlns:a16="http://schemas.microsoft.com/office/drawing/2014/main" id="{B78AA28C-5614-86BB-FE69-F19C6A877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7647" y="-1"/>
            <a:ext cx="508635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B213E4-60C7-65ED-83AA-76E4BD1AADEA}"/>
              </a:ext>
            </a:extLst>
          </p:cNvPr>
          <p:cNvSpPr>
            <a:spLocks noGrp="1"/>
          </p:cNvSpPr>
          <p:nvPr>
            <p:ph type="title"/>
          </p:nvPr>
        </p:nvSpPr>
        <p:spPr>
          <a:xfrm>
            <a:off x="4586487" y="405685"/>
            <a:ext cx="4098726" cy="1559301"/>
          </a:xfrm>
        </p:spPr>
        <p:txBody>
          <a:bodyPr>
            <a:normAutofit/>
          </a:bodyPr>
          <a:lstStyle/>
          <a:p>
            <a:r>
              <a:rPr lang="en-GB" sz="3500"/>
              <a:t>Work:  Culture and Community </a:t>
            </a:r>
          </a:p>
        </p:txBody>
      </p:sp>
      <p:sp>
        <p:nvSpPr>
          <p:cNvPr id="4" name="Content Placeholder 3">
            <a:extLst>
              <a:ext uri="{FF2B5EF4-FFF2-40B4-BE49-F238E27FC236}">
                <a16:creationId xmlns:a16="http://schemas.microsoft.com/office/drawing/2014/main" id="{6D6B3C92-2F65-EE71-1167-89F8323B8951}"/>
              </a:ext>
            </a:extLst>
          </p:cNvPr>
          <p:cNvSpPr>
            <a:spLocks noGrp="1"/>
          </p:cNvSpPr>
          <p:nvPr>
            <p:ph idx="1"/>
          </p:nvPr>
        </p:nvSpPr>
        <p:spPr>
          <a:xfrm>
            <a:off x="4134971" y="2285999"/>
            <a:ext cx="4726641" cy="3954079"/>
          </a:xfrm>
        </p:spPr>
        <p:txBody>
          <a:bodyPr anchor="ctr">
            <a:normAutofit lnSpcReduction="10000"/>
          </a:bodyPr>
          <a:lstStyle/>
          <a:p>
            <a:r>
              <a:rPr lang="en-GB" sz="1600" dirty="0"/>
              <a:t>The role of the organisational context on behaviour has rarely been explored in depth or theorised in the workplace behaviour literature yet a rich body of theory and evidence exists outside the field. </a:t>
            </a:r>
          </a:p>
          <a:p>
            <a:endParaRPr lang="en-GB" sz="1600" dirty="0"/>
          </a:p>
          <a:p>
            <a:r>
              <a:rPr lang="en-GB" sz="1600" dirty="0"/>
              <a:t>Need to consider how intervention design can better account for the ‘whole systems’ of an organisation and how interventions can be positioned within them.</a:t>
            </a:r>
          </a:p>
          <a:p>
            <a:pPr marL="0" indent="0">
              <a:buNone/>
            </a:pPr>
            <a:endParaRPr lang="en-GB" sz="1400" dirty="0"/>
          </a:p>
          <a:p>
            <a:pPr marL="0" indent="0">
              <a:buNone/>
            </a:pPr>
            <a:endParaRPr lang="en-GB" sz="1400" dirty="0"/>
          </a:p>
          <a:p>
            <a:pPr marL="0" indent="0">
              <a:buNone/>
            </a:pPr>
            <a:endParaRPr lang="en-GB" sz="1400" dirty="0"/>
          </a:p>
          <a:p>
            <a:pPr marL="0" indent="0">
              <a:buNone/>
            </a:pPr>
            <a:r>
              <a:rPr lang="en-GB" sz="1400" dirty="0"/>
              <a:t>Such, E., &amp; Mutrie, N. (2017). Using organisational cultural theory to understand workplace interventions to reduce sedentary time. </a:t>
            </a:r>
            <a:r>
              <a:rPr lang="en-GB" sz="1400" i="1" dirty="0"/>
              <a:t>International Journal of Health Promotion and Education</a:t>
            </a:r>
            <a:r>
              <a:rPr lang="en-GB" sz="1400" dirty="0"/>
              <a:t>, </a:t>
            </a:r>
            <a:r>
              <a:rPr lang="en-GB" sz="1400" i="1" dirty="0"/>
              <a:t>55</a:t>
            </a:r>
            <a:r>
              <a:rPr lang="en-GB" sz="1400" dirty="0"/>
              <a:t>(1), 18-29.</a:t>
            </a:r>
          </a:p>
        </p:txBody>
      </p:sp>
    </p:spTree>
    <p:extLst>
      <p:ext uri="{BB962C8B-B14F-4D97-AF65-F5344CB8AC3E}">
        <p14:creationId xmlns:p14="http://schemas.microsoft.com/office/powerpoint/2010/main" val="19820321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25ED35-1970-21DC-50B2-22183A9240B3}"/>
              </a:ext>
            </a:extLst>
          </p:cNvPr>
          <p:cNvSpPr>
            <a:spLocks noGrp="1"/>
          </p:cNvSpPr>
          <p:nvPr>
            <p:ph type="title"/>
          </p:nvPr>
        </p:nvSpPr>
        <p:spPr>
          <a:xfrm>
            <a:off x="350041" y="586855"/>
            <a:ext cx="2401025" cy="3387497"/>
          </a:xfrm>
        </p:spPr>
        <p:txBody>
          <a:bodyPr anchor="b">
            <a:normAutofit/>
          </a:bodyPr>
          <a:lstStyle/>
          <a:p>
            <a:pPr algn="r"/>
            <a:r>
              <a:rPr lang="en-GB" sz="3200">
                <a:solidFill>
                  <a:srgbClr val="FFFFFF"/>
                </a:solidFill>
              </a:rPr>
              <a:t>Positive Psychology Interventions</a:t>
            </a:r>
          </a:p>
        </p:txBody>
      </p:sp>
      <p:sp>
        <p:nvSpPr>
          <p:cNvPr id="23" name="Content Placeholder 2">
            <a:extLst>
              <a:ext uri="{FF2B5EF4-FFF2-40B4-BE49-F238E27FC236}">
                <a16:creationId xmlns:a16="http://schemas.microsoft.com/office/drawing/2014/main" id="{91930754-64E1-07D7-21A7-7A78AC47B42F}"/>
              </a:ext>
            </a:extLst>
          </p:cNvPr>
          <p:cNvSpPr>
            <a:spLocks noGrp="1"/>
          </p:cNvSpPr>
          <p:nvPr>
            <p:ph idx="1"/>
          </p:nvPr>
        </p:nvSpPr>
        <p:spPr>
          <a:xfrm>
            <a:off x="3436295" y="649480"/>
            <a:ext cx="5062246" cy="5546047"/>
          </a:xfrm>
        </p:spPr>
        <p:txBody>
          <a:bodyPr anchor="ctr">
            <a:normAutofit/>
          </a:bodyPr>
          <a:lstStyle/>
          <a:p>
            <a:r>
              <a:rPr lang="en-GB" sz="2800" dirty="0"/>
              <a:t>Positive workplace culture draws on positive psychology, an evidence-based branch of psychology focused on the character strengths and behaviours that lead to living a life of meaning and purpose. </a:t>
            </a:r>
          </a:p>
          <a:p>
            <a:endParaRPr lang="en-GB" sz="2800" dirty="0"/>
          </a:p>
          <a:p>
            <a:r>
              <a:rPr lang="en-GB" sz="2800" dirty="0"/>
              <a:t>People’s behaviours at work are shaped by the organisation’s collective beliefs and values. </a:t>
            </a:r>
          </a:p>
        </p:txBody>
      </p:sp>
    </p:spTree>
    <p:extLst>
      <p:ext uri="{BB962C8B-B14F-4D97-AF65-F5344CB8AC3E}">
        <p14:creationId xmlns:p14="http://schemas.microsoft.com/office/powerpoint/2010/main" val="29425815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PERMA &amp; the five building blocks of wellbeing </a:t>
            </a:r>
          </a:p>
        </p:txBody>
      </p:sp>
      <p:sp>
        <p:nvSpPr>
          <p:cNvPr id="4" name="Content Placeholder 3"/>
          <p:cNvSpPr>
            <a:spLocks noGrp="1"/>
          </p:cNvSpPr>
          <p:nvPr>
            <p:ph sz="half" idx="1"/>
          </p:nvPr>
        </p:nvSpPr>
        <p:spPr/>
        <p:txBody>
          <a:bodyPr>
            <a:normAutofit fontScale="92500" lnSpcReduction="20000"/>
          </a:bodyPr>
          <a:lstStyle/>
          <a:p>
            <a:pPr marL="0" indent="0">
              <a:buNone/>
            </a:pPr>
            <a:endParaRPr lang="en-GB" dirty="0"/>
          </a:p>
          <a:p>
            <a:endParaRPr lang="en-GB" dirty="0"/>
          </a:p>
          <a:p>
            <a:endParaRPr lang="en-GB" dirty="0"/>
          </a:p>
          <a:p>
            <a:endParaRPr lang="en-GB" dirty="0"/>
          </a:p>
        </p:txBody>
      </p:sp>
      <p:sp>
        <p:nvSpPr>
          <p:cNvPr id="3" name="Content Placeholder 2"/>
          <p:cNvSpPr>
            <a:spLocks noGrp="1"/>
          </p:cNvSpPr>
          <p:nvPr>
            <p:ph sz="half" idx="2"/>
          </p:nvPr>
        </p:nvSpPr>
        <p:spPr>
          <a:xfrm>
            <a:off x="4987568" y="2319618"/>
            <a:ext cx="3919271" cy="3057978"/>
          </a:xfrm>
        </p:spPr>
        <p:txBody>
          <a:bodyPr>
            <a:normAutofit fontScale="92500" lnSpcReduction="20000"/>
          </a:bodyPr>
          <a:lstStyle/>
          <a:p>
            <a:r>
              <a:rPr lang="en-GB" dirty="0"/>
              <a:t>P – positive emotion</a:t>
            </a:r>
          </a:p>
          <a:p>
            <a:r>
              <a:rPr lang="en-GB" dirty="0"/>
              <a:t>E – engagement</a:t>
            </a:r>
          </a:p>
          <a:p>
            <a:r>
              <a:rPr lang="en-GB" dirty="0"/>
              <a:t>R – relationships</a:t>
            </a:r>
          </a:p>
          <a:p>
            <a:r>
              <a:rPr lang="en-GB" dirty="0"/>
              <a:t>M – meaning</a:t>
            </a:r>
          </a:p>
          <a:p>
            <a:r>
              <a:rPr lang="en-GB" dirty="0"/>
              <a:t>A – achievement</a:t>
            </a:r>
          </a:p>
          <a:p>
            <a:endParaRPr lang="en-GB" dirty="0"/>
          </a:p>
          <a:p>
            <a:pPr marL="0" indent="0">
              <a:buNone/>
            </a:pPr>
            <a:r>
              <a:rPr lang="en-GB" dirty="0"/>
              <a:t>Seligman (2012)</a:t>
            </a:r>
          </a:p>
        </p:txBody>
      </p:sp>
      <p:pic>
        <p:nvPicPr>
          <p:cNvPr id="6" name="Picture 5"/>
          <p:cNvPicPr>
            <a:picLocks noChangeAspect="1"/>
          </p:cNvPicPr>
          <p:nvPr/>
        </p:nvPicPr>
        <p:blipFill>
          <a:blip r:embed="rId3"/>
          <a:stretch>
            <a:fillRect/>
          </a:stretch>
        </p:blipFill>
        <p:spPr>
          <a:xfrm>
            <a:off x="237161" y="2151529"/>
            <a:ext cx="4411041" cy="3308281"/>
          </a:xfrm>
          <a:prstGeom prst="rect">
            <a:avLst/>
          </a:prstGeom>
        </p:spPr>
      </p:pic>
      <p:sp>
        <p:nvSpPr>
          <p:cNvPr id="7" name="TextBox 6">
            <a:extLst>
              <a:ext uri="{FF2B5EF4-FFF2-40B4-BE49-F238E27FC236}">
                <a16:creationId xmlns:a16="http://schemas.microsoft.com/office/drawing/2014/main" id="{06AD2D6E-8DB0-8225-065E-ACD19A5B5AF3}"/>
              </a:ext>
            </a:extLst>
          </p:cNvPr>
          <p:cNvSpPr txBox="1"/>
          <p:nvPr/>
        </p:nvSpPr>
        <p:spPr>
          <a:xfrm>
            <a:off x="1661311" y="6011139"/>
            <a:ext cx="6314792" cy="369332"/>
          </a:xfrm>
          <a:prstGeom prst="rect">
            <a:avLst/>
          </a:prstGeom>
          <a:noFill/>
        </p:spPr>
        <p:txBody>
          <a:bodyPr wrap="square">
            <a:spAutoFit/>
          </a:bodyPr>
          <a:lstStyle/>
          <a:p>
            <a:r>
              <a:rPr lang="en-GB" dirty="0">
                <a:hlinkClick r:id="rId4"/>
              </a:rPr>
              <a:t>PERMA the Wellbeing model of Positive Psychology</a:t>
            </a:r>
            <a:endParaRPr lang="en-GB" dirty="0"/>
          </a:p>
        </p:txBody>
      </p:sp>
    </p:spTree>
    <p:extLst>
      <p:ext uri="{BB962C8B-B14F-4D97-AF65-F5344CB8AC3E}">
        <p14:creationId xmlns:p14="http://schemas.microsoft.com/office/powerpoint/2010/main" val="12072206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8EC43-E0DE-F4FF-B7EB-04BF52B42DF0}"/>
              </a:ext>
            </a:extLst>
          </p:cNvPr>
          <p:cNvSpPr>
            <a:spLocks noGrp="1"/>
          </p:cNvSpPr>
          <p:nvPr>
            <p:ph type="title"/>
          </p:nvPr>
        </p:nvSpPr>
        <p:spPr/>
        <p:txBody>
          <a:bodyPr/>
          <a:lstStyle/>
          <a:p>
            <a:r>
              <a:rPr lang="en-GB" dirty="0"/>
              <a:t>Evidence base…</a:t>
            </a:r>
          </a:p>
        </p:txBody>
      </p:sp>
      <p:sp>
        <p:nvSpPr>
          <p:cNvPr id="3" name="Content Placeholder 2">
            <a:extLst>
              <a:ext uri="{FF2B5EF4-FFF2-40B4-BE49-F238E27FC236}">
                <a16:creationId xmlns:a16="http://schemas.microsoft.com/office/drawing/2014/main" id="{BDA12DD8-7B41-F74A-B19F-40E2B91340DF}"/>
              </a:ext>
            </a:extLst>
          </p:cNvPr>
          <p:cNvSpPr>
            <a:spLocks noGrp="1"/>
          </p:cNvSpPr>
          <p:nvPr>
            <p:ph idx="1"/>
          </p:nvPr>
        </p:nvSpPr>
        <p:spPr/>
        <p:txBody>
          <a:bodyPr>
            <a:normAutofit fontScale="62500" lnSpcReduction="20000"/>
          </a:bodyPr>
          <a:lstStyle/>
          <a:p>
            <a:endParaRPr lang="en-GB" sz="1800" dirty="0"/>
          </a:p>
          <a:p>
            <a:pPr marL="0" indent="0">
              <a:buNone/>
            </a:pPr>
            <a:r>
              <a:rPr lang="en-GB" dirty="0"/>
              <a:t>Ibrahim et </a:t>
            </a:r>
            <a:r>
              <a:rPr lang="en-GB" dirty="0" err="1"/>
              <a:t>al’s</a:t>
            </a:r>
            <a:r>
              <a:rPr lang="en-GB" dirty="0"/>
              <a:t> systematic literature review between 2012 and 2022, reported 37 studies focused on PERMA in relation to wellbeing at work, primarily conducted in European countries</a:t>
            </a:r>
            <a:endParaRPr lang="en-GB" sz="1800" dirty="0"/>
          </a:p>
          <a:p>
            <a:endParaRPr lang="en-GB" sz="1800" dirty="0"/>
          </a:p>
          <a:p>
            <a:endParaRPr lang="en-GB" sz="1800" dirty="0"/>
          </a:p>
          <a:p>
            <a:r>
              <a:rPr lang="en-GB" dirty="0"/>
              <a:t>Three influential dimensions that affect employees in IWB</a:t>
            </a:r>
          </a:p>
          <a:p>
            <a:r>
              <a:rPr lang="en-GB" dirty="0"/>
              <a:t> 1) positive emotion, </a:t>
            </a:r>
          </a:p>
          <a:p>
            <a:r>
              <a:rPr lang="en-GB" dirty="0"/>
              <a:t>2) positive relationship</a:t>
            </a:r>
          </a:p>
          <a:p>
            <a:r>
              <a:rPr lang="en-GB" dirty="0"/>
              <a:t>3) engagement</a:t>
            </a:r>
          </a:p>
          <a:p>
            <a:endParaRPr lang="en-GB" dirty="0"/>
          </a:p>
          <a:p>
            <a:pPr marL="0" indent="0">
              <a:buNone/>
            </a:pPr>
            <a:r>
              <a:rPr lang="en-GB" dirty="0"/>
              <a:t>“Meaning and  Accomplishment need further investigation as there are limited studies on those dimensions”</a:t>
            </a:r>
            <a:endParaRPr lang="en-GB" sz="1800" dirty="0"/>
          </a:p>
          <a:p>
            <a:endParaRPr lang="en-GB" sz="1800" dirty="0"/>
          </a:p>
          <a:p>
            <a:endParaRPr lang="en-GB" sz="1800" dirty="0"/>
          </a:p>
          <a:p>
            <a:endParaRPr lang="en-GB" sz="1800" dirty="0"/>
          </a:p>
          <a:p>
            <a:pPr marL="0" indent="0">
              <a:buNone/>
            </a:pPr>
            <a:r>
              <a:rPr lang="en-GB" sz="2200" dirty="0"/>
              <a:t>Ibrahim, N. F., Sharif, S. M., Saleh, H., Hasan, N. H. M., &amp; </a:t>
            </a:r>
            <a:r>
              <a:rPr lang="en-GB" sz="2200" dirty="0" err="1"/>
              <a:t>Jayiddin</a:t>
            </a:r>
            <a:r>
              <a:rPr lang="en-GB" sz="2200" dirty="0"/>
              <a:t>, N. F. (2023). PERMA well-being and innovative work behaviour: a systematic literature review. </a:t>
            </a:r>
            <a:r>
              <a:rPr lang="en-GB" sz="2200" i="1" dirty="0"/>
              <a:t>F1000Research</a:t>
            </a:r>
            <a:r>
              <a:rPr lang="en-GB" sz="2200" dirty="0"/>
              <a:t>, </a:t>
            </a:r>
            <a:r>
              <a:rPr lang="en-GB" sz="2200" i="1" dirty="0"/>
              <a:t>12</a:t>
            </a:r>
            <a:r>
              <a:rPr lang="en-GB" sz="2200" dirty="0"/>
              <a:t>, 1338.</a:t>
            </a:r>
          </a:p>
        </p:txBody>
      </p:sp>
    </p:spTree>
    <p:extLst>
      <p:ext uri="{BB962C8B-B14F-4D97-AF65-F5344CB8AC3E}">
        <p14:creationId xmlns:p14="http://schemas.microsoft.com/office/powerpoint/2010/main" val="38347288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p:txBody>
          <a:bodyPr>
            <a:normAutofit fontScale="92500" lnSpcReduction="10000"/>
          </a:bodyPr>
          <a:lstStyle/>
          <a:p>
            <a:pPr marL="0" indent="0">
              <a:buNone/>
            </a:pPr>
            <a:endParaRPr lang="en-GB" dirty="0"/>
          </a:p>
          <a:p>
            <a:endParaRPr lang="en-GB" dirty="0"/>
          </a:p>
          <a:p>
            <a:endParaRPr lang="en-GB" dirty="0"/>
          </a:p>
          <a:p>
            <a:endParaRPr lang="en-GB" dirty="0"/>
          </a:p>
        </p:txBody>
      </p:sp>
      <p:sp>
        <p:nvSpPr>
          <p:cNvPr id="3" name="Content Placeholder 2"/>
          <p:cNvSpPr>
            <a:spLocks noGrp="1"/>
          </p:cNvSpPr>
          <p:nvPr>
            <p:ph sz="half" idx="2"/>
          </p:nvPr>
        </p:nvSpPr>
        <p:spPr>
          <a:xfrm>
            <a:off x="642782" y="2059045"/>
            <a:ext cx="3538728" cy="3201041"/>
          </a:xfrm>
        </p:spPr>
        <p:txBody>
          <a:bodyPr>
            <a:normAutofit fontScale="92500" lnSpcReduction="10000"/>
          </a:bodyPr>
          <a:lstStyle/>
          <a:p>
            <a:r>
              <a:rPr lang="en-GB" dirty="0"/>
              <a:t>P – positive emotion</a:t>
            </a:r>
          </a:p>
          <a:p>
            <a:r>
              <a:rPr lang="en-GB" dirty="0"/>
              <a:t>E – engagement</a:t>
            </a:r>
          </a:p>
          <a:p>
            <a:r>
              <a:rPr lang="en-GB" dirty="0"/>
              <a:t>R – relationships</a:t>
            </a:r>
          </a:p>
          <a:p>
            <a:r>
              <a:rPr lang="en-GB" dirty="0"/>
              <a:t>M – meaning</a:t>
            </a:r>
          </a:p>
          <a:p>
            <a:r>
              <a:rPr lang="en-GB" dirty="0"/>
              <a:t>A – achievement</a:t>
            </a:r>
          </a:p>
          <a:p>
            <a:endParaRPr lang="en-GB" dirty="0"/>
          </a:p>
          <a:p>
            <a:pPr marL="0" indent="0">
              <a:buNone/>
            </a:pPr>
            <a:r>
              <a:rPr lang="en-GB" dirty="0"/>
              <a:t>Seligman (2012)</a:t>
            </a:r>
          </a:p>
        </p:txBody>
      </p:sp>
      <p:sp>
        <p:nvSpPr>
          <p:cNvPr id="6" name="Title 1">
            <a:extLst>
              <a:ext uri="{FF2B5EF4-FFF2-40B4-BE49-F238E27FC236}">
                <a16:creationId xmlns:a16="http://schemas.microsoft.com/office/drawing/2014/main" id="{6B1DD34E-FB4F-9EF5-0BD0-43E0B09342AD}"/>
              </a:ext>
            </a:extLst>
          </p:cNvPr>
          <p:cNvSpPr>
            <a:spLocks noGrp="1"/>
          </p:cNvSpPr>
          <p:nvPr>
            <p:ph type="title"/>
          </p:nvPr>
        </p:nvSpPr>
        <p:spPr>
          <a:xfrm>
            <a:off x="457200" y="274638"/>
            <a:ext cx="8229600" cy="1143000"/>
          </a:xfrm>
        </p:spPr>
        <p:txBody>
          <a:bodyPr>
            <a:normAutofit fontScale="90000"/>
          </a:bodyPr>
          <a:lstStyle/>
          <a:p>
            <a:r>
              <a:rPr lang="en-GB" dirty="0"/>
              <a:t>In Class Activity: Positive Psychology Interventions (30mins) </a:t>
            </a:r>
          </a:p>
        </p:txBody>
      </p:sp>
      <p:sp>
        <p:nvSpPr>
          <p:cNvPr id="7" name="Rectangle: Rounded Corners 6">
            <a:extLst>
              <a:ext uri="{FF2B5EF4-FFF2-40B4-BE49-F238E27FC236}">
                <a16:creationId xmlns:a16="http://schemas.microsoft.com/office/drawing/2014/main" id="{0E45AD6E-467C-E852-F25B-8CC43766B0B7}"/>
              </a:ext>
            </a:extLst>
          </p:cNvPr>
          <p:cNvSpPr/>
          <p:nvPr/>
        </p:nvSpPr>
        <p:spPr>
          <a:xfrm>
            <a:off x="4677255" y="1600199"/>
            <a:ext cx="3644443" cy="4525963"/>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3200" dirty="0">
                <a:solidFill>
                  <a:schemeClr val="tx1"/>
                </a:solidFill>
              </a:rPr>
              <a:t>What interventions could be put into place for each of these?</a:t>
            </a:r>
          </a:p>
          <a:p>
            <a:pPr algn="ctr"/>
            <a:endParaRPr lang="en-GB" sz="3200" dirty="0">
              <a:solidFill>
                <a:schemeClr val="tx1"/>
              </a:solidFill>
            </a:endParaRPr>
          </a:p>
          <a:p>
            <a:pPr algn="ctr"/>
            <a:r>
              <a:rPr lang="en-GB" sz="3200" dirty="0">
                <a:solidFill>
                  <a:schemeClr val="tx1"/>
                </a:solidFill>
              </a:rPr>
              <a:t>Can you map these to COM-B?</a:t>
            </a:r>
          </a:p>
        </p:txBody>
      </p:sp>
    </p:spTree>
    <p:extLst>
      <p:ext uri="{BB962C8B-B14F-4D97-AF65-F5344CB8AC3E}">
        <p14:creationId xmlns:p14="http://schemas.microsoft.com/office/powerpoint/2010/main" val="29110151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9143999"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642"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
            <a:ext cx="9144001"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FC7F22-4F5F-3288-F0D5-BD6904A2939F}"/>
              </a:ext>
            </a:extLst>
          </p:cNvPr>
          <p:cNvSpPr>
            <a:spLocks noGrp="1"/>
          </p:cNvSpPr>
          <p:nvPr>
            <p:ph type="title"/>
          </p:nvPr>
        </p:nvSpPr>
        <p:spPr>
          <a:xfrm>
            <a:off x="524784" y="248038"/>
            <a:ext cx="5297791" cy="1159200"/>
          </a:xfrm>
        </p:spPr>
        <p:txBody>
          <a:bodyPr vert="horz" lIns="91440" tIns="45720" rIns="91440" bIns="45720" rtlCol="0" anchor="ctr">
            <a:normAutofit/>
          </a:bodyPr>
          <a:lstStyle/>
          <a:p>
            <a:pPr algn="l" defTabSz="914400">
              <a:lnSpc>
                <a:spcPct val="90000"/>
              </a:lnSpc>
            </a:pPr>
            <a:r>
              <a:rPr lang="en-US" sz="3500" kern="1200">
                <a:solidFill>
                  <a:srgbClr val="FFFFFF"/>
                </a:solidFill>
                <a:latin typeface="+mj-lt"/>
                <a:ea typeface="+mj-ea"/>
                <a:cs typeface="+mj-cs"/>
              </a:rPr>
              <a:t>Lets consider…</a:t>
            </a:r>
          </a:p>
        </p:txBody>
      </p:sp>
      <p:pic>
        <p:nvPicPr>
          <p:cNvPr id="5" name="Content Placeholder 4">
            <a:extLst>
              <a:ext uri="{FF2B5EF4-FFF2-40B4-BE49-F238E27FC236}">
                <a16:creationId xmlns:a16="http://schemas.microsoft.com/office/drawing/2014/main" id="{09990D47-7C11-B7E3-A0CB-6557E7021145}"/>
              </a:ext>
            </a:extLst>
          </p:cNvPr>
          <p:cNvPicPr>
            <a:picLocks noGrp="1" noChangeAspect="1"/>
          </p:cNvPicPr>
          <p:nvPr>
            <p:ph idx="1"/>
          </p:nvPr>
        </p:nvPicPr>
        <p:blipFill>
          <a:blip r:embed="rId2"/>
          <a:stretch>
            <a:fillRect/>
          </a:stretch>
        </p:blipFill>
        <p:spPr>
          <a:xfrm>
            <a:off x="324168" y="3257850"/>
            <a:ext cx="8495662" cy="1869045"/>
          </a:xfrm>
          <a:prstGeom prst="rect">
            <a:avLst/>
          </a:prstGeom>
        </p:spPr>
      </p:pic>
    </p:spTree>
    <p:extLst>
      <p:ext uri="{BB962C8B-B14F-4D97-AF65-F5344CB8AC3E}">
        <p14:creationId xmlns:p14="http://schemas.microsoft.com/office/powerpoint/2010/main" val="8343105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C0A808A-35C1-C350-FAE9-C4892E5075E8}"/>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9143999"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642"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
            <a:ext cx="9144001"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D01D81-589F-2A09-2FAB-94E87A40D5F6}"/>
              </a:ext>
            </a:extLst>
          </p:cNvPr>
          <p:cNvSpPr>
            <a:spLocks noGrp="1"/>
          </p:cNvSpPr>
          <p:nvPr>
            <p:ph type="title"/>
          </p:nvPr>
        </p:nvSpPr>
        <p:spPr>
          <a:xfrm>
            <a:off x="524784" y="248038"/>
            <a:ext cx="5297791" cy="1159200"/>
          </a:xfrm>
        </p:spPr>
        <p:txBody>
          <a:bodyPr vert="horz" lIns="91440" tIns="45720" rIns="91440" bIns="45720" rtlCol="0" anchor="ctr">
            <a:normAutofit/>
          </a:bodyPr>
          <a:lstStyle/>
          <a:p>
            <a:pPr algn="l" defTabSz="914400">
              <a:lnSpc>
                <a:spcPct val="90000"/>
              </a:lnSpc>
            </a:pPr>
            <a:r>
              <a:rPr lang="en-US" sz="3500" kern="1200">
                <a:solidFill>
                  <a:srgbClr val="FFFFFF"/>
                </a:solidFill>
                <a:latin typeface="+mj-lt"/>
                <a:ea typeface="+mj-ea"/>
                <a:cs typeface="+mj-cs"/>
              </a:rPr>
              <a:t>Lets consider…</a:t>
            </a:r>
          </a:p>
        </p:txBody>
      </p:sp>
      <p:pic>
        <p:nvPicPr>
          <p:cNvPr id="7" name="Content Placeholder 6">
            <a:extLst>
              <a:ext uri="{FF2B5EF4-FFF2-40B4-BE49-F238E27FC236}">
                <a16:creationId xmlns:a16="http://schemas.microsoft.com/office/drawing/2014/main" id="{B446D893-36B0-DBB0-BEE6-9FF41650C46B}"/>
              </a:ext>
            </a:extLst>
          </p:cNvPr>
          <p:cNvPicPr>
            <a:picLocks noGrp="1" noChangeAspect="1"/>
          </p:cNvPicPr>
          <p:nvPr>
            <p:ph idx="1"/>
          </p:nvPr>
        </p:nvPicPr>
        <p:blipFill>
          <a:blip r:embed="rId2"/>
          <a:stretch>
            <a:fillRect/>
          </a:stretch>
        </p:blipFill>
        <p:spPr>
          <a:xfrm>
            <a:off x="324168" y="2195892"/>
            <a:ext cx="8495662" cy="3992961"/>
          </a:xfrm>
          <a:prstGeom prst="rect">
            <a:avLst/>
          </a:prstGeom>
        </p:spPr>
      </p:pic>
    </p:spTree>
    <p:extLst>
      <p:ext uri="{BB962C8B-B14F-4D97-AF65-F5344CB8AC3E}">
        <p14:creationId xmlns:p14="http://schemas.microsoft.com/office/powerpoint/2010/main" val="4390956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0BEB9-7094-5E70-1DA0-1BF097D49C83}"/>
              </a:ext>
            </a:extLst>
          </p:cNvPr>
          <p:cNvSpPr>
            <a:spLocks noGrp="1"/>
          </p:cNvSpPr>
          <p:nvPr>
            <p:ph type="title"/>
          </p:nvPr>
        </p:nvSpPr>
        <p:spPr/>
        <p:txBody>
          <a:bodyPr/>
          <a:lstStyle/>
          <a:p>
            <a:r>
              <a:rPr lang="en-GB" dirty="0"/>
              <a:t>Critical Appraisal Activity</a:t>
            </a:r>
          </a:p>
        </p:txBody>
      </p:sp>
      <p:sp>
        <p:nvSpPr>
          <p:cNvPr id="3" name="Content Placeholder 2">
            <a:extLst>
              <a:ext uri="{FF2B5EF4-FFF2-40B4-BE49-F238E27FC236}">
                <a16:creationId xmlns:a16="http://schemas.microsoft.com/office/drawing/2014/main" id="{EB851F19-3F72-C7ED-4E6B-47649AB3CF01}"/>
              </a:ext>
            </a:extLst>
          </p:cNvPr>
          <p:cNvSpPr>
            <a:spLocks noGrp="1"/>
          </p:cNvSpPr>
          <p:nvPr>
            <p:ph idx="1"/>
          </p:nvPr>
        </p:nvSpPr>
        <p:spPr/>
        <p:txBody>
          <a:bodyPr/>
          <a:lstStyle/>
          <a:p>
            <a:r>
              <a:rPr lang="en-GB" dirty="0"/>
              <a:t>  Review each of the provided proposals individually (15mins)</a:t>
            </a:r>
          </a:p>
          <a:p>
            <a:endParaRPr lang="en-GB" dirty="0"/>
          </a:p>
          <a:p>
            <a:r>
              <a:rPr lang="en-GB" dirty="0"/>
              <a:t>Discuss the strengths and limitations as a group (20mins)</a:t>
            </a:r>
          </a:p>
          <a:p>
            <a:endParaRPr lang="en-GB" dirty="0"/>
          </a:p>
          <a:p>
            <a:r>
              <a:rPr lang="en-GB" dirty="0"/>
              <a:t>Assess against the provided criteria (10mins)</a:t>
            </a:r>
          </a:p>
        </p:txBody>
      </p:sp>
    </p:spTree>
    <p:extLst>
      <p:ext uri="{BB962C8B-B14F-4D97-AF65-F5344CB8AC3E}">
        <p14:creationId xmlns:p14="http://schemas.microsoft.com/office/powerpoint/2010/main" val="12323400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122</TotalTime>
  <Words>2247</Words>
  <Application>Microsoft Office PowerPoint</Application>
  <PresentationFormat>On-screen Show (4:3)</PresentationFormat>
  <Paragraphs>156</Paragraphs>
  <Slides>19</Slides>
  <Notes>16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Calibri</vt:lpstr>
      <vt:lpstr>Office Theme</vt:lpstr>
      <vt:lpstr>Behaviour Change in Organisations </vt:lpstr>
      <vt:lpstr>Session Plan</vt:lpstr>
      <vt:lpstr>The changing faces of work </vt:lpstr>
      <vt:lpstr>The ILO's Decent Work Agenda</vt:lpstr>
      <vt:lpstr>Defining Behaviour Change in Organisations</vt:lpstr>
      <vt:lpstr>Defining Behaviour Change in Organisations</vt:lpstr>
      <vt:lpstr>Levels of Intervention</vt:lpstr>
      <vt:lpstr>Defining Behaviour Change in Organisations</vt:lpstr>
      <vt:lpstr>To consider </vt:lpstr>
      <vt:lpstr>Work:  Culture and Community </vt:lpstr>
      <vt:lpstr>Work:  Culture and Community </vt:lpstr>
      <vt:lpstr>Work:  Culture and Community </vt:lpstr>
      <vt:lpstr>Positive Psychology Interventions</vt:lpstr>
      <vt:lpstr>PERMA &amp; the five building blocks of wellbeing </vt:lpstr>
      <vt:lpstr>Evidence base…</vt:lpstr>
      <vt:lpstr>In Class Activity: Positive Psychology Interventions (30mins) </vt:lpstr>
      <vt:lpstr>Lets consider…</vt:lpstr>
      <vt:lpstr>Lets consider…</vt:lpstr>
      <vt:lpstr>Critical Appraisal Activity</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Ceri Phelps</cp:lastModifiedBy>
  <cp:revision>2</cp:revision>
  <dcterms:created xsi:type="dcterms:W3CDTF">2013-01-27T09:14:16Z</dcterms:created>
  <dcterms:modified xsi:type="dcterms:W3CDTF">2026-03-17T07:30:16Z</dcterms:modified>
  <cp:category/>
</cp:coreProperties>
</file>