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2" r:id="rId6"/>
    <p:sldId id="261" r:id="rId7"/>
    <p:sldId id="267" r:id="rId8"/>
    <p:sldId id="268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FCB56A2-D8DB-49A1-ACEC-5F6D7907C356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0956283E-0901-49B3-A945-00C1AFEB85D3}">
      <dgm:prSet custT="1"/>
      <dgm:spPr/>
      <dgm:t>
        <a:bodyPr/>
        <a:lstStyle/>
        <a:p>
          <a:r>
            <a:rPr lang="en-US" sz="1400" dirty="0">
              <a:latin typeface="Arial Black" panose="020B0A04020102020204" pitchFamily="34" charset="0"/>
              <a:cs typeface="Arial" panose="020B0604020202020204" pitchFamily="34" charset="0"/>
            </a:rPr>
            <a:t>Effective intercultural communication is essential for collaborative learning, helping global team members share cultural insights and reduce misinterpretations in negotiations.</a:t>
          </a:r>
        </a:p>
      </dgm:t>
    </dgm:pt>
    <dgm:pt modelId="{DB20AE2D-9BA8-4351-8C56-4C2019A57E0D}" type="parTrans" cxnId="{50A591A9-2458-4844-96F5-74561692BA9E}">
      <dgm:prSet/>
      <dgm:spPr/>
      <dgm:t>
        <a:bodyPr/>
        <a:lstStyle/>
        <a:p>
          <a:endParaRPr lang="en-US"/>
        </a:p>
      </dgm:t>
    </dgm:pt>
    <dgm:pt modelId="{29617BCF-6ABB-4C66-856C-60B8AC41CE44}" type="sibTrans" cxnId="{50A591A9-2458-4844-96F5-74561692BA9E}">
      <dgm:prSet phldrT="01"/>
      <dgm:spPr/>
      <dgm:t>
        <a:bodyPr/>
        <a:lstStyle/>
        <a:p>
          <a:r>
            <a:rPr lang="en-US"/>
            <a:t>01</a:t>
          </a:r>
        </a:p>
      </dgm:t>
    </dgm:pt>
    <dgm:pt modelId="{419917F1-66FD-4512-B32E-BE4CE5FCFDEF}">
      <dgm:prSet custT="1"/>
      <dgm:spPr/>
      <dgm:t>
        <a:bodyPr/>
        <a:lstStyle/>
        <a:p>
          <a:r>
            <a:rPr lang="en-US" sz="1400" dirty="0">
              <a:latin typeface="Arial Black" panose="020B0A04020102020204" pitchFamily="34" charset="0"/>
              <a:cs typeface="Arial" panose="020B0604020202020204" pitchFamily="34" charset="0"/>
            </a:rPr>
            <a:t>Structured collaborative initiatives promote meaningful dialogue among international professionals, fostering trust and respect for successful business partnerships.</a:t>
          </a:r>
        </a:p>
      </dgm:t>
    </dgm:pt>
    <dgm:pt modelId="{B992098B-4769-4532-ADE9-9A6E11719B6A}" type="parTrans" cxnId="{D202407F-0417-4E06-AEC4-06E9C30AFF63}">
      <dgm:prSet/>
      <dgm:spPr/>
      <dgm:t>
        <a:bodyPr/>
        <a:lstStyle/>
        <a:p>
          <a:endParaRPr lang="en-US"/>
        </a:p>
      </dgm:t>
    </dgm:pt>
    <dgm:pt modelId="{AD496B64-5503-4850-9AFE-9B7D908A5706}" type="sibTrans" cxnId="{D202407F-0417-4E06-AEC4-06E9C30AFF63}">
      <dgm:prSet phldrT="02"/>
      <dgm:spPr/>
      <dgm:t>
        <a:bodyPr/>
        <a:lstStyle/>
        <a:p>
          <a:r>
            <a:rPr lang="en-US"/>
            <a:t>02</a:t>
          </a:r>
        </a:p>
      </dgm:t>
    </dgm:pt>
    <dgm:pt modelId="{B8FB6BBE-191E-464B-968C-8AE2CC82EB97}">
      <dgm:prSet custT="1"/>
      <dgm:spPr/>
      <dgm:t>
        <a:bodyPr/>
        <a:lstStyle/>
        <a:p>
          <a:r>
            <a:rPr lang="en-US" sz="1400" dirty="0">
              <a:latin typeface="Arial Black" panose="020B0A04020102020204" pitchFamily="34" charset="0"/>
              <a:cs typeface="Arial" panose="020B0604020202020204" pitchFamily="34" charset="0"/>
            </a:rPr>
            <a:t>Immersive collaborative experiences equip employees with skills to navigate language and cultural differences, improving communication and the quality of global teamwork (Vygotsky, 1986).</a:t>
          </a:r>
        </a:p>
      </dgm:t>
    </dgm:pt>
    <dgm:pt modelId="{8A5542FB-CEC8-46A3-A3D5-145DE9B7E936}" type="parTrans" cxnId="{11472A72-7413-4C48-9BE4-87EA64D6D906}">
      <dgm:prSet/>
      <dgm:spPr/>
      <dgm:t>
        <a:bodyPr/>
        <a:lstStyle/>
        <a:p>
          <a:endParaRPr lang="en-US"/>
        </a:p>
      </dgm:t>
    </dgm:pt>
    <dgm:pt modelId="{BCAEC625-D36A-4B4D-8F4D-DC0B0E637BE3}" type="sibTrans" cxnId="{11472A72-7413-4C48-9BE4-87EA64D6D906}">
      <dgm:prSet phldrT="03"/>
      <dgm:spPr/>
      <dgm:t>
        <a:bodyPr/>
        <a:lstStyle/>
        <a:p>
          <a:r>
            <a:rPr lang="en-US"/>
            <a:t>03</a:t>
          </a:r>
        </a:p>
      </dgm:t>
    </dgm:pt>
    <dgm:pt modelId="{F71F7BBC-6853-4730-991C-E94126929C2A}" type="pres">
      <dgm:prSet presAssocID="{9FCB56A2-D8DB-49A1-ACEC-5F6D7907C356}" presName="Name0" presStyleCnt="0">
        <dgm:presLayoutVars>
          <dgm:animLvl val="lvl"/>
          <dgm:resizeHandles val="exact"/>
        </dgm:presLayoutVars>
      </dgm:prSet>
      <dgm:spPr/>
    </dgm:pt>
    <dgm:pt modelId="{5AC6AECC-A100-401B-8B6C-801EE447B25D}" type="pres">
      <dgm:prSet presAssocID="{0956283E-0901-49B3-A945-00C1AFEB85D3}" presName="compositeNode" presStyleCnt="0">
        <dgm:presLayoutVars>
          <dgm:bulletEnabled val="1"/>
        </dgm:presLayoutVars>
      </dgm:prSet>
      <dgm:spPr/>
    </dgm:pt>
    <dgm:pt modelId="{4A0FA7D3-7553-415E-8E2C-E261B378807A}" type="pres">
      <dgm:prSet presAssocID="{0956283E-0901-49B3-A945-00C1AFEB85D3}" presName="bgRect" presStyleLbl="alignNode1" presStyleIdx="0" presStyleCnt="3"/>
      <dgm:spPr/>
    </dgm:pt>
    <dgm:pt modelId="{E1C114E9-D50F-43C0-BC41-6D7ABA1E9D27}" type="pres">
      <dgm:prSet presAssocID="{29617BCF-6ABB-4C66-856C-60B8AC41CE44}" presName="sibTransNodeRect" presStyleLbl="alignNode1" presStyleIdx="0" presStyleCnt="3">
        <dgm:presLayoutVars>
          <dgm:chMax val="0"/>
          <dgm:bulletEnabled val="1"/>
        </dgm:presLayoutVars>
      </dgm:prSet>
      <dgm:spPr/>
    </dgm:pt>
    <dgm:pt modelId="{E89B5142-0273-4E2B-8B52-8873B6482AC1}" type="pres">
      <dgm:prSet presAssocID="{0956283E-0901-49B3-A945-00C1AFEB85D3}" presName="nodeRect" presStyleLbl="alignNode1" presStyleIdx="0" presStyleCnt="3">
        <dgm:presLayoutVars>
          <dgm:bulletEnabled val="1"/>
        </dgm:presLayoutVars>
      </dgm:prSet>
      <dgm:spPr/>
    </dgm:pt>
    <dgm:pt modelId="{53EF6457-2D10-4BAE-9970-D495F780934A}" type="pres">
      <dgm:prSet presAssocID="{29617BCF-6ABB-4C66-856C-60B8AC41CE44}" presName="sibTrans" presStyleCnt="0"/>
      <dgm:spPr/>
    </dgm:pt>
    <dgm:pt modelId="{9185EF78-8DA7-46EA-9823-F45447726E26}" type="pres">
      <dgm:prSet presAssocID="{419917F1-66FD-4512-B32E-BE4CE5FCFDEF}" presName="compositeNode" presStyleCnt="0">
        <dgm:presLayoutVars>
          <dgm:bulletEnabled val="1"/>
        </dgm:presLayoutVars>
      </dgm:prSet>
      <dgm:spPr/>
    </dgm:pt>
    <dgm:pt modelId="{C3552884-4953-4F2C-8621-728E9C3832FE}" type="pres">
      <dgm:prSet presAssocID="{419917F1-66FD-4512-B32E-BE4CE5FCFDEF}" presName="bgRect" presStyleLbl="alignNode1" presStyleIdx="1" presStyleCnt="3"/>
      <dgm:spPr/>
    </dgm:pt>
    <dgm:pt modelId="{C87D97ED-9D41-46D3-A45D-5B7BA9D83A0A}" type="pres">
      <dgm:prSet presAssocID="{AD496B64-5503-4850-9AFE-9B7D908A5706}" presName="sibTransNodeRect" presStyleLbl="alignNode1" presStyleIdx="1" presStyleCnt="3">
        <dgm:presLayoutVars>
          <dgm:chMax val="0"/>
          <dgm:bulletEnabled val="1"/>
        </dgm:presLayoutVars>
      </dgm:prSet>
      <dgm:spPr/>
    </dgm:pt>
    <dgm:pt modelId="{B7B3A8B2-E1C9-4D77-9989-5B7E393CF7E9}" type="pres">
      <dgm:prSet presAssocID="{419917F1-66FD-4512-B32E-BE4CE5FCFDEF}" presName="nodeRect" presStyleLbl="alignNode1" presStyleIdx="1" presStyleCnt="3">
        <dgm:presLayoutVars>
          <dgm:bulletEnabled val="1"/>
        </dgm:presLayoutVars>
      </dgm:prSet>
      <dgm:spPr/>
    </dgm:pt>
    <dgm:pt modelId="{289C3D19-0047-424A-966C-727F0D61C384}" type="pres">
      <dgm:prSet presAssocID="{AD496B64-5503-4850-9AFE-9B7D908A5706}" presName="sibTrans" presStyleCnt="0"/>
      <dgm:spPr/>
    </dgm:pt>
    <dgm:pt modelId="{C7D038BF-0482-45D8-B72C-5E1EB80F5436}" type="pres">
      <dgm:prSet presAssocID="{B8FB6BBE-191E-464B-968C-8AE2CC82EB97}" presName="compositeNode" presStyleCnt="0">
        <dgm:presLayoutVars>
          <dgm:bulletEnabled val="1"/>
        </dgm:presLayoutVars>
      </dgm:prSet>
      <dgm:spPr/>
    </dgm:pt>
    <dgm:pt modelId="{5FC75FB9-3F56-4B0B-8710-86971027DE28}" type="pres">
      <dgm:prSet presAssocID="{B8FB6BBE-191E-464B-968C-8AE2CC82EB97}" presName="bgRect" presStyleLbl="alignNode1" presStyleIdx="2" presStyleCnt="3"/>
      <dgm:spPr/>
    </dgm:pt>
    <dgm:pt modelId="{AAA9188D-8129-410B-831B-F65AD00C98DB}" type="pres">
      <dgm:prSet presAssocID="{BCAEC625-D36A-4B4D-8F4D-DC0B0E637BE3}" presName="sibTransNodeRect" presStyleLbl="alignNode1" presStyleIdx="2" presStyleCnt="3">
        <dgm:presLayoutVars>
          <dgm:chMax val="0"/>
          <dgm:bulletEnabled val="1"/>
        </dgm:presLayoutVars>
      </dgm:prSet>
      <dgm:spPr/>
    </dgm:pt>
    <dgm:pt modelId="{A242CA44-501D-4574-AAA6-299562CEC783}" type="pres">
      <dgm:prSet presAssocID="{B8FB6BBE-191E-464B-968C-8AE2CC82EB97}" presName="nodeRect" presStyleLbl="alignNode1" presStyleIdx="2" presStyleCnt="3">
        <dgm:presLayoutVars>
          <dgm:bulletEnabled val="1"/>
        </dgm:presLayoutVars>
      </dgm:prSet>
      <dgm:spPr/>
    </dgm:pt>
  </dgm:ptLst>
  <dgm:cxnLst>
    <dgm:cxn modelId="{26684F39-6BB6-410D-9DF3-BA615E61EF82}" type="presOf" srcId="{B8FB6BBE-191E-464B-968C-8AE2CC82EB97}" destId="{A242CA44-501D-4574-AAA6-299562CEC783}" srcOrd="1" destOrd="0" presId="urn:microsoft.com/office/officeart/2016/7/layout/LinearBlockProcessNumbered"/>
    <dgm:cxn modelId="{11472A72-7413-4C48-9BE4-87EA64D6D906}" srcId="{9FCB56A2-D8DB-49A1-ACEC-5F6D7907C356}" destId="{B8FB6BBE-191E-464B-968C-8AE2CC82EB97}" srcOrd="2" destOrd="0" parTransId="{8A5542FB-CEC8-46A3-A3D5-145DE9B7E936}" sibTransId="{BCAEC625-D36A-4B4D-8F4D-DC0B0E637BE3}"/>
    <dgm:cxn modelId="{FCC9F957-611F-4974-928C-FE5EC97F0582}" type="presOf" srcId="{419917F1-66FD-4512-B32E-BE4CE5FCFDEF}" destId="{B7B3A8B2-E1C9-4D77-9989-5B7E393CF7E9}" srcOrd="1" destOrd="0" presId="urn:microsoft.com/office/officeart/2016/7/layout/LinearBlockProcessNumbered"/>
    <dgm:cxn modelId="{D202407F-0417-4E06-AEC4-06E9C30AFF63}" srcId="{9FCB56A2-D8DB-49A1-ACEC-5F6D7907C356}" destId="{419917F1-66FD-4512-B32E-BE4CE5FCFDEF}" srcOrd="1" destOrd="0" parTransId="{B992098B-4769-4532-ADE9-9A6E11719B6A}" sibTransId="{AD496B64-5503-4850-9AFE-9B7D908A5706}"/>
    <dgm:cxn modelId="{3C1A5482-8A5E-46F5-87EF-DC853FDD4AF4}" type="presOf" srcId="{B8FB6BBE-191E-464B-968C-8AE2CC82EB97}" destId="{5FC75FB9-3F56-4B0B-8710-86971027DE28}" srcOrd="0" destOrd="0" presId="urn:microsoft.com/office/officeart/2016/7/layout/LinearBlockProcessNumbered"/>
    <dgm:cxn modelId="{CFCBCD92-4F49-4AD6-A84A-4592380D8B8B}" type="presOf" srcId="{29617BCF-6ABB-4C66-856C-60B8AC41CE44}" destId="{E1C114E9-D50F-43C0-BC41-6D7ABA1E9D27}" srcOrd="0" destOrd="0" presId="urn:microsoft.com/office/officeart/2016/7/layout/LinearBlockProcessNumbered"/>
    <dgm:cxn modelId="{4E82AE97-F03C-419E-A3F9-51ADD07B4573}" type="presOf" srcId="{0956283E-0901-49B3-A945-00C1AFEB85D3}" destId="{4A0FA7D3-7553-415E-8E2C-E261B378807A}" srcOrd="0" destOrd="0" presId="urn:microsoft.com/office/officeart/2016/7/layout/LinearBlockProcessNumbered"/>
    <dgm:cxn modelId="{50A591A9-2458-4844-96F5-74561692BA9E}" srcId="{9FCB56A2-D8DB-49A1-ACEC-5F6D7907C356}" destId="{0956283E-0901-49B3-A945-00C1AFEB85D3}" srcOrd="0" destOrd="0" parTransId="{DB20AE2D-9BA8-4351-8C56-4C2019A57E0D}" sibTransId="{29617BCF-6ABB-4C66-856C-60B8AC41CE44}"/>
    <dgm:cxn modelId="{C1E74AB6-C4A6-4653-B813-B83E145E6355}" type="presOf" srcId="{BCAEC625-D36A-4B4D-8F4D-DC0B0E637BE3}" destId="{AAA9188D-8129-410B-831B-F65AD00C98DB}" srcOrd="0" destOrd="0" presId="urn:microsoft.com/office/officeart/2016/7/layout/LinearBlockProcessNumbered"/>
    <dgm:cxn modelId="{5168E7BF-E5FB-4932-8B9E-B60A948C4F98}" type="presOf" srcId="{419917F1-66FD-4512-B32E-BE4CE5FCFDEF}" destId="{C3552884-4953-4F2C-8621-728E9C3832FE}" srcOrd="0" destOrd="0" presId="urn:microsoft.com/office/officeart/2016/7/layout/LinearBlockProcessNumbered"/>
    <dgm:cxn modelId="{C4848CD1-CB7A-416D-9ED6-6A93BD0C1EED}" type="presOf" srcId="{0956283E-0901-49B3-A945-00C1AFEB85D3}" destId="{E89B5142-0273-4E2B-8B52-8873B6482AC1}" srcOrd="1" destOrd="0" presId="urn:microsoft.com/office/officeart/2016/7/layout/LinearBlockProcessNumbered"/>
    <dgm:cxn modelId="{02623EE7-182B-4D7B-9D16-0E46B27DB1E5}" type="presOf" srcId="{AD496B64-5503-4850-9AFE-9B7D908A5706}" destId="{C87D97ED-9D41-46D3-A45D-5B7BA9D83A0A}" srcOrd="0" destOrd="0" presId="urn:microsoft.com/office/officeart/2016/7/layout/LinearBlockProcessNumbered"/>
    <dgm:cxn modelId="{C5FF96F6-855A-4B2E-935B-05749C87129D}" type="presOf" srcId="{9FCB56A2-D8DB-49A1-ACEC-5F6D7907C356}" destId="{F71F7BBC-6853-4730-991C-E94126929C2A}" srcOrd="0" destOrd="0" presId="urn:microsoft.com/office/officeart/2016/7/layout/LinearBlockProcessNumbered"/>
    <dgm:cxn modelId="{8CBC3DE4-0C18-4523-91ED-B47A7CA38D61}" type="presParOf" srcId="{F71F7BBC-6853-4730-991C-E94126929C2A}" destId="{5AC6AECC-A100-401B-8B6C-801EE447B25D}" srcOrd="0" destOrd="0" presId="urn:microsoft.com/office/officeart/2016/7/layout/LinearBlockProcessNumbered"/>
    <dgm:cxn modelId="{717F4314-D380-49BC-A449-EDACB2A4E377}" type="presParOf" srcId="{5AC6AECC-A100-401B-8B6C-801EE447B25D}" destId="{4A0FA7D3-7553-415E-8E2C-E261B378807A}" srcOrd="0" destOrd="0" presId="urn:microsoft.com/office/officeart/2016/7/layout/LinearBlockProcessNumbered"/>
    <dgm:cxn modelId="{0152BBD2-7599-48FE-9635-6401DAE6FD4C}" type="presParOf" srcId="{5AC6AECC-A100-401B-8B6C-801EE447B25D}" destId="{E1C114E9-D50F-43C0-BC41-6D7ABA1E9D27}" srcOrd="1" destOrd="0" presId="urn:microsoft.com/office/officeart/2016/7/layout/LinearBlockProcessNumbered"/>
    <dgm:cxn modelId="{06455B6C-BF99-42F3-B296-A75F7060B98B}" type="presParOf" srcId="{5AC6AECC-A100-401B-8B6C-801EE447B25D}" destId="{E89B5142-0273-4E2B-8B52-8873B6482AC1}" srcOrd="2" destOrd="0" presId="urn:microsoft.com/office/officeart/2016/7/layout/LinearBlockProcessNumbered"/>
    <dgm:cxn modelId="{AFCEC23B-E438-4603-93CC-B5226A1A5DD6}" type="presParOf" srcId="{F71F7BBC-6853-4730-991C-E94126929C2A}" destId="{53EF6457-2D10-4BAE-9970-D495F780934A}" srcOrd="1" destOrd="0" presId="urn:microsoft.com/office/officeart/2016/7/layout/LinearBlockProcessNumbered"/>
    <dgm:cxn modelId="{F004C7D4-EAC3-4F7B-A386-7542783AD099}" type="presParOf" srcId="{F71F7BBC-6853-4730-991C-E94126929C2A}" destId="{9185EF78-8DA7-46EA-9823-F45447726E26}" srcOrd="2" destOrd="0" presId="urn:microsoft.com/office/officeart/2016/7/layout/LinearBlockProcessNumbered"/>
    <dgm:cxn modelId="{554AB971-14C5-4056-9574-3E4FA107A6DC}" type="presParOf" srcId="{9185EF78-8DA7-46EA-9823-F45447726E26}" destId="{C3552884-4953-4F2C-8621-728E9C3832FE}" srcOrd="0" destOrd="0" presId="urn:microsoft.com/office/officeart/2016/7/layout/LinearBlockProcessNumbered"/>
    <dgm:cxn modelId="{1D52B304-D7AB-4722-988D-21675DE0ABF2}" type="presParOf" srcId="{9185EF78-8DA7-46EA-9823-F45447726E26}" destId="{C87D97ED-9D41-46D3-A45D-5B7BA9D83A0A}" srcOrd="1" destOrd="0" presId="urn:microsoft.com/office/officeart/2016/7/layout/LinearBlockProcessNumbered"/>
    <dgm:cxn modelId="{F6189142-61D1-4CDC-8598-6F97C9693BF0}" type="presParOf" srcId="{9185EF78-8DA7-46EA-9823-F45447726E26}" destId="{B7B3A8B2-E1C9-4D77-9989-5B7E393CF7E9}" srcOrd="2" destOrd="0" presId="urn:microsoft.com/office/officeart/2016/7/layout/LinearBlockProcessNumbered"/>
    <dgm:cxn modelId="{22254A2C-F63B-4AD6-8833-AC9683B3A0BF}" type="presParOf" srcId="{F71F7BBC-6853-4730-991C-E94126929C2A}" destId="{289C3D19-0047-424A-966C-727F0D61C384}" srcOrd="3" destOrd="0" presId="urn:microsoft.com/office/officeart/2016/7/layout/LinearBlockProcessNumbered"/>
    <dgm:cxn modelId="{5792D9AB-A5FA-4CE9-A27F-6551A6E8417D}" type="presParOf" srcId="{F71F7BBC-6853-4730-991C-E94126929C2A}" destId="{C7D038BF-0482-45D8-B72C-5E1EB80F5436}" srcOrd="4" destOrd="0" presId="urn:microsoft.com/office/officeart/2016/7/layout/LinearBlockProcessNumbered"/>
    <dgm:cxn modelId="{41770420-19E7-4206-B58D-27AE12CA2658}" type="presParOf" srcId="{C7D038BF-0482-45D8-B72C-5E1EB80F5436}" destId="{5FC75FB9-3F56-4B0B-8710-86971027DE28}" srcOrd="0" destOrd="0" presId="urn:microsoft.com/office/officeart/2016/7/layout/LinearBlockProcessNumbered"/>
    <dgm:cxn modelId="{3511B0D6-645B-4526-B9E2-F19252C3EB15}" type="presParOf" srcId="{C7D038BF-0482-45D8-B72C-5E1EB80F5436}" destId="{AAA9188D-8129-410B-831B-F65AD00C98DB}" srcOrd="1" destOrd="0" presId="urn:microsoft.com/office/officeart/2016/7/layout/LinearBlockProcessNumbered"/>
    <dgm:cxn modelId="{E57FCB1E-7E9D-4134-A4EB-279BA1A14F2D}" type="presParOf" srcId="{C7D038BF-0482-45D8-B72C-5E1EB80F5436}" destId="{A242CA44-501D-4574-AAA6-299562CEC783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D0ACC15-3C69-4B7E-B0BD-40EC062719A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7E992F7C-B3E3-4EE8-BBD2-CB4F7B64AB05}">
      <dgm:prSet custT="1"/>
      <dgm:spPr/>
      <dgm:t>
        <a:bodyPr/>
        <a:lstStyle/>
        <a:p>
          <a:r>
            <a:rPr lang="en-US" sz="1400" dirty="0">
              <a:latin typeface="Arial Black" panose="020B0A04020102020204" pitchFamily="34" charset="0"/>
              <a:cs typeface="Arial" panose="020B0604020202020204" pitchFamily="34" charset="0"/>
            </a:rPr>
            <a:t>Collaborative learning environments leverage diverse perspectives to foster innovative solutions for global challenges through creative problem-solving and strategic thinking (Slavin, 2014).</a:t>
          </a:r>
        </a:p>
      </dgm:t>
    </dgm:pt>
    <dgm:pt modelId="{B1CAD3AE-9B9C-4FA6-8DF3-77552DA395C6}" type="parTrans" cxnId="{35B6F6DB-54CB-4350-85FC-07D55C5C8703}">
      <dgm:prSet/>
      <dgm:spPr/>
      <dgm:t>
        <a:bodyPr/>
        <a:lstStyle/>
        <a:p>
          <a:endParaRPr lang="en-US"/>
        </a:p>
      </dgm:t>
    </dgm:pt>
    <dgm:pt modelId="{BDC58848-5CF7-413D-B6E2-4A2A84D0D44D}" type="sibTrans" cxnId="{35B6F6DB-54CB-4350-85FC-07D55C5C8703}">
      <dgm:prSet/>
      <dgm:spPr/>
      <dgm:t>
        <a:bodyPr/>
        <a:lstStyle/>
        <a:p>
          <a:endParaRPr lang="en-US"/>
        </a:p>
      </dgm:t>
    </dgm:pt>
    <dgm:pt modelId="{084BA91A-DF30-47B9-B64E-DC19EF334BDE}">
      <dgm:prSet custT="1"/>
      <dgm:spPr/>
      <dgm:t>
        <a:bodyPr/>
        <a:lstStyle/>
        <a:p>
          <a:r>
            <a:rPr lang="en-US" sz="1400" dirty="0">
              <a:latin typeface="Arial Black" panose="020B0A04020102020204" pitchFamily="34" charset="0"/>
              <a:cs typeface="Arial" panose="020B0604020202020204" pitchFamily="34" charset="0"/>
            </a:rPr>
            <a:t>Open forums for idea exchange within international teams enable rapid iteration of concepts and incorporation of localized insights, leading to products and services that appeal to various markets.</a:t>
          </a:r>
        </a:p>
      </dgm:t>
    </dgm:pt>
    <dgm:pt modelId="{19387950-C1C7-4044-BD78-8421DBF86203}" type="parTrans" cxnId="{75EF5E0B-3F33-4589-87DB-14ED9387BB4B}">
      <dgm:prSet/>
      <dgm:spPr/>
      <dgm:t>
        <a:bodyPr/>
        <a:lstStyle/>
        <a:p>
          <a:endParaRPr lang="en-US"/>
        </a:p>
      </dgm:t>
    </dgm:pt>
    <dgm:pt modelId="{0DF6753F-48D1-40FB-B079-5021D77B4319}" type="sibTrans" cxnId="{75EF5E0B-3F33-4589-87DB-14ED9387BB4B}">
      <dgm:prSet/>
      <dgm:spPr/>
      <dgm:t>
        <a:bodyPr/>
        <a:lstStyle/>
        <a:p>
          <a:endParaRPr lang="en-US"/>
        </a:p>
      </dgm:t>
    </dgm:pt>
    <dgm:pt modelId="{AF1FF757-892F-42F0-8252-B81E4FA657E6}">
      <dgm:prSet custT="1"/>
      <dgm:spPr/>
      <dgm:t>
        <a:bodyPr/>
        <a:lstStyle/>
        <a:p>
          <a:r>
            <a:rPr lang="en-US" sz="1400" dirty="0">
              <a:latin typeface="Arial Black" panose="020B0A04020102020204" pitchFamily="34" charset="0"/>
              <a:cs typeface="Arial" panose="020B0604020202020204" pitchFamily="34" charset="0"/>
            </a:rPr>
            <a:t>The combination of global creativity and structured collaboration enhances the innovation cycle and promotes a culture of experimentation and continuous improvement, crucial for maintaining a competitive edge.</a:t>
          </a:r>
        </a:p>
      </dgm:t>
    </dgm:pt>
    <dgm:pt modelId="{763E1841-33AB-48CF-B211-0E9C255C8684}" type="parTrans" cxnId="{3EAF2E43-D4EF-42BE-866C-5141BB6B560D}">
      <dgm:prSet/>
      <dgm:spPr/>
      <dgm:t>
        <a:bodyPr/>
        <a:lstStyle/>
        <a:p>
          <a:endParaRPr lang="en-US"/>
        </a:p>
      </dgm:t>
    </dgm:pt>
    <dgm:pt modelId="{195FDE11-D365-4116-8F2B-95512DA5C39E}" type="sibTrans" cxnId="{3EAF2E43-D4EF-42BE-866C-5141BB6B560D}">
      <dgm:prSet/>
      <dgm:spPr/>
      <dgm:t>
        <a:bodyPr/>
        <a:lstStyle/>
        <a:p>
          <a:endParaRPr lang="en-US"/>
        </a:p>
      </dgm:t>
    </dgm:pt>
    <dgm:pt modelId="{067988C4-1141-431F-A710-C66B17C7C47C}" type="pres">
      <dgm:prSet presAssocID="{8D0ACC15-3C69-4B7E-B0BD-40EC062719A8}" presName="root" presStyleCnt="0">
        <dgm:presLayoutVars>
          <dgm:dir/>
          <dgm:resizeHandles val="exact"/>
        </dgm:presLayoutVars>
      </dgm:prSet>
      <dgm:spPr/>
    </dgm:pt>
    <dgm:pt modelId="{8A8D5F2B-16D7-4627-A5F9-68AE9DE57EDF}" type="pres">
      <dgm:prSet presAssocID="{7E992F7C-B3E3-4EE8-BBD2-CB4F7B64AB05}" presName="compNode" presStyleCnt="0"/>
      <dgm:spPr/>
    </dgm:pt>
    <dgm:pt modelId="{783756F4-7B02-4F1B-BB6E-FB41EFE85EF2}" type="pres">
      <dgm:prSet presAssocID="{7E992F7C-B3E3-4EE8-BBD2-CB4F7B64AB05}" presName="bgRect" presStyleLbl="bgShp" presStyleIdx="0" presStyleCnt="3" custLinFactNeighborX="-14" custLinFactNeighborY="85"/>
      <dgm:spPr/>
    </dgm:pt>
    <dgm:pt modelId="{C1544282-2891-48BD-A0D0-F86EA1176BC4}" type="pres">
      <dgm:prSet presAssocID="{7E992F7C-B3E3-4EE8-BBD2-CB4F7B64AB0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Brainstorm"/>
        </a:ext>
      </dgm:extLst>
    </dgm:pt>
    <dgm:pt modelId="{5C25A863-8BFF-4B6F-9BC9-F3EDD29E1008}" type="pres">
      <dgm:prSet presAssocID="{7E992F7C-B3E3-4EE8-BBD2-CB4F7B64AB05}" presName="spaceRect" presStyleCnt="0"/>
      <dgm:spPr/>
    </dgm:pt>
    <dgm:pt modelId="{D0DD46D2-DF5B-4E11-BA96-3D212F27CADA}" type="pres">
      <dgm:prSet presAssocID="{7E992F7C-B3E3-4EE8-BBD2-CB4F7B64AB05}" presName="parTx" presStyleLbl="revTx" presStyleIdx="0" presStyleCnt="3">
        <dgm:presLayoutVars>
          <dgm:chMax val="0"/>
          <dgm:chPref val="0"/>
        </dgm:presLayoutVars>
      </dgm:prSet>
      <dgm:spPr/>
    </dgm:pt>
    <dgm:pt modelId="{A52C6CCD-24D6-420C-8608-BB858DFE374F}" type="pres">
      <dgm:prSet presAssocID="{BDC58848-5CF7-413D-B6E2-4A2A84D0D44D}" presName="sibTrans" presStyleCnt="0"/>
      <dgm:spPr/>
    </dgm:pt>
    <dgm:pt modelId="{2FB9D971-1F8B-47FB-B678-B6C63C90B7B1}" type="pres">
      <dgm:prSet presAssocID="{084BA91A-DF30-47B9-B64E-DC19EF334BDE}" presName="compNode" presStyleCnt="0"/>
      <dgm:spPr/>
    </dgm:pt>
    <dgm:pt modelId="{4D9FA7CB-AD7C-4778-BC24-8607E540BE2F}" type="pres">
      <dgm:prSet presAssocID="{084BA91A-DF30-47B9-B64E-DC19EF334BDE}" presName="bgRect" presStyleLbl="bgShp" presStyleIdx="1" presStyleCnt="3"/>
      <dgm:spPr/>
    </dgm:pt>
    <dgm:pt modelId="{3636B385-6CD9-4151-AAFE-0BF5172738B3}" type="pres">
      <dgm:prSet presAssocID="{084BA91A-DF30-47B9-B64E-DC19EF334BD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9B7559ED-D076-489E-BE66-8A364FB6AB65}" type="pres">
      <dgm:prSet presAssocID="{084BA91A-DF30-47B9-B64E-DC19EF334BDE}" presName="spaceRect" presStyleCnt="0"/>
      <dgm:spPr/>
    </dgm:pt>
    <dgm:pt modelId="{D7793F0C-094F-42B1-82CB-0B198CBE7F9C}" type="pres">
      <dgm:prSet presAssocID="{084BA91A-DF30-47B9-B64E-DC19EF334BDE}" presName="parTx" presStyleLbl="revTx" presStyleIdx="1" presStyleCnt="3">
        <dgm:presLayoutVars>
          <dgm:chMax val="0"/>
          <dgm:chPref val="0"/>
        </dgm:presLayoutVars>
      </dgm:prSet>
      <dgm:spPr/>
    </dgm:pt>
    <dgm:pt modelId="{62CA1058-DFC7-4261-86E1-96D6D17245C8}" type="pres">
      <dgm:prSet presAssocID="{0DF6753F-48D1-40FB-B079-5021D77B4319}" presName="sibTrans" presStyleCnt="0"/>
      <dgm:spPr/>
    </dgm:pt>
    <dgm:pt modelId="{1C18BE97-3DCF-4EB0-B01C-1B4452C87E17}" type="pres">
      <dgm:prSet presAssocID="{AF1FF757-892F-42F0-8252-B81E4FA657E6}" presName="compNode" presStyleCnt="0"/>
      <dgm:spPr/>
    </dgm:pt>
    <dgm:pt modelId="{AE631EA9-6F5B-49F1-9A04-9A6D1D843649}" type="pres">
      <dgm:prSet presAssocID="{AF1FF757-892F-42F0-8252-B81E4FA657E6}" presName="bgRect" presStyleLbl="bgShp" presStyleIdx="2" presStyleCnt="3"/>
      <dgm:spPr/>
    </dgm:pt>
    <dgm:pt modelId="{9F049EC3-8E1D-4B4A-8DDC-FACBE5D35A58}" type="pres">
      <dgm:prSet presAssocID="{AF1FF757-892F-42F0-8252-B81E4FA657E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26AFE00F-C859-4BC3-8CED-197CB5D4F15E}" type="pres">
      <dgm:prSet presAssocID="{AF1FF757-892F-42F0-8252-B81E4FA657E6}" presName="spaceRect" presStyleCnt="0"/>
      <dgm:spPr/>
    </dgm:pt>
    <dgm:pt modelId="{ED67A3B7-1E73-4BA6-8AD4-14A81C7103B7}" type="pres">
      <dgm:prSet presAssocID="{AF1FF757-892F-42F0-8252-B81E4FA657E6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75EF5E0B-3F33-4589-87DB-14ED9387BB4B}" srcId="{8D0ACC15-3C69-4B7E-B0BD-40EC062719A8}" destId="{084BA91A-DF30-47B9-B64E-DC19EF334BDE}" srcOrd="1" destOrd="0" parTransId="{19387950-C1C7-4044-BD78-8421DBF86203}" sibTransId="{0DF6753F-48D1-40FB-B079-5021D77B4319}"/>
    <dgm:cxn modelId="{970E2C60-6334-4207-A6B2-F097061A89C1}" type="presOf" srcId="{084BA91A-DF30-47B9-B64E-DC19EF334BDE}" destId="{D7793F0C-094F-42B1-82CB-0B198CBE7F9C}" srcOrd="0" destOrd="0" presId="urn:microsoft.com/office/officeart/2018/2/layout/IconVerticalSolidList"/>
    <dgm:cxn modelId="{3EAF2E43-D4EF-42BE-866C-5141BB6B560D}" srcId="{8D0ACC15-3C69-4B7E-B0BD-40EC062719A8}" destId="{AF1FF757-892F-42F0-8252-B81E4FA657E6}" srcOrd="2" destOrd="0" parTransId="{763E1841-33AB-48CF-B211-0E9C255C8684}" sibTransId="{195FDE11-D365-4116-8F2B-95512DA5C39E}"/>
    <dgm:cxn modelId="{0CB98A7D-DB9F-4605-9A64-FDED96F65A96}" type="presOf" srcId="{AF1FF757-892F-42F0-8252-B81E4FA657E6}" destId="{ED67A3B7-1E73-4BA6-8AD4-14A81C7103B7}" srcOrd="0" destOrd="0" presId="urn:microsoft.com/office/officeart/2018/2/layout/IconVerticalSolidList"/>
    <dgm:cxn modelId="{D28EA89E-B758-483E-A2E2-2314C37CDA88}" type="presOf" srcId="{7E992F7C-B3E3-4EE8-BBD2-CB4F7B64AB05}" destId="{D0DD46D2-DF5B-4E11-BA96-3D212F27CADA}" srcOrd="0" destOrd="0" presId="urn:microsoft.com/office/officeart/2018/2/layout/IconVerticalSolidList"/>
    <dgm:cxn modelId="{0B57E39F-A046-4203-90FE-4C96919E7064}" type="presOf" srcId="{8D0ACC15-3C69-4B7E-B0BD-40EC062719A8}" destId="{067988C4-1141-431F-A710-C66B17C7C47C}" srcOrd="0" destOrd="0" presId="urn:microsoft.com/office/officeart/2018/2/layout/IconVerticalSolidList"/>
    <dgm:cxn modelId="{35B6F6DB-54CB-4350-85FC-07D55C5C8703}" srcId="{8D0ACC15-3C69-4B7E-B0BD-40EC062719A8}" destId="{7E992F7C-B3E3-4EE8-BBD2-CB4F7B64AB05}" srcOrd="0" destOrd="0" parTransId="{B1CAD3AE-9B9C-4FA6-8DF3-77552DA395C6}" sibTransId="{BDC58848-5CF7-413D-B6E2-4A2A84D0D44D}"/>
    <dgm:cxn modelId="{8F56339B-723C-4F81-9D0A-A1D28333AD71}" type="presParOf" srcId="{067988C4-1141-431F-A710-C66B17C7C47C}" destId="{8A8D5F2B-16D7-4627-A5F9-68AE9DE57EDF}" srcOrd="0" destOrd="0" presId="urn:microsoft.com/office/officeart/2018/2/layout/IconVerticalSolidList"/>
    <dgm:cxn modelId="{75A88E44-53D3-4651-9921-0953F81DB8AE}" type="presParOf" srcId="{8A8D5F2B-16D7-4627-A5F9-68AE9DE57EDF}" destId="{783756F4-7B02-4F1B-BB6E-FB41EFE85EF2}" srcOrd="0" destOrd="0" presId="urn:microsoft.com/office/officeart/2018/2/layout/IconVerticalSolidList"/>
    <dgm:cxn modelId="{5ACA11CC-4AA0-4A92-B419-9C8C9281A1D4}" type="presParOf" srcId="{8A8D5F2B-16D7-4627-A5F9-68AE9DE57EDF}" destId="{C1544282-2891-48BD-A0D0-F86EA1176BC4}" srcOrd="1" destOrd="0" presId="urn:microsoft.com/office/officeart/2018/2/layout/IconVerticalSolidList"/>
    <dgm:cxn modelId="{0992960D-3D37-466D-9185-67507ACA32E7}" type="presParOf" srcId="{8A8D5F2B-16D7-4627-A5F9-68AE9DE57EDF}" destId="{5C25A863-8BFF-4B6F-9BC9-F3EDD29E1008}" srcOrd="2" destOrd="0" presId="urn:microsoft.com/office/officeart/2018/2/layout/IconVerticalSolidList"/>
    <dgm:cxn modelId="{93BE372F-A6E3-439D-8BAC-6EBB0E692EC6}" type="presParOf" srcId="{8A8D5F2B-16D7-4627-A5F9-68AE9DE57EDF}" destId="{D0DD46D2-DF5B-4E11-BA96-3D212F27CADA}" srcOrd="3" destOrd="0" presId="urn:microsoft.com/office/officeart/2018/2/layout/IconVerticalSolidList"/>
    <dgm:cxn modelId="{D4F7FF9F-1332-414C-BBAA-D1D2663226B6}" type="presParOf" srcId="{067988C4-1141-431F-A710-C66B17C7C47C}" destId="{A52C6CCD-24D6-420C-8608-BB858DFE374F}" srcOrd="1" destOrd="0" presId="urn:microsoft.com/office/officeart/2018/2/layout/IconVerticalSolidList"/>
    <dgm:cxn modelId="{B10C666E-6EA9-44EF-B56F-A6CAB4199394}" type="presParOf" srcId="{067988C4-1141-431F-A710-C66B17C7C47C}" destId="{2FB9D971-1F8B-47FB-B678-B6C63C90B7B1}" srcOrd="2" destOrd="0" presId="urn:microsoft.com/office/officeart/2018/2/layout/IconVerticalSolidList"/>
    <dgm:cxn modelId="{542E2B63-DE75-4855-BB7F-DE70BD8F4507}" type="presParOf" srcId="{2FB9D971-1F8B-47FB-B678-B6C63C90B7B1}" destId="{4D9FA7CB-AD7C-4778-BC24-8607E540BE2F}" srcOrd="0" destOrd="0" presId="urn:microsoft.com/office/officeart/2018/2/layout/IconVerticalSolidList"/>
    <dgm:cxn modelId="{A2483E61-2EBD-408B-80C1-D0B0919002A0}" type="presParOf" srcId="{2FB9D971-1F8B-47FB-B678-B6C63C90B7B1}" destId="{3636B385-6CD9-4151-AAFE-0BF5172738B3}" srcOrd="1" destOrd="0" presId="urn:microsoft.com/office/officeart/2018/2/layout/IconVerticalSolidList"/>
    <dgm:cxn modelId="{19366FFB-B18A-4B70-A56D-997D89DFF13C}" type="presParOf" srcId="{2FB9D971-1F8B-47FB-B678-B6C63C90B7B1}" destId="{9B7559ED-D076-489E-BE66-8A364FB6AB65}" srcOrd="2" destOrd="0" presId="urn:microsoft.com/office/officeart/2018/2/layout/IconVerticalSolidList"/>
    <dgm:cxn modelId="{AA8FEB90-54F4-4F6E-93A1-FC0883A2786D}" type="presParOf" srcId="{2FB9D971-1F8B-47FB-B678-B6C63C90B7B1}" destId="{D7793F0C-094F-42B1-82CB-0B198CBE7F9C}" srcOrd="3" destOrd="0" presId="urn:microsoft.com/office/officeart/2018/2/layout/IconVerticalSolidList"/>
    <dgm:cxn modelId="{E0649EEE-B9FC-42DE-BA52-F040F26EFB61}" type="presParOf" srcId="{067988C4-1141-431F-A710-C66B17C7C47C}" destId="{62CA1058-DFC7-4261-86E1-96D6D17245C8}" srcOrd="3" destOrd="0" presId="urn:microsoft.com/office/officeart/2018/2/layout/IconVerticalSolidList"/>
    <dgm:cxn modelId="{501E3680-2DA8-4BBD-8300-7DC10030B881}" type="presParOf" srcId="{067988C4-1141-431F-A710-C66B17C7C47C}" destId="{1C18BE97-3DCF-4EB0-B01C-1B4452C87E17}" srcOrd="4" destOrd="0" presId="urn:microsoft.com/office/officeart/2018/2/layout/IconVerticalSolidList"/>
    <dgm:cxn modelId="{B4F60334-51FD-4A81-925F-8D91C756FB97}" type="presParOf" srcId="{1C18BE97-3DCF-4EB0-B01C-1B4452C87E17}" destId="{AE631EA9-6F5B-49F1-9A04-9A6D1D843649}" srcOrd="0" destOrd="0" presId="urn:microsoft.com/office/officeart/2018/2/layout/IconVerticalSolidList"/>
    <dgm:cxn modelId="{9186612C-1E90-4DF5-8262-0632DAF6CEF2}" type="presParOf" srcId="{1C18BE97-3DCF-4EB0-B01C-1B4452C87E17}" destId="{9F049EC3-8E1D-4B4A-8DDC-FACBE5D35A58}" srcOrd="1" destOrd="0" presId="urn:microsoft.com/office/officeart/2018/2/layout/IconVerticalSolidList"/>
    <dgm:cxn modelId="{FCAFCC9E-EB32-4641-9DC0-7E383183068D}" type="presParOf" srcId="{1C18BE97-3DCF-4EB0-B01C-1B4452C87E17}" destId="{26AFE00F-C859-4BC3-8CED-197CB5D4F15E}" srcOrd="2" destOrd="0" presId="urn:microsoft.com/office/officeart/2018/2/layout/IconVerticalSolidList"/>
    <dgm:cxn modelId="{21AD1D4E-8F75-4C29-B016-3AB8DB7649EB}" type="presParOf" srcId="{1C18BE97-3DCF-4EB0-B01C-1B4452C87E17}" destId="{ED67A3B7-1E73-4BA6-8AD4-14A81C7103B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0FA7D3-7553-415E-8E2C-E261B378807A}">
      <dsp:nvSpPr>
        <dsp:cNvPr id="0" name=""/>
        <dsp:cNvSpPr/>
      </dsp:nvSpPr>
      <dsp:spPr>
        <a:xfrm>
          <a:off x="821" y="179348"/>
          <a:ext cx="3327201" cy="399264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8654" tIns="0" rIns="328654" bIns="33020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 Black" panose="020B0A04020102020204" pitchFamily="34" charset="0"/>
              <a:cs typeface="Arial" panose="020B0604020202020204" pitchFamily="34" charset="0"/>
            </a:rPr>
            <a:t>Effective intercultural communication is essential for collaborative learning, helping global team members share cultural insights and reduce misinterpretations in negotiations.</a:t>
          </a:r>
        </a:p>
      </dsp:txBody>
      <dsp:txXfrm>
        <a:off x="821" y="1776404"/>
        <a:ext cx="3327201" cy="2395585"/>
      </dsp:txXfrm>
    </dsp:sp>
    <dsp:sp modelId="{E1C114E9-D50F-43C0-BC41-6D7ABA1E9D27}">
      <dsp:nvSpPr>
        <dsp:cNvPr id="0" name=""/>
        <dsp:cNvSpPr/>
      </dsp:nvSpPr>
      <dsp:spPr>
        <a:xfrm>
          <a:off x="821" y="179348"/>
          <a:ext cx="3327201" cy="1597056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8654" tIns="165100" rIns="32865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01</a:t>
          </a:r>
        </a:p>
      </dsp:txBody>
      <dsp:txXfrm>
        <a:off x="821" y="179348"/>
        <a:ext cx="3327201" cy="1597056"/>
      </dsp:txXfrm>
    </dsp:sp>
    <dsp:sp modelId="{C3552884-4953-4F2C-8621-728E9C3832FE}">
      <dsp:nvSpPr>
        <dsp:cNvPr id="0" name=""/>
        <dsp:cNvSpPr/>
      </dsp:nvSpPr>
      <dsp:spPr>
        <a:xfrm>
          <a:off x="3594199" y="179348"/>
          <a:ext cx="3327201" cy="3992641"/>
        </a:xfrm>
        <a:prstGeom prst="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accent5">
              <a:hueOff val="-6076075"/>
              <a:satOff val="-413"/>
              <a:lumOff val="98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8654" tIns="0" rIns="328654" bIns="33020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 Black" panose="020B0A04020102020204" pitchFamily="34" charset="0"/>
              <a:cs typeface="Arial" panose="020B0604020202020204" pitchFamily="34" charset="0"/>
            </a:rPr>
            <a:t>Structured collaborative initiatives promote meaningful dialogue among international professionals, fostering trust and respect for successful business partnerships.</a:t>
          </a:r>
        </a:p>
      </dsp:txBody>
      <dsp:txXfrm>
        <a:off x="3594199" y="1776404"/>
        <a:ext cx="3327201" cy="2395585"/>
      </dsp:txXfrm>
    </dsp:sp>
    <dsp:sp modelId="{C87D97ED-9D41-46D3-A45D-5B7BA9D83A0A}">
      <dsp:nvSpPr>
        <dsp:cNvPr id="0" name=""/>
        <dsp:cNvSpPr/>
      </dsp:nvSpPr>
      <dsp:spPr>
        <a:xfrm>
          <a:off x="3594199" y="179348"/>
          <a:ext cx="3327201" cy="1597056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8654" tIns="165100" rIns="32865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02</a:t>
          </a:r>
        </a:p>
      </dsp:txBody>
      <dsp:txXfrm>
        <a:off x="3594199" y="179348"/>
        <a:ext cx="3327201" cy="1597056"/>
      </dsp:txXfrm>
    </dsp:sp>
    <dsp:sp modelId="{5FC75FB9-3F56-4B0B-8710-86971027DE28}">
      <dsp:nvSpPr>
        <dsp:cNvPr id="0" name=""/>
        <dsp:cNvSpPr/>
      </dsp:nvSpPr>
      <dsp:spPr>
        <a:xfrm>
          <a:off x="7187576" y="179348"/>
          <a:ext cx="3327201" cy="3992641"/>
        </a:xfrm>
        <a:prstGeom prst="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8654" tIns="0" rIns="328654" bIns="33020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 Black" panose="020B0A04020102020204" pitchFamily="34" charset="0"/>
              <a:cs typeface="Arial" panose="020B0604020202020204" pitchFamily="34" charset="0"/>
            </a:rPr>
            <a:t>Immersive collaborative experiences equip employees with skills to navigate language and cultural differences, improving communication and the quality of global teamwork (Vygotsky, 1986).</a:t>
          </a:r>
        </a:p>
      </dsp:txBody>
      <dsp:txXfrm>
        <a:off x="7187576" y="1776404"/>
        <a:ext cx="3327201" cy="2395585"/>
      </dsp:txXfrm>
    </dsp:sp>
    <dsp:sp modelId="{AAA9188D-8129-410B-831B-F65AD00C98DB}">
      <dsp:nvSpPr>
        <dsp:cNvPr id="0" name=""/>
        <dsp:cNvSpPr/>
      </dsp:nvSpPr>
      <dsp:spPr>
        <a:xfrm>
          <a:off x="7187576" y="179348"/>
          <a:ext cx="3327201" cy="1597056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8654" tIns="165100" rIns="32865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03</a:t>
          </a:r>
        </a:p>
      </dsp:txBody>
      <dsp:txXfrm>
        <a:off x="7187576" y="179348"/>
        <a:ext cx="3327201" cy="159705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3756F4-7B02-4F1B-BB6E-FB41EFE85EF2}">
      <dsp:nvSpPr>
        <dsp:cNvPr id="0" name=""/>
        <dsp:cNvSpPr/>
      </dsp:nvSpPr>
      <dsp:spPr>
        <a:xfrm>
          <a:off x="0" y="1587"/>
          <a:ext cx="10515600" cy="124293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544282-2891-48BD-A0D0-F86EA1176BC4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DD46D2-DF5B-4E11-BA96-3D212F27CADA}">
      <dsp:nvSpPr>
        <dsp:cNvPr id="0" name=""/>
        <dsp:cNvSpPr/>
      </dsp:nvSpPr>
      <dsp:spPr>
        <a:xfrm>
          <a:off x="1435590" y="53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 Black" panose="020B0A04020102020204" pitchFamily="34" charset="0"/>
              <a:cs typeface="Arial" panose="020B0604020202020204" pitchFamily="34" charset="0"/>
            </a:rPr>
            <a:t>Collaborative learning environments leverage diverse perspectives to foster innovative solutions for global challenges through creative problem-solving and strategic thinking (Slavin, 2014).</a:t>
          </a:r>
        </a:p>
      </dsp:txBody>
      <dsp:txXfrm>
        <a:off x="1435590" y="531"/>
        <a:ext cx="9080009" cy="1242935"/>
      </dsp:txXfrm>
    </dsp:sp>
    <dsp:sp modelId="{4D9FA7CB-AD7C-4778-BC24-8607E540BE2F}">
      <dsp:nvSpPr>
        <dsp:cNvPr id="0" name=""/>
        <dsp:cNvSpPr/>
      </dsp:nvSpPr>
      <dsp:spPr>
        <a:xfrm>
          <a:off x="0" y="1554201"/>
          <a:ext cx="10515600" cy="124293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36B385-6CD9-4151-AAFE-0BF5172738B3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793F0C-094F-42B1-82CB-0B198CBE7F9C}">
      <dsp:nvSpPr>
        <dsp:cNvPr id="0" name=""/>
        <dsp:cNvSpPr/>
      </dsp:nvSpPr>
      <dsp:spPr>
        <a:xfrm>
          <a:off x="1435590" y="155420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 Black" panose="020B0A04020102020204" pitchFamily="34" charset="0"/>
              <a:cs typeface="Arial" panose="020B0604020202020204" pitchFamily="34" charset="0"/>
            </a:rPr>
            <a:t>Open forums for idea exchange within international teams enable rapid iteration of concepts and incorporation of localized insights, leading to products and services that appeal to various markets.</a:t>
          </a:r>
        </a:p>
      </dsp:txBody>
      <dsp:txXfrm>
        <a:off x="1435590" y="1554201"/>
        <a:ext cx="9080009" cy="1242935"/>
      </dsp:txXfrm>
    </dsp:sp>
    <dsp:sp modelId="{AE631EA9-6F5B-49F1-9A04-9A6D1D843649}">
      <dsp:nvSpPr>
        <dsp:cNvPr id="0" name=""/>
        <dsp:cNvSpPr/>
      </dsp:nvSpPr>
      <dsp:spPr>
        <a:xfrm>
          <a:off x="0" y="3107870"/>
          <a:ext cx="10515600" cy="124293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049EC3-8E1D-4B4A-8DDC-FACBE5D35A58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67A3B7-1E73-4BA6-8AD4-14A81C7103B7}">
      <dsp:nvSpPr>
        <dsp:cNvPr id="0" name=""/>
        <dsp:cNvSpPr/>
      </dsp:nvSpPr>
      <dsp:spPr>
        <a:xfrm>
          <a:off x="1435590" y="3107870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 Black" panose="020B0A04020102020204" pitchFamily="34" charset="0"/>
              <a:cs typeface="Arial" panose="020B0604020202020204" pitchFamily="34" charset="0"/>
            </a:rPr>
            <a:t>The combination of global creativity and structured collaboration enhances the innovation cycle and promotes a culture of experimentation and continuous improvement, crucial for maintaining a competitive edge.</a:t>
          </a:r>
        </a:p>
      </dsp:txBody>
      <dsp:txXfrm>
        <a:off x="1435590" y="3107870"/>
        <a:ext cx="9080009" cy="12429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EAE4A5-F53B-0684-3C4C-F66F6AAE82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B977681-7837-193C-0F2D-FCAEB92851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6E4E75-C92C-1118-E0E0-9B4FE35FEA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F4859-7864-473F-8E60-95F413DBF794}" type="datetimeFigureOut">
              <a:rPr lang="en-GB" smtClean="0"/>
              <a:t>03/02/2025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35CD8C-0A7B-3BDB-108F-A962A308EF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979198-25D5-0024-376F-DC9FB59587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10A59-7A7C-4A69-BE2B-7B873E4F08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86088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8B4E1F-8C58-2AD8-223E-49FD877465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5A3A00-E91D-1FEB-772E-9558859E03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281E89-79A5-5F07-EC34-2C545198B4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F4859-7864-473F-8E60-95F413DBF794}" type="datetimeFigureOut">
              <a:rPr lang="en-GB" smtClean="0"/>
              <a:t>03/02/2025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328B7B-159B-1DA8-C126-E8B022EFFF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FA5572-EF9F-E793-D9EB-6914D7C214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10A59-7A7C-4A69-BE2B-7B873E4F08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49794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96F084-C675-10CF-98C8-398708A34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F146F1-53C7-B6DD-517F-DF06D5E75B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3620B2-C18C-655E-FC8A-A5CBFA738B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F4859-7864-473F-8E60-95F413DBF794}" type="datetimeFigureOut">
              <a:rPr lang="en-GB" smtClean="0"/>
              <a:t>03/02/2025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282C74-14A8-480D-FE15-095F4C4B31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3A51C7-1BBE-422A-30C7-CD76565DD6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10A59-7A7C-4A69-BE2B-7B873E4F08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77844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EE9B62-2D18-4F7A-1F89-4DF19CABB4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DFD2E7-E7C9-0B88-A24B-0679B1218E5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7F7D43-6F65-E801-F2F3-36DDFE7683D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969B5C-2117-1603-2173-BE1AA3B075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F4859-7864-473F-8E60-95F413DBF794}" type="datetimeFigureOut">
              <a:rPr lang="en-GB" smtClean="0"/>
              <a:t>03/02/2025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EE884C-1057-2FD4-6E3A-E8347CD8F3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6CA6EB-A3A5-C6B2-64F6-A8C8834AD7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10A59-7A7C-4A69-BE2B-7B873E4F08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49333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9C075A-A0E5-919E-4BF0-F41F4DD9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065529-2B78-2997-10B1-E7DAD45942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BB1DB2-5814-B445-2CFD-573D4CE6F3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66A56F0-353C-F658-2891-89901C4B52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1B5DE00-310E-F1E0-E59F-67EA8BC2349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0A5C0E3-A52B-DFFD-6B09-902408A0DC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F4859-7864-473F-8E60-95F413DBF794}" type="datetimeFigureOut">
              <a:rPr lang="en-GB" smtClean="0"/>
              <a:t>03/02/2025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B89D19E-0655-22DD-C517-1F43A85AE1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34DF9-59DB-AFC6-6664-17B58DEC16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10A59-7A7C-4A69-BE2B-7B873E4F08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20435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40FABA-0C34-9CF7-621C-A485DA0AC3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AAC22D3-1FED-541F-9B17-C60DF4DA59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F4859-7864-473F-8E60-95F413DBF794}" type="datetimeFigureOut">
              <a:rPr lang="en-GB" smtClean="0"/>
              <a:t>03/02/2025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AE61837-A111-64BB-F46F-D85F0CC57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21813B-6A52-101C-39FB-EB3CBA02FB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10A59-7A7C-4A69-BE2B-7B873E4F08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36220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5A55C02-AE9A-D4DC-DD7F-2B1DE84322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F4859-7864-473F-8E60-95F413DBF794}" type="datetimeFigureOut">
              <a:rPr lang="en-GB" smtClean="0"/>
              <a:t>03/02/2025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1EFA7D3-D6E2-647D-F44F-0D02518583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626EF82-FC91-2EDC-658B-F650A765F0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10A59-7A7C-4A69-BE2B-7B873E4F08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09167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AD5877-CA86-D92C-2C80-749A41616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82E420-C060-3A09-E75D-CFB9407BB8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36C9AF-A492-B3B8-ADFF-FD85937B1D6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AAB8B2-68F0-761D-69CB-AAFE1CB2D7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F4859-7864-473F-8E60-95F413DBF794}" type="datetimeFigureOut">
              <a:rPr lang="en-GB" smtClean="0"/>
              <a:t>03/02/2025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9ECEBE-8442-0FDA-0B64-08179BE5F8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023D91-3DB9-9BB6-B79C-65EDD96B70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10A59-7A7C-4A69-BE2B-7B873E4F08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41774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63A2CB-6863-62AD-E69B-CAEA567974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3D7EDB6-CD64-93EE-169D-342CB536BA5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C54E406-3F38-8B12-685E-FED3FCCA9D3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334D23-9D90-7A72-46FD-9AD65F5484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F4859-7864-473F-8E60-95F413DBF794}" type="datetimeFigureOut">
              <a:rPr lang="en-GB" smtClean="0"/>
              <a:t>03/02/2025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1E419D-E645-A44A-5831-AEA274266A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6C891F-48D5-0350-5399-CEAEDB2F22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10A59-7A7C-4A69-BE2B-7B873E4F08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51700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C1D61D-C11B-79AA-78EA-A31C6EC525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1839569-C925-43AA-A82C-717B27DBB7E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BF0FC9-8CAC-F26C-F033-46252041DF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F4859-7864-473F-8E60-95F413DBF794}" type="datetimeFigureOut">
              <a:rPr lang="en-GB" smtClean="0"/>
              <a:t>03/02/2025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2E4E27-7112-F472-EE89-8B344E726B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AD8F2A-5371-3F66-89CC-8710F11F65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10A59-7A7C-4A69-BE2B-7B873E4F08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68928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55D573D-6083-ABE6-7F19-A17170862BD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9ECC9B-0FE7-5BDF-8C4A-B24098FC462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CB597F-138E-0C5E-9AF0-51BF4A8B25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F4859-7864-473F-8E60-95F413DBF794}" type="datetimeFigureOut">
              <a:rPr lang="en-GB" smtClean="0"/>
              <a:t>03/02/2025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823DD6-1F8F-BADA-2D68-FB1A601052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7259C0-6CAE-748D-D5DF-3F3E4CAC31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10A59-7A7C-4A69-BE2B-7B873E4F08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79780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F363A56-E405-17C5-8241-629A881AB8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BE96A2-1214-5904-BD4B-F61815ED368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31C11A-9521-50FE-AAD3-DAC2A6AF691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6BF4859-7864-473F-8E60-95F413DBF794}" type="datetimeFigureOut">
              <a:rPr lang="en-GB" smtClean="0"/>
              <a:t>03/02/2025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F16F51-D30A-247F-80BF-F0E1A407079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22F669-412D-0EC3-D9F0-3837A45B058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9010A59-7A7C-4A69-BE2B-7B873E4F08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35743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inkedin.com/pulse/collaborative-learning-why-matters-ld-how-implement-calibr-ai-lfnbc" TargetMode="External"/><Relationship Id="rId3" Type="http://schemas.openxmlformats.org/officeDocument/2006/relationships/hyperlink" Target="https://doi.org/10.1007/978-3-319-03419-5_3" TargetMode="External"/><Relationship Id="rId7" Type="http://schemas.openxmlformats.org/officeDocument/2006/relationships/hyperlink" Target="https://elearningindustry.com/examples-of-collaborative-learning-strategies-enhance-group-work-activities-360learning" TargetMode="External"/><Relationship Id="rId2" Type="http://schemas.openxmlformats.org/officeDocument/2006/relationships/hyperlink" Target="https://doi.org/10.1007/978-3-319-50340-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learningindustry.com/why-add-social-and-collaborative-learning-to-your-program" TargetMode="External"/><Relationship Id="rId5" Type="http://schemas.openxmlformats.org/officeDocument/2006/relationships/hyperlink" Target="https://fastercapital.com/keyword/collaborative-learning-communities.html" TargetMode="External"/><Relationship Id="rId4" Type="http://schemas.openxmlformats.org/officeDocument/2006/relationships/hyperlink" Target="https://doi.org/10.3390/fi1601000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840C6A03-A965-473C-ADDE-B0F1C5C5C3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158B3569-73B2-4D05-8E95-886A6EE1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2C5478-1F8D-C751-F7F9-0B62FD1B9D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6354" y="2176889"/>
            <a:ext cx="4794107" cy="3626217"/>
          </a:xfrm>
        </p:spPr>
        <p:txBody>
          <a:bodyPr anchor="t">
            <a:normAutofit/>
          </a:bodyPr>
          <a:lstStyle/>
          <a:p>
            <a:r>
              <a:rPr lang="en-US" sz="4000" dirty="0">
                <a:solidFill>
                  <a:schemeClr val="tx1">
                    <a:lumMod val="95000"/>
                    <a:lumOff val="5000"/>
                  </a:schemeClr>
                </a:solidFill>
                <a:latin typeface="Arial Black" panose="020B0A04020102020204" pitchFamily="34" charset="0"/>
              </a:rPr>
              <a:t>Presentation on the Benefits of Collaborative Learning </a:t>
            </a:r>
            <a:endParaRPr lang="en-GB" sz="4000" dirty="0">
              <a:solidFill>
                <a:schemeClr val="tx1">
                  <a:lumMod val="95000"/>
                  <a:lumOff val="5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3BD2E6-8939-E6F7-CA7B-9852BA22BD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200" y="5350213"/>
            <a:ext cx="4412417" cy="1472496"/>
          </a:xfrm>
        </p:spPr>
        <p:txBody>
          <a:bodyPr>
            <a:normAutofit/>
          </a:bodyPr>
          <a:lstStyle/>
          <a:p>
            <a:pPr algn="l"/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 Black" panose="020B0A04020102020204" pitchFamily="34" charset="0"/>
              </a:rPr>
              <a:t>Student name: Ana Petronela Radulea </a:t>
            </a:r>
          </a:p>
          <a:p>
            <a:pPr algn="l"/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 Black" panose="020B0A04020102020204" pitchFamily="34" charset="0"/>
              </a:rPr>
              <a:t>Programme: BA Business and Management </a:t>
            </a:r>
          </a:p>
          <a:p>
            <a:pPr algn="l"/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 Black" panose="020B0A04020102020204" pitchFamily="34" charset="0"/>
              </a:rPr>
              <a:t>Module: Learning and Collaboration for Global Citizenship</a:t>
            </a:r>
          </a:p>
          <a:p>
            <a:pPr algn="l"/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 Black" panose="020B0A04020102020204" pitchFamily="34" charset="0"/>
              </a:rPr>
              <a:t>Module code: BMSP4015D</a:t>
            </a:r>
            <a:r>
              <a:rPr lang="en-GB" sz="1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	</a:t>
            </a:r>
          </a:p>
        </p:txBody>
      </p:sp>
      <p:sp>
        <p:nvSpPr>
          <p:cNvPr id="52" name="!!plus graphic">
            <a:extLst>
              <a:ext uri="{FF2B5EF4-FFF2-40B4-BE49-F238E27FC236}">
                <a16:creationId xmlns:a16="http://schemas.microsoft.com/office/drawing/2014/main" id="{B71758F4-3F46-45DA-8AC5-4E508DA08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12034" y="1267063"/>
            <a:ext cx="139037" cy="139039"/>
          </a:xfrm>
          <a:custGeom>
            <a:avLst/>
            <a:gdLst>
              <a:gd name="connsiteX0" fmla="*/ 129600 w 139037"/>
              <a:gd name="connsiteY0" fmla="*/ 60082 h 139039"/>
              <a:gd name="connsiteX1" fmla="*/ 78955 w 139037"/>
              <a:gd name="connsiteY1" fmla="*/ 60082 h 139039"/>
              <a:gd name="connsiteX2" fmla="*/ 78955 w 139037"/>
              <a:gd name="connsiteY2" fmla="*/ 9437 h 139039"/>
              <a:gd name="connsiteX3" fmla="*/ 69519 w 139037"/>
              <a:gd name="connsiteY3" fmla="*/ 0 h 139039"/>
              <a:gd name="connsiteX4" fmla="*/ 60082 w 139037"/>
              <a:gd name="connsiteY4" fmla="*/ 9437 h 139039"/>
              <a:gd name="connsiteX5" fmla="*/ 60082 w 139037"/>
              <a:gd name="connsiteY5" fmla="*/ 60082 h 139039"/>
              <a:gd name="connsiteX6" fmla="*/ 9437 w 139037"/>
              <a:gd name="connsiteY6" fmla="*/ 60082 h 139039"/>
              <a:gd name="connsiteX7" fmla="*/ 0 w 139037"/>
              <a:gd name="connsiteY7" fmla="*/ 69520 h 139039"/>
              <a:gd name="connsiteX8" fmla="*/ 9437 w 139037"/>
              <a:gd name="connsiteY8" fmla="*/ 78957 h 139039"/>
              <a:gd name="connsiteX9" fmla="*/ 60082 w 139037"/>
              <a:gd name="connsiteY9" fmla="*/ 78957 h 139039"/>
              <a:gd name="connsiteX10" fmla="*/ 60082 w 139037"/>
              <a:gd name="connsiteY10" fmla="*/ 129602 h 139039"/>
              <a:gd name="connsiteX11" fmla="*/ 69519 w 139037"/>
              <a:gd name="connsiteY11" fmla="*/ 139039 h 139039"/>
              <a:gd name="connsiteX12" fmla="*/ 78955 w 139037"/>
              <a:gd name="connsiteY12" fmla="*/ 129602 h 139039"/>
              <a:gd name="connsiteX13" fmla="*/ 78955 w 139037"/>
              <a:gd name="connsiteY13" fmla="*/ 78957 h 139039"/>
              <a:gd name="connsiteX14" fmla="*/ 129600 w 139037"/>
              <a:gd name="connsiteY14" fmla="*/ 78957 h 139039"/>
              <a:gd name="connsiteX15" fmla="*/ 139037 w 139037"/>
              <a:gd name="connsiteY15" fmla="*/ 69520 h 139039"/>
              <a:gd name="connsiteX16" fmla="*/ 129600 w 139037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7" h="139039">
                <a:moveTo>
                  <a:pt x="129600" y="60082"/>
                </a:moveTo>
                <a:lnTo>
                  <a:pt x="78955" y="60082"/>
                </a:lnTo>
                <a:lnTo>
                  <a:pt x="78955" y="9437"/>
                </a:lnTo>
                <a:cubicBezTo>
                  <a:pt x="78955" y="4225"/>
                  <a:pt x="74730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7" y="139039"/>
                  <a:pt x="69519" y="139039"/>
                </a:cubicBezTo>
                <a:cubicBezTo>
                  <a:pt x="74730" y="139039"/>
                  <a:pt x="78955" y="134814"/>
                  <a:pt x="78955" y="129602"/>
                </a:cubicBezTo>
                <a:lnTo>
                  <a:pt x="78955" y="78957"/>
                </a:lnTo>
                <a:lnTo>
                  <a:pt x="129600" y="78957"/>
                </a:lnTo>
                <a:cubicBezTo>
                  <a:pt x="134812" y="78957"/>
                  <a:pt x="139037" y="74731"/>
                  <a:pt x="139037" y="69520"/>
                </a:cubicBezTo>
                <a:cubicBezTo>
                  <a:pt x="139037" y="64308"/>
                  <a:pt x="134812" y="60082"/>
                  <a:pt x="129600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54" name="!!Straight Connector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98246"/>
            <a:ext cx="0" cy="5259754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67418903-84C3-2DC5-8CBA-8528888AA52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4576" b="-1"/>
          <a:stretch/>
        </p:blipFill>
        <p:spPr>
          <a:xfrm>
            <a:off x="5986926" y="1598246"/>
            <a:ext cx="5569864" cy="4783504"/>
          </a:xfrm>
          <a:prstGeom prst="rect">
            <a:avLst/>
          </a:prstGeom>
        </p:spPr>
      </p:pic>
      <p:sp>
        <p:nvSpPr>
          <p:cNvPr id="56" name="!!circle graphic">
            <a:extLst>
              <a:ext uri="{FF2B5EF4-FFF2-40B4-BE49-F238E27FC236}">
                <a16:creationId xmlns:a16="http://schemas.microsoft.com/office/drawing/2014/main" id="{8D61482F-F3C5-4D66-8C5D-C6BBE3E127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52801" y="1659316"/>
            <a:ext cx="127713" cy="127714"/>
          </a:xfrm>
          <a:custGeom>
            <a:avLst/>
            <a:gdLst>
              <a:gd name="connsiteX0" fmla="*/ 63857 w 127713"/>
              <a:gd name="connsiteY0" fmla="*/ 18874 h 127714"/>
              <a:gd name="connsiteX1" fmla="*/ 108839 w 127713"/>
              <a:gd name="connsiteY1" fmla="*/ 63857 h 127714"/>
              <a:gd name="connsiteX2" fmla="*/ 63857 w 127713"/>
              <a:gd name="connsiteY2" fmla="*/ 108840 h 127714"/>
              <a:gd name="connsiteX3" fmla="*/ 18874 w 127713"/>
              <a:gd name="connsiteY3" fmla="*/ 63857 h 127714"/>
              <a:gd name="connsiteX4" fmla="*/ 63857 w 127713"/>
              <a:gd name="connsiteY4" fmla="*/ 18874 h 127714"/>
              <a:gd name="connsiteX5" fmla="*/ 63857 w 127713"/>
              <a:gd name="connsiteY5" fmla="*/ 0 h 127714"/>
              <a:gd name="connsiteX6" fmla="*/ 0 w 127713"/>
              <a:gd name="connsiteY6" fmla="*/ 63857 h 127714"/>
              <a:gd name="connsiteX7" fmla="*/ 63857 w 127713"/>
              <a:gd name="connsiteY7" fmla="*/ 127714 h 127714"/>
              <a:gd name="connsiteX8" fmla="*/ 127713 w 127713"/>
              <a:gd name="connsiteY8" fmla="*/ 63857 h 127714"/>
              <a:gd name="connsiteX9" fmla="*/ 63857 w 127713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4">
                <a:moveTo>
                  <a:pt x="63857" y="18874"/>
                </a:moveTo>
                <a:cubicBezTo>
                  <a:pt x="88700" y="18874"/>
                  <a:pt x="108839" y="39014"/>
                  <a:pt x="108839" y="63857"/>
                </a:cubicBezTo>
                <a:cubicBezTo>
                  <a:pt x="108839" y="88700"/>
                  <a:pt x="88700" y="108840"/>
                  <a:pt x="63857" y="108840"/>
                </a:cubicBezTo>
                <a:cubicBezTo>
                  <a:pt x="39013" y="108840"/>
                  <a:pt x="18874" y="88700"/>
                  <a:pt x="18874" y="63857"/>
                </a:cubicBezTo>
                <a:cubicBezTo>
                  <a:pt x="18898" y="39024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86525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21AC6A30-4F22-4C0F-B278-19C5B8A80C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BB4335AD-65B1-44E4-90AF-264024FE4B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" y="0"/>
            <a:ext cx="12191999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88AB8A-8039-0E29-D9DA-3E8A1B8E74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22471" y="609600"/>
            <a:ext cx="5357991" cy="1351472"/>
          </a:xfrm>
        </p:spPr>
        <p:txBody>
          <a:bodyPr>
            <a:noAutofit/>
          </a:bodyPr>
          <a:lstStyle/>
          <a:p>
            <a:pPr algn="ctr"/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Arial Black" panose="020B0A04020102020204" pitchFamily="34" charset="0"/>
              </a:rPr>
              <a:t>Global Business Dynamics: Embracing Collaborative Learning</a:t>
            </a:r>
            <a:endParaRPr lang="en-GB" sz="2800" dirty="0">
              <a:solidFill>
                <a:schemeClr val="tx1">
                  <a:lumMod val="85000"/>
                  <a:lumOff val="15000"/>
                </a:schemeClr>
              </a:solidFill>
              <a:latin typeface="Arial Black" panose="020B0A040201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7B38581-CF25-2C9D-E17F-17FE3A1A8DB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597" r="19514"/>
          <a:stretch/>
        </p:blipFill>
        <p:spPr>
          <a:xfrm>
            <a:off x="3" y="1"/>
            <a:ext cx="3695699" cy="6858001"/>
          </a:xfrm>
          <a:custGeom>
            <a:avLst/>
            <a:gdLst/>
            <a:ahLst/>
            <a:cxnLst/>
            <a:rect l="l" t="t" r="r" b="b"/>
            <a:pathLst>
              <a:path w="3695699" h="6858001">
                <a:moveTo>
                  <a:pt x="0" y="0"/>
                </a:moveTo>
                <a:lnTo>
                  <a:pt x="3435129" y="0"/>
                </a:lnTo>
                <a:lnTo>
                  <a:pt x="3430599" y="17349"/>
                </a:lnTo>
                <a:cubicBezTo>
                  <a:pt x="3437542" y="19835"/>
                  <a:pt x="3423757" y="30822"/>
                  <a:pt x="3427683" y="38871"/>
                </a:cubicBezTo>
                <a:cubicBezTo>
                  <a:pt x="3431230" y="44698"/>
                  <a:pt x="3427877" y="49388"/>
                  <a:pt x="3427096" y="55116"/>
                </a:cubicBezTo>
                <a:cubicBezTo>
                  <a:pt x="3429620" y="62945"/>
                  <a:pt x="3421946" y="87211"/>
                  <a:pt x="3417356" y="93331"/>
                </a:cubicBezTo>
                <a:cubicBezTo>
                  <a:pt x="3401974" y="107607"/>
                  <a:pt x="3409629" y="143436"/>
                  <a:pt x="3397765" y="155370"/>
                </a:cubicBezTo>
                <a:cubicBezTo>
                  <a:pt x="3395800" y="159886"/>
                  <a:pt x="3394789" y="164378"/>
                  <a:pt x="3394373" y="168831"/>
                </a:cubicBezTo>
                <a:lnTo>
                  <a:pt x="3394553" y="181402"/>
                </a:lnTo>
                <a:lnTo>
                  <a:pt x="3397293" y="185192"/>
                </a:lnTo>
                <a:lnTo>
                  <a:pt x="3395923" y="192756"/>
                </a:lnTo>
                <a:cubicBezTo>
                  <a:pt x="3396018" y="193497"/>
                  <a:pt x="3396112" y="194237"/>
                  <a:pt x="3396207" y="194978"/>
                </a:cubicBezTo>
                <a:cubicBezTo>
                  <a:pt x="3396531" y="199154"/>
                  <a:pt x="3396856" y="203330"/>
                  <a:pt x="3397180" y="207506"/>
                </a:cubicBezTo>
                <a:cubicBezTo>
                  <a:pt x="3382438" y="200939"/>
                  <a:pt x="3394549" y="241317"/>
                  <a:pt x="3383191" y="229051"/>
                </a:cubicBezTo>
                <a:cubicBezTo>
                  <a:pt x="3382519" y="234401"/>
                  <a:pt x="3381383" y="237332"/>
                  <a:pt x="3380194" y="239137"/>
                </a:cubicBezTo>
                <a:lnTo>
                  <a:pt x="3349267" y="310262"/>
                </a:lnTo>
                <a:lnTo>
                  <a:pt x="3344455" y="381704"/>
                </a:lnTo>
                <a:cubicBezTo>
                  <a:pt x="3343420" y="464598"/>
                  <a:pt x="3338482" y="511985"/>
                  <a:pt x="3327551" y="571873"/>
                </a:cubicBezTo>
                <a:cubicBezTo>
                  <a:pt x="3316620" y="631761"/>
                  <a:pt x="3309762" y="702429"/>
                  <a:pt x="3278869" y="741030"/>
                </a:cubicBezTo>
                <a:lnTo>
                  <a:pt x="3239259" y="957888"/>
                </a:lnTo>
                <a:cubicBezTo>
                  <a:pt x="3267597" y="1021376"/>
                  <a:pt x="3235647" y="1004478"/>
                  <a:pt x="3243890" y="1047869"/>
                </a:cubicBezTo>
                <a:cubicBezTo>
                  <a:pt x="3245988" y="1077107"/>
                  <a:pt x="3228006" y="1101189"/>
                  <a:pt x="3221700" y="1118244"/>
                </a:cubicBezTo>
                <a:cubicBezTo>
                  <a:pt x="3220198" y="1120922"/>
                  <a:pt x="3213346" y="1188569"/>
                  <a:pt x="3211078" y="1190394"/>
                </a:cubicBezTo>
                <a:cubicBezTo>
                  <a:pt x="3204899" y="1218939"/>
                  <a:pt x="3210276" y="1253036"/>
                  <a:pt x="3199704" y="1304585"/>
                </a:cubicBezTo>
                <a:cubicBezTo>
                  <a:pt x="3199438" y="1346246"/>
                  <a:pt x="3168623" y="1413431"/>
                  <a:pt x="3167741" y="1449444"/>
                </a:cubicBezTo>
                <a:cubicBezTo>
                  <a:pt x="3180911" y="1471132"/>
                  <a:pt x="3193362" y="1499173"/>
                  <a:pt x="3194410" y="1520667"/>
                </a:cubicBezTo>
                <a:cubicBezTo>
                  <a:pt x="3181228" y="1513763"/>
                  <a:pt x="3199978" y="1547097"/>
                  <a:pt x="3184473" y="1547038"/>
                </a:cubicBezTo>
                <a:cubicBezTo>
                  <a:pt x="3185153" y="1550949"/>
                  <a:pt x="3186303" y="1554741"/>
                  <a:pt x="3187573" y="1558550"/>
                </a:cubicBezTo>
                <a:lnTo>
                  <a:pt x="3188231" y="1560544"/>
                </a:lnTo>
                <a:lnTo>
                  <a:pt x="3188195" y="1568317"/>
                </a:lnTo>
                <a:lnTo>
                  <a:pt x="3191518" y="1570772"/>
                </a:lnTo>
                <a:lnTo>
                  <a:pt x="3193853" y="1582659"/>
                </a:lnTo>
                <a:cubicBezTo>
                  <a:pt x="3194213" y="1587070"/>
                  <a:pt x="3193997" y="1591769"/>
                  <a:pt x="3192857" y="1596890"/>
                </a:cubicBezTo>
                <a:cubicBezTo>
                  <a:pt x="3185716" y="1609144"/>
                  <a:pt x="3191593" y="1629575"/>
                  <a:pt x="3189686" y="1647479"/>
                </a:cubicBezTo>
                <a:lnTo>
                  <a:pt x="3187125" y="1655568"/>
                </a:lnTo>
                <a:cubicBezTo>
                  <a:pt x="3187259" y="1659315"/>
                  <a:pt x="3192418" y="1733399"/>
                  <a:pt x="3192552" y="1737146"/>
                </a:cubicBezTo>
                <a:cubicBezTo>
                  <a:pt x="3236684" y="1834597"/>
                  <a:pt x="3210475" y="1851660"/>
                  <a:pt x="3219437" y="1908917"/>
                </a:cubicBezTo>
                <a:lnTo>
                  <a:pt x="3220572" y="1915235"/>
                </a:lnTo>
                <a:cubicBezTo>
                  <a:pt x="3225642" y="1919319"/>
                  <a:pt x="3228448" y="1945519"/>
                  <a:pt x="3226946" y="1954447"/>
                </a:cubicBezTo>
                <a:cubicBezTo>
                  <a:pt x="3219553" y="1979351"/>
                  <a:pt x="3239504" y="2001442"/>
                  <a:pt x="3234148" y="2021397"/>
                </a:cubicBezTo>
                <a:cubicBezTo>
                  <a:pt x="3234224" y="2026740"/>
                  <a:pt x="3235084" y="2031233"/>
                  <a:pt x="3236424" y="2035173"/>
                </a:cubicBezTo>
                <a:lnTo>
                  <a:pt x="3241339" y="2045116"/>
                </a:lnTo>
                <a:lnTo>
                  <a:pt x="3233470" y="2098623"/>
                </a:lnTo>
                <a:cubicBezTo>
                  <a:pt x="3230495" y="2129687"/>
                  <a:pt x="3232618" y="2188321"/>
                  <a:pt x="3230016" y="2240964"/>
                </a:cubicBezTo>
                <a:cubicBezTo>
                  <a:pt x="3226602" y="2283982"/>
                  <a:pt x="3232644" y="2342030"/>
                  <a:pt x="3237809" y="2379644"/>
                </a:cubicBezTo>
                <a:cubicBezTo>
                  <a:pt x="3244462" y="2409884"/>
                  <a:pt x="3221747" y="2435219"/>
                  <a:pt x="3237054" y="2459103"/>
                </a:cubicBezTo>
                <a:cubicBezTo>
                  <a:pt x="3245536" y="2488997"/>
                  <a:pt x="3251426" y="2510390"/>
                  <a:pt x="3255285" y="2538679"/>
                </a:cubicBezTo>
                <a:cubicBezTo>
                  <a:pt x="3258296" y="2574322"/>
                  <a:pt x="3245460" y="2589819"/>
                  <a:pt x="3245073" y="2622720"/>
                </a:cubicBezTo>
                <a:lnTo>
                  <a:pt x="3252960" y="2736087"/>
                </a:lnTo>
                <a:cubicBezTo>
                  <a:pt x="3245577" y="2772183"/>
                  <a:pt x="3230063" y="2856752"/>
                  <a:pt x="3218681" y="2902964"/>
                </a:cubicBezTo>
                <a:cubicBezTo>
                  <a:pt x="3212624" y="2927969"/>
                  <a:pt x="3209733" y="2973979"/>
                  <a:pt x="3203641" y="3008786"/>
                </a:cubicBezTo>
                <a:cubicBezTo>
                  <a:pt x="3197547" y="3043595"/>
                  <a:pt x="3186644" y="3093251"/>
                  <a:pt x="3182123" y="3111815"/>
                </a:cubicBezTo>
                <a:lnTo>
                  <a:pt x="3176517" y="3120169"/>
                </a:lnTo>
                <a:lnTo>
                  <a:pt x="3177035" y="3121646"/>
                </a:lnTo>
                <a:cubicBezTo>
                  <a:pt x="3177423" y="3127588"/>
                  <a:pt x="3176129" y="3130763"/>
                  <a:pt x="3174093" y="3132705"/>
                </a:cubicBezTo>
                <a:lnTo>
                  <a:pt x="3171045" y="3134220"/>
                </a:lnTo>
                <a:lnTo>
                  <a:pt x="3168274" y="3141524"/>
                </a:lnTo>
                <a:lnTo>
                  <a:pt x="3160781" y="3155149"/>
                </a:lnTo>
                <a:cubicBezTo>
                  <a:pt x="3160949" y="3156237"/>
                  <a:pt x="3161116" y="3157326"/>
                  <a:pt x="3161284" y="3158414"/>
                </a:cubicBezTo>
                <a:lnTo>
                  <a:pt x="3152950" y="3180080"/>
                </a:lnTo>
                <a:lnTo>
                  <a:pt x="3153739" y="3180719"/>
                </a:lnTo>
                <a:cubicBezTo>
                  <a:pt x="3155321" y="3182647"/>
                  <a:pt x="3156128" y="3184999"/>
                  <a:pt x="3155342" y="3188313"/>
                </a:cubicBezTo>
                <a:cubicBezTo>
                  <a:pt x="3169797" y="3188216"/>
                  <a:pt x="3159934" y="3192271"/>
                  <a:pt x="3156340" y="3202049"/>
                </a:cubicBezTo>
                <a:cubicBezTo>
                  <a:pt x="3177988" y="3204083"/>
                  <a:pt x="3159779" y="3228842"/>
                  <a:pt x="3169832" y="3237938"/>
                </a:cubicBezTo>
                <a:cubicBezTo>
                  <a:pt x="3166705" y="3245075"/>
                  <a:pt x="3163793" y="3252659"/>
                  <a:pt x="3161244" y="3260564"/>
                </a:cubicBezTo>
                <a:lnTo>
                  <a:pt x="3160005" y="3265314"/>
                </a:lnTo>
                <a:cubicBezTo>
                  <a:pt x="3160063" y="3265371"/>
                  <a:pt x="3160124" y="3265428"/>
                  <a:pt x="3160184" y="3265486"/>
                </a:cubicBezTo>
                <a:cubicBezTo>
                  <a:pt x="3160345" y="3266694"/>
                  <a:pt x="3160101" y="3268319"/>
                  <a:pt x="3159279" y="3270659"/>
                </a:cubicBezTo>
                <a:lnTo>
                  <a:pt x="3157747" y="3273971"/>
                </a:lnTo>
                <a:lnTo>
                  <a:pt x="3155343" y="3283185"/>
                </a:lnTo>
                <a:cubicBezTo>
                  <a:pt x="3155517" y="3284422"/>
                  <a:pt x="3155689" y="3285657"/>
                  <a:pt x="3155860" y="3286893"/>
                </a:cubicBezTo>
                <a:lnTo>
                  <a:pt x="3158001" y="3289146"/>
                </a:lnTo>
                <a:lnTo>
                  <a:pt x="3157508" y="3289877"/>
                </a:lnTo>
                <a:cubicBezTo>
                  <a:pt x="3151604" y="3294411"/>
                  <a:pt x="3144966" y="3293561"/>
                  <a:pt x="3159853" y="3309833"/>
                </a:cubicBezTo>
                <a:cubicBezTo>
                  <a:pt x="3149181" y="3321561"/>
                  <a:pt x="3158789" y="3329345"/>
                  <a:pt x="3157392" y="3351579"/>
                </a:cubicBezTo>
                <a:cubicBezTo>
                  <a:pt x="3148710" y="3357083"/>
                  <a:pt x="3149361" y="3365079"/>
                  <a:pt x="3152871" y="3374240"/>
                </a:cubicBezTo>
                <a:cubicBezTo>
                  <a:pt x="3148885" y="3383513"/>
                  <a:pt x="3145239" y="3392740"/>
                  <a:pt x="3142119" y="3402557"/>
                </a:cubicBezTo>
                <a:lnTo>
                  <a:pt x="3138061" y="3419585"/>
                </a:lnTo>
                <a:lnTo>
                  <a:pt x="3139796" y="3424940"/>
                </a:lnTo>
                <a:cubicBezTo>
                  <a:pt x="3142520" y="3434326"/>
                  <a:pt x="3143300" y="3443700"/>
                  <a:pt x="3137669" y="3463264"/>
                </a:cubicBezTo>
                <a:cubicBezTo>
                  <a:pt x="3147380" y="3480689"/>
                  <a:pt x="3167781" y="3490510"/>
                  <a:pt x="3168140" y="3518969"/>
                </a:cubicBezTo>
                <a:cubicBezTo>
                  <a:pt x="3159473" y="3545761"/>
                  <a:pt x="3191152" y="3574399"/>
                  <a:pt x="3179206" y="3607864"/>
                </a:cubicBezTo>
                <a:cubicBezTo>
                  <a:pt x="3176757" y="3619813"/>
                  <a:pt x="3181069" y="3654600"/>
                  <a:pt x="3189125" y="3659839"/>
                </a:cubicBezTo>
                <a:cubicBezTo>
                  <a:pt x="3191518" y="3666815"/>
                  <a:pt x="3189857" y="3675779"/>
                  <a:pt x="3198077" y="3677681"/>
                </a:cubicBezTo>
                <a:cubicBezTo>
                  <a:pt x="3208136" y="3681475"/>
                  <a:pt x="3196345" y="3709561"/>
                  <a:pt x="3207094" y="3703876"/>
                </a:cubicBezTo>
                <a:cubicBezTo>
                  <a:pt x="3199084" y="3723751"/>
                  <a:pt x="3220453" y="3734396"/>
                  <a:pt x="3227016" y="3748633"/>
                </a:cubicBezTo>
                <a:cubicBezTo>
                  <a:pt x="3218663" y="3764666"/>
                  <a:pt x="3240667" y="3778725"/>
                  <a:pt x="3246806" y="3811324"/>
                </a:cubicBezTo>
                <a:cubicBezTo>
                  <a:pt x="3237058" y="3829063"/>
                  <a:pt x="3251097" y="3833247"/>
                  <a:pt x="3239091" y="3865102"/>
                </a:cubicBezTo>
                <a:cubicBezTo>
                  <a:pt x="3240755" y="3865725"/>
                  <a:pt x="3242340" y="3866659"/>
                  <a:pt x="3243800" y="3867874"/>
                </a:cubicBezTo>
                <a:cubicBezTo>
                  <a:pt x="3252276" y="3874935"/>
                  <a:pt x="3254724" y="3889782"/>
                  <a:pt x="3249268" y="3901031"/>
                </a:cubicBezTo>
                <a:cubicBezTo>
                  <a:pt x="3234180" y="3950514"/>
                  <a:pt x="3270886" y="3938724"/>
                  <a:pt x="3271850" y="3976535"/>
                </a:cubicBezTo>
                <a:cubicBezTo>
                  <a:pt x="3275333" y="4018513"/>
                  <a:pt x="3265836" y="4033210"/>
                  <a:pt x="3253128" y="4091308"/>
                </a:cubicBezTo>
                <a:cubicBezTo>
                  <a:pt x="3262530" y="4093945"/>
                  <a:pt x="3263925" y="4100312"/>
                  <a:pt x="3261491" y="4112665"/>
                </a:cubicBezTo>
                <a:cubicBezTo>
                  <a:pt x="3263824" y="4132845"/>
                  <a:pt x="3285122" y="4124005"/>
                  <a:pt x="3275235" y="4148543"/>
                </a:cubicBezTo>
                <a:cubicBezTo>
                  <a:pt x="3282222" y="4163609"/>
                  <a:pt x="3300717" y="4191930"/>
                  <a:pt x="3303406" y="4203059"/>
                </a:cubicBezTo>
                <a:cubicBezTo>
                  <a:pt x="3307769" y="4216879"/>
                  <a:pt x="3289765" y="4198911"/>
                  <a:pt x="3291377" y="4215304"/>
                </a:cubicBezTo>
                <a:cubicBezTo>
                  <a:pt x="3295421" y="4234470"/>
                  <a:pt x="3290844" y="4240556"/>
                  <a:pt x="3303627" y="4247412"/>
                </a:cubicBezTo>
                <a:cubicBezTo>
                  <a:pt x="3300302" y="4270043"/>
                  <a:pt x="3313094" y="4269840"/>
                  <a:pt x="3323715" y="4295574"/>
                </a:cubicBezTo>
                <a:cubicBezTo>
                  <a:pt x="3318854" y="4309546"/>
                  <a:pt x="3323708" y="4317748"/>
                  <a:pt x="3331757" y="4324626"/>
                </a:cubicBezTo>
                <a:cubicBezTo>
                  <a:pt x="3334500" y="4352298"/>
                  <a:pt x="3348521" y="4373553"/>
                  <a:pt x="3357571" y="4402594"/>
                </a:cubicBezTo>
                <a:cubicBezTo>
                  <a:pt x="3395421" y="4440113"/>
                  <a:pt x="3406716" y="4492429"/>
                  <a:pt x="3416883" y="4511276"/>
                </a:cubicBezTo>
                <a:lnTo>
                  <a:pt x="3418568" y="4515669"/>
                </a:lnTo>
                <a:cubicBezTo>
                  <a:pt x="3418685" y="4519956"/>
                  <a:pt x="3418801" y="4524244"/>
                  <a:pt x="3418918" y="4528531"/>
                </a:cubicBezTo>
                <a:cubicBezTo>
                  <a:pt x="3418727" y="4530191"/>
                  <a:pt x="3418537" y="4531850"/>
                  <a:pt x="3418346" y="4533510"/>
                </a:cubicBezTo>
                <a:cubicBezTo>
                  <a:pt x="3418215" y="4536889"/>
                  <a:pt x="3418462" y="4539065"/>
                  <a:pt x="3419005" y="4540494"/>
                </a:cubicBezTo>
                <a:lnTo>
                  <a:pt x="3424268" y="4595886"/>
                </a:lnTo>
                <a:cubicBezTo>
                  <a:pt x="3429156" y="4624362"/>
                  <a:pt x="3443934" y="4682306"/>
                  <a:pt x="3448330" y="4711348"/>
                </a:cubicBezTo>
                <a:lnTo>
                  <a:pt x="3445621" y="4714874"/>
                </a:lnTo>
                <a:cubicBezTo>
                  <a:pt x="3444103" y="4718397"/>
                  <a:pt x="3443735" y="4723077"/>
                  <a:pt x="3445980" y="4730345"/>
                </a:cubicBezTo>
                <a:lnTo>
                  <a:pt x="3446976" y="4731926"/>
                </a:lnTo>
                <a:lnTo>
                  <a:pt x="3443720" y="4745408"/>
                </a:lnTo>
                <a:cubicBezTo>
                  <a:pt x="3444756" y="4771155"/>
                  <a:pt x="3455466" y="4843107"/>
                  <a:pt x="3453194" y="4886406"/>
                </a:cubicBezTo>
                <a:cubicBezTo>
                  <a:pt x="3454856" y="4906631"/>
                  <a:pt x="3481235" y="5008239"/>
                  <a:pt x="3455210" y="5025296"/>
                </a:cubicBezTo>
                <a:cubicBezTo>
                  <a:pt x="3442202" y="5116320"/>
                  <a:pt x="3464654" y="5119078"/>
                  <a:pt x="3462841" y="5211091"/>
                </a:cubicBezTo>
                <a:cubicBezTo>
                  <a:pt x="3469390" y="5269669"/>
                  <a:pt x="3462794" y="5327391"/>
                  <a:pt x="3469385" y="5356669"/>
                </a:cubicBezTo>
                <a:cubicBezTo>
                  <a:pt x="3471479" y="5361935"/>
                  <a:pt x="3474277" y="5366825"/>
                  <a:pt x="3477268" y="5371683"/>
                </a:cubicBezTo>
                <a:lnTo>
                  <a:pt x="3478824" y="5374232"/>
                </a:lnTo>
                <a:lnTo>
                  <a:pt x="3486664" y="5427532"/>
                </a:lnTo>
                <a:lnTo>
                  <a:pt x="3499845" y="5523238"/>
                </a:lnTo>
                <a:cubicBezTo>
                  <a:pt x="3496480" y="5535759"/>
                  <a:pt x="3498126" y="5574631"/>
                  <a:pt x="3505782" y="5582050"/>
                </a:cubicBezTo>
                <a:cubicBezTo>
                  <a:pt x="3507640" y="5590169"/>
                  <a:pt x="3505294" y="5599602"/>
                  <a:pt x="3513368" y="5603412"/>
                </a:cubicBezTo>
                <a:cubicBezTo>
                  <a:pt x="3518549" y="5620896"/>
                  <a:pt x="3530454" y="5660930"/>
                  <a:pt x="3536869" y="5686953"/>
                </a:cubicBezTo>
                <a:cubicBezTo>
                  <a:pt x="3527290" y="5702684"/>
                  <a:pt x="3548216" y="5722678"/>
                  <a:pt x="3551859" y="5759548"/>
                </a:cubicBezTo>
                <a:cubicBezTo>
                  <a:pt x="3540751" y="5776843"/>
                  <a:pt x="3554471" y="5784377"/>
                  <a:pt x="3540024" y="5816599"/>
                </a:cubicBezTo>
                <a:cubicBezTo>
                  <a:pt x="3541640" y="5817630"/>
                  <a:pt x="3543154" y="5818984"/>
                  <a:pt x="3544521" y="5820619"/>
                </a:cubicBezTo>
                <a:cubicBezTo>
                  <a:pt x="3552455" y="5830118"/>
                  <a:pt x="3553767" y="5846834"/>
                  <a:pt x="3547449" y="5857956"/>
                </a:cubicBezTo>
                <a:cubicBezTo>
                  <a:pt x="3528571" y="5908761"/>
                  <a:pt x="3532186" y="5952107"/>
                  <a:pt x="3530253" y="5993572"/>
                </a:cubicBezTo>
                <a:cubicBezTo>
                  <a:pt x="3530522" y="6040113"/>
                  <a:pt x="3553891" y="6005695"/>
                  <a:pt x="3536734" y="6066404"/>
                </a:cubicBezTo>
                <a:cubicBezTo>
                  <a:pt x="3545935" y="6071268"/>
                  <a:pt x="3546842" y="6078512"/>
                  <a:pt x="3543461" y="6091477"/>
                </a:cubicBezTo>
                <a:cubicBezTo>
                  <a:pt x="3549602" y="6107585"/>
                  <a:pt x="3568275" y="6137061"/>
                  <a:pt x="3573577" y="6163051"/>
                </a:cubicBezTo>
                <a:cubicBezTo>
                  <a:pt x="3577046" y="6182032"/>
                  <a:pt x="3572259" y="6223892"/>
                  <a:pt x="3575275" y="6247420"/>
                </a:cubicBezTo>
                <a:cubicBezTo>
                  <a:pt x="3570217" y="6271412"/>
                  <a:pt x="3583023" y="6273898"/>
                  <a:pt x="3591673" y="6304222"/>
                </a:cubicBezTo>
                <a:cubicBezTo>
                  <a:pt x="3585743" y="6318440"/>
                  <a:pt x="3589967" y="6328418"/>
                  <a:pt x="3597489" y="6337624"/>
                </a:cubicBezTo>
                <a:cubicBezTo>
                  <a:pt x="3598113" y="6368401"/>
                  <a:pt x="3610504" y="6394558"/>
                  <a:pt x="3617330" y="6428161"/>
                </a:cubicBezTo>
                <a:cubicBezTo>
                  <a:pt x="3612404" y="6466489"/>
                  <a:pt x="3633001" y="6482393"/>
                  <a:pt x="3640218" y="6518318"/>
                </a:cubicBezTo>
                <a:cubicBezTo>
                  <a:pt x="3625420" y="6557419"/>
                  <a:pt x="3668862" y="6537820"/>
                  <a:pt x="3670788" y="6568733"/>
                </a:cubicBezTo>
                <a:cubicBezTo>
                  <a:pt x="3659124" y="6621466"/>
                  <a:pt x="3685482" y="6565072"/>
                  <a:pt x="3687763" y="6643164"/>
                </a:cubicBezTo>
                <a:cubicBezTo>
                  <a:pt x="3685396" y="6647995"/>
                  <a:pt x="3689317" y="6656838"/>
                  <a:pt x="3693097" y="6655183"/>
                </a:cubicBezTo>
                <a:cubicBezTo>
                  <a:pt x="3693444" y="6672318"/>
                  <a:pt x="3690193" y="6715787"/>
                  <a:pt x="3689847" y="6745974"/>
                </a:cubicBezTo>
                <a:cubicBezTo>
                  <a:pt x="3689583" y="6773144"/>
                  <a:pt x="3690048" y="6817635"/>
                  <a:pt x="3691023" y="6836306"/>
                </a:cubicBezTo>
                <a:lnTo>
                  <a:pt x="3695699" y="6858001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81901E-0B08-8B83-41C5-00C989BC53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98966" y="2147357"/>
            <a:ext cx="3810000" cy="4101042"/>
          </a:xfrm>
        </p:spPr>
        <p:txBody>
          <a:bodyPr>
            <a:normAutofit/>
          </a:bodyPr>
          <a:lstStyle/>
          <a:p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 Black" panose="020B0A04020102020204" pitchFamily="34" charset="0"/>
              </a:rPr>
              <a:t>Organizations are redefining success by integrating collaborative learning and leveraging cultural diversity as a competitive advantage in international markets.</a:t>
            </a:r>
          </a:p>
          <a:p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 Black" panose="020B0A04020102020204" pitchFamily="34" charset="0"/>
              </a:rPr>
              <a:t>There is a shift from hierarchical decision-making to inclusive, team-based approaches that prioritize shared problem-solving and continuous learning to adapt to market changes.</a:t>
            </a:r>
          </a:p>
          <a:p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 Black" panose="020B0A04020102020204" pitchFamily="34" charset="0"/>
              </a:rPr>
              <a:t>Utilizing collective insights from international teams enables businesses to tackle complex challenges and optimize resources, fostering sustainable growth and long-term success (Laal &amp; </a:t>
            </a:r>
            <a:r>
              <a:rPr lang="en-US" sz="14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 Black" panose="020B0A04020102020204" pitchFamily="34" charset="0"/>
              </a:rPr>
              <a:t>Ghodsi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 Black" panose="020B0A04020102020204" pitchFamily="34" charset="0"/>
              </a:rPr>
              <a:t>, 2012).</a:t>
            </a:r>
            <a:endParaRPr lang="en-GB" sz="1400" dirty="0">
              <a:solidFill>
                <a:schemeClr val="tx1">
                  <a:lumMod val="85000"/>
                  <a:lumOff val="15000"/>
                </a:schemeClr>
              </a:solidFill>
              <a:latin typeface="Arial Black" panose="020B0A040201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294CF29-AE90-A44D-39AB-A901378F0B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2137" r="22060" b="-1"/>
          <a:stretch/>
        </p:blipFill>
        <p:spPr>
          <a:xfrm>
            <a:off x="8580467" y="10"/>
            <a:ext cx="3611533" cy="6857990"/>
          </a:xfrm>
          <a:custGeom>
            <a:avLst/>
            <a:gdLst/>
            <a:ahLst/>
            <a:cxnLst/>
            <a:rect l="l" t="t" r="r" b="b"/>
            <a:pathLst>
              <a:path w="3810000" h="6858000">
                <a:moveTo>
                  <a:pt x="95627" y="0"/>
                </a:moveTo>
                <a:lnTo>
                  <a:pt x="3810000" y="0"/>
                </a:lnTo>
                <a:lnTo>
                  <a:pt x="3810000" y="6858000"/>
                </a:lnTo>
                <a:lnTo>
                  <a:pt x="13132" y="6858000"/>
                </a:lnTo>
                <a:cubicBezTo>
                  <a:pt x="13183" y="6857363"/>
                  <a:pt x="13234" y="6856727"/>
                  <a:pt x="13284" y="6856090"/>
                </a:cubicBezTo>
                <a:lnTo>
                  <a:pt x="31566" y="6805847"/>
                </a:lnTo>
                <a:lnTo>
                  <a:pt x="30463" y="6715381"/>
                </a:lnTo>
                <a:cubicBezTo>
                  <a:pt x="29585" y="6714082"/>
                  <a:pt x="28597" y="6713038"/>
                  <a:pt x="27533" y="6712286"/>
                </a:cubicBezTo>
                <a:lnTo>
                  <a:pt x="31288" y="6698474"/>
                </a:lnTo>
                <a:lnTo>
                  <a:pt x="29901" y="6686264"/>
                </a:lnTo>
                <a:cubicBezTo>
                  <a:pt x="29591" y="6639749"/>
                  <a:pt x="29281" y="6593234"/>
                  <a:pt x="28971" y="6546719"/>
                </a:cubicBezTo>
                <a:cubicBezTo>
                  <a:pt x="23415" y="6502008"/>
                  <a:pt x="3087" y="6462057"/>
                  <a:pt x="310" y="6408337"/>
                </a:cubicBezTo>
                <a:cubicBezTo>
                  <a:pt x="-2468" y="6354617"/>
                  <a:pt x="14431" y="6312397"/>
                  <a:pt x="12307" y="6224401"/>
                </a:cubicBezTo>
                <a:lnTo>
                  <a:pt x="27152" y="6147415"/>
                </a:lnTo>
                <a:lnTo>
                  <a:pt x="39044" y="6093837"/>
                </a:lnTo>
                <a:cubicBezTo>
                  <a:pt x="47718" y="6039281"/>
                  <a:pt x="47985" y="5964495"/>
                  <a:pt x="46816" y="5915901"/>
                </a:cubicBezTo>
                <a:cubicBezTo>
                  <a:pt x="43189" y="5876557"/>
                  <a:pt x="47196" y="5863739"/>
                  <a:pt x="33533" y="5831562"/>
                </a:cubicBezTo>
                <a:cubicBezTo>
                  <a:pt x="27901" y="5792459"/>
                  <a:pt x="47408" y="5747455"/>
                  <a:pt x="46555" y="5710909"/>
                </a:cubicBezTo>
                <a:cubicBezTo>
                  <a:pt x="53188" y="5686865"/>
                  <a:pt x="49116" y="5615845"/>
                  <a:pt x="62461" y="5602222"/>
                </a:cubicBezTo>
                <a:cubicBezTo>
                  <a:pt x="64066" y="5572067"/>
                  <a:pt x="49594" y="5555548"/>
                  <a:pt x="56185" y="5529979"/>
                </a:cubicBezTo>
                <a:lnTo>
                  <a:pt x="67961" y="5458854"/>
                </a:lnTo>
                <a:lnTo>
                  <a:pt x="110939" y="5353584"/>
                </a:lnTo>
                <a:cubicBezTo>
                  <a:pt x="123070" y="5308303"/>
                  <a:pt x="110671" y="5307524"/>
                  <a:pt x="128276" y="5249764"/>
                </a:cubicBezTo>
                <a:cubicBezTo>
                  <a:pt x="137692" y="5218499"/>
                  <a:pt x="146153" y="5160067"/>
                  <a:pt x="156749" y="5116288"/>
                </a:cubicBezTo>
                <a:cubicBezTo>
                  <a:pt x="167347" y="5072508"/>
                  <a:pt x="184838" y="5010298"/>
                  <a:pt x="191855" y="4987089"/>
                </a:cubicBezTo>
                <a:lnTo>
                  <a:pt x="219824" y="4934095"/>
                </a:lnTo>
                <a:cubicBezTo>
                  <a:pt x="223315" y="4926170"/>
                  <a:pt x="231151" y="4920904"/>
                  <a:pt x="231137" y="4903120"/>
                </a:cubicBezTo>
                <a:lnTo>
                  <a:pt x="219738" y="4827391"/>
                </a:lnTo>
                <a:cubicBezTo>
                  <a:pt x="223928" y="4818620"/>
                  <a:pt x="227939" y="4809255"/>
                  <a:pt x="231597" y="4799440"/>
                </a:cubicBezTo>
                <a:lnTo>
                  <a:pt x="233480" y="4793512"/>
                </a:lnTo>
                <a:cubicBezTo>
                  <a:pt x="233423" y="4793432"/>
                  <a:pt x="233367" y="4793351"/>
                  <a:pt x="233310" y="4793271"/>
                </a:cubicBezTo>
                <a:cubicBezTo>
                  <a:pt x="233275" y="4791711"/>
                  <a:pt x="233728" y="4789662"/>
                  <a:pt x="234882" y="4786765"/>
                </a:cubicBezTo>
                <a:lnTo>
                  <a:pt x="236914" y="4782703"/>
                </a:lnTo>
                <a:lnTo>
                  <a:pt x="246329" y="4683644"/>
                </a:lnTo>
                <a:cubicBezTo>
                  <a:pt x="256294" y="4677568"/>
                  <a:pt x="256527" y="4667288"/>
                  <a:pt x="253823" y="4655204"/>
                </a:cubicBezTo>
                <a:cubicBezTo>
                  <a:pt x="259521" y="4631796"/>
                  <a:pt x="280440" y="4574275"/>
                  <a:pt x="280514" y="4543195"/>
                </a:cubicBezTo>
                <a:cubicBezTo>
                  <a:pt x="272112" y="4519880"/>
                  <a:pt x="251340" y="4505102"/>
                  <a:pt x="254268" y="4468722"/>
                </a:cubicBezTo>
                <a:cubicBezTo>
                  <a:pt x="266696" y="4435462"/>
                  <a:pt x="236001" y="4395418"/>
                  <a:pt x="252728" y="4353998"/>
                </a:cubicBezTo>
                <a:cubicBezTo>
                  <a:pt x="256750" y="4339008"/>
                  <a:pt x="256168" y="4294115"/>
                  <a:pt x="248123" y="4286542"/>
                </a:cubicBezTo>
                <a:cubicBezTo>
                  <a:pt x="246365" y="4277371"/>
                  <a:pt x="249194" y="4266107"/>
                  <a:pt x="240584" y="4262777"/>
                </a:cubicBezTo>
                <a:cubicBezTo>
                  <a:pt x="230221" y="4256829"/>
                  <a:pt x="246153" y="4222259"/>
                  <a:pt x="233949" y="4228340"/>
                </a:cubicBezTo>
                <a:cubicBezTo>
                  <a:pt x="244865" y="4203839"/>
                  <a:pt x="223150" y="4187902"/>
                  <a:pt x="217758" y="4169004"/>
                </a:cubicBezTo>
                <a:cubicBezTo>
                  <a:pt x="228596" y="4149446"/>
                  <a:pt x="206597" y="4129080"/>
                  <a:pt x="203797" y="4086781"/>
                </a:cubicBezTo>
                <a:cubicBezTo>
                  <a:pt x="216334" y="4065199"/>
                  <a:pt x="201740" y="4058317"/>
                  <a:pt x="218344" y="4018957"/>
                </a:cubicBezTo>
                <a:cubicBezTo>
                  <a:pt x="216630" y="4017979"/>
                  <a:pt x="215034" y="4016614"/>
                  <a:pt x="213609" y="4014902"/>
                </a:cubicBezTo>
                <a:cubicBezTo>
                  <a:pt x="205325" y="4004955"/>
                  <a:pt x="204424" y="3985729"/>
                  <a:pt x="211594" y="3971964"/>
                </a:cubicBezTo>
                <a:cubicBezTo>
                  <a:pt x="233561" y="3910433"/>
                  <a:pt x="230991" y="3860613"/>
                  <a:pt x="234357" y="3812226"/>
                </a:cubicBezTo>
                <a:cubicBezTo>
                  <a:pt x="235501" y="3758242"/>
                  <a:pt x="209185" y="3801364"/>
                  <a:pt x="229596" y="3728573"/>
                </a:cubicBezTo>
                <a:cubicBezTo>
                  <a:pt x="219804" y="3724174"/>
                  <a:pt x="219047" y="3715890"/>
                  <a:pt x="223099" y="3700384"/>
                </a:cubicBezTo>
                <a:cubicBezTo>
                  <a:pt x="222942" y="3674360"/>
                  <a:pt x="199034" y="3683312"/>
                  <a:pt x="212511" y="3653063"/>
                </a:cubicBezTo>
                <a:cubicBezTo>
                  <a:pt x="207582" y="3623616"/>
                  <a:pt x="199349" y="3555881"/>
                  <a:pt x="193522" y="3523704"/>
                </a:cubicBezTo>
                <a:cubicBezTo>
                  <a:pt x="199728" y="3495169"/>
                  <a:pt x="185963" y="3494025"/>
                  <a:pt x="177551" y="3460001"/>
                </a:cubicBezTo>
                <a:cubicBezTo>
                  <a:pt x="184399" y="3442692"/>
                  <a:pt x="180138" y="3431687"/>
                  <a:pt x="172293" y="3422022"/>
                </a:cubicBezTo>
                <a:cubicBezTo>
                  <a:pt x="172567" y="3386386"/>
                  <a:pt x="159982" y="3357707"/>
                  <a:pt x="153640" y="3319632"/>
                </a:cubicBezTo>
                <a:cubicBezTo>
                  <a:pt x="117352" y="3267571"/>
                  <a:pt x="111308" y="3199530"/>
                  <a:pt x="102580" y="3174350"/>
                </a:cubicBezTo>
                <a:lnTo>
                  <a:pt x="101281" y="3168555"/>
                </a:lnTo>
                <a:cubicBezTo>
                  <a:pt x="101655" y="3163067"/>
                  <a:pt x="102030" y="3157580"/>
                  <a:pt x="102403" y="3152092"/>
                </a:cubicBezTo>
                <a:lnTo>
                  <a:pt x="103597" y="3145797"/>
                </a:lnTo>
                <a:cubicBezTo>
                  <a:pt x="104132" y="3141497"/>
                  <a:pt x="104119" y="3138691"/>
                  <a:pt x="103701" y="3136806"/>
                </a:cubicBezTo>
                <a:lnTo>
                  <a:pt x="108221" y="3088993"/>
                </a:lnTo>
                <a:cubicBezTo>
                  <a:pt x="109464" y="3064872"/>
                  <a:pt x="113188" y="3030250"/>
                  <a:pt x="111158" y="2992081"/>
                </a:cubicBezTo>
                <a:cubicBezTo>
                  <a:pt x="109031" y="2944441"/>
                  <a:pt x="104226" y="2942439"/>
                  <a:pt x="105565" y="2902844"/>
                </a:cubicBezTo>
                <a:cubicBezTo>
                  <a:pt x="107874" y="2897323"/>
                  <a:pt x="101362" y="2801618"/>
                  <a:pt x="105102" y="2797375"/>
                </a:cubicBezTo>
                <a:cubicBezTo>
                  <a:pt x="86174" y="2744941"/>
                  <a:pt x="109804" y="2750735"/>
                  <a:pt x="107241" y="2691357"/>
                </a:cubicBezTo>
                <a:cubicBezTo>
                  <a:pt x="107811" y="2665349"/>
                  <a:pt x="115946" y="2561129"/>
                  <a:pt x="145888" y="2542201"/>
                </a:cubicBezTo>
                <a:cubicBezTo>
                  <a:pt x="170455" y="2427400"/>
                  <a:pt x="123634" y="2367849"/>
                  <a:pt x="136292" y="2250554"/>
                </a:cubicBezTo>
                <a:cubicBezTo>
                  <a:pt x="110877" y="2215639"/>
                  <a:pt x="134601" y="2180816"/>
                  <a:pt x="130310" y="2141581"/>
                </a:cubicBezTo>
                <a:cubicBezTo>
                  <a:pt x="154051" y="2149219"/>
                  <a:pt x="117587" y="2094975"/>
                  <a:pt x="144587" y="2089095"/>
                </a:cubicBezTo>
                <a:cubicBezTo>
                  <a:pt x="142952" y="2082142"/>
                  <a:pt x="140513" y="2075590"/>
                  <a:pt x="137867" y="2069059"/>
                </a:cubicBezTo>
                <a:lnTo>
                  <a:pt x="136492" y="2065634"/>
                </a:lnTo>
                <a:cubicBezTo>
                  <a:pt x="136216" y="2060851"/>
                  <a:pt x="135939" y="2056067"/>
                  <a:pt x="135663" y="2051284"/>
                </a:cubicBezTo>
                <a:lnTo>
                  <a:pt x="124268" y="1960184"/>
                </a:lnTo>
                <a:cubicBezTo>
                  <a:pt x="138968" y="1926370"/>
                  <a:pt x="111716" y="1914873"/>
                  <a:pt x="131257" y="1873060"/>
                </a:cubicBezTo>
                <a:cubicBezTo>
                  <a:pt x="136329" y="1857442"/>
                  <a:pt x="139083" y="1807624"/>
                  <a:pt x="131724" y="1797311"/>
                </a:cubicBezTo>
                <a:cubicBezTo>
                  <a:pt x="130673" y="1786740"/>
                  <a:pt x="134293" y="1774954"/>
                  <a:pt x="126063" y="1769201"/>
                </a:cubicBezTo>
                <a:cubicBezTo>
                  <a:pt x="116300" y="1760126"/>
                  <a:pt x="134551" y="1725705"/>
                  <a:pt x="122085" y="1729500"/>
                </a:cubicBezTo>
                <a:cubicBezTo>
                  <a:pt x="134648" y="1705012"/>
                  <a:pt x="114449" y="1682158"/>
                  <a:pt x="110543" y="1659949"/>
                </a:cubicBezTo>
                <a:cubicBezTo>
                  <a:pt x="122664" y="1640913"/>
                  <a:pt x="102513" y="1613087"/>
                  <a:pt x="102892" y="1565607"/>
                </a:cubicBezTo>
                <a:cubicBezTo>
                  <a:pt x="116835" y="1544742"/>
                  <a:pt x="102976" y="1533616"/>
                  <a:pt x="122245" y="1494057"/>
                </a:cubicBezTo>
                <a:cubicBezTo>
                  <a:pt x="120629" y="1492563"/>
                  <a:pt x="119160" y="1490668"/>
                  <a:pt x="117883" y="1488429"/>
                </a:cubicBezTo>
                <a:cubicBezTo>
                  <a:pt x="110465" y="1475431"/>
                  <a:pt x="111002" y="1453942"/>
                  <a:pt x="119083" y="1440433"/>
                </a:cubicBezTo>
                <a:cubicBezTo>
                  <a:pt x="145274" y="1377630"/>
                  <a:pt x="146438" y="1321884"/>
                  <a:pt x="153340" y="1269148"/>
                </a:cubicBezTo>
                <a:cubicBezTo>
                  <a:pt x="158467" y="1209690"/>
                  <a:pt x="129360" y="1251077"/>
                  <a:pt x="154855" y="1175439"/>
                </a:cubicBezTo>
                <a:cubicBezTo>
                  <a:pt x="145538" y="1168218"/>
                  <a:pt x="145408" y="1158868"/>
                  <a:pt x="150548" y="1142685"/>
                </a:cubicBezTo>
                <a:cubicBezTo>
                  <a:pt x="152321" y="1113850"/>
                  <a:pt x="128121" y="1118007"/>
                  <a:pt x="143630" y="1087778"/>
                </a:cubicBezTo>
                <a:cubicBezTo>
                  <a:pt x="139451" y="1064261"/>
                  <a:pt x="125971" y="1018012"/>
                  <a:pt x="125476" y="1001580"/>
                </a:cubicBezTo>
                <a:cubicBezTo>
                  <a:pt x="123958" y="976962"/>
                  <a:pt x="134851" y="962709"/>
                  <a:pt x="134526" y="940069"/>
                </a:cubicBezTo>
                <a:cubicBezTo>
                  <a:pt x="142751" y="909988"/>
                  <a:pt x="129284" y="905409"/>
                  <a:pt x="123523" y="865739"/>
                </a:cubicBezTo>
                <a:cubicBezTo>
                  <a:pt x="131549" y="848234"/>
                  <a:pt x="128173" y="835030"/>
                  <a:pt x="121164" y="822450"/>
                </a:cubicBezTo>
                <a:cubicBezTo>
                  <a:pt x="124077" y="783082"/>
                  <a:pt x="113811" y="748321"/>
                  <a:pt x="110389" y="704665"/>
                </a:cubicBezTo>
                <a:cubicBezTo>
                  <a:pt x="120144" y="656264"/>
                  <a:pt x="99869" y="633697"/>
                  <a:pt x="96299" y="587032"/>
                </a:cubicBezTo>
                <a:cubicBezTo>
                  <a:pt x="87861" y="539988"/>
                  <a:pt x="66571" y="452493"/>
                  <a:pt x="59759" y="422399"/>
                </a:cubicBezTo>
                <a:cubicBezTo>
                  <a:pt x="62865" y="416491"/>
                  <a:pt x="59682" y="404768"/>
                  <a:pt x="55429" y="406467"/>
                </a:cubicBezTo>
                <a:cubicBezTo>
                  <a:pt x="56742" y="400038"/>
                  <a:pt x="64884" y="384166"/>
                  <a:pt x="58062" y="383409"/>
                </a:cubicBezTo>
                <a:cubicBezTo>
                  <a:pt x="57210" y="351894"/>
                  <a:pt x="61145" y="320031"/>
                  <a:pt x="69487" y="290892"/>
                </a:cubicBezTo>
                <a:cubicBezTo>
                  <a:pt x="57686" y="231306"/>
                  <a:pt x="89539" y="260845"/>
                  <a:pt x="86198" y="217175"/>
                </a:cubicBezTo>
                <a:cubicBezTo>
                  <a:pt x="72715" y="183379"/>
                  <a:pt x="83646" y="168958"/>
                  <a:pt x="74643" y="129155"/>
                </a:cubicBezTo>
                <a:cubicBezTo>
                  <a:pt x="96697" y="112411"/>
                  <a:pt x="72236" y="90977"/>
                  <a:pt x="78417" y="74202"/>
                </a:cubicBezTo>
                <a:cubicBezTo>
                  <a:pt x="59029" y="57686"/>
                  <a:pt x="81827" y="29115"/>
                  <a:pt x="94183" y="4683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9465652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9" name="Rectangle 58">
            <a:extLst>
              <a:ext uri="{FF2B5EF4-FFF2-40B4-BE49-F238E27FC236}">
                <a16:creationId xmlns:a16="http://schemas.microsoft.com/office/drawing/2014/main" id="{7DA1F35B-C8F7-4A5A-9339-7DA4D785B3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Arc 60">
            <a:extLst>
              <a:ext uri="{FF2B5EF4-FFF2-40B4-BE49-F238E27FC236}">
                <a16:creationId xmlns:a16="http://schemas.microsoft.com/office/drawing/2014/main" id="{B2D4AD41-40DA-4A81-92F5-B6E3BA1ED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746107">
            <a:off x="8175088" y="457951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C81DCA-09F3-4251-8811-2A3FDDC3EE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sz="2800" dirty="0">
                <a:latin typeface="Arial Black" panose="020B0A04020102020204" pitchFamily="34" charset="0"/>
              </a:rPr>
              <a:t>Cultivating Intercultural Synergy for Enhanced Communication</a:t>
            </a:r>
            <a:endParaRPr lang="en-GB" sz="2800" dirty="0">
              <a:latin typeface="Arial Black" panose="020B0A04020102020204" pitchFamily="34" charset="0"/>
            </a:endParaRPr>
          </a:p>
        </p:txBody>
      </p:sp>
      <p:graphicFrame>
        <p:nvGraphicFramePr>
          <p:cNvPr id="48" name="Content Placeholder 2">
            <a:extLst>
              <a:ext uri="{FF2B5EF4-FFF2-40B4-BE49-F238E27FC236}">
                <a16:creationId xmlns:a16="http://schemas.microsoft.com/office/drawing/2014/main" id="{E9F6ABFC-C67B-D58C-9DC7-F642FB38611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8121555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08312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7DA1F35B-C8F7-4A5A-9339-7DA4D785B3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Arc 31">
            <a:extLst>
              <a:ext uri="{FF2B5EF4-FFF2-40B4-BE49-F238E27FC236}">
                <a16:creationId xmlns:a16="http://schemas.microsoft.com/office/drawing/2014/main" id="{B2D4AD41-40DA-4A81-92F5-B6E3BA1ED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746107">
            <a:off x="8175088" y="457951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4DD935-D638-E472-B092-8F634800E1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sz="2800" dirty="0">
                <a:latin typeface="Arial Black" panose="020B0A04020102020204" pitchFamily="34" charset="0"/>
              </a:rPr>
              <a:t>Stimulating Innovation with a Global Mindset</a:t>
            </a:r>
            <a:endParaRPr lang="en-GB" sz="2800" dirty="0">
              <a:latin typeface="Arial Black" panose="020B0A04020102020204" pitchFamily="34" charset="0"/>
            </a:endParaRPr>
          </a:p>
        </p:txBody>
      </p:sp>
      <p:graphicFrame>
        <p:nvGraphicFramePr>
          <p:cNvPr id="26" name="Content Placeholder 2">
            <a:extLst>
              <a:ext uri="{FF2B5EF4-FFF2-40B4-BE49-F238E27FC236}">
                <a16:creationId xmlns:a16="http://schemas.microsoft.com/office/drawing/2014/main" id="{DCF39354-C48D-0A3F-36B7-51DF34D9483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59923389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772405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6897DEB4-4A88-4293-A935-9B25506C15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FBE42BC3-6707-4CBF-9386-048B994A4F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3886" y="0"/>
            <a:ext cx="7538114" cy="6858000"/>
          </a:xfrm>
          <a:custGeom>
            <a:avLst/>
            <a:gdLst>
              <a:gd name="connsiteX0" fmla="*/ 366246 w 7538114"/>
              <a:gd name="connsiteY0" fmla="*/ 0 h 6858000"/>
              <a:gd name="connsiteX1" fmla="*/ 2830292 w 7538114"/>
              <a:gd name="connsiteY1" fmla="*/ 0 h 6858000"/>
              <a:gd name="connsiteX2" fmla="*/ 3903260 w 7538114"/>
              <a:gd name="connsiteY2" fmla="*/ 0 h 6858000"/>
              <a:gd name="connsiteX3" fmla="*/ 4597266 w 7538114"/>
              <a:gd name="connsiteY3" fmla="*/ 0 h 6858000"/>
              <a:gd name="connsiteX4" fmla="*/ 7192370 w 7538114"/>
              <a:gd name="connsiteY4" fmla="*/ 0 h 6858000"/>
              <a:gd name="connsiteX5" fmla="*/ 7538114 w 7538114"/>
              <a:gd name="connsiteY5" fmla="*/ 0 h 6858000"/>
              <a:gd name="connsiteX6" fmla="*/ 7538114 w 7538114"/>
              <a:gd name="connsiteY6" fmla="*/ 6858000 h 6858000"/>
              <a:gd name="connsiteX7" fmla="*/ 7192370 w 7538114"/>
              <a:gd name="connsiteY7" fmla="*/ 6858000 h 6858000"/>
              <a:gd name="connsiteX8" fmla="*/ 4597266 w 7538114"/>
              <a:gd name="connsiteY8" fmla="*/ 6858000 h 6858000"/>
              <a:gd name="connsiteX9" fmla="*/ 3903260 w 7538114"/>
              <a:gd name="connsiteY9" fmla="*/ 6858000 h 6858000"/>
              <a:gd name="connsiteX10" fmla="*/ 2830292 w 7538114"/>
              <a:gd name="connsiteY10" fmla="*/ 6858000 h 6858000"/>
              <a:gd name="connsiteX11" fmla="*/ 170314 w 7538114"/>
              <a:gd name="connsiteY11" fmla="*/ 6858000 h 6858000"/>
              <a:gd name="connsiteX12" fmla="*/ 170341 w 7538114"/>
              <a:gd name="connsiteY12" fmla="*/ 6857759 h 6858000"/>
              <a:gd name="connsiteX13" fmla="*/ 173485 w 7538114"/>
              <a:gd name="connsiteY13" fmla="*/ 6852129 h 6858000"/>
              <a:gd name="connsiteX14" fmla="*/ 167544 w 7538114"/>
              <a:gd name="connsiteY14" fmla="*/ 6830335 h 6858000"/>
              <a:gd name="connsiteX15" fmla="*/ 163472 w 7538114"/>
              <a:gd name="connsiteY15" fmla="*/ 6796707 h 6858000"/>
              <a:gd name="connsiteX16" fmla="*/ 160535 w 7538114"/>
              <a:gd name="connsiteY16" fmla="*/ 6780725 h 6858000"/>
              <a:gd name="connsiteX17" fmla="*/ 162318 w 7538114"/>
              <a:gd name="connsiteY17" fmla="*/ 6767829 h 6858000"/>
              <a:gd name="connsiteX18" fmla="*/ 162771 w 7538114"/>
              <a:gd name="connsiteY18" fmla="*/ 6694444 h 6858000"/>
              <a:gd name="connsiteX19" fmla="*/ 165604 w 7538114"/>
              <a:gd name="connsiteY19" fmla="*/ 6677569 h 6858000"/>
              <a:gd name="connsiteX20" fmla="*/ 171255 w 7538114"/>
              <a:gd name="connsiteY20" fmla="*/ 6669571 h 6858000"/>
              <a:gd name="connsiteX21" fmla="*/ 169240 w 7538114"/>
              <a:gd name="connsiteY21" fmla="*/ 6663304 h 6858000"/>
              <a:gd name="connsiteX22" fmla="*/ 169039 w 7538114"/>
              <a:gd name="connsiteY22" fmla="*/ 6618916 h 6858000"/>
              <a:gd name="connsiteX23" fmla="*/ 168392 w 7538114"/>
              <a:gd name="connsiteY23" fmla="*/ 6589960 h 6858000"/>
              <a:gd name="connsiteX24" fmla="*/ 160636 w 7538114"/>
              <a:gd name="connsiteY24" fmla="*/ 6588200 h 6858000"/>
              <a:gd name="connsiteX25" fmla="*/ 157872 w 7538114"/>
              <a:gd name="connsiteY25" fmla="*/ 6562416 h 6858000"/>
              <a:gd name="connsiteX26" fmla="*/ 162851 w 7538114"/>
              <a:gd name="connsiteY26" fmla="*/ 6534939 h 6858000"/>
              <a:gd name="connsiteX27" fmla="*/ 162153 w 7538114"/>
              <a:gd name="connsiteY27" fmla="*/ 6502552 h 6858000"/>
              <a:gd name="connsiteX28" fmla="*/ 161821 w 7538114"/>
              <a:gd name="connsiteY28" fmla="*/ 6483172 h 6858000"/>
              <a:gd name="connsiteX29" fmla="*/ 154586 w 7538114"/>
              <a:gd name="connsiteY29" fmla="*/ 6432309 h 6858000"/>
              <a:gd name="connsiteX30" fmla="*/ 127078 w 7538114"/>
              <a:gd name="connsiteY30" fmla="*/ 6349783 h 6858000"/>
              <a:gd name="connsiteX31" fmla="*/ 123181 w 7538114"/>
              <a:gd name="connsiteY31" fmla="*/ 6323872 h 6858000"/>
              <a:gd name="connsiteX32" fmla="*/ 124767 w 7538114"/>
              <a:gd name="connsiteY32" fmla="*/ 6319343 h 6858000"/>
              <a:gd name="connsiteX33" fmla="*/ 108246 w 7538114"/>
              <a:gd name="connsiteY33" fmla="*/ 6190348 h 6858000"/>
              <a:gd name="connsiteX34" fmla="*/ 107279 w 7538114"/>
              <a:gd name="connsiteY34" fmla="*/ 6167269 h 6858000"/>
              <a:gd name="connsiteX35" fmla="*/ 107883 w 7538114"/>
              <a:gd name="connsiteY35" fmla="*/ 6149986 h 6858000"/>
              <a:gd name="connsiteX36" fmla="*/ 102380 w 7538114"/>
              <a:gd name="connsiteY36" fmla="*/ 6108622 h 6858000"/>
              <a:gd name="connsiteX37" fmla="*/ 90314 w 7538114"/>
              <a:gd name="connsiteY37" fmla="*/ 6041155 h 6858000"/>
              <a:gd name="connsiteX38" fmla="*/ 88409 w 7538114"/>
              <a:gd name="connsiteY38" fmla="*/ 6026587 h 6858000"/>
              <a:gd name="connsiteX39" fmla="*/ 89403 w 7538114"/>
              <a:gd name="connsiteY39" fmla="*/ 6013265 h 6858000"/>
              <a:gd name="connsiteX40" fmla="*/ 91927 w 7538114"/>
              <a:gd name="connsiteY40" fmla="*/ 6009478 h 6858000"/>
              <a:gd name="connsiteX41" fmla="*/ 91302 w 7538114"/>
              <a:gd name="connsiteY41" fmla="*/ 6001336 h 6858000"/>
              <a:gd name="connsiteX42" fmla="*/ 91687 w 7538114"/>
              <a:gd name="connsiteY42" fmla="*/ 5999003 h 6858000"/>
              <a:gd name="connsiteX43" fmla="*/ 93336 w 7538114"/>
              <a:gd name="connsiteY43" fmla="*/ 5985795 h 6858000"/>
              <a:gd name="connsiteX44" fmla="*/ 83190 w 7538114"/>
              <a:gd name="connsiteY44" fmla="*/ 5961758 h 6858000"/>
              <a:gd name="connsiteX45" fmla="*/ 81952 w 7538114"/>
              <a:gd name="connsiteY45" fmla="*/ 5928761 h 6858000"/>
              <a:gd name="connsiteX46" fmla="*/ 67420 w 7538114"/>
              <a:gd name="connsiteY46" fmla="*/ 5787247 h 6858000"/>
              <a:gd name="connsiteX47" fmla="*/ 50760 w 7538114"/>
              <a:gd name="connsiteY47" fmla="*/ 5710700 h 6858000"/>
              <a:gd name="connsiteX48" fmla="*/ 42956 w 7538114"/>
              <a:gd name="connsiteY48" fmla="*/ 5641754 h 6858000"/>
              <a:gd name="connsiteX49" fmla="*/ 29695 w 7538114"/>
              <a:gd name="connsiteY49" fmla="*/ 5602326 h 6858000"/>
              <a:gd name="connsiteX50" fmla="*/ 18841 w 7538114"/>
              <a:gd name="connsiteY50" fmla="*/ 5570885 h 6858000"/>
              <a:gd name="connsiteX51" fmla="*/ 9977 w 7538114"/>
              <a:gd name="connsiteY51" fmla="*/ 5543492 h 6858000"/>
              <a:gd name="connsiteX52" fmla="*/ 5255 w 7538114"/>
              <a:gd name="connsiteY52" fmla="*/ 5531024 h 6858000"/>
              <a:gd name="connsiteX53" fmla="*/ 5447 w 7538114"/>
              <a:gd name="connsiteY53" fmla="*/ 5527845 h 6858000"/>
              <a:gd name="connsiteX54" fmla="*/ 0 w 7538114"/>
              <a:gd name="connsiteY54" fmla="*/ 5507724 h 6858000"/>
              <a:gd name="connsiteX55" fmla="*/ 435 w 7538114"/>
              <a:gd name="connsiteY55" fmla="*/ 5507045 h 6858000"/>
              <a:gd name="connsiteX56" fmla="*/ 1128 w 7538114"/>
              <a:gd name="connsiteY56" fmla="*/ 5499619 h 6858000"/>
              <a:gd name="connsiteX57" fmla="*/ 1291 w 7538114"/>
              <a:gd name="connsiteY57" fmla="*/ 5486342 h 6858000"/>
              <a:gd name="connsiteX58" fmla="*/ 7976 w 7538114"/>
              <a:gd name="connsiteY58" fmla="*/ 5450755 h 6858000"/>
              <a:gd name="connsiteX59" fmla="*/ 2355 w 7538114"/>
              <a:gd name="connsiteY59" fmla="*/ 5429732 h 6858000"/>
              <a:gd name="connsiteX60" fmla="*/ 1499 w 7538114"/>
              <a:gd name="connsiteY60" fmla="*/ 5370432 h 6858000"/>
              <a:gd name="connsiteX61" fmla="*/ 11483 w 7538114"/>
              <a:gd name="connsiteY61" fmla="*/ 5308330 h 6858000"/>
              <a:gd name="connsiteX62" fmla="*/ 12793 w 7538114"/>
              <a:gd name="connsiteY62" fmla="*/ 5246026 h 6858000"/>
              <a:gd name="connsiteX63" fmla="*/ 12525 w 7538114"/>
              <a:gd name="connsiteY63" fmla="*/ 5223468 h 6858000"/>
              <a:gd name="connsiteX64" fmla="*/ 15322 w 7538114"/>
              <a:gd name="connsiteY64" fmla="*/ 5183258 h 6858000"/>
              <a:gd name="connsiteX65" fmla="*/ 18633 w 7538114"/>
              <a:gd name="connsiteY65" fmla="*/ 5164842 h 6858000"/>
              <a:gd name="connsiteX66" fmla="*/ 18428 w 7538114"/>
              <a:gd name="connsiteY66" fmla="*/ 5164034 h 6858000"/>
              <a:gd name="connsiteX67" fmla="*/ 19854 w 7538114"/>
              <a:gd name="connsiteY67" fmla="*/ 5162388 h 6858000"/>
              <a:gd name="connsiteX68" fmla="*/ 20514 w 7538114"/>
              <a:gd name="connsiteY68" fmla="*/ 5158981 h 6858000"/>
              <a:gd name="connsiteX69" fmla="*/ 20089 w 7538114"/>
              <a:gd name="connsiteY69" fmla="*/ 5149681 h 6858000"/>
              <a:gd name="connsiteX70" fmla="*/ 19561 w 7538114"/>
              <a:gd name="connsiteY70" fmla="*/ 5146183 h 6858000"/>
              <a:gd name="connsiteX71" fmla="*/ 19571 w 7538114"/>
              <a:gd name="connsiteY71" fmla="*/ 5141065 h 6858000"/>
              <a:gd name="connsiteX72" fmla="*/ 19690 w 7538114"/>
              <a:gd name="connsiteY72" fmla="*/ 5140937 h 6858000"/>
              <a:gd name="connsiteX73" fmla="*/ 19471 w 7538114"/>
              <a:gd name="connsiteY73" fmla="*/ 5136144 h 6858000"/>
              <a:gd name="connsiteX74" fmla="*/ 16918 w 7538114"/>
              <a:gd name="connsiteY74" fmla="*/ 5112689 h 6858000"/>
              <a:gd name="connsiteX75" fmla="*/ 28071 w 7538114"/>
              <a:gd name="connsiteY75" fmla="*/ 5081696 h 6858000"/>
              <a:gd name="connsiteX76" fmla="*/ 30005 w 7538114"/>
              <a:gd name="connsiteY76" fmla="*/ 5068879 h 6858000"/>
              <a:gd name="connsiteX77" fmla="*/ 31661 w 7538114"/>
              <a:gd name="connsiteY77" fmla="*/ 5062033 h 6858000"/>
              <a:gd name="connsiteX78" fmla="*/ 32169 w 7538114"/>
              <a:gd name="connsiteY78" fmla="*/ 5061608 h 6858000"/>
              <a:gd name="connsiteX79" fmla="*/ 27436 w 7538114"/>
              <a:gd name="connsiteY79" fmla="*/ 5021480 h 6858000"/>
              <a:gd name="connsiteX80" fmla="*/ 26614 w 7538114"/>
              <a:gd name="connsiteY80" fmla="*/ 5013906 h 6858000"/>
              <a:gd name="connsiteX81" fmla="*/ 25056 w 7538114"/>
              <a:gd name="connsiteY81" fmla="*/ 5011767 h 6858000"/>
              <a:gd name="connsiteX82" fmla="*/ 24513 w 7538114"/>
              <a:gd name="connsiteY82" fmla="*/ 5000592 h 6858000"/>
              <a:gd name="connsiteX83" fmla="*/ 24951 w 7538114"/>
              <a:gd name="connsiteY83" fmla="*/ 4999307 h 6858000"/>
              <a:gd name="connsiteX84" fmla="*/ 22644 w 7538114"/>
              <a:gd name="connsiteY84" fmla="*/ 4990090 h 6858000"/>
              <a:gd name="connsiteX85" fmla="*/ 18465 w 7538114"/>
              <a:gd name="connsiteY85" fmla="*/ 4982366 h 6858000"/>
              <a:gd name="connsiteX86" fmla="*/ 20888 w 7538114"/>
              <a:gd name="connsiteY86" fmla="*/ 4887310 h 6858000"/>
              <a:gd name="connsiteX87" fmla="*/ 15781 w 7538114"/>
              <a:gd name="connsiteY87" fmla="*/ 4807298 h 6858000"/>
              <a:gd name="connsiteX88" fmla="*/ 19649 w 7538114"/>
              <a:gd name="connsiteY88" fmla="*/ 4779990 h 6858000"/>
              <a:gd name="connsiteX89" fmla="*/ 21858 w 7538114"/>
              <a:gd name="connsiteY89" fmla="*/ 4664237 h 6858000"/>
              <a:gd name="connsiteX90" fmla="*/ 13583 w 7538114"/>
              <a:gd name="connsiteY90" fmla="*/ 4598607 h 6858000"/>
              <a:gd name="connsiteX91" fmla="*/ 7118 w 7538114"/>
              <a:gd name="connsiteY91" fmla="*/ 4546768 h 6858000"/>
              <a:gd name="connsiteX92" fmla="*/ 14555 w 7538114"/>
              <a:gd name="connsiteY92" fmla="*/ 4522182 h 6858000"/>
              <a:gd name="connsiteX93" fmla="*/ 17290 w 7538114"/>
              <a:gd name="connsiteY93" fmla="*/ 4509768 h 6858000"/>
              <a:gd name="connsiteX94" fmla="*/ 17421 w 7538114"/>
              <a:gd name="connsiteY94" fmla="*/ 4494586 h 6858000"/>
              <a:gd name="connsiteX95" fmla="*/ 18193 w 7538114"/>
              <a:gd name="connsiteY95" fmla="*/ 4440649 h 6858000"/>
              <a:gd name="connsiteX96" fmla="*/ 16616 w 7538114"/>
              <a:gd name="connsiteY96" fmla="*/ 4431853 h 6858000"/>
              <a:gd name="connsiteX97" fmla="*/ 19246 w 7538114"/>
              <a:gd name="connsiteY97" fmla="*/ 4403141 h 6858000"/>
              <a:gd name="connsiteX98" fmla="*/ 19623 w 7538114"/>
              <a:gd name="connsiteY98" fmla="*/ 4356631 h 6858000"/>
              <a:gd name="connsiteX99" fmla="*/ 20293 w 7538114"/>
              <a:gd name="connsiteY99" fmla="*/ 4339937 h 6858000"/>
              <a:gd name="connsiteX100" fmla="*/ 18752 w 7538114"/>
              <a:gd name="connsiteY100" fmla="*/ 4331435 h 6858000"/>
              <a:gd name="connsiteX101" fmla="*/ 24901 w 7538114"/>
              <a:gd name="connsiteY101" fmla="*/ 4320990 h 6858000"/>
              <a:gd name="connsiteX102" fmla="*/ 23734 w 7538114"/>
              <a:gd name="connsiteY102" fmla="*/ 4309111 h 6858000"/>
              <a:gd name="connsiteX103" fmla="*/ 29040 w 7538114"/>
              <a:gd name="connsiteY103" fmla="*/ 4263489 h 6858000"/>
              <a:gd name="connsiteX104" fmla="*/ 29429 w 7538114"/>
              <a:gd name="connsiteY104" fmla="*/ 4258775 h 6858000"/>
              <a:gd name="connsiteX105" fmla="*/ 33702 w 7538114"/>
              <a:gd name="connsiteY105" fmla="*/ 4248512 h 6858000"/>
              <a:gd name="connsiteX106" fmla="*/ 37356 w 7538114"/>
              <a:gd name="connsiteY106" fmla="*/ 4228644 h 6858000"/>
              <a:gd name="connsiteX107" fmla="*/ 50107 w 7538114"/>
              <a:gd name="connsiteY107" fmla="*/ 4193665 h 6858000"/>
              <a:gd name="connsiteX108" fmla="*/ 56192 w 7538114"/>
              <a:gd name="connsiteY108" fmla="*/ 4173105 h 6858000"/>
              <a:gd name="connsiteX109" fmla="*/ 61800 w 7538114"/>
              <a:gd name="connsiteY109" fmla="*/ 4159194 h 6858000"/>
              <a:gd name="connsiteX110" fmla="*/ 69720 w 7538114"/>
              <a:gd name="connsiteY110" fmla="*/ 4118135 h 6858000"/>
              <a:gd name="connsiteX111" fmla="*/ 80190 w 7538114"/>
              <a:gd name="connsiteY111" fmla="*/ 4047713 h 6858000"/>
              <a:gd name="connsiteX112" fmla="*/ 96666 w 7538114"/>
              <a:gd name="connsiteY112" fmla="*/ 3980780 h 6858000"/>
              <a:gd name="connsiteX113" fmla="*/ 107651 w 7538114"/>
              <a:gd name="connsiteY113" fmla="*/ 3941872 h 6858000"/>
              <a:gd name="connsiteX114" fmla="*/ 118444 w 7538114"/>
              <a:gd name="connsiteY114" fmla="*/ 3897465 h 6858000"/>
              <a:gd name="connsiteX115" fmla="*/ 134545 w 7538114"/>
              <a:gd name="connsiteY115" fmla="*/ 3811132 h 6858000"/>
              <a:gd name="connsiteX116" fmla="*/ 145381 w 7538114"/>
              <a:gd name="connsiteY116" fmla="*/ 3746540 h 6858000"/>
              <a:gd name="connsiteX117" fmla="*/ 146587 w 7538114"/>
              <a:gd name="connsiteY117" fmla="*/ 3670275 h 6858000"/>
              <a:gd name="connsiteX118" fmla="*/ 165690 w 7538114"/>
              <a:gd name="connsiteY118" fmla="*/ 3580981 h 6858000"/>
              <a:gd name="connsiteX119" fmla="*/ 163175 w 7538114"/>
              <a:gd name="connsiteY119" fmla="*/ 3570960 h 6858000"/>
              <a:gd name="connsiteX120" fmla="*/ 162665 w 7538114"/>
              <a:gd name="connsiteY120" fmla="*/ 3560693 h 6858000"/>
              <a:gd name="connsiteX121" fmla="*/ 163299 w 7538114"/>
              <a:gd name="connsiteY121" fmla="*/ 3559743 h 6858000"/>
              <a:gd name="connsiteX122" fmla="*/ 164777 w 7538114"/>
              <a:gd name="connsiteY122" fmla="*/ 3548721 h 6858000"/>
              <a:gd name="connsiteX123" fmla="*/ 163708 w 7538114"/>
              <a:gd name="connsiteY123" fmla="*/ 3545693 h 6858000"/>
              <a:gd name="connsiteX124" fmla="*/ 164286 w 7538114"/>
              <a:gd name="connsiteY124" fmla="*/ 3537938 h 6858000"/>
              <a:gd name="connsiteX125" fmla="*/ 164247 w 7538114"/>
              <a:gd name="connsiteY125" fmla="*/ 3522141 h 6858000"/>
              <a:gd name="connsiteX126" fmla="*/ 165343 w 7538114"/>
              <a:gd name="connsiteY126" fmla="*/ 3519672 h 6858000"/>
              <a:gd name="connsiteX127" fmla="*/ 167001 w 7538114"/>
              <a:gd name="connsiteY127" fmla="*/ 3496604 h 6858000"/>
              <a:gd name="connsiteX128" fmla="*/ 167547 w 7538114"/>
              <a:gd name="connsiteY128" fmla="*/ 3496517 h 6858000"/>
              <a:gd name="connsiteX129" fmla="*/ 170301 w 7538114"/>
              <a:gd name="connsiteY129" fmla="*/ 3491023 h 6858000"/>
              <a:gd name="connsiteX130" fmla="*/ 174371 w 7538114"/>
              <a:gd name="connsiteY130" fmla="*/ 3479998 h 6858000"/>
              <a:gd name="connsiteX131" fmla="*/ 190228 w 7538114"/>
              <a:gd name="connsiteY131" fmla="*/ 3457434 h 6858000"/>
              <a:gd name="connsiteX132" fmla="*/ 192016 w 7538114"/>
              <a:gd name="connsiteY132" fmla="*/ 3433411 h 6858000"/>
              <a:gd name="connsiteX133" fmla="*/ 192663 w 7538114"/>
              <a:gd name="connsiteY133" fmla="*/ 3428691 h 6858000"/>
              <a:gd name="connsiteX134" fmla="*/ 192793 w 7538114"/>
              <a:gd name="connsiteY134" fmla="*/ 3428643 h 6858000"/>
              <a:gd name="connsiteX135" fmla="*/ 193710 w 7538114"/>
              <a:gd name="connsiteY135" fmla="*/ 3423760 h 6858000"/>
              <a:gd name="connsiteX136" fmla="*/ 193839 w 7538114"/>
              <a:gd name="connsiteY136" fmla="*/ 3420085 h 6858000"/>
              <a:gd name="connsiteX137" fmla="*/ 195094 w 7538114"/>
              <a:gd name="connsiteY137" fmla="*/ 3410930 h 6858000"/>
              <a:gd name="connsiteX138" fmla="*/ 196311 w 7538114"/>
              <a:gd name="connsiteY138" fmla="*/ 3408092 h 6858000"/>
              <a:gd name="connsiteX139" fmla="*/ 197928 w 7538114"/>
              <a:gd name="connsiteY139" fmla="*/ 3407419 h 6858000"/>
              <a:gd name="connsiteX140" fmla="*/ 197881 w 7538114"/>
              <a:gd name="connsiteY140" fmla="*/ 3406520 h 6858000"/>
              <a:gd name="connsiteX141" fmla="*/ 204222 w 7538114"/>
              <a:gd name="connsiteY141" fmla="*/ 3391015 h 6858000"/>
              <a:gd name="connsiteX142" fmla="*/ 213950 w 7538114"/>
              <a:gd name="connsiteY142" fmla="*/ 3354361 h 6858000"/>
              <a:gd name="connsiteX143" fmla="*/ 217699 w 7538114"/>
              <a:gd name="connsiteY143" fmla="*/ 3332639 h 6858000"/>
              <a:gd name="connsiteX144" fmla="*/ 229963 w 7538114"/>
              <a:gd name="connsiteY144" fmla="*/ 3273935 h 6858000"/>
              <a:gd name="connsiteX145" fmla="*/ 243785 w 7538114"/>
              <a:gd name="connsiteY145" fmla="*/ 3215621 h 6858000"/>
              <a:gd name="connsiteX146" fmla="*/ 259175 w 7538114"/>
              <a:gd name="connsiteY146" fmla="*/ 3189909 h 6858000"/>
              <a:gd name="connsiteX147" fmla="*/ 259988 w 7538114"/>
              <a:gd name="connsiteY147" fmla="*/ 3186579 h 6858000"/>
              <a:gd name="connsiteX148" fmla="*/ 259980 w 7538114"/>
              <a:gd name="connsiteY148" fmla="*/ 3177264 h 6858000"/>
              <a:gd name="connsiteX149" fmla="*/ 259609 w 7538114"/>
              <a:gd name="connsiteY149" fmla="*/ 3173723 h 6858000"/>
              <a:gd name="connsiteX150" fmla="*/ 259848 w 7538114"/>
              <a:gd name="connsiteY150" fmla="*/ 3168622 h 6858000"/>
              <a:gd name="connsiteX151" fmla="*/ 259971 w 7538114"/>
              <a:gd name="connsiteY151" fmla="*/ 3168508 h 6858000"/>
              <a:gd name="connsiteX152" fmla="*/ 259966 w 7538114"/>
              <a:gd name="connsiteY152" fmla="*/ 3163706 h 6858000"/>
              <a:gd name="connsiteX153" fmla="*/ 258467 w 7538114"/>
              <a:gd name="connsiteY153" fmla="*/ 3140064 h 6858000"/>
              <a:gd name="connsiteX154" fmla="*/ 270990 w 7538114"/>
              <a:gd name="connsiteY154" fmla="*/ 3110288 h 6858000"/>
              <a:gd name="connsiteX155" fmla="*/ 273494 w 7538114"/>
              <a:gd name="connsiteY155" fmla="*/ 3097704 h 6858000"/>
              <a:gd name="connsiteX156" fmla="*/ 275456 w 7538114"/>
              <a:gd name="connsiteY156" fmla="*/ 3091047 h 6858000"/>
              <a:gd name="connsiteX157" fmla="*/ 275980 w 7538114"/>
              <a:gd name="connsiteY157" fmla="*/ 3090672 h 6858000"/>
              <a:gd name="connsiteX158" fmla="*/ 274486 w 7538114"/>
              <a:gd name="connsiteY158" fmla="*/ 3068004 h 6858000"/>
              <a:gd name="connsiteX159" fmla="*/ 275226 w 7538114"/>
              <a:gd name="connsiteY159" fmla="*/ 3065087 h 6858000"/>
              <a:gd name="connsiteX160" fmla="*/ 273050 w 7538114"/>
              <a:gd name="connsiteY160" fmla="*/ 3050191 h 6858000"/>
              <a:gd name="connsiteX161" fmla="*/ 272566 w 7538114"/>
              <a:gd name="connsiteY161" fmla="*/ 3042559 h 6858000"/>
              <a:gd name="connsiteX162" fmla="*/ 271107 w 7538114"/>
              <a:gd name="connsiteY162" fmla="*/ 3040271 h 6858000"/>
              <a:gd name="connsiteX163" fmla="*/ 271065 w 7538114"/>
              <a:gd name="connsiteY163" fmla="*/ 3029072 h 6858000"/>
              <a:gd name="connsiteX164" fmla="*/ 271558 w 7538114"/>
              <a:gd name="connsiteY164" fmla="*/ 3027835 h 6858000"/>
              <a:gd name="connsiteX165" fmla="*/ 268717 w 7538114"/>
              <a:gd name="connsiteY165" fmla="*/ 2964245 h 6858000"/>
              <a:gd name="connsiteX166" fmla="*/ 272511 w 7538114"/>
              <a:gd name="connsiteY166" fmla="*/ 2915772 h 6858000"/>
              <a:gd name="connsiteX167" fmla="*/ 270356 w 7538114"/>
              <a:gd name="connsiteY167" fmla="*/ 2825842 h 6858000"/>
              <a:gd name="connsiteX168" fmla="*/ 273897 w 7538114"/>
              <a:gd name="connsiteY168" fmla="*/ 2734957 h 6858000"/>
              <a:gd name="connsiteX169" fmla="*/ 274458 w 7538114"/>
              <a:gd name="connsiteY169" fmla="*/ 2636572 h 6858000"/>
              <a:gd name="connsiteX170" fmla="*/ 279157 w 7538114"/>
              <a:gd name="connsiteY170" fmla="*/ 2604260 h 6858000"/>
              <a:gd name="connsiteX171" fmla="*/ 288131 w 7538114"/>
              <a:gd name="connsiteY171" fmla="*/ 2582747 h 6858000"/>
              <a:gd name="connsiteX172" fmla="*/ 282516 w 7538114"/>
              <a:gd name="connsiteY172" fmla="*/ 2478755 h 6858000"/>
              <a:gd name="connsiteX173" fmla="*/ 287359 w 7538114"/>
              <a:gd name="connsiteY173" fmla="*/ 2451804 h 6858000"/>
              <a:gd name="connsiteX174" fmla="*/ 289577 w 7538114"/>
              <a:gd name="connsiteY174" fmla="*/ 2408801 h 6858000"/>
              <a:gd name="connsiteX175" fmla="*/ 293203 w 7538114"/>
              <a:gd name="connsiteY175" fmla="*/ 2392670 h 6858000"/>
              <a:gd name="connsiteX176" fmla="*/ 304183 w 7538114"/>
              <a:gd name="connsiteY176" fmla="*/ 2330165 h 6858000"/>
              <a:gd name="connsiteX177" fmla="*/ 310900 w 7538114"/>
              <a:gd name="connsiteY177" fmla="*/ 2276363 h 6858000"/>
              <a:gd name="connsiteX178" fmla="*/ 303909 w 7538114"/>
              <a:gd name="connsiteY178" fmla="*/ 2236310 h 6858000"/>
              <a:gd name="connsiteX179" fmla="*/ 306187 w 7538114"/>
              <a:gd name="connsiteY179" fmla="*/ 2232984 h 6858000"/>
              <a:gd name="connsiteX180" fmla="*/ 307158 w 7538114"/>
              <a:gd name="connsiteY180" fmla="*/ 2205763 h 6858000"/>
              <a:gd name="connsiteX181" fmla="*/ 304860 w 7538114"/>
              <a:gd name="connsiteY181" fmla="*/ 2145703 h 6858000"/>
              <a:gd name="connsiteX182" fmla="*/ 304273 w 7538114"/>
              <a:gd name="connsiteY182" fmla="*/ 2092533 h 6858000"/>
              <a:gd name="connsiteX183" fmla="*/ 301642 w 7538114"/>
              <a:gd name="connsiteY183" fmla="*/ 2057359 h 6858000"/>
              <a:gd name="connsiteX184" fmla="*/ 306736 w 7538114"/>
              <a:gd name="connsiteY184" fmla="*/ 2016105 h 6858000"/>
              <a:gd name="connsiteX185" fmla="*/ 316234 w 7538114"/>
              <a:gd name="connsiteY185" fmla="*/ 1983129 h 6858000"/>
              <a:gd name="connsiteX186" fmla="*/ 318238 w 7538114"/>
              <a:gd name="connsiteY186" fmla="*/ 1956745 h 6858000"/>
              <a:gd name="connsiteX187" fmla="*/ 311341 w 7538114"/>
              <a:gd name="connsiteY187" fmla="*/ 1950160 h 6858000"/>
              <a:gd name="connsiteX188" fmla="*/ 323556 w 7538114"/>
              <a:gd name="connsiteY188" fmla="*/ 1879546 h 6858000"/>
              <a:gd name="connsiteX189" fmla="*/ 326085 w 7538114"/>
              <a:gd name="connsiteY189" fmla="*/ 1854893 h 6858000"/>
              <a:gd name="connsiteX190" fmla="*/ 335058 w 7538114"/>
              <a:gd name="connsiteY190" fmla="*/ 1787684 h 6858000"/>
              <a:gd name="connsiteX191" fmla="*/ 345620 w 7538114"/>
              <a:gd name="connsiteY191" fmla="*/ 1720464 h 6858000"/>
              <a:gd name="connsiteX192" fmla="*/ 360760 w 7538114"/>
              <a:gd name="connsiteY192" fmla="*/ 1681196 h 6858000"/>
              <a:gd name="connsiteX193" fmla="*/ 368483 w 7538114"/>
              <a:gd name="connsiteY193" fmla="*/ 1625881 h 6858000"/>
              <a:gd name="connsiteX194" fmla="*/ 371077 w 7538114"/>
              <a:gd name="connsiteY194" fmla="*/ 1616704 h 6858000"/>
              <a:gd name="connsiteX195" fmla="*/ 383008 w 7538114"/>
              <a:gd name="connsiteY195" fmla="*/ 1551493 h 6858000"/>
              <a:gd name="connsiteX196" fmla="*/ 384834 w 7538114"/>
              <a:gd name="connsiteY196" fmla="*/ 1475233 h 6858000"/>
              <a:gd name="connsiteX197" fmla="*/ 418371 w 7538114"/>
              <a:gd name="connsiteY197" fmla="*/ 1380155 h 6858000"/>
              <a:gd name="connsiteX198" fmla="*/ 469641 w 7538114"/>
              <a:gd name="connsiteY198" fmla="*/ 1210871 h 6858000"/>
              <a:gd name="connsiteX199" fmla="*/ 489701 w 7538114"/>
              <a:gd name="connsiteY199" fmla="*/ 1028427 h 6858000"/>
              <a:gd name="connsiteX200" fmla="*/ 486354 w 7538114"/>
              <a:gd name="connsiteY200" fmla="*/ 980383 h 6858000"/>
              <a:gd name="connsiteX201" fmla="*/ 479762 w 7538114"/>
              <a:gd name="connsiteY201" fmla="*/ 839699 h 6858000"/>
              <a:gd name="connsiteX202" fmla="*/ 445664 w 7538114"/>
              <a:gd name="connsiteY202" fmla="*/ 696545 h 6858000"/>
              <a:gd name="connsiteX203" fmla="*/ 440047 w 7538114"/>
              <a:gd name="connsiteY203" fmla="*/ 606615 h 6858000"/>
              <a:gd name="connsiteX204" fmla="*/ 431225 w 7538114"/>
              <a:gd name="connsiteY204" fmla="*/ 563889 h 6858000"/>
              <a:gd name="connsiteX205" fmla="*/ 430803 w 7538114"/>
              <a:gd name="connsiteY205" fmla="*/ 534294 h 6858000"/>
              <a:gd name="connsiteX206" fmla="*/ 429777 w 7538114"/>
              <a:gd name="connsiteY206" fmla="*/ 516548 h 6858000"/>
              <a:gd name="connsiteX207" fmla="*/ 415090 w 7538114"/>
              <a:gd name="connsiteY207" fmla="*/ 485808 h 6858000"/>
              <a:gd name="connsiteX208" fmla="*/ 410499 w 7538114"/>
              <a:gd name="connsiteY208" fmla="*/ 369873 h 6858000"/>
              <a:gd name="connsiteX209" fmla="*/ 425314 w 7538114"/>
              <a:gd name="connsiteY209" fmla="*/ 259180 h 6858000"/>
              <a:gd name="connsiteX210" fmla="*/ 383240 w 7538114"/>
              <a:gd name="connsiteY210" fmla="*/ 94173 h 6858000"/>
              <a:gd name="connsiteX211" fmla="*/ 379938 w 7538114"/>
              <a:gd name="connsiteY211" fmla="*/ 77267 h 6858000"/>
              <a:gd name="connsiteX212" fmla="*/ 373430 w 7538114"/>
              <a:gd name="connsiteY212" fmla="*/ 3885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</a:cxnLst>
            <a:rect l="l" t="t" r="r" b="b"/>
            <a:pathLst>
              <a:path w="7538114" h="6858000">
                <a:moveTo>
                  <a:pt x="366246" y="0"/>
                </a:moveTo>
                <a:lnTo>
                  <a:pt x="2830292" y="0"/>
                </a:lnTo>
                <a:lnTo>
                  <a:pt x="3903260" y="0"/>
                </a:lnTo>
                <a:lnTo>
                  <a:pt x="4597266" y="0"/>
                </a:lnTo>
                <a:lnTo>
                  <a:pt x="7192370" y="0"/>
                </a:lnTo>
                <a:lnTo>
                  <a:pt x="7538114" y="0"/>
                </a:lnTo>
                <a:lnTo>
                  <a:pt x="7538114" y="6858000"/>
                </a:lnTo>
                <a:lnTo>
                  <a:pt x="7192370" y="6858000"/>
                </a:lnTo>
                <a:lnTo>
                  <a:pt x="4597266" y="6858000"/>
                </a:lnTo>
                <a:lnTo>
                  <a:pt x="3903260" y="6858000"/>
                </a:lnTo>
                <a:lnTo>
                  <a:pt x="2830292" y="6858000"/>
                </a:lnTo>
                <a:lnTo>
                  <a:pt x="170314" y="6858000"/>
                </a:lnTo>
                <a:cubicBezTo>
                  <a:pt x="170323" y="6857920"/>
                  <a:pt x="170332" y="6857839"/>
                  <a:pt x="170341" y="6857759"/>
                </a:cubicBezTo>
                <a:lnTo>
                  <a:pt x="173485" y="6852129"/>
                </a:lnTo>
                <a:lnTo>
                  <a:pt x="167544" y="6830335"/>
                </a:lnTo>
                <a:cubicBezTo>
                  <a:pt x="165474" y="6819600"/>
                  <a:pt x="164100" y="6808301"/>
                  <a:pt x="163472" y="6796707"/>
                </a:cubicBezTo>
                <a:cubicBezTo>
                  <a:pt x="167658" y="6794106"/>
                  <a:pt x="161711" y="6785006"/>
                  <a:pt x="160535" y="6780725"/>
                </a:cubicBezTo>
                <a:cubicBezTo>
                  <a:pt x="163268" y="6780680"/>
                  <a:pt x="164578" y="6771195"/>
                  <a:pt x="162318" y="6767829"/>
                </a:cubicBezTo>
                <a:cubicBezTo>
                  <a:pt x="152545" y="6697090"/>
                  <a:pt x="178083" y="6736894"/>
                  <a:pt x="162771" y="6694444"/>
                </a:cubicBezTo>
                <a:cubicBezTo>
                  <a:pt x="161971" y="6687342"/>
                  <a:pt x="163342" y="6682014"/>
                  <a:pt x="165604" y="6677569"/>
                </a:cubicBezTo>
                <a:lnTo>
                  <a:pt x="171255" y="6669571"/>
                </a:lnTo>
                <a:lnTo>
                  <a:pt x="169240" y="6663304"/>
                </a:lnTo>
                <a:cubicBezTo>
                  <a:pt x="169082" y="6639651"/>
                  <a:pt x="174873" y="6632678"/>
                  <a:pt x="169039" y="6618916"/>
                </a:cubicBezTo>
                <a:cubicBezTo>
                  <a:pt x="181164" y="6598580"/>
                  <a:pt x="170248" y="6605428"/>
                  <a:pt x="168392" y="6589960"/>
                </a:cubicBezTo>
                <a:cubicBezTo>
                  <a:pt x="165975" y="6577758"/>
                  <a:pt x="161323" y="6600160"/>
                  <a:pt x="160636" y="6588200"/>
                </a:cubicBezTo>
                <a:cubicBezTo>
                  <a:pt x="163766" y="6575263"/>
                  <a:pt x="154044" y="6575871"/>
                  <a:pt x="157872" y="6562416"/>
                </a:cubicBezTo>
                <a:cubicBezTo>
                  <a:pt x="165196" y="6565685"/>
                  <a:pt x="156453" y="6535866"/>
                  <a:pt x="162851" y="6534939"/>
                </a:cubicBezTo>
                <a:cubicBezTo>
                  <a:pt x="153702" y="6523511"/>
                  <a:pt x="164973" y="6517769"/>
                  <a:pt x="162153" y="6502552"/>
                </a:cubicBezTo>
                <a:cubicBezTo>
                  <a:pt x="158692" y="6495386"/>
                  <a:pt x="158098" y="6490216"/>
                  <a:pt x="161821" y="6483172"/>
                </a:cubicBezTo>
                <a:cubicBezTo>
                  <a:pt x="144969" y="6450162"/>
                  <a:pt x="161066" y="6463202"/>
                  <a:pt x="154586" y="6432309"/>
                </a:cubicBezTo>
                <a:cubicBezTo>
                  <a:pt x="147771" y="6405695"/>
                  <a:pt x="143349" y="6375524"/>
                  <a:pt x="127078" y="6349783"/>
                </a:cubicBezTo>
                <a:cubicBezTo>
                  <a:pt x="122468" y="6345058"/>
                  <a:pt x="120723" y="6333456"/>
                  <a:pt x="123181" y="6323872"/>
                </a:cubicBezTo>
                <a:cubicBezTo>
                  <a:pt x="123604" y="6322225"/>
                  <a:pt x="124138" y="6320698"/>
                  <a:pt x="124767" y="6319343"/>
                </a:cubicBezTo>
                <a:cubicBezTo>
                  <a:pt x="122278" y="6297089"/>
                  <a:pt x="111161" y="6215694"/>
                  <a:pt x="108246" y="6190348"/>
                </a:cubicBezTo>
                <a:cubicBezTo>
                  <a:pt x="114169" y="6188296"/>
                  <a:pt x="103482" y="6175479"/>
                  <a:pt x="107279" y="6167269"/>
                </a:cubicBezTo>
                <a:cubicBezTo>
                  <a:pt x="110610" y="6161389"/>
                  <a:pt x="108145" y="6156128"/>
                  <a:pt x="107883" y="6149986"/>
                </a:cubicBezTo>
                <a:cubicBezTo>
                  <a:pt x="110502" y="6141894"/>
                  <a:pt x="105773" y="6115502"/>
                  <a:pt x="102380" y="6108622"/>
                </a:cubicBezTo>
                <a:cubicBezTo>
                  <a:pt x="90593" y="6092179"/>
                  <a:pt x="99346" y="6054816"/>
                  <a:pt x="90314" y="6041155"/>
                </a:cubicBezTo>
                <a:cubicBezTo>
                  <a:pt x="88990" y="6036198"/>
                  <a:pt x="88454" y="6031348"/>
                  <a:pt x="88409" y="6026587"/>
                </a:cubicBezTo>
                <a:lnTo>
                  <a:pt x="89403" y="6013265"/>
                </a:lnTo>
                <a:lnTo>
                  <a:pt x="91927" y="6009478"/>
                </a:lnTo>
                <a:lnTo>
                  <a:pt x="91302" y="6001336"/>
                </a:lnTo>
                <a:cubicBezTo>
                  <a:pt x="91431" y="6000558"/>
                  <a:pt x="91559" y="5999781"/>
                  <a:pt x="91687" y="5999003"/>
                </a:cubicBezTo>
                <a:cubicBezTo>
                  <a:pt x="92431" y="5994547"/>
                  <a:pt x="93080" y="5990148"/>
                  <a:pt x="93336" y="5985795"/>
                </a:cubicBezTo>
                <a:cubicBezTo>
                  <a:pt x="80676" y="5991520"/>
                  <a:pt x="93430" y="5949705"/>
                  <a:pt x="83190" y="5961758"/>
                </a:cubicBezTo>
                <a:cubicBezTo>
                  <a:pt x="82399" y="5938832"/>
                  <a:pt x="72862" y="5956319"/>
                  <a:pt x="81952" y="5928761"/>
                </a:cubicBezTo>
                <a:cubicBezTo>
                  <a:pt x="79324" y="5899676"/>
                  <a:pt x="72619" y="5823590"/>
                  <a:pt x="67420" y="5787247"/>
                </a:cubicBezTo>
                <a:cubicBezTo>
                  <a:pt x="53530" y="5750058"/>
                  <a:pt x="57730" y="5736292"/>
                  <a:pt x="50760" y="5710700"/>
                </a:cubicBezTo>
                <a:cubicBezTo>
                  <a:pt x="47368" y="5660911"/>
                  <a:pt x="30723" y="5663675"/>
                  <a:pt x="42956" y="5641754"/>
                </a:cubicBezTo>
                <a:cubicBezTo>
                  <a:pt x="39970" y="5608358"/>
                  <a:pt x="24769" y="5637338"/>
                  <a:pt x="29695" y="5602326"/>
                </a:cubicBezTo>
                <a:cubicBezTo>
                  <a:pt x="27700" y="5601239"/>
                  <a:pt x="20274" y="5573144"/>
                  <a:pt x="18841" y="5570885"/>
                </a:cubicBezTo>
                <a:lnTo>
                  <a:pt x="9977" y="5543492"/>
                </a:lnTo>
                <a:lnTo>
                  <a:pt x="5255" y="5531024"/>
                </a:lnTo>
                <a:lnTo>
                  <a:pt x="5447" y="5527845"/>
                </a:lnTo>
                <a:lnTo>
                  <a:pt x="0" y="5507724"/>
                </a:lnTo>
                <a:lnTo>
                  <a:pt x="435" y="5507045"/>
                </a:lnTo>
                <a:cubicBezTo>
                  <a:pt x="1286" y="5505065"/>
                  <a:pt x="1681" y="5502734"/>
                  <a:pt x="1128" y="5499619"/>
                </a:cubicBezTo>
                <a:cubicBezTo>
                  <a:pt x="9450" y="5498516"/>
                  <a:pt x="3652" y="5495435"/>
                  <a:pt x="1291" y="5486342"/>
                </a:cubicBezTo>
                <a:cubicBezTo>
                  <a:pt x="13688" y="5482600"/>
                  <a:pt x="2464" y="5460320"/>
                  <a:pt x="7976" y="5450755"/>
                </a:cubicBezTo>
                <a:cubicBezTo>
                  <a:pt x="5962" y="5444157"/>
                  <a:pt x="4058" y="5437113"/>
                  <a:pt x="2355" y="5429732"/>
                </a:cubicBezTo>
                <a:lnTo>
                  <a:pt x="1499" y="5370432"/>
                </a:lnTo>
                <a:lnTo>
                  <a:pt x="11483" y="5308330"/>
                </a:lnTo>
                <a:cubicBezTo>
                  <a:pt x="11701" y="5285359"/>
                  <a:pt x="15408" y="5265468"/>
                  <a:pt x="12793" y="5246026"/>
                </a:cubicBezTo>
                <a:cubicBezTo>
                  <a:pt x="15678" y="5238129"/>
                  <a:pt x="16842" y="5230685"/>
                  <a:pt x="12525" y="5223468"/>
                </a:cubicBezTo>
                <a:cubicBezTo>
                  <a:pt x="13966" y="5202031"/>
                  <a:pt x="20131" y="5196842"/>
                  <a:pt x="15322" y="5183258"/>
                </a:cubicBezTo>
                <a:cubicBezTo>
                  <a:pt x="25294" y="5171214"/>
                  <a:pt x="21488" y="5170502"/>
                  <a:pt x="18633" y="5164842"/>
                </a:cubicBezTo>
                <a:cubicBezTo>
                  <a:pt x="18565" y="5164573"/>
                  <a:pt x="18496" y="5164303"/>
                  <a:pt x="18428" y="5164034"/>
                </a:cubicBezTo>
                <a:lnTo>
                  <a:pt x="19854" y="5162388"/>
                </a:lnTo>
                <a:lnTo>
                  <a:pt x="20514" y="5158981"/>
                </a:lnTo>
                <a:lnTo>
                  <a:pt x="20089" y="5149681"/>
                </a:lnTo>
                <a:lnTo>
                  <a:pt x="19561" y="5146183"/>
                </a:lnTo>
                <a:cubicBezTo>
                  <a:pt x="19336" y="5143774"/>
                  <a:pt x="19361" y="5142173"/>
                  <a:pt x="19571" y="5141065"/>
                </a:cubicBezTo>
                <a:lnTo>
                  <a:pt x="19690" y="5140937"/>
                </a:lnTo>
                <a:cubicBezTo>
                  <a:pt x="19617" y="5139339"/>
                  <a:pt x="19544" y="5137742"/>
                  <a:pt x="19471" y="5136144"/>
                </a:cubicBezTo>
                <a:cubicBezTo>
                  <a:pt x="18832" y="5128055"/>
                  <a:pt x="17958" y="5120182"/>
                  <a:pt x="16918" y="5112689"/>
                </a:cubicBezTo>
                <a:cubicBezTo>
                  <a:pt x="23464" y="5106353"/>
                  <a:pt x="15733" y="5078666"/>
                  <a:pt x="28071" y="5081696"/>
                </a:cubicBezTo>
                <a:cubicBezTo>
                  <a:pt x="27036" y="5071588"/>
                  <a:pt x="21912" y="5065475"/>
                  <a:pt x="30005" y="5068879"/>
                </a:cubicBezTo>
                <a:cubicBezTo>
                  <a:pt x="29897" y="5065551"/>
                  <a:pt x="30585" y="5063501"/>
                  <a:pt x="31661" y="5062033"/>
                </a:cubicBezTo>
                <a:lnTo>
                  <a:pt x="32169" y="5061608"/>
                </a:lnTo>
                <a:lnTo>
                  <a:pt x="27436" y="5021480"/>
                </a:lnTo>
                <a:lnTo>
                  <a:pt x="26614" y="5013906"/>
                </a:lnTo>
                <a:lnTo>
                  <a:pt x="25056" y="5011767"/>
                </a:lnTo>
                <a:cubicBezTo>
                  <a:pt x="24110" y="5009457"/>
                  <a:pt x="23701" y="5006147"/>
                  <a:pt x="24513" y="5000592"/>
                </a:cubicBezTo>
                <a:lnTo>
                  <a:pt x="24951" y="4999307"/>
                </a:lnTo>
                <a:lnTo>
                  <a:pt x="22644" y="4990090"/>
                </a:lnTo>
                <a:cubicBezTo>
                  <a:pt x="21579" y="4987122"/>
                  <a:pt x="20222" y="4984494"/>
                  <a:pt x="18465" y="4982366"/>
                </a:cubicBezTo>
                <a:cubicBezTo>
                  <a:pt x="27858" y="4950984"/>
                  <a:pt x="19264" y="4921373"/>
                  <a:pt x="20888" y="4887310"/>
                </a:cubicBezTo>
                <a:cubicBezTo>
                  <a:pt x="17563" y="4848813"/>
                  <a:pt x="18386" y="4829570"/>
                  <a:pt x="15781" y="4807298"/>
                </a:cubicBezTo>
                <a:cubicBezTo>
                  <a:pt x="15634" y="4803627"/>
                  <a:pt x="14440" y="4773874"/>
                  <a:pt x="19649" y="4779990"/>
                </a:cubicBezTo>
                <a:cubicBezTo>
                  <a:pt x="18744" y="4746827"/>
                  <a:pt x="22869" y="4698305"/>
                  <a:pt x="21858" y="4664237"/>
                </a:cubicBezTo>
                <a:cubicBezTo>
                  <a:pt x="34232" y="4642340"/>
                  <a:pt x="11268" y="4621318"/>
                  <a:pt x="13583" y="4598607"/>
                </a:cubicBezTo>
                <a:cubicBezTo>
                  <a:pt x="2193" y="4604819"/>
                  <a:pt x="19974" y="4548010"/>
                  <a:pt x="7118" y="4546768"/>
                </a:cubicBezTo>
                <a:lnTo>
                  <a:pt x="14555" y="4522182"/>
                </a:lnTo>
                <a:lnTo>
                  <a:pt x="17290" y="4509768"/>
                </a:lnTo>
                <a:cubicBezTo>
                  <a:pt x="17884" y="4505118"/>
                  <a:pt x="18021" y="4500115"/>
                  <a:pt x="17421" y="4494586"/>
                </a:cubicBezTo>
                <a:cubicBezTo>
                  <a:pt x="12327" y="4480984"/>
                  <a:pt x="18571" y="4459805"/>
                  <a:pt x="18193" y="4440649"/>
                </a:cubicBezTo>
                <a:lnTo>
                  <a:pt x="16616" y="4431853"/>
                </a:lnTo>
                <a:lnTo>
                  <a:pt x="19246" y="4403141"/>
                </a:lnTo>
                <a:cubicBezTo>
                  <a:pt x="19372" y="4387638"/>
                  <a:pt x="19497" y="4372134"/>
                  <a:pt x="19623" y="4356631"/>
                </a:cubicBezTo>
                <a:cubicBezTo>
                  <a:pt x="19508" y="4349062"/>
                  <a:pt x="15847" y="4339045"/>
                  <a:pt x="20293" y="4339937"/>
                </a:cubicBezTo>
                <a:lnTo>
                  <a:pt x="18752" y="4331435"/>
                </a:lnTo>
                <a:cubicBezTo>
                  <a:pt x="19520" y="4328277"/>
                  <a:pt x="24070" y="4324711"/>
                  <a:pt x="24901" y="4320990"/>
                </a:cubicBezTo>
                <a:lnTo>
                  <a:pt x="23734" y="4309111"/>
                </a:lnTo>
                <a:cubicBezTo>
                  <a:pt x="24423" y="4299527"/>
                  <a:pt x="28090" y="4271878"/>
                  <a:pt x="29040" y="4263489"/>
                </a:cubicBezTo>
                <a:cubicBezTo>
                  <a:pt x="29169" y="4261918"/>
                  <a:pt x="29300" y="4260346"/>
                  <a:pt x="29429" y="4258775"/>
                </a:cubicBezTo>
                <a:lnTo>
                  <a:pt x="33702" y="4248512"/>
                </a:lnTo>
                <a:cubicBezTo>
                  <a:pt x="36933" y="4241044"/>
                  <a:pt x="39109" y="4235167"/>
                  <a:pt x="37356" y="4228644"/>
                </a:cubicBezTo>
                <a:cubicBezTo>
                  <a:pt x="41530" y="4217526"/>
                  <a:pt x="53227" y="4209759"/>
                  <a:pt x="50107" y="4193665"/>
                </a:cubicBezTo>
                <a:cubicBezTo>
                  <a:pt x="55406" y="4198550"/>
                  <a:pt x="50749" y="4175793"/>
                  <a:pt x="56192" y="4173105"/>
                </a:cubicBezTo>
                <a:cubicBezTo>
                  <a:pt x="60575" y="4171863"/>
                  <a:pt x="60184" y="4164671"/>
                  <a:pt x="61800" y="4159194"/>
                </a:cubicBezTo>
                <a:cubicBezTo>
                  <a:pt x="66276" y="4155290"/>
                  <a:pt x="70363" y="4127730"/>
                  <a:pt x="69720" y="4118135"/>
                </a:cubicBezTo>
                <a:cubicBezTo>
                  <a:pt x="65265" y="4091091"/>
                  <a:pt x="83289" y="4069336"/>
                  <a:pt x="80190" y="4047713"/>
                </a:cubicBezTo>
                <a:cubicBezTo>
                  <a:pt x="84682" y="4020435"/>
                  <a:pt x="92089" y="3998420"/>
                  <a:pt x="96666" y="3980780"/>
                </a:cubicBezTo>
                <a:cubicBezTo>
                  <a:pt x="98580" y="3977851"/>
                  <a:pt x="106155" y="3945259"/>
                  <a:pt x="107651" y="3941872"/>
                </a:cubicBezTo>
                <a:cubicBezTo>
                  <a:pt x="111761" y="3922504"/>
                  <a:pt x="112043" y="3930219"/>
                  <a:pt x="118444" y="3897465"/>
                </a:cubicBezTo>
                <a:cubicBezTo>
                  <a:pt x="124996" y="3869981"/>
                  <a:pt x="127657" y="3841768"/>
                  <a:pt x="134545" y="3811132"/>
                </a:cubicBezTo>
                <a:cubicBezTo>
                  <a:pt x="143817" y="3778601"/>
                  <a:pt x="141464" y="3759343"/>
                  <a:pt x="145381" y="3746540"/>
                </a:cubicBezTo>
                <a:cubicBezTo>
                  <a:pt x="156739" y="3719637"/>
                  <a:pt x="147664" y="3711291"/>
                  <a:pt x="146587" y="3670275"/>
                </a:cubicBezTo>
                <a:cubicBezTo>
                  <a:pt x="154134" y="3638754"/>
                  <a:pt x="151397" y="3605028"/>
                  <a:pt x="165690" y="3580981"/>
                </a:cubicBezTo>
                <a:cubicBezTo>
                  <a:pt x="164433" y="3577837"/>
                  <a:pt x="163639" y="3574469"/>
                  <a:pt x="163175" y="3570960"/>
                </a:cubicBezTo>
                <a:lnTo>
                  <a:pt x="162665" y="3560693"/>
                </a:lnTo>
                <a:lnTo>
                  <a:pt x="163299" y="3559743"/>
                </a:lnTo>
                <a:cubicBezTo>
                  <a:pt x="165039" y="3554949"/>
                  <a:pt x="165246" y="3551528"/>
                  <a:pt x="164777" y="3548721"/>
                </a:cubicBezTo>
                <a:lnTo>
                  <a:pt x="163708" y="3545693"/>
                </a:lnTo>
                <a:lnTo>
                  <a:pt x="164286" y="3537938"/>
                </a:lnTo>
                <a:cubicBezTo>
                  <a:pt x="164273" y="3532672"/>
                  <a:pt x="164261" y="3527407"/>
                  <a:pt x="164247" y="3522141"/>
                </a:cubicBezTo>
                <a:lnTo>
                  <a:pt x="165343" y="3519672"/>
                </a:lnTo>
                <a:lnTo>
                  <a:pt x="167001" y="3496604"/>
                </a:lnTo>
                <a:lnTo>
                  <a:pt x="167547" y="3496517"/>
                </a:lnTo>
                <a:cubicBezTo>
                  <a:pt x="168811" y="3495796"/>
                  <a:pt x="169814" y="3494272"/>
                  <a:pt x="170301" y="3491023"/>
                </a:cubicBezTo>
                <a:cubicBezTo>
                  <a:pt x="177219" y="3499391"/>
                  <a:pt x="173541" y="3490314"/>
                  <a:pt x="174371" y="3479998"/>
                </a:cubicBezTo>
                <a:cubicBezTo>
                  <a:pt x="185299" y="3490692"/>
                  <a:pt x="183023" y="3459350"/>
                  <a:pt x="190228" y="3457434"/>
                </a:cubicBezTo>
                <a:cubicBezTo>
                  <a:pt x="190591" y="3449617"/>
                  <a:pt x="191174" y="3441542"/>
                  <a:pt x="192016" y="3433411"/>
                </a:cubicBezTo>
                <a:lnTo>
                  <a:pt x="192663" y="3428691"/>
                </a:lnTo>
                <a:cubicBezTo>
                  <a:pt x="192706" y="3428676"/>
                  <a:pt x="192750" y="3428659"/>
                  <a:pt x="192793" y="3428643"/>
                </a:cubicBezTo>
                <a:cubicBezTo>
                  <a:pt x="193186" y="3427720"/>
                  <a:pt x="193494" y="3426206"/>
                  <a:pt x="193710" y="3423760"/>
                </a:cubicBezTo>
                <a:cubicBezTo>
                  <a:pt x="193753" y="3422535"/>
                  <a:pt x="193797" y="3421310"/>
                  <a:pt x="193839" y="3420085"/>
                </a:cubicBezTo>
                <a:lnTo>
                  <a:pt x="195094" y="3410930"/>
                </a:lnTo>
                <a:lnTo>
                  <a:pt x="196311" y="3408092"/>
                </a:lnTo>
                <a:lnTo>
                  <a:pt x="197928" y="3407419"/>
                </a:lnTo>
                <a:cubicBezTo>
                  <a:pt x="197912" y="3407119"/>
                  <a:pt x="197897" y="3406820"/>
                  <a:pt x="197881" y="3406520"/>
                </a:cubicBezTo>
                <a:cubicBezTo>
                  <a:pt x="196231" y="3399306"/>
                  <a:pt x="192821" y="3396220"/>
                  <a:pt x="204222" y="3391015"/>
                </a:cubicBezTo>
                <a:cubicBezTo>
                  <a:pt x="202162" y="3374996"/>
                  <a:pt x="208811" y="3373934"/>
                  <a:pt x="213950" y="3354361"/>
                </a:cubicBezTo>
                <a:cubicBezTo>
                  <a:pt x="211218" y="3344737"/>
                  <a:pt x="213619" y="3338360"/>
                  <a:pt x="217699" y="3332639"/>
                </a:cubicBezTo>
                <a:cubicBezTo>
                  <a:pt x="218717" y="3312409"/>
                  <a:pt x="225688" y="3295747"/>
                  <a:pt x="229963" y="3273935"/>
                </a:cubicBezTo>
                <a:cubicBezTo>
                  <a:pt x="228293" y="3248488"/>
                  <a:pt x="239257" y="3238943"/>
                  <a:pt x="243785" y="3215621"/>
                </a:cubicBezTo>
                <a:cubicBezTo>
                  <a:pt x="237893" y="3192522"/>
                  <a:pt x="253940" y="3201000"/>
                  <a:pt x="259175" y="3189909"/>
                </a:cubicBezTo>
                <a:lnTo>
                  <a:pt x="259988" y="3186579"/>
                </a:lnTo>
                <a:lnTo>
                  <a:pt x="259980" y="3177264"/>
                </a:lnTo>
                <a:lnTo>
                  <a:pt x="259609" y="3173723"/>
                </a:lnTo>
                <a:cubicBezTo>
                  <a:pt x="259490" y="3171299"/>
                  <a:pt x="259588" y="3169704"/>
                  <a:pt x="259848" y="3168622"/>
                </a:cubicBezTo>
                <a:lnTo>
                  <a:pt x="259971" y="3168508"/>
                </a:lnTo>
                <a:cubicBezTo>
                  <a:pt x="259969" y="3166907"/>
                  <a:pt x="259968" y="3165307"/>
                  <a:pt x="259966" y="3163706"/>
                </a:cubicBezTo>
                <a:cubicBezTo>
                  <a:pt x="259691" y="3155577"/>
                  <a:pt x="259171" y="3147642"/>
                  <a:pt x="258467" y="3140064"/>
                </a:cubicBezTo>
                <a:cubicBezTo>
                  <a:pt x="265286" y="3134408"/>
                  <a:pt x="258805" y="3106027"/>
                  <a:pt x="270990" y="3110288"/>
                </a:cubicBezTo>
                <a:cubicBezTo>
                  <a:pt x="270407" y="3100106"/>
                  <a:pt x="265565" y="3093497"/>
                  <a:pt x="273494" y="3097704"/>
                </a:cubicBezTo>
                <a:cubicBezTo>
                  <a:pt x="273534" y="3094376"/>
                  <a:pt x="274313" y="3092401"/>
                  <a:pt x="275456" y="3091047"/>
                </a:cubicBezTo>
                <a:lnTo>
                  <a:pt x="275980" y="3090672"/>
                </a:lnTo>
                <a:lnTo>
                  <a:pt x="274486" y="3068004"/>
                </a:lnTo>
                <a:lnTo>
                  <a:pt x="275226" y="3065087"/>
                </a:lnTo>
                <a:lnTo>
                  <a:pt x="273050" y="3050191"/>
                </a:lnTo>
                <a:cubicBezTo>
                  <a:pt x="272889" y="3047647"/>
                  <a:pt x="272728" y="3045103"/>
                  <a:pt x="272566" y="3042559"/>
                </a:cubicBezTo>
                <a:lnTo>
                  <a:pt x="271107" y="3040271"/>
                </a:lnTo>
                <a:cubicBezTo>
                  <a:pt x="270265" y="3037872"/>
                  <a:pt x="270006" y="3034528"/>
                  <a:pt x="271065" y="3029072"/>
                </a:cubicBezTo>
                <a:lnTo>
                  <a:pt x="271558" y="3027835"/>
                </a:lnTo>
                <a:cubicBezTo>
                  <a:pt x="270688" y="3024705"/>
                  <a:pt x="268559" y="2982922"/>
                  <a:pt x="268717" y="2964245"/>
                </a:cubicBezTo>
                <a:cubicBezTo>
                  <a:pt x="279502" y="2933904"/>
                  <a:pt x="269365" y="2949568"/>
                  <a:pt x="272511" y="2915772"/>
                </a:cubicBezTo>
                <a:cubicBezTo>
                  <a:pt x="272017" y="2877552"/>
                  <a:pt x="270125" y="2850992"/>
                  <a:pt x="270356" y="2825842"/>
                </a:cubicBezTo>
                <a:cubicBezTo>
                  <a:pt x="269433" y="2814032"/>
                  <a:pt x="268938" y="2727859"/>
                  <a:pt x="273897" y="2734957"/>
                </a:cubicBezTo>
                <a:cubicBezTo>
                  <a:pt x="264242" y="2698391"/>
                  <a:pt x="277769" y="2677127"/>
                  <a:pt x="274458" y="2636572"/>
                </a:cubicBezTo>
                <a:cubicBezTo>
                  <a:pt x="287792" y="2615986"/>
                  <a:pt x="275829" y="2626668"/>
                  <a:pt x="279157" y="2604260"/>
                </a:cubicBezTo>
                <a:cubicBezTo>
                  <a:pt x="279270" y="2587221"/>
                  <a:pt x="288019" y="2599786"/>
                  <a:pt x="288131" y="2582747"/>
                </a:cubicBezTo>
                <a:cubicBezTo>
                  <a:pt x="260352" y="2545890"/>
                  <a:pt x="290145" y="2525479"/>
                  <a:pt x="282516" y="2478755"/>
                </a:cubicBezTo>
                <a:lnTo>
                  <a:pt x="287359" y="2451804"/>
                </a:lnTo>
                <a:cubicBezTo>
                  <a:pt x="285426" y="2443087"/>
                  <a:pt x="285710" y="2414879"/>
                  <a:pt x="289577" y="2408801"/>
                </a:cubicBezTo>
                <a:cubicBezTo>
                  <a:pt x="290424" y="2402768"/>
                  <a:pt x="289064" y="2396183"/>
                  <a:pt x="293203" y="2392670"/>
                </a:cubicBezTo>
                <a:cubicBezTo>
                  <a:pt x="295637" y="2379564"/>
                  <a:pt x="301233" y="2349549"/>
                  <a:pt x="304183" y="2330165"/>
                </a:cubicBezTo>
                <a:cubicBezTo>
                  <a:pt x="298973" y="2319718"/>
                  <a:pt x="309550" y="2303314"/>
                  <a:pt x="310900" y="2276363"/>
                </a:cubicBezTo>
                <a:cubicBezTo>
                  <a:pt x="304874" y="2264930"/>
                  <a:pt x="311891" y="2258198"/>
                  <a:pt x="303909" y="2236310"/>
                </a:cubicBezTo>
                <a:cubicBezTo>
                  <a:pt x="304734" y="2235412"/>
                  <a:pt x="305502" y="2234293"/>
                  <a:pt x="306187" y="2232984"/>
                </a:cubicBezTo>
                <a:cubicBezTo>
                  <a:pt x="310170" y="2225381"/>
                  <a:pt x="310605" y="2213194"/>
                  <a:pt x="307158" y="2205763"/>
                </a:cubicBezTo>
                <a:cubicBezTo>
                  <a:pt x="296601" y="2170883"/>
                  <a:pt x="306474" y="2175442"/>
                  <a:pt x="304860" y="2145703"/>
                </a:cubicBezTo>
                <a:cubicBezTo>
                  <a:pt x="304314" y="2112090"/>
                  <a:pt x="314083" y="2134724"/>
                  <a:pt x="304273" y="2092533"/>
                </a:cubicBezTo>
                <a:cubicBezTo>
                  <a:pt x="308983" y="2088154"/>
                  <a:pt x="303590" y="2066396"/>
                  <a:pt x="301642" y="2057359"/>
                </a:cubicBezTo>
                <a:cubicBezTo>
                  <a:pt x="301720" y="2041038"/>
                  <a:pt x="313213" y="2032807"/>
                  <a:pt x="306736" y="2016105"/>
                </a:cubicBezTo>
                <a:cubicBezTo>
                  <a:pt x="312847" y="2019262"/>
                  <a:pt x="310007" y="1975377"/>
                  <a:pt x="316234" y="1983129"/>
                </a:cubicBezTo>
                <a:cubicBezTo>
                  <a:pt x="322177" y="1972692"/>
                  <a:pt x="313034" y="1967129"/>
                  <a:pt x="318238" y="1956745"/>
                </a:cubicBezTo>
                <a:cubicBezTo>
                  <a:pt x="319718" y="1944884"/>
                  <a:pt x="311423" y="1963350"/>
                  <a:pt x="311341" y="1950160"/>
                </a:cubicBezTo>
                <a:lnTo>
                  <a:pt x="323556" y="1879546"/>
                </a:lnTo>
                <a:cubicBezTo>
                  <a:pt x="320263" y="1869846"/>
                  <a:pt x="322312" y="1862247"/>
                  <a:pt x="326085" y="1854893"/>
                </a:cubicBezTo>
                <a:cubicBezTo>
                  <a:pt x="325955" y="1832625"/>
                  <a:pt x="332007" y="1812578"/>
                  <a:pt x="335058" y="1787684"/>
                </a:cubicBezTo>
                <a:cubicBezTo>
                  <a:pt x="331933" y="1760490"/>
                  <a:pt x="342400" y="1747069"/>
                  <a:pt x="345620" y="1720464"/>
                </a:cubicBezTo>
                <a:cubicBezTo>
                  <a:pt x="337355" y="1693643"/>
                  <a:pt x="360215" y="1703686"/>
                  <a:pt x="360760" y="1681196"/>
                </a:cubicBezTo>
                <a:cubicBezTo>
                  <a:pt x="353923" y="1644243"/>
                  <a:pt x="368449" y="1682451"/>
                  <a:pt x="368483" y="1625881"/>
                </a:cubicBezTo>
                <a:cubicBezTo>
                  <a:pt x="367181" y="1622619"/>
                  <a:pt x="369088" y="1615868"/>
                  <a:pt x="371077" y="1616704"/>
                </a:cubicBezTo>
                <a:cubicBezTo>
                  <a:pt x="371005" y="1604306"/>
                  <a:pt x="384453" y="1569256"/>
                  <a:pt x="383008" y="1551493"/>
                </a:cubicBezTo>
                <a:cubicBezTo>
                  <a:pt x="390598" y="1517303"/>
                  <a:pt x="381821" y="1500132"/>
                  <a:pt x="384834" y="1475233"/>
                </a:cubicBezTo>
                <a:cubicBezTo>
                  <a:pt x="393221" y="1446677"/>
                  <a:pt x="400498" y="1430031"/>
                  <a:pt x="418371" y="1380155"/>
                </a:cubicBezTo>
                <a:lnTo>
                  <a:pt x="469641" y="1210871"/>
                </a:lnTo>
                <a:cubicBezTo>
                  <a:pt x="507460" y="1148093"/>
                  <a:pt x="486915" y="1066841"/>
                  <a:pt x="489701" y="1028427"/>
                </a:cubicBezTo>
                <a:cubicBezTo>
                  <a:pt x="478454" y="1012506"/>
                  <a:pt x="490925" y="999600"/>
                  <a:pt x="486354" y="980383"/>
                </a:cubicBezTo>
                <a:cubicBezTo>
                  <a:pt x="483880" y="937629"/>
                  <a:pt x="471099" y="895192"/>
                  <a:pt x="479762" y="839699"/>
                </a:cubicBezTo>
                <a:cubicBezTo>
                  <a:pt x="444550" y="814685"/>
                  <a:pt x="465776" y="749644"/>
                  <a:pt x="445664" y="696545"/>
                </a:cubicBezTo>
                <a:cubicBezTo>
                  <a:pt x="441558" y="665722"/>
                  <a:pt x="459046" y="617297"/>
                  <a:pt x="440047" y="606615"/>
                </a:cubicBezTo>
                <a:cubicBezTo>
                  <a:pt x="451675" y="592509"/>
                  <a:pt x="432892" y="579307"/>
                  <a:pt x="431225" y="563889"/>
                </a:cubicBezTo>
                <a:cubicBezTo>
                  <a:pt x="438618" y="551582"/>
                  <a:pt x="432225" y="545475"/>
                  <a:pt x="430803" y="534294"/>
                </a:cubicBezTo>
                <a:cubicBezTo>
                  <a:pt x="435364" y="529230"/>
                  <a:pt x="435126" y="519767"/>
                  <a:pt x="429777" y="516548"/>
                </a:cubicBezTo>
                <a:cubicBezTo>
                  <a:pt x="417444" y="521116"/>
                  <a:pt x="423596" y="488251"/>
                  <a:pt x="415090" y="485808"/>
                </a:cubicBezTo>
                <a:cubicBezTo>
                  <a:pt x="413316" y="466733"/>
                  <a:pt x="424116" y="383903"/>
                  <a:pt x="410499" y="369873"/>
                </a:cubicBezTo>
                <a:cubicBezTo>
                  <a:pt x="404034" y="331308"/>
                  <a:pt x="425696" y="275570"/>
                  <a:pt x="425314" y="259180"/>
                </a:cubicBezTo>
                <a:cubicBezTo>
                  <a:pt x="450188" y="242918"/>
                  <a:pt x="384634" y="163766"/>
                  <a:pt x="383240" y="94173"/>
                </a:cubicBezTo>
                <a:cubicBezTo>
                  <a:pt x="385641" y="84795"/>
                  <a:pt x="385609" y="79782"/>
                  <a:pt x="379938" y="77267"/>
                </a:cubicBezTo>
                <a:cubicBezTo>
                  <a:pt x="378301" y="68220"/>
                  <a:pt x="376144" y="54774"/>
                  <a:pt x="373430" y="38856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B1DF3D-334C-5923-29F9-DBEA3EEC65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7400" y="609600"/>
            <a:ext cx="5310116" cy="1322887"/>
          </a:xfrm>
        </p:spPr>
        <p:txBody>
          <a:bodyPr>
            <a:normAutofit/>
          </a:bodyPr>
          <a:lstStyle/>
          <a:p>
            <a:r>
              <a:rPr lang="en-US" sz="2800" dirty="0">
                <a:latin typeface="Arial Black" panose="020B0A04020102020204" pitchFamily="34" charset="0"/>
              </a:rPr>
              <a:t>Digital Platforms: Bridging Distances and Enhancing Collaboration</a:t>
            </a:r>
            <a:endParaRPr lang="en-GB" sz="2800" dirty="0">
              <a:latin typeface="Arial Black" panose="020B0A040201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1FE4EDE-56AD-05ED-9D4A-292C71994F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4427" y="1740191"/>
            <a:ext cx="3720152" cy="338771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FF984A-EB28-1701-43E7-41A76AEB76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7400" y="2194102"/>
            <a:ext cx="5310116" cy="3908585"/>
          </a:xfrm>
        </p:spPr>
        <p:txBody>
          <a:bodyPr>
            <a:normAutofit/>
          </a:bodyPr>
          <a:lstStyle/>
          <a:p>
            <a:r>
              <a:rPr lang="en-US" sz="1400" dirty="0">
                <a:latin typeface="Arial Black" panose="020B0A04020102020204" pitchFamily="34" charset="0"/>
              </a:rPr>
              <a:t>Advanced digital tools and communication platforms facilitate real-time collaboration among geographically dispersed teams, overcoming time zone and physical barriers.</a:t>
            </a:r>
          </a:p>
          <a:p>
            <a:r>
              <a:rPr lang="en-US" sz="1400" dirty="0">
                <a:latin typeface="Arial Black" panose="020B0A04020102020204" pitchFamily="34" charset="0"/>
              </a:rPr>
              <a:t>These technologies promote both synchronous and asynchronous interactions, allowing all team members to contribute and fostering an inclusive global work environment.</a:t>
            </a:r>
          </a:p>
          <a:p>
            <a:r>
              <a:rPr lang="en-US" sz="1400" dirty="0">
                <a:latin typeface="Arial Black" panose="020B0A04020102020204" pitchFamily="34" charset="0"/>
              </a:rPr>
              <a:t>Investing in modern digital infrastructure enhances collaborative processes and integrates emerging technologies like AI and data analytics, improving decision-making and operational efficiency.</a:t>
            </a:r>
            <a:endParaRPr lang="en-GB" sz="1400" dirty="0"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72976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3F0B8CEB-8279-4E5E-A0CE-1FC9F7173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782" y="0"/>
            <a:ext cx="7421217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6DA42B-10F5-66A9-007F-1060C8EC70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20466" y="609600"/>
            <a:ext cx="4140014" cy="1330839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Arial Black" panose="020B0A04020102020204" pitchFamily="34" charset="0"/>
              </a:rPr>
              <a:t>Overcoming Global Collaboration Barriers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EB8DB0B-1623-9583-8DDF-407939C16CA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7165"/>
          <a:stretch/>
        </p:blipFill>
        <p:spPr>
          <a:xfrm>
            <a:off x="20" y="10"/>
            <a:ext cx="6901711" cy="6857990"/>
          </a:xfrm>
          <a:custGeom>
            <a:avLst/>
            <a:gdLst/>
            <a:ahLst/>
            <a:cxnLst/>
            <a:rect l="l" t="t" r="r" b="b"/>
            <a:pathLst>
              <a:path w="6901731" h="6858000">
                <a:moveTo>
                  <a:pt x="0" y="0"/>
                </a:moveTo>
                <a:lnTo>
                  <a:pt x="6897896" y="5958"/>
                </a:lnTo>
                <a:lnTo>
                  <a:pt x="6866823" y="62592"/>
                </a:lnTo>
                <a:lnTo>
                  <a:pt x="6901731" y="89476"/>
                </a:lnTo>
                <a:lnTo>
                  <a:pt x="6901731" y="103833"/>
                </a:lnTo>
                <a:lnTo>
                  <a:pt x="6900034" y="110092"/>
                </a:lnTo>
                <a:lnTo>
                  <a:pt x="6901731" y="113679"/>
                </a:lnTo>
                <a:lnTo>
                  <a:pt x="6901731" y="405560"/>
                </a:lnTo>
                <a:lnTo>
                  <a:pt x="6900456" y="429509"/>
                </a:lnTo>
                <a:cubicBezTo>
                  <a:pt x="6892773" y="535647"/>
                  <a:pt x="6878314" y="537918"/>
                  <a:pt x="6886342" y="636808"/>
                </a:cubicBezTo>
                <a:cubicBezTo>
                  <a:pt x="6892506" y="756883"/>
                  <a:pt x="6864504" y="771443"/>
                  <a:pt x="6851784" y="839073"/>
                </a:cubicBezTo>
                <a:cubicBezTo>
                  <a:pt x="6838675" y="892655"/>
                  <a:pt x="6864124" y="961738"/>
                  <a:pt x="6845760" y="994930"/>
                </a:cubicBezTo>
                <a:cubicBezTo>
                  <a:pt x="6833572" y="1024166"/>
                  <a:pt x="6859282" y="1058905"/>
                  <a:pt x="6845601" y="1112932"/>
                </a:cubicBezTo>
                <a:cubicBezTo>
                  <a:pt x="6838700" y="1149910"/>
                  <a:pt x="6829138" y="1151035"/>
                  <a:pt x="6820235" y="1187433"/>
                </a:cubicBezTo>
                <a:cubicBezTo>
                  <a:pt x="6815504" y="1196464"/>
                  <a:pt x="6777707" y="1338549"/>
                  <a:pt x="6759643" y="1337010"/>
                </a:cubicBezTo>
                <a:cubicBezTo>
                  <a:pt x="6737660" y="1337296"/>
                  <a:pt x="6760650" y="1396341"/>
                  <a:pt x="6736375" y="1382272"/>
                </a:cubicBezTo>
                <a:cubicBezTo>
                  <a:pt x="6755741" y="1415836"/>
                  <a:pt x="6714675" y="1414567"/>
                  <a:pt x="6701292" y="1432111"/>
                </a:cubicBezTo>
                <a:cubicBezTo>
                  <a:pt x="6721110" y="1460185"/>
                  <a:pt x="6692106" y="1490815"/>
                  <a:pt x="6686578" y="1518624"/>
                </a:cubicBezTo>
                <a:cubicBezTo>
                  <a:pt x="6682512" y="1567002"/>
                  <a:pt x="6679579" y="1571443"/>
                  <a:pt x="6670824" y="1607743"/>
                </a:cubicBezTo>
                <a:cubicBezTo>
                  <a:pt x="6671133" y="1629590"/>
                  <a:pt x="6663161" y="1656870"/>
                  <a:pt x="6664392" y="1696405"/>
                </a:cubicBezTo>
                <a:cubicBezTo>
                  <a:pt x="6655686" y="1770486"/>
                  <a:pt x="6641938" y="1757082"/>
                  <a:pt x="6642880" y="1812372"/>
                </a:cubicBezTo>
                <a:cubicBezTo>
                  <a:pt x="6638579" y="1872475"/>
                  <a:pt x="6619231" y="1825476"/>
                  <a:pt x="6612547" y="1876437"/>
                </a:cubicBezTo>
                <a:cubicBezTo>
                  <a:pt x="6600695" y="1913834"/>
                  <a:pt x="6591061" y="1923231"/>
                  <a:pt x="6571760" y="1953331"/>
                </a:cubicBezTo>
                <a:cubicBezTo>
                  <a:pt x="6561039" y="1989021"/>
                  <a:pt x="6544090" y="2087896"/>
                  <a:pt x="6520213" y="2096455"/>
                </a:cubicBezTo>
                <a:lnTo>
                  <a:pt x="6492461" y="2188148"/>
                </a:lnTo>
                <a:cubicBezTo>
                  <a:pt x="6504372" y="2211333"/>
                  <a:pt x="6489131" y="2253220"/>
                  <a:pt x="6471854" y="2259117"/>
                </a:cubicBezTo>
                <a:cubicBezTo>
                  <a:pt x="6466151" y="2287829"/>
                  <a:pt x="6440452" y="2301346"/>
                  <a:pt x="6439832" y="2328334"/>
                </a:cubicBezTo>
                <a:cubicBezTo>
                  <a:pt x="6431013" y="2351201"/>
                  <a:pt x="6444250" y="2396409"/>
                  <a:pt x="6425162" y="2408211"/>
                </a:cubicBezTo>
                <a:lnTo>
                  <a:pt x="6417221" y="2427382"/>
                </a:lnTo>
                <a:lnTo>
                  <a:pt x="6425030" y="2464387"/>
                </a:lnTo>
                <a:lnTo>
                  <a:pt x="6406293" y="2472223"/>
                </a:lnTo>
                <a:cubicBezTo>
                  <a:pt x="6406862" y="2477277"/>
                  <a:pt x="6406486" y="2491723"/>
                  <a:pt x="6405400" y="2493547"/>
                </a:cubicBezTo>
                <a:lnTo>
                  <a:pt x="6374829" y="2532070"/>
                </a:lnTo>
                <a:cubicBezTo>
                  <a:pt x="6374597" y="2545374"/>
                  <a:pt x="6360976" y="2563797"/>
                  <a:pt x="6350864" y="2577422"/>
                </a:cubicBezTo>
                <a:cubicBezTo>
                  <a:pt x="6327056" y="2632768"/>
                  <a:pt x="6341262" y="2616275"/>
                  <a:pt x="6329174" y="2663854"/>
                </a:cubicBezTo>
                <a:cubicBezTo>
                  <a:pt x="6326303" y="2703642"/>
                  <a:pt x="6332854" y="2709643"/>
                  <a:pt x="6315095" y="2741507"/>
                </a:cubicBezTo>
                <a:cubicBezTo>
                  <a:pt x="6319921" y="2740191"/>
                  <a:pt x="6321925" y="2742004"/>
                  <a:pt x="6322463" y="2745641"/>
                </a:cubicBezTo>
                <a:cubicBezTo>
                  <a:pt x="6322245" y="2747982"/>
                  <a:pt x="6322027" y="2750323"/>
                  <a:pt x="6321808" y="2752663"/>
                </a:cubicBezTo>
                <a:lnTo>
                  <a:pt x="6314569" y="2756718"/>
                </a:lnTo>
                <a:cubicBezTo>
                  <a:pt x="6289324" y="2773686"/>
                  <a:pt x="6317551" y="2780051"/>
                  <a:pt x="6315211" y="2811618"/>
                </a:cubicBezTo>
                <a:cubicBezTo>
                  <a:pt x="6315620" y="2826627"/>
                  <a:pt x="6296047" y="2885298"/>
                  <a:pt x="6302211" y="2882314"/>
                </a:cubicBezTo>
                <a:lnTo>
                  <a:pt x="6286167" y="2949597"/>
                </a:lnTo>
                <a:cubicBezTo>
                  <a:pt x="6286401" y="2994618"/>
                  <a:pt x="6286615" y="2971464"/>
                  <a:pt x="6287037" y="3008578"/>
                </a:cubicBezTo>
                <a:cubicBezTo>
                  <a:pt x="6293795" y="3029535"/>
                  <a:pt x="6274405" y="3114154"/>
                  <a:pt x="6259150" y="3123139"/>
                </a:cubicBezTo>
                <a:cubicBezTo>
                  <a:pt x="6250085" y="3189063"/>
                  <a:pt x="6269067" y="3151280"/>
                  <a:pt x="6272249" y="3227854"/>
                </a:cubicBezTo>
                <a:cubicBezTo>
                  <a:pt x="6278775" y="3295842"/>
                  <a:pt x="6289216" y="3303765"/>
                  <a:pt x="6292288" y="3378383"/>
                </a:cubicBezTo>
                <a:cubicBezTo>
                  <a:pt x="6303894" y="3395995"/>
                  <a:pt x="6287498" y="3432581"/>
                  <a:pt x="6288328" y="3459618"/>
                </a:cubicBezTo>
                <a:cubicBezTo>
                  <a:pt x="6289158" y="3486653"/>
                  <a:pt x="6299937" y="3538735"/>
                  <a:pt x="6297272" y="3540603"/>
                </a:cubicBezTo>
                <a:cubicBezTo>
                  <a:pt x="6296849" y="3577379"/>
                  <a:pt x="6294184" y="3587943"/>
                  <a:pt x="6291001" y="3638374"/>
                </a:cubicBezTo>
                <a:cubicBezTo>
                  <a:pt x="6283026" y="3666794"/>
                  <a:pt x="6265833" y="3731744"/>
                  <a:pt x="6283592" y="3763609"/>
                </a:cubicBezTo>
                <a:cubicBezTo>
                  <a:pt x="6264286" y="3758340"/>
                  <a:pt x="6290177" y="3803150"/>
                  <a:pt x="6274068" y="3814506"/>
                </a:cubicBezTo>
                <a:cubicBezTo>
                  <a:pt x="6260645" y="3821643"/>
                  <a:pt x="6265372" y="3836902"/>
                  <a:pt x="6262850" y="3850454"/>
                </a:cubicBezTo>
                <a:cubicBezTo>
                  <a:pt x="6250418" y="3863479"/>
                  <a:pt x="6250660" y="3955243"/>
                  <a:pt x="6257357" y="3975474"/>
                </a:cubicBezTo>
                <a:cubicBezTo>
                  <a:pt x="6245091" y="4036737"/>
                  <a:pt x="6237535" y="4029237"/>
                  <a:pt x="6257889" y="4073155"/>
                </a:cubicBezTo>
                <a:cubicBezTo>
                  <a:pt x="6259272" y="4085906"/>
                  <a:pt x="6239882" y="4116397"/>
                  <a:pt x="6237441" y="4126638"/>
                </a:cubicBezTo>
                <a:lnTo>
                  <a:pt x="6245587" y="4172738"/>
                </a:lnTo>
                <a:lnTo>
                  <a:pt x="6235772" y="4176721"/>
                </a:lnTo>
                <a:lnTo>
                  <a:pt x="6233287" y="4195136"/>
                </a:lnTo>
                <a:lnTo>
                  <a:pt x="6234619" y="4280850"/>
                </a:lnTo>
                <a:cubicBezTo>
                  <a:pt x="6239453" y="4320763"/>
                  <a:pt x="6223309" y="4337596"/>
                  <a:pt x="6219318" y="4402526"/>
                </a:cubicBezTo>
                <a:cubicBezTo>
                  <a:pt x="6205466" y="4516209"/>
                  <a:pt x="6216183" y="4588729"/>
                  <a:pt x="6216810" y="4651172"/>
                </a:cubicBezTo>
                <a:cubicBezTo>
                  <a:pt x="6217673" y="4756959"/>
                  <a:pt x="6228654" y="4824005"/>
                  <a:pt x="6225945" y="4916779"/>
                </a:cubicBezTo>
                <a:cubicBezTo>
                  <a:pt x="6217032" y="4993010"/>
                  <a:pt x="6264271" y="4984591"/>
                  <a:pt x="6230174" y="5051379"/>
                </a:cubicBezTo>
                <a:cubicBezTo>
                  <a:pt x="6235713" y="5056951"/>
                  <a:pt x="6239420" y="5163714"/>
                  <a:pt x="6242600" y="5170879"/>
                </a:cubicBezTo>
                <a:lnTo>
                  <a:pt x="6235996" y="5216428"/>
                </a:lnTo>
                <a:lnTo>
                  <a:pt x="6214638" y="5285298"/>
                </a:lnTo>
                <a:cubicBezTo>
                  <a:pt x="6211392" y="5297492"/>
                  <a:pt x="6225576" y="5312063"/>
                  <a:pt x="6228432" y="5317696"/>
                </a:cubicBezTo>
                <a:lnTo>
                  <a:pt x="6246496" y="5398787"/>
                </a:lnTo>
                <a:lnTo>
                  <a:pt x="6244793" y="5399530"/>
                </a:lnTo>
                <a:lnTo>
                  <a:pt x="6241695" y="5406948"/>
                </a:lnTo>
                <a:lnTo>
                  <a:pt x="6267461" y="5499413"/>
                </a:lnTo>
                <a:cubicBezTo>
                  <a:pt x="6285387" y="5533848"/>
                  <a:pt x="6284888" y="5550029"/>
                  <a:pt x="6295987" y="5582659"/>
                </a:cubicBezTo>
                <a:cubicBezTo>
                  <a:pt x="6311253" y="5681724"/>
                  <a:pt x="6295439" y="5695558"/>
                  <a:pt x="6364803" y="5784263"/>
                </a:cubicBezTo>
                <a:cubicBezTo>
                  <a:pt x="6379348" y="5818651"/>
                  <a:pt x="6412475" y="5906802"/>
                  <a:pt x="6423050" y="5922637"/>
                </a:cubicBezTo>
                <a:cubicBezTo>
                  <a:pt x="6445210" y="5973612"/>
                  <a:pt x="6468179" y="6023873"/>
                  <a:pt x="6497767" y="6090108"/>
                </a:cubicBezTo>
                <a:cubicBezTo>
                  <a:pt x="6571895" y="6150548"/>
                  <a:pt x="6572491" y="6236583"/>
                  <a:pt x="6606710" y="6281543"/>
                </a:cubicBezTo>
                <a:cubicBezTo>
                  <a:pt x="6633675" y="6335892"/>
                  <a:pt x="6654357" y="6388782"/>
                  <a:pt x="6667540" y="6443715"/>
                </a:cubicBezTo>
                <a:cubicBezTo>
                  <a:pt x="6685192" y="6466826"/>
                  <a:pt x="6650500" y="6508701"/>
                  <a:pt x="6659722" y="6550105"/>
                </a:cubicBezTo>
                <a:cubicBezTo>
                  <a:pt x="6665926" y="6645044"/>
                  <a:pt x="6669126" y="6627536"/>
                  <a:pt x="6671805" y="6687397"/>
                </a:cubicBezTo>
                <a:cubicBezTo>
                  <a:pt x="6682671" y="6733683"/>
                  <a:pt x="6665210" y="6772117"/>
                  <a:pt x="6669658" y="6806602"/>
                </a:cubicBezTo>
                <a:cubicBezTo>
                  <a:pt x="6661174" y="6812658"/>
                  <a:pt x="6667097" y="6831470"/>
                  <a:pt x="6675783" y="6850325"/>
                </a:cubicBezTo>
                <a:lnTo>
                  <a:pt x="6679704" y="6858000"/>
                </a:lnTo>
                <a:lnTo>
                  <a:pt x="4532241" y="6858000"/>
                </a:lnTo>
                <a:lnTo>
                  <a:pt x="120859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6A02DE-40ED-803B-F457-42038B6864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20465" y="2194102"/>
            <a:ext cx="4140013" cy="3908586"/>
          </a:xfrm>
        </p:spPr>
        <p:txBody>
          <a:bodyPr>
            <a:noAutofit/>
          </a:bodyPr>
          <a:lstStyle/>
          <a:p>
            <a:r>
              <a:rPr lang="en-US" sz="1400" dirty="0">
                <a:latin typeface="Arial Black" panose="020B0A04020102020204" pitchFamily="34" charset="0"/>
              </a:rPr>
              <a:t>Global collaborative learning faces challenges such as time zone differences and inconsistent technology access, necessitating adaptive scheduling and targeted investments for equitable participation.</a:t>
            </a:r>
          </a:p>
          <a:p>
            <a:r>
              <a:rPr lang="en-US" sz="1400" dirty="0">
                <a:latin typeface="Arial Black" panose="020B0A04020102020204" pitchFamily="34" charset="0"/>
              </a:rPr>
              <a:t>Cultural differences and communication styles can lead to friction in diverse teams, but proactive intercultural training and clear communication protocols can enhance understanding and synergy.</a:t>
            </a:r>
          </a:p>
          <a:p>
            <a:r>
              <a:rPr lang="en-US" sz="1400" dirty="0">
                <a:latin typeface="Arial Black" panose="020B0A04020102020204" pitchFamily="34" charset="0"/>
              </a:rPr>
              <a:t>To address uneven contribution and engagement, establishing transparent accountability measures and supportive leadership structures is essential for valuing every team member's voice and fostering productive collaboration.</a:t>
            </a:r>
            <a:endParaRPr lang="en-GB" sz="1400" dirty="0"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58436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6897DEB4-4A88-4293-A935-9B25506C15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FBE42BC3-6707-4CBF-9386-048B994A4F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3886" y="0"/>
            <a:ext cx="7538114" cy="6858000"/>
          </a:xfrm>
          <a:custGeom>
            <a:avLst/>
            <a:gdLst>
              <a:gd name="connsiteX0" fmla="*/ 366246 w 7538114"/>
              <a:gd name="connsiteY0" fmla="*/ 0 h 6858000"/>
              <a:gd name="connsiteX1" fmla="*/ 2830292 w 7538114"/>
              <a:gd name="connsiteY1" fmla="*/ 0 h 6858000"/>
              <a:gd name="connsiteX2" fmla="*/ 3903260 w 7538114"/>
              <a:gd name="connsiteY2" fmla="*/ 0 h 6858000"/>
              <a:gd name="connsiteX3" fmla="*/ 4597266 w 7538114"/>
              <a:gd name="connsiteY3" fmla="*/ 0 h 6858000"/>
              <a:gd name="connsiteX4" fmla="*/ 7192370 w 7538114"/>
              <a:gd name="connsiteY4" fmla="*/ 0 h 6858000"/>
              <a:gd name="connsiteX5" fmla="*/ 7538114 w 7538114"/>
              <a:gd name="connsiteY5" fmla="*/ 0 h 6858000"/>
              <a:gd name="connsiteX6" fmla="*/ 7538114 w 7538114"/>
              <a:gd name="connsiteY6" fmla="*/ 6858000 h 6858000"/>
              <a:gd name="connsiteX7" fmla="*/ 7192370 w 7538114"/>
              <a:gd name="connsiteY7" fmla="*/ 6858000 h 6858000"/>
              <a:gd name="connsiteX8" fmla="*/ 4597266 w 7538114"/>
              <a:gd name="connsiteY8" fmla="*/ 6858000 h 6858000"/>
              <a:gd name="connsiteX9" fmla="*/ 3903260 w 7538114"/>
              <a:gd name="connsiteY9" fmla="*/ 6858000 h 6858000"/>
              <a:gd name="connsiteX10" fmla="*/ 2830292 w 7538114"/>
              <a:gd name="connsiteY10" fmla="*/ 6858000 h 6858000"/>
              <a:gd name="connsiteX11" fmla="*/ 170314 w 7538114"/>
              <a:gd name="connsiteY11" fmla="*/ 6858000 h 6858000"/>
              <a:gd name="connsiteX12" fmla="*/ 170341 w 7538114"/>
              <a:gd name="connsiteY12" fmla="*/ 6857759 h 6858000"/>
              <a:gd name="connsiteX13" fmla="*/ 173485 w 7538114"/>
              <a:gd name="connsiteY13" fmla="*/ 6852129 h 6858000"/>
              <a:gd name="connsiteX14" fmla="*/ 167544 w 7538114"/>
              <a:gd name="connsiteY14" fmla="*/ 6830335 h 6858000"/>
              <a:gd name="connsiteX15" fmla="*/ 163472 w 7538114"/>
              <a:gd name="connsiteY15" fmla="*/ 6796707 h 6858000"/>
              <a:gd name="connsiteX16" fmla="*/ 160535 w 7538114"/>
              <a:gd name="connsiteY16" fmla="*/ 6780725 h 6858000"/>
              <a:gd name="connsiteX17" fmla="*/ 162318 w 7538114"/>
              <a:gd name="connsiteY17" fmla="*/ 6767829 h 6858000"/>
              <a:gd name="connsiteX18" fmla="*/ 162771 w 7538114"/>
              <a:gd name="connsiteY18" fmla="*/ 6694444 h 6858000"/>
              <a:gd name="connsiteX19" fmla="*/ 165604 w 7538114"/>
              <a:gd name="connsiteY19" fmla="*/ 6677569 h 6858000"/>
              <a:gd name="connsiteX20" fmla="*/ 171255 w 7538114"/>
              <a:gd name="connsiteY20" fmla="*/ 6669571 h 6858000"/>
              <a:gd name="connsiteX21" fmla="*/ 169240 w 7538114"/>
              <a:gd name="connsiteY21" fmla="*/ 6663304 h 6858000"/>
              <a:gd name="connsiteX22" fmla="*/ 169039 w 7538114"/>
              <a:gd name="connsiteY22" fmla="*/ 6618916 h 6858000"/>
              <a:gd name="connsiteX23" fmla="*/ 168392 w 7538114"/>
              <a:gd name="connsiteY23" fmla="*/ 6589960 h 6858000"/>
              <a:gd name="connsiteX24" fmla="*/ 160636 w 7538114"/>
              <a:gd name="connsiteY24" fmla="*/ 6588200 h 6858000"/>
              <a:gd name="connsiteX25" fmla="*/ 157872 w 7538114"/>
              <a:gd name="connsiteY25" fmla="*/ 6562416 h 6858000"/>
              <a:gd name="connsiteX26" fmla="*/ 162851 w 7538114"/>
              <a:gd name="connsiteY26" fmla="*/ 6534939 h 6858000"/>
              <a:gd name="connsiteX27" fmla="*/ 162153 w 7538114"/>
              <a:gd name="connsiteY27" fmla="*/ 6502552 h 6858000"/>
              <a:gd name="connsiteX28" fmla="*/ 161821 w 7538114"/>
              <a:gd name="connsiteY28" fmla="*/ 6483172 h 6858000"/>
              <a:gd name="connsiteX29" fmla="*/ 154586 w 7538114"/>
              <a:gd name="connsiteY29" fmla="*/ 6432309 h 6858000"/>
              <a:gd name="connsiteX30" fmla="*/ 127078 w 7538114"/>
              <a:gd name="connsiteY30" fmla="*/ 6349783 h 6858000"/>
              <a:gd name="connsiteX31" fmla="*/ 123181 w 7538114"/>
              <a:gd name="connsiteY31" fmla="*/ 6323872 h 6858000"/>
              <a:gd name="connsiteX32" fmla="*/ 124767 w 7538114"/>
              <a:gd name="connsiteY32" fmla="*/ 6319343 h 6858000"/>
              <a:gd name="connsiteX33" fmla="*/ 108246 w 7538114"/>
              <a:gd name="connsiteY33" fmla="*/ 6190348 h 6858000"/>
              <a:gd name="connsiteX34" fmla="*/ 107279 w 7538114"/>
              <a:gd name="connsiteY34" fmla="*/ 6167269 h 6858000"/>
              <a:gd name="connsiteX35" fmla="*/ 107883 w 7538114"/>
              <a:gd name="connsiteY35" fmla="*/ 6149986 h 6858000"/>
              <a:gd name="connsiteX36" fmla="*/ 102380 w 7538114"/>
              <a:gd name="connsiteY36" fmla="*/ 6108622 h 6858000"/>
              <a:gd name="connsiteX37" fmla="*/ 90314 w 7538114"/>
              <a:gd name="connsiteY37" fmla="*/ 6041155 h 6858000"/>
              <a:gd name="connsiteX38" fmla="*/ 88409 w 7538114"/>
              <a:gd name="connsiteY38" fmla="*/ 6026587 h 6858000"/>
              <a:gd name="connsiteX39" fmla="*/ 89403 w 7538114"/>
              <a:gd name="connsiteY39" fmla="*/ 6013265 h 6858000"/>
              <a:gd name="connsiteX40" fmla="*/ 91927 w 7538114"/>
              <a:gd name="connsiteY40" fmla="*/ 6009478 h 6858000"/>
              <a:gd name="connsiteX41" fmla="*/ 91302 w 7538114"/>
              <a:gd name="connsiteY41" fmla="*/ 6001336 h 6858000"/>
              <a:gd name="connsiteX42" fmla="*/ 91687 w 7538114"/>
              <a:gd name="connsiteY42" fmla="*/ 5999003 h 6858000"/>
              <a:gd name="connsiteX43" fmla="*/ 93336 w 7538114"/>
              <a:gd name="connsiteY43" fmla="*/ 5985795 h 6858000"/>
              <a:gd name="connsiteX44" fmla="*/ 83190 w 7538114"/>
              <a:gd name="connsiteY44" fmla="*/ 5961758 h 6858000"/>
              <a:gd name="connsiteX45" fmla="*/ 81952 w 7538114"/>
              <a:gd name="connsiteY45" fmla="*/ 5928761 h 6858000"/>
              <a:gd name="connsiteX46" fmla="*/ 67420 w 7538114"/>
              <a:gd name="connsiteY46" fmla="*/ 5787247 h 6858000"/>
              <a:gd name="connsiteX47" fmla="*/ 50760 w 7538114"/>
              <a:gd name="connsiteY47" fmla="*/ 5710700 h 6858000"/>
              <a:gd name="connsiteX48" fmla="*/ 42956 w 7538114"/>
              <a:gd name="connsiteY48" fmla="*/ 5641754 h 6858000"/>
              <a:gd name="connsiteX49" fmla="*/ 29695 w 7538114"/>
              <a:gd name="connsiteY49" fmla="*/ 5602326 h 6858000"/>
              <a:gd name="connsiteX50" fmla="*/ 18841 w 7538114"/>
              <a:gd name="connsiteY50" fmla="*/ 5570885 h 6858000"/>
              <a:gd name="connsiteX51" fmla="*/ 9977 w 7538114"/>
              <a:gd name="connsiteY51" fmla="*/ 5543492 h 6858000"/>
              <a:gd name="connsiteX52" fmla="*/ 5255 w 7538114"/>
              <a:gd name="connsiteY52" fmla="*/ 5531024 h 6858000"/>
              <a:gd name="connsiteX53" fmla="*/ 5447 w 7538114"/>
              <a:gd name="connsiteY53" fmla="*/ 5527845 h 6858000"/>
              <a:gd name="connsiteX54" fmla="*/ 0 w 7538114"/>
              <a:gd name="connsiteY54" fmla="*/ 5507724 h 6858000"/>
              <a:gd name="connsiteX55" fmla="*/ 435 w 7538114"/>
              <a:gd name="connsiteY55" fmla="*/ 5507045 h 6858000"/>
              <a:gd name="connsiteX56" fmla="*/ 1128 w 7538114"/>
              <a:gd name="connsiteY56" fmla="*/ 5499619 h 6858000"/>
              <a:gd name="connsiteX57" fmla="*/ 1291 w 7538114"/>
              <a:gd name="connsiteY57" fmla="*/ 5486342 h 6858000"/>
              <a:gd name="connsiteX58" fmla="*/ 7976 w 7538114"/>
              <a:gd name="connsiteY58" fmla="*/ 5450755 h 6858000"/>
              <a:gd name="connsiteX59" fmla="*/ 2355 w 7538114"/>
              <a:gd name="connsiteY59" fmla="*/ 5429732 h 6858000"/>
              <a:gd name="connsiteX60" fmla="*/ 1499 w 7538114"/>
              <a:gd name="connsiteY60" fmla="*/ 5370432 h 6858000"/>
              <a:gd name="connsiteX61" fmla="*/ 11483 w 7538114"/>
              <a:gd name="connsiteY61" fmla="*/ 5308330 h 6858000"/>
              <a:gd name="connsiteX62" fmla="*/ 12793 w 7538114"/>
              <a:gd name="connsiteY62" fmla="*/ 5246026 h 6858000"/>
              <a:gd name="connsiteX63" fmla="*/ 12525 w 7538114"/>
              <a:gd name="connsiteY63" fmla="*/ 5223468 h 6858000"/>
              <a:gd name="connsiteX64" fmla="*/ 15322 w 7538114"/>
              <a:gd name="connsiteY64" fmla="*/ 5183258 h 6858000"/>
              <a:gd name="connsiteX65" fmla="*/ 18633 w 7538114"/>
              <a:gd name="connsiteY65" fmla="*/ 5164842 h 6858000"/>
              <a:gd name="connsiteX66" fmla="*/ 18428 w 7538114"/>
              <a:gd name="connsiteY66" fmla="*/ 5164034 h 6858000"/>
              <a:gd name="connsiteX67" fmla="*/ 19854 w 7538114"/>
              <a:gd name="connsiteY67" fmla="*/ 5162388 h 6858000"/>
              <a:gd name="connsiteX68" fmla="*/ 20514 w 7538114"/>
              <a:gd name="connsiteY68" fmla="*/ 5158981 h 6858000"/>
              <a:gd name="connsiteX69" fmla="*/ 20089 w 7538114"/>
              <a:gd name="connsiteY69" fmla="*/ 5149681 h 6858000"/>
              <a:gd name="connsiteX70" fmla="*/ 19561 w 7538114"/>
              <a:gd name="connsiteY70" fmla="*/ 5146183 h 6858000"/>
              <a:gd name="connsiteX71" fmla="*/ 19571 w 7538114"/>
              <a:gd name="connsiteY71" fmla="*/ 5141065 h 6858000"/>
              <a:gd name="connsiteX72" fmla="*/ 19690 w 7538114"/>
              <a:gd name="connsiteY72" fmla="*/ 5140937 h 6858000"/>
              <a:gd name="connsiteX73" fmla="*/ 19471 w 7538114"/>
              <a:gd name="connsiteY73" fmla="*/ 5136144 h 6858000"/>
              <a:gd name="connsiteX74" fmla="*/ 16918 w 7538114"/>
              <a:gd name="connsiteY74" fmla="*/ 5112689 h 6858000"/>
              <a:gd name="connsiteX75" fmla="*/ 28071 w 7538114"/>
              <a:gd name="connsiteY75" fmla="*/ 5081696 h 6858000"/>
              <a:gd name="connsiteX76" fmla="*/ 30005 w 7538114"/>
              <a:gd name="connsiteY76" fmla="*/ 5068879 h 6858000"/>
              <a:gd name="connsiteX77" fmla="*/ 31661 w 7538114"/>
              <a:gd name="connsiteY77" fmla="*/ 5062033 h 6858000"/>
              <a:gd name="connsiteX78" fmla="*/ 32169 w 7538114"/>
              <a:gd name="connsiteY78" fmla="*/ 5061608 h 6858000"/>
              <a:gd name="connsiteX79" fmla="*/ 27436 w 7538114"/>
              <a:gd name="connsiteY79" fmla="*/ 5021480 h 6858000"/>
              <a:gd name="connsiteX80" fmla="*/ 26614 w 7538114"/>
              <a:gd name="connsiteY80" fmla="*/ 5013906 h 6858000"/>
              <a:gd name="connsiteX81" fmla="*/ 25056 w 7538114"/>
              <a:gd name="connsiteY81" fmla="*/ 5011767 h 6858000"/>
              <a:gd name="connsiteX82" fmla="*/ 24513 w 7538114"/>
              <a:gd name="connsiteY82" fmla="*/ 5000592 h 6858000"/>
              <a:gd name="connsiteX83" fmla="*/ 24951 w 7538114"/>
              <a:gd name="connsiteY83" fmla="*/ 4999307 h 6858000"/>
              <a:gd name="connsiteX84" fmla="*/ 22644 w 7538114"/>
              <a:gd name="connsiteY84" fmla="*/ 4990090 h 6858000"/>
              <a:gd name="connsiteX85" fmla="*/ 18465 w 7538114"/>
              <a:gd name="connsiteY85" fmla="*/ 4982366 h 6858000"/>
              <a:gd name="connsiteX86" fmla="*/ 20888 w 7538114"/>
              <a:gd name="connsiteY86" fmla="*/ 4887310 h 6858000"/>
              <a:gd name="connsiteX87" fmla="*/ 15781 w 7538114"/>
              <a:gd name="connsiteY87" fmla="*/ 4807298 h 6858000"/>
              <a:gd name="connsiteX88" fmla="*/ 19649 w 7538114"/>
              <a:gd name="connsiteY88" fmla="*/ 4779990 h 6858000"/>
              <a:gd name="connsiteX89" fmla="*/ 21858 w 7538114"/>
              <a:gd name="connsiteY89" fmla="*/ 4664237 h 6858000"/>
              <a:gd name="connsiteX90" fmla="*/ 13583 w 7538114"/>
              <a:gd name="connsiteY90" fmla="*/ 4598607 h 6858000"/>
              <a:gd name="connsiteX91" fmla="*/ 7118 w 7538114"/>
              <a:gd name="connsiteY91" fmla="*/ 4546768 h 6858000"/>
              <a:gd name="connsiteX92" fmla="*/ 14555 w 7538114"/>
              <a:gd name="connsiteY92" fmla="*/ 4522182 h 6858000"/>
              <a:gd name="connsiteX93" fmla="*/ 17290 w 7538114"/>
              <a:gd name="connsiteY93" fmla="*/ 4509768 h 6858000"/>
              <a:gd name="connsiteX94" fmla="*/ 17421 w 7538114"/>
              <a:gd name="connsiteY94" fmla="*/ 4494586 h 6858000"/>
              <a:gd name="connsiteX95" fmla="*/ 18193 w 7538114"/>
              <a:gd name="connsiteY95" fmla="*/ 4440649 h 6858000"/>
              <a:gd name="connsiteX96" fmla="*/ 16616 w 7538114"/>
              <a:gd name="connsiteY96" fmla="*/ 4431853 h 6858000"/>
              <a:gd name="connsiteX97" fmla="*/ 19246 w 7538114"/>
              <a:gd name="connsiteY97" fmla="*/ 4403141 h 6858000"/>
              <a:gd name="connsiteX98" fmla="*/ 19623 w 7538114"/>
              <a:gd name="connsiteY98" fmla="*/ 4356631 h 6858000"/>
              <a:gd name="connsiteX99" fmla="*/ 20293 w 7538114"/>
              <a:gd name="connsiteY99" fmla="*/ 4339937 h 6858000"/>
              <a:gd name="connsiteX100" fmla="*/ 18752 w 7538114"/>
              <a:gd name="connsiteY100" fmla="*/ 4331435 h 6858000"/>
              <a:gd name="connsiteX101" fmla="*/ 24901 w 7538114"/>
              <a:gd name="connsiteY101" fmla="*/ 4320990 h 6858000"/>
              <a:gd name="connsiteX102" fmla="*/ 23734 w 7538114"/>
              <a:gd name="connsiteY102" fmla="*/ 4309111 h 6858000"/>
              <a:gd name="connsiteX103" fmla="*/ 29040 w 7538114"/>
              <a:gd name="connsiteY103" fmla="*/ 4263489 h 6858000"/>
              <a:gd name="connsiteX104" fmla="*/ 29429 w 7538114"/>
              <a:gd name="connsiteY104" fmla="*/ 4258775 h 6858000"/>
              <a:gd name="connsiteX105" fmla="*/ 33702 w 7538114"/>
              <a:gd name="connsiteY105" fmla="*/ 4248512 h 6858000"/>
              <a:gd name="connsiteX106" fmla="*/ 37356 w 7538114"/>
              <a:gd name="connsiteY106" fmla="*/ 4228644 h 6858000"/>
              <a:gd name="connsiteX107" fmla="*/ 50107 w 7538114"/>
              <a:gd name="connsiteY107" fmla="*/ 4193665 h 6858000"/>
              <a:gd name="connsiteX108" fmla="*/ 56192 w 7538114"/>
              <a:gd name="connsiteY108" fmla="*/ 4173105 h 6858000"/>
              <a:gd name="connsiteX109" fmla="*/ 61800 w 7538114"/>
              <a:gd name="connsiteY109" fmla="*/ 4159194 h 6858000"/>
              <a:gd name="connsiteX110" fmla="*/ 69720 w 7538114"/>
              <a:gd name="connsiteY110" fmla="*/ 4118135 h 6858000"/>
              <a:gd name="connsiteX111" fmla="*/ 80190 w 7538114"/>
              <a:gd name="connsiteY111" fmla="*/ 4047713 h 6858000"/>
              <a:gd name="connsiteX112" fmla="*/ 96666 w 7538114"/>
              <a:gd name="connsiteY112" fmla="*/ 3980780 h 6858000"/>
              <a:gd name="connsiteX113" fmla="*/ 107651 w 7538114"/>
              <a:gd name="connsiteY113" fmla="*/ 3941872 h 6858000"/>
              <a:gd name="connsiteX114" fmla="*/ 118444 w 7538114"/>
              <a:gd name="connsiteY114" fmla="*/ 3897465 h 6858000"/>
              <a:gd name="connsiteX115" fmla="*/ 134545 w 7538114"/>
              <a:gd name="connsiteY115" fmla="*/ 3811132 h 6858000"/>
              <a:gd name="connsiteX116" fmla="*/ 145381 w 7538114"/>
              <a:gd name="connsiteY116" fmla="*/ 3746540 h 6858000"/>
              <a:gd name="connsiteX117" fmla="*/ 146587 w 7538114"/>
              <a:gd name="connsiteY117" fmla="*/ 3670275 h 6858000"/>
              <a:gd name="connsiteX118" fmla="*/ 165690 w 7538114"/>
              <a:gd name="connsiteY118" fmla="*/ 3580981 h 6858000"/>
              <a:gd name="connsiteX119" fmla="*/ 163175 w 7538114"/>
              <a:gd name="connsiteY119" fmla="*/ 3570960 h 6858000"/>
              <a:gd name="connsiteX120" fmla="*/ 162665 w 7538114"/>
              <a:gd name="connsiteY120" fmla="*/ 3560693 h 6858000"/>
              <a:gd name="connsiteX121" fmla="*/ 163299 w 7538114"/>
              <a:gd name="connsiteY121" fmla="*/ 3559743 h 6858000"/>
              <a:gd name="connsiteX122" fmla="*/ 164777 w 7538114"/>
              <a:gd name="connsiteY122" fmla="*/ 3548721 h 6858000"/>
              <a:gd name="connsiteX123" fmla="*/ 163708 w 7538114"/>
              <a:gd name="connsiteY123" fmla="*/ 3545693 h 6858000"/>
              <a:gd name="connsiteX124" fmla="*/ 164286 w 7538114"/>
              <a:gd name="connsiteY124" fmla="*/ 3537938 h 6858000"/>
              <a:gd name="connsiteX125" fmla="*/ 164247 w 7538114"/>
              <a:gd name="connsiteY125" fmla="*/ 3522141 h 6858000"/>
              <a:gd name="connsiteX126" fmla="*/ 165343 w 7538114"/>
              <a:gd name="connsiteY126" fmla="*/ 3519672 h 6858000"/>
              <a:gd name="connsiteX127" fmla="*/ 167001 w 7538114"/>
              <a:gd name="connsiteY127" fmla="*/ 3496604 h 6858000"/>
              <a:gd name="connsiteX128" fmla="*/ 167547 w 7538114"/>
              <a:gd name="connsiteY128" fmla="*/ 3496517 h 6858000"/>
              <a:gd name="connsiteX129" fmla="*/ 170301 w 7538114"/>
              <a:gd name="connsiteY129" fmla="*/ 3491023 h 6858000"/>
              <a:gd name="connsiteX130" fmla="*/ 174371 w 7538114"/>
              <a:gd name="connsiteY130" fmla="*/ 3479998 h 6858000"/>
              <a:gd name="connsiteX131" fmla="*/ 190228 w 7538114"/>
              <a:gd name="connsiteY131" fmla="*/ 3457434 h 6858000"/>
              <a:gd name="connsiteX132" fmla="*/ 192016 w 7538114"/>
              <a:gd name="connsiteY132" fmla="*/ 3433411 h 6858000"/>
              <a:gd name="connsiteX133" fmla="*/ 192663 w 7538114"/>
              <a:gd name="connsiteY133" fmla="*/ 3428691 h 6858000"/>
              <a:gd name="connsiteX134" fmla="*/ 192793 w 7538114"/>
              <a:gd name="connsiteY134" fmla="*/ 3428643 h 6858000"/>
              <a:gd name="connsiteX135" fmla="*/ 193710 w 7538114"/>
              <a:gd name="connsiteY135" fmla="*/ 3423760 h 6858000"/>
              <a:gd name="connsiteX136" fmla="*/ 193839 w 7538114"/>
              <a:gd name="connsiteY136" fmla="*/ 3420085 h 6858000"/>
              <a:gd name="connsiteX137" fmla="*/ 195094 w 7538114"/>
              <a:gd name="connsiteY137" fmla="*/ 3410930 h 6858000"/>
              <a:gd name="connsiteX138" fmla="*/ 196311 w 7538114"/>
              <a:gd name="connsiteY138" fmla="*/ 3408092 h 6858000"/>
              <a:gd name="connsiteX139" fmla="*/ 197928 w 7538114"/>
              <a:gd name="connsiteY139" fmla="*/ 3407419 h 6858000"/>
              <a:gd name="connsiteX140" fmla="*/ 197881 w 7538114"/>
              <a:gd name="connsiteY140" fmla="*/ 3406520 h 6858000"/>
              <a:gd name="connsiteX141" fmla="*/ 204222 w 7538114"/>
              <a:gd name="connsiteY141" fmla="*/ 3391015 h 6858000"/>
              <a:gd name="connsiteX142" fmla="*/ 213950 w 7538114"/>
              <a:gd name="connsiteY142" fmla="*/ 3354361 h 6858000"/>
              <a:gd name="connsiteX143" fmla="*/ 217699 w 7538114"/>
              <a:gd name="connsiteY143" fmla="*/ 3332639 h 6858000"/>
              <a:gd name="connsiteX144" fmla="*/ 229963 w 7538114"/>
              <a:gd name="connsiteY144" fmla="*/ 3273935 h 6858000"/>
              <a:gd name="connsiteX145" fmla="*/ 243785 w 7538114"/>
              <a:gd name="connsiteY145" fmla="*/ 3215621 h 6858000"/>
              <a:gd name="connsiteX146" fmla="*/ 259175 w 7538114"/>
              <a:gd name="connsiteY146" fmla="*/ 3189909 h 6858000"/>
              <a:gd name="connsiteX147" fmla="*/ 259988 w 7538114"/>
              <a:gd name="connsiteY147" fmla="*/ 3186579 h 6858000"/>
              <a:gd name="connsiteX148" fmla="*/ 259980 w 7538114"/>
              <a:gd name="connsiteY148" fmla="*/ 3177264 h 6858000"/>
              <a:gd name="connsiteX149" fmla="*/ 259609 w 7538114"/>
              <a:gd name="connsiteY149" fmla="*/ 3173723 h 6858000"/>
              <a:gd name="connsiteX150" fmla="*/ 259848 w 7538114"/>
              <a:gd name="connsiteY150" fmla="*/ 3168622 h 6858000"/>
              <a:gd name="connsiteX151" fmla="*/ 259971 w 7538114"/>
              <a:gd name="connsiteY151" fmla="*/ 3168508 h 6858000"/>
              <a:gd name="connsiteX152" fmla="*/ 259966 w 7538114"/>
              <a:gd name="connsiteY152" fmla="*/ 3163706 h 6858000"/>
              <a:gd name="connsiteX153" fmla="*/ 258467 w 7538114"/>
              <a:gd name="connsiteY153" fmla="*/ 3140064 h 6858000"/>
              <a:gd name="connsiteX154" fmla="*/ 270990 w 7538114"/>
              <a:gd name="connsiteY154" fmla="*/ 3110288 h 6858000"/>
              <a:gd name="connsiteX155" fmla="*/ 273494 w 7538114"/>
              <a:gd name="connsiteY155" fmla="*/ 3097704 h 6858000"/>
              <a:gd name="connsiteX156" fmla="*/ 275456 w 7538114"/>
              <a:gd name="connsiteY156" fmla="*/ 3091047 h 6858000"/>
              <a:gd name="connsiteX157" fmla="*/ 275980 w 7538114"/>
              <a:gd name="connsiteY157" fmla="*/ 3090672 h 6858000"/>
              <a:gd name="connsiteX158" fmla="*/ 274486 w 7538114"/>
              <a:gd name="connsiteY158" fmla="*/ 3068004 h 6858000"/>
              <a:gd name="connsiteX159" fmla="*/ 275226 w 7538114"/>
              <a:gd name="connsiteY159" fmla="*/ 3065087 h 6858000"/>
              <a:gd name="connsiteX160" fmla="*/ 273050 w 7538114"/>
              <a:gd name="connsiteY160" fmla="*/ 3050191 h 6858000"/>
              <a:gd name="connsiteX161" fmla="*/ 272566 w 7538114"/>
              <a:gd name="connsiteY161" fmla="*/ 3042559 h 6858000"/>
              <a:gd name="connsiteX162" fmla="*/ 271107 w 7538114"/>
              <a:gd name="connsiteY162" fmla="*/ 3040271 h 6858000"/>
              <a:gd name="connsiteX163" fmla="*/ 271065 w 7538114"/>
              <a:gd name="connsiteY163" fmla="*/ 3029072 h 6858000"/>
              <a:gd name="connsiteX164" fmla="*/ 271558 w 7538114"/>
              <a:gd name="connsiteY164" fmla="*/ 3027835 h 6858000"/>
              <a:gd name="connsiteX165" fmla="*/ 268717 w 7538114"/>
              <a:gd name="connsiteY165" fmla="*/ 2964245 h 6858000"/>
              <a:gd name="connsiteX166" fmla="*/ 272511 w 7538114"/>
              <a:gd name="connsiteY166" fmla="*/ 2915772 h 6858000"/>
              <a:gd name="connsiteX167" fmla="*/ 270356 w 7538114"/>
              <a:gd name="connsiteY167" fmla="*/ 2825842 h 6858000"/>
              <a:gd name="connsiteX168" fmla="*/ 273897 w 7538114"/>
              <a:gd name="connsiteY168" fmla="*/ 2734957 h 6858000"/>
              <a:gd name="connsiteX169" fmla="*/ 274458 w 7538114"/>
              <a:gd name="connsiteY169" fmla="*/ 2636572 h 6858000"/>
              <a:gd name="connsiteX170" fmla="*/ 279157 w 7538114"/>
              <a:gd name="connsiteY170" fmla="*/ 2604260 h 6858000"/>
              <a:gd name="connsiteX171" fmla="*/ 288131 w 7538114"/>
              <a:gd name="connsiteY171" fmla="*/ 2582747 h 6858000"/>
              <a:gd name="connsiteX172" fmla="*/ 282516 w 7538114"/>
              <a:gd name="connsiteY172" fmla="*/ 2478755 h 6858000"/>
              <a:gd name="connsiteX173" fmla="*/ 287359 w 7538114"/>
              <a:gd name="connsiteY173" fmla="*/ 2451804 h 6858000"/>
              <a:gd name="connsiteX174" fmla="*/ 289577 w 7538114"/>
              <a:gd name="connsiteY174" fmla="*/ 2408801 h 6858000"/>
              <a:gd name="connsiteX175" fmla="*/ 293203 w 7538114"/>
              <a:gd name="connsiteY175" fmla="*/ 2392670 h 6858000"/>
              <a:gd name="connsiteX176" fmla="*/ 304183 w 7538114"/>
              <a:gd name="connsiteY176" fmla="*/ 2330165 h 6858000"/>
              <a:gd name="connsiteX177" fmla="*/ 310900 w 7538114"/>
              <a:gd name="connsiteY177" fmla="*/ 2276363 h 6858000"/>
              <a:gd name="connsiteX178" fmla="*/ 303909 w 7538114"/>
              <a:gd name="connsiteY178" fmla="*/ 2236310 h 6858000"/>
              <a:gd name="connsiteX179" fmla="*/ 306187 w 7538114"/>
              <a:gd name="connsiteY179" fmla="*/ 2232984 h 6858000"/>
              <a:gd name="connsiteX180" fmla="*/ 307158 w 7538114"/>
              <a:gd name="connsiteY180" fmla="*/ 2205763 h 6858000"/>
              <a:gd name="connsiteX181" fmla="*/ 304860 w 7538114"/>
              <a:gd name="connsiteY181" fmla="*/ 2145703 h 6858000"/>
              <a:gd name="connsiteX182" fmla="*/ 304273 w 7538114"/>
              <a:gd name="connsiteY182" fmla="*/ 2092533 h 6858000"/>
              <a:gd name="connsiteX183" fmla="*/ 301642 w 7538114"/>
              <a:gd name="connsiteY183" fmla="*/ 2057359 h 6858000"/>
              <a:gd name="connsiteX184" fmla="*/ 306736 w 7538114"/>
              <a:gd name="connsiteY184" fmla="*/ 2016105 h 6858000"/>
              <a:gd name="connsiteX185" fmla="*/ 316234 w 7538114"/>
              <a:gd name="connsiteY185" fmla="*/ 1983129 h 6858000"/>
              <a:gd name="connsiteX186" fmla="*/ 318238 w 7538114"/>
              <a:gd name="connsiteY186" fmla="*/ 1956745 h 6858000"/>
              <a:gd name="connsiteX187" fmla="*/ 311341 w 7538114"/>
              <a:gd name="connsiteY187" fmla="*/ 1950160 h 6858000"/>
              <a:gd name="connsiteX188" fmla="*/ 323556 w 7538114"/>
              <a:gd name="connsiteY188" fmla="*/ 1879546 h 6858000"/>
              <a:gd name="connsiteX189" fmla="*/ 326085 w 7538114"/>
              <a:gd name="connsiteY189" fmla="*/ 1854893 h 6858000"/>
              <a:gd name="connsiteX190" fmla="*/ 335058 w 7538114"/>
              <a:gd name="connsiteY190" fmla="*/ 1787684 h 6858000"/>
              <a:gd name="connsiteX191" fmla="*/ 345620 w 7538114"/>
              <a:gd name="connsiteY191" fmla="*/ 1720464 h 6858000"/>
              <a:gd name="connsiteX192" fmla="*/ 360760 w 7538114"/>
              <a:gd name="connsiteY192" fmla="*/ 1681196 h 6858000"/>
              <a:gd name="connsiteX193" fmla="*/ 368483 w 7538114"/>
              <a:gd name="connsiteY193" fmla="*/ 1625881 h 6858000"/>
              <a:gd name="connsiteX194" fmla="*/ 371077 w 7538114"/>
              <a:gd name="connsiteY194" fmla="*/ 1616704 h 6858000"/>
              <a:gd name="connsiteX195" fmla="*/ 383008 w 7538114"/>
              <a:gd name="connsiteY195" fmla="*/ 1551493 h 6858000"/>
              <a:gd name="connsiteX196" fmla="*/ 384834 w 7538114"/>
              <a:gd name="connsiteY196" fmla="*/ 1475233 h 6858000"/>
              <a:gd name="connsiteX197" fmla="*/ 418371 w 7538114"/>
              <a:gd name="connsiteY197" fmla="*/ 1380155 h 6858000"/>
              <a:gd name="connsiteX198" fmla="*/ 469641 w 7538114"/>
              <a:gd name="connsiteY198" fmla="*/ 1210871 h 6858000"/>
              <a:gd name="connsiteX199" fmla="*/ 489701 w 7538114"/>
              <a:gd name="connsiteY199" fmla="*/ 1028427 h 6858000"/>
              <a:gd name="connsiteX200" fmla="*/ 486354 w 7538114"/>
              <a:gd name="connsiteY200" fmla="*/ 980383 h 6858000"/>
              <a:gd name="connsiteX201" fmla="*/ 479762 w 7538114"/>
              <a:gd name="connsiteY201" fmla="*/ 839699 h 6858000"/>
              <a:gd name="connsiteX202" fmla="*/ 445664 w 7538114"/>
              <a:gd name="connsiteY202" fmla="*/ 696545 h 6858000"/>
              <a:gd name="connsiteX203" fmla="*/ 440047 w 7538114"/>
              <a:gd name="connsiteY203" fmla="*/ 606615 h 6858000"/>
              <a:gd name="connsiteX204" fmla="*/ 431225 w 7538114"/>
              <a:gd name="connsiteY204" fmla="*/ 563889 h 6858000"/>
              <a:gd name="connsiteX205" fmla="*/ 430803 w 7538114"/>
              <a:gd name="connsiteY205" fmla="*/ 534294 h 6858000"/>
              <a:gd name="connsiteX206" fmla="*/ 429777 w 7538114"/>
              <a:gd name="connsiteY206" fmla="*/ 516548 h 6858000"/>
              <a:gd name="connsiteX207" fmla="*/ 415090 w 7538114"/>
              <a:gd name="connsiteY207" fmla="*/ 485808 h 6858000"/>
              <a:gd name="connsiteX208" fmla="*/ 410499 w 7538114"/>
              <a:gd name="connsiteY208" fmla="*/ 369873 h 6858000"/>
              <a:gd name="connsiteX209" fmla="*/ 425314 w 7538114"/>
              <a:gd name="connsiteY209" fmla="*/ 259180 h 6858000"/>
              <a:gd name="connsiteX210" fmla="*/ 383240 w 7538114"/>
              <a:gd name="connsiteY210" fmla="*/ 94173 h 6858000"/>
              <a:gd name="connsiteX211" fmla="*/ 379938 w 7538114"/>
              <a:gd name="connsiteY211" fmla="*/ 77267 h 6858000"/>
              <a:gd name="connsiteX212" fmla="*/ 373430 w 7538114"/>
              <a:gd name="connsiteY212" fmla="*/ 3885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</a:cxnLst>
            <a:rect l="l" t="t" r="r" b="b"/>
            <a:pathLst>
              <a:path w="7538114" h="6858000">
                <a:moveTo>
                  <a:pt x="366246" y="0"/>
                </a:moveTo>
                <a:lnTo>
                  <a:pt x="2830292" y="0"/>
                </a:lnTo>
                <a:lnTo>
                  <a:pt x="3903260" y="0"/>
                </a:lnTo>
                <a:lnTo>
                  <a:pt x="4597266" y="0"/>
                </a:lnTo>
                <a:lnTo>
                  <a:pt x="7192370" y="0"/>
                </a:lnTo>
                <a:lnTo>
                  <a:pt x="7538114" y="0"/>
                </a:lnTo>
                <a:lnTo>
                  <a:pt x="7538114" y="6858000"/>
                </a:lnTo>
                <a:lnTo>
                  <a:pt x="7192370" y="6858000"/>
                </a:lnTo>
                <a:lnTo>
                  <a:pt x="4597266" y="6858000"/>
                </a:lnTo>
                <a:lnTo>
                  <a:pt x="3903260" y="6858000"/>
                </a:lnTo>
                <a:lnTo>
                  <a:pt x="2830292" y="6858000"/>
                </a:lnTo>
                <a:lnTo>
                  <a:pt x="170314" y="6858000"/>
                </a:lnTo>
                <a:cubicBezTo>
                  <a:pt x="170323" y="6857920"/>
                  <a:pt x="170332" y="6857839"/>
                  <a:pt x="170341" y="6857759"/>
                </a:cubicBezTo>
                <a:lnTo>
                  <a:pt x="173485" y="6852129"/>
                </a:lnTo>
                <a:lnTo>
                  <a:pt x="167544" y="6830335"/>
                </a:lnTo>
                <a:cubicBezTo>
                  <a:pt x="165474" y="6819600"/>
                  <a:pt x="164100" y="6808301"/>
                  <a:pt x="163472" y="6796707"/>
                </a:cubicBezTo>
                <a:cubicBezTo>
                  <a:pt x="167658" y="6794106"/>
                  <a:pt x="161711" y="6785006"/>
                  <a:pt x="160535" y="6780725"/>
                </a:cubicBezTo>
                <a:cubicBezTo>
                  <a:pt x="163268" y="6780680"/>
                  <a:pt x="164578" y="6771195"/>
                  <a:pt x="162318" y="6767829"/>
                </a:cubicBezTo>
                <a:cubicBezTo>
                  <a:pt x="152545" y="6697090"/>
                  <a:pt x="178083" y="6736894"/>
                  <a:pt x="162771" y="6694444"/>
                </a:cubicBezTo>
                <a:cubicBezTo>
                  <a:pt x="161971" y="6687342"/>
                  <a:pt x="163342" y="6682014"/>
                  <a:pt x="165604" y="6677569"/>
                </a:cubicBezTo>
                <a:lnTo>
                  <a:pt x="171255" y="6669571"/>
                </a:lnTo>
                <a:lnTo>
                  <a:pt x="169240" y="6663304"/>
                </a:lnTo>
                <a:cubicBezTo>
                  <a:pt x="169082" y="6639651"/>
                  <a:pt x="174873" y="6632678"/>
                  <a:pt x="169039" y="6618916"/>
                </a:cubicBezTo>
                <a:cubicBezTo>
                  <a:pt x="181164" y="6598580"/>
                  <a:pt x="170248" y="6605428"/>
                  <a:pt x="168392" y="6589960"/>
                </a:cubicBezTo>
                <a:cubicBezTo>
                  <a:pt x="165975" y="6577758"/>
                  <a:pt x="161323" y="6600160"/>
                  <a:pt x="160636" y="6588200"/>
                </a:cubicBezTo>
                <a:cubicBezTo>
                  <a:pt x="163766" y="6575263"/>
                  <a:pt x="154044" y="6575871"/>
                  <a:pt x="157872" y="6562416"/>
                </a:cubicBezTo>
                <a:cubicBezTo>
                  <a:pt x="165196" y="6565685"/>
                  <a:pt x="156453" y="6535866"/>
                  <a:pt x="162851" y="6534939"/>
                </a:cubicBezTo>
                <a:cubicBezTo>
                  <a:pt x="153702" y="6523511"/>
                  <a:pt x="164973" y="6517769"/>
                  <a:pt x="162153" y="6502552"/>
                </a:cubicBezTo>
                <a:cubicBezTo>
                  <a:pt x="158692" y="6495386"/>
                  <a:pt x="158098" y="6490216"/>
                  <a:pt x="161821" y="6483172"/>
                </a:cubicBezTo>
                <a:cubicBezTo>
                  <a:pt x="144969" y="6450162"/>
                  <a:pt x="161066" y="6463202"/>
                  <a:pt x="154586" y="6432309"/>
                </a:cubicBezTo>
                <a:cubicBezTo>
                  <a:pt x="147771" y="6405695"/>
                  <a:pt x="143349" y="6375524"/>
                  <a:pt x="127078" y="6349783"/>
                </a:cubicBezTo>
                <a:cubicBezTo>
                  <a:pt x="122468" y="6345058"/>
                  <a:pt x="120723" y="6333456"/>
                  <a:pt x="123181" y="6323872"/>
                </a:cubicBezTo>
                <a:cubicBezTo>
                  <a:pt x="123604" y="6322225"/>
                  <a:pt x="124138" y="6320698"/>
                  <a:pt x="124767" y="6319343"/>
                </a:cubicBezTo>
                <a:cubicBezTo>
                  <a:pt x="122278" y="6297089"/>
                  <a:pt x="111161" y="6215694"/>
                  <a:pt x="108246" y="6190348"/>
                </a:cubicBezTo>
                <a:cubicBezTo>
                  <a:pt x="114169" y="6188296"/>
                  <a:pt x="103482" y="6175479"/>
                  <a:pt x="107279" y="6167269"/>
                </a:cubicBezTo>
                <a:cubicBezTo>
                  <a:pt x="110610" y="6161389"/>
                  <a:pt x="108145" y="6156128"/>
                  <a:pt x="107883" y="6149986"/>
                </a:cubicBezTo>
                <a:cubicBezTo>
                  <a:pt x="110502" y="6141894"/>
                  <a:pt x="105773" y="6115502"/>
                  <a:pt x="102380" y="6108622"/>
                </a:cubicBezTo>
                <a:cubicBezTo>
                  <a:pt x="90593" y="6092179"/>
                  <a:pt x="99346" y="6054816"/>
                  <a:pt x="90314" y="6041155"/>
                </a:cubicBezTo>
                <a:cubicBezTo>
                  <a:pt x="88990" y="6036198"/>
                  <a:pt x="88454" y="6031348"/>
                  <a:pt x="88409" y="6026587"/>
                </a:cubicBezTo>
                <a:lnTo>
                  <a:pt x="89403" y="6013265"/>
                </a:lnTo>
                <a:lnTo>
                  <a:pt x="91927" y="6009478"/>
                </a:lnTo>
                <a:lnTo>
                  <a:pt x="91302" y="6001336"/>
                </a:lnTo>
                <a:cubicBezTo>
                  <a:pt x="91431" y="6000558"/>
                  <a:pt x="91559" y="5999781"/>
                  <a:pt x="91687" y="5999003"/>
                </a:cubicBezTo>
                <a:cubicBezTo>
                  <a:pt x="92431" y="5994547"/>
                  <a:pt x="93080" y="5990148"/>
                  <a:pt x="93336" y="5985795"/>
                </a:cubicBezTo>
                <a:cubicBezTo>
                  <a:pt x="80676" y="5991520"/>
                  <a:pt x="93430" y="5949705"/>
                  <a:pt x="83190" y="5961758"/>
                </a:cubicBezTo>
                <a:cubicBezTo>
                  <a:pt x="82399" y="5938832"/>
                  <a:pt x="72862" y="5956319"/>
                  <a:pt x="81952" y="5928761"/>
                </a:cubicBezTo>
                <a:cubicBezTo>
                  <a:pt x="79324" y="5899676"/>
                  <a:pt x="72619" y="5823590"/>
                  <a:pt x="67420" y="5787247"/>
                </a:cubicBezTo>
                <a:cubicBezTo>
                  <a:pt x="53530" y="5750058"/>
                  <a:pt x="57730" y="5736292"/>
                  <a:pt x="50760" y="5710700"/>
                </a:cubicBezTo>
                <a:cubicBezTo>
                  <a:pt x="47368" y="5660911"/>
                  <a:pt x="30723" y="5663675"/>
                  <a:pt x="42956" y="5641754"/>
                </a:cubicBezTo>
                <a:cubicBezTo>
                  <a:pt x="39970" y="5608358"/>
                  <a:pt x="24769" y="5637338"/>
                  <a:pt x="29695" y="5602326"/>
                </a:cubicBezTo>
                <a:cubicBezTo>
                  <a:pt x="27700" y="5601239"/>
                  <a:pt x="20274" y="5573144"/>
                  <a:pt x="18841" y="5570885"/>
                </a:cubicBezTo>
                <a:lnTo>
                  <a:pt x="9977" y="5543492"/>
                </a:lnTo>
                <a:lnTo>
                  <a:pt x="5255" y="5531024"/>
                </a:lnTo>
                <a:lnTo>
                  <a:pt x="5447" y="5527845"/>
                </a:lnTo>
                <a:lnTo>
                  <a:pt x="0" y="5507724"/>
                </a:lnTo>
                <a:lnTo>
                  <a:pt x="435" y="5507045"/>
                </a:lnTo>
                <a:cubicBezTo>
                  <a:pt x="1286" y="5505065"/>
                  <a:pt x="1681" y="5502734"/>
                  <a:pt x="1128" y="5499619"/>
                </a:cubicBezTo>
                <a:cubicBezTo>
                  <a:pt x="9450" y="5498516"/>
                  <a:pt x="3652" y="5495435"/>
                  <a:pt x="1291" y="5486342"/>
                </a:cubicBezTo>
                <a:cubicBezTo>
                  <a:pt x="13688" y="5482600"/>
                  <a:pt x="2464" y="5460320"/>
                  <a:pt x="7976" y="5450755"/>
                </a:cubicBezTo>
                <a:cubicBezTo>
                  <a:pt x="5962" y="5444157"/>
                  <a:pt x="4058" y="5437113"/>
                  <a:pt x="2355" y="5429732"/>
                </a:cubicBezTo>
                <a:lnTo>
                  <a:pt x="1499" y="5370432"/>
                </a:lnTo>
                <a:lnTo>
                  <a:pt x="11483" y="5308330"/>
                </a:lnTo>
                <a:cubicBezTo>
                  <a:pt x="11701" y="5285359"/>
                  <a:pt x="15408" y="5265468"/>
                  <a:pt x="12793" y="5246026"/>
                </a:cubicBezTo>
                <a:cubicBezTo>
                  <a:pt x="15678" y="5238129"/>
                  <a:pt x="16842" y="5230685"/>
                  <a:pt x="12525" y="5223468"/>
                </a:cubicBezTo>
                <a:cubicBezTo>
                  <a:pt x="13966" y="5202031"/>
                  <a:pt x="20131" y="5196842"/>
                  <a:pt x="15322" y="5183258"/>
                </a:cubicBezTo>
                <a:cubicBezTo>
                  <a:pt x="25294" y="5171214"/>
                  <a:pt x="21488" y="5170502"/>
                  <a:pt x="18633" y="5164842"/>
                </a:cubicBezTo>
                <a:cubicBezTo>
                  <a:pt x="18565" y="5164573"/>
                  <a:pt x="18496" y="5164303"/>
                  <a:pt x="18428" y="5164034"/>
                </a:cubicBezTo>
                <a:lnTo>
                  <a:pt x="19854" y="5162388"/>
                </a:lnTo>
                <a:lnTo>
                  <a:pt x="20514" y="5158981"/>
                </a:lnTo>
                <a:lnTo>
                  <a:pt x="20089" y="5149681"/>
                </a:lnTo>
                <a:lnTo>
                  <a:pt x="19561" y="5146183"/>
                </a:lnTo>
                <a:cubicBezTo>
                  <a:pt x="19336" y="5143774"/>
                  <a:pt x="19361" y="5142173"/>
                  <a:pt x="19571" y="5141065"/>
                </a:cubicBezTo>
                <a:lnTo>
                  <a:pt x="19690" y="5140937"/>
                </a:lnTo>
                <a:cubicBezTo>
                  <a:pt x="19617" y="5139339"/>
                  <a:pt x="19544" y="5137742"/>
                  <a:pt x="19471" y="5136144"/>
                </a:cubicBezTo>
                <a:cubicBezTo>
                  <a:pt x="18832" y="5128055"/>
                  <a:pt x="17958" y="5120182"/>
                  <a:pt x="16918" y="5112689"/>
                </a:cubicBezTo>
                <a:cubicBezTo>
                  <a:pt x="23464" y="5106353"/>
                  <a:pt x="15733" y="5078666"/>
                  <a:pt x="28071" y="5081696"/>
                </a:cubicBezTo>
                <a:cubicBezTo>
                  <a:pt x="27036" y="5071588"/>
                  <a:pt x="21912" y="5065475"/>
                  <a:pt x="30005" y="5068879"/>
                </a:cubicBezTo>
                <a:cubicBezTo>
                  <a:pt x="29897" y="5065551"/>
                  <a:pt x="30585" y="5063501"/>
                  <a:pt x="31661" y="5062033"/>
                </a:cubicBezTo>
                <a:lnTo>
                  <a:pt x="32169" y="5061608"/>
                </a:lnTo>
                <a:lnTo>
                  <a:pt x="27436" y="5021480"/>
                </a:lnTo>
                <a:lnTo>
                  <a:pt x="26614" y="5013906"/>
                </a:lnTo>
                <a:lnTo>
                  <a:pt x="25056" y="5011767"/>
                </a:lnTo>
                <a:cubicBezTo>
                  <a:pt x="24110" y="5009457"/>
                  <a:pt x="23701" y="5006147"/>
                  <a:pt x="24513" y="5000592"/>
                </a:cubicBezTo>
                <a:lnTo>
                  <a:pt x="24951" y="4999307"/>
                </a:lnTo>
                <a:lnTo>
                  <a:pt x="22644" y="4990090"/>
                </a:lnTo>
                <a:cubicBezTo>
                  <a:pt x="21579" y="4987122"/>
                  <a:pt x="20222" y="4984494"/>
                  <a:pt x="18465" y="4982366"/>
                </a:cubicBezTo>
                <a:cubicBezTo>
                  <a:pt x="27858" y="4950984"/>
                  <a:pt x="19264" y="4921373"/>
                  <a:pt x="20888" y="4887310"/>
                </a:cubicBezTo>
                <a:cubicBezTo>
                  <a:pt x="17563" y="4848813"/>
                  <a:pt x="18386" y="4829570"/>
                  <a:pt x="15781" y="4807298"/>
                </a:cubicBezTo>
                <a:cubicBezTo>
                  <a:pt x="15634" y="4803627"/>
                  <a:pt x="14440" y="4773874"/>
                  <a:pt x="19649" y="4779990"/>
                </a:cubicBezTo>
                <a:cubicBezTo>
                  <a:pt x="18744" y="4746827"/>
                  <a:pt x="22869" y="4698305"/>
                  <a:pt x="21858" y="4664237"/>
                </a:cubicBezTo>
                <a:cubicBezTo>
                  <a:pt x="34232" y="4642340"/>
                  <a:pt x="11268" y="4621318"/>
                  <a:pt x="13583" y="4598607"/>
                </a:cubicBezTo>
                <a:cubicBezTo>
                  <a:pt x="2193" y="4604819"/>
                  <a:pt x="19974" y="4548010"/>
                  <a:pt x="7118" y="4546768"/>
                </a:cubicBezTo>
                <a:lnTo>
                  <a:pt x="14555" y="4522182"/>
                </a:lnTo>
                <a:lnTo>
                  <a:pt x="17290" y="4509768"/>
                </a:lnTo>
                <a:cubicBezTo>
                  <a:pt x="17884" y="4505118"/>
                  <a:pt x="18021" y="4500115"/>
                  <a:pt x="17421" y="4494586"/>
                </a:cubicBezTo>
                <a:cubicBezTo>
                  <a:pt x="12327" y="4480984"/>
                  <a:pt x="18571" y="4459805"/>
                  <a:pt x="18193" y="4440649"/>
                </a:cubicBezTo>
                <a:lnTo>
                  <a:pt x="16616" y="4431853"/>
                </a:lnTo>
                <a:lnTo>
                  <a:pt x="19246" y="4403141"/>
                </a:lnTo>
                <a:cubicBezTo>
                  <a:pt x="19372" y="4387638"/>
                  <a:pt x="19497" y="4372134"/>
                  <a:pt x="19623" y="4356631"/>
                </a:cubicBezTo>
                <a:cubicBezTo>
                  <a:pt x="19508" y="4349062"/>
                  <a:pt x="15847" y="4339045"/>
                  <a:pt x="20293" y="4339937"/>
                </a:cubicBezTo>
                <a:lnTo>
                  <a:pt x="18752" y="4331435"/>
                </a:lnTo>
                <a:cubicBezTo>
                  <a:pt x="19520" y="4328277"/>
                  <a:pt x="24070" y="4324711"/>
                  <a:pt x="24901" y="4320990"/>
                </a:cubicBezTo>
                <a:lnTo>
                  <a:pt x="23734" y="4309111"/>
                </a:lnTo>
                <a:cubicBezTo>
                  <a:pt x="24423" y="4299527"/>
                  <a:pt x="28090" y="4271878"/>
                  <a:pt x="29040" y="4263489"/>
                </a:cubicBezTo>
                <a:cubicBezTo>
                  <a:pt x="29169" y="4261918"/>
                  <a:pt x="29300" y="4260346"/>
                  <a:pt x="29429" y="4258775"/>
                </a:cubicBezTo>
                <a:lnTo>
                  <a:pt x="33702" y="4248512"/>
                </a:lnTo>
                <a:cubicBezTo>
                  <a:pt x="36933" y="4241044"/>
                  <a:pt x="39109" y="4235167"/>
                  <a:pt x="37356" y="4228644"/>
                </a:cubicBezTo>
                <a:cubicBezTo>
                  <a:pt x="41530" y="4217526"/>
                  <a:pt x="53227" y="4209759"/>
                  <a:pt x="50107" y="4193665"/>
                </a:cubicBezTo>
                <a:cubicBezTo>
                  <a:pt x="55406" y="4198550"/>
                  <a:pt x="50749" y="4175793"/>
                  <a:pt x="56192" y="4173105"/>
                </a:cubicBezTo>
                <a:cubicBezTo>
                  <a:pt x="60575" y="4171863"/>
                  <a:pt x="60184" y="4164671"/>
                  <a:pt x="61800" y="4159194"/>
                </a:cubicBezTo>
                <a:cubicBezTo>
                  <a:pt x="66276" y="4155290"/>
                  <a:pt x="70363" y="4127730"/>
                  <a:pt x="69720" y="4118135"/>
                </a:cubicBezTo>
                <a:cubicBezTo>
                  <a:pt x="65265" y="4091091"/>
                  <a:pt x="83289" y="4069336"/>
                  <a:pt x="80190" y="4047713"/>
                </a:cubicBezTo>
                <a:cubicBezTo>
                  <a:pt x="84682" y="4020435"/>
                  <a:pt x="92089" y="3998420"/>
                  <a:pt x="96666" y="3980780"/>
                </a:cubicBezTo>
                <a:cubicBezTo>
                  <a:pt x="98580" y="3977851"/>
                  <a:pt x="106155" y="3945259"/>
                  <a:pt x="107651" y="3941872"/>
                </a:cubicBezTo>
                <a:cubicBezTo>
                  <a:pt x="111761" y="3922504"/>
                  <a:pt x="112043" y="3930219"/>
                  <a:pt x="118444" y="3897465"/>
                </a:cubicBezTo>
                <a:cubicBezTo>
                  <a:pt x="124996" y="3869981"/>
                  <a:pt x="127657" y="3841768"/>
                  <a:pt x="134545" y="3811132"/>
                </a:cubicBezTo>
                <a:cubicBezTo>
                  <a:pt x="143817" y="3778601"/>
                  <a:pt x="141464" y="3759343"/>
                  <a:pt x="145381" y="3746540"/>
                </a:cubicBezTo>
                <a:cubicBezTo>
                  <a:pt x="156739" y="3719637"/>
                  <a:pt x="147664" y="3711291"/>
                  <a:pt x="146587" y="3670275"/>
                </a:cubicBezTo>
                <a:cubicBezTo>
                  <a:pt x="154134" y="3638754"/>
                  <a:pt x="151397" y="3605028"/>
                  <a:pt x="165690" y="3580981"/>
                </a:cubicBezTo>
                <a:cubicBezTo>
                  <a:pt x="164433" y="3577837"/>
                  <a:pt x="163639" y="3574469"/>
                  <a:pt x="163175" y="3570960"/>
                </a:cubicBezTo>
                <a:lnTo>
                  <a:pt x="162665" y="3560693"/>
                </a:lnTo>
                <a:lnTo>
                  <a:pt x="163299" y="3559743"/>
                </a:lnTo>
                <a:cubicBezTo>
                  <a:pt x="165039" y="3554949"/>
                  <a:pt x="165246" y="3551528"/>
                  <a:pt x="164777" y="3548721"/>
                </a:cubicBezTo>
                <a:lnTo>
                  <a:pt x="163708" y="3545693"/>
                </a:lnTo>
                <a:lnTo>
                  <a:pt x="164286" y="3537938"/>
                </a:lnTo>
                <a:cubicBezTo>
                  <a:pt x="164273" y="3532672"/>
                  <a:pt x="164261" y="3527407"/>
                  <a:pt x="164247" y="3522141"/>
                </a:cubicBezTo>
                <a:lnTo>
                  <a:pt x="165343" y="3519672"/>
                </a:lnTo>
                <a:lnTo>
                  <a:pt x="167001" y="3496604"/>
                </a:lnTo>
                <a:lnTo>
                  <a:pt x="167547" y="3496517"/>
                </a:lnTo>
                <a:cubicBezTo>
                  <a:pt x="168811" y="3495796"/>
                  <a:pt x="169814" y="3494272"/>
                  <a:pt x="170301" y="3491023"/>
                </a:cubicBezTo>
                <a:cubicBezTo>
                  <a:pt x="177219" y="3499391"/>
                  <a:pt x="173541" y="3490314"/>
                  <a:pt x="174371" y="3479998"/>
                </a:cubicBezTo>
                <a:cubicBezTo>
                  <a:pt x="185299" y="3490692"/>
                  <a:pt x="183023" y="3459350"/>
                  <a:pt x="190228" y="3457434"/>
                </a:cubicBezTo>
                <a:cubicBezTo>
                  <a:pt x="190591" y="3449617"/>
                  <a:pt x="191174" y="3441542"/>
                  <a:pt x="192016" y="3433411"/>
                </a:cubicBezTo>
                <a:lnTo>
                  <a:pt x="192663" y="3428691"/>
                </a:lnTo>
                <a:cubicBezTo>
                  <a:pt x="192706" y="3428676"/>
                  <a:pt x="192750" y="3428659"/>
                  <a:pt x="192793" y="3428643"/>
                </a:cubicBezTo>
                <a:cubicBezTo>
                  <a:pt x="193186" y="3427720"/>
                  <a:pt x="193494" y="3426206"/>
                  <a:pt x="193710" y="3423760"/>
                </a:cubicBezTo>
                <a:cubicBezTo>
                  <a:pt x="193753" y="3422535"/>
                  <a:pt x="193797" y="3421310"/>
                  <a:pt x="193839" y="3420085"/>
                </a:cubicBezTo>
                <a:lnTo>
                  <a:pt x="195094" y="3410930"/>
                </a:lnTo>
                <a:lnTo>
                  <a:pt x="196311" y="3408092"/>
                </a:lnTo>
                <a:lnTo>
                  <a:pt x="197928" y="3407419"/>
                </a:lnTo>
                <a:cubicBezTo>
                  <a:pt x="197912" y="3407119"/>
                  <a:pt x="197897" y="3406820"/>
                  <a:pt x="197881" y="3406520"/>
                </a:cubicBezTo>
                <a:cubicBezTo>
                  <a:pt x="196231" y="3399306"/>
                  <a:pt x="192821" y="3396220"/>
                  <a:pt x="204222" y="3391015"/>
                </a:cubicBezTo>
                <a:cubicBezTo>
                  <a:pt x="202162" y="3374996"/>
                  <a:pt x="208811" y="3373934"/>
                  <a:pt x="213950" y="3354361"/>
                </a:cubicBezTo>
                <a:cubicBezTo>
                  <a:pt x="211218" y="3344737"/>
                  <a:pt x="213619" y="3338360"/>
                  <a:pt x="217699" y="3332639"/>
                </a:cubicBezTo>
                <a:cubicBezTo>
                  <a:pt x="218717" y="3312409"/>
                  <a:pt x="225688" y="3295747"/>
                  <a:pt x="229963" y="3273935"/>
                </a:cubicBezTo>
                <a:cubicBezTo>
                  <a:pt x="228293" y="3248488"/>
                  <a:pt x="239257" y="3238943"/>
                  <a:pt x="243785" y="3215621"/>
                </a:cubicBezTo>
                <a:cubicBezTo>
                  <a:pt x="237893" y="3192522"/>
                  <a:pt x="253940" y="3201000"/>
                  <a:pt x="259175" y="3189909"/>
                </a:cubicBezTo>
                <a:lnTo>
                  <a:pt x="259988" y="3186579"/>
                </a:lnTo>
                <a:lnTo>
                  <a:pt x="259980" y="3177264"/>
                </a:lnTo>
                <a:lnTo>
                  <a:pt x="259609" y="3173723"/>
                </a:lnTo>
                <a:cubicBezTo>
                  <a:pt x="259490" y="3171299"/>
                  <a:pt x="259588" y="3169704"/>
                  <a:pt x="259848" y="3168622"/>
                </a:cubicBezTo>
                <a:lnTo>
                  <a:pt x="259971" y="3168508"/>
                </a:lnTo>
                <a:cubicBezTo>
                  <a:pt x="259969" y="3166907"/>
                  <a:pt x="259968" y="3165307"/>
                  <a:pt x="259966" y="3163706"/>
                </a:cubicBezTo>
                <a:cubicBezTo>
                  <a:pt x="259691" y="3155577"/>
                  <a:pt x="259171" y="3147642"/>
                  <a:pt x="258467" y="3140064"/>
                </a:cubicBezTo>
                <a:cubicBezTo>
                  <a:pt x="265286" y="3134408"/>
                  <a:pt x="258805" y="3106027"/>
                  <a:pt x="270990" y="3110288"/>
                </a:cubicBezTo>
                <a:cubicBezTo>
                  <a:pt x="270407" y="3100106"/>
                  <a:pt x="265565" y="3093497"/>
                  <a:pt x="273494" y="3097704"/>
                </a:cubicBezTo>
                <a:cubicBezTo>
                  <a:pt x="273534" y="3094376"/>
                  <a:pt x="274313" y="3092401"/>
                  <a:pt x="275456" y="3091047"/>
                </a:cubicBezTo>
                <a:lnTo>
                  <a:pt x="275980" y="3090672"/>
                </a:lnTo>
                <a:lnTo>
                  <a:pt x="274486" y="3068004"/>
                </a:lnTo>
                <a:lnTo>
                  <a:pt x="275226" y="3065087"/>
                </a:lnTo>
                <a:lnTo>
                  <a:pt x="273050" y="3050191"/>
                </a:lnTo>
                <a:cubicBezTo>
                  <a:pt x="272889" y="3047647"/>
                  <a:pt x="272728" y="3045103"/>
                  <a:pt x="272566" y="3042559"/>
                </a:cubicBezTo>
                <a:lnTo>
                  <a:pt x="271107" y="3040271"/>
                </a:lnTo>
                <a:cubicBezTo>
                  <a:pt x="270265" y="3037872"/>
                  <a:pt x="270006" y="3034528"/>
                  <a:pt x="271065" y="3029072"/>
                </a:cubicBezTo>
                <a:lnTo>
                  <a:pt x="271558" y="3027835"/>
                </a:lnTo>
                <a:cubicBezTo>
                  <a:pt x="270688" y="3024705"/>
                  <a:pt x="268559" y="2982922"/>
                  <a:pt x="268717" y="2964245"/>
                </a:cubicBezTo>
                <a:cubicBezTo>
                  <a:pt x="279502" y="2933904"/>
                  <a:pt x="269365" y="2949568"/>
                  <a:pt x="272511" y="2915772"/>
                </a:cubicBezTo>
                <a:cubicBezTo>
                  <a:pt x="272017" y="2877552"/>
                  <a:pt x="270125" y="2850992"/>
                  <a:pt x="270356" y="2825842"/>
                </a:cubicBezTo>
                <a:cubicBezTo>
                  <a:pt x="269433" y="2814032"/>
                  <a:pt x="268938" y="2727859"/>
                  <a:pt x="273897" y="2734957"/>
                </a:cubicBezTo>
                <a:cubicBezTo>
                  <a:pt x="264242" y="2698391"/>
                  <a:pt x="277769" y="2677127"/>
                  <a:pt x="274458" y="2636572"/>
                </a:cubicBezTo>
                <a:cubicBezTo>
                  <a:pt x="287792" y="2615986"/>
                  <a:pt x="275829" y="2626668"/>
                  <a:pt x="279157" y="2604260"/>
                </a:cubicBezTo>
                <a:cubicBezTo>
                  <a:pt x="279270" y="2587221"/>
                  <a:pt x="288019" y="2599786"/>
                  <a:pt x="288131" y="2582747"/>
                </a:cubicBezTo>
                <a:cubicBezTo>
                  <a:pt x="260352" y="2545890"/>
                  <a:pt x="290145" y="2525479"/>
                  <a:pt x="282516" y="2478755"/>
                </a:cubicBezTo>
                <a:lnTo>
                  <a:pt x="287359" y="2451804"/>
                </a:lnTo>
                <a:cubicBezTo>
                  <a:pt x="285426" y="2443087"/>
                  <a:pt x="285710" y="2414879"/>
                  <a:pt x="289577" y="2408801"/>
                </a:cubicBezTo>
                <a:cubicBezTo>
                  <a:pt x="290424" y="2402768"/>
                  <a:pt x="289064" y="2396183"/>
                  <a:pt x="293203" y="2392670"/>
                </a:cubicBezTo>
                <a:cubicBezTo>
                  <a:pt x="295637" y="2379564"/>
                  <a:pt x="301233" y="2349549"/>
                  <a:pt x="304183" y="2330165"/>
                </a:cubicBezTo>
                <a:cubicBezTo>
                  <a:pt x="298973" y="2319718"/>
                  <a:pt x="309550" y="2303314"/>
                  <a:pt x="310900" y="2276363"/>
                </a:cubicBezTo>
                <a:cubicBezTo>
                  <a:pt x="304874" y="2264930"/>
                  <a:pt x="311891" y="2258198"/>
                  <a:pt x="303909" y="2236310"/>
                </a:cubicBezTo>
                <a:cubicBezTo>
                  <a:pt x="304734" y="2235412"/>
                  <a:pt x="305502" y="2234293"/>
                  <a:pt x="306187" y="2232984"/>
                </a:cubicBezTo>
                <a:cubicBezTo>
                  <a:pt x="310170" y="2225381"/>
                  <a:pt x="310605" y="2213194"/>
                  <a:pt x="307158" y="2205763"/>
                </a:cubicBezTo>
                <a:cubicBezTo>
                  <a:pt x="296601" y="2170883"/>
                  <a:pt x="306474" y="2175442"/>
                  <a:pt x="304860" y="2145703"/>
                </a:cubicBezTo>
                <a:cubicBezTo>
                  <a:pt x="304314" y="2112090"/>
                  <a:pt x="314083" y="2134724"/>
                  <a:pt x="304273" y="2092533"/>
                </a:cubicBezTo>
                <a:cubicBezTo>
                  <a:pt x="308983" y="2088154"/>
                  <a:pt x="303590" y="2066396"/>
                  <a:pt x="301642" y="2057359"/>
                </a:cubicBezTo>
                <a:cubicBezTo>
                  <a:pt x="301720" y="2041038"/>
                  <a:pt x="313213" y="2032807"/>
                  <a:pt x="306736" y="2016105"/>
                </a:cubicBezTo>
                <a:cubicBezTo>
                  <a:pt x="312847" y="2019262"/>
                  <a:pt x="310007" y="1975377"/>
                  <a:pt x="316234" y="1983129"/>
                </a:cubicBezTo>
                <a:cubicBezTo>
                  <a:pt x="322177" y="1972692"/>
                  <a:pt x="313034" y="1967129"/>
                  <a:pt x="318238" y="1956745"/>
                </a:cubicBezTo>
                <a:cubicBezTo>
                  <a:pt x="319718" y="1944884"/>
                  <a:pt x="311423" y="1963350"/>
                  <a:pt x="311341" y="1950160"/>
                </a:cubicBezTo>
                <a:lnTo>
                  <a:pt x="323556" y="1879546"/>
                </a:lnTo>
                <a:cubicBezTo>
                  <a:pt x="320263" y="1869846"/>
                  <a:pt x="322312" y="1862247"/>
                  <a:pt x="326085" y="1854893"/>
                </a:cubicBezTo>
                <a:cubicBezTo>
                  <a:pt x="325955" y="1832625"/>
                  <a:pt x="332007" y="1812578"/>
                  <a:pt x="335058" y="1787684"/>
                </a:cubicBezTo>
                <a:cubicBezTo>
                  <a:pt x="331933" y="1760490"/>
                  <a:pt x="342400" y="1747069"/>
                  <a:pt x="345620" y="1720464"/>
                </a:cubicBezTo>
                <a:cubicBezTo>
                  <a:pt x="337355" y="1693643"/>
                  <a:pt x="360215" y="1703686"/>
                  <a:pt x="360760" y="1681196"/>
                </a:cubicBezTo>
                <a:cubicBezTo>
                  <a:pt x="353923" y="1644243"/>
                  <a:pt x="368449" y="1682451"/>
                  <a:pt x="368483" y="1625881"/>
                </a:cubicBezTo>
                <a:cubicBezTo>
                  <a:pt x="367181" y="1622619"/>
                  <a:pt x="369088" y="1615868"/>
                  <a:pt x="371077" y="1616704"/>
                </a:cubicBezTo>
                <a:cubicBezTo>
                  <a:pt x="371005" y="1604306"/>
                  <a:pt x="384453" y="1569256"/>
                  <a:pt x="383008" y="1551493"/>
                </a:cubicBezTo>
                <a:cubicBezTo>
                  <a:pt x="390598" y="1517303"/>
                  <a:pt x="381821" y="1500132"/>
                  <a:pt x="384834" y="1475233"/>
                </a:cubicBezTo>
                <a:cubicBezTo>
                  <a:pt x="393221" y="1446677"/>
                  <a:pt x="400498" y="1430031"/>
                  <a:pt x="418371" y="1380155"/>
                </a:cubicBezTo>
                <a:lnTo>
                  <a:pt x="469641" y="1210871"/>
                </a:lnTo>
                <a:cubicBezTo>
                  <a:pt x="507460" y="1148093"/>
                  <a:pt x="486915" y="1066841"/>
                  <a:pt x="489701" y="1028427"/>
                </a:cubicBezTo>
                <a:cubicBezTo>
                  <a:pt x="478454" y="1012506"/>
                  <a:pt x="490925" y="999600"/>
                  <a:pt x="486354" y="980383"/>
                </a:cubicBezTo>
                <a:cubicBezTo>
                  <a:pt x="483880" y="937629"/>
                  <a:pt x="471099" y="895192"/>
                  <a:pt x="479762" y="839699"/>
                </a:cubicBezTo>
                <a:cubicBezTo>
                  <a:pt x="444550" y="814685"/>
                  <a:pt x="465776" y="749644"/>
                  <a:pt x="445664" y="696545"/>
                </a:cubicBezTo>
                <a:cubicBezTo>
                  <a:pt x="441558" y="665722"/>
                  <a:pt x="459046" y="617297"/>
                  <a:pt x="440047" y="606615"/>
                </a:cubicBezTo>
                <a:cubicBezTo>
                  <a:pt x="451675" y="592509"/>
                  <a:pt x="432892" y="579307"/>
                  <a:pt x="431225" y="563889"/>
                </a:cubicBezTo>
                <a:cubicBezTo>
                  <a:pt x="438618" y="551582"/>
                  <a:pt x="432225" y="545475"/>
                  <a:pt x="430803" y="534294"/>
                </a:cubicBezTo>
                <a:cubicBezTo>
                  <a:pt x="435364" y="529230"/>
                  <a:pt x="435126" y="519767"/>
                  <a:pt x="429777" y="516548"/>
                </a:cubicBezTo>
                <a:cubicBezTo>
                  <a:pt x="417444" y="521116"/>
                  <a:pt x="423596" y="488251"/>
                  <a:pt x="415090" y="485808"/>
                </a:cubicBezTo>
                <a:cubicBezTo>
                  <a:pt x="413316" y="466733"/>
                  <a:pt x="424116" y="383903"/>
                  <a:pt x="410499" y="369873"/>
                </a:cubicBezTo>
                <a:cubicBezTo>
                  <a:pt x="404034" y="331308"/>
                  <a:pt x="425696" y="275570"/>
                  <a:pt x="425314" y="259180"/>
                </a:cubicBezTo>
                <a:cubicBezTo>
                  <a:pt x="450188" y="242918"/>
                  <a:pt x="384634" y="163766"/>
                  <a:pt x="383240" y="94173"/>
                </a:cubicBezTo>
                <a:cubicBezTo>
                  <a:pt x="385641" y="84795"/>
                  <a:pt x="385609" y="79782"/>
                  <a:pt x="379938" y="77267"/>
                </a:cubicBezTo>
                <a:cubicBezTo>
                  <a:pt x="378301" y="68220"/>
                  <a:pt x="376144" y="54774"/>
                  <a:pt x="373430" y="38856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7DC870-049D-1D40-72DA-926FE79D2D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4687" y="609600"/>
            <a:ext cx="6571067" cy="1322887"/>
          </a:xfrm>
        </p:spPr>
        <p:txBody>
          <a:bodyPr>
            <a:noAutofit/>
          </a:bodyPr>
          <a:lstStyle/>
          <a:p>
            <a:r>
              <a:rPr lang="en-US" sz="2800" dirty="0">
                <a:latin typeface="Arial Black" panose="020B0A04020102020204" pitchFamily="34" charset="0"/>
              </a:rPr>
              <a:t>Strategic Vision: Shaping the Future of Global Business through Collaboration</a:t>
            </a:r>
            <a:endParaRPr lang="en-GB" sz="2800" dirty="0">
              <a:latin typeface="Arial Black" panose="020B0A040201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6972464-130A-00A3-DA1E-18A7B440564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242" r="9498"/>
          <a:stretch/>
        </p:blipFill>
        <p:spPr>
          <a:xfrm>
            <a:off x="674427" y="1573991"/>
            <a:ext cx="3720152" cy="372011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461691-FC87-1197-79BF-08BF8E41C3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7400" y="2194102"/>
            <a:ext cx="5310116" cy="3908585"/>
          </a:xfrm>
        </p:spPr>
        <p:txBody>
          <a:bodyPr>
            <a:normAutofit/>
          </a:bodyPr>
          <a:lstStyle/>
          <a:p>
            <a:r>
              <a:rPr lang="en-US" sz="1400" dirty="0">
                <a:latin typeface="Arial Black" panose="020B0A04020102020204" pitchFamily="34" charset="0"/>
              </a:rPr>
              <a:t>Embedding collaborative learning within global organizations enhances agility and innovation, allowing for quick responses to market changes and new opportunities.</a:t>
            </a:r>
          </a:p>
          <a:p>
            <a:r>
              <a:rPr lang="en-US" sz="1400" dirty="0">
                <a:latin typeface="Arial Black" panose="020B0A04020102020204" pitchFamily="34" charset="0"/>
              </a:rPr>
              <a:t>The advancement of digital collaboration tools and a focus on intercultural competence are set to transform traditional business models, fostering interconnected teams for sustained competitive advantage.</a:t>
            </a:r>
          </a:p>
          <a:p>
            <a:r>
              <a:rPr lang="en-US" sz="1400" dirty="0">
                <a:latin typeface="Arial Black" panose="020B0A04020102020204" pitchFamily="34" charset="0"/>
              </a:rPr>
              <a:t>Cultivating a culture of collaborative learning is essential for turning global challenges into strategic opportunities, positioning organizations for innovation and sustainable growth in a dynamic international environment.</a:t>
            </a:r>
            <a:endParaRPr lang="en-GB" sz="1400" dirty="0"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4830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12192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A1B90A-880F-D5AF-C2B8-A77B2A38DB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6" y="548640"/>
            <a:ext cx="9543405" cy="1188720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Arial Black" panose="020B0A04020102020204" pitchFamily="34" charset="0"/>
              </a:rPr>
              <a:t>References </a:t>
            </a:r>
            <a:endParaRPr lang="en-GB" sz="2800" dirty="0">
              <a:solidFill>
                <a:schemeClr val="tx1">
                  <a:lumMod val="85000"/>
                  <a:lumOff val="15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5412E1-7CDA-3F10-E606-7945A91E86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4764" y="1412590"/>
            <a:ext cx="11174599" cy="5164783"/>
          </a:xfrm>
        </p:spPr>
        <p:txBody>
          <a:bodyPr anchor="ctr">
            <a:noAutofit/>
          </a:bodyPr>
          <a:lstStyle/>
          <a:p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Auer, M. E., Guralnick, D., &amp; </a:t>
            </a:r>
            <a:r>
              <a:rPr lang="en-US" sz="14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Uhomoibhi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J. (Eds.). (2017). Interactive collaborative learning. </a:t>
            </a:r>
            <a:r>
              <a:rPr lang="en-US" sz="14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Springer International Publishing.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https://doi.org/10.1007/978-3-319-50340-0</a:t>
            </a:r>
            <a:endParaRPr lang="en-US" sz="14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Baker, M. J. (2015). Collaboration in collaborative learning. </a:t>
            </a:r>
            <a:r>
              <a:rPr lang="en-US" sz="14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Coordination, Collaboration and Cooperation, 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16(3), 451–473. </a:t>
            </a:r>
          </a:p>
          <a:p>
            <a:r>
              <a:rPr lang="en-US" sz="14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Dascalu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M. (2014). Collaborative learning. In Analyzing discourse and text complexity for learning and collaborating (pp. 29–51). </a:t>
            </a:r>
            <a:r>
              <a:rPr lang="en-US" sz="14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Springer International Publishing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https://doi.org/10.1007/978-3-319-03419-5_3</a:t>
            </a:r>
            <a:endParaRPr lang="en-US" sz="14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Liu, J., Hai, X., &amp; Li, K. (2023). </a:t>
            </a:r>
            <a:r>
              <a:rPr lang="en-US" sz="14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TDLearning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Trusted distributed collaborative learning based on blockchain smart contracts. </a:t>
            </a:r>
            <a:r>
              <a:rPr lang="en-US" sz="14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Future Internet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16(1), 6. 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https://doi.org/10.3390/fi16010006</a:t>
            </a:r>
            <a:endParaRPr lang="en-US" sz="14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Lotia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N. (2004). Power dynamics and learning in collaborations. </a:t>
            </a:r>
            <a:r>
              <a:rPr lang="en-US" sz="14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Management &amp; Organization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10(2), 56–68. </a:t>
            </a:r>
          </a:p>
          <a:p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Stacey, E. (1999). Collaborative learning in an online environment. </a:t>
            </a:r>
            <a:r>
              <a:rPr lang="en-US" sz="14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Distance Education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14(2), 14–33.</a:t>
            </a:r>
          </a:p>
          <a:p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Vygotsky, L. S. (1978). </a:t>
            </a:r>
            <a:r>
              <a:rPr lang="en-US" sz="14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Mind in society: The development of higher psychological processes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Harvard University Press.</a:t>
            </a:r>
          </a:p>
          <a:p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https://fastercapital.com/keyword/collaborative-learning-communities.html</a:t>
            </a:r>
            <a:endParaRPr lang="en-GB" sz="14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https://elearningindustry.com/why-add-social-and-collaborative-learning-to-your-program</a:t>
            </a:r>
            <a:endParaRPr lang="en-GB" sz="14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https://elearningindustry.com/examples-of-collaborative-learning-strategies-enhance-group-work-activities-360learning</a:t>
            </a:r>
            <a:endParaRPr lang="en-GB" sz="14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https://www.linkedin.com/pulse/collaborative-learning-why-matters-ld-how-implement-calibr-ai-lfnbc</a:t>
            </a:r>
            <a:endParaRPr lang="en-GB" sz="14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24586" y="5970896"/>
            <a:ext cx="9967416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04917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351</TotalTime>
  <Words>777</Words>
  <Application>Microsoft Office PowerPoint</Application>
  <PresentationFormat>Widescreen</PresentationFormat>
  <Paragraphs>44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Aptos</vt:lpstr>
      <vt:lpstr>Aptos Display</vt:lpstr>
      <vt:lpstr>Arial</vt:lpstr>
      <vt:lpstr>Arial Black</vt:lpstr>
      <vt:lpstr>Calibri</vt:lpstr>
      <vt:lpstr>Office Theme</vt:lpstr>
      <vt:lpstr>Presentation on the Benefits of Collaborative Learning </vt:lpstr>
      <vt:lpstr>Global Business Dynamics: Embracing Collaborative Learning</vt:lpstr>
      <vt:lpstr>Cultivating Intercultural Synergy for Enhanced Communication</vt:lpstr>
      <vt:lpstr>Stimulating Innovation with a Global Mindset</vt:lpstr>
      <vt:lpstr>Digital Platforms: Bridging Distances and Enhancing Collaboration</vt:lpstr>
      <vt:lpstr>Overcoming Global Collaboration Barriers</vt:lpstr>
      <vt:lpstr>Strategic Vision: Shaping the Future of Global Business through Collaboration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4</cp:revision>
  <dcterms:created xsi:type="dcterms:W3CDTF">2024-10-09T14:55:36Z</dcterms:created>
  <dcterms:modified xsi:type="dcterms:W3CDTF">2025-02-04T00:44:24Z</dcterms:modified>
</cp:coreProperties>
</file>