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isk Assessments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Assessments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Operations Management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isk Based Audi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Based Audits</a:t>
            </a:r>
          </a:p>
        </p:txBody>
      </p:sp>
      <p:sp>
        <p:nvSpPr>
          <p:cNvPr id="123" name="Intuitive or Judgemental Assessm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Intuitive or Judgemental Assessment</a:t>
            </a:r>
          </a:p>
          <a:p>
            <a:r>
              <a:t>Risk Assessment Matrix</a:t>
            </a:r>
          </a:p>
          <a:p>
            <a:r>
              <a:t>Risk Ranking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Critical Dependenc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Critical Dependencies</a:t>
            </a:r>
          </a:p>
        </p:txBody>
      </p:sp>
      <p:sp>
        <p:nvSpPr>
          <p:cNvPr id="126" name="Peopl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People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Processes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Systems - Normal Operating Procedures, Special Operating Procedures &amp; Emergency Operating Procedures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Events Operations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Management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Inspections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ISK Assessment Methodolog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RISK Assessment Methodology</a:t>
            </a:r>
          </a:p>
        </p:txBody>
      </p:sp>
      <p:sp>
        <p:nvSpPr>
          <p:cNvPr id="129" name="Risk Identification - Perceiving Hazards, Identifying Failures, Recognising Adverse Consequen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20039" indent="-320039" defTabSz="408940">
              <a:spcBef>
                <a:spcPts val="2900"/>
              </a:spcBef>
              <a:defRPr sz="2660"/>
            </a:pPr>
            <a:r>
              <a:t>Risk Identification - Perceiving Hazards, Identifying Failures, Recognising Adverse Consequences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ASSESSMENT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Estimating Risk, Probability, Understand RisK, &amp; Quantify Risk Risk Evaluation 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Risk Elimination - Eliminating Significant Risks, Judging Acceptable Risks, Risk Comparisons v Benefit Analysis 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MINIMISE, MONITOR &amp; CONTROL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RESOURCES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PRIORITISATION OF RISKS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ix Sigma Methodolog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Six Sigma Methodology</a:t>
            </a:r>
          </a:p>
        </p:txBody>
      </p:sp>
      <p:sp>
        <p:nvSpPr>
          <p:cNvPr id="132" name="Defi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Define</a:t>
            </a:r>
          </a:p>
          <a:p>
            <a:r>
              <a:t>Measure</a:t>
            </a:r>
          </a:p>
          <a:p>
            <a:r>
              <a:t>Analyse</a:t>
            </a:r>
          </a:p>
          <a:p>
            <a:r>
              <a:t>Improve</a:t>
            </a:r>
          </a:p>
          <a:p>
            <a:r>
              <a:t>Control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isk Assessment Pla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 Plan</a:t>
            </a:r>
          </a:p>
        </p:txBody>
      </p:sp>
      <p:sp>
        <p:nvSpPr>
          <p:cNvPr id="135" name="Activity /Ev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Activity /Event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Potential Hazard / Risk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Rating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Control Measures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Rating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Person Responsible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Time Frame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isk Assessment Templa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7200"/>
            </a:lvl1pPr>
          </a:lstStyle>
          <a:p>
            <a:r>
              <a:t>Risk Assessment Template</a:t>
            </a:r>
          </a:p>
        </p:txBody>
      </p:sp>
      <p:sp>
        <p:nvSpPr>
          <p:cNvPr id="138" name="What are the risks or hazards?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74904" indent="-374904" defTabSz="479044">
              <a:spcBef>
                <a:spcPts val="3400"/>
              </a:spcBef>
              <a:defRPr sz="3116"/>
            </a:pPr>
            <a:r>
              <a:t>What are the risks or hazards?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Who might be harmed and how?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What are you already doing to control the risks?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What further action do you need to take to control the risks?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Who needs to carry out the action?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When is the action needed to be done by?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Importance of Record Keeping - RA &amp; Training Records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isk Rating Matrix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Rating Matrix</a:t>
            </a:r>
          </a:p>
        </p:txBody>
      </p:sp>
      <p:sp>
        <p:nvSpPr>
          <p:cNvPr id="141" name="LIKELYHOOD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52043" indent="-352043" defTabSz="449833">
              <a:spcBef>
                <a:spcPts val="3200"/>
              </a:spcBef>
              <a:defRPr sz="2925"/>
            </a:pPr>
            <a:r>
              <a:t>LIKELYHOOD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5.Highly Likely 4. Likely 3. Possible 2. Unlikely 1.Rare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CONSEQUENCES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5. Catastrophic. 4. Major 3. Moderate 2. Minor 1. Insignificant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RISK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Extreme (Immediate Action Required), High Risk (Senior Management Responsibility), Moderate Risk (Management Responsibility must be specified), Low Risk (Routine Procedures)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isks Strateg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Risks Strategies</a:t>
            </a:r>
          </a:p>
        </p:txBody>
      </p:sp>
      <p:sp>
        <p:nvSpPr>
          <p:cNvPr id="144" name="Avoid the Risk - Changing Pla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Avoid the Risk - Changing Plans</a:t>
            </a:r>
          </a:p>
          <a:p>
            <a:r>
              <a:t>Reduce the Risk - Equipment / Protection</a:t>
            </a:r>
          </a:p>
          <a:p>
            <a:r>
              <a:t>Transfer the Risk - Public Liability / Insurance</a:t>
            </a:r>
          </a:p>
          <a:p>
            <a:r>
              <a:t>Retain the Risk - Acceptance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Information Pla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Information Plans</a:t>
            </a:r>
          </a:p>
        </p:txBody>
      </p:sp>
      <p:sp>
        <p:nvSpPr>
          <p:cNvPr id="147" name="Event…"/>
          <p:cNvSpPr txBox="1">
            <a:spLocks noGrp="1"/>
          </p:cNvSpPr>
          <p:nvPr>
            <p:ph type="body" idx="1"/>
          </p:nvPr>
        </p:nvSpPr>
        <p:spPr>
          <a:xfrm>
            <a:off x="952500" y="2158999"/>
            <a:ext cx="11849894" cy="7896326"/>
          </a:xfrm>
          <a:prstGeom prst="rect">
            <a:avLst/>
          </a:prstGeom>
        </p:spPr>
        <p:txBody>
          <a:bodyPr/>
          <a:lstStyle/>
          <a:p>
            <a:pPr marL="210311" indent="-210311" defTabSz="268731">
              <a:spcBef>
                <a:spcPts val="1900"/>
              </a:spcBef>
              <a:defRPr sz="1748"/>
            </a:pPr>
            <a:r>
              <a:t>Event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Dates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Location / Venue - Directions / Post Code / What3Words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Participants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Transport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Equipment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Activity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Staffing 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Management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Operational Plan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Training / Briefing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Paperwork / Consent Forms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Insurance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Additional Info - PPE, Equipement, Environment, Supervision, Emergency Procedures, Risks/Hazards, Other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endParaRPr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Emergency Procedur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Emergency Procedures</a:t>
            </a:r>
          </a:p>
        </p:txBody>
      </p:sp>
      <p:sp>
        <p:nvSpPr>
          <p:cNvPr id="150" name="Flow Char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t>Flow Chart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Responsibilities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Inspections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Assessments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1st Aiders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Accident Reports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Emergency Procedures  &amp; Plan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Emergency Contact Details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Control Centre - Press coordinator / Emergency Co-ordinators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Issues</a:t>
            </a:r>
          </a:p>
        </p:txBody>
      </p:sp>
      <p:sp>
        <p:nvSpPr>
          <p:cNvPr id="153" name="Hones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69747" indent="-269747" defTabSz="344677">
              <a:spcBef>
                <a:spcPts val="2400"/>
              </a:spcBef>
              <a:defRPr sz="2241"/>
            </a:pPr>
            <a:r>
              <a:t>Honesty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Factual 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Reliable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Reassurance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FCO Advice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Monitor &amp; Review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Records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Communications &amp; Technology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Impacts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Response Plans &amp; Recovery Plan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371</Words>
  <Application>Microsoft Office PowerPoint</Application>
  <PresentationFormat>Custom</PresentationFormat>
  <Paragraphs>91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Helvetica</vt:lpstr>
      <vt:lpstr>Helvetica Light</vt:lpstr>
      <vt:lpstr>Helvetica Neue</vt:lpstr>
      <vt:lpstr>Gradient</vt:lpstr>
      <vt:lpstr>Risk Assessments</vt:lpstr>
      <vt:lpstr>Risk Based Audits</vt:lpstr>
      <vt:lpstr>Critical Dependencies</vt:lpstr>
      <vt:lpstr>RISK Assessment Methodology</vt:lpstr>
      <vt:lpstr>Six Sigma Methodology</vt:lpstr>
      <vt:lpstr>Risk Assessment Plan</vt:lpstr>
      <vt:lpstr>Risk Assessment Template</vt:lpstr>
      <vt:lpstr>Risk Rating Matrix</vt:lpstr>
      <vt:lpstr>Risks Strategies</vt:lpstr>
      <vt:lpstr>Information Plans</vt:lpstr>
      <vt:lpstr>Emergency Procedures</vt:lpstr>
      <vt:lpstr>Issues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Assessments</dc:title>
  <dc:creator>Jacqui Jones</dc:creator>
  <cp:lastModifiedBy>Jacqui Jones</cp:lastModifiedBy>
  <cp:revision>1</cp:revision>
  <dcterms:modified xsi:type="dcterms:W3CDTF">2020-10-07T20:12:10Z</dcterms:modified>
</cp:coreProperties>
</file>