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D277B7-8C74-421D-8C48-DDA0DCB651DB}" v="1" dt="2025-10-10T15:00:13.1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nan Rasheed Khan (2408399)" userId="067e9178-f021-4a4b-a8fc-de72a3bd27a4" providerId="ADAL" clId="{771489E8-25CD-4ED4-9B46-C318C0E0EDAB}"/>
    <pc:docChg chg="custSel modSld">
      <pc:chgData name="Adnan Rasheed Khan (2408399)" userId="067e9178-f021-4a4b-a8fc-de72a3bd27a4" providerId="ADAL" clId="{771489E8-25CD-4ED4-9B46-C318C0E0EDAB}" dt="2025-10-10T15:04:13.813" v="169" actId="26606"/>
      <pc:docMkLst>
        <pc:docMk/>
      </pc:docMkLst>
      <pc:sldChg chg="addSp delSp modSp mod setBg">
        <pc:chgData name="Adnan Rasheed Khan (2408399)" userId="067e9178-f021-4a4b-a8fc-de72a3bd27a4" providerId="ADAL" clId="{771489E8-25CD-4ED4-9B46-C318C0E0EDAB}" dt="2025-10-10T15:04:13.813" v="169" actId="26606"/>
        <pc:sldMkLst>
          <pc:docMk/>
          <pc:sldMk cId="0" sldId="256"/>
        </pc:sldMkLst>
        <pc:spChg chg="mod">
          <ac:chgData name="Adnan Rasheed Khan (2408399)" userId="067e9178-f021-4a4b-a8fc-de72a3bd27a4" providerId="ADAL" clId="{771489E8-25CD-4ED4-9B46-C318C0E0EDAB}" dt="2025-10-10T15:04:13.813" v="169" actId="26606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4:13.813" v="169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4:13.813" v="169" actId="26606"/>
          <ac:spMkLst>
            <pc:docMk/>
            <pc:sldMk cId="0" sldId="256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4:13.813" v="169" actId="26606"/>
          <ac:spMkLst>
            <pc:docMk/>
            <pc:sldMk cId="0" sldId="256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4:13.813" v="169" actId="26606"/>
          <ac:spMkLst>
            <pc:docMk/>
            <pc:sldMk cId="0" sldId="256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4:13.813" v="169" actId="26606"/>
          <ac:graphicFrameMkLst>
            <pc:docMk/>
            <pc:sldMk cId="0" sldId="256"/>
            <ac:graphicFrameMk id="5" creationId="{E94D8A42-6BD6-4D42-7C62-6D9FB2BE1AA2}"/>
          </ac:graphicFrameMkLst>
        </pc:graphicFrameChg>
      </pc:sldChg>
      <pc:sldChg chg="addSp delSp modSp mod setBg">
        <pc:chgData name="Adnan Rasheed Khan (2408399)" userId="067e9178-f021-4a4b-a8fc-de72a3bd27a4" providerId="ADAL" clId="{771489E8-25CD-4ED4-9B46-C318C0E0EDAB}" dt="2025-10-10T15:04:01.822" v="168" actId="26606"/>
        <pc:sldMkLst>
          <pc:docMk/>
          <pc:sldMk cId="0" sldId="257"/>
        </pc:sldMkLst>
        <pc:spChg chg="mod">
          <ac:chgData name="Adnan Rasheed Khan (2408399)" userId="067e9178-f021-4a4b-a8fc-de72a3bd27a4" providerId="ADAL" clId="{771489E8-25CD-4ED4-9B46-C318C0E0EDAB}" dt="2025-10-10T15:04:01.822" v="168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Adnan Rasheed Khan (2408399)" userId="067e9178-f021-4a4b-a8fc-de72a3bd27a4" providerId="ADAL" clId="{771489E8-25CD-4ED4-9B46-C318C0E0EDAB}" dt="2025-10-10T15:04:01.822" v="168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4:01.822" v="168" actId="26606"/>
          <ac:spMkLst>
            <pc:docMk/>
            <pc:sldMk cId="0" sldId="257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4:01.822" v="168" actId="26606"/>
          <ac:spMkLst>
            <pc:docMk/>
            <pc:sldMk cId="0" sldId="257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4:01.822" v="168" actId="26606"/>
          <ac:spMkLst>
            <pc:docMk/>
            <pc:sldMk cId="0" sldId="257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4:01.822" v="168" actId="26606"/>
          <ac:graphicFrameMkLst>
            <pc:docMk/>
            <pc:sldMk cId="0" sldId="257"/>
            <ac:graphicFrameMk id="5" creationId="{F01A68F5-7828-31D9-C813-3DAD4F2DA756}"/>
          </ac:graphicFrameMkLst>
        </pc:graphicFrameChg>
      </pc:sldChg>
      <pc:sldChg chg="addSp modSp mod setBg">
        <pc:chgData name="Adnan Rasheed Khan (2408399)" userId="067e9178-f021-4a4b-a8fc-de72a3bd27a4" providerId="ADAL" clId="{771489E8-25CD-4ED4-9B46-C318C0E0EDAB}" dt="2025-10-10T15:01:07.019" v="157" actId="26606"/>
        <pc:sldMkLst>
          <pc:docMk/>
          <pc:sldMk cId="0" sldId="258"/>
        </pc:sldMkLst>
        <pc:spChg chg="mod">
          <ac:chgData name="Adnan Rasheed Khan (2408399)" userId="067e9178-f021-4a4b-a8fc-de72a3bd27a4" providerId="ADAL" clId="{771489E8-25CD-4ED4-9B46-C318C0E0EDAB}" dt="2025-10-10T15:01:07.019" v="157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dnan Rasheed Khan (2408399)" userId="067e9178-f021-4a4b-a8fc-de72a3bd27a4" providerId="ADAL" clId="{771489E8-25CD-4ED4-9B46-C318C0E0EDAB}" dt="2025-10-10T15:01:07.019" v="157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1:07.019" v="157" actId="26606"/>
          <ac:spMkLst>
            <pc:docMk/>
            <pc:sldMk cId="0" sldId="258"/>
            <ac:spMk id="9" creationId="{3BCB5F6A-9EB0-40B0-9D13-3023E9A20508}"/>
          </ac:spMkLst>
        </pc:spChg>
        <pc:picChg chg="add">
          <ac:chgData name="Adnan Rasheed Khan (2408399)" userId="067e9178-f021-4a4b-a8fc-de72a3bd27a4" providerId="ADAL" clId="{771489E8-25CD-4ED4-9B46-C318C0E0EDAB}" dt="2025-10-10T15:01:07.019" v="157" actId="26606"/>
          <ac:picMkLst>
            <pc:docMk/>
            <pc:sldMk cId="0" sldId="258"/>
            <ac:picMk id="5" creationId="{C343DBD4-2D47-6301-5EED-46E4FD9E0730}"/>
          </ac:picMkLst>
        </pc:picChg>
      </pc:sldChg>
      <pc:sldChg chg="addSp delSp modSp mod setBg">
        <pc:chgData name="Adnan Rasheed Khan (2408399)" userId="067e9178-f021-4a4b-a8fc-de72a3bd27a4" providerId="ADAL" clId="{771489E8-25CD-4ED4-9B46-C318C0E0EDAB}" dt="2025-10-10T15:01:26.741" v="158" actId="26606"/>
        <pc:sldMkLst>
          <pc:docMk/>
          <pc:sldMk cId="0" sldId="259"/>
        </pc:sldMkLst>
        <pc:spChg chg="mod">
          <ac:chgData name="Adnan Rasheed Khan (2408399)" userId="067e9178-f021-4a4b-a8fc-de72a3bd27a4" providerId="ADAL" clId="{771489E8-25CD-4ED4-9B46-C318C0E0EDAB}" dt="2025-10-10T15:01:26.741" v="158" actId="26606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1:26.741" v="158" actId="26606"/>
          <ac:spMkLst>
            <pc:docMk/>
            <pc:sldMk cId="0" sldId="259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1:26.741" v="158" actId="26606"/>
          <ac:spMkLst>
            <pc:docMk/>
            <pc:sldMk cId="0" sldId="259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1:26.741" v="158" actId="26606"/>
          <ac:spMkLst>
            <pc:docMk/>
            <pc:sldMk cId="0" sldId="259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1:26.741" v="158" actId="26606"/>
          <ac:spMkLst>
            <pc:docMk/>
            <pc:sldMk cId="0" sldId="259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1:26.741" v="158" actId="26606"/>
          <ac:graphicFrameMkLst>
            <pc:docMk/>
            <pc:sldMk cId="0" sldId="259"/>
            <ac:graphicFrameMk id="5" creationId="{2929368B-2D9A-3F90-1739-FE26568388E9}"/>
          </ac:graphicFrameMkLst>
        </pc:graphicFrameChg>
      </pc:sldChg>
      <pc:sldChg chg="addSp delSp modSp mod setBg">
        <pc:chgData name="Adnan Rasheed Khan (2408399)" userId="067e9178-f021-4a4b-a8fc-de72a3bd27a4" providerId="ADAL" clId="{771489E8-25CD-4ED4-9B46-C318C0E0EDAB}" dt="2025-10-10T15:01:34.970" v="159" actId="26606"/>
        <pc:sldMkLst>
          <pc:docMk/>
          <pc:sldMk cId="0" sldId="260"/>
        </pc:sldMkLst>
        <pc:spChg chg="mod">
          <ac:chgData name="Adnan Rasheed Khan (2408399)" userId="067e9178-f021-4a4b-a8fc-de72a3bd27a4" providerId="ADAL" clId="{771489E8-25CD-4ED4-9B46-C318C0E0EDAB}" dt="2025-10-10T15:01:34.970" v="159" actId="26606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1:34.970" v="159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1:34.970" v="159" actId="26606"/>
          <ac:spMkLst>
            <pc:docMk/>
            <pc:sldMk cId="0" sldId="260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1:34.970" v="159" actId="26606"/>
          <ac:spMkLst>
            <pc:docMk/>
            <pc:sldMk cId="0" sldId="260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1:34.970" v="159" actId="26606"/>
          <ac:spMkLst>
            <pc:docMk/>
            <pc:sldMk cId="0" sldId="260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1:34.970" v="159" actId="26606"/>
          <ac:graphicFrameMkLst>
            <pc:docMk/>
            <pc:sldMk cId="0" sldId="260"/>
            <ac:graphicFrameMk id="5" creationId="{60306321-3CB8-BE26-B20F-EF51995A0C6C}"/>
          </ac:graphicFrameMkLst>
        </pc:graphicFrameChg>
      </pc:sldChg>
      <pc:sldChg chg="addSp delSp modSp mod setBg">
        <pc:chgData name="Adnan Rasheed Khan (2408399)" userId="067e9178-f021-4a4b-a8fc-de72a3bd27a4" providerId="ADAL" clId="{771489E8-25CD-4ED4-9B46-C318C0E0EDAB}" dt="2025-10-10T15:01:40.927" v="160" actId="26606"/>
        <pc:sldMkLst>
          <pc:docMk/>
          <pc:sldMk cId="0" sldId="261"/>
        </pc:sldMkLst>
        <pc:spChg chg="mod">
          <ac:chgData name="Adnan Rasheed Khan (2408399)" userId="067e9178-f021-4a4b-a8fc-de72a3bd27a4" providerId="ADAL" clId="{771489E8-25CD-4ED4-9B46-C318C0E0EDAB}" dt="2025-10-10T15:01:40.927" v="160" actId="26606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1:40.927" v="160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1:40.927" v="160" actId="26606"/>
          <ac:spMkLst>
            <pc:docMk/>
            <pc:sldMk cId="0" sldId="261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1:40.927" v="160" actId="26606"/>
          <ac:spMkLst>
            <pc:docMk/>
            <pc:sldMk cId="0" sldId="261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1:40.927" v="160" actId="26606"/>
          <ac:spMkLst>
            <pc:docMk/>
            <pc:sldMk cId="0" sldId="261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1:40.927" v="160" actId="26606"/>
          <ac:graphicFrameMkLst>
            <pc:docMk/>
            <pc:sldMk cId="0" sldId="261"/>
            <ac:graphicFrameMk id="5" creationId="{1ABF2EC6-AC88-1C03-88CA-68FE0A5FC82B}"/>
          </ac:graphicFrameMkLst>
        </pc:graphicFrameChg>
      </pc:sldChg>
      <pc:sldChg chg="addSp delSp modSp mod setBg">
        <pc:chgData name="Adnan Rasheed Khan (2408399)" userId="067e9178-f021-4a4b-a8fc-de72a3bd27a4" providerId="ADAL" clId="{771489E8-25CD-4ED4-9B46-C318C0E0EDAB}" dt="2025-10-10T15:01:51.333" v="161" actId="26606"/>
        <pc:sldMkLst>
          <pc:docMk/>
          <pc:sldMk cId="0" sldId="262"/>
        </pc:sldMkLst>
        <pc:spChg chg="mod">
          <ac:chgData name="Adnan Rasheed Khan (2408399)" userId="067e9178-f021-4a4b-a8fc-de72a3bd27a4" providerId="ADAL" clId="{771489E8-25CD-4ED4-9B46-C318C0E0EDAB}" dt="2025-10-10T15:01:51.333" v="161" actId="2660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1:51.333" v="161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1:51.333" v="161" actId="26606"/>
          <ac:spMkLst>
            <pc:docMk/>
            <pc:sldMk cId="0" sldId="262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1:51.333" v="161" actId="26606"/>
          <ac:spMkLst>
            <pc:docMk/>
            <pc:sldMk cId="0" sldId="262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1:51.333" v="161" actId="26606"/>
          <ac:spMkLst>
            <pc:docMk/>
            <pc:sldMk cId="0" sldId="262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1:51.333" v="161" actId="26606"/>
          <ac:graphicFrameMkLst>
            <pc:docMk/>
            <pc:sldMk cId="0" sldId="262"/>
            <ac:graphicFrameMk id="5" creationId="{CEA951BE-25D3-11E6-F144-9E789AE86B16}"/>
          </ac:graphicFrameMkLst>
        </pc:graphicFrameChg>
      </pc:sldChg>
      <pc:sldChg chg="addSp modSp mod setBg">
        <pc:chgData name="Adnan Rasheed Khan (2408399)" userId="067e9178-f021-4a4b-a8fc-de72a3bd27a4" providerId="ADAL" clId="{771489E8-25CD-4ED4-9B46-C318C0E0EDAB}" dt="2025-10-10T15:02:04.786" v="162" actId="26606"/>
        <pc:sldMkLst>
          <pc:docMk/>
          <pc:sldMk cId="0" sldId="263"/>
        </pc:sldMkLst>
        <pc:spChg chg="mo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13" creationId="{3F088236-D655-4F88-B238-E16762358025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15" creationId="{3DAC0C92-199E-475C-9390-119A9B027276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17" creationId="{C4CFB339-0ED8-4FE2-9EF1-6D1375B8499B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19" creationId="{31896C80-2069-4431-9C19-83B913734490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21" creationId="{BF120A21-0841-4823-B0C4-28AEBCEF9B78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23" creationId="{DBB05BAE-BBD3-4289-899F-A6851503C6B0}"/>
          </ac:spMkLst>
        </pc:spChg>
        <pc:spChg chg="add">
          <ac:chgData name="Adnan Rasheed Khan (2408399)" userId="067e9178-f021-4a4b-a8fc-de72a3bd27a4" providerId="ADAL" clId="{771489E8-25CD-4ED4-9B46-C318C0E0EDAB}" dt="2025-10-10T15:02:04.786" v="162" actId="26606"/>
          <ac:spMkLst>
            <pc:docMk/>
            <pc:sldMk cId="0" sldId="263"/>
            <ac:spMk id="25" creationId="{9874D11C-36F5-4BBE-A490-019A54E953B0}"/>
          </ac:spMkLst>
        </pc:spChg>
        <pc:picChg chg="add">
          <ac:chgData name="Adnan Rasheed Khan (2408399)" userId="067e9178-f021-4a4b-a8fc-de72a3bd27a4" providerId="ADAL" clId="{771489E8-25CD-4ED4-9B46-C318C0E0EDAB}" dt="2025-10-10T15:02:04.786" v="162" actId="26606"/>
          <ac:picMkLst>
            <pc:docMk/>
            <pc:sldMk cId="0" sldId="263"/>
            <ac:picMk id="5" creationId="{B9900302-D653-6412-08F8-522C4E5E36FE}"/>
          </ac:picMkLst>
        </pc:picChg>
      </pc:sldChg>
      <pc:sldChg chg="addSp delSp modSp mod setBg">
        <pc:chgData name="Adnan Rasheed Khan (2408399)" userId="067e9178-f021-4a4b-a8fc-de72a3bd27a4" providerId="ADAL" clId="{771489E8-25CD-4ED4-9B46-C318C0E0EDAB}" dt="2025-10-10T15:02:11.861" v="163" actId="26606"/>
        <pc:sldMkLst>
          <pc:docMk/>
          <pc:sldMk cId="0" sldId="264"/>
        </pc:sldMkLst>
        <pc:spChg chg="mod">
          <ac:chgData name="Adnan Rasheed Khan (2408399)" userId="067e9178-f021-4a4b-a8fc-de72a3bd27a4" providerId="ADAL" clId="{771489E8-25CD-4ED4-9B46-C318C0E0EDAB}" dt="2025-10-10T15:02:11.861" v="163" actId="26606"/>
          <ac:spMkLst>
            <pc:docMk/>
            <pc:sldMk cId="0" sldId="264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2:11.861" v="163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2:11.861" v="163" actId="26606"/>
          <ac:spMkLst>
            <pc:docMk/>
            <pc:sldMk cId="0" sldId="264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2:11.861" v="163" actId="26606"/>
          <ac:spMkLst>
            <pc:docMk/>
            <pc:sldMk cId="0" sldId="264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2:11.861" v="163" actId="26606"/>
          <ac:spMkLst>
            <pc:docMk/>
            <pc:sldMk cId="0" sldId="264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2:11.861" v="163" actId="26606"/>
          <ac:graphicFrameMkLst>
            <pc:docMk/>
            <pc:sldMk cId="0" sldId="264"/>
            <ac:graphicFrameMk id="5" creationId="{5767A89D-8E28-4630-E3C1-48C57A249669}"/>
          </ac:graphicFrameMkLst>
        </pc:graphicFrameChg>
      </pc:sldChg>
      <pc:sldChg chg="addSp delSp modSp mod setBg">
        <pc:chgData name="Adnan Rasheed Khan (2408399)" userId="067e9178-f021-4a4b-a8fc-de72a3bd27a4" providerId="ADAL" clId="{771489E8-25CD-4ED4-9B46-C318C0E0EDAB}" dt="2025-10-10T15:03:32.129" v="167" actId="26606"/>
        <pc:sldMkLst>
          <pc:docMk/>
          <pc:sldMk cId="0" sldId="265"/>
        </pc:sldMkLst>
        <pc:spChg chg="mod">
          <ac:chgData name="Adnan Rasheed Khan (2408399)" userId="067e9178-f021-4a4b-a8fc-de72a3bd27a4" providerId="ADAL" clId="{771489E8-25CD-4ED4-9B46-C318C0E0EDAB}" dt="2025-10-10T15:03:32.129" v="167" actId="26606"/>
          <ac:spMkLst>
            <pc:docMk/>
            <pc:sldMk cId="0" sldId="265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3:32.129" v="167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3:32.129" v="167" actId="26606"/>
          <ac:spMkLst>
            <pc:docMk/>
            <pc:sldMk cId="0" sldId="265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3:32.129" v="167" actId="26606"/>
          <ac:spMkLst>
            <pc:docMk/>
            <pc:sldMk cId="0" sldId="265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3:32.129" v="167" actId="26606"/>
          <ac:spMkLst>
            <pc:docMk/>
            <pc:sldMk cId="0" sldId="265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3:32.129" v="167" actId="26606"/>
          <ac:graphicFrameMkLst>
            <pc:docMk/>
            <pc:sldMk cId="0" sldId="265"/>
            <ac:graphicFrameMk id="5" creationId="{90FBA770-4574-651A-163B-0822C4A61173}"/>
          </ac:graphicFrameMkLst>
        </pc:graphicFrameChg>
      </pc:sldChg>
      <pc:sldChg chg="addSp delSp modSp mod setBg">
        <pc:chgData name="Adnan Rasheed Khan (2408399)" userId="067e9178-f021-4a4b-a8fc-de72a3bd27a4" providerId="ADAL" clId="{771489E8-25CD-4ED4-9B46-C318C0E0EDAB}" dt="2025-10-10T15:02:20.199" v="164" actId="26606"/>
        <pc:sldMkLst>
          <pc:docMk/>
          <pc:sldMk cId="0" sldId="266"/>
        </pc:sldMkLst>
        <pc:spChg chg="mod">
          <ac:chgData name="Adnan Rasheed Khan (2408399)" userId="067e9178-f021-4a4b-a8fc-de72a3bd27a4" providerId="ADAL" clId="{771489E8-25CD-4ED4-9B46-C318C0E0EDAB}" dt="2025-10-10T15:02:20.199" v="164" actId="26606"/>
          <ac:spMkLst>
            <pc:docMk/>
            <pc:sldMk cId="0" sldId="266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2:20.199" v="164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2:20.199" v="164" actId="26606"/>
          <ac:spMkLst>
            <pc:docMk/>
            <pc:sldMk cId="0" sldId="266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2:20.199" v="164" actId="26606"/>
          <ac:spMkLst>
            <pc:docMk/>
            <pc:sldMk cId="0" sldId="266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2:20.199" v="164" actId="26606"/>
          <ac:spMkLst>
            <pc:docMk/>
            <pc:sldMk cId="0" sldId="266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2:20.199" v="164" actId="26606"/>
          <ac:graphicFrameMkLst>
            <pc:docMk/>
            <pc:sldMk cId="0" sldId="266"/>
            <ac:graphicFrameMk id="5" creationId="{8FA1E959-8C67-8BB8-32DA-254BD96CD724}"/>
          </ac:graphicFrameMkLst>
        </pc:graphicFrameChg>
      </pc:sldChg>
      <pc:sldChg chg="modSp">
        <pc:chgData name="Adnan Rasheed Khan (2408399)" userId="067e9178-f021-4a4b-a8fc-de72a3bd27a4" providerId="ADAL" clId="{771489E8-25CD-4ED4-9B46-C318C0E0EDAB}" dt="2025-10-10T15:00:13.187" v="156"/>
        <pc:sldMkLst>
          <pc:docMk/>
          <pc:sldMk cId="0" sldId="267"/>
        </pc:sldMkLst>
        <pc:spChg chg="mod">
          <ac:chgData name="Adnan Rasheed Khan (2408399)" userId="067e9178-f021-4a4b-a8fc-de72a3bd27a4" providerId="ADAL" clId="{771489E8-25CD-4ED4-9B46-C318C0E0EDAB}" dt="2025-10-10T15:00:13.187" v="156"/>
          <ac:spMkLst>
            <pc:docMk/>
            <pc:sldMk cId="0" sldId="267"/>
            <ac:spMk id="2" creationId="{00000000-0000-0000-0000-000000000000}"/>
          </ac:spMkLst>
        </pc:spChg>
        <pc:spChg chg="mod">
          <ac:chgData name="Adnan Rasheed Khan (2408399)" userId="067e9178-f021-4a4b-a8fc-de72a3bd27a4" providerId="ADAL" clId="{771489E8-25CD-4ED4-9B46-C318C0E0EDAB}" dt="2025-10-10T15:00:13.187" v="156"/>
          <ac:spMkLst>
            <pc:docMk/>
            <pc:sldMk cId="0" sldId="267"/>
            <ac:spMk id="3" creationId="{00000000-0000-0000-0000-000000000000}"/>
          </ac:spMkLst>
        </pc:spChg>
      </pc:sldChg>
      <pc:sldChg chg="addSp delSp modSp mod setBg">
        <pc:chgData name="Adnan Rasheed Khan (2408399)" userId="067e9178-f021-4a4b-a8fc-de72a3bd27a4" providerId="ADAL" clId="{771489E8-25CD-4ED4-9B46-C318C0E0EDAB}" dt="2025-10-10T15:02:56.560" v="166" actId="26606"/>
        <pc:sldMkLst>
          <pc:docMk/>
          <pc:sldMk cId="0" sldId="268"/>
        </pc:sldMkLst>
        <pc:spChg chg="mod">
          <ac:chgData name="Adnan Rasheed Khan (2408399)" userId="067e9178-f021-4a4b-a8fc-de72a3bd27a4" providerId="ADAL" clId="{771489E8-25CD-4ED4-9B46-C318C0E0EDAB}" dt="2025-10-10T15:02:56.560" v="166" actId="26606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Adnan Rasheed Khan (2408399)" userId="067e9178-f021-4a4b-a8fc-de72a3bd27a4" providerId="ADAL" clId="{771489E8-25CD-4ED4-9B46-C318C0E0EDAB}" dt="2025-10-10T15:02:56.560" v="166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2:56.560" v="166" actId="26606"/>
          <ac:spMkLst>
            <pc:docMk/>
            <pc:sldMk cId="0" sldId="268"/>
            <ac:spMk id="9" creationId="{9F4444CE-BC8D-4D61-B303-4C05614E62AB}"/>
          </ac:spMkLst>
        </pc:spChg>
        <pc:spChg chg="add">
          <ac:chgData name="Adnan Rasheed Khan (2408399)" userId="067e9178-f021-4a4b-a8fc-de72a3bd27a4" providerId="ADAL" clId="{771489E8-25CD-4ED4-9B46-C318C0E0EDAB}" dt="2025-10-10T15:02:56.560" v="166" actId="26606"/>
          <ac:spMkLst>
            <pc:docMk/>
            <pc:sldMk cId="0" sldId="268"/>
            <ac:spMk id="11" creationId="{73772B81-181F-48B7-8826-4D9686D15DF5}"/>
          </ac:spMkLst>
        </pc:spChg>
        <pc:spChg chg="add">
          <ac:chgData name="Adnan Rasheed Khan (2408399)" userId="067e9178-f021-4a4b-a8fc-de72a3bd27a4" providerId="ADAL" clId="{771489E8-25CD-4ED4-9B46-C318C0E0EDAB}" dt="2025-10-10T15:02:56.560" v="166" actId="26606"/>
          <ac:spMkLst>
            <pc:docMk/>
            <pc:sldMk cId="0" sldId="268"/>
            <ac:spMk id="13" creationId="{B2205F6E-03C6-4E92-877C-E2482F6599AA}"/>
          </ac:spMkLst>
        </pc:spChg>
        <pc:graphicFrameChg chg="add">
          <ac:chgData name="Adnan Rasheed Khan (2408399)" userId="067e9178-f021-4a4b-a8fc-de72a3bd27a4" providerId="ADAL" clId="{771489E8-25CD-4ED4-9B46-C318C0E0EDAB}" dt="2025-10-10T15:02:56.560" v="166" actId="26606"/>
          <ac:graphicFrameMkLst>
            <pc:docMk/>
            <pc:sldMk cId="0" sldId="268"/>
            <ac:graphicFrameMk id="5" creationId="{B734CCE0-A079-9FFA-757B-27F73FD1B841}"/>
          </ac:graphicFrameMkLst>
        </pc:graphicFrameChg>
      </pc:sldChg>
      <pc:sldChg chg="addSp modSp mod setBg setClrOvrMap">
        <pc:chgData name="Adnan Rasheed Khan (2408399)" userId="067e9178-f021-4a4b-a8fc-de72a3bd27a4" providerId="ADAL" clId="{771489E8-25CD-4ED4-9B46-C318C0E0EDAB}" dt="2025-10-10T15:02:45.744" v="165" actId="26606"/>
        <pc:sldMkLst>
          <pc:docMk/>
          <pc:sldMk cId="0" sldId="269"/>
        </pc:sldMkLst>
        <pc:spChg chg="mo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2" creationId="{00000000-0000-0000-0000-000000000000}"/>
          </ac:spMkLst>
        </pc:spChg>
        <pc:spChg chg="mo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3" creationId="{00000000-0000-0000-0000-000000000000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8" creationId="{A65AC7D1-EAA9-48F5-B509-60A7F50BF703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10" creationId="{D6320AF9-619A-4175-865B-5663E1AEF4C5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16" creationId="{7E018740-5C2B-4A41-AC1A-7E68D1EC1954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18" creationId="{166F75A4-C475-4941-8EE2-B80A06A2C1BB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20" creationId="{A032553A-72E8-4B0D-8405-FF9771C9AF05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22" creationId="{765800AC-C3B9-498E-87BC-29FAE4C76B21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24" creationId="{1F9D6ACB-2FF4-49F9-978A-E0D5327FC635}"/>
          </ac:spMkLst>
        </pc:spChg>
        <pc:spChg chg="add">
          <ac:chgData name="Adnan Rasheed Khan (2408399)" userId="067e9178-f021-4a4b-a8fc-de72a3bd27a4" providerId="ADAL" clId="{771489E8-25CD-4ED4-9B46-C318C0E0EDAB}" dt="2025-10-10T15:02:45.744" v="165" actId="26606"/>
          <ac:spMkLst>
            <pc:docMk/>
            <pc:sldMk cId="0" sldId="269"/>
            <ac:spMk id="26" creationId="{142BFA2A-77A0-4F60-A32A-685681C8488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8D23B0-AF80-4206-A9A0-2A4FBB6E79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732FAE6-A72C-453E-9BDD-5183228C0349}">
      <dgm:prSet/>
      <dgm:spPr/>
      <dgm:t>
        <a:bodyPr/>
        <a:lstStyle/>
        <a:p>
          <a:pPr>
            <a:defRPr cap="all"/>
          </a:pPr>
          <a:r>
            <a:rPr lang="en-US"/>
            <a:t>Prepared by: </a:t>
          </a:r>
          <a:r>
            <a:rPr lang="en-GB"/>
            <a:t>Adnan Rasheed Khan</a:t>
          </a:r>
          <a:endParaRPr lang="en-US"/>
        </a:p>
      </dgm:t>
    </dgm:pt>
    <dgm:pt modelId="{B7BD2D41-EADE-452F-800D-5781E06FF5EB}" type="parTrans" cxnId="{D67B724B-01E3-4563-A17F-C0986E5EB539}">
      <dgm:prSet/>
      <dgm:spPr/>
      <dgm:t>
        <a:bodyPr/>
        <a:lstStyle/>
        <a:p>
          <a:endParaRPr lang="en-US"/>
        </a:p>
      </dgm:t>
    </dgm:pt>
    <dgm:pt modelId="{3DB87139-FF7B-49D5-8E14-F90AF9445945}" type="sibTrans" cxnId="{D67B724B-01E3-4563-A17F-C0986E5EB539}">
      <dgm:prSet/>
      <dgm:spPr/>
      <dgm:t>
        <a:bodyPr/>
        <a:lstStyle/>
        <a:p>
          <a:endParaRPr lang="en-US"/>
        </a:p>
      </dgm:t>
    </dgm:pt>
    <dgm:pt modelId="{99CC19A4-2FD4-4048-A3E9-95D1FE9333DB}">
      <dgm:prSet/>
      <dgm:spPr/>
      <dgm:t>
        <a:bodyPr/>
        <a:lstStyle/>
        <a:p>
          <a:pPr>
            <a:defRPr cap="all"/>
          </a:pPr>
          <a:r>
            <a:rPr lang="en-GB"/>
            <a:t>Student Number :2408399</a:t>
          </a:r>
          <a:endParaRPr lang="en-US"/>
        </a:p>
      </dgm:t>
    </dgm:pt>
    <dgm:pt modelId="{A16A6F57-DA01-4510-87B7-12AA9744EBF0}" type="parTrans" cxnId="{F963E862-9C3D-4000-BF29-6AAF2497A3C5}">
      <dgm:prSet/>
      <dgm:spPr/>
      <dgm:t>
        <a:bodyPr/>
        <a:lstStyle/>
        <a:p>
          <a:endParaRPr lang="en-US"/>
        </a:p>
      </dgm:t>
    </dgm:pt>
    <dgm:pt modelId="{BF682FD0-AA3A-48FC-B348-BD1DD1CEE7A1}" type="sibTrans" cxnId="{F963E862-9C3D-4000-BF29-6AAF2497A3C5}">
      <dgm:prSet/>
      <dgm:spPr/>
      <dgm:t>
        <a:bodyPr/>
        <a:lstStyle/>
        <a:p>
          <a:endParaRPr lang="en-US"/>
        </a:p>
      </dgm:t>
    </dgm:pt>
    <dgm:pt modelId="{3FB4DAB5-2C61-4859-BB90-38865B0A2291}">
      <dgm:prSet/>
      <dgm:spPr/>
      <dgm:t>
        <a:bodyPr/>
        <a:lstStyle/>
        <a:p>
          <a:pPr>
            <a:defRPr cap="all"/>
          </a:pPr>
          <a:r>
            <a:rPr lang="en-US"/>
            <a:t>Date: [</a:t>
          </a:r>
          <a:r>
            <a:rPr lang="en-GB"/>
            <a:t>12/10/2025</a:t>
          </a:r>
          <a:r>
            <a:rPr lang="en-US"/>
            <a:t>]</a:t>
          </a:r>
        </a:p>
      </dgm:t>
    </dgm:pt>
    <dgm:pt modelId="{F60FC9FF-CE0C-438A-A28E-290227590BF3}" type="parTrans" cxnId="{3EBFC4F4-8967-4BA8-BF2F-3D8F991E1CE1}">
      <dgm:prSet/>
      <dgm:spPr/>
      <dgm:t>
        <a:bodyPr/>
        <a:lstStyle/>
        <a:p>
          <a:endParaRPr lang="en-US"/>
        </a:p>
      </dgm:t>
    </dgm:pt>
    <dgm:pt modelId="{9C2C5448-81E5-436E-ACF4-5CA4D27261DA}" type="sibTrans" cxnId="{3EBFC4F4-8967-4BA8-BF2F-3D8F991E1CE1}">
      <dgm:prSet/>
      <dgm:spPr/>
      <dgm:t>
        <a:bodyPr/>
        <a:lstStyle/>
        <a:p>
          <a:endParaRPr lang="en-US"/>
        </a:p>
      </dgm:t>
    </dgm:pt>
    <dgm:pt modelId="{0E7B9C41-9F53-4F6B-9072-8CCBBC746DA5}">
      <dgm:prSet/>
      <dgm:spPr/>
      <dgm:t>
        <a:bodyPr/>
        <a:lstStyle/>
        <a:p>
          <a:pPr>
            <a:defRPr cap="all"/>
          </a:pPr>
          <a:r>
            <a:rPr lang="en-US"/>
            <a:t>Course: </a:t>
          </a:r>
          <a:r>
            <a:rPr lang="en-GB"/>
            <a:t>LCLM5002</a:t>
          </a:r>
          <a:endParaRPr lang="en-US"/>
        </a:p>
      </dgm:t>
    </dgm:pt>
    <dgm:pt modelId="{CB832249-2DF6-4785-9312-E0488370CFAB}" type="parTrans" cxnId="{B673FD05-0910-413F-A903-C3FB81A2CAB0}">
      <dgm:prSet/>
      <dgm:spPr/>
      <dgm:t>
        <a:bodyPr/>
        <a:lstStyle/>
        <a:p>
          <a:endParaRPr lang="en-US"/>
        </a:p>
      </dgm:t>
    </dgm:pt>
    <dgm:pt modelId="{F7CD0A35-F122-4A98-AE76-BBC06CFAACEC}" type="sibTrans" cxnId="{B673FD05-0910-413F-A903-C3FB81A2CAB0}">
      <dgm:prSet/>
      <dgm:spPr/>
      <dgm:t>
        <a:bodyPr/>
        <a:lstStyle/>
        <a:p>
          <a:endParaRPr lang="en-US"/>
        </a:p>
      </dgm:t>
    </dgm:pt>
    <dgm:pt modelId="{631996C8-8A7C-4E9C-A1F1-77670B2538D3}">
      <dgm:prSet/>
      <dgm:spPr/>
      <dgm:t>
        <a:bodyPr/>
        <a:lstStyle/>
        <a:p>
          <a:pPr>
            <a:defRPr cap="all"/>
          </a:pPr>
          <a:r>
            <a:rPr lang="en-GB"/>
            <a:t>Lecturer:Doreen Amundam</a:t>
          </a:r>
          <a:endParaRPr lang="en-US"/>
        </a:p>
      </dgm:t>
    </dgm:pt>
    <dgm:pt modelId="{7220E50F-D1B0-4156-841D-EF1BC603B46D}" type="parTrans" cxnId="{0918991B-1B43-4C2F-B168-781B34786497}">
      <dgm:prSet/>
      <dgm:spPr/>
      <dgm:t>
        <a:bodyPr/>
        <a:lstStyle/>
        <a:p>
          <a:endParaRPr lang="en-US"/>
        </a:p>
      </dgm:t>
    </dgm:pt>
    <dgm:pt modelId="{65C4B99C-165F-49AE-B3F2-0ECCC7B0ADC8}" type="sibTrans" cxnId="{0918991B-1B43-4C2F-B168-781B34786497}">
      <dgm:prSet/>
      <dgm:spPr/>
      <dgm:t>
        <a:bodyPr/>
        <a:lstStyle/>
        <a:p>
          <a:endParaRPr lang="en-US"/>
        </a:p>
      </dgm:t>
    </dgm:pt>
    <dgm:pt modelId="{1D9769A3-FFB6-4A89-8A10-042D822EC8F2}" type="pres">
      <dgm:prSet presAssocID="{398D23B0-AF80-4206-A9A0-2A4FBB6E79D3}" presName="root" presStyleCnt="0">
        <dgm:presLayoutVars>
          <dgm:dir/>
          <dgm:resizeHandles val="exact"/>
        </dgm:presLayoutVars>
      </dgm:prSet>
      <dgm:spPr/>
    </dgm:pt>
    <dgm:pt modelId="{1878FE44-7DB9-4545-B3DD-56B54095050D}" type="pres">
      <dgm:prSet presAssocID="{D732FAE6-A72C-453E-9BDD-5183228C0349}" presName="compNode" presStyleCnt="0"/>
      <dgm:spPr/>
    </dgm:pt>
    <dgm:pt modelId="{B6E73BD8-9A28-4C5A-B71E-2E7E350E9AFC}" type="pres">
      <dgm:prSet presAssocID="{D732FAE6-A72C-453E-9BDD-5183228C0349}" presName="iconBgRect" presStyleLbl="bgShp" presStyleIdx="0" presStyleCnt="5"/>
      <dgm:spPr/>
    </dgm:pt>
    <dgm:pt modelId="{4D8AD5D1-8905-4E29-BDB5-81205182ECE3}" type="pres">
      <dgm:prSet presAssocID="{D732FAE6-A72C-453E-9BDD-5183228C034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64A51A79-03FD-40AF-8277-60CDAF7C49B5}" type="pres">
      <dgm:prSet presAssocID="{D732FAE6-A72C-453E-9BDD-5183228C0349}" presName="spaceRect" presStyleCnt="0"/>
      <dgm:spPr/>
    </dgm:pt>
    <dgm:pt modelId="{1309E40E-8998-4865-8CDB-29848F1546F3}" type="pres">
      <dgm:prSet presAssocID="{D732FAE6-A72C-453E-9BDD-5183228C0349}" presName="textRect" presStyleLbl="revTx" presStyleIdx="0" presStyleCnt="5">
        <dgm:presLayoutVars>
          <dgm:chMax val="1"/>
          <dgm:chPref val="1"/>
        </dgm:presLayoutVars>
      </dgm:prSet>
      <dgm:spPr/>
    </dgm:pt>
    <dgm:pt modelId="{1E5A7DA4-5AAC-4D72-96A3-DC5A21AA33E3}" type="pres">
      <dgm:prSet presAssocID="{3DB87139-FF7B-49D5-8E14-F90AF9445945}" presName="sibTrans" presStyleCnt="0"/>
      <dgm:spPr/>
    </dgm:pt>
    <dgm:pt modelId="{D14AF847-A15E-4DB3-9569-2A78F24D985A}" type="pres">
      <dgm:prSet presAssocID="{99CC19A4-2FD4-4048-A3E9-95D1FE9333DB}" presName="compNode" presStyleCnt="0"/>
      <dgm:spPr/>
    </dgm:pt>
    <dgm:pt modelId="{ED44FAA8-CFD8-4A06-BB9E-11EEE697465A}" type="pres">
      <dgm:prSet presAssocID="{99CC19A4-2FD4-4048-A3E9-95D1FE9333DB}" presName="iconBgRect" presStyleLbl="bgShp" presStyleIdx="1" presStyleCnt="5"/>
      <dgm:spPr/>
    </dgm:pt>
    <dgm:pt modelId="{C80ABF79-B0CE-48DE-8EAC-076C0DA4404E}" type="pres">
      <dgm:prSet presAssocID="{99CC19A4-2FD4-4048-A3E9-95D1FE9333D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F055D3A-6D10-4BFF-BAE2-E8949EED4F52}" type="pres">
      <dgm:prSet presAssocID="{99CC19A4-2FD4-4048-A3E9-95D1FE9333DB}" presName="spaceRect" presStyleCnt="0"/>
      <dgm:spPr/>
    </dgm:pt>
    <dgm:pt modelId="{613DABDF-E8BF-4833-829D-E9826DE75B34}" type="pres">
      <dgm:prSet presAssocID="{99CC19A4-2FD4-4048-A3E9-95D1FE9333DB}" presName="textRect" presStyleLbl="revTx" presStyleIdx="1" presStyleCnt="5">
        <dgm:presLayoutVars>
          <dgm:chMax val="1"/>
          <dgm:chPref val="1"/>
        </dgm:presLayoutVars>
      </dgm:prSet>
      <dgm:spPr/>
    </dgm:pt>
    <dgm:pt modelId="{0F0CD2C3-44A4-4CF9-AAD8-781F3C23DD08}" type="pres">
      <dgm:prSet presAssocID="{BF682FD0-AA3A-48FC-B348-BD1DD1CEE7A1}" presName="sibTrans" presStyleCnt="0"/>
      <dgm:spPr/>
    </dgm:pt>
    <dgm:pt modelId="{39729B31-4C41-491D-86D9-E6B2C2F1CA9E}" type="pres">
      <dgm:prSet presAssocID="{3FB4DAB5-2C61-4859-BB90-38865B0A2291}" presName="compNode" presStyleCnt="0"/>
      <dgm:spPr/>
    </dgm:pt>
    <dgm:pt modelId="{1E85670E-66E6-4DCE-87F2-36ECF8D57B65}" type="pres">
      <dgm:prSet presAssocID="{3FB4DAB5-2C61-4859-BB90-38865B0A2291}" presName="iconBgRect" presStyleLbl="bgShp" presStyleIdx="2" presStyleCnt="5"/>
      <dgm:spPr/>
    </dgm:pt>
    <dgm:pt modelId="{AA579798-3C69-4516-8381-44E48B5B1780}" type="pres">
      <dgm:prSet presAssocID="{3FB4DAB5-2C61-4859-BB90-38865B0A22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B8EA3A71-ACAC-43BE-9FB8-CE41C5A48419}" type="pres">
      <dgm:prSet presAssocID="{3FB4DAB5-2C61-4859-BB90-38865B0A2291}" presName="spaceRect" presStyleCnt="0"/>
      <dgm:spPr/>
    </dgm:pt>
    <dgm:pt modelId="{C8494B60-85AB-44FA-B9A4-07B31B6DF127}" type="pres">
      <dgm:prSet presAssocID="{3FB4DAB5-2C61-4859-BB90-38865B0A2291}" presName="textRect" presStyleLbl="revTx" presStyleIdx="2" presStyleCnt="5">
        <dgm:presLayoutVars>
          <dgm:chMax val="1"/>
          <dgm:chPref val="1"/>
        </dgm:presLayoutVars>
      </dgm:prSet>
      <dgm:spPr/>
    </dgm:pt>
    <dgm:pt modelId="{B426E6FE-BA96-4E1E-B5EE-E896B55FC9DB}" type="pres">
      <dgm:prSet presAssocID="{9C2C5448-81E5-436E-ACF4-5CA4D27261DA}" presName="sibTrans" presStyleCnt="0"/>
      <dgm:spPr/>
    </dgm:pt>
    <dgm:pt modelId="{8AB8AFE1-3E4B-43BE-B66D-706C65895100}" type="pres">
      <dgm:prSet presAssocID="{0E7B9C41-9F53-4F6B-9072-8CCBBC746DA5}" presName="compNode" presStyleCnt="0"/>
      <dgm:spPr/>
    </dgm:pt>
    <dgm:pt modelId="{BF179614-9E4C-4588-9C1F-E78B9D9E019E}" type="pres">
      <dgm:prSet presAssocID="{0E7B9C41-9F53-4F6B-9072-8CCBBC746DA5}" presName="iconBgRect" presStyleLbl="bgShp" presStyleIdx="3" presStyleCnt="5"/>
      <dgm:spPr/>
    </dgm:pt>
    <dgm:pt modelId="{9EF5465E-0EAF-41B4-9030-09ABC733EADD}" type="pres">
      <dgm:prSet presAssocID="{0E7B9C41-9F53-4F6B-9072-8CCBBC746DA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A1372733-41BA-4AA0-B795-72E855DD3704}" type="pres">
      <dgm:prSet presAssocID="{0E7B9C41-9F53-4F6B-9072-8CCBBC746DA5}" presName="spaceRect" presStyleCnt="0"/>
      <dgm:spPr/>
    </dgm:pt>
    <dgm:pt modelId="{7E7A4FF9-9705-4872-8FB4-BA169404884D}" type="pres">
      <dgm:prSet presAssocID="{0E7B9C41-9F53-4F6B-9072-8CCBBC746DA5}" presName="textRect" presStyleLbl="revTx" presStyleIdx="3" presStyleCnt="5">
        <dgm:presLayoutVars>
          <dgm:chMax val="1"/>
          <dgm:chPref val="1"/>
        </dgm:presLayoutVars>
      </dgm:prSet>
      <dgm:spPr/>
    </dgm:pt>
    <dgm:pt modelId="{CA45DF43-8099-4DCD-9246-329D96A430D5}" type="pres">
      <dgm:prSet presAssocID="{F7CD0A35-F122-4A98-AE76-BBC06CFAACEC}" presName="sibTrans" presStyleCnt="0"/>
      <dgm:spPr/>
    </dgm:pt>
    <dgm:pt modelId="{EE2F41B4-A0DE-4AAD-A2A0-E0573287B042}" type="pres">
      <dgm:prSet presAssocID="{631996C8-8A7C-4E9C-A1F1-77670B2538D3}" presName="compNode" presStyleCnt="0"/>
      <dgm:spPr/>
    </dgm:pt>
    <dgm:pt modelId="{8CBCDC24-152E-451E-AA06-3D14DF641E37}" type="pres">
      <dgm:prSet presAssocID="{631996C8-8A7C-4E9C-A1F1-77670B2538D3}" presName="iconBgRect" presStyleLbl="bgShp" presStyleIdx="4" presStyleCnt="5"/>
      <dgm:spPr/>
    </dgm:pt>
    <dgm:pt modelId="{2434BE09-9E48-4A5F-85F1-C90839D30461}" type="pres">
      <dgm:prSet presAssocID="{631996C8-8A7C-4E9C-A1F1-77670B2538D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CCD429C-D82A-408A-AAD8-DAA9C1CDE49D}" type="pres">
      <dgm:prSet presAssocID="{631996C8-8A7C-4E9C-A1F1-77670B2538D3}" presName="spaceRect" presStyleCnt="0"/>
      <dgm:spPr/>
    </dgm:pt>
    <dgm:pt modelId="{CCDD82F0-E56B-4E3F-85ED-76A374118201}" type="pres">
      <dgm:prSet presAssocID="{631996C8-8A7C-4E9C-A1F1-77670B2538D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673FD05-0910-413F-A903-C3FB81A2CAB0}" srcId="{398D23B0-AF80-4206-A9A0-2A4FBB6E79D3}" destId="{0E7B9C41-9F53-4F6B-9072-8CCBBC746DA5}" srcOrd="3" destOrd="0" parTransId="{CB832249-2DF6-4785-9312-E0488370CFAB}" sibTransId="{F7CD0A35-F122-4A98-AE76-BBC06CFAACEC}"/>
    <dgm:cxn modelId="{0918991B-1B43-4C2F-B168-781B34786497}" srcId="{398D23B0-AF80-4206-A9A0-2A4FBB6E79D3}" destId="{631996C8-8A7C-4E9C-A1F1-77670B2538D3}" srcOrd="4" destOrd="0" parTransId="{7220E50F-D1B0-4156-841D-EF1BC603B46D}" sibTransId="{65C4B99C-165F-49AE-B3F2-0ECCC7B0ADC8}"/>
    <dgm:cxn modelId="{C7D46925-D776-4798-A54C-0D1412AAAEC4}" type="presOf" srcId="{99CC19A4-2FD4-4048-A3E9-95D1FE9333DB}" destId="{613DABDF-E8BF-4833-829D-E9826DE75B34}" srcOrd="0" destOrd="0" presId="urn:microsoft.com/office/officeart/2018/5/layout/IconCircleLabelList"/>
    <dgm:cxn modelId="{9C9EDA5B-7AEE-4CBB-A643-702A43EDB58A}" type="presOf" srcId="{3FB4DAB5-2C61-4859-BB90-38865B0A2291}" destId="{C8494B60-85AB-44FA-B9A4-07B31B6DF127}" srcOrd="0" destOrd="0" presId="urn:microsoft.com/office/officeart/2018/5/layout/IconCircleLabelList"/>
    <dgm:cxn modelId="{F963E862-9C3D-4000-BF29-6AAF2497A3C5}" srcId="{398D23B0-AF80-4206-A9A0-2A4FBB6E79D3}" destId="{99CC19A4-2FD4-4048-A3E9-95D1FE9333DB}" srcOrd="1" destOrd="0" parTransId="{A16A6F57-DA01-4510-87B7-12AA9744EBF0}" sibTransId="{BF682FD0-AA3A-48FC-B348-BD1DD1CEE7A1}"/>
    <dgm:cxn modelId="{B4CC5D4A-A0BC-4389-845C-0AFC75CC6617}" type="presOf" srcId="{398D23B0-AF80-4206-A9A0-2A4FBB6E79D3}" destId="{1D9769A3-FFB6-4A89-8A10-042D822EC8F2}" srcOrd="0" destOrd="0" presId="urn:microsoft.com/office/officeart/2018/5/layout/IconCircleLabelList"/>
    <dgm:cxn modelId="{D67B724B-01E3-4563-A17F-C0986E5EB539}" srcId="{398D23B0-AF80-4206-A9A0-2A4FBB6E79D3}" destId="{D732FAE6-A72C-453E-9BDD-5183228C0349}" srcOrd="0" destOrd="0" parTransId="{B7BD2D41-EADE-452F-800D-5781E06FF5EB}" sibTransId="{3DB87139-FF7B-49D5-8E14-F90AF9445945}"/>
    <dgm:cxn modelId="{CEC24E6E-F382-452B-A971-3349F84085D1}" type="presOf" srcId="{D732FAE6-A72C-453E-9BDD-5183228C0349}" destId="{1309E40E-8998-4865-8CDB-29848F1546F3}" srcOrd="0" destOrd="0" presId="urn:microsoft.com/office/officeart/2018/5/layout/IconCircleLabelList"/>
    <dgm:cxn modelId="{43A9ED85-E964-46B6-BA7A-681EF57C39EF}" type="presOf" srcId="{0E7B9C41-9F53-4F6B-9072-8CCBBC746DA5}" destId="{7E7A4FF9-9705-4872-8FB4-BA169404884D}" srcOrd="0" destOrd="0" presId="urn:microsoft.com/office/officeart/2018/5/layout/IconCircleLabelList"/>
    <dgm:cxn modelId="{3EBFC4F4-8967-4BA8-BF2F-3D8F991E1CE1}" srcId="{398D23B0-AF80-4206-A9A0-2A4FBB6E79D3}" destId="{3FB4DAB5-2C61-4859-BB90-38865B0A2291}" srcOrd="2" destOrd="0" parTransId="{F60FC9FF-CE0C-438A-A28E-290227590BF3}" sibTransId="{9C2C5448-81E5-436E-ACF4-5CA4D27261DA}"/>
    <dgm:cxn modelId="{8D82E7F5-2064-4D64-9D48-1A0D0C178760}" type="presOf" srcId="{631996C8-8A7C-4E9C-A1F1-77670B2538D3}" destId="{CCDD82F0-E56B-4E3F-85ED-76A374118201}" srcOrd="0" destOrd="0" presId="urn:microsoft.com/office/officeart/2018/5/layout/IconCircleLabelList"/>
    <dgm:cxn modelId="{031C2F0B-A02E-46C2-B9AF-2B06028C5A4A}" type="presParOf" srcId="{1D9769A3-FFB6-4A89-8A10-042D822EC8F2}" destId="{1878FE44-7DB9-4545-B3DD-56B54095050D}" srcOrd="0" destOrd="0" presId="urn:microsoft.com/office/officeart/2018/5/layout/IconCircleLabelList"/>
    <dgm:cxn modelId="{03A0483A-EE26-4B81-AB71-7AF3722AA9CB}" type="presParOf" srcId="{1878FE44-7DB9-4545-B3DD-56B54095050D}" destId="{B6E73BD8-9A28-4C5A-B71E-2E7E350E9AFC}" srcOrd="0" destOrd="0" presId="urn:microsoft.com/office/officeart/2018/5/layout/IconCircleLabelList"/>
    <dgm:cxn modelId="{14955132-12D6-43A7-AA76-E026E938C8AB}" type="presParOf" srcId="{1878FE44-7DB9-4545-B3DD-56B54095050D}" destId="{4D8AD5D1-8905-4E29-BDB5-81205182ECE3}" srcOrd="1" destOrd="0" presId="urn:microsoft.com/office/officeart/2018/5/layout/IconCircleLabelList"/>
    <dgm:cxn modelId="{10578896-EA0F-45AC-9C80-CBEDE2AD0962}" type="presParOf" srcId="{1878FE44-7DB9-4545-B3DD-56B54095050D}" destId="{64A51A79-03FD-40AF-8277-60CDAF7C49B5}" srcOrd="2" destOrd="0" presId="urn:microsoft.com/office/officeart/2018/5/layout/IconCircleLabelList"/>
    <dgm:cxn modelId="{1C37ADF2-842B-48C8-AAB6-09DBFD8015EB}" type="presParOf" srcId="{1878FE44-7DB9-4545-B3DD-56B54095050D}" destId="{1309E40E-8998-4865-8CDB-29848F1546F3}" srcOrd="3" destOrd="0" presId="urn:microsoft.com/office/officeart/2018/5/layout/IconCircleLabelList"/>
    <dgm:cxn modelId="{1DA25F8B-91C2-4CFA-AF16-D5C8F93F0E35}" type="presParOf" srcId="{1D9769A3-FFB6-4A89-8A10-042D822EC8F2}" destId="{1E5A7DA4-5AAC-4D72-96A3-DC5A21AA33E3}" srcOrd="1" destOrd="0" presId="urn:microsoft.com/office/officeart/2018/5/layout/IconCircleLabelList"/>
    <dgm:cxn modelId="{4DC548B2-A485-4A7A-AF7D-8172E397D21D}" type="presParOf" srcId="{1D9769A3-FFB6-4A89-8A10-042D822EC8F2}" destId="{D14AF847-A15E-4DB3-9569-2A78F24D985A}" srcOrd="2" destOrd="0" presId="urn:microsoft.com/office/officeart/2018/5/layout/IconCircleLabelList"/>
    <dgm:cxn modelId="{049603A1-9644-43D6-AC90-2B04815CB254}" type="presParOf" srcId="{D14AF847-A15E-4DB3-9569-2A78F24D985A}" destId="{ED44FAA8-CFD8-4A06-BB9E-11EEE697465A}" srcOrd="0" destOrd="0" presId="urn:microsoft.com/office/officeart/2018/5/layout/IconCircleLabelList"/>
    <dgm:cxn modelId="{13DD1FA3-C655-45FF-AE0D-F6295A73E25C}" type="presParOf" srcId="{D14AF847-A15E-4DB3-9569-2A78F24D985A}" destId="{C80ABF79-B0CE-48DE-8EAC-076C0DA4404E}" srcOrd="1" destOrd="0" presId="urn:microsoft.com/office/officeart/2018/5/layout/IconCircleLabelList"/>
    <dgm:cxn modelId="{FFD183EF-433C-4487-AB76-30282B74D83D}" type="presParOf" srcId="{D14AF847-A15E-4DB3-9569-2A78F24D985A}" destId="{3F055D3A-6D10-4BFF-BAE2-E8949EED4F52}" srcOrd="2" destOrd="0" presId="urn:microsoft.com/office/officeart/2018/5/layout/IconCircleLabelList"/>
    <dgm:cxn modelId="{0FED5E42-9CC2-40CB-81C0-87703977F833}" type="presParOf" srcId="{D14AF847-A15E-4DB3-9569-2A78F24D985A}" destId="{613DABDF-E8BF-4833-829D-E9826DE75B34}" srcOrd="3" destOrd="0" presId="urn:microsoft.com/office/officeart/2018/5/layout/IconCircleLabelList"/>
    <dgm:cxn modelId="{F6C16946-A8A7-47E6-AB42-DFCBDFA54BD0}" type="presParOf" srcId="{1D9769A3-FFB6-4A89-8A10-042D822EC8F2}" destId="{0F0CD2C3-44A4-4CF9-AAD8-781F3C23DD08}" srcOrd="3" destOrd="0" presId="urn:microsoft.com/office/officeart/2018/5/layout/IconCircleLabelList"/>
    <dgm:cxn modelId="{FA7B836C-3BFE-4C81-9904-789AA08C1DC5}" type="presParOf" srcId="{1D9769A3-FFB6-4A89-8A10-042D822EC8F2}" destId="{39729B31-4C41-491D-86D9-E6B2C2F1CA9E}" srcOrd="4" destOrd="0" presId="urn:microsoft.com/office/officeart/2018/5/layout/IconCircleLabelList"/>
    <dgm:cxn modelId="{CEE487A5-B4EB-4022-AD88-7EA1C3CDDAE1}" type="presParOf" srcId="{39729B31-4C41-491D-86D9-E6B2C2F1CA9E}" destId="{1E85670E-66E6-4DCE-87F2-36ECF8D57B65}" srcOrd="0" destOrd="0" presId="urn:microsoft.com/office/officeart/2018/5/layout/IconCircleLabelList"/>
    <dgm:cxn modelId="{91D79DBB-DF1B-4E38-8C5D-1568103C7854}" type="presParOf" srcId="{39729B31-4C41-491D-86D9-E6B2C2F1CA9E}" destId="{AA579798-3C69-4516-8381-44E48B5B1780}" srcOrd="1" destOrd="0" presId="urn:microsoft.com/office/officeart/2018/5/layout/IconCircleLabelList"/>
    <dgm:cxn modelId="{8C014BB2-3921-4A55-83EB-135A68EEDDD2}" type="presParOf" srcId="{39729B31-4C41-491D-86D9-E6B2C2F1CA9E}" destId="{B8EA3A71-ACAC-43BE-9FB8-CE41C5A48419}" srcOrd="2" destOrd="0" presId="urn:microsoft.com/office/officeart/2018/5/layout/IconCircleLabelList"/>
    <dgm:cxn modelId="{188E7DE2-C7A8-4E3E-9815-3DB5DEDC13FE}" type="presParOf" srcId="{39729B31-4C41-491D-86D9-E6B2C2F1CA9E}" destId="{C8494B60-85AB-44FA-B9A4-07B31B6DF127}" srcOrd="3" destOrd="0" presId="urn:microsoft.com/office/officeart/2018/5/layout/IconCircleLabelList"/>
    <dgm:cxn modelId="{4A8345E2-CA9A-4D18-9424-C576BAB7CADE}" type="presParOf" srcId="{1D9769A3-FFB6-4A89-8A10-042D822EC8F2}" destId="{B426E6FE-BA96-4E1E-B5EE-E896B55FC9DB}" srcOrd="5" destOrd="0" presId="urn:microsoft.com/office/officeart/2018/5/layout/IconCircleLabelList"/>
    <dgm:cxn modelId="{AE19A22C-1E82-49CB-B468-302945988613}" type="presParOf" srcId="{1D9769A3-FFB6-4A89-8A10-042D822EC8F2}" destId="{8AB8AFE1-3E4B-43BE-B66D-706C65895100}" srcOrd="6" destOrd="0" presId="urn:microsoft.com/office/officeart/2018/5/layout/IconCircleLabelList"/>
    <dgm:cxn modelId="{739A4686-5518-4C9E-BABF-63E9ED240A94}" type="presParOf" srcId="{8AB8AFE1-3E4B-43BE-B66D-706C65895100}" destId="{BF179614-9E4C-4588-9C1F-E78B9D9E019E}" srcOrd="0" destOrd="0" presId="urn:microsoft.com/office/officeart/2018/5/layout/IconCircleLabelList"/>
    <dgm:cxn modelId="{80D83613-4461-4FD0-8A59-6D960271F09B}" type="presParOf" srcId="{8AB8AFE1-3E4B-43BE-B66D-706C65895100}" destId="{9EF5465E-0EAF-41B4-9030-09ABC733EADD}" srcOrd="1" destOrd="0" presId="urn:microsoft.com/office/officeart/2018/5/layout/IconCircleLabelList"/>
    <dgm:cxn modelId="{977E6439-B55A-4C51-BBBF-999680CFDF49}" type="presParOf" srcId="{8AB8AFE1-3E4B-43BE-B66D-706C65895100}" destId="{A1372733-41BA-4AA0-B795-72E855DD3704}" srcOrd="2" destOrd="0" presId="urn:microsoft.com/office/officeart/2018/5/layout/IconCircleLabelList"/>
    <dgm:cxn modelId="{7EE138EC-36B5-4E8E-9F1C-AAFFD2D067FC}" type="presParOf" srcId="{8AB8AFE1-3E4B-43BE-B66D-706C65895100}" destId="{7E7A4FF9-9705-4872-8FB4-BA169404884D}" srcOrd="3" destOrd="0" presId="urn:microsoft.com/office/officeart/2018/5/layout/IconCircleLabelList"/>
    <dgm:cxn modelId="{E94948AA-8B6A-47AA-BD0B-E4764FBEA37E}" type="presParOf" srcId="{1D9769A3-FFB6-4A89-8A10-042D822EC8F2}" destId="{CA45DF43-8099-4DCD-9246-329D96A430D5}" srcOrd="7" destOrd="0" presId="urn:microsoft.com/office/officeart/2018/5/layout/IconCircleLabelList"/>
    <dgm:cxn modelId="{C02DDCF3-7092-4225-9E37-9D568DD741AA}" type="presParOf" srcId="{1D9769A3-FFB6-4A89-8A10-042D822EC8F2}" destId="{EE2F41B4-A0DE-4AAD-A2A0-E0573287B042}" srcOrd="8" destOrd="0" presId="urn:microsoft.com/office/officeart/2018/5/layout/IconCircleLabelList"/>
    <dgm:cxn modelId="{DE01C3BF-248E-49A5-80A9-4F91D74EC5E7}" type="presParOf" srcId="{EE2F41B4-A0DE-4AAD-A2A0-E0573287B042}" destId="{8CBCDC24-152E-451E-AA06-3D14DF641E37}" srcOrd="0" destOrd="0" presId="urn:microsoft.com/office/officeart/2018/5/layout/IconCircleLabelList"/>
    <dgm:cxn modelId="{E58EBFDB-A031-4E24-B12F-229624A74792}" type="presParOf" srcId="{EE2F41B4-A0DE-4AAD-A2A0-E0573287B042}" destId="{2434BE09-9E48-4A5F-85F1-C90839D30461}" srcOrd="1" destOrd="0" presId="urn:microsoft.com/office/officeart/2018/5/layout/IconCircleLabelList"/>
    <dgm:cxn modelId="{E0C6EEF7-596A-4E1B-9735-6905BA3FB465}" type="presParOf" srcId="{EE2F41B4-A0DE-4AAD-A2A0-E0573287B042}" destId="{ECCD429C-D82A-408A-AAD8-DAA9C1CDE49D}" srcOrd="2" destOrd="0" presId="urn:microsoft.com/office/officeart/2018/5/layout/IconCircleLabelList"/>
    <dgm:cxn modelId="{FBDCC187-2528-4E08-854C-E23D5D8CB1A2}" type="presParOf" srcId="{EE2F41B4-A0DE-4AAD-A2A0-E0573287B042}" destId="{CCDD82F0-E56B-4E3F-85ED-76A37411820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8F08AB-A7B1-4609-BE60-66F1ED4943E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6EBC828-C1FF-48C5-9D0C-46FFE37A2BDF}">
      <dgm:prSet/>
      <dgm:spPr/>
      <dgm:t>
        <a:bodyPr/>
        <a:lstStyle/>
        <a:p>
          <a:r>
            <a:rPr lang="en-US"/>
            <a:t>1. Introduction to Car Deal Ltd</a:t>
          </a:r>
        </a:p>
      </dgm:t>
    </dgm:pt>
    <dgm:pt modelId="{DA0ACEA6-261F-4695-80D0-C218A8353EAE}" type="parTrans" cxnId="{36438133-F5B3-4A25-B61E-62F7ECD210B4}">
      <dgm:prSet/>
      <dgm:spPr/>
      <dgm:t>
        <a:bodyPr/>
        <a:lstStyle/>
        <a:p>
          <a:endParaRPr lang="en-US"/>
        </a:p>
      </dgm:t>
    </dgm:pt>
    <dgm:pt modelId="{8F81566B-544E-49FD-BB67-34C9F8419EEB}" type="sibTrans" cxnId="{36438133-F5B3-4A25-B61E-62F7ECD210B4}">
      <dgm:prSet/>
      <dgm:spPr/>
      <dgm:t>
        <a:bodyPr/>
        <a:lstStyle/>
        <a:p>
          <a:endParaRPr lang="en-US"/>
        </a:p>
      </dgm:t>
    </dgm:pt>
    <dgm:pt modelId="{0D1A67D7-94C3-45C0-89AA-B27CEAB84959}">
      <dgm:prSet/>
      <dgm:spPr/>
      <dgm:t>
        <a:bodyPr/>
        <a:lstStyle/>
        <a:p>
          <a:r>
            <a:rPr lang="en-US"/>
            <a:t>2. Recruitment Process Overview</a:t>
          </a:r>
        </a:p>
      </dgm:t>
    </dgm:pt>
    <dgm:pt modelId="{67CA275F-C1A1-4C22-9303-45A0DF0E9595}" type="parTrans" cxnId="{AD164EDA-2181-4DC0-9D9D-3A9480C3B2DD}">
      <dgm:prSet/>
      <dgm:spPr/>
      <dgm:t>
        <a:bodyPr/>
        <a:lstStyle/>
        <a:p>
          <a:endParaRPr lang="en-US"/>
        </a:p>
      </dgm:t>
    </dgm:pt>
    <dgm:pt modelId="{92F672E9-EA3D-4BF3-90B5-6DB246B94420}" type="sibTrans" cxnId="{AD164EDA-2181-4DC0-9D9D-3A9480C3B2DD}">
      <dgm:prSet/>
      <dgm:spPr/>
      <dgm:t>
        <a:bodyPr/>
        <a:lstStyle/>
        <a:p>
          <a:endParaRPr lang="en-US"/>
        </a:p>
      </dgm:t>
    </dgm:pt>
    <dgm:pt modelId="{2DC07CA8-D617-46A6-A69B-94C4751F9419}">
      <dgm:prSet/>
      <dgm:spPr/>
      <dgm:t>
        <a:bodyPr/>
        <a:lstStyle/>
        <a:p>
          <a:r>
            <a:rPr lang="en-US"/>
            <a:t>3. Job Analysis</a:t>
          </a:r>
        </a:p>
      </dgm:t>
    </dgm:pt>
    <dgm:pt modelId="{E5D7C5C9-1C8E-4005-B427-9DC98C9D89E1}" type="parTrans" cxnId="{FB06195C-7E57-4DD2-958B-5A7A6A6FC0A8}">
      <dgm:prSet/>
      <dgm:spPr/>
      <dgm:t>
        <a:bodyPr/>
        <a:lstStyle/>
        <a:p>
          <a:endParaRPr lang="en-US"/>
        </a:p>
      </dgm:t>
    </dgm:pt>
    <dgm:pt modelId="{74508BCF-BEBA-4B12-AC78-BE35CF3EF0E8}" type="sibTrans" cxnId="{FB06195C-7E57-4DD2-958B-5A7A6A6FC0A8}">
      <dgm:prSet/>
      <dgm:spPr/>
      <dgm:t>
        <a:bodyPr/>
        <a:lstStyle/>
        <a:p>
          <a:endParaRPr lang="en-US"/>
        </a:p>
      </dgm:t>
    </dgm:pt>
    <dgm:pt modelId="{703D7A99-E20B-44C6-A93C-6C2230EB19B5}">
      <dgm:prSet/>
      <dgm:spPr/>
      <dgm:t>
        <a:bodyPr/>
        <a:lstStyle/>
        <a:p>
          <a:r>
            <a:rPr lang="en-US"/>
            <a:t>4. Job Description</a:t>
          </a:r>
        </a:p>
      </dgm:t>
    </dgm:pt>
    <dgm:pt modelId="{86004B0E-3C92-4FD7-A053-500AE6A7A8F3}" type="parTrans" cxnId="{34EF2F0A-D79B-488A-8C30-AB9BADA8771A}">
      <dgm:prSet/>
      <dgm:spPr/>
      <dgm:t>
        <a:bodyPr/>
        <a:lstStyle/>
        <a:p>
          <a:endParaRPr lang="en-US"/>
        </a:p>
      </dgm:t>
    </dgm:pt>
    <dgm:pt modelId="{838DAD5E-FB72-457B-A9CB-11D731A202A1}" type="sibTrans" cxnId="{34EF2F0A-D79B-488A-8C30-AB9BADA8771A}">
      <dgm:prSet/>
      <dgm:spPr/>
      <dgm:t>
        <a:bodyPr/>
        <a:lstStyle/>
        <a:p>
          <a:endParaRPr lang="en-US"/>
        </a:p>
      </dgm:t>
    </dgm:pt>
    <dgm:pt modelId="{7E2BE2E5-C4B1-4D85-A3D7-44766DC96834}">
      <dgm:prSet/>
      <dgm:spPr/>
      <dgm:t>
        <a:bodyPr/>
        <a:lstStyle/>
        <a:p>
          <a:r>
            <a:rPr lang="en-US"/>
            <a:t>5. Person Specification</a:t>
          </a:r>
        </a:p>
      </dgm:t>
    </dgm:pt>
    <dgm:pt modelId="{20AD9BAC-1403-4384-BB74-E4E329EE1E57}" type="parTrans" cxnId="{EF2C6A5F-E99E-44E9-AAEB-90C0F28FFB14}">
      <dgm:prSet/>
      <dgm:spPr/>
      <dgm:t>
        <a:bodyPr/>
        <a:lstStyle/>
        <a:p>
          <a:endParaRPr lang="en-US"/>
        </a:p>
      </dgm:t>
    </dgm:pt>
    <dgm:pt modelId="{A8CF978F-936C-4B11-942F-305E0E900732}" type="sibTrans" cxnId="{EF2C6A5F-E99E-44E9-AAEB-90C0F28FFB14}">
      <dgm:prSet/>
      <dgm:spPr/>
      <dgm:t>
        <a:bodyPr/>
        <a:lstStyle/>
        <a:p>
          <a:endParaRPr lang="en-US"/>
        </a:p>
      </dgm:t>
    </dgm:pt>
    <dgm:pt modelId="{5E458FAB-82D8-4D49-9519-0C1419390146}">
      <dgm:prSet/>
      <dgm:spPr/>
      <dgm:t>
        <a:bodyPr/>
        <a:lstStyle/>
        <a:p>
          <a:r>
            <a:rPr lang="en-US"/>
            <a:t>6. Types of Interviews</a:t>
          </a:r>
        </a:p>
      </dgm:t>
    </dgm:pt>
    <dgm:pt modelId="{4AEC8A43-F038-4E4A-B26D-5541E69D6DF1}" type="parTrans" cxnId="{FA374165-7C24-424E-8CF3-85C2B7D48F55}">
      <dgm:prSet/>
      <dgm:spPr/>
      <dgm:t>
        <a:bodyPr/>
        <a:lstStyle/>
        <a:p>
          <a:endParaRPr lang="en-US"/>
        </a:p>
      </dgm:t>
    </dgm:pt>
    <dgm:pt modelId="{4272881B-8AAB-4B76-B6A8-EF8281B7BAF0}" type="sibTrans" cxnId="{FA374165-7C24-424E-8CF3-85C2B7D48F55}">
      <dgm:prSet/>
      <dgm:spPr/>
      <dgm:t>
        <a:bodyPr/>
        <a:lstStyle/>
        <a:p>
          <a:endParaRPr lang="en-US"/>
        </a:p>
      </dgm:t>
    </dgm:pt>
    <dgm:pt modelId="{2D279B9A-F0E4-4DAA-A99A-408FFF1FDC9F}">
      <dgm:prSet/>
      <dgm:spPr/>
      <dgm:t>
        <a:bodyPr/>
        <a:lstStyle/>
        <a:p>
          <a:r>
            <a:rPr lang="en-US"/>
            <a:t>7. Questioning Techniques</a:t>
          </a:r>
        </a:p>
      </dgm:t>
    </dgm:pt>
    <dgm:pt modelId="{21D9A4C0-2942-45EB-9FAA-18050B2ED193}" type="parTrans" cxnId="{B7B475EA-0566-4D31-9C82-580D8C44219B}">
      <dgm:prSet/>
      <dgm:spPr/>
      <dgm:t>
        <a:bodyPr/>
        <a:lstStyle/>
        <a:p>
          <a:endParaRPr lang="en-US"/>
        </a:p>
      </dgm:t>
    </dgm:pt>
    <dgm:pt modelId="{853D9C33-C5D4-4B04-A723-6881CA862F94}" type="sibTrans" cxnId="{B7B475EA-0566-4D31-9C82-580D8C44219B}">
      <dgm:prSet/>
      <dgm:spPr/>
      <dgm:t>
        <a:bodyPr/>
        <a:lstStyle/>
        <a:p>
          <a:endParaRPr lang="en-US"/>
        </a:p>
      </dgm:t>
    </dgm:pt>
    <dgm:pt modelId="{273E3970-6F9D-42A7-AE76-0D2DF6783FE7}">
      <dgm:prSet/>
      <dgm:spPr/>
      <dgm:t>
        <a:bodyPr/>
        <a:lstStyle/>
        <a:p>
          <a:r>
            <a:rPr lang="en-US"/>
            <a:t>8. Face-to-Face vs Online Interview</a:t>
          </a:r>
        </a:p>
      </dgm:t>
    </dgm:pt>
    <dgm:pt modelId="{758863D3-F389-4495-9E05-07F9A67587BC}" type="parTrans" cxnId="{7FA220C1-BA1A-49A9-AF70-F6595031463B}">
      <dgm:prSet/>
      <dgm:spPr/>
      <dgm:t>
        <a:bodyPr/>
        <a:lstStyle/>
        <a:p>
          <a:endParaRPr lang="en-US"/>
        </a:p>
      </dgm:t>
    </dgm:pt>
    <dgm:pt modelId="{10298E56-1F3C-46BD-B607-74ADB88A3D93}" type="sibTrans" cxnId="{7FA220C1-BA1A-49A9-AF70-F6595031463B}">
      <dgm:prSet/>
      <dgm:spPr/>
      <dgm:t>
        <a:bodyPr/>
        <a:lstStyle/>
        <a:p>
          <a:endParaRPr lang="en-US"/>
        </a:p>
      </dgm:t>
    </dgm:pt>
    <dgm:pt modelId="{76965046-0701-494C-9E37-76E628CAC9BB}">
      <dgm:prSet/>
      <dgm:spPr/>
      <dgm:t>
        <a:bodyPr/>
        <a:lstStyle/>
        <a:p>
          <a:r>
            <a:rPr lang="en-US"/>
            <a:t>9. Conclusion</a:t>
          </a:r>
        </a:p>
      </dgm:t>
    </dgm:pt>
    <dgm:pt modelId="{F832BB6A-FDAD-497B-ADED-E279DE985A6C}" type="parTrans" cxnId="{D96A4B2F-AD1F-4ABC-B0ED-D21F2EAFEC67}">
      <dgm:prSet/>
      <dgm:spPr/>
      <dgm:t>
        <a:bodyPr/>
        <a:lstStyle/>
        <a:p>
          <a:endParaRPr lang="en-US"/>
        </a:p>
      </dgm:t>
    </dgm:pt>
    <dgm:pt modelId="{086B49E1-3EE8-4B3B-BCF3-26CDBFE3A92E}" type="sibTrans" cxnId="{D96A4B2F-AD1F-4ABC-B0ED-D21F2EAFEC67}">
      <dgm:prSet/>
      <dgm:spPr/>
      <dgm:t>
        <a:bodyPr/>
        <a:lstStyle/>
        <a:p>
          <a:endParaRPr lang="en-US"/>
        </a:p>
      </dgm:t>
    </dgm:pt>
    <dgm:pt modelId="{3C236EEF-C734-4D26-9547-03BC4AF454E0}">
      <dgm:prSet/>
      <dgm:spPr/>
      <dgm:t>
        <a:bodyPr/>
        <a:lstStyle/>
        <a:p>
          <a:r>
            <a:rPr lang="en-US"/>
            <a:t>10. References</a:t>
          </a:r>
        </a:p>
      </dgm:t>
    </dgm:pt>
    <dgm:pt modelId="{F1082DA3-2406-4317-8449-F998F49FF84C}" type="parTrans" cxnId="{9FBB6618-4E0D-47DE-8778-64ED6EA843E9}">
      <dgm:prSet/>
      <dgm:spPr/>
      <dgm:t>
        <a:bodyPr/>
        <a:lstStyle/>
        <a:p>
          <a:endParaRPr lang="en-US"/>
        </a:p>
      </dgm:t>
    </dgm:pt>
    <dgm:pt modelId="{13CEAE8F-C7B5-4115-8E28-8B765D44DE6A}" type="sibTrans" cxnId="{9FBB6618-4E0D-47DE-8778-64ED6EA843E9}">
      <dgm:prSet/>
      <dgm:spPr/>
      <dgm:t>
        <a:bodyPr/>
        <a:lstStyle/>
        <a:p>
          <a:endParaRPr lang="en-US"/>
        </a:p>
      </dgm:t>
    </dgm:pt>
    <dgm:pt modelId="{16302F88-B7E3-437E-BE70-72CBA4438B9E}" type="pres">
      <dgm:prSet presAssocID="{C58F08AB-A7B1-4609-BE60-66F1ED4943E8}" presName="diagram" presStyleCnt="0">
        <dgm:presLayoutVars>
          <dgm:dir/>
          <dgm:resizeHandles val="exact"/>
        </dgm:presLayoutVars>
      </dgm:prSet>
      <dgm:spPr/>
    </dgm:pt>
    <dgm:pt modelId="{A640377B-61CE-4C38-83D7-D04AAEB7E853}" type="pres">
      <dgm:prSet presAssocID="{E6EBC828-C1FF-48C5-9D0C-46FFE37A2BDF}" presName="node" presStyleLbl="node1" presStyleIdx="0" presStyleCnt="10">
        <dgm:presLayoutVars>
          <dgm:bulletEnabled val="1"/>
        </dgm:presLayoutVars>
      </dgm:prSet>
      <dgm:spPr/>
    </dgm:pt>
    <dgm:pt modelId="{E82B9830-2811-45C0-9983-8D9328E6BDE8}" type="pres">
      <dgm:prSet presAssocID="{8F81566B-544E-49FD-BB67-34C9F8419EEB}" presName="sibTrans" presStyleCnt="0"/>
      <dgm:spPr/>
    </dgm:pt>
    <dgm:pt modelId="{BFB3F924-BB16-4967-B86A-79CA2F58D6E5}" type="pres">
      <dgm:prSet presAssocID="{0D1A67D7-94C3-45C0-89AA-B27CEAB84959}" presName="node" presStyleLbl="node1" presStyleIdx="1" presStyleCnt="10">
        <dgm:presLayoutVars>
          <dgm:bulletEnabled val="1"/>
        </dgm:presLayoutVars>
      </dgm:prSet>
      <dgm:spPr/>
    </dgm:pt>
    <dgm:pt modelId="{07C3FF8C-B282-447A-A3D4-A1A886C31D5E}" type="pres">
      <dgm:prSet presAssocID="{92F672E9-EA3D-4BF3-90B5-6DB246B94420}" presName="sibTrans" presStyleCnt="0"/>
      <dgm:spPr/>
    </dgm:pt>
    <dgm:pt modelId="{7399101E-A58F-4752-96E6-FE1A0D352B37}" type="pres">
      <dgm:prSet presAssocID="{2DC07CA8-D617-46A6-A69B-94C4751F9419}" presName="node" presStyleLbl="node1" presStyleIdx="2" presStyleCnt="10">
        <dgm:presLayoutVars>
          <dgm:bulletEnabled val="1"/>
        </dgm:presLayoutVars>
      </dgm:prSet>
      <dgm:spPr/>
    </dgm:pt>
    <dgm:pt modelId="{428849A4-7872-4262-866C-56870853753C}" type="pres">
      <dgm:prSet presAssocID="{74508BCF-BEBA-4B12-AC78-BE35CF3EF0E8}" presName="sibTrans" presStyleCnt="0"/>
      <dgm:spPr/>
    </dgm:pt>
    <dgm:pt modelId="{37837A1D-AF20-4C2F-92F3-7F284DEB9B50}" type="pres">
      <dgm:prSet presAssocID="{703D7A99-E20B-44C6-A93C-6C2230EB19B5}" presName="node" presStyleLbl="node1" presStyleIdx="3" presStyleCnt="10">
        <dgm:presLayoutVars>
          <dgm:bulletEnabled val="1"/>
        </dgm:presLayoutVars>
      </dgm:prSet>
      <dgm:spPr/>
    </dgm:pt>
    <dgm:pt modelId="{BD1BF692-D836-4A33-A336-BBF26DB9F7F5}" type="pres">
      <dgm:prSet presAssocID="{838DAD5E-FB72-457B-A9CB-11D731A202A1}" presName="sibTrans" presStyleCnt="0"/>
      <dgm:spPr/>
    </dgm:pt>
    <dgm:pt modelId="{B209F5C9-D16E-4C0E-B9D2-B9FE85F3FEA8}" type="pres">
      <dgm:prSet presAssocID="{7E2BE2E5-C4B1-4D85-A3D7-44766DC96834}" presName="node" presStyleLbl="node1" presStyleIdx="4" presStyleCnt="10">
        <dgm:presLayoutVars>
          <dgm:bulletEnabled val="1"/>
        </dgm:presLayoutVars>
      </dgm:prSet>
      <dgm:spPr/>
    </dgm:pt>
    <dgm:pt modelId="{7C1C5FDA-16B8-4ADA-A7A2-EA27B13FBFFF}" type="pres">
      <dgm:prSet presAssocID="{A8CF978F-936C-4B11-942F-305E0E900732}" presName="sibTrans" presStyleCnt="0"/>
      <dgm:spPr/>
    </dgm:pt>
    <dgm:pt modelId="{D5EF8B9C-936B-4719-B754-3204F5DFBB82}" type="pres">
      <dgm:prSet presAssocID="{5E458FAB-82D8-4D49-9519-0C1419390146}" presName="node" presStyleLbl="node1" presStyleIdx="5" presStyleCnt="10">
        <dgm:presLayoutVars>
          <dgm:bulletEnabled val="1"/>
        </dgm:presLayoutVars>
      </dgm:prSet>
      <dgm:spPr/>
    </dgm:pt>
    <dgm:pt modelId="{F8809D51-B655-4880-BBB7-86F98D1F6690}" type="pres">
      <dgm:prSet presAssocID="{4272881B-8AAB-4B76-B6A8-EF8281B7BAF0}" presName="sibTrans" presStyleCnt="0"/>
      <dgm:spPr/>
    </dgm:pt>
    <dgm:pt modelId="{19F2940D-FF67-4529-9DC0-12D310813FA5}" type="pres">
      <dgm:prSet presAssocID="{2D279B9A-F0E4-4DAA-A99A-408FFF1FDC9F}" presName="node" presStyleLbl="node1" presStyleIdx="6" presStyleCnt="10">
        <dgm:presLayoutVars>
          <dgm:bulletEnabled val="1"/>
        </dgm:presLayoutVars>
      </dgm:prSet>
      <dgm:spPr/>
    </dgm:pt>
    <dgm:pt modelId="{9A271D53-F04C-4C7F-9E4B-3594E65EEA83}" type="pres">
      <dgm:prSet presAssocID="{853D9C33-C5D4-4B04-A723-6881CA862F94}" presName="sibTrans" presStyleCnt="0"/>
      <dgm:spPr/>
    </dgm:pt>
    <dgm:pt modelId="{C9B59FE4-EDE4-440C-8E6F-4C7B1C629469}" type="pres">
      <dgm:prSet presAssocID="{273E3970-6F9D-42A7-AE76-0D2DF6783FE7}" presName="node" presStyleLbl="node1" presStyleIdx="7" presStyleCnt="10">
        <dgm:presLayoutVars>
          <dgm:bulletEnabled val="1"/>
        </dgm:presLayoutVars>
      </dgm:prSet>
      <dgm:spPr/>
    </dgm:pt>
    <dgm:pt modelId="{3378209A-9327-4BD2-A631-C4CEE7B5F128}" type="pres">
      <dgm:prSet presAssocID="{10298E56-1F3C-46BD-B607-74ADB88A3D93}" presName="sibTrans" presStyleCnt="0"/>
      <dgm:spPr/>
    </dgm:pt>
    <dgm:pt modelId="{89E8CC2D-0C16-4BA8-8358-7307EFDFFBAD}" type="pres">
      <dgm:prSet presAssocID="{76965046-0701-494C-9E37-76E628CAC9BB}" presName="node" presStyleLbl="node1" presStyleIdx="8" presStyleCnt="10">
        <dgm:presLayoutVars>
          <dgm:bulletEnabled val="1"/>
        </dgm:presLayoutVars>
      </dgm:prSet>
      <dgm:spPr/>
    </dgm:pt>
    <dgm:pt modelId="{CF179601-46C7-4553-AD25-46FD84030D37}" type="pres">
      <dgm:prSet presAssocID="{086B49E1-3EE8-4B3B-BCF3-26CDBFE3A92E}" presName="sibTrans" presStyleCnt="0"/>
      <dgm:spPr/>
    </dgm:pt>
    <dgm:pt modelId="{23CC18C1-E4D0-4706-859D-5A8B853CA2E3}" type="pres">
      <dgm:prSet presAssocID="{3C236EEF-C734-4D26-9547-03BC4AF454E0}" presName="node" presStyleLbl="node1" presStyleIdx="9" presStyleCnt="10">
        <dgm:presLayoutVars>
          <dgm:bulletEnabled val="1"/>
        </dgm:presLayoutVars>
      </dgm:prSet>
      <dgm:spPr/>
    </dgm:pt>
  </dgm:ptLst>
  <dgm:cxnLst>
    <dgm:cxn modelId="{C5764D05-70B3-40F3-BA68-A719BAF900AA}" type="presOf" srcId="{0D1A67D7-94C3-45C0-89AA-B27CEAB84959}" destId="{BFB3F924-BB16-4967-B86A-79CA2F58D6E5}" srcOrd="0" destOrd="0" presId="urn:microsoft.com/office/officeart/2005/8/layout/default"/>
    <dgm:cxn modelId="{34EF2F0A-D79B-488A-8C30-AB9BADA8771A}" srcId="{C58F08AB-A7B1-4609-BE60-66F1ED4943E8}" destId="{703D7A99-E20B-44C6-A93C-6C2230EB19B5}" srcOrd="3" destOrd="0" parTransId="{86004B0E-3C92-4FD7-A053-500AE6A7A8F3}" sibTransId="{838DAD5E-FB72-457B-A9CB-11D731A202A1}"/>
    <dgm:cxn modelId="{9FBB6618-4E0D-47DE-8778-64ED6EA843E9}" srcId="{C58F08AB-A7B1-4609-BE60-66F1ED4943E8}" destId="{3C236EEF-C734-4D26-9547-03BC4AF454E0}" srcOrd="9" destOrd="0" parTransId="{F1082DA3-2406-4317-8449-F998F49FF84C}" sibTransId="{13CEAE8F-C7B5-4115-8E28-8B765D44DE6A}"/>
    <dgm:cxn modelId="{D96A4B2F-AD1F-4ABC-B0ED-D21F2EAFEC67}" srcId="{C58F08AB-A7B1-4609-BE60-66F1ED4943E8}" destId="{76965046-0701-494C-9E37-76E628CAC9BB}" srcOrd="8" destOrd="0" parTransId="{F832BB6A-FDAD-497B-ADED-E279DE985A6C}" sibTransId="{086B49E1-3EE8-4B3B-BCF3-26CDBFE3A92E}"/>
    <dgm:cxn modelId="{36438133-F5B3-4A25-B61E-62F7ECD210B4}" srcId="{C58F08AB-A7B1-4609-BE60-66F1ED4943E8}" destId="{E6EBC828-C1FF-48C5-9D0C-46FFE37A2BDF}" srcOrd="0" destOrd="0" parTransId="{DA0ACEA6-261F-4695-80D0-C218A8353EAE}" sibTransId="{8F81566B-544E-49FD-BB67-34C9F8419EEB}"/>
    <dgm:cxn modelId="{688AAF3F-6898-4816-9398-6CD8E27E700A}" type="presOf" srcId="{703D7A99-E20B-44C6-A93C-6C2230EB19B5}" destId="{37837A1D-AF20-4C2F-92F3-7F284DEB9B50}" srcOrd="0" destOrd="0" presId="urn:microsoft.com/office/officeart/2005/8/layout/default"/>
    <dgm:cxn modelId="{013FBE5B-A820-47BC-A7DB-DDEAC9F918FB}" type="presOf" srcId="{3C236EEF-C734-4D26-9547-03BC4AF454E0}" destId="{23CC18C1-E4D0-4706-859D-5A8B853CA2E3}" srcOrd="0" destOrd="0" presId="urn:microsoft.com/office/officeart/2005/8/layout/default"/>
    <dgm:cxn modelId="{FB06195C-7E57-4DD2-958B-5A7A6A6FC0A8}" srcId="{C58F08AB-A7B1-4609-BE60-66F1ED4943E8}" destId="{2DC07CA8-D617-46A6-A69B-94C4751F9419}" srcOrd="2" destOrd="0" parTransId="{E5D7C5C9-1C8E-4005-B427-9DC98C9D89E1}" sibTransId="{74508BCF-BEBA-4B12-AC78-BE35CF3EF0E8}"/>
    <dgm:cxn modelId="{EF2C6A5F-E99E-44E9-AAEB-90C0F28FFB14}" srcId="{C58F08AB-A7B1-4609-BE60-66F1ED4943E8}" destId="{7E2BE2E5-C4B1-4D85-A3D7-44766DC96834}" srcOrd="4" destOrd="0" parTransId="{20AD9BAC-1403-4384-BB74-E4E329EE1E57}" sibTransId="{A8CF978F-936C-4B11-942F-305E0E900732}"/>
    <dgm:cxn modelId="{6F245761-EF6B-4A2C-9F48-9F21D801E022}" type="presOf" srcId="{E6EBC828-C1FF-48C5-9D0C-46FFE37A2BDF}" destId="{A640377B-61CE-4C38-83D7-D04AAEB7E853}" srcOrd="0" destOrd="0" presId="urn:microsoft.com/office/officeart/2005/8/layout/default"/>
    <dgm:cxn modelId="{DB546F42-1F5E-4ED4-B717-CDB1647FABF2}" type="presOf" srcId="{5E458FAB-82D8-4D49-9519-0C1419390146}" destId="{D5EF8B9C-936B-4719-B754-3204F5DFBB82}" srcOrd="0" destOrd="0" presId="urn:microsoft.com/office/officeart/2005/8/layout/default"/>
    <dgm:cxn modelId="{FA374165-7C24-424E-8CF3-85C2B7D48F55}" srcId="{C58F08AB-A7B1-4609-BE60-66F1ED4943E8}" destId="{5E458FAB-82D8-4D49-9519-0C1419390146}" srcOrd="5" destOrd="0" parTransId="{4AEC8A43-F038-4E4A-B26D-5541E69D6DF1}" sibTransId="{4272881B-8AAB-4B76-B6A8-EF8281B7BAF0}"/>
    <dgm:cxn modelId="{1F705A71-404C-4B5F-8A61-CC22FCAC6030}" type="presOf" srcId="{2DC07CA8-D617-46A6-A69B-94C4751F9419}" destId="{7399101E-A58F-4752-96E6-FE1A0D352B37}" srcOrd="0" destOrd="0" presId="urn:microsoft.com/office/officeart/2005/8/layout/default"/>
    <dgm:cxn modelId="{C02FCAB9-5AE3-4B4C-B9E3-8C8BDD827A8D}" type="presOf" srcId="{2D279B9A-F0E4-4DAA-A99A-408FFF1FDC9F}" destId="{19F2940D-FF67-4529-9DC0-12D310813FA5}" srcOrd="0" destOrd="0" presId="urn:microsoft.com/office/officeart/2005/8/layout/default"/>
    <dgm:cxn modelId="{7FA220C1-BA1A-49A9-AF70-F6595031463B}" srcId="{C58F08AB-A7B1-4609-BE60-66F1ED4943E8}" destId="{273E3970-6F9D-42A7-AE76-0D2DF6783FE7}" srcOrd="7" destOrd="0" parTransId="{758863D3-F389-4495-9E05-07F9A67587BC}" sibTransId="{10298E56-1F3C-46BD-B607-74ADB88A3D93}"/>
    <dgm:cxn modelId="{9E2FC7C1-C860-48A1-BF17-8B00D2EFB50B}" type="presOf" srcId="{7E2BE2E5-C4B1-4D85-A3D7-44766DC96834}" destId="{B209F5C9-D16E-4C0E-B9D2-B9FE85F3FEA8}" srcOrd="0" destOrd="0" presId="urn:microsoft.com/office/officeart/2005/8/layout/default"/>
    <dgm:cxn modelId="{66FC5BD3-E5AB-47B4-995A-61DEFBEDA383}" type="presOf" srcId="{76965046-0701-494C-9E37-76E628CAC9BB}" destId="{89E8CC2D-0C16-4BA8-8358-7307EFDFFBAD}" srcOrd="0" destOrd="0" presId="urn:microsoft.com/office/officeart/2005/8/layout/default"/>
    <dgm:cxn modelId="{AD164EDA-2181-4DC0-9D9D-3A9480C3B2DD}" srcId="{C58F08AB-A7B1-4609-BE60-66F1ED4943E8}" destId="{0D1A67D7-94C3-45C0-89AA-B27CEAB84959}" srcOrd="1" destOrd="0" parTransId="{67CA275F-C1A1-4C22-9303-45A0DF0E9595}" sibTransId="{92F672E9-EA3D-4BF3-90B5-6DB246B94420}"/>
    <dgm:cxn modelId="{1CD7DCDD-4C56-4A71-8302-B59065225569}" type="presOf" srcId="{273E3970-6F9D-42A7-AE76-0D2DF6783FE7}" destId="{C9B59FE4-EDE4-440C-8E6F-4C7B1C629469}" srcOrd="0" destOrd="0" presId="urn:microsoft.com/office/officeart/2005/8/layout/default"/>
    <dgm:cxn modelId="{B7B475EA-0566-4D31-9C82-580D8C44219B}" srcId="{C58F08AB-A7B1-4609-BE60-66F1ED4943E8}" destId="{2D279B9A-F0E4-4DAA-A99A-408FFF1FDC9F}" srcOrd="6" destOrd="0" parTransId="{21D9A4C0-2942-45EB-9FAA-18050B2ED193}" sibTransId="{853D9C33-C5D4-4B04-A723-6881CA862F94}"/>
    <dgm:cxn modelId="{3F90F4FD-DD53-456D-B550-C21611F934ED}" type="presOf" srcId="{C58F08AB-A7B1-4609-BE60-66F1ED4943E8}" destId="{16302F88-B7E3-437E-BE70-72CBA4438B9E}" srcOrd="0" destOrd="0" presId="urn:microsoft.com/office/officeart/2005/8/layout/default"/>
    <dgm:cxn modelId="{4E43A29B-809C-4862-B66F-EB32E3D90458}" type="presParOf" srcId="{16302F88-B7E3-437E-BE70-72CBA4438B9E}" destId="{A640377B-61CE-4C38-83D7-D04AAEB7E853}" srcOrd="0" destOrd="0" presId="urn:microsoft.com/office/officeart/2005/8/layout/default"/>
    <dgm:cxn modelId="{F4EDC651-117E-4A9E-A0FF-86FCF3100596}" type="presParOf" srcId="{16302F88-B7E3-437E-BE70-72CBA4438B9E}" destId="{E82B9830-2811-45C0-9983-8D9328E6BDE8}" srcOrd="1" destOrd="0" presId="urn:microsoft.com/office/officeart/2005/8/layout/default"/>
    <dgm:cxn modelId="{D2FB0941-3D2A-4A33-A23B-8C17F3A91269}" type="presParOf" srcId="{16302F88-B7E3-437E-BE70-72CBA4438B9E}" destId="{BFB3F924-BB16-4967-B86A-79CA2F58D6E5}" srcOrd="2" destOrd="0" presId="urn:microsoft.com/office/officeart/2005/8/layout/default"/>
    <dgm:cxn modelId="{E5A6BD43-BB09-4305-B61E-CDB196877018}" type="presParOf" srcId="{16302F88-B7E3-437E-BE70-72CBA4438B9E}" destId="{07C3FF8C-B282-447A-A3D4-A1A886C31D5E}" srcOrd="3" destOrd="0" presId="urn:microsoft.com/office/officeart/2005/8/layout/default"/>
    <dgm:cxn modelId="{42191F51-E061-49AC-A729-BF5E9D435162}" type="presParOf" srcId="{16302F88-B7E3-437E-BE70-72CBA4438B9E}" destId="{7399101E-A58F-4752-96E6-FE1A0D352B37}" srcOrd="4" destOrd="0" presId="urn:microsoft.com/office/officeart/2005/8/layout/default"/>
    <dgm:cxn modelId="{AD3C068A-9940-4662-8D8B-E811A7A45D4B}" type="presParOf" srcId="{16302F88-B7E3-437E-BE70-72CBA4438B9E}" destId="{428849A4-7872-4262-866C-56870853753C}" srcOrd="5" destOrd="0" presId="urn:microsoft.com/office/officeart/2005/8/layout/default"/>
    <dgm:cxn modelId="{7DFFC76E-DE3F-46B8-A622-F9A1C00B2E01}" type="presParOf" srcId="{16302F88-B7E3-437E-BE70-72CBA4438B9E}" destId="{37837A1D-AF20-4C2F-92F3-7F284DEB9B50}" srcOrd="6" destOrd="0" presId="urn:microsoft.com/office/officeart/2005/8/layout/default"/>
    <dgm:cxn modelId="{FB659038-55D0-4F34-A0FC-503077B2FF9E}" type="presParOf" srcId="{16302F88-B7E3-437E-BE70-72CBA4438B9E}" destId="{BD1BF692-D836-4A33-A336-BBF26DB9F7F5}" srcOrd="7" destOrd="0" presId="urn:microsoft.com/office/officeart/2005/8/layout/default"/>
    <dgm:cxn modelId="{61940EE4-1D4C-4C0E-B463-20A614E72E18}" type="presParOf" srcId="{16302F88-B7E3-437E-BE70-72CBA4438B9E}" destId="{B209F5C9-D16E-4C0E-B9D2-B9FE85F3FEA8}" srcOrd="8" destOrd="0" presId="urn:microsoft.com/office/officeart/2005/8/layout/default"/>
    <dgm:cxn modelId="{FF09B8E1-6A54-44B8-84B2-FBA638AF15E2}" type="presParOf" srcId="{16302F88-B7E3-437E-BE70-72CBA4438B9E}" destId="{7C1C5FDA-16B8-4ADA-A7A2-EA27B13FBFFF}" srcOrd="9" destOrd="0" presId="urn:microsoft.com/office/officeart/2005/8/layout/default"/>
    <dgm:cxn modelId="{AB0CCF2E-ECAF-4668-AAE8-01720D506A28}" type="presParOf" srcId="{16302F88-B7E3-437E-BE70-72CBA4438B9E}" destId="{D5EF8B9C-936B-4719-B754-3204F5DFBB82}" srcOrd="10" destOrd="0" presId="urn:microsoft.com/office/officeart/2005/8/layout/default"/>
    <dgm:cxn modelId="{C201AEB7-7A7B-4745-BD24-24FEC952B7A4}" type="presParOf" srcId="{16302F88-B7E3-437E-BE70-72CBA4438B9E}" destId="{F8809D51-B655-4880-BBB7-86F98D1F6690}" srcOrd="11" destOrd="0" presId="urn:microsoft.com/office/officeart/2005/8/layout/default"/>
    <dgm:cxn modelId="{7DDE8041-8639-445C-8A34-AB8F578C957F}" type="presParOf" srcId="{16302F88-B7E3-437E-BE70-72CBA4438B9E}" destId="{19F2940D-FF67-4529-9DC0-12D310813FA5}" srcOrd="12" destOrd="0" presId="urn:microsoft.com/office/officeart/2005/8/layout/default"/>
    <dgm:cxn modelId="{2C1894EA-5594-4344-B5D5-39D68D5A17A3}" type="presParOf" srcId="{16302F88-B7E3-437E-BE70-72CBA4438B9E}" destId="{9A271D53-F04C-4C7F-9E4B-3594E65EEA83}" srcOrd="13" destOrd="0" presId="urn:microsoft.com/office/officeart/2005/8/layout/default"/>
    <dgm:cxn modelId="{027D2890-850E-49F5-A919-F351B32172F5}" type="presParOf" srcId="{16302F88-B7E3-437E-BE70-72CBA4438B9E}" destId="{C9B59FE4-EDE4-440C-8E6F-4C7B1C629469}" srcOrd="14" destOrd="0" presId="urn:microsoft.com/office/officeart/2005/8/layout/default"/>
    <dgm:cxn modelId="{A5C8D961-3C00-41D0-975E-7C448EC88AAC}" type="presParOf" srcId="{16302F88-B7E3-437E-BE70-72CBA4438B9E}" destId="{3378209A-9327-4BD2-A631-C4CEE7B5F128}" srcOrd="15" destOrd="0" presId="urn:microsoft.com/office/officeart/2005/8/layout/default"/>
    <dgm:cxn modelId="{B615EB08-2821-48F3-914B-8E82E5114AF9}" type="presParOf" srcId="{16302F88-B7E3-437E-BE70-72CBA4438B9E}" destId="{89E8CC2D-0C16-4BA8-8358-7307EFDFFBAD}" srcOrd="16" destOrd="0" presId="urn:microsoft.com/office/officeart/2005/8/layout/default"/>
    <dgm:cxn modelId="{ADF80D8A-CCF2-40C5-A81E-5014DAF42039}" type="presParOf" srcId="{16302F88-B7E3-437E-BE70-72CBA4438B9E}" destId="{CF179601-46C7-4553-AD25-46FD84030D37}" srcOrd="17" destOrd="0" presId="urn:microsoft.com/office/officeart/2005/8/layout/default"/>
    <dgm:cxn modelId="{CAE64710-C640-4A60-BD44-528BD56390F2}" type="presParOf" srcId="{16302F88-B7E3-437E-BE70-72CBA4438B9E}" destId="{23CC18C1-E4D0-4706-859D-5A8B853CA2E3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82FCBD-ACBC-440C-AACF-150EE000F1D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50532B-99FA-4F4C-A4C1-74456BB8AD11}">
      <dgm:prSet/>
      <dgm:spPr/>
      <dgm:t>
        <a:bodyPr/>
        <a:lstStyle/>
        <a:p>
          <a:r>
            <a:rPr lang="en-US"/>
            <a:t>Steps in hiring the right candidate:</a:t>
          </a:r>
        </a:p>
      </dgm:t>
    </dgm:pt>
    <dgm:pt modelId="{E8F2CAAC-B948-46A8-B7ED-AC85D87461F8}" type="parTrans" cxnId="{DB4372ED-4C71-4CEB-B707-3FB3264DB2A9}">
      <dgm:prSet/>
      <dgm:spPr/>
      <dgm:t>
        <a:bodyPr/>
        <a:lstStyle/>
        <a:p>
          <a:endParaRPr lang="en-US"/>
        </a:p>
      </dgm:t>
    </dgm:pt>
    <dgm:pt modelId="{03254422-17F9-4EA6-8477-9371F2C652FB}" type="sibTrans" cxnId="{DB4372ED-4C71-4CEB-B707-3FB3264DB2A9}">
      <dgm:prSet/>
      <dgm:spPr/>
      <dgm:t>
        <a:bodyPr/>
        <a:lstStyle/>
        <a:p>
          <a:endParaRPr lang="en-US"/>
        </a:p>
      </dgm:t>
    </dgm:pt>
    <dgm:pt modelId="{4B241645-7284-4E66-906C-678497B02C54}">
      <dgm:prSet/>
      <dgm:spPr/>
      <dgm:t>
        <a:bodyPr/>
        <a:lstStyle/>
        <a:p>
          <a:r>
            <a:rPr lang="en-US"/>
            <a:t>1. Workforce planning</a:t>
          </a:r>
        </a:p>
      </dgm:t>
    </dgm:pt>
    <dgm:pt modelId="{29268340-B914-4100-9AA4-CC94DDF51F1D}" type="parTrans" cxnId="{C17411A6-0EE2-4AC2-BEC8-0092BDBB8453}">
      <dgm:prSet/>
      <dgm:spPr/>
      <dgm:t>
        <a:bodyPr/>
        <a:lstStyle/>
        <a:p>
          <a:endParaRPr lang="en-US"/>
        </a:p>
      </dgm:t>
    </dgm:pt>
    <dgm:pt modelId="{1D8BE613-11BA-4910-B08A-0E1A2414AD6E}" type="sibTrans" cxnId="{C17411A6-0EE2-4AC2-BEC8-0092BDBB8453}">
      <dgm:prSet/>
      <dgm:spPr/>
      <dgm:t>
        <a:bodyPr/>
        <a:lstStyle/>
        <a:p>
          <a:endParaRPr lang="en-US"/>
        </a:p>
      </dgm:t>
    </dgm:pt>
    <dgm:pt modelId="{64CA8B8A-CFD9-4A58-BFF4-739F272E1E1B}">
      <dgm:prSet/>
      <dgm:spPr/>
      <dgm:t>
        <a:bodyPr/>
        <a:lstStyle/>
        <a:p>
          <a:r>
            <a:rPr lang="en-US"/>
            <a:t>2. Job analysis</a:t>
          </a:r>
        </a:p>
      </dgm:t>
    </dgm:pt>
    <dgm:pt modelId="{3E63556C-F5C1-4455-A1CA-7DF9BFDD1779}" type="parTrans" cxnId="{36A25533-8147-4580-8765-8628366311CD}">
      <dgm:prSet/>
      <dgm:spPr/>
      <dgm:t>
        <a:bodyPr/>
        <a:lstStyle/>
        <a:p>
          <a:endParaRPr lang="en-US"/>
        </a:p>
      </dgm:t>
    </dgm:pt>
    <dgm:pt modelId="{EB2CD6C3-6775-425A-9011-2A0E5046840E}" type="sibTrans" cxnId="{36A25533-8147-4580-8765-8628366311CD}">
      <dgm:prSet/>
      <dgm:spPr/>
      <dgm:t>
        <a:bodyPr/>
        <a:lstStyle/>
        <a:p>
          <a:endParaRPr lang="en-US"/>
        </a:p>
      </dgm:t>
    </dgm:pt>
    <dgm:pt modelId="{6B6A0C0A-2B8F-4B0E-95BA-DB67D6724528}">
      <dgm:prSet/>
      <dgm:spPr/>
      <dgm:t>
        <a:bodyPr/>
        <a:lstStyle/>
        <a:p>
          <a:r>
            <a:rPr lang="en-US"/>
            <a:t>3. Job description &amp; person specification</a:t>
          </a:r>
        </a:p>
      </dgm:t>
    </dgm:pt>
    <dgm:pt modelId="{D9AF9033-BCD9-4715-B5F6-90D3320D36FC}" type="parTrans" cxnId="{D10E00DC-0ABE-470C-A7E5-9CB985A4F233}">
      <dgm:prSet/>
      <dgm:spPr/>
      <dgm:t>
        <a:bodyPr/>
        <a:lstStyle/>
        <a:p>
          <a:endParaRPr lang="en-US"/>
        </a:p>
      </dgm:t>
    </dgm:pt>
    <dgm:pt modelId="{69D554A3-9AB9-4282-82FA-B74B985D0FE8}" type="sibTrans" cxnId="{D10E00DC-0ABE-470C-A7E5-9CB985A4F233}">
      <dgm:prSet/>
      <dgm:spPr/>
      <dgm:t>
        <a:bodyPr/>
        <a:lstStyle/>
        <a:p>
          <a:endParaRPr lang="en-US"/>
        </a:p>
      </dgm:t>
    </dgm:pt>
    <dgm:pt modelId="{C1F5F189-B118-4F8C-85D5-03E8C326E477}">
      <dgm:prSet/>
      <dgm:spPr/>
      <dgm:t>
        <a:bodyPr/>
        <a:lstStyle/>
        <a:p>
          <a:r>
            <a:rPr lang="en-US"/>
            <a:t>4. Advertising &amp; sourcing</a:t>
          </a:r>
        </a:p>
      </dgm:t>
    </dgm:pt>
    <dgm:pt modelId="{8145540E-71B0-4378-B8E1-611FD0A9B3A4}" type="parTrans" cxnId="{57C71692-CA55-4F0E-8527-91B4659FA52B}">
      <dgm:prSet/>
      <dgm:spPr/>
      <dgm:t>
        <a:bodyPr/>
        <a:lstStyle/>
        <a:p>
          <a:endParaRPr lang="en-US"/>
        </a:p>
      </dgm:t>
    </dgm:pt>
    <dgm:pt modelId="{F35FA776-0DF8-4C84-9308-4D2577BE2AF3}" type="sibTrans" cxnId="{57C71692-CA55-4F0E-8527-91B4659FA52B}">
      <dgm:prSet/>
      <dgm:spPr/>
      <dgm:t>
        <a:bodyPr/>
        <a:lstStyle/>
        <a:p>
          <a:endParaRPr lang="en-US"/>
        </a:p>
      </dgm:t>
    </dgm:pt>
    <dgm:pt modelId="{2695BC5E-C1FB-4A07-A640-37239DD39666}">
      <dgm:prSet/>
      <dgm:spPr/>
      <dgm:t>
        <a:bodyPr/>
        <a:lstStyle/>
        <a:p>
          <a:r>
            <a:rPr lang="en-US"/>
            <a:t>5. Shortlisting &amp; selection</a:t>
          </a:r>
        </a:p>
      </dgm:t>
    </dgm:pt>
    <dgm:pt modelId="{2558C1BA-E78B-43F9-AE51-E774F1D187E6}" type="parTrans" cxnId="{E06ACF40-094E-4748-9029-E5BDEB613819}">
      <dgm:prSet/>
      <dgm:spPr/>
      <dgm:t>
        <a:bodyPr/>
        <a:lstStyle/>
        <a:p>
          <a:endParaRPr lang="en-US"/>
        </a:p>
      </dgm:t>
    </dgm:pt>
    <dgm:pt modelId="{5A5B624D-E05B-4AA7-8CC9-C0AC5BD259A0}" type="sibTrans" cxnId="{E06ACF40-094E-4748-9029-E5BDEB613819}">
      <dgm:prSet/>
      <dgm:spPr/>
      <dgm:t>
        <a:bodyPr/>
        <a:lstStyle/>
        <a:p>
          <a:endParaRPr lang="en-US"/>
        </a:p>
      </dgm:t>
    </dgm:pt>
    <dgm:pt modelId="{5FF2AF04-28F2-4CDE-939F-09F8EAA89C06}">
      <dgm:prSet/>
      <dgm:spPr/>
      <dgm:t>
        <a:bodyPr/>
        <a:lstStyle/>
        <a:p>
          <a:r>
            <a:rPr lang="en-US"/>
            <a:t>6. Interviewing</a:t>
          </a:r>
        </a:p>
      </dgm:t>
    </dgm:pt>
    <dgm:pt modelId="{94660CFB-E0C2-44FC-96A9-39B358BD383E}" type="parTrans" cxnId="{F5ABDD12-E461-4D73-85C6-D54306FF741B}">
      <dgm:prSet/>
      <dgm:spPr/>
      <dgm:t>
        <a:bodyPr/>
        <a:lstStyle/>
        <a:p>
          <a:endParaRPr lang="en-US"/>
        </a:p>
      </dgm:t>
    </dgm:pt>
    <dgm:pt modelId="{8760C980-D5C3-4C5B-9E45-3EE99E29A458}" type="sibTrans" cxnId="{F5ABDD12-E461-4D73-85C6-D54306FF741B}">
      <dgm:prSet/>
      <dgm:spPr/>
      <dgm:t>
        <a:bodyPr/>
        <a:lstStyle/>
        <a:p>
          <a:endParaRPr lang="en-US"/>
        </a:p>
      </dgm:t>
    </dgm:pt>
    <dgm:pt modelId="{BC7FB542-E250-404C-A851-E7DB3583A7D6}">
      <dgm:prSet/>
      <dgm:spPr/>
      <dgm:t>
        <a:bodyPr/>
        <a:lstStyle/>
        <a:p>
          <a:r>
            <a:rPr lang="en-US"/>
            <a:t>7. Job offer &amp; onboarding</a:t>
          </a:r>
        </a:p>
      </dgm:t>
    </dgm:pt>
    <dgm:pt modelId="{9B8F4E0C-950E-4DDB-9F3C-6DA88AF243F9}" type="parTrans" cxnId="{3C076AFA-06BD-4647-8D82-61F79E078636}">
      <dgm:prSet/>
      <dgm:spPr/>
      <dgm:t>
        <a:bodyPr/>
        <a:lstStyle/>
        <a:p>
          <a:endParaRPr lang="en-US"/>
        </a:p>
      </dgm:t>
    </dgm:pt>
    <dgm:pt modelId="{0BA43510-53A0-4022-A890-9B29114E0DCF}" type="sibTrans" cxnId="{3C076AFA-06BD-4647-8D82-61F79E078636}">
      <dgm:prSet/>
      <dgm:spPr/>
      <dgm:t>
        <a:bodyPr/>
        <a:lstStyle/>
        <a:p>
          <a:endParaRPr lang="en-US"/>
        </a:p>
      </dgm:t>
    </dgm:pt>
    <dgm:pt modelId="{A0FD5DB3-8B46-47D2-ADB5-7521C81A8303}" type="pres">
      <dgm:prSet presAssocID="{6C82FCBD-ACBC-440C-AACF-150EE000F1D3}" presName="Name0" presStyleCnt="0">
        <dgm:presLayoutVars>
          <dgm:dir/>
          <dgm:resizeHandles val="exact"/>
        </dgm:presLayoutVars>
      </dgm:prSet>
      <dgm:spPr/>
    </dgm:pt>
    <dgm:pt modelId="{E09A9E63-E5CC-49FD-BD70-BB804313796D}" type="pres">
      <dgm:prSet presAssocID="{3850532B-99FA-4F4C-A4C1-74456BB8AD11}" presName="node" presStyleLbl="node1" presStyleIdx="0" presStyleCnt="8">
        <dgm:presLayoutVars>
          <dgm:bulletEnabled val="1"/>
        </dgm:presLayoutVars>
      </dgm:prSet>
      <dgm:spPr/>
    </dgm:pt>
    <dgm:pt modelId="{D9540D5D-5933-44B6-95E2-C64CFDD98A04}" type="pres">
      <dgm:prSet presAssocID="{03254422-17F9-4EA6-8477-9371F2C652FB}" presName="sibTrans" presStyleLbl="sibTrans1D1" presStyleIdx="0" presStyleCnt="7"/>
      <dgm:spPr/>
    </dgm:pt>
    <dgm:pt modelId="{1659D5DB-D40F-479C-B767-CDBE3B101E42}" type="pres">
      <dgm:prSet presAssocID="{03254422-17F9-4EA6-8477-9371F2C652FB}" presName="connectorText" presStyleLbl="sibTrans1D1" presStyleIdx="0" presStyleCnt="7"/>
      <dgm:spPr/>
    </dgm:pt>
    <dgm:pt modelId="{91551706-199C-4DEF-802D-29E77291575D}" type="pres">
      <dgm:prSet presAssocID="{4B241645-7284-4E66-906C-678497B02C54}" presName="node" presStyleLbl="node1" presStyleIdx="1" presStyleCnt="8">
        <dgm:presLayoutVars>
          <dgm:bulletEnabled val="1"/>
        </dgm:presLayoutVars>
      </dgm:prSet>
      <dgm:spPr/>
    </dgm:pt>
    <dgm:pt modelId="{CF749EF4-D15E-43DD-A7AE-6517A83D841D}" type="pres">
      <dgm:prSet presAssocID="{1D8BE613-11BA-4910-B08A-0E1A2414AD6E}" presName="sibTrans" presStyleLbl="sibTrans1D1" presStyleIdx="1" presStyleCnt="7"/>
      <dgm:spPr/>
    </dgm:pt>
    <dgm:pt modelId="{D8ACF0CC-950F-4BFE-B9CE-2803AE93313A}" type="pres">
      <dgm:prSet presAssocID="{1D8BE613-11BA-4910-B08A-0E1A2414AD6E}" presName="connectorText" presStyleLbl="sibTrans1D1" presStyleIdx="1" presStyleCnt="7"/>
      <dgm:spPr/>
    </dgm:pt>
    <dgm:pt modelId="{C8A31932-9F8B-49CA-B53C-E28B787D54D1}" type="pres">
      <dgm:prSet presAssocID="{64CA8B8A-CFD9-4A58-BFF4-739F272E1E1B}" presName="node" presStyleLbl="node1" presStyleIdx="2" presStyleCnt="8">
        <dgm:presLayoutVars>
          <dgm:bulletEnabled val="1"/>
        </dgm:presLayoutVars>
      </dgm:prSet>
      <dgm:spPr/>
    </dgm:pt>
    <dgm:pt modelId="{81E977AD-2B63-4F6E-86E9-D32452E769A5}" type="pres">
      <dgm:prSet presAssocID="{EB2CD6C3-6775-425A-9011-2A0E5046840E}" presName="sibTrans" presStyleLbl="sibTrans1D1" presStyleIdx="2" presStyleCnt="7"/>
      <dgm:spPr/>
    </dgm:pt>
    <dgm:pt modelId="{27EFB638-2228-4829-90DD-C7195FD28EE6}" type="pres">
      <dgm:prSet presAssocID="{EB2CD6C3-6775-425A-9011-2A0E5046840E}" presName="connectorText" presStyleLbl="sibTrans1D1" presStyleIdx="2" presStyleCnt="7"/>
      <dgm:spPr/>
    </dgm:pt>
    <dgm:pt modelId="{10527C1D-187A-4D9F-9060-F905AB2CD245}" type="pres">
      <dgm:prSet presAssocID="{6B6A0C0A-2B8F-4B0E-95BA-DB67D6724528}" presName="node" presStyleLbl="node1" presStyleIdx="3" presStyleCnt="8">
        <dgm:presLayoutVars>
          <dgm:bulletEnabled val="1"/>
        </dgm:presLayoutVars>
      </dgm:prSet>
      <dgm:spPr/>
    </dgm:pt>
    <dgm:pt modelId="{A64F7099-9C9B-469E-9887-85F777BDE08B}" type="pres">
      <dgm:prSet presAssocID="{69D554A3-9AB9-4282-82FA-B74B985D0FE8}" presName="sibTrans" presStyleLbl="sibTrans1D1" presStyleIdx="3" presStyleCnt="7"/>
      <dgm:spPr/>
    </dgm:pt>
    <dgm:pt modelId="{6B077B2A-6761-45E0-9234-18DC39D74192}" type="pres">
      <dgm:prSet presAssocID="{69D554A3-9AB9-4282-82FA-B74B985D0FE8}" presName="connectorText" presStyleLbl="sibTrans1D1" presStyleIdx="3" presStyleCnt="7"/>
      <dgm:spPr/>
    </dgm:pt>
    <dgm:pt modelId="{9E42E16B-FC73-45A6-8881-D97ADF170398}" type="pres">
      <dgm:prSet presAssocID="{C1F5F189-B118-4F8C-85D5-03E8C326E477}" presName="node" presStyleLbl="node1" presStyleIdx="4" presStyleCnt="8">
        <dgm:presLayoutVars>
          <dgm:bulletEnabled val="1"/>
        </dgm:presLayoutVars>
      </dgm:prSet>
      <dgm:spPr/>
    </dgm:pt>
    <dgm:pt modelId="{306100A7-14CB-41D5-A62F-11F8947D3043}" type="pres">
      <dgm:prSet presAssocID="{F35FA776-0DF8-4C84-9308-4D2577BE2AF3}" presName="sibTrans" presStyleLbl="sibTrans1D1" presStyleIdx="4" presStyleCnt="7"/>
      <dgm:spPr/>
    </dgm:pt>
    <dgm:pt modelId="{455762BD-676D-44FC-8E62-995F2AB4CAE7}" type="pres">
      <dgm:prSet presAssocID="{F35FA776-0DF8-4C84-9308-4D2577BE2AF3}" presName="connectorText" presStyleLbl="sibTrans1D1" presStyleIdx="4" presStyleCnt="7"/>
      <dgm:spPr/>
    </dgm:pt>
    <dgm:pt modelId="{3B79E42A-0FBF-4BB4-B7C9-2CE624B638ED}" type="pres">
      <dgm:prSet presAssocID="{2695BC5E-C1FB-4A07-A640-37239DD39666}" presName="node" presStyleLbl="node1" presStyleIdx="5" presStyleCnt="8">
        <dgm:presLayoutVars>
          <dgm:bulletEnabled val="1"/>
        </dgm:presLayoutVars>
      </dgm:prSet>
      <dgm:spPr/>
    </dgm:pt>
    <dgm:pt modelId="{7E987AB6-90FF-4102-A53C-F35E7037F9FE}" type="pres">
      <dgm:prSet presAssocID="{5A5B624D-E05B-4AA7-8CC9-C0AC5BD259A0}" presName="sibTrans" presStyleLbl="sibTrans1D1" presStyleIdx="5" presStyleCnt="7"/>
      <dgm:spPr/>
    </dgm:pt>
    <dgm:pt modelId="{8640611A-502D-490F-911E-156600FA12DF}" type="pres">
      <dgm:prSet presAssocID="{5A5B624D-E05B-4AA7-8CC9-C0AC5BD259A0}" presName="connectorText" presStyleLbl="sibTrans1D1" presStyleIdx="5" presStyleCnt="7"/>
      <dgm:spPr/>
    </dgm:pt>
    <dgm:pt modelId="{5B2C5EAD-C2C0-408D-9C94-64B13D7DC557}" type="pres">
      <dgm:prSet presAssocID="{5FF2AF04-28F2-4CDE-939F-09F8EAA89C06}" presName="node" presStyleLbl="node1" presStyleIdx="6" presStyleCnt="8">
        <dgm:presLayoutVars>
          <dgm:bulletEnabled val="1"/>
        </dgm:presLayoutVars>
      </dgm:prSet>
      <dgm:spPr/>
    </dgm:pt>
    <dgm:pt modelId="{8FB0E231-0BD1-4764-BF64-B201A0BCAC9D}" type="pres">
      <dgm:prSet presAssocID="{8760C980-D5C3-4C5B-9E45-3EE99E29A458}" presName="sibTrans" presStyleLbl="sibTrans1D1" presStyleIdx="6" presStyleCnt="7"/>
      <dgm:spPr/>
    </dgm:pt>
    <dgm:pt modelId="{ADB7E61B-8920-4910-BEEA-76EA2924F1BC}" type="pres">
      <dgm:prSet presAssocID="{8760C980-D5C3-4C5B-9E45-3EE99E29A458}" presName="connectorText" presStyleLbl="sibTrans1D1" presStyleIdx="6" presStyleCnt="7"/>
      <dgm:spPr/>
    </dgm:pt>
    <dgm:pt modelId="{7716C8EF-90BD-44E7-B5E0-ACC649B92D7F}" type="pres">
      <dgm:prSet presAssocID="{BC7FB542-E250-404C-A851-E7DB3583A7D6}" presName="node" presStyleLbl="node1" presStyleIdx="7" presStyleCnt="8">
        <dgm:presLayoutVars>
          <dgm:bulletEnabled val="1"/>
        </dgm:presLayoutVars>
      </dgm:prSet>
      <dgm:spPr/>
    </dgm:pt>
  </dgm:ptLst>
  <dgm:cxnLst>
    <dgm:cxn modelId="{A4F30708-A512-4DC5-9485-3B9EAF62ED76}" type="presOf" srcId="{5A5B624D-E05B-4AA7-8CC9-C0AC5BD259A0}" destId="{8640611A-502D-490F-911E-156600FA12DF}" srcOrd="1" destOrd="0" presId="urn:microsoft.com/office/officeart/2016/7/layout/RepeatingBendingProcessNew"/>
    <dgm:cxn modelId="{F5ABDD12-E461-4D73-85C6-D54306FF741B}" srcId="{6C82FCBD-ACBC-440C-AACF-150EE000F1D3}" destId="{5FF2AF04-28F2-4CDE-939F-09F8EAA89C06}" srcOrd="6" destOrd="0" parTransId="{94660CFB-E0C2-44FC-96A9-39B358BD383E}" sibTransId="{8760C980-D5C3-4C5B-9E45-3EE99E29A458}"/>
    <dgm:cxn modelId="{36A25533-8147-4580-8765-8628366311CD}" srcId="{6C82FCBD-ACBC-440C-AACF-150EE000F1D3}" destId="{64CA8B8A-CFD9-4A58-BFF4-739F272E1E1B}" srcOrd="2" destOrd="0" parTransId="{3E63556C-F5C1-4455-A1CA-7DF9BFDD1779}" sibTransId="{EB2CD6C3-6775-425A-9011-2A0E5046840E}"/>
    <dgm:cxn modelId="{AA4B6D35-D8D8-4BA3-BCE8-28100D54C9FC}" type="presOf" srcId="{5FF2AF04-28F2-4CDE-939F-09F8EAA89C06}" destId="{5B2C5EAD-C2C0-408D-9C94-64B13D7DC557}" srcOrd="0" destOrd="0" presId="urn:microsoft.com/office/officeart/2016/7/layout/RepeatingBendingProcessNew"/>
    <dgm:cxn modelId="{F5B12E39-1077-4F67-BCE7-1CF349D81CC8}" type="presOf" srcId="{03254422-17F9-4EA6-8477-9371F2C652FB}" destId="{1659D5DB-D40F-479C-B767-CDBE3B101E42}" srcOrd="1" destOrd="0" presId="urn:microsoft.com/office/officeart/2016/7/layout/RepeatingBendingProcessNew"/>
    <dgm:cxn modelId="{E06ACF40-094E-4748-9029-E5BDEB613819}" srcId="{6C82FCBD-ACBC-440C-AACF-150EE000F1D3}" destId="{2695BC5E-C1FB-4A07-A640-37239DD39666}" srcOrd="5" destOrd="0" parTransId="{2558C1BA-E78B-43F9-AE51-E774F1D187E6}" sibTransId="{5A5B624D-E05B-4AA7-8CC9-C0AC5BD259A0}"/>
    <dgm:cxn modelId="{D5975062-AC7E-46D5-A89B-8BEEB4BFDF50}" type="presOf" srcId="{C1F5F189-B118-4F8C-85D5-03E8C326E477}" destId="{9E42E16B-FC73-45A6-8881-D97ADF170398}" srcOrd="0" destOrd="0" presId="urn:microsoft.com/office/officeart/2016/7/layout/RepeatingBendingProcessNew"/>
    <dgm:cxn modelId="{DA139E42-9582-46DC-8F7B-C952F05947F2}" type="presOf" srcId="{8760C980-D5C3-4C5B-9E45-3EE99E29A458}" destId="{ADB7E61B-8920-4910-BEEA-76EA2924F1BC}" srcOrd="1" destOrd="0" presId="urn:microsoft.com/office/officeart/2016/7/layout/RepeatingBendingProcessNew"/>
    <dgm:cxn modelId="{2F943C43-D56C-4D2F-A292-ABE486FCAC7B}" type="presOf" srcId="{64CA8B8A-CFD9-4A58-BFF4-739F272E1E1B}" destId="{C8A31932-9F8B-49CA-B53C-E28B787D54D1}" srcOrd="0" destOrd="0" presId="urn:microsoft.com/office/officeart/2016/7/layout/RepeatingBendingProcessNew"/>
    <dgm:cxn modelId="{5E75654B-F94E-4C53-A7F1-302C9D1237F8}" type="presOf" srcId="{EB2CD6C3-6775-425A-9011-2A0E5046840E}" destId="{81E977AD-2B63-4F6E-86E9-D32452E769A5}" srcOrd="0" destOrd="0" presId="urn:microsoft.com/office/officeart/2016/7/layout/RepeatingBendingProcessNew"/>
    <dgm:cxn modelId="{005B8450-5870-480F-B52C-B3B20B4E195D}" type="presOf" srcId="{EB2CD6C3-6775-425A-9011-2A0E5046840E}" destId="{27EFB638-2228-4829-90DD-C7195FD28EE6}" srcOrd="1" destOrd="0" presId="urn:microsoft.com/office/officeart/2016/7/layout/RepeatingBendingProcessNew"/>
    <dgm:cxn modelId="{23BFCB77-3843-4E65-8BF2-1B7BA329F7E7}" type="presOf" srcId="{03254422-17F9-4EA6-8477-9371F2C652FB}" destId="{D9540D5D-5933-44B6-95E2-C64CFDD98A04}" srcOrd="0" destOrd="0" presId="urn:microsoft.com/office/officeart/2016/7/layout/RepeatingBendingProcessNew"/>
    <dgm:cxn modelId="{54CDF757-A151-485D-B688-ED1E43B64E20}" type="presOf" srcId="{4B241645-7284-4E66-906C-678497B02C54}" destId="{91551706-199C-4DEF-802D-29E77291575D}" srcOrd="0" destOrd="0" presId="urn:microsoft.com/office/officeart/2016/7/layout/RepeatingBendingProcessNew"/>
    <dgm:cxn modelId="{5C80FF79-BA68-489B-8254-976371848A1A}" type="presOf" srcId="{F35FA776-0DF8-4C84-9308-4D2577BE2AF3}" destId="{455762BD-676D-44FC-8E62-995F2AB4CAE7}" srcOrd="1" destOrd="0" presId="urn:microsoft.com/office/officeart/2016/7/layout/RepeatingBendingProcessNew"/>
    <dgm:cxn modelId="{E3F8E97C-9435-4444-A647-D2CB432BEB07}" type="presOf" srcId="{BC7FB542-E250-404C-A851-E7DB3583A7D6}" destId="{7716C8EF-90BD-44E7-B5E0-ACC649B92D7F}" srcOrd="0" destOrd="0" presId="urn:microsoft.com/office/officeart/2016/7/layout/RepeatingBendingProcessNew"/>
    <dgm:cxn modelId="{C5210F7D-3EA6-4860-ABAE-1DFF783C62F9}" type="presOf" srcId="{5A5B624D-E05B-4AA7-8CC9-C0AC5BD259A0}" destId="{7E987AB6-90FF-4102-A53C-F35E7037F9FE}" srcOrd="0" destOrd="0" presId="urn:microsoft.com/office/officeart/2016/7/layout/RepeatingBendingProcessNew"/>
    <dgm:cxn modelId="{77879981-68F4-41FA-B484-8A760AD45509}" type="presOf" srcId="{1D8BE613-11BA-4910-B08A-0E1A2414AD6E}" destId="{D8ACF0CC-950F-4BFE-B9CE-2803AE93313A}" srcOrd="1" destOrd="0" presId="urn:microsoft.com/office/officeart/2016/7/layout/RepeatingBendingProcessNew"/>
    <dgm:cxn modelId="{8036398A-D81A-4D5B-B864-88AD3D69E82D}" type="presOf" srcId="{6B6A0C0A-2B8F-4B0E-95BA-DB67D6724528}" destId="{10527C1D-187A-4D9F-9060-F905AB2CD245}" srcOrd="0" destOrd="0" presId="urn:microsoft.com/office/officeart/2016/7/layout/RepeatingBendingProcessNew"/>
    <dgm:cxn modelId="{57C71692-CA55-4F0E-8527-91B4659FA52B}" srcId="{6C82FCBD-ACBC-440C-AACF-150EE000F1D3}" destId="{C1F5F189-B118-4F8C-85D5-03E8C326E477}" srcOrd="4" destOrd="0" parTransId="{8145540E-71B0-4378-B8E1-611FD0A9B3A4}" sibTransId="{F35FA776-0DF8-4C84-9308-4D2577BE2AF3}"/>
    <dgm:cxn modelId="{4D899992-B2F8-457C-943C-E9FE3807D2F1}" type="presOf" srcId="{69D554A3-9AB9-4282-82FA-B74B985D0FE8}" destId="{A64F7099-9C9B-469E-9887-85F777BDE08B}" srcOrd="0" destOrd="0" presId="urn:microsoft.com/office/officeart/2016/7/layout/RepeatingBendingProcessNew"/>
    <dgm:cxn modelId="{C17411A6-0EE2-4AC2-BEC8-0092BDBB8453}" srcId="{6C82FCBD-ACBC-440C-AACF-150EE000F1D3}" destId="{4B241645-7284-4E66-906C-678497B02C54}" srcOrd="1" destOrd="0" parTransId="{29268340-B914-4100-9AA4-CC94DDF51F1D}" sibTransId="{1D8BE613-11BA-4910-B08A-0E1A2414AD6E}"/>
    <dgm:cxn modelId="{794D77A6-CC79-44F0-AB2C-74602CE52E94}" type="presOf" srcId="{6C82FCBD-ACBC-440C-AACF-150EE000F1D3}" destId="{A0FD5DB3-8B46-47D2-ADB5-7521C81A8303}" srcOrd="0" destOrd="0" presId="urn:microsoft.com/office/officeart/2016/7/layout/RepeatingBendingProcessNew"/>
    <dgm:cxn modelId="{824DBFA7-39E7-422B-A489-8632FB37FA27}" type="presOf" srcId="{1D8BE613-11BA-4910-B08A-0E1A2414AD6E}" destId="{CF749EF4-D15E-43DD-A7AE-6517A83D841D}" srcOrd="0" destOrd="0" presId="urn:microsoft.com/office/officeart/2016/7/layout/RepeatingBendingProcessNew"/>
    <dgm:cxn modelId="{D413E7AE-CECC-423E-B938-5D67B00BB3F7}" type="presOf" srcId="{69D554A3-9AB9-4282-82FA-B74B985D0FE8}" destId="{6B077B2A-6761-45E0-9234-18DC39D74192}" srcOrd="1" destOrd="0" presId="urn:microsoft.com/office/officeart/2016/7/layout/RepeatingBendingProcessNew"/>
    <dgm:cxn modelId="{8A1439B2-0386-450E-B3E5-AC7CAE34EBDC}" type="presOf" srcId="{2695BC5E-C1FB-4A07-A640-37239DD39666}" destId="{3B79E42A-0FBF-4BB4-B7C9-2CE624B638ED}" srcOrd="0" destOrd="0" presId="urn:microsoft.com/office/officeart/2016/7/layout/RepeatingBendingProcessNew"/>
    <dgm:cxn modelId="{D10E00DC-0ABE-470C-A7E5-9CB985A4F233}" srcId="{6C82FCBD-ACBC-440C-AACF-150EE000F1D3}" destId="{6B6A0C0A-2B8F-4B0E-95BA-DB67D6724528}" srcOrd="3" destOrd="0" parTransId="{D9AF9033-BCD9-4715-B5F6-90D3320D36FC}" sibTransId="{69D554A3-9AB9-4282-82FA-B74B985D0FE8}"/>
    <dgm:cxn modelId="{B50511EA-93F6-42B4-AC74-73DAF4F2FB0A}" type="presOf" srcId="{3850532B-99FA-4F4C-A4C1-74456BB8AD11}" destId="{E09A9E63-E5CC-49FD-BD70-BB804313796D}" srcOrd="0" destOrd="0" presId="urn:microsoft.com/office/officeart/2016/7/layout/RepeatingBendingProcessNew"/>
    <dgm:cxn modelId="{DB4372ED-4C71-4CEB-B707-3FB3264DB2A9}" srcId="{6C82FCBD-ACBC-440C-AACF-150EE000F1D3}" destId="{3850532B-99FA-4F4C-A4C1-74456BB8AD11}" srcOrd="0" destOrd="0" parTransId="{E8F2CAAC-B948-46A8-B7ED-AC85D87461F8}" sibTransId="{03254422-17F9-4EA6-8477-9371F2C652FB}"/>
    <dgm:cxn modelId="{EE838CF0-21E9-4AD8-BB5D-0059620D043A}" type="presOf" srcId="{8760C980-D5C3-4C5B-9E45-3EE99E29A458}" destId="{8FB0E231-0BD1-4764-BF64-B201A0BCAC9D}" srcOrd="0" destOrd="0" presId="urn:microsoft.com/office/officeart/2016/7/layout/RepeatingBendingProcessNew"/>
    <dgm:cxn modelId="{5BF4D0F4-F114-474F-AF7A-DB870762B89F}" type="presOf" srcId="{F35FA776-0DF8-4C84-9308-4D2577BE2AF3}" destId="{306100A7-14CB-41D5-A62F-11F8947D3043}" srcOrd="0" destOrd="0" presId="urn:microsoft.com/office/officeart/2016/7/layout/RepeatingBendingProcessNew"/>
    <dgm:cxn modelId="{3C076AFA-06BD-4647-8D82-61F79E078636}" srcId="{6C82FCBD-ACBC-440C-AACF-150EE000F1D3}" destId="{BC7FB542-E250-404C-A851-E7DB3583A7D6}" srcOrd="7" destOrd="0" parTransId="{9B8F4E0C-950E-4DDB-9F3C-6DA88AF243F9}" sibTransId="{0BA43510-53A0-4022-A890-9B29114E0DCF}"/>
    <dgm:cxn modelId="{1F049041-3971-46B7-8724-5E6672DA5514}" type="presParOf" srcId="{A0FD5DB3-8B46-47D2-ADB5-7521C81A8303}" destId="{E09A9E63-E5CC-49FD-BD70-BB804313796D}" srcOrd="0" destOrd="0" presId="urn:microsoft.com/office/officeart/2016/7/layout/RepeatingBendingProcessNew"/>
    <dgm:cxn modelId="{D2AA84C2-B6C5-4AFB-BF81-9A3CC4B33D94}" type="presParOf" srcId="{A0FD5DB3-8B46-47D2-ADB5-7521C81A8303}" destId="{D9540D5D-5933-44B6-95E2-C64CFDD98A04}" srcOrd="1" destOrd="0" presId="urn:microsoft.com/office/officeart/2016/7/layout/RepeatingBendingProcessNew"/>
    <dgm:cxn modelId="{0E0B69EB-93F4-426A-973E-D9A0E4DFD131}" type="presParOf" srcId="{D9540D5D-5933-44B6-95E2-C64CFDD98A04}" destId="{1659D5DB-D40F-479C-B767-CDBE3B101E42}" srcOrd="0" destOrd="0" presId="urn:microsoft.com/office/officeart/2016/7/layout/RepeatingBendingProcessNew"/>
    <dgm:cxn modelId="{ED478FB6-3B7C-4016-8471-E836EFFB3334}" type="presParOf" srcId="{A0FD5DB3-8B46-47D2-ADB5-7521C81A8303}" destId="{91551706-199C-4DEF-802D-29E77291575D}" srcOrd="2" destOrd="0" presId="urn:microsoft.com/office/officeart/2016/7/layout/RepeatingBendingProcessNew"/>
    <dgm:cxn modelId="{D5B622FB-F0BB-46AC-8165-408B82EE4F54}" type="presParOf" srcId="{A0FD5DB3-8B46-47D2-ADB5-7521C81A8303}" destId="{CF749EF4-D15E-43DD-A7AE-6517A83D841D}" srcOrd="3" destOrd="0" presId="urn:microsoft.com/office/officeart/2016/7/layout/RepeatingBendingProcessNew"/>
    <dgm:cxn modelId="{E27E15A2-347F-43D1-A06E-3FB9F245B817}" type="presParOf" srcId="{CF749EF4-D15E-43DD-A7AE-6517A83D841D}" destId="{D8ACF0CC-950F-4BFE-B9CE-2803AE93313A}" srcOrd="0" destOrd="0" presId="urn:microsoft.com/office/officeart/2016/7/layout/RepeatingBendingProcessNew"/>
    <dgm:cxn modelId="{4F790D44-EA9F-4C54-A2C8-164922748244}" type="presParOf" srcId="{A0FD5DB3-8B46-47D2-ADB5-7521C81A8303}" destId="{C8A31932-9F8B-49CA-B53C-E28B787D54D1}" srcOrd="4" destOrd="0" presId="urn:microsoft.com/office/officeart/2016/7/layout/RepeatingBendingProcessNew"/>
    <dgm:cxn modelId="{7410AB01-FA7E-45A0-A46D-B6572FA2F5CA}" type="presParOf" srcId="{A0FD5DB3-8B46-47D2-ADB5-7521C81A8303}" destId="{81E977AD-2B63-4F6E-86E9-D32452E769A5}" srcOrd="5" destOrd="0" presId="urn:microsoft.com/office/officeart/2016/7/layout/RepeatingBendingProcessNew"/>
    <dgm:cxn modelId="{E5825574-D02C-438B-96D1-F80027C31012}" type="presParOf" srcId="{81E977AD-2B63-4F6E-86E9-D32452E769A5}" destId="{27EFB638-2228-4829-90DD-C7195FD28EE6}" srcOrd="0" destOrd="0" presId="urn:microsoft.com/office/officeart/2016/7/layout/RepeatingBendingProcessNew"/>
    <dgm:cxn modelId="{D16AFAA9-6A28-4280-807D-1271FB7E31E0}" type="presParOf" srcId="{A0FD5DB3-8B46-47D2-ADB5-7521C81A8303}" destId="{10527C1D-187A-4D9F-9060-F905AB2CD245}" srcOrd="6" destOrd="0" presId="urn:microsoft.com/office/officeart/2016/7/layout/RepeatingBendingProcessNew"/>
    <dgm:cxn modelId="{103B9243-5CE6-4AD2-84FC-A6148393CC2B}" type="presParOf" srcId="{A0FD5DB3-8B46-47D2-ADB5-7521C81A8303}" destId="{A64F7099-9C9B-469E-9887-85F777BDE08B}" srcOrd="7" destOrd="0" presId="urn:microsoft.com/office/officeart/2016/7/layout/RepeatingBendingProcessNew"/>
    <dgm:cxn modelId="{2F5E3A24-0F14-4CFB-931D-AB83D06FB628}" type="presParOf" srcId="{A64F7099-9C9B-469E-9887-85F777BDE08B}" destId="{6B077B2A-6761-45E0-9234-18DC39D74192}" srcOrd="0" destOrd="0" presId="urn:microsoft.com/office/officeart/2016/7/layout/RepeatingBendingProcessNew"/>
    <dgm:cxn modelId="{211941BB-0047-434B-A684-1A7E64A8AAC6}" type="presParOf" srcId="{A0FD5DB3-8B46-47D2-ADB5-7521C81A8303}" destId="{9E42E16B-FC73-45A6-8881-D97ADF170398}" srcOrd="8" destOrd="0" presId="urn:microsoft.com/office/officeart/2016/7/layout/RepeatingBendingProcessNew"/>
    <dgm:cxn modelId="{463E5AF7-ED75-4B52-9EB8-73B4478672E8}" type="presParOf" srcId="{A0FD5DB3-8B46-47D2-ADB5-7521C81A8303}" destId="{306100A7-14CB-41D5-A62F-11F8947D3043}" srcOrd="9" destOrd="0" presId="urn:microsoft.com/office/officeart/2016/7/layout/RepeatingBendingProcessNew"/>
    <dgm:cxn modelId="{C2214B98-D4FF-4F08-AAAA-F698D4DDFDAB}" type="presParOf" srcId="{306100A7-14CB-41D5-A62F-11F8947D3043}" destId="{455762BD-676D-44FC-8E62-995F2AB4CAE7}" srcOrd="0" destOrd="0" presId="urn:microsoft.com/office/officeart/2016/7/layout/RepeatingBendingProcessNew"/>
    <dgm:cxn modelId="{655AFCA2-7EC8-4998-80ED-903FC6E21213}" type="presParOf" srcId="{A0FD5DB3-8B46-47D2-ADB5-7521C81A8303}" destId="{3B79E42A-0FBF-4BB4-B7C9-2CE624B638ED}" srcOrd="10" destOrd="0" presId="urn:microsoft.com/office/officeart/2016/7/layout/RepeatingBendingProcessNew"/>
    <dgm:cxn modelId="{7B873A2D-E450-473C-9251-58D7108B72FD}" type="presParOf" srcId="{A0FD5DB3-8B46-47D2-ADB5-7521C81A8303}" destId="{7E987AB6-90FF-4102-A53C-F35E7037F9FE}" srcOrd="11" destOrd="0" presId="urn:microsoft.com/office/officeart/2016/7/layout/RepeatingBendingProcessNew"/>
    <dgm:cxn modelId="{F317C3F7-1D8B-4501-8DE1-710D7802346B}" type="presParOf" srcId="{7E987AB6-90FF-4102-A53C-F35E7037F9FE}" destId="{8640611A-502D-490F-911E-156600FA12DF}" srcOrd="0" destOrd="0" presId="urn:microsoft.com/office/officeart/2016/7/layout/RepeatingBendingProcessNew"/>
    <dgm:cxn modelId="{C7AE6EC5-3619-4040-9B5C-5C68A50DE277}" type="presParOf" srcId="{A0FD5DB3-8B46-47D2-ADB5-7521C81A8303}" destId="{5B2C5EAD-C2C0-408D-9C94-64B13D7DC557}" srcOrd="12" destOrd="0" presId="urn:microsoft.com/office/officeart/2016/7/layout/RepeatingBendingProcessNew"/>
    <dgm:cxn modelId="{A2698922-5800-4DED-8F1F-4AA9F8408C34}" type="presParOf" srcId="{A0FD5DB3-8B46-47D2-ADB5-7521C81A8303}" destId="{8FB0E231-0BD1-4764-BF64-B201A0BCAC9D}" srcOrd="13" destOrd="0" presId="urn:microsoft.com/office/officeart/2016/7/layout/RepeatingBendingProcessNew"/>
    <dgm:cxn modelId="{47DDA06D-D067-48DF-A2A6-9AE807842EF5}" type="presParOf" srcId="{8FB0E231-0BD1-4764-BF64-B201A0BCAC9D}" destId="{ADB7E61B-8920-4910-BEEA-76EA2924F1BC}" srcOrd="0" destOrd="0" presId="urn:microsoft.com/office/officeart/2016/7/layout/RepeatingBendingProcessNew"/>
    <dgm:cxn modelId="{9BD6382F-A99F-4B93-BB73-D7BE0C7C1484}" type="presParOf" srcId="{A0FD5DB3-8B46-47D2-ADB5-7521C81A8303}" destId="{7716C8EF-90BD-44E7-B5E0-ACC649B92D7F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032EBE-6065-4620-A36E-70EE04053F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52FB6F6-CF56-41C3-A8F0-271BE06E1781}">
      <dgm:prSet/>
      <dgm:spPr/>
      <dgm:t>
        <a:bodyPr/>
        <a:lstStyle/>
        <a:p>
          <a:r>
            <a:rPr lang="en-US"/>
            <a:t>Purpose: To identify the duties, skills, and qualities needed for a salesman.</a:t>
          </a:r>
        </a:p>
      </dgm:t>
    </dgm:pt>
    <dgm:pt modelId="{81AE8EA2-FAAB-4197-A14B-EFFB74822460}" type="parTrans" cxnId="{54AADA85-D355-4575-88BA-80F2E6230E04}">
      <dgm:prSet/>
      <dgm:spPr/>
      <dgm:t>
        <a:bodyPr/>
        <a:lstStyle/>
        <a:p>
          <a:endParaRPr lang="en-US"/>
        </a:p>
      </dgm:t>
    </dgm:pt>
    <dgm:pt modelId="{5416542D-9842-4EC9-9AA9-2C0E6103D249}" type="sibTrans" cxnId="{54AADA85-D355-4575-88BA-80F2E6230E04}">
      <dgm:prSet/>
      <dgm:spPr/>
      <dgm:t>
        <a:bodyPr/>
        <a:lstStyle/>
        <a:p>
          <a:endParaRPr lang="en-US"/>
        </a:p>
      </dgm:t>
    </dgm:pt>
    <dgm:pt modelId="{7473C4A7-3D08-4921-8176-4EEB52D49CFF}">
      <dgm:prSet/>
      <dgm:spPr/>
      <dgm:t>
        <a:bodyPr/>
        <a:lstStyle/>
        <a:p>
          <a:r>
            <a:rPr lang="en-US"/>
            <a:t>Methods: Observation, interviews with sales managers, reviewing company data.</a:t>
          </a:r>
        </a:p>
      </dgm:t>
    </dgm:pt>
    <dgm:pt modelId="{A57BE8B9-39A0-482D-8DBC-A43535C149CA}" type="parTrans" cxnId="{2D0473BC-E991-4A17-BA9B-DE3F0422AF57}">
      <dgm:prSet/>
      <dgm:spPr/>
      <dgm:t>
        <a:bodyPr/>
        <a:lstStyle/>
        <a:p>
          <a:endParaRPr lang="en-US"/>
        </a:p>
      </dgm:t>
    </dgm:pt>
    <dgm:pt modelId="{24BEB3F5-403D-4641-B6F5-FFFC2635766C}" type="sibTrans" cxnId="{2D0473BC-E991-4A17-BA9B-DE3F0422AF57}">
      <dgm:prSet/>
      <dgm:spPr/>
      <dgm:t>
        <a:bodyPr/>
        <a:lstStyle/>
        <a:p>
          <a:endParaRPr lang="en-US"/>
        </a:p>
      </dgm:t>
    </dgm:pt>
    <dgm:pt modelId="{824FE4B7-7B56-40F8-81BB-9D63C847BD49}">
      <dgm:prSet/>
      <dgm:spPr/>
      <dgm:t>
        <a:bodyPr/>
        <a:lstStyle/>
        <a:p>
          <a:r>
            <a:rPr lang="en-US"/>
            <a:t>Outcome: Understanding key competencies for successful performance.</a:t>
          </a:r>
        </a:p>
      </dgm:t>
    </dgm:pt>
    <dgm:pt modelId="{F1785899-D1A8-41F3-B1AA-A9773887EE63}" type="parTrans" cxnId="{68DC42D6-6E29-4239-BAD8-AD784BF2CA50}">
      <dgm:prSet/>
      <dgm:spPr/>
      <dgm:t>
        <a:bodyPr/>
        <a:lstStyle/>
        <a:p>
          <a:endParaRPr lang="en-US"/>
        </a:p>
      </dgm:t>
    </dgm:pt>
    <dgm:pt modelId="{62839222-EB34-4CC4-9069-230A6CA44165}" type="sibTrans" cxnId="{68DC42D6-6E29-4239-BAD8-AD784BF2CA50}">
      <dgm:prSet/>
      <dgm:spPr/>
      <dgm:t>
        <a:bodyPr/>
        <a:lstStyle/>
        <a:p>
          <a:endParaRPr lang="en-US"/>
        </a:p>
      </dgm:t>
    </dgm:pt>
    <dgm:pt modelId="{B1378A01-FAF9-4FC1-A53C-17D409366993}" type="pres">
      <dgm:prSet presAssocID="{5A032EBE-6065-4620-A36E-70EE04053F74}" presName="root" presStyleCnt="0">
        <dgm:presLayoutVars>
          <dgm:dir/>
          <dgm:resizeHandles val="exact"/>
        </dgm:presLayoutVars>
      </dgm:prSet>
      <dgm:spPr/>
    </dgm:pt>
    <dgm:pt modelId="{2DD5EBA7-2131-427E-9016-7CCAFA951B4E}" type="pres">
      <dgm:prSet presAssocID="{C52FB6F6-CF56-41C3-A8F0-271BE06E1781}" presName="compNode" presStyleCnt="0"/>
      <dgm:spPr/>
    </dgm:pt>
    <dgm:pt modelId="{92B13540-E3F6-4D7D-A8CB-769BDC137B72}" type="pres">
      <dgm:prSet presAssocID="{C52FB6F6-CF56-41C3-A8F0-271BE06E1781}" presName="bgRect" presStyleLbl="bgShp" presStyleIdx="0" presStyleCnt="3"/>
      <dgm:spPr/>
    </dgm:pt>
    <dgm:pt modelId="{AC399053-1FF9-422B-8ECF-5590496E3AD8}" type="pres">
      <dgm:prSet presAssocID="{C52FB6F6-CF56-41C3-A8F0-271BE06E17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7F25EAB1-16C7-4147-8412-1DDC5A65FC9E}" type="pres">
      <dgm:prSet presAssocID="{C52FB6F6-CF56-41C3-A8F0-271BE06E1781}" presName="spaceRect" presStyleCnt="0"/>
      <dgm:spPr/>
    </dgm:pt>
    <dgm:pt modelId="{94382A53-9CC4-4D82-ADEB-7094F59E7B2D}" type="pres">
      <dgm:prSet presAssocID="{C52FB6F6-CF56-41C3-A8F0-271BE06E1781}" presName="parTx" presStyleLbl="revTx" presStyleIdx="0" presStyleCnt="3">
        <dgm:presLayoutVars>
          <dgm:chMax val="0"/>
          <dgm:chPref val="0"/>
        </dgm:presLayoutVars>
      </dgm:prSet>
      <dgm:spPr/>
    </dgm:pt>
    <dgm:pt modelId="{B2845314-8F86-4A24-B22D-D37A9E523B7F}" type="pres">
      <dgm:prSet presAssocID="{5416542D-9842-4EC9-9AA9-2C0E6103D249}" presName="sibTrans" presStyleCnt="0"/>
      <dgm:spPr/>
    </dgm:pt>
    <dgm:pt modelId="{8932A390-4EC1-49B6-B118-B6F2F67C897D}" type="pres">
      <dgm:prSet presAssocID="{7473C4A7-3D08-4921-8176-4EEB52D49CFF}" presName="compNode" presStyleCnt="0"/>
      <dgm:spPr/>
    </dgm:pt>
    <dgm:pt modelId="{94A4888C-87CA-4AB8-BAB3-708CD4D7259A}" type="pres">
      <dgm:prSet presAssocID="{7473C4A7-3D08-4921-8176-4EEB52D49CFF}" presName="bgRect" presStyleLbl="bgShp" presStyleIdx="1" presStyleCnt="3"/>
      <dgm:spPr/>
    </dgm:pt>
    <dgm:pt modelId="{7083C8D0-C52F-4D28-A830-07E47382EC3F}" type="pres">
      <dgm:prSet presAssocID="{7473C4A7-3D08-4921-8176-4EEB52D49C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CD9C60DB-51DD-4086-A526-58709893F64E}" type="pres">
      <dgm:prSet presAssocID="{7473C4A7-3D08-4921-8176-4EEB52D49CFF}" presName="spaceRect" presStyleCnt="0"/>
      <dgm:spPr/>
    </dgm:pt>
    <dgm:pt modelId="{A7BAF7F1-F19B-492F-9042-FCF4C7C9D44B}" type="pres">
      <dgm:prSet presAssocID="{7473C4A7-3D08-4921-8176-4EEB52D49CFF}" presName="parTx" presStyleLbl="revTx" presStyleIdx="1" presStyleCnt="3">
        <dgm:presLayoutVars>
          <dgm:chMax val="0"/>
          <dgm:chPref val="0"/>
        </dgm:presLayoutVars>
      </dgm:prSet>
      <dgm:spPr/>
    </dgm:pt>
    <dgm:pt modelId="{8D4E7A7B-B2E3-4343-899C-D0763F2E6681}" type="pres">
      <dgm:prSet presAssocID="{24BEB3F5-403D-4641-B6F5-FFFC2635766C}" presName="sibTrans" presStyleCnt="0"/>
      <dgm:spPr/>
    </dgm:pt>
    <dgm:pt modelId="{803DD87A-D7AE-48B1-9DC7-CD6BE9083E34}" type="pres">
      <dgm:prSet presAssocID="{824FE4B7-7B56-40F8-81BB-9D63C847BD49}" presName="compNode" presStyleCnt="0"/>
      <dgm:spPr/>
    </dgm:pt>
    <dgm:pt modelId="{03086EFD-F0DD-4B50-8F73-1BC236EB605E}" type="pres">
      <dgm:prSet presAssocID="{824FE4B7-7B56-40F8-81BB-9D63C847BD49}" presName="bgRect" presStyleLbl="bgShp" presStyleIdx="2" presStyleCnt="3"/>
      <dgm:spPr/>
    </dgm:pt>
    <dgm:pt modelId="{D2175151-C7BB-4E76-A9C5-690DB7A55304}" type="pres">
      <dgm:prSet presAssocID="{824FE4B7-7B56-40F8-81BB-9D63C847BD4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6741D81D-450C-4CDF-B115-ABE9A1FEFA5E}" type="pres">
      <dgm:prSet presAssocID="{824FE4B7-7B56-40F8-81BB-9D63C847BD49}" presName="spaceRect" presStyleCnt="0"/>
      <dgm:spPr/>
    </dgm:pt>
    <dgm:pt modelId="{67EFA1D4-8D34-4F56-A3BC-488E6055337C}" type="pres">
      <dgm:prSet presAssocID="{824FE4B7-7B56-40F8-81BB-9D63C847BD4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3AD370A-53C4-427F-BF67-398A3E7E6978}" type="presOf" srcId="{824FE4B7-7B56-40F8-81BB-9D63C847BD49}" destId="{67EFA1D4-8D34-4F56-A3BC-488E6055337C}" srcOrd="0" destOrd="0" presId="urn:microsoft.com/office/officeart/2018/2/layout/IconVerticalSolidList"/>
    <dgm:cxn modelId="{C3D5EF31-B3F9-467D-83AE-831D6DC88200}" type="presOf" srcId="{5A032EBE-6065-4620-A36E-70EE04053F74}" destId="{B1378A01-FAF9-4FC1-A53C-17D409366993}" srcOrd="0" destOrd="0" presId="urn:microsoft.com/office/officeart/2018/2/layout/IconVerticalSolidList"/>
    <dgm:cxn modelId="{B3786084-E485-4B41-B99A-8D2820E0A886}" type="presOf" srcId="{7473C4A7-3D08-4921-8176-4EEB52D49CFF}" destId="{A7BAF7F1-F19B-492F-9042-FCF4C7C9D44B}" srcOrd="0" destOrd="0" presId="urn:microsoft.com/office/officeart/2018/2/layout/IconVerticalSolidList"/>
    <dgm:cxn modelId="{54AADA85-D355-4575-88BA-80F2E6230E04}" srcId="{5A032EBE-6065-4620-A36E-70EE04053F74}" destId="{C52FB6F6-CF56-41C3-A8F0-271BE06E1781}" srcOrd="0" destOrd="0" parTransId="{81AE8EA2-FAAB-4197-A14B-EFFB74822460}" sibTransId="{5416542D-9842-4EC9-9AA9-2C0E6103D249}"/>
    <dgm:cxn modelId="{6B54FCB3-1D98-4EC5-AA98-1A10255D0775}" type="presOf" srcId="{C52FB6F6-CF56-41C3-A8F0-271BE06E1781}" destId="{94382A53-9CC4-4D82-ADEB-7094F59E7B2D}" srcOrd="0" destOrd="0" presId="urn:microsoft.com/office/officeart/2018/2/layout/IconVerticalSolidList"/>
    <dgm:cxn modelId="{2D0473BC-E991-4A17-BA9B-DE3F0422AF57}" srcId="{5A032EBE-6065-4620-A36E-70EE04053F74}" destId="{7473C4A7-3D08-4921-8176-4EEB52D49CFF}" srcOrd="1" destOrd="0" parTransId="{A57BE8B9-39A0-482D-8DBC-A43535C149CA}" sibTransId="{24BEB3F5-403D-4641-B6F5-FFFC2635766C}"/>
    <dgm:cxn modelId="{68DC42D6-6E29-4239-BAD8-AD784BF2CA50}" srcId="{5A032EBE-6065-4620-A36E-70EE04053F74}" destId="{824FE4B7-7B56-40F8-81BB-9D63C847BD49}" srcOrd="2" destOrd="0" parTransId="{F1785899-D1A8-41F3-B1AA-A9773887EE63}" sibTransId="{62839222-EB34-4CC4-9069-230A6CA44165}"/>
    <dgm:cxn modelId="{C02F18B5-3784-4E7C-99F7-2877F9846666}" type="presParOf" srcId="{B1378A01-FAF9-4FC1-A53C-17D409366993}" destId="{2DD5EBA7-2131-427E-9016-7CCAFA951B4E}" srcOrd="0" destOrd="0" presId="urn:microsoft.com/office/officeart/2018/2/layout/IconVerticalSolidList"/>
    <dgm:cxn modelId="{DE57EE28-80AE-4407-8E1A-19D88E9B56C3}" type="presParOf" srcId="{2DD5EBA7-2131-427E-9016-7CCAFA951B4E}" destId="{92B13540-E3F6-4D7D-A8CB-769BDC137B72}" srcOrd="0" destOrd="0" presId="urn:microsoft.com/office/officeart/2018/2/layout/IconVerticalSolidList"/>
    <dgm:cxn modelId="{71CBA518-632F-417F-9DDB-775784ABFD64}" type="presParOf" srcId="{2DD5EBA7-2131-427E-9016-7CCAFA951B4E}" destId="{AC399053-1FF9-422B-8ECF-5590496E3AD8}" srcOrd="1" destOrd="0" presId="urn:microsoft.com/office/officeart/2018/2/layout/IconVerticalSolidList"/>
    <dgm:cxn modelId="{CC3489F2-55F4-43E7-A31F-92D4800D0BC4}" type="presParOf" srcId="{2DD5EBA7-2131-427E-9016-7CCAFA951B4E}" destId="{7F25EAB1-16C7-4147-8412-1DDC5A65FC9E}" srcOrd="2" destOrd="0" presId="urn:microsoft.com/office/officeart/2018/2/layout/IconVerticalSolidList"/>
    <dgm:cxn modelId="{362DBCEB-4AE5-4CCB-9D59-B819D6150587}" type="presParOf" srcId="{2DD5EBA7-2131-427E-9016-7CCAFA951B4E}" destId="{94382A53-9CC4-4D82-ADEB-7094F59E7B2D}" srcOrd="3" destOrd="0" presId="urn:microsoft.com/office/officeart/2018/2/layout/IconVerticalSolidList"/>
    <dgm:cxn modelId="{8E47DB9E-7CC0-40BB-BC58-C8184A4876F4}" type="presParOf" srcId="{B1378A01-FAF9-4FC1-A53C-17D409366993}" destId="{B2845314-8F86-4A24-B22D-D37A9E523B7F}" srcOrd="1" destOrd="0" presId="urn:microsoft.com/office/officeart/2018/2/layout/IconVerticalSolidList"/>
    <dgm:cxn modelId="{14C456AB-8E51-4D2F-9E9F-2C9CE7AC303F}" type="presParOf" srcId="{B1378A01-FAF9-4FC1-A53C-17D409366993}" destId="{8932A390-4EC1-49B6-B118-B6F2F67C897D}" srcOrd="2" destOrd="0" presId="urn:microsoft.com/office/officeart/2018/2/layout/IconVerticalSolidList"/>
    <dgm:cxn modelId="{8F5585F8-651A-4040-8916-EA7D4E086DA1}" type="presParOf" srcId="{8932A390-4EC1-49B6-B118-B6F2F67C897D}" destId="{94A4888C-87CA-4AB8-BAB3-708CD4D7259A}" srcOrd="0" destOrd="0" presId="urn:microsoft.com/office/officeart/2018/2/layout/IconVerticalSolidList"/>
    <dgm:cxn modelId="{9107F4A2-F9E8-4136-8389-68A4323AB8A2}" type="presParOf" srcId="{8932A390-4EC1-49B6-B118-B6F2F67C897D}" destId="{7083C8D0-C52F-4D28-A830-07E47382EC3F}" srcOrd="1" destOrd="0" presId="urn:microsoft.com/office/officeart/2018/2/layout/IconVerticalSolidList"/>
    <dgm:cxn modelId="{C85848A2-5721-40E4-A1D7-FE8E27E5D709}" type="presParOf" srcId="{8932A390-4EC1-49B6-B118-B6F2F67C897D}" destId="{CD9C60DB-51DD-4086-A526-58709893F64E}" srcOrd="2" destOrd="0" presId="urn:microsoft.com/office/officeart/2018/2/layout/IconVerticalSolidList"/>
    <dgm:cxn modelId="{34B0DEDB-B132-40BC-90F1-5165227B17DC}" type="presParOf" srcId="{8932A390-4EC1-49B6-B118-B6F2F67C897D}" destId="{A7BAF7F1-F19B-492F-9042-FCF4C7C9D44B}" srcOrd="3" destOrd="0" presId="urn:microsoft.com/office/officeart/2018/2/layout/IconVerticalSolidList"/>
    <dgm:cxn modelId="{5359267F-7348-4E06-A34B-CF766BBE28CB}" type="presParOf" srcId="{B1378A01-FAF9-4FC1-A53C-17D409366993}" destId="{8D4E7A7B-B2E3-4343-899C-D0763F2E6681}" srcOrd="3" destOrd="0" presId="urn:microsoft.com/office/officeart/2018/2/layout/IconVerticalSolidList"/>
    <dgm:cxn modelId="{06A8C8FB-7515-4814-B00E-DCB3A5A8A729}" type="presParOf" srcId="{B1378A01-FAF9-4FC1-A53C-17D409366993}" destId="{803DD87A-D7AE-48B1-9DC7-CD6BE9083E34}" srcOrd="4" destOrd="0" presId="urn:microsoft.com/office/officeart/2018/2/layout/IconVerticalSolidList"/>
    <dgm:cxn modelId="{7029F9A7-1983-4DDD-8151-43059DFF84CA}" type="presParOf" srcId="{803DD87A-D7AE-48B1-9DC7-CD6BE9083E34}" destId="{03086EFD-F0DD-4B50-8F73-1BC236EB605E}" srcOrd="0" destOrd="0" presId="urn:microsoft.com/office/officeart/2018/2/layout/IconVerticalSolidList"/>
    <dgm:cxn modelId="{0D79DFEE-3B5F-4CEE-BC09-2746A1E64923}" type="presParOf" srcId="{803DD87A-D7AE-48B1-9DC7-CD6BE9083E34}" destId="{D2175151-C7BB-4E76-A9C5-690DB7A55304}" srcOrd="1" destOrd="0" presId="urn:microsoft.com/office/officeart/2018/2/layout/IconVerticalSolidList"/>
    <dgm:cxn modelId="{FEA80260-99D7-41E6-B461-B480A6168BF5}" type="presParOf" srcId="{803DD87A-D7AE-48B1-9DC7-CD6BE9083E34}" destId="{6741D81D-450C-4CDF-B115-ABE9A1FEFA5E}" srcOrd="2" destOrd="0" presId="urn:microsoft.com/office/officeart/2018/2/layout/IconVerticalSolidList"/>
    <dgm:cxn modelId="{07BF643E-A104-448C-B53E-B60D87D0DEB7}" type="presParOf" srcId="{803DD87A-D7AE-48B1-9DC7-CD6BE9083E34}" destId="{67EFA1D4-8D34-4F56-A3BC-488E605533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B7088E-79E0-4438-BC4B-561081A3C1C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9567BE8-AD5A-40F2-8BAF-6BAF79F3D22E}">
      <dgm:prSet/>
      <dgm:spPr/>
      <dgm:t>
        <a:bodyPr/>
        <a:lstStyle/>
        <a:p>
          <a:r>
            <a:rPr lang="en-US"/>
            <a:t>Responsibilities:</a:t>
          </a:r>
        </a:p>
      </dgm:t>
    </dgm:pt>
    <dgm:pt modelId="{3374FA2D-B66A-4A81-BD7C-153F1DA70DAC}" type="parTrans" cxnId="{796CC831-814F-4AE3-B911-1606CCE77A24}">
      <dgm:prSet/>
      <dgm:spPr/>
      <dgm:t>
        <a:bodyPr/>
        <a:lstStyle/>
        <a:p>
          <a:endParaRPr lang="en-US"/>
        </a:p>
      </dgm:t>
    </dgm:pt>
    <dgm:pt modelId="{902B9AB7-C3DF-459B-99F8-43A1E85F969A}" type="sibTrans" cxnId="{796CC831-814F-4AE3-B911-1606CCE77A24}">
      <dgm:prSet/>
      <dgm:spPr/>
      <dgm:t>
        <a:bodyPr/>
        <a:lstStyle/>
        <a:p>
          <a:endParaRPr lang="en-US"/>
        </a:p>
      </dgm:t>
    </dgm:pt>
    <dgm:pt modelId="{14B050AF-52A7-4C45-8DB3-77612AF726B4}">
      <dgm:prSet/>
      <dgm:spPr/>
      <dgm:t>
        <a:bodyPr/>
        <a:lstStyle/>
        <a:p>
          <a:r>
            <a:rPr lang="en-US"/>
            <a:t>• Promote and sell cars</a:t>
          </a:r>
        </a:p>
      </dgm:t>
    </dgm:pt>
    <dgm:pt modelId="{51906FF8-84B0-4A87-B79B-8B43D6200C7A}" type="parTrans" cxnId="{9C6CB069-3BF1-49E1-8141-623519E3B69B}">
      <dgm:prSet/>
      <dgm:spPr/>
      <dgm:t>
        <a:bodyPr/>
        <a:lstStyle/>
        <a:p>
          <a:endParaRPr lang="en-US"/>
        </a:p>
      </dgm:t>
    </dgm:pt>
    <dgm:pt modelId="{54C41C51-EAAD-41E5-8211-E3A3EF1B1742}" type="sibTrans" cxnId="{9C6CB069-3BF1-49E1-8141-623519E3B69B}">
      <dgm:prSet/>
      <dgm:spPr/>
      <dgm:t>
        <a:bodyPr/>
        <a:lstStyle/>
        <a:p>
          <a:endParaRPr lang="en-US"/>
        </a:p>
      </dgm:t>
    </dgm:pt>
    <dgm:pt modelId="{FEDC78EA-8AC8-4267-A8EF-FBD07D5E13CA}">
      <dgm:prSet/>
      <dgm:spPr/>
      <dgm:t>
        <a:bodyPr/>
        <a:lstStyle/>
        <a:p>
          <a:r>
            <a:rPr lang="en-US"/>
            <a:t>• Achieve monthly targets</a:t>
          </a:r>
        </a:p>
      </dgm:t>
    </dgm:pt>
    <dgm:pt modelId="{8CC683AF-4EA0-4CB9-8492-E8D89CCE50B7}" type="parTrans" cxnId="{B68A3C62-D417-46AD-97F5-B7C88BF2FBCF}">
      <dgm:prSet/>
      <dgm:spPr/>
      <dgm:t>
        <a:bodyPr/>
        <a:lstStyle/>
        <a:p>
          <a:endParaRPr lang="en-US"/>
        </a:p>
      </dgm:t>
    </dgm:pt>
    <dgm:pt modelId="{EDB3355F-EDB8-474F-894B-CA373853B2D0}" type="sibTrans" cxnId="{B68A3C62-D417-46AD-97F5-B7C88BF2FBCF}">
      <dgm:prSet/>
      <dgm:spPr/>
      <dgm:t>
        <a:bodyPr/>
        <a:lstStyle/>
        <a:p>
          <a:endParaRPr lang="en-US"/>
        </a:p>
      </dgm:t>
    </dgm:pt>
    <dgm:pt modelId="{0895BB7A-2E7A-4491-978D-92145355AE9D}">
      <dgm:prSet/>
      <dgm:spPr/>
      <dgm:t>
        <a:bodyPr/>
        <a:lstStyle/>
        <a:p>
          <a:r>
            <a:rPr lang="en-US"/>
            <a:t>• Build relationships with customers</a:t>
          </a:r>
        </a:p>
      </dgm:t>
    </dgm:pt>
    <dgm:pt modelId="{0696381F-5A27-4850-AFDF-EA109D6ECBAA}" type="parTrans" cxnId="{D2F41D0A-FFAF-4A3C-AF71-D23F92066632}">
      <dgm:prSet/>
      <dgm:spPr/>
      <dgm:t>
        <a:bodyPr/>
        <a:lstStyle/>
        <a:p>
          <a:endParaRPr lang="en-US"/>
        </a:p>
      </dgm:t>
    </dgm:pt>
    <dgm:pt modelId="{F4EC1B1F-7315-45C5-A79A-4CFDDA0DD81D}" type="sibTrans" cxnId="{D2F41D0A-FFAF-4A3C-AF71-D23F92066632}">
      <dgm:prSet/>
      <dgm:spPr/>
      <dgm:t>
        <a:bodyPr/>
        <a:lstStyle/>
        <a:p>
          <a:endParaRPr lang="en-US"/>
        </a:p>
      </dgm:t>
    </dgm:pt>
    <dgm:pt modelId="{7F8A752F-1271-47FD-805D-380905A4A758}">
      <dgm:prSet/>
      <dgm:spPr/>
      <dgm:t>
        <a:bodyPr/>
        <a:lstStyle/>
        <a:p>
          <a:r>
            <a:rPr lang="en-US"/>
            <a:t>• Prepare finance and insurance documents</a:t>
          </a:r>
        </a:p>
      </dgm:t>
    </dgm:pt>
    <dgm:pt modelId="{9C0F5C79-6BA3-41AF-B25D-F4186EA18107}" type="parTrans" cxnId="{F6CFDF01-D651-4853-AACF-C6CF8841E5A2}">
      <dgm:prSet/>
      <dgm:spPr/>
      <dgm:t>
        <a:bodyPr/>
        <a:lstStyle/>
        <a:p>
          <a:endParaRPr lang="en-US"/>
        </a:p>
      </dgm:t>
    </dgm:pt>
    <dgm:pt modelId="{E8C2D7DD-63BF-446B-B0EE-49D238F51DF1}" type="sibTrans" cxnId="{F6CFDF01-D651-4853-AACF-C6CF8841E5A2}">
      <dgm:prSet/>
      <dgm:spPr/>
      <dgm:t>
        <a:bodyPr/>
        <a:lstStyle/>
        <a:p>
          <a:endParaRPr lang="en-US"/>
        </a:p>
      </dgm:t>
    </dgm:pt>
    <dgm:pt modelId="{A22A3E73-0056-48E4-91D0-D8A19543FCB9}">
      <dgm:prSet/>
      <dgm:spPr/>
      <dgm:t>
        <a:bodyPr/>
        <a:lstStyle/>
        <a:p>
          <a:r>
            <a:rPr lang="en-US"/>
            <a:t>• Follow company sales policies</a:t>
          </a:r>
        </a:p>
      </dgm:t>
    </dgm:pt>
    <dgm:pt modelId="{DB82BBA1-442C-4E50-9D0B-7B7BBB4301B7}" type="parTrans" cxnId="{5B03C623-1DC6-469B-A257-8554C71525E3}">
      <dgm:prSet/>
      <dgm:spPr/>
      <dgm:t>
        <a:bodyPr/>
        <a:lstStyle/>
        <a:p>
          <a:endParaRPr lang="en-US"/>
        </a:p>
      </dgm:t>
    </dgm:pt>
    <dgm:pt modelId="{313A436D-8F42-4667-AA68-1C577786A064}" type="sibTrans" cxnId="{5B03C623-1DC6-469B-A257-8554C71525E3}">
      <dgm:prSet/>
      <dgm:spPr/>
      <dgm:t>
        <a:bodyPr/>
        <a:lstStyle/>
        <a:p>
          <a:endParaRPr lang="en-US"/>
        </a:p>
      </dgm:t>
    </dgm:pt>
    <dgm:pt modelId="{E3911BD2-2278-4E27-9A31-D8A0AAA76A46}" type="pres">
      <dgm:prSet presAssocID="{7DB7088E-79E0-4438-BC4B-561081A3C1CC}" presName="root" presStyleCnt="0">
        <dgm:presLayoutVars>
          <dgm:dir/>
          <dgm:resizeHandles val="exact"/>
        </dgm:presLayoutVars>
      </dgm:prSet>
      <dgm:spPr/>
    </dgm:pt>
    <dgm:pt modelId="{758D364A-C78F-4A97-8670-4CE4EB63F1BB}" type="pres">
      <dgm:prSet presAssocID="{29567BE8-AD5A-40F2-8BAF-6BAF79F3D22E}" presName="compNode" presStyleCnt="0"/>
      <dgm:spPr/>
    </dgm:pt>
    <dgm:pt modelId="{0F166597-F210-4663-80F9-EADF6BF7B095}" type="pres">
      <dgm:prSet presAssocID="{29567BE8-AD5A-40F2-8BAF-6BAF79F3D22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1556D6C-A1B1-4E29-9F08-4CA194C659E4}" type="pres">
      <dgm:prSet presAssocID="{29567BE8-AD5A-40F2-8BAF-6BAF79F3D22E}" presName="spaceRect" presStyleCnt="0"/>
      <dgm:spPr/>
    </dgm:pt>
    <dgm:pt modelId="{8D0B423A-A08A-4351-B9FF-E2FE73C73EFD}" type="pres">
      <dgm:prSet presAssocID="{29567BE8-AD5A-40F2-8BAF-6BAF79F3D22E}" presName="textRect" presStyleLbl="revTx" presStyleIdx="0" presStyleCnt="6">
        <dgm:presLayoutVars>
          <dgm:chMax val="1"/>
          <dgm:chPref val="1"/>
        </dgm:presLayoutVars>
      </dgm:prSet>
      <dgm:spPr/>
    </dgm:pt>
    <dgm:pt modelId="{3719131D-B3B5-40AD-9630-884D0D61A9DE}" type="pres">
      <dgm:prSet presAssocID="{902B9AB7-C3DF-459B-99F8-43A1E85F969A}" presName="sibTrans" presStyleCnt="0"/>
      <dgm:spPr/>
    </dgm:pt>
    <dgm:pt modelId="{37FBB03C-6409-4A2C-BA99-8DA166922915}" type="pres">
      <dgm:prSet presAssocID="{14B050AF-52A7-4C45-8DB3-77612AF726B4}" presName="compNode" presStyleCnt="0"/>
      <dgm:spPr/>
    </dgm:pt>
    <dgm:pt modelId="{4BED8337-51CD-485B-AB49-6522D5072D7C}" type="pres">
      <dgm:prSet presAssocID="{14B050AF-52A7-4C45-8DB3-77612AF726B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2CA5BA43-9D04-4E32-9655-5E8D03F3A233}" type="pres">
      <dgm:prSet presAssocID="{14B050AF-52A7-4C45-8DB3-77612AF726B4}" presName="spaceRect" presStyleCnt="0"/>
      <dgm:spPr/>
    </dgm:pt>
    <dgm:pt modelId="{2905F099-4B1B-4BAE-836F-1047CC32B1E2}" type="pres">
      <dgm:prSet presAssocID="{14B050AF-52A7-4C45-8DB3-77612AF726B4}" presName="textRect" presStyleLbl="revTx" presStyleIdx="1" presStyleCnt="6">
        <dgm:presLayoutVars>
          <dgm:chMax val="1"/>
          <dgm:chPref val="1"/>
        </dgm:presLayoutVars>
      </dgm:prSet>
      <dgm:spPr/>
    </dgm:pt>
    <dgm:pt modelId="{52EF342E-8FEB-49C5-89DD-463966EA9084}" type="pres">
      <dgm:prSet presAssocID="{54C41C51-EAAD-41E5-8211-E3A3EF1B1742}" presName="sibTrans" presStyleCnt="0"/>
      <dgm:spPr/>
    </dgm:pt>
    <dgm:pt modelId="{8B4CD993-A9D9-4D9F-8E76-5623E6921B7B}" type="pres">
      <dgm:prSet presAssocID="{FEDC78EA-8AC8-4267-A8EF-FBD07D5E13CA}" presName="compNode" presStyleCnt="0"/>
      <dgm:spPr/>
    </dgm:pt>
    <dgm:pt modelId="{2E4E275F-D25E-4B77-8037-938EDB986B9B}" type="pres">
      <dgm:prSet presAssocID="{FEDC78EA-8AC8-4267-A8EF-FBD07D5E13C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04B7059-36FA-4E31-A5CE-87C7BE0BBA8D}" type="pres">
      <dgm:prSet presAssocID="{FEDC78EA-8AC8-4267-A8EF-FBD07D5E13CA}" presName="spaceRect" presStyleCnt="0"/>
      <dgm:spPr/>
    </dgm:pt>
    <dgm:pt modelId="{01DD8C71-2D57-45C6-B1CB-EA8D07CC532E}" type="pres">
      <dgm:prSet presAssocID="{FEDC78EA-8AC8-4267-A8EF-FBD07D5E13CA}" presName="textRect" presStyleLbl="revTx" presStyleIdx="2" presStyleCnt="6">
        <dgm:presLayoutVars>
          <dgm:chMax val="1"/>
          <dgm:chPref val="1"/>
        </dgm:presLayoutVars>
      </dgm:prSet>
      <dgm:spPr/>
    </dgm:pt>
    <dgm:pt modelId="{464B4CF2-D0B8-4FC8-ADB5-EE306F1CF596}" type="pres">
      <dgm:prSet presAssocID="{EDB3355F-EDB8-474F-894B-CA373853B2D0}" presName="sibTrans" presStyleCnt="0"/>
      <dgm:spPr/>
    </dgm:pt>
    <dgm:pt modelId="{190A02B2-834A-4C97-93E8-3E289DBF6463}" type="pres">
      <dgm:prSet presAssocID="{0895BB7A-2E7A-4491-978D-92145355AE9D}" presName="compNode" presStyleCnt="0"/>
      <dgm:spPr/>
    </dgm:pt>
    <dgm:pt modelId="{0E2E17B2-6C43-4AF7-8811-31058AFCC7F7}" type="pres">
      <dgm:prSet presAssocID="{0895BB7A-2E7A-4491-978D-92145355AE9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E9920C03-CFD6-46F8-8A10-128037AD9AC5}" type="pres">
      <dgm:prSet presAssocID="{0895BB7A-2E7A-4491-978D-92145355AE9D}" presName="spaceRect" presStyleCnt="0"/>
      <dgm:spPr/>
    </dgm:pt>
    <dgm:pt modelId="{CEF98E50-B94B-4349-8F15-23F66B3D1E96}" type="pres">
      <dgm:prSet presAssocID="{0895BB7A-2E7A-4491-978D-92145355AE9D}" presName="textRect" presStyleLbl="revTx" presStyleIdx="3" presStyleCnt="6">
        <dgm:presLayoutVars>
          <dgm:chMax val="1"/>
          <dgm:chPref val="1"/>
        </dgm:presLayoutVars>
      </dgm:prSet>
      <dgm:spPr/>
    </dgm:pt>
    <dgm:pt modelId="{DB8AD26B-990F-424A-9260-35F10AFAFF07}" type="pres">
      <dgm:prSet presAssocID="{F4EC1B1F-7315-45C5-A79A-4CFDDA0DD81D}" presName="sibTrans" presStyleCnt="0"/>
      <dgm:spPr/>
    </dgm:pt>
    <dgm:pt modelId="{81E04507-2F17-4543-A207-B11D44A1FA26}" type="pres">
      <dgm:prSet presAssocID="{7F8A752F-1271-47FD-805D-380905A4A758}" presName="compNode" presStyleCnt="0"/>
      <dgm:spPr/>
    </dgm:pt>
    <dgm:pt modelId="{5368B7BE-2D64-4473-BD19-DAA7593CCAB6}" type="pres">
      <dgm:prSet presAssocID="{7F8A752F-1271-47FD-805D-380905A4A75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F988DE79-5958-409A-98B4-7C9ABDA30343}" type="pres">
      <dgm:prSet presAssocID="{7F8A752F-1271-47FD-805D-380905A4A758}" presName="spaceRect" presStyleCnt="0"/>
      <dgm:spPr/>
    </dgm:pt>
    <dgm:pt modelId="{51FD175B-2364-4851-9AE9-C5FFEEC41511}" type="pres">
      <dgm:prSet presAssocID="{7F8A752F-1271-47FD-805D-380905A4A758}" presName="textRect" presStyleLbl="revTx" presStyleIdx="4" presStyleCnt="6">
        <dgm:presLayoutVars>
          <dgm:chMax val="1"/>
          <dgm:chPref val="1"/>
        </dgm:presLayoutVars>
      </dgm:prSet>
      <dgm:spPr/>
    </dgm:pt>
    <dgm:pt modelId="{1CA5AB13-C43C-4B93-A8BE-F2E2AED55BD8}" type="pres">
      <dgm:prSet presAssocID="{E8C2D7DD-63BF-446B-B0EE-49D238F51DF1}" presName="sibTrans" presStyleCnt="0"/>
      <dgm:spPr/>
    </dgm:pt>
    <dgm:pt modelId="{59DA2124-4F74-484E-8135-A6BE025FE2B7}" type="pres">
      <dgm:prSet presAssocID="{A22A3E73-0056-48E4-91D0-D8A19543FCB9}" presName="compNode" presStyleCnt="0"/>
      <dgm:spPr/>
    </dgm:pt>
    <dgm:pt modelId="{6C10AB5E-2ECC-42A7-86F2-4802562D0B13}" type="pres">
      <dgm:prSet presAssocID="{A22A3E73-0056-48E4-91D0-D8A19543FCB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7C3E418-E048-44C2-8C3F-50023E76A4E2}" type="pres">
      <dgm:prSet presAssocID="{A22A3E73-0056-48E4-91D0-D8A19543FCB9}" presName="spaceRect" presStyleCnt="0"/>
      <dgm:spPr/>
    </dgm:pt>
    <dgm:pt modelId="{886A6319-0293-4114-8DA0-A5E4510C4518}" type="pres">
      <dgm:prSet presAssocID="{A22A3E73-0056-48E4-91D0-D8A19543FCB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6CFDF01-D651-4853-AACF-C6CF8841E5A2}" srcId="{7DB7088E-79E0-4438-BC4B-561081A3C1CC}" destId="{7F8A752F-1271-47FD-805D-380905A4A758}" srcOrd="4" destOrd="0" parTransId="{9C0F5C79-6BA3-41AF-B25D-F4186EA18107}" sibTransId="{E8C2D7DD-63BF-446B-B0EE-49D238F51DF1}"/>
    <dgm:cxn modelId="{D2F41D0A-FFAF-4A3C-AF71-D23F92066632}" srcId="{7DB7088E-79E0-4438-BC4B-561081A3C1CC}" destId="{0895BB7A-2E7A-4491-978D-92145355AE9D}" srcOrd="3" destOrd="0" parTransId="{0696381F-5A27-4850-AFDF-EA109D6ECBAA}" sibTransId="{F4EC1B1F-7315-45C5-A79A-4CFDDA0DD81D}"/>
    <dgm:cxn modelId="{5B03C623-1DC6-469B-A257-8554C71525E3}" srcId="{7DB7088E-79E0-4438-BC4B-561081A3C1CC}" destId="{A22A3E73-0056-48E4-91D0-D8A19543FCB9}" srcOrd="5" destOrd="0" parTransId="{DB82BBA1-442C-4E50-9D0B-7B7BBB4301B7}" sibTransId="{313A436D-8F42-4667-AA68-1C577786A064}"/>
    <dgm:cxn modelId="{796CC831-814F-4AE3-B911-1606CCE77A24}" srcId="{7DB7088E-79E0-4438-BC4B-561081A3C1CC}" destId="{29567BE8-AD5A-40F2-8BAF-6BAF79F3D22E}" srcOrd="0" destOrd="0" parTransId="{3374FA2D-B66A-4A81-BD7C-153F1DA70DAC}" sibTransId="{902B9AB7-C3DF-459B-99F8-43A1E85F969A}"/>
    <dgm:cxn modelId="{932E7135-0BD4-4F57-80EC-377D927CD713}" type="presOf" srcId="{14B050AF-52A7-4C45-8DB3-77612AF726B4}" destId="{2905F099-4B1B-4BAE-836F-1047CC32B1E2}" srcOrd="0" destOrd="0" presId="urn:microsoft.com/office/officeart/2018/2/layout/IconLabelList"/>
    <dgm:cxn modelId="{5D00A73B-7A91-488D-9D8B-0494719EEC64}" type="presOf" srcId="{0895BB7A-2E7A-4491-978D-92145355AE9D}" destId="{CEF98E50-B94B-4349-8F15-23F66B3D1E96}" srcOrd="0" destOrd="0" presId="urn:microsoft.com/office/officeart/2018/2/layout/IconLabelList"/>
    <dgm:cxn modelId="{B68A3C62-D417-46AD-97F5-B7C88BF2FBCF}" srcId="{7DB7088E-79E0-4438-BC4B-561081A3C1CC}" destId="{FEDC78EA-8AC8-4267-A8EF-FBD07D5E13CA}" srcOrd="2" destOrd="0" parTransId="{8CC683AF-4EA0-4CB9-8492-E8D89CCE50B7}" sibTransId="{EDB3355F-EDB8-474F-894B-CA373853B2D0}"/>
    <dgm:cxn modelId="{9C6CB069-3BF1-49E1-8141-623519E3B69B}" srcId="{7DB7088E-79E0-4438-BC4B-561081A3C1CC}" destId="{14B050AF-52A7-4C45-8DB3-77612AF726B4}" srcOrd="1" destOrd="0" parTransId="{51906FF8-84B0-4A87-B79B-8B43D6200C7A}" sibTransId="{54C41C51-EAAD-41E5-8211-E3A3EF1B1742}"/>
    <dgm:cxn modelId="{0F891157-6293-47F0-A655-8224CCE24F32}" type="presOf" srcId="{FEDC78EA-8AC8-4267-A8EF-FBD07D5E13CA}" destId="{01DD8C71-2D57-45C6-B1CB-EA8D07CC532E}" srcOrd="0" destOrd="0" presId="urn:microsoft.com/office/officeart/2018/2/layout/IconLabelList"/>
    <dgm:cxn modelId="{632C1578-0DDF-4E24-BC47-2A9EE64A8D89}" type="presOf" srcId="{29567BE8-AD5A-40F2-8BAF-6BAF79F3D22E}" destId="{8D0B423A-A08A-4351-B9FF-E2FE73C73EFD}" srcOrd="0" destOrd="0" presId="urn:microsoft.com/office/officeart/2018/2/layout/IconLabelList"/>
    <dgm:cxn modelId="{781A6FB7-75AB-4477-A08B-DDCD5DB31EE9}" type="presOf" srcId="{7F8A752F-1271-47FD-805D-380905A4A758}" destId="{51FD175B-2364-4851-9AE9-C5FFEEC41511}" srcOrd="0" destOrd="0" presId="urn:microsoft.com/office/officeart/2018/2/layout/IconLabelList"/>
    <dgm:cxn modelId="{A33B9BEA-49C8-41A0-A3E5-0D4468931FE1}" type="presOf" srcId="{7DB7088E-79E0-4438-BC4B-561081A3C1CC}" destId="{E3911BD2-2278-4E27-9A31-D8A0AAA76A46}" srcOrd="0" destOrd="0" presId="urn:microsoft.com/office/officeart/2018/2/layout/IconLabelList"/>
    <dgm:cxn modelId="{4B071FFB-1FD2-4BE1-AA54-A85BFEF588E6}" type="presOf" srcId="{A22A3E73-0056-48E4-91D0-D8A19543FCB9}" destId="{886A6319-0293-4114-8DA0-A5E4510C4518}" srcOrd="0" destOrd="0" presId="urn:microsoft.com/office/officeart/2018/2/layout/IconLabelList"/>
    <dgm:cxn modelId="{8169BB4F-F042-4AA5-8736-4728C28F5F2F}" type="presParOf" srcId="{E3911BD2-2278-4E27-9A31-D8A0AAA76A46}" destId="{758D364A-C78F-4A97-8670-4CE4EB63F1BB}" srcOrd="0" destOrd="0" presId="urn:microsoft.com/office/officeart/2018/2/layout/IconLabelList"/>
    <dgm:cxn modelId="{3FFD28B9-79C7-4BA4-85C4-D523C0B46796}" type="presParOf" srcId="{758D364A-C78F-4A97-8670-4CE4EB63F1BB}" destId="{0F166597-F210-4663-80F9-EADF6BF7B095}" srcOrd="0" destOrd="0" presId="urn:microsoft.com/office/officeart/2018/2/layout/IconLabelList"/>
    <dgm:cxn modelId="{E2FD848D-2FAD-4204-9A1C-013D22658891}" type="presParOf" srcId="{758D364A-C78F-4A97-8670-4CE4EB63F1BB}" destId="{71556D6C-A1B1-4E29-9F08-4CA194C659E4}" srcOrd="1" destOrd="0" presId="urn:microsoft.com/office/officeart/2018/2/layout/IconLabelList"/>
    <dgm:cxn modelId="{BDA410A6-E040-47F2-B7A4-CA1C2743A272}" type="presParOf" srcId="{758D364A-C78F-4A97-8670-4CE4EB63F1BB}" destId="{8D0B423A-A08A-4351-B9FF-E2FE73C73EFD}" srcOrd="2" destOrd="0" presId="urn:microsoft.com/office/officeart/2018/2/layout/IconLabelList"/>
    <dgm:cxn modelId="{F4553D65-D7E0-44F4-ADD0-83059D8DB33A}" type="presParOf" srcId="{E3911BD2-2278-4E27-9A31-D8A0AAA76A46}" destId="{3719131D-B3B5-40AD-9630-884D0D61A9DE}" srcOrd="1" destOrd="0" presId="urn:microsoft.com/office/officeart/2018/2/layout/IconLabelList"/>
    <dgm:cxn modelId="{0F32609C-6F9A-4465-B000-23FB373CB495}" type="presParOf" srcId="{E3911BD2-2278-4E27-9A31-D8A0AAA76A46}" destId="{37FBB03C-6409-4A2C-BA99-8DA166922915}" srcOrd="2" destOrd="0" presId="urn:microsoft.com/office/officeart/2018/2/layout/IconLabelList"/>
    <dgm:cxn modelId="{FE09F8D9-0416-4E9D-88A1-259A2E206B66}" type="presParOf" srcId="{37FBB03C-6409-4A2C-BA99-8DA166922915}" destId="{4BED8337-51CD-485B-AB49-6522D5072D7C}" srcOrd="0" destOrd="0" presId="urn:microsoft.com/office/officeart/2018/2/layout/IconLabelList"/>
    <dgm:cxn modelId="{B6CCBAE4-A6DE-4766-8D7D-AE091F00736E}" type="presParOf" srcId="{37FBB03C-6409-4A2C-BA99-8DA166922915}" destId="{2CA5BA43-9D04-4E32-9655-5E8D03F3A233}" srcOrd="1" destOrd="0" presId="urn:microsoft.com/office/officeart/2018/2/layout/IconLabelList"/>
    <dgm:cxn modelId="{5BBB84D7-E665-4960-A980-1E517BF3A929}" type="presParOf" srcId="{37FBB03C-6409-4A2C-BA99-8DA166922915}" destId="{2905F099-4B1B-4BAE-836F-1047CC32B1E2}" srcOrd="2" destOrd="0" presId="urn:microsoft.com/office/officeart/2018/2/layout/IconLabelList"/>
    <dgm:cxn modelId="{E4BF3066-0BA8-4BC3-841E-E7D5BE96F21E}" type="presParOf" srcId="{E3911BD2-2278-4E27-9A31-D8A0AAA76A46}" destId="{52EF342E-8FEB-49C5-89DD-463966EA9084}" srcOrd="3" destOrd="0" presId="urn:microsoft.com/office/officeart/2018/2/layout/IconLabelList"/>
    <dgm:cxn modelId="{827FCF34-5D86-4AF7-BF28-88CA0C044454}" type="presParOf" srcId="{E3911BD2-2278-4E27-9A31-D8A0AAA76A46}" destId="{8B4CD993-A9D9-4D9F-8E76-5623E6921B7B}" srcOrd="4" destOrd="0" presId="urn:microsoft.com/office/officeart/2018/2/layout/IconLabelList"/>
    <dgm:cxn modelId="{20C16235-B556-448D-9DB4-FB80A5445601}" type="presParOf" srcId="{8B4CD993-A9D9-4D9F-8E76-5623E6921B7B}" destId="{2E4E275F-D25E-4B77-8037-938EDB986B9B}" srcOrd="0" destOrd="0" presId="urn:microsoft.com/office/officeart/2018/2/layout/IconLabelList"/>
    <dgm:cxn modelId="{FB2BE7E7-74CE-4B15-B9BB-570A7E604D89}" type="presParOf" srcId="{8B4CD993-A9D9-4D9F-8E76-5623E6921B7B}" destId="{E04B7059-36FA-4E31-A5CE-87C7BE0BBA8D}" srcOrd="1" destOrd="0" presId="urn:microsoft.com/office/officeart/2018/2/layout/IconLabelList"/>
    <dgm:cxn modelId="{E8AC1D3A-936F-4943-964E-D5076EAC8631}" type="presParOf" srcId="{8B4CD993-A9D9-4D9F-8E76-5623E6921B7B}" destId="{01DD8C71-2D57-45C6-B1CB-EA8D07CC532E}" srcOrd="2" destOrd="0" presId="urn:microsoft.com/office/officeart/2018/2/layout/IconLabelList"/>
    <dgm:cxn modelId="{819888DA-4A5F-4C40-A08D-DA7F63408FDD}" type="presParOf" srcId="{E3911BD2-2278-4E27-9A31-D8A0AAA76A46}" destId="{464B4CF2-D0B8-4FC8-ADB5-EE306F1CF596}" srcOrd="5" destOrd="0" presId="urn:microsoft.com/office/officeart/2018/2/layout/IconLabelList"/>
    <dgm:cxn modelId="{D41D9243-B0AC-4CCC-A86A-652B760CF6A3}" type="presParOf" srcId="{E3911BD2-2278-4E27-9A31-D8A0AAA76A46}" destId="{190A02B2-834A-4C97-93E8-3E289DBF6463}" srcOrd="6" destOrd="0" presId="urn:microsoft.com/office/officeart/2018/2/layout/IconLabelList"/>
    <dgm:cxn modelId="{90587EE5-648B-4F05-AB9D-5CC4CEA723F2}" type="presParOf" srcId="{190A02B2-834A-4C97-93E8-3E289DBF6463}" destId="{0E2E17B2-6C43-4AF7-8811-31058AFCC7F7}" srcOrd="0" destOrd="0" presId="urn:microsoft.com/office/officeart/2018/2/layout/IconLabelList"/>
    <dgm:cxn modelId="{840D1988-A57E-4306-825A-F80B160E3438}" type="presParOf" srcId="{190A02B2-834A-4C97-93E8-3E289DBF6463}" destId="{E9920C03-CFD6-46F8-8A10-128037AD9AC5}" srcOrd="1" destOrd="0" presId="urn:microsoft.com/office/officeart/2018/2/layout/IconLabelList"/>
    <dgm:cxn modelId="{3A40E760-3DB2-4C81-A900-3EB7F27A76F7}" type="presParOf" srcId="{190A02B2-834A-4C97-93E8-3E289DBF6463}" destId="{CEF98E50-B94B-4349-8F15-23F66B3D1E96}" srcOrd="2" destOrd="0" presId="urn:microsoft.com/office/officeart/2018/2/layout/IconLabelList"/>
    <dgm:cxn modelId="{82ED9EA6-F95E-4A65-B316-D4629AD6B7CA}" type="presParOf" srcId="{E3911BD2-2278-4E27-9A31-D8A0AAA76A46}" destId="{DB8AD26B-990F-424A-9260-35F10AFAFF07}" srcOrd="7" destOrd="0" presId="urn:microsoft.com/office/officeart/2018/2/layout/IconLabelList"/>
    <dgm:cxn modelId="{5BCBC206-60B5-4364-B11E-75A3E7EFB530}" type="presParOf" srcId="{E3911BD2-2278-4E27-9A31-D8A0AAA76A46}" destId="{81E04507-2F17-4543-A207-B11D44A1FA26}" srcOrd="8" destOrd="0" presId="urn:microsoft.com/office/officeart/2018/2/layout/IconLabelList"/>
    <dgm:cxn modelId="{56C97C35-BD0C-4635-91F5-F3CA721B51B7}" type="presParOf" srcId="{81E04507-2F17-4543-A207-B11D44A1FA26}" destId="{5368B7BE-2D64-4473-BD19-DAA7593CCAB6}" srcOrd="0" destOrd="0" presId="urn:microsoft.com/office/officeart/2018/2/layout/IconLabelList"/>
    <dgm:cxn modelId="{46558D58-E650-4E6E-8B55-C41E8D5943EC}" type="presParOf" srcId="{81E04507-2F17-4543-A207-B11D44A1FA26}" destId="{F988DE79-5958-409A-98B4-7C9ABDA30343}" srcOrd="1" destOrd="0" presId="urn:microsoft.com/office/officeart/2018/2/layout/IconLabelList"/>
    <dgm:cxn modelId="{49DC8B9C-13D8-4ED5-AFEB-04E1D53FD946}" type="presParOf" srcId="{81E04507-2F17-4543-A207-B11D44A1FA26}" destId="{51FD175B-2364-4851-9AE9-C5FFEEC41511}" srcOrd="2" destOrd="0" presId="urn:microsoft.com/office/officeart/2018/2/layout/IconLabelList"/>
    <dgm:cxn modelId="{F50B9DC6-98F2-43A7-A2ED-E9D0FF1B1FE1}" type="presParOf" srcId="{E3911BD2-2278-4E27-9A31-D8A0AAA76A46}" destId="{1CA5AB13-C43C-4B93-A8BE-F2E2AED55BD8}" srcOrd="9" destOrd="0" presId="urn:microsoft.com/office/officeart/2018/2/layout/IconLabelList"/>
    <dgm:cxn modelId="{0F45F94C-AABC-4F8D-9E2B-A47F5F5C06D9}" type="presParOf" srcId="{E3911BD2-2278-4E27-9A31-D8A0AAA76A46}" destId="{59DA2124-4F74-484E-8135-A6BE025FE2B7}" srcOrd="10" destOrd="0" presId="urn:microsoft.com/office/officeart/2018/2/layout/IconLabelList"/>
    <dgm:cxn modelId="{FB6881E0-6F6F-4E95-A882-8CC8DF520E4E}" type="presParOf" srcId="{59DA2124-4F74-484E-8135-A6BE025FE2B7}" destId="{6C10AB5E-2ECC-42A7-86F2-4802562D0B13}" srcOrd="0" destOrd="0" presId="urn:microsoft.com/office/officeart/2018/2/layout/IconLabelList"/>
    <dgm:cxn modelId="{D3B49863-B5E9-4696-8AD9-19106B9A7C95}" type="presParOf" srcId="{59DA2124-4F74-484E-8135-A6BE025FE2B7}" destId="{07C3E418-E048-44C2-8C3F-50023E76A4E2}" srcOrd="1" destOrd="0" presId="urn:microsoft.com/office/officeart/2018/2/layout/IconLabelList"/>
    <dgm:cxn modelId="{D36AF6C1-C5C3-4AD9-AE92-5376A69B0260}" type="presParOf" srcId="{59DA2124-4F74-484E-8135-A6BE025FE2B7}" destId="{886A6319-0293-4114-8DA0-A5E4510C451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2BCA72-58FA-492B-AC7D-D081058C82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A0A2D5-4371-4BA6-9EBB-A5062BE1C67A}">
      <dgm:prSet/>
      <dgm:spPr/>
      <dgm:t>
        <a:bodyPr/>
        <a:lstStyle/>
        <a:p>
          <a:r>
            <a:rPr lang="en-US"/>
            <a:t>Essential:</a:t>
          </a:r>
        </a:p>
      </dgm:t>
    </dgm:pt>
    <dgm:pt modelId="{66EB8E23-4AE7-4801-AA7D-3DE46CE99E2D}" type="parTrans" cxnId="{59449A95-219B-4E3E-8BEA-42DE6740CC92}">
      <dgm:prSet/>
      <dgm:spPr/>
      <dgm:t>
        <a:bodyPr/>
        <a:lstStyle/>
        <a:p>
          <a:endParaRPr lang="en-US"/>
        </a:p>
      </dgm:t>
    </dgm:pt>
    <dgm:pt modelId="{3658AE1A-74DA-44F1-BF0A-626B501A9CE7}" type="sibTrans" cxnId="{59449A95-219B-4E3E-8BEA-42DE6740CC92}">
      <dgm:prSet/>
      <dgm:spPr/>
      <dgm:t>
        <a:bodyPr/>
        <a:lstStyle/>
        <a:p>
          <a:endParaRPr lang="en-US"/>
        </a:p>
      </dgm:t>
    </dgm:pt>
    <dgm:pt modelId="{EB07F55E-C65C-4285-8D7B-41E23FE74ED2}">
      <dgm:prSet/>
      <dgm:spPr/>
      <dgm:t>
        <a:bodyPr/>
        <a:lstStyle/>
        <a:p>
          <a:r>
            <a:rPr lang="en-US"/>
            <a:t>• Strong communication &amp; negotiation skills</a:t>
          </a:r>
        </a:p>
      </dgm:t>
    </dgm:pt>
    <dgm:pt modelId="{7D62AB86-56D1-47D2-AFA1-E1AF231D5C2B}" type="parTrans" cxnId="{BE636C01-9E9D-4E75-B33F-43D2A20C245E}">
      <dgm:prSet/>
      <dgm:spPr/>
      <dgm:t>
        <a:bodyPr/>
        <a:lstStyle/>
        <a:p>
          <a:endParaRPr lang="en-US"/>
        </a:p>
      </dgm:t>
    </dgm:pt>
    <dgm:pt modelId="{C52B27EC-6753-4747-A64E-22503DD6332C}" type="sibTrans" cxnId="{BE636C01-9E9D-4E75-B33F-43D2A20C245E}">
      <dgm:prSet/>
      <dgm:spPr/>
      <dgm:t>
        <a:bodyPr/>
        <a:lstStyle/>
        <a:p>
          <a:endParaRPr lang="en-US"/>
        </a:p>
      </dgm:t>
    </dgm:pt>
    <dgm:pt modelId="{E6D18DBF-95CE-4198-BC1B-8C81A63CA394}">
      <dgm:prSet/>
      <dgm:spPr/>
      <dgm:t>
        <a:bodyPr/>
        <a:lstStyle/>
        <a:p>
          <a:r>
            <a:rPr lang="en-US"/>
            <a:t>• 2+ years’ automotive sales experience</a:t>
          </a:r>
        </a:p>
      </dgm:t>
    </dgm:pt>
    <dgm:pt modelId="{107F7C5E-26C8-4E54-92A1-E874AC379A31}" type="parTrans" cxnId="{10FFD632-E19B-4A81-904A-CB93A9E45E01}">
      <dgm:prSet/>
      <dgm:spPr/>
      <dgm:t>
        <a:bodyPr/>
        <a:lstStyle/>
        <a:p>
          <a:endParaRPr lang="en-US"/>
        </a:p>
      </dgm:t>
    </dgm:pt>
    <dgm:pt modelId="{05C97DBB-4648-404F-AEFD-E7F347D0F7A1}" type="sibTrans" cxnId="{10FFD632-E19B-4A81-904A-CB93A9E45E01}">
      <dgm:prSet/>
      <dgm:spPr/>
      <dgm:t>
        <a:bodyPr/>
        <a:lstStyle/>
        <a:p>
          <a:endParaRPr lang="en-US"/>
        </a:p>
      </dgm:t>
    </dgm:pt>
    <dgm:pt modelId="{1CC26CA5-7A8E-43CC-9437-F6ECA5B55400}">
      <dgm:prSet/>
      <dgm:spPr/>
      <dgm:t>
        <a:bodyPr/>
        <a:lstStyle/>
        <a:p>
          <a:r>
            <a:rPr lang="en-US"/>
            <a:t>• Product &amp; finance knowledge</a:t>
          </a:r>
        </a:p>
      </dgm:t>
    </dgm:pt>
    <dgm:pt modelId="{51AF5A93-50FC-4E67-A219-A96E9B53AF63}" type="parTrans" cxnId="{3162B3BD-5051-4C37-87D9-5ECDEA46B6B4}">
      <dgm:prSet/>
      <dgm:spPr/>
      <dgm:t>
        <a:bodyPr/>
        <a:lstStyle/>
        <a:p>
          <a:endParaRPr lang="en-US"/>
        </a:p>
      </dgm:t>
    </dgm:pt>
    <dgm:pt modelId="{E7C0A210-5E8E-45EB-8B7C-205F8271D9ED}" type="sibTrans" cxnId="{3162B3BD-5051-4C37-87D9-5ECDEA46B6B4}">
      <dgm:prSet/>
      <dgm:spPr/>
      <dgm:t>
        <a:bodyPr/>
        <a:lstStyle/>
        <a:p>
          <a:endParaRPr lang="en-US"/>
        </a:p>
      </dgm:t>
    </dgm:pt>
    <dgm:pt modelId="{01EB9AE1-4735-4B2E-BE4A-50C0D7B8A5CB}">
      <dgm:prSet/>
      <dgm:spPr/>
      <dgm:t>
        <a:bodyPr/>
        <a:lstStyle/>
        <a:p>
          <a:r>
            <a:rPr lang="en-US"/>
            <a:t>• Target-driven mindset</a:t>
          </a:r>
        </a:p>
      </dgm:t>
    </dgm:pt>
    <dgm:pt modelId="{B37EB71D-8208-4DB3-BA75-0FEFACA94A92}" type="parTrans" cxnId="{B8721C05-2EAD-429A-AFF3-F5EE46AE0D46}">
      <dgm:prSet/>
      <dgm:spPr/>
      <dgm:t>
        <a:bodyPr/>
        <a:lstStyle/>
        <a:p>
          <a:endParaRPr lang="en-US"/>
        </a:p>
      </dgm:t>
    </dgm:pt>
    <dgm:pt modelId="{A9EB321D-8510-48A8-8763-FF1181F26344}" type="sibTrans" cxnId="{B8721C05-2EAD-429A-AFF3-F5EE46AE0D46}">
      <dgm:prSet/>
      <dgm:spPr/>
      <dgm:t>
        <a:bodyPr/>
        <a:lstStyle/>
        <a:p>
          <a:endParaRPr lang="en-US"/>
        </a:p>
      </dgm:t>
    </dgm:pt>
    <dgm:pt modelId="{FDBDD676-3A7B-4DD0-92DD-A54C190DEF40}">
      <dgm:prSet/>
      <dgm:spPr/>
      <dgm:t>
        <a:bodyPr/>
        <a:lstStyle/>
        <a:p>
          <a:r>
            <a:rPr lang="en-US"/>
            <a:t>Desirable:</a:t>
          </a:r>
        </a:p>
      </dgm:t>
    </dgm:pt>
    <dgm:pt modelId="{DECB9A0E-F2A7-4691-8511-17774318E99F}" type="parTrans" cxnId="{138390ED-9A5C-48AA-8B8E-B64C3BB1BEED}">
      <dgm:prSet/>
      <dgm:spPr/>
      <dgm:t>
        <a:bodyPr/>
        <a:lstStyle/>
        <a:p>
          <a:endParaRPr lang="en-US"/>
        </a:p>
      </dgm:t>
    </dgm:pt>
    <dgm:pt modelId="{9EBB6741-8895-4342-BD85-35B0D1B1EC67}" type="sibTrans" cxnId="{138390ED-9A5C-48AA-8B8E-B64C3BB1BEED}">
      <dgm:prSet/>
      <dgm:spPr/>
      <dgm:t>
        <a:bodyPr/>
        <a:lstStyle/>
        <a:p>
          <a:endParaRPr lang="en-US"/>
        </a:p>
      </dgm:t>
    </dgm:pt>
    <dgm:pt modelId="{2ACE9F72-110B-45B1-ACB4-8169D46E91BF}">
      <dgm:prSet/>
      <dgm:spPr/>
      <dgm:t>
        <a:bodyPr/>
        <a:lstStyle/>
        <a:p>
          <a:r>
            <a:rPr lang="en-US"/>
            <a:t>• Degree in Business or Sales</a:t>
          </a:r>
        </a:p>
      </dgm:t>
    </dgm:pt>
    <dgm:pt modelId="{281E00B4-3933-4719-B7FB-35493EAADB13}" type="parTrans" cxnId="{D75FBB45-44DE-4837-BACB-443494EB5ABA}">
      <dgm:prSet/>
      <dgm:spPr/>
      <dgm:t>
        <a:bodyPr/>
        <a:lstStyle/>
        <a:p>
          <a:endParaRPr lang="en-US"/>
        </a:p>
      </dgm:t>
    </dgm:pt>
    <dgm:pt modelId="{9F467BA1-F48D-4170-AE0C-F10CAF433EEA}" type="sibTrans" cxnId="{D75FBB45-44DE-4837-BACB-443494EB5ABA}">
      <dgm:prSet/>
      <dgm:spPr/>
      <dgm:t>
        <a:bodyPr/>
        <a:lstStyle/>
        <a:p>
          <a:endParaRPr lang="en-US"/>
        </a:p>
      </dgm:t>
    </dgm:pt>
    <dgm:pt modelId="{8903A3B7-5564-4412-9EAE-271F0072B409}">
      <dgm:prSet/>
      <dgm:spPr/>
      <dgm:t>
        <a:bodyPr/>
        <a:lstStyle/>
        <a:p>
          <a:r>
            <a:rPr lang="en-US"/>
            <a:t>• CRM system knowledge</a:t>
          </a:r>
        </a:p>
      </dgm:t>
    </dgm:pt>
    <dgm:pt modelId="{C8E0ED93-7449-4F4A-A165-AEB9B9191C04}" type="parTrans" cxnId="{3DAE2733-66BF-413E-A8D9-42ABA69FFD8A}">
      <dgm:prSet/>
      <dgm:spPr/>
      <dgm:t>
        <a:bodyPr/>
        <a:lstStyle/>
        <a:p>
          <a:endParaRPr lang="en-US"/>
        </a:p>
      </dgm:t>
    </dgm:pt>
    <dgm:pt modelId="{6A476618-D279-4425-A544-C53F964AC1F1}" type="sibTrans" cxnId="{3DAE2733-66BF-413E-A8D9-42ABA69FFD8A}">
      <dgm:prSet/>
      <dgm:spPr/>
      <dgm:t>
        <a:bodyPr/>
        <a:lstStyle/>
        <a:p>
          <a:endParaRPr lang="en-US"/>
        </a:p>
      </dgm:t>
    </dgm:pt>
    <dgm:pt modelId="{58D301E3-9E81-4002-9EAC-0F70DB5467DD}" type="pres">
      <dgm:prSet presAssocID="{FC2BCA72-58FA-492B-AC7D-D081058C825A}" presName="root" presStyleCnt="0">
        <dgm:presLayoutVars>
          <dgm:dir/>
          <dgm:resizeHandles val="exact"/>
        </dgm:presLayoutVars>
      </dgm:prSet>
      <dgm:spPr/>
    </dgm:pt>
    <dgm:pt modelId="{E9565DEC-C465-42C6-BB3C-0A0F5DFB3EA9}" type="pres">
      <dgm:prSet presAssocID="{7AA0A2D5-4371-4BA6-9EBB-A5062BE1C67A}" presName="compNode" presStyleCnt="0"/>
      <dgm:spPr/>
    </dgm:pt>
    <dgm:pt modelId="{E8DDDBB7-D226-45A9-A668-EB60F130C66A}" type="pres">
      <dgm:prSet presAssocID="{7AA0A2D5-4371-4BA6-9EBB-A5062BE1C67A}" presName="bgRect" presStyleLbl="bgShp" presStyleIdx="0" presStyleCnt="8"/>
      <dgm:spPr/>
    </dgm:pt>
    <dgm:pt modelId="{9D7172C0-D52D-4B12-8C73-D2C429DC2109}" type="pres">
      <dgm:prSet presAssocID="{7AA0A2D5-4371-4BA6-9EBB-A5062BE1C67A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5E0A29A7-5C21-4CA4-AF9A-65A35E1C5C0E}" type="pres">
      <dgm:prSet presAssocID="{7AA0A2D5-4371-4BA6-9EBB-A5062BE1C67A}" presName="spaceRect" presStyleCnt="0"/>
      <dgm:spPr/>
    </dgm:pt>
    <dgm:pt modelId="{0139AD72-6E0B-431A-8BAA-0A886A7B1C70}" type="pres">
      <dgm:prSet presAssocID="{7AA0A2D5-4371-4BA6-9EBB-A5062BE1C67A}" presName="parTx" presStyleLbl="revTx" presStyleIdx="0" presStyleCnt="8">
        <dgm:presLayoutVars>
          <dgm:chMax val="0"/>
          <dgm:chPref val="0"/>
        </dgm:presLayoutVars>
      </dgm:prSet>
      <dgm:spPr/>
    </dgm:pt>
    <dgm:pt modelId="{6419DC6A-26B3-452B-9D94-3C75B50016CE}" type="pres">
      <dgm:prSet presAssocID="{3658AE1A-74DA-44F1-BF0A-626B501A9CE7}" presName="sibTrans" presStyleCnt="0"/>
      <dgm:spPr/>
    </dgm:pt>
    <dgm:pt modelId="{3AE390FE-53F8-4998-9A3A-7B1995302E82}" type="pres">
      <dgm:prSet presAssocID="{EB07F55E-C65C-4285-8D7B-41E23FE74ED2}" presName="compNode" presStyleCnt="0"/>
      <dgm:spPr/>
    </dgm:pt>
    <dgm:pt modelId="{F12D97F4-7EB1-4035-AE85-1EF73DA1D8F5}" type="pres">
      <dgm:prSet presAssocID="{EB07F55E-C65C-4285-8D7B-41E23FE74ED2}" presName="bgRect" presStyleLbl="bgShp" presStyleIdx="1" presStyleCnt="8"/>
      <dgm:spPr/>
    </dgm:pt>
    <dgm:pt modelId="{B37DE2A7-96F4-40AD-AA62-9BD7D4CFD456}" type="pres">
      <dgm:prSet presAssocID="{EB07F55E-C65C-4285-8D7B-41E23FE74ED2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440A619-4FB4-48AD-BE5E-607D236DDC3A}" type="pres">
      <dgm:prSet presAssocID="{EB07F55E-C65C-4285-8D7B-41E23FE74ED2}" presName="spaceRect" presStyleCnt="0"/>
      <dgm:spPr/>
    </dgm:pt>
    <dgm:pt modelId="{088213B3-7E01-4A58-B77D-0E1C61C0716D}" type="pres">
      <dgm:prSet presAssocID="{EB07F55E-C65C-4285-8D7B-41E23FE74ED2}" presName="parTx" presStyleLbl="revTx" presStyleIdx="1" presStyleCnt="8">
        <dgm:presLayoutVars>
          <dgm:chMax val="0"/>
          <dgm:chPref val="0"/>
        </dgm:presLayoutVars>
      </dgm:prSet>
      <dgm:spPr/>
    </dgm:pt>
    <dgm:pt modelId="{996DF653-4E01-44D1-B353-AB9074F5A63B}" type="pres">
      <dgm:prSet presAssocID="{C52B27EC-6753-4747-A64E-22503DD6332C}" presName="sibTrans" presStyleCnt="0"/>
      <dgm:spPr/>
    </dgm:pt>
    <dgm:pt modelId="{0DE49CE6-3202-4833-A61B-F6A32588E069}" type="pres">
      <dgm:prSet presAssocID="{E6D18DBF-95CE-4198-BC1B-8C81A63CA394}" presName="compNode" presStyleCnt="0"/>
      <dgm:spPr/>
    </dgm:pt>
    <dgm:pt modelId="{8575E8C1-7D36-426D-8B41-3E644AF4E993}" type="pres">
      <dgm:prSet presAssocID="{E6D18DBF-95CE-4198-BC1B-8C81A63CA394}" presName="bgRect" presStyleLbl="bgShp" presStyleIdx="2" presStyleCnt="8"/>
      <dgm:spPr/>
    </dgm:pt>
    <dgm:pt modelId="{BB3A3A2D-C3FC-4EA9-8B54-B920FF1B7609}" type="pres">
      <dgm:prSet presAssocID="{E6D18DBF-95CE-4198-BC1B-8C81A63CA394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34BA31BF-92BB-45DB-BB46-60708E7779FF}" type="pres">
      <dgm:prSet presAssocID="{E6D18DBF-95CE-4198-BC1B-8C81A63CA394}" presName="spaceRect" presStyleCnt="0"/>
      <dgm:spPr/>
    </dgm:pt>
    <dgm:pt modelId="{2F5A43E6-1014-445A-805E-2208EB8F4C0D}" type="pres">
      <dgm:prSet presAssocID="{E6D18DBF-95CE-4198-BC1B-8C81A63CA394}" presName="parTx" presStyleLbl="revTx" presStyleIdx="2" presStyleCnt="8">
        <dgm:presLayoutVars>
          <dgm:chMax val="0"/>
          <dgm:chPref val="0"/>
        </dgm:presLayoutVars>
      </dgm:prSet>
      <dgm:spPr/>
    </dgm:pt>
    <dgm:pt modelId="{7F7F2431-687F-497C-BE46-B052FBE6AB17}" type="pres">
      <dgm:prSet presAssocID="{05C97DBB-4648-404F-AEFD-E7F347D0F7A1}" presName="sibTrans" presStyleCnt="0"/>
      <dgm:spPr/>
    </dgm:pt>
    <dgm:pt modelId="{BBBF9154-2669-47CE-A0C1-4CA6FE1732AE}" type="pres">
      <dgm:prSet presAssocID="{1CC26CA5-7A8E-43CC-9437-F6ECA5B55400}" presName="compNode" presStyleCnt="0"/>
      <dgm:spPr/>
    </dgm:pt>
    <dgm:pt modelId="{D22BFDE3-CEB2-4362-90A2-58496BD524D4}" type="pres">
      <dgm:prSet presAssocID="{1CC26CA5-7A8E-43CC-9437-F6ECA5B55400}" presName="bgRect" presStyleLbl="bgShp" presStyleIdx="3" presStyleCnt="8"/>
      <dgm:spPr/>
    </dgm:pt>
    <dgm:pt modelId="{F1D6AFC3-1D06-4A21-968F-81AA3FFA3C47}" type="pres">
      <dgm:prSet presAssocID="{1CC26CA5-7A8E-43CC-9437-F6ECA5B5540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2D35116-0F68-4887-93BD-D8951458C469}" type="pres">
      <dgm:prSet presAssocID="{1CC26CA5-7A8E-43CC-9437-F6ECA5B55400}" presName="spaceRect" presStyleCnt="0"/>
      <dgm:spPr/>
    </dgm:pt>
    <dgm:pt modelId="{0089CE73-8EA1-472C-962B-FB584088E91D}" type="pres">
      <dgm:prSet presAssocID="{1CC26CA5-7A8E-43CC-9437-F6ECA5B55400}" presName="parTx" presStyleLbl="revTx" presStyleIdx="3" presStyleCnt="8">
        <dgm:presLayoutVars>
          <dgm:chMax val="0"/>
          <dgm:chPref val="0"/>
        </dgm:presLayoutVars>
      </dgm:prSet>
      <dgm:spPr/>
    </dgm:pt>
    <dgm:pt modelId="{CD7E379A-4680-4581-986A-81E78E39C158}" type="pres">
      <dgm:prSet presAssocID="{E7C0A210-5E8E-45EB-8B7C-205F8271D9ED}" presName="sibTrans" presStyleCnt="0"/>
      <dgm:spPr/>
    </dgm:pt>
    <dgm:pt modelId="{017BBF37-7E35-4918-B6E5-82DD7F4745C7}" type="pres">
      <dgm:prSet presAssocID="{01EB9AE1-4735-4B2E-BE4A-50C0D7B8A5CB}" presName="compNode" presStyleCnt="0"/>
      <dgm:spPr/>
    </dgm:pt>
    <dgm:pt modelId="{E97431DF-A59D-48B3-A6E6-65E339C66490}" type="pres">
      <dgm:prSet presAssocID="{01EB9AE1-4735-4B2E-BE4A-50C0D7B8A5CB}" presName="bgRect" presStyleLbl="bgShp" presStyleIdx="4" presStyleCnt="8"/>
      <dgm:spPr/>
    </dgm:pt>
    <dgm:pt modelId="{B97EEA77-E032-4BBE-9B47-D857BF6C26EC}" type="pres">
      <dgm:prSet presAssocID="{01EB9AE1-4735-4B2E-BE4A-50C0D7B8A5C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5B27CA-7B04-49AD-B320-750964C44C72}" type="pres">
      <dgm:prSet presAssocID="{01EB9AE1-4735-4B2E-BE4A-50C0D7B8A5CB}" presName="spaceRect" presStyleCnt="0"/>
      <dgm:spPr/>
    </dgm:pt>
    <dgm:pt modelId="{4CA305CA-77DE-4BF4-85AE-9A5FE1AFA613}" type="pres">
      <dgm:prSet presAssocID="{01EB9AE1-4735-4B2E-BE4A-50C0D7B8A5CB}" presName="parTx" presStyleLbl="revTx" presStyleIdx="4" presStyleCnt="8">
        <dgm:presLayoutVars>
          <dgm:chMax val="0"/>
          <dgm:chPref val="0"/>
        </dgm:presLayoutVars>
      </dgm:prSet>
      <dgm:spPr/>
    </dgm:pt>
    <dgm:pt modelId="{727B76D5-77AA-4562-9BF7-32F694396EEC}" type="pres">
      <dgm:prSet presAssocID="{A9EB321D-8510-48A8-8763-FF1181F26344}" presName="sibTrans" presStyleCnt="0"/>
      <dgm:spPr/>
    </dgm:pt>
    <dgm:pt modelId="{663BAF8B-9A88-4C43-8974-DAE2A7A4E9E0}" type="pres">
      <dgm:prSet presAssocID="{FDBDD676-3A7B-4DD0-92DD-A54C190DEF40}" presName="compNode" presStyleCnt="0"/>
      <dgm:spPr/>
    </dgm:pt>
    <dgm:pt modelId="{ECDB9F7F-B37C-4B47-AC02-E2BA4D2F816A}" type="pres">
      <dgm:prSet presAssocID="{FDBDD676-3A7B-4DD0-92DD-A54C190DEF40}" presName="bgRect" presStyleLbl="bgShp" presStyleIdx="5" presStyleCnt="8"/>
      <dgm:spPr/>
    </dgm:pt>
    <dgm:pt modelId="{03F744C3-7AF4-4BF7-9B56-41902ABC4DCC}" type="pres">
      <dgm:prSet presAssocID="{FDBDD676-3A7B-4DD0-92DD-A54C190DEF4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D1E02CE5-701C-438E-9459-6C3FBC25357A}" type="pres">
      <dgm:prSet presAssocID="{FDBDD676-3A7B-4DD0-92DD-A54C190DEF40}" presName="spaceRect" presStyleCnt="0"/>
      <dgm:spPr/>
    </dgm:pt>
    <dgm:pt modelId="{50EACDA9-9C2C-4D43-BBF1-119D69D99F76}" type="pres">
      <dgm:prSet presAssocID="{FDBDD676-3A7B-4DD0-92DD-A54C190DEF40}" presName="parTx" presStyleLbl="revTx" presStyleIdx="5" presStyleCnt="8">
        <dgm:presLayoutVars>
          <dgm:chMax val="0"/>
          <dgm:chPref val="0"/>
        </dgm:presLayoutVars>
      </dgm:prSet>
      <dgm:spPr/>
    </dgm:pt>
    <dgm:pt modelId="{EA41C962-8267-4FBA-9ADC-FFEEBF09B7F8}" type="pres">
      <dgm:prSet presAssocID="{9EBB6741-8895-4342-BD85-35B0D1B1EC67}" presName="sibTrans" presStyleCnt="0"/>
      <dgm:spPr/>
    </dgm:pt>
    <dgm:pt modelId="{8E760AE4-2CF2-467F-9677-45E24F098ED3}" type="pres">
      <dgm:prSet presAssocID="{2ACE9F72-110B-45B1-ACB4-8169D46E91BF}" presName="compNode" presStyleCnt="0"/>
      <dgm:spPr/>
    </dgm:pt>
    <dgm:pt modelId="{9B77746B-2F80-4076-BA34-82CC002CB573}" type="pres">
      <dgm:prSet presAssocID="{2ACE9F72-110B-45B1-ACB4-8169D46E91BF}" presName="bgRect" presStyleLbl="bgShp" presStyleIdx="6" presStyleCnt="8"/>
      <dgm:spPr/>
    </dgm:pt>
    <dgm:pt modelId="{A610E51F-F4E7-47D0-A035-5E675046C288}" type="pres">
      <dgm:prSet presAssocID="{2ACE9F72-110B-45B1-ACB4-8169D46E91B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C56123E-18B5-4FF4-AC67-4494C6C9F786}" type="pres">
      <dgm:prSet presAssocID="{2ACE9F72-110B-45B1-ACB4-8169D46E91BF}" presName="spaceRect" presStyleCnt="0"/>
      <dgm:spPr/>
    </dgm:pt>
    <dgm:pt modelId="{EE357259-D762-4AB6-AAA8-72A64EB0C7C3}" type="pres">
      <dgm:prSet presAssocID="{2ACE9F72-110B-45B1-ACB4-8169D46E91BF}" presName="parTx" presStyleLbl="revTx" presStyleIdx="6" presStyleCnt="8">
        <dgm:presLayoutVars>
          <dgm:chMax val="0"/>
          <dgm:chPref val="0"/>
        </dgm:presLayoutVars>
      </dgm:prSet>
      <dgm:spPr/>
    </dgm:pt>
    <dgm:pt modelId="{340F0D75-F69A-4113-9C81-8065222198F1}" type="pres">
      <dgm:prSet presAssocID="{9F467BA1-F48D-4170-AE0C-F10CAF433EEA}" presName="sibTrans" presStyleCnt="0"/>
      <dgm:spPr/>
    </dgm:pt>
    <dgm:pt modelId="{1F165D06-B1BD-42E0-B498-D87D6F079A76}" type="pres">
      <dgm:prSet presAssocID="{8903A3B7-5564-4412-9EAE-271F0072B409}" presName="compNode" presStyleCnt="0"/>
      <dgm:spPr/>
    </dgm:pt>
    <dgm:pt modelId="{745E5661-E0B2-450A-8CED-3C7B0B413195}" type="pres">
      <dgm:prSet presAssocID="{8903A3B7-5564-4412-9EAE-271F0072B409}" presName="bgRect" presStyleLbl="bgShp" presStyleIdx="7" presStyleCnt="8"/>
      <dgm:spPr/>
    </dgm:pt>
    <dgm:pt modelId="{EBF31B7F-511F-4C07-ADBA-FD824D7D2D22}" type="pres">
      <dgm:prSet presAssocID="{8903A3B7-5564-4412-9EAE-271F0072B409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B5B5198-61D0-4632-9FB5-FE6770FD951B}" type="pres">
      <dgm:prSet presAssocID="{8903A3B7-5564-4412-9EAE-271F0072B409}" presName="spaceRect" presStyleCnt="0"/>
      <dgm:spPr/>
    </dgm:pt>
    <dgm:pt modelId="{C9E4AB6C-3947-41BD-BD46-CF6504AB1AA5}" type="pres">
      <dgm:prSet presAssocID="{8903A3B7-5564-4412-9EAE-271F0072B409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BE636C01-9E9D-4E75-B33F-43D2A20C245E}" srcId="{FC2BCA72-58FA-492B-AC7D-D081058C825A}" destId="{EB07F55E-C65C-4285-8D7B-41E23FE74ED2}" srcOrd="1" destOrd="0" parTransId="{7D62AB86-56D1-47D2-AFA1-E1AF231D5C2B}" sibTransId="{C52B27EC-6753-4747-A64E-22503DD6332C}"/>
    <dgm:cxn modelId="{BF1C9504-374F-45E3-9B0D-4C3C0DFD8CB7}" type="presOf" srcId="{7AA0A2D5-4371-4BA6-9EBB-A5062BE1C67A}" destId="{0139AD72-6E0B-431A-8BAA-0A886A7B1C70}" srcOrd="0" destOrd="0" presId="urn:microsoft.com/office/officeart/2018/2/layout/IconVerticalSolidList"/>
    <dgm:cxn modelId="{B8721C05-2EAD-429A-AFF3-F5EE46AE0D46}" srcId="{FC2BCA72-58FA-492B-AC7D-D081058C825A}" destId="{01EB9AE1-4735-4B2E-BE4A-50C0D7B8A5CB}" srcOrd="4" destOrd="0" parTransId="{B37EB71D-8208-4DB3-BA75-0FEFACA94A92}" sibTransId="{A9EB321D-8510-48A8-8763-FF1181F26344}"/>
    <dgm:cxn modelId="{F3244817-5732-4693-9AE5-786FC664438D}" type="presOf" srcId="{1CC26CA5-7A8E-43CC-9437-F6ECA5B55400}" destId="{0089CE73-8EA1-472C-962B-FB584088E91D}" srcOrd="0" destOrd="0" presId="urn:microsoft.com/office/officeart/2018/2/layout/IconVerticalSolidList"/>
    <dgm:cxn modelId="{10FFD632-E19B-4A81-904A-CB93A9E45E01}" srcId="{FC2BCA72-58FA-492B-AC7D-D081058C825A}" destId="{E6D18DBF-95CE-4198-BC1B-8C81A63CA394}" srcOrd="2" destOrd="0" parTransId="{107F7C5E-26C8-4E54-92A1-E874AC379A31}" sibTransId="{05C97DBB-4648-404F-AEFD-E7F347D0F7A1}"/>
    <dgm:cxn modelId="{3DAE2733-66BF-413E-A8D9-42ABA69FFD8A}" srcId="{FC2BCA72-58FA-492B-AC7D-D081058C825A}" destId="{8903A3B7-5564-4412-9EAE-271F0072B409}" srcOrd="7" destOrd="0" parTransId="{C8E0ED93-7449-4F4A-A165-AEB9B9191C04}" sibTransId="{6A476618-D279-4425-A544-C53F964AC1F1}"/>
    <dgm:cxn modelId="{4028243F-21B9-457D-A3E0-CD623B684253}" type="presOf" srcId="{8903A3B7-5564-4412-9EAE-271F0072B409}" destId="{C9E4AB6C-3947-41BD-BD46-CF6504AB1AA5}" srcOrd="0" destOrd="0" presId="urn:microsoft.com/office/officeart/2018/2/layout/IconVerticalSolidList"/>
    <dgm:cxn modelId="{C1AF205B-8027-4DA5-B8FD-E7788C75CFDA}" type="presOf" srcId="{FDBDD676-3A7B-4DD0-92DD-A54C190DEF40}" destId="{50EACDA9-9C2C-4D43-BBF1-119D69D99F76}" srcOrd="0" destOrd="0" presId="urn:microsoft.com/office/officeart/2018/2/layout/IconVerticalSolidList"/>
    <dgm:cxn modelId="{D75FBB45-44DE-4837-BACB-443494EB5ABA}" srcId="{FC2BCA72-58FA-492B-AC7D-D081058C825A}" destId="{2ACE9F72-110B-45B1-ACB4-8169D46E91BF}" srcOrd="6" destOrd="0" parTransId="{281E00B4-3933-4719-B7FB-35493EAADB13}" sibTransId="{9F467BA1-F48D-4170-AE0C-F10CAF433EEA}"/>
    <dgm:cxn modelId="{02024A8D-9ADE-4A77-8543-02AC69821539}" type="presOf" srcId="{E6D18DBF-95CE-4198-BC1B-8C81A63CA394}" destId="{2F5A43E6-1014-445A-805E-2208EB8F4C0D}" srcOrd="0" destOrd="0" presId="urn:microsoft.com/office/officeart/2018/2/layout/IconVerticalSolidList"/>
    <dgm:cxn modelId="{59449A95-219B-4E3E-8BEA-42DE6740CC92}" srcId="{FC2BCA72-58FA-492B-AC7D-D081058C825A}" destId="{7AA0A2D5-4371-4BA6-9EBB-A5062BE1C67A}" srcOrd="0" destOrd="0" parTransId="{66EB8E23-4AE7-4801-AA7D-3DE46CE99E2D}" sibTransId="{3658AE1A-74DA-44F1-BF0A-626B501A9CE7}"/>
    <dgm:cxn modelId="{09A8BDB0-04B3-4D82-A66F-D93CC32E0510}" type="presOf" srcId="{01EB9AE1-4735-4B2E-BE4A-50C0D7B8A5CB}" destId="{4CA305CA-77DE-4BF4-85AE-9A5FE1AFA613}" srcOrd="0" destOrd="0" presId="urn:microsoft.com/office/officeart/2018/2/layout/IconVerticalSolidList"/>
    <dgm:cxn modelId="{3162B3BD-5051-4C37-87D9-5ECDEA46B6B4}" srcId="{FC2BCA72-58FA-492B-AC7D-D081058C825A}" destId="{1CC26CA5-7A8E-43CC-9437-F6ECA5B55400}" srcOrd="3" destOrd="0" parTransId="{51AF5A93-50FC-4E67-A219-A96E9B53AF63}" sibTransId="{E7C0A210-5E8E-45EB-8B7C-205F8271D9ED}"/>
    <dgm:cxn modelId="{000D74D1-3F7A-4D09-B6A8-C8ED00156C3C}" type="presOf" srcId="{2ACE9F72-110B-45B1-ACB4-8169D46E91BF}" destId="{EE357259-D762-4AB6-AAA8-72A64EB0C7C3}" srcOrd="0" destOrd="0" presId="urn:microsoft.com/office/officeart/2018/2/layout/IconVerticalSolidList"/>
    <dgm:cxn modelId="{349650ED-7EA4-49D2-93C5-EAEA349A542D}" type="presOf" srcId="{FC2BCA72-58FA-492B-AC7D-D081058C825A}" destId="{58D301E3-9E81-4002-9EAC-0F70DB5467DD}" srcOrd="0" destOrd="0" presId="urn:microsoft.com/office/officeart/2018/2/layout/IconVerticalSolidList"/>
    <dgm:cxn modelId="{138390ED-9A5C-48AA-8B8E-B64C3BB1BEED}" srcId="{FC2BCA72-58FA-492B-AC7D-D081058C825A}" destId="{FDBDD676-3A7B-4DD0-92DD-A54C190DEF40}" srcOrd="5" destOrd="0" parTransId="{DECB9A0E-F2A7-4691-8511-17774318E99F}" sibTransId="{9EBB6741-8895-4342-BD85-35B0D1B1EC67}"/>
    <dgm:cxn modelId="{AEE60DF0-C096-4B4D-AF76-115FCBE23C80}" type="presOf" srcId="{EB07F55E-C65C-4285-8D7B-41E23FE74ED2}" destId="{088213B3-7E01-4A58-B77D-0E1C61C0716D}" srcOrd="0" destOrd="0" presId="urn:microsoft.com/office/officeart/2018/2/layout/IconVerticalSolidList"/>
    <dgm:cxn modelId="{41886D0D-A560-43D7-8089-3A3381430226}" type="presParOf" srcId="{58D301E3-9E81-4002-9EAC-0F70DB5467DD}" destId="{E9565DEC-C465-42C6-BB3C-0A0F5DFB3EA9}" srcOrd="0" destOrd="0" presId="urn:microsoft.com/office/officeart/2018/2/layout/IconVerticalSolidList"/>
    <dgm:cxn modelId="{DA846540-2ED5-4E45-940A-DFCD5BED11F4}" type="presParOf" srcId="{E9565DEC-C465-42C6-BB3C-0A0F5DFB3EA9}" destId="{E8DDDBB7-D226-45A9-A668-EB60F130C66A}" srcOrd="0" destOrd="0" presId="urn:microsoft.com/office/officeart/2018/2/layout/IconVerticalSolidList"/>
    <dgm:cxn modelId="{38D459AC-F492-4A89-A449-30E1C5FBE573}" type="presParOf" srcId="{E9565DEC-C465-42C6-BB3C-0A0F5DFB3EA9}" destId="{9D7172C0-D52D-4B12-8C73-D2C429DC2109}" srcOrd="1" destOrd="0" presId="urn:microsoft.com/office/officeart/2018/2/layout/IconVerticalSolidList"/>
    <dgm:cxn modelId="{590A70E9-74D6-4AA7-A427-5A3340D45A50}" type="presParOf" srcId="{E9565DEC-C465-42C6-BB3C-0A0F5DFB3EA9}" destId="{5E0A29A7-5C21-4CA4-AF9A-65A35E1C5C0E}" srcOrd="2" destOrd="0" presId="urn:microsoft.com/office/officeart/2018/2/layout/IconVerticalSolidList"/>
    <dgm:cxn modelId="{88B0EDD0-CC9D-476E-84DF-704E5363AEEA}" type="presParOf" srcId="{E9565DEC-C465-42C6-BB3C-0A0F5DFB3EA9}" destId="{0139AD72-6E0B-431A-8BAA-0A886A7B1C70}" srcOrd="3" destOrd="0" presId="urn:microsoft.com/office/officeart/2018/2/layout/IconVerticalSolidList"/>
    <dgm:cxn modelId="{D488C8FA-5F94-4AF5-BA34-C31C19116DB2}" type="presParOf" srcId="{58D301E3-9E81-4002-9EAC-0F70DB5467DD}" destId="{6419DC6A-26B3-452B-9D94-3C75B50016CE}" srcOrd="1" destOrd="0" presId="urn:microsoft.com/office/officeart/2018/2/layout/IconVerticalSolidList"/>
    <dgm:cxn modelId="{D0013EE0-4FA3-482F-B890-D1EFBE79A2A6}" type="presParOf" srcId="{58D301E3-9E81-4002-9EAC-0F70DB5467DD}" destId="{3AE390FE-53F8-4998-9A3A-7B1995302E82}" srcOrd="2" destOrd="0" presId="urn:microsoft.com/office/officeart/2018/2/layout/IconVerticalSolidList"/>
    <dgm:cxn modelId="{9F98B31A-2BDD-45D2-8112-BD2208B46C06}" type="presParOf" srcId="{3AE390FE-53F8-4998-9A3A-7B1995302E82}" destId="{F12D97F4-7EB1-4035-AE85-1EF73DA1D8F5}" srcOrd="0" destOrd="0" presId="urn:microsoft.com/office/officeart/2018/2/layout/IconVerticalSolidList"/>
    <dgm:cxn modelId="{486FDC95-D90C-4358-8075-33E4C6104626}" type="presParOf" srcId="{3AE390FE-53F8-4998-9A3A-7B1995302E82}" destId="{B37DE2A7-96F4-40AD-AA62-9BD7D4CFD456}" srcOrd="1" destOrd="0" presId="urn:microsoft.com/office/officeart/2018/2/layout/IconVerticalSolidList"/>
    <dgm:cxn modelId="{9B559799-FCB6-4745-92D5-9D8CE7A94AB4}" type="presParOf" srcId="{3AE390FE-53F8-4998-9A3A-7B1995302E82}" destId="{9440A619-4FB4-48AD-BE5E-607D236DDC3A}" srcOrd="2" destOrd="0" presId="urn:microsoft.com/office/officeart/2018/2/layout/IconVerticalSolidList"/>
    <dgm:cxn modelId="{F26B0184-3B50-4C60-92A5-567AE7B0F8B1}" type="presParOf" srcId="{3AE390FE-53F8-4998-9A3A-7B1995302E82}" destId="{088213B3-7E01-4A58-B77D-0E1C61C0716D}" srcOrd="3" destOrd="0" presId="urn:microsoft.com/office/officeart/2018/2/layout/IconVerticalSolidList"/>
    <dgm:cxn modelId="{BD5C7C8C-C20E-4C49-A2AB-A6D4C88EB53B}" type="presParOf" srcId="{58D301E3-9E81-4002-9EAC-0F70DB5467DD}" destId="{996DF653-4E01-44D1-B353-AB9074F5A63B}" srcOrd="3" destOrd="0" presId="urn:microsoft.com/office/officeart/2018/2/layout/IconVerticalSolidList"/>
    <dgm:cxn modelId="{1C5D4C9A-CAAD-48A9-A945-FAE2D2BEFE8F}" type="presParOf" srcId="{58D301E3-9E81-4002-9EAC-0F70DB5467DD}" destId="{0DE49CE6-3202-4833-A61B-F6A32588E069}" srcOrd="4" destOrd="0" presId="urn:microsoft.com/office/officeart/2018/2/layout/IconVerticalSolidList"/>
    <dgm:cxn modelId="{56128124-46E3-40A9-B40E-9B799D51108C}" type="presParOf" srcId="{0DE49CE6-3202-4833-A61B-F6A32588E069}" destId="{8575E8C1-7D36-426D-8B41-3E644AF4E993}" srcOrd="0" destOrd="0" presId="urn:microsoft.com/office/officeart/2018/2/layout/IconVerticalSolidList"/>
    <dgm:cxn modelId="{10A2F401-35E9-417B-A51F-392DD8A81924}" type="presParOf" srcId="{0DE49CE6-3202-4833-A61B-F6A32588E069}" destId="{BB3A3A2D-C3FC-4EA9-8B54-B920FF1B7609}" srcOrd="1" destOrd="0" presId="urn:microsoft.com/office/officeart/2018/2/layout/IconVerticalSolidList"/>
    <dgm:cxn modelId="{CF155FE7-E781-4FBF-90BA-D568C63F3F0A}" type="presParOf" srcId="{0DE49CE6-3202-4833-A61B-F6A32588E069}" destId="{34BA31BF-92BB-45DB-BB46-60708E7779FF}" srcOrd="2" destOrd="0" presId="urn:microsoft.com/office/officeart/2018/2/layout/IconVerticalSolidList"/>
    <dgm:cxn modelId="{50BCB305-80F4-4C72-923A-7CACD487D580}" type="presParOf" srcId="{0DE49CE6-3202-4833-A61B-F6A32588E069}" destId="{2F5A43E6-1014-445A-805E-2208EB8F4C0D}" srcOrd="3" destOrd="0" presId="urn:microsoft.com/office/officeart/2018/2/layout/IconVerticalSolidList"/>
    <dgm:cxn modelId="{66B6F288-94BE-4C48-A257-F0E0D43134E4}" type="presParOf" srcId="{58D301E3-9E81-4002-9EAC-0F70DB5467DD}" destId="{7F7F2431-687F-497C-BE46-B052FBE6AB17}" srcOrd="5" destOrd="0" presId="urn:microsoft.com/office/officeart/2018/2/layout/IconVerticalSolidList"/>
    <dgm:cxn modelId="{C61E24C6-CBF6-431D-A574-00A0BFF73D95}" type="presParOf" srcId="{58D301E3-9E81-4002-9EAC-0F70DB5467DD}" destId="{BBBF9154-2669-47CE-A0C1-4CA6FE1732AE}" srcOrd="6" destOrd="0" presId="urn:microsoft.com/office/officeart/2018/2/layout/IconVerticalSolidList"/>
    <dgm:cxn modelId="{E660C01E-E197-43C3-A4A6-85C705E6F5EB}" type="presParOf" srcId="{BBBF9154-2669-47CE-A0C1-4CA6FE1732AE}" destId="{D22BFDE3-CEB2-4362-90A2-58496BD524D4}" srcOrd="0" destOrd="0" presId="urn:microsoft.com/office/officeart/2018/2/layout/IconVerticalSolidList"/>
    <dgm:cxn modelId="{8BADC8F1-9FE1-441B-8E0B-C480B3D7D83F}" type="presParOf" srcId="{BBBF9154-2669-47CE-A0C1-4CA6FE1732AE}" destId="{F1D6AFC3-1D06-4A21-968F-81AA3FFA3C47}" srcOrd="1" destOrd="0" presId="urn:microsoft.com/office/officeart/2018/2/layout/IconVerticalSolidList"/>
    <dgm:cxn modelId="{CC850B5E-CB7F-441C-B138-6DAAA5CACA12}" type="presParOf" srcId="{BBBF9154-2669-47CE-A0C1-4CA6FE1732AE}" destId="{62D35116-0F68-4887-93BD-D8951458C469}" srcOrd="2" destOrd="0" presId="urn:microsoft.com/office/officeart/2018/2/layout/IconVerticalSolidList"/>
    <dgm:cxn modelId="{A69282D4-B85E-45DA-84B0-65C8E199DCF8}" type="presParOf" srcId="{BBBF9154-2669-47CE-A0C1-4CA6FE1732AE}" destId="{0089CE73-8EA1-472C-962B-FB584088E91D}" srcOrd="3" destOrd="0" presId="urn:microsoft.com/office/officeart/2018/2/layout/IconVerticalSolidList"/>
    <dgm:cxn modelId="{8A0F0A8F-2955-4A64-8996-71117F846613}" type="presParOf" srcId="{58D301E3-9E81-4002-9EAC-0F70DB5467DD}" destId="{CD7E379A-4680-4581-986A-81E78E39C158}" srcOrd="7" destOrd="0" presId="urn:microsoft.com/office/officeart/2018/2/layout/IconVerticalSolidList"/>
    <dgm:cxn modelId="{D1726AE2-9D3D-48A4-A431-73715FCCBD16}" type="presParOf" srcId="{58D301E3-9E81-4002-9EAC-0F70DB5467DD}" destId="{017BBF37-7E35-4918-B6E5-82DD7F4745C7}" srcOrd="8" destOrd="0" presId="urn:microsoft.com/office/officeart/2018/2/layout/IconVerticalSolidList"/>
    <dgm:cxn modelId="{475956FA-40C8-4AC6-8AF8-DC3CB8A407A8}" type="presParOf" srcId="{017BBF37-7E35-4918-B6E5-82DD7F4745C7}" destId="{E97431DF-A59D-48B3-A6E6-65E339C66490}" srcOrd="0" destOrd="0" presId="urn:microsoft.com/office/officeart/2018/2/layout/IconVerticalSolidList"/>
    <dgm:cxn modelId="{B415EAFC-A8BF-46C9-BC14-DF8F12AC3F67}" type="presParOf" srcId="{017BBF37-7E35-4918-B6E5-82DD7F4745C7}" destId="{B97EEA77-E032-4BBE-9B47-D857BF6C26EC}" srcOrd="1" destOrd="0" presId="urn:microsoft.com/office/officeart/2018/2/layout/IconVerticalSolidList"/>
    <dgm:cxn modelId="{F3B20BA7-FBA9-492D-A6DA-B02FE8151F4F}" type="presParOf" srcId="{017BBF37-7E35-4918-B6E5-82DD7F4745C7}" destId="{3D5B27CA-7B04-49AD-B320-750964C44C72}" srcOrd="2" destOrd="0" presId="urn:microsoft.com/office/officeart/2018/2/layout/IconVerticalSolidList"/>
    <dgm:cxn modelId="{17A2E22D-4238-457D-9F50-943BA51B68E1}" type="presParOf" srcId="{017BBF37-7E35-4918-B6E5-82DD7F4745C7}" destId="{4CA305CA-77DE-4BF4-85AE-9A5FE1AFA613}" srcOrd="3" destOrd="0" presId="urn:microsoft.com/office/officeart/2018/2/layout/IconVerticalSolidList"/>
    <dgm:cxn modelId="{414F0C37-EF05-4BAA-AC28-CA8E880228C1}" type="presParOf" srcId="{58D301E3-9E81-4002-9EAC-0F70DB5467DD}" destId="{727B76D5-77AA-4562-9BF7-32F694396EEC}" srcOrd="9" destOrd="0" presId="urn:microsoft.com/office/officeart/2018/2/layout/IconVerticalSolidList"/>
    <dgm:cxn modelId="{EC3D1AB6-5DA5-455A-A972-CA1B4C09BE91}" type="presParOf" srcId="{58D301E3-9E81-4002-9EAC-0F70DB5467DD}" destId="{663BAF8B-9A88-4C43-8974-DAE2A7A4E9E0}" srcOrd="10" destOrd="0" presId="urn:microsoft.com/office/officeart/2018/2/layout/IconVerticalSolidList"/>
    <dgm:cxn modelId="{5821B330-B7A1-4CD4-AADE-4C97FECE94D8}" type="presParOf" srcId="{663BAF8B-9A88-4C43-8974-DAE2A7A4E9E0}" destId="{ECDB9F7F-B37C-4B47-AC02-E2BA4D2F816A}" srcOrd="0" destOrd="0" presId="urn:microsoft.com/office/officeart/2018/2/layout/IconVerticalSolidList"/>
    <dgm:cxn modelId="{AE9A5F9C-C0F0-4368-8D3F-06080BCE4F9F}" type="presParOf" srcId="{663BAF8B-9A88-4C43-8974-DAE2A7A4E9E0}" destId="{03F744C3-7AF4-4BF7-9B56-41902ABC4DCC}" srcOrd="1" destOrd="0" presId="urn:microsoft.com/office/officeart/2018/2/layout/IconVerticalSolidList"/>
    <dgm:cxn modelId="{C196AE77-FF54-44EF-BF21-174CE758398B}" type="presParOf" srcId="{663BAF8B-9A88-4C43-8974-DAE2A7A4E9E0}" destId="{D1E02CE5-701C-438E-9459-6C3FBC25357A}" srcOrd="2" destOrd="0" presId="urn:microsoft.com/office/officeart/2018/2/layout/IconVerticalSolidList"/>
    <dgm:cxn modelId="{F049ED38-7764-4399-9F53-2874765B8B3C}" type="presParOf" srcId="{663BAF8B-9A88-4C43-8974-DAE2A7A4E9E0}" destId="{50EACDA9-9C2C-4D43-BBF1-119D69D99F76}" srcOrd="3" destOrd="0" presId="urn:microsoft.com/office/officeart/2018/2/layout/IconVerticalSolidList"/>
    <dgm:cxn modelId="{0E514F74-F409-460D-AD0E-F26A03BB1375}" type="presParOf" srcId="{58D301E3-9E81-4002-9EAC-0F70DB5467DD}" destId="{EA41C962-8267-4FBA-9ADC-FFEEBF09B7F8}" srcOrd="11" destOrd="0" presId="urn:microsoft.com/office/officeart/2018/2/layout/IconVerticalSolidList"/>
    <dgm:cxn modelId="{3FDD8F3B-394D-4309-A38E-3533D4596779}" type="presParOf" srcId="{58D301E3-9E81-4002-9EAC-0F70DB5467DD}" destId="{8E760AE4-2CF2-467F-9677-45E24F098ED3}" srcOrd="12" destOrd="0" presId="urn:microsoft.com/office/officeart/2018/2/layout/IconVerticalSolidList"/>
    <dgm:cxn modelId="{15C782C0-03E5-4502-ABB2-CA81EA9B519F}" type="presParOf" srcId="{8E760AE4-2CF2-467F-9677-45E24F098ED3}" destId="{9B77746B-2F80-4076-BA34-82CC002CB573}" srcOrd="0" destOrd="0" presId="urn:microsoft.com/office/officeart/2018/2/layout/IconVerticalSolidList"/>
    <dgm:cxn modelId="{14285119-9465-4915-8A9A-BA3B8FE43DF7}" type="presParOf" srcId="{8E760AE4-2CF2-467F-9677-45E24F098ED3}" destId="{A610E51F-F4E7-47D0-A035-5E675046C288}" srcOrd="1" destOrd="0" presId="urn:microsoft.com/office/officeart/2018/2/layout/IconVerticalSolidList"/>
    <dgm:cxn modelId="{5A84BB78-50E0-454F-BED7-31F06B08C9C3}" type="presParOf" srcId="{8E760AE4-2CF2-467F-9677-45E24F098ED3}" destId="{7C56123E-18B5-4FF4-AC67-4494C6C9F786}" srcOrd="2" destOrd="0" presId="urn:microsoft.com/office/officeart/2018/2/layout/IconVerticalSolidList"/>
    <dgm:cxn modelId="{F5F86301-68B9-4F36-8769-7261D824D7BF}" type="presParOf" srcId="{8E760AE4-2CF2-467F-9677-45E24F098ED3}" destId="{EE357259-D762-4AB6-AAA8-72A64EB0C7C3}" srcOrd="3" destOrd="0" presId="urn:microsoft.com/office/officeart/2018/2/layout/IconVerticalSolidList"/>
    <dgm:cxn modelId="{00DFA8FB-8204-4870-B1BB-BABBEB403953}" type="presParOf" srcId="{58D301E3-9E81-4002-9EAC-0F70DB5467DD}" destId="{340F0D75-F69A-4113-9C81-8065222198F1}" srcOrd="13" destOrd="0" presId="urn:microsoft.com/office/officeart/2018/2/layout/IconVerticalSolidList"/>
    <dgm:cxn modelId="{ABA881A0-5227-48FF-8EAA-78C5B9899A09}" type="presParOf" srcId="{58D301E3-9E81-4002-9EAC-0F70DB5467DD}" destId="{1F165D06-B1BD-42E0-B498-D87D6F079A76}" srcOrd="14" destOrd="0" presId="urn:microsoft.com/office/officeart/2018/2/layout/IconVerticalSolidList"/>
    <dgm:cxn modelId="{8A8DE771-EC80-483A-91A1-F9F0F74D25F6}" type="presParOf" srcId="{1F165D06-B1BD-42E0-B498-D87D6F079A76}" destId="{745E5661-E0B2-450A-8CED-3C7B0B413195}" srcOrd="0" destOrd="0" presId="urn:microsoft.com/office/officeart/2018/2/layout/IconVerticalSolidList"/>
    <dgm:cxn modelId="{EACC0E49-9B19-4E5A-8B98-5949C8EFCFE4}" type="presParOf" srcId="{1F165D06-B1BD-42E0-B498-D87D6F079A76}" destId="{EBF31B7F-511F-4C07-ADBA-FD824D7D2D22}" srcOrd="1" destOrd="0" presId="urn:microsoft.com/office/officeart/2018/2/layout/IconVerticalSolidList"/>
    <dgm:cxn modelId="{A0CF7925-B299-4A11-B3CA-43B845FF2C1D}" type="presParOf" srcId="{1F165D06-B1BD-42E0-B498-D87D6F079A76}" destId="{2B5B5198-61D0-4632-9FB5-FE6770FD951B}" srcOrd="2" destOrd="0" presId="urn:microsoft.com/office/officeart/2018/2/layout/IconVerticalSolidList"/>
    <dgm:cxn modelId="{898D3733-6FB1-4B7E-B5A2-2ECA07F3B11B}" type="presParOf" srcId="{1F165D06-B1BD-42E0-B498-D87D6F079A76}" destId="{C9E4AB6C-3947-41BD-BD46-CF6504AB1A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4A100C4-C9CC-4C6A-B09F-60689A0A60F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0B6771C-ABB2-4D16-97F4-F7C46C9472AB}">
      <dgm:prSet/>
      <dgm:spPr/>
      <dgm:t>
        <a:bodyPr/>
        <a:lstStyle/>
        <a:p>
          <a:r>
            <a:rPr lang="en-US"/>
            <a:t>• Focuses on past experiences to predict performance</a:t>
          </a:r>
        </a:p>
      </dgm:t>
    </dgm:pt>
    <dgm:pt modelId="{B7472EB8-2892-417E-997B-F81A37815A43}" type="parTrans" cxnId="{AB085067-2ED0-480F-B4BB-639A1A9994AE}">
      <dgm:prSet/>
      <dgm:spPr/>
      <dgm:t>
        <a:bodyPr/>
        <a:lstStyle/>
        <a:p>
          <a:endParaRPr lang="en-US"/>
        </a:p>
      </dgm:t>
    </dgm:pt>
    <dgm:pt modelId="{7A61D6AC-C85F-43ED-BF48-6BD7FBB801CB}" type="sibTrans" cxnId="{AB085067-2ED0-480F-B4BB-639A1A9994AE}">
      <dgm:prSet/>
      <dgm:spPr/>
      <dgm:t>
        <a:bodyPr/>
        <a:lstStyle/>
        <a:p>
          <a:endParaRPr lang="en-US"/>
        </a:p>
      </dgm:t>
    </dgm:pt>
    <dgm:pt modelId="{7FDE839E-87B7-4C3C-98CC-6DFAFC710AF1}">
      <dgm:prSet/>
      <dgm:spPr/>
      <dgm:t>
        <a:bodyPr/>
        <a:lstStyle/>
        <a:p>
          <a:r>
            <a:rPr lang="en-US"/>
            <a:t>• Uses STAR (Situation, Task, Action, Result) approach</a:t>
          </a:r>
        </a:p>
      </dgm:t>
    </dgm:pt>
    <dgm:pt modelId="{928F01EC-7D47-455F-8AAE-8ECBDF32BFB1}" type="parTrans" cxnId="{56B7D616-A6BA-4AFA-A5BE-CACECAF4ADA8}">
      <dgm:prSet/>
      <dgm:spPr/>
      <dgm:t>
        <a:bodyPr/>
        <a:lstStyle/>
        <a:p>
          <a:endParaRPr lang="en-US"/>
        </a:p>
      </dgm:t>
    </dgm:pt>
    <dgm:pt modelId="{A5880FB0-C961-41EE-BAB5-2EDB716DCDC4}" type="sibTrans" cxnId="{56B7D616-A6BA-4AFA-A5BE-CACECAF4ADA8}">
      <dgm:prSet/>
      <dgm:spPr/>
      <dgm:t>
        <a:bodyPr/>
        <a:lstStyle/>
        <a:p>
          <a:endParaRPr lang="en-US"/>
        </a:p>
      </dgm:t>
    </dgm:pt>
    <dgm:pt modelId="{D03C0312-10B7-4182-8283-385BE5203A9E}">
      <dgm:prSet/>
      <dgm:spPr/>
      <dgm:t>
        <a:bodyPr/>
        <a:lstStyle/>
        <a:p>
          <a:r>
            <a:rPr lang="en-US"/>
            <a:t>• Example: 'Tell me about a difficult customer you managed successfully.'</a:t>
          </a:r>
        </a:p>
      </dgm:t>
    </dgm:pt>
    <dgm:pt modelId="{75A6DCCC-6831-4981-9F78-F161E2F515BE}" type="parTrans" cxnId="{9FAF6909-3AFF-483E-BB85-EAC14EE9BA3A}">
      <dgm:prSet/>
      <dgm:spPr/>
      <dgm:t>
        <a:bodyPr/>
        <a:lstStyle/>
        <a:p>
          <a:endParaRPr lang="en-US"/>
        </a:p>
      </dgm:t>
    </dgm:pt>
    <dgm:pt modelId="{088D9B47-67ED-46F0-9536-75CC1088A6F3}" type="sibTrans" cxnId="{9FAF6909-3AFF-483E-BB85-EAC14EE9BA3A}">
      <dgm:prSet/>
      <dgm:spPr/>
      <dgm:t>
        <a:bodyPr/>
        <a:lstStyle/>
        <a:p>
          <a:endParaRPr lang="en-US"/>
        </a:p>
      </dgm:t>
    </dgm:pt>
    <dgm:pt modelId="{2EA4A026-E552-49B9-AEF6-6967B5E8FAE8}" type="pres">
      <dgm:prSet presAssocID="{24A100C4-C9CC-4C6A-B09F-60689A0A60F0}" presName="outerComposite" presStyleCnt="0">
        <dgm:presLayoutVars>
          <dgm:chMax val="5"/>
          <dgm:dir/>
          <dgm:resizeHandles val="exact"/>
        </dgm:presLayoutVars>
      </dgm:prSet>
      <dgm:spPr/>
    </dgm:pt>
    <dgm:pt modelId="{BE2A7DC7-984A-4C91-B69A-53B971559C99}" type="pres">
      <dgm:prSet presAssocID="{24A100C4-C9CC-4C6A-B09F-60689A0A60F0}" presName="dummyMaxCanvas" presStyleCnt="0">
        <dgm:presLayoutVars/>
      </dgm:prSet>
      <dgm:spPr/>
    </dgm:pt>
    <dgm:pt modelId="{8A2FF561-5A22-4248-9587-ACE89F40C05D}" type="pres">
      <dgm:prSet presAssocID="{24A100C4-C9CC-4C6A-B09F-60689A0A60F0}" presName="ThreeNodes_1" presStyleLbl="node1" presStyleIdx="0" presStyleCnt="3">
        <dgm:presLayoutVars>
          <dgm:bulletEnabled val="1"/>
        </dgm:presLayoutVars>
      </dgm:prSet>
      <dgm:spPr/>
    </dgm:pt>
    <dgm:pt modelId="{21F34C99-FB02-4988-BB62-96D83F351541}" type="pres">
      <dgm:prSet presAssocID="{24A100C4-C9CC-4C6A-B09F-60689A0A60F0}" presName="ThreeNodes_2" presStyleLbl="node1" presStyleIdx="1" presStyleCnt="3">
        <dgm:presLayoutVars>
          <dgm:bulletEnabled val="1"/>
        </dgm:presLayoutVars>
      </dgm:prSet>
      <dgm:spPr/>
    </dgm:pt>
    <dgm:pt modelId="{2BC8A821-E128-494F-A9CA-4062E27D5860}" type="pres">
      <dgm:prSet presAssocID="{24A100C4-C9CC-4C6A-B09F-60689A0A60F0}" presName="ThreeNodes_3" presStyleLbl="node1" presStyleIdx="2" presStyleCnt="3">
        <dgm:presLayoutVars>
          <dgm:bulletEnabled val="1"/>
        </dgm:presLayoutVars>
      </dgm:prSet>
      <dgm:spPr/>
    </dgm:pt>
    <dgm:pt modelId="{DA6A43FA-A66F-401B-9636-14AF6712AD35}" type="pres">
      <dgm:prSet presAssocID="{24A100C4-C9CC-4C6A-B09F-60689A0A60F0}" presName="ThreeConn_1-2" presStyleLbl="fgAccFollowNode1" presStyleIdx="0" presStyleCnt="2">
        <dgm:presLayoutVars>
          <dgm:bulletEnabled val="1"/>
        </dgm:presLayoutVars>
      </dgm:prSet>
      <dgm:spPr/>
    </dgm:pt>
    <dgm:pt modelId="{B5B9306B-4D0B-490C-8430-02DA828D05D2}" type="pres">
      <dgm:prSet presAssocID="{24A100C4-C9CC-4C6A-B09F-60689A0A60F0}" presName="ThreeConn_2-3" presStyleLbl="fgAccFollowNode1" presStyleIdx="1" presStyleCnt="2">
        <dgm:presLayoutVars>
          <dgm:bulletEnabled val="1"/>
        </dgm:presLayoutVars>
      </dgm:prSet>
      <dgm:spPr/>
    </dgm:pt>
    <dgm:pt modelId="{70F915E4-25A3-473B-B054-F416DB8BE121}" type="pres">
      <dgm:prSet presAssocID="{24A100C4-C9CC-4C6A-B09F-60689A0A60F0}" presName="ThreeNodes_1_text" presStyleLbl="node1" presStyleIdx="2" presStyleCnt="3">
        <dgm:presLayoutVars>
          <dgm:bulletEnabled val="1"/>
        </dgm:presLayoutVars>
      </dgm:prSet>
      <dgm:spPr/>
    </dgm:pt>
    <dgm:pt modelId="{D8F633CC-1274-4B3B-8C81-2E8E077BF18E}" type="pres">
      <dgm:prSet presAssocID="{24A100C4-C9CC-4C6A-B09F-60689A0A60F0}" presName="ThreeNodes_2_text" presStyleLbl="node1" presStyleIdx="2" presStyleCnt="3">
        <dgm:presLayoutVars>
          <dgm:bulletEnabled val="1"/>
        </dgm:presLayoutVars>
      </dgm:prSet>
      <dgm:spPr/>
    </dgm:pt>
    <dgm:pt modelId="{6A75452F-848F-44A1-878A-D0C09C69C749}" type="pres">
      <dgm:prSet presAssocID="{24A100C4-C9CC-4C6A-B09F-60689A0A60F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FAF6909-3AFF-483E-BB85-EAC14EE9BA3A}" srcId="{24A100C4-C9CC-4C6A-B09F-60689A0A60F0}" destId="{D03C0312-10B7-4182-8283-385BE5203A9E}" srcOrd="2" destOrd="0" parTransId="{75A6DCCC-6831-4981-9F78-F161E2F515BE}" sibTransId="{088D9B47-67ED-46F0-9536-75CC1088A6F3}"/>
    <dgm:cxn modelId="{C79B360D-6C8F-4ABC-92AD-1C85FDFA38DE}" type="presOf" srcId="{D03C0312-10B7-4182-8283-385BE5203A9E}" destId="{6A75452F-848F-44A1-878A-D0C09C69C749}" srcOrd="1" destOrd="0" presId="urn:microsoft.com/office/officeart/2005/8/layout/vProcess5"/>
    <dgm:cxn modelId="{DD009D0F-E753-4976-B383-68B3E15DE61F}" type="presOf" srcId="{7FDE839E-87B7-4C3C-98CC-6DFAFC710AF1}" destId="{D8F633CC-1274-4B3B-8C81-2E8E077BF18E}" srcOrd="1" destOrd="0" presId="urn:microsoft.com/office/officeart/2005/8/layout/vProcess5"/>
    <dgm:cxn modelId="{56B7D616-A6BA-4AFA-A5BE-CACECAF4ADA8}" srcId="{24A100C4-C9CC-4C6A-B09F-60689A0A60F0}" destId="{7FDE839E-87B7-4C3C-98CC-6DFAFC710AF1}" srcOrd="1" destOrd="0" parTransId="{928F01EC-7D47-455F-8AAE-8ECBDF32BFB1}" sibTransId="{A5880FB0-C961-41EE-BAB5-2EDB716DCDC4}"/>
    <dgm:cxn modelId="{707CC219-D725-4384-A7EB-FB050B3158E4}" type="presOf" srcId="{A5880FB0-C961-41EE-BAB5-2EDB716DCDC4}" destId="{B5B9306B-4D0B-490C-8430-02DA828D05D2}" srcOrd="0" destOrd="0" presId="urn:microsoft.com/office/officeart/2005/8/layout/vProcess5"/>
    <dgm:cxn modelId="{96C05931-2F3B-43CF-B6BB-A84D6A47CFF6}" type="presOf" srcId="{30B6771C-ABB2-4D16-97F4-F7C46C9472AB}" destId="{70F915E4-25A3-473B-B054-F416DB8BE121}" srcOrd="1" destOrd="0" presId="urn:microsoft.com/office/officeart/2005/8/layout/vProcess5"/>
    <dgm:cxn modelId="{AB085067-2ED0-480F-B4BB-639A1A9994AE}" srcId="{24A100C4-C9CC-4C6A-B09F-60689A0A60F0}" destId="{30B6771C-ABB2-4D16-97F4-F7C46C9472AB}" srcOrd="0" destOrd="0" parTransId="{B7472EB8-2892-417E-997B-F81A37815A43}" sibTransId="{7A61D6AC-C85F-43ED-BF48-6BD7FBB801CB}"/>
    <dgm:cxn modelId="{2CDA4669-1597-4567-9927-9CAA14F22420}" type="presOf" srcId="{24A100C4-C9CC-4C6A-B09F-60689A0A60F0}" destId="{2EA4A026-E552-49B9-AEF6-6967B5E8FAE8}" srcOrd="0" destOrd="0" presId="urn:microsoft.com/office/officeart/2005/8/layout/vProcess5"/>
    <dgm:cxn modelId="{5881C050-BB35-4E2B-89D0-EEC3A0E868EF}" type="presOf" srcId="{7A61D6AC-C85F-43ED-BF48-6BD7FBB801CB}" destId="{DA6A43FA-A66F-401B-9636-14AF6712AD35}" srcOrd="0" destOrd="0" presId="urn:microsoft.com/office/officeart/2005/8/layout/vProcess5"/>
    <dgm:cxn modelId="{59B33372-8C82-4CD1-85B2-F25851328926}" type="presOf" srcId="{30B6771C-ABB2-4D16-97F4-F7C46C9472AB}" destId="{8A2FF561-5A22-4248-9587-ACE89F40C05D}" srcOrd="0" destOrd="0" presId="urn:microsoft.com/office/officeart/2005/8/layout/vProcess5"/>
    <dgm:cxn modelId="{33B9C4AB-1CBB-4466-A3A3-057323A17D77}" type="presOf" srcId="{D03C0312-10B7-4182-8283-385BE5203A9E}" destId="{2BC8A821-E128-494F-A9CA-4062E27D5860}" srcOrd="0" destOrd="0" presId="urn:microsoft.com/office/officeart/2005/8/layout/vProcess5"/>
    <dgm:cxn modelId="{B2F792F5-B844-4CE0-AEC7-53314DC83FED}" type="presOf" srcId="{7FDE839E-87B7-4C3C-98CC-6DFAFC710AF1}" destId="{21F34C99-FB02-4988-BB62-96D83F351541}" srcOrd="0" destOrd="0" presId="urn:microsoft.com/office/officeart/2005/8/layout/vProcess5"/>
    <dgm:cxn modelId="{ACB4B638-5CE1-4202-86DA-CA9E81E3AB95}" type="presParOf" srcId="{2EA4A026-E552-49B9-AEF6-6967B5E8FAE8}" destId="{BE2A7DC7-984A-4C91-B69A-53B971559C99}" srcOrd="0" destOrd="0" presId="urn:microsoft.com/office/officeart/2005/8/layout/vProcess5"/>
    <dgm:cxn modelId="{11FB7156-2DE6-4ED2-89E2-83F97E86CBEE}" type="presParOf" srcId="{2EA4A026-E552-49B9-AEF6-6967B5E8FAE8}" destId="{8A2FF561-5A22-4248-9587-ACE89F40C05D}" srcOrd="1" destOrd="0" presId="urn:microsoft.com/office/officeart/2005/8/layout/vProcess5"/>
    <dgm:cxn modelId="{5E38D680-6F6C-436B-99B1-1541C12AC1B0}" type="presParOf" srcId="{2EA4A026-E552-49B9-AEF6-6967B5E8FAE8}" destId="{21F34C99-FB02-4988-BB62-96D83F351541}" srcOrd="2" destOrd="0" presId="urn:microsoft.com/office/officeart/2005/8/layout/vProcess5"/>
    <dgm:cxn modelId="{DF7465BE-1C60-4D35-B75B-45AB3088AADD}" type="presParOf" srcId="{2EA4A026-E552-49B9-AEF6-6967B5E8FAE8}" destId="{2BC8A821-E128-494F-A9CA-4062E27D5860}" srcOrd="3" destOrd="0" presId="urn:microsoft.com/office/officeart/2005/8/layout/vProcess5"/>
    <dgm:cxn modelId="{709C6909-16BD-4EFD-B851-7E6076A596B6}" type="presParOf" srcId="{2EA4A026-E552-49B9-AEF6-6967B5E8FAE8}" destId="{DA6A43FA-A66F-401B-9636-14AF6712AD35}" srcOrd="4" destOrd="0" presId="urn:microsoft.com/office/officeart/2005/8/layout/vProcess5"/>
    <dgm:cxn modelId="{25666F9F-8103-47E4-9A76-78DB25F8C77D}" type="presParOf" srcId="{2EA4A026-E552-49B9-AEF6-6967B5E8FAE8}" destId="{B5B9306B-4D0B-490C-8430-02DA828D05D2}" srcOrd="5" destOrd="0" presId="urn:microsoft.com/office/officeart/2005/8/layout/vProcess5"/>
    <dgm:cxn modelId="{ABC76ACB-3D0F-4D8A-81EC-DA7D7DF8C1C2}" type="presParOf" srcId="{2EA4A026-E552-49B9-AEF6-6967B5E8FAE8}" destId="{70F915E4-25A3-473B-B054-F416DB8BE121}" srcOrd="6" destOrd="0" presId="urn:microsoft.com/office/officeart/2005/8/layout/vProcess5"/>
    <dgm:cxn modelId="{5FBDD0C3-25F3-4CE9-A568-9CE155C8B63E}" type="presParOf" srcId="{2EA4A026-E552-49B9-AEF6-6967B5E8FAE8}" destId="{D8F633CC-1274-4B3B-8C81-2E8E077BF18E}" srcOrd="7" destOrd="0" presId="urn:microsoft.com/office/officeart/2005/8/layout/vProcess5"/>
    <dgm:cxn modelId="{2EC275CA-D148-4DD6-9815-B3AEBEEAA0EC}" type="presParOf" srcId="{2EA4A026-E552-49B9-AEF6-6967B5E8FAE8}" destId="{6A75452F-848F-44A1-878A-D0C09C69C74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8B08EE2-A4D7-4BAC-9CBA-329DD2FE2B5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4A4B0E6-8A88-4FED-9858-050FB3806F61}">
      <dgm:prSet/>
      <dgm:spPr/>
      <dgm:t>
        <a:bodyPr/>
        <a:lstStyle/>
        <a:p>
          <a:r>
            <a:rPr lang="en-US"/>
            <a:t>• Involves HR, Sales Manager, and senior executives</a:t>
          </a:r>
        </a:p>
      </dgm:t>
    </dgm:pt>
    <dgm:pt modelId="{0E1FD7F7-22F4-4A34-BB15-48B7C34FCE49}" type="parTrans" cxnId="{0C2E0D37-6EFC-4B33-A2BD-DD316C445B65}">
      <dgm:prSet/>
      <dgm:spPr/>
      <dgm:t>
        <a:bodyPr/>
        <a:lstStyle/>
        <a:p>
          <a:endParaRPr lang="en-US"/>
        </a:p>
      </dgm:t>
    </dgm:pt>
    <dgm:pt modelId="{90B64494-0C86-4499-998D-65C64D29A507}" type="sibTrans" cxnId="{0C2E0D37-6EFC-4B33-A2BD-DD316C445B65}">
      <dgm:prSet/>
      <dgm:spPr/>
      <dgm:t>
        <a:bodyPr/>
        <a:lstStyle/>
        <a:p>
          <a:endParaRPr lang="en-US"/>
        </a:p>
      </dgm:t>
    </dgm:pt>
    <dgm:pt modelId="{44313F9A-FDF2-4286-96D2-1CB7F58C9408}">
      <dgm:prSet/>
      <dgm:spPr/>
      <dgm:t>
        <a:bodyPr/>
        <a:lstStyle/>
        <a:p>
          <a:r>
            <a:rPr lang="en-US"/>
            <a:t>• Reduces bias and gives a broader evaluation</a:t>
          </a:r>
        </a:p>
      </dgm:t>
    </dgm:pt>
    <dgm:pt modelId="{C3435578-2CE5-4653-94FF-E626F9813022}" type="parTrans" cxnId="{3EEAB0CE-E5D7-4A0B-8C1A-8D4DBC88995F}">
      <dgm:prSet/>
      <dgm:spPr/>
      <dgm:t>
        <a:bodyPr/>
        <a:lstStyle/>
        <a:p>
          <a:endParaRPr lang="en-US"/>
        </a:p>
      </dgm:t>
    </dgm:pt>
    <dgm:pt modelId="{67303F07-34C6-485F-B93B-AA41A9B6B484}" type="sibTrans" cxnId="{3EEAB0CE-E5D7-4A0B-8C1A-8D4DBC88995F}">
      <dgm:prSet/>
      <dgm:spPr/>
      <dgm:t>
        <a:bodyPr/>
        <a:lstStyle/>
        <a:p>
          <a:endParaRPr lang="en-US"/>
        </a:p>
      </dgm:t>
    </dgm:pt>
    <dgm:pt modelId="{67675A73-563D-4B1E-B71F-6E5925D39998}">
      <dgm:prSet/>
      <dgm:spPr/>
      <dgm:t>
        <a:bodyPr/>
        <a:lstStyle/>
        <a:p>
          <a:r>
            <a:rPr lang="en-US"/>
            <a:t>• Useful for assessing teamwork and adaptability</a:t>
          </a:r>
        </a:p>
      </dgm:t>
    </dgm:pt>
    <dgm:pt modelId="{91942A4D-38E3-484C-BD01-A6BCC5744C1C}" type="parTrans" cxnId="{DABCF5DB-41D6-4900-8041-D7569F5514AF}">
      <dgm:prSet/>
      <dgm:spPr/>
      <dgm:t>
        <a:bodyPr/>
        <a:lstStyle/>
        <a:p>
          <a:endParaRPr lang="en-US"/>
        </a:p>
      </dgm:t>
    </dgm:pt>
    <dgm:pt modelId="{6E131588-FDBC-4F77-9A3B-584E03F9A0E5}" type="sibTrans" cxnId="{DABCF5DB-41D6-4900-8041-D7569F5514AF}">
      <dgm:prSet/>
      <dgm:spPr/>
      <dgm:t>
        <a:bodyPr/>
        <a:lstStyle/>
        <a:p>
          <a:endParaRPr lang="en-US"/>
        </a:p>
      </dgm:t>
    </dgm:pt>
    <dgm:pt modelId="{0DE7EA8F-5F17-463D-B96B-BB1705CCA034}" type="pres">
      <dgm:prSet presAssocID="{C8B08EE2-A4D7-4BAC-9CBA-329DD2FE2B5E}" presName="root" presStyleCnt="0">
        <dgm:presLayoutVars>
          <dgm:dir/>
          <dgm:resizeHandles val="exact"/>
        </dgm:presLayoutVars>
      </dgm:prSet>
      <dgm:spPr/>
    </dgm:pt>
    <dgm:pt modelId="{4478B3BD-EBA2-49D9-AC74-28A925B58C62}" type="pres">
      <dgm:prSet presAssocID="{74A4B0E6-8A88-4FED-9858-050FB3806F61}" presName="compNode" presStyleCnt="0"/>
      <dgm:spPr/>
    </dgm:pt>
    <dgm:pt modelId="{143CD54B-8678-4477-8758-FFDAB08CD694}" type="pres">
      <dgm:prSet presAssocID="{74A4B0E6-8A88-4FED-9858-050FB3806F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C0675BE-0281-4D4F-9186-5B844D21907D}" type="pres">
      <dgm:prSet presAssocID="{74A4B0E6-8A88-4FED-9858-050FB3806F61}" presName="spaceRect" presStyleCnt="0"/>
      <dgm:spPr/>
    </dgm:pt>
    <dgm:pt modelId="{42344378-D2BC-44F6-B51E-1BF986CA0F86}" type="pres">
      <dgm:prSet presAssocID="{74A4B0E6-8A88-4FED-9858-050FB3806F61}" presName="textRect" presStyleLbl="revTx" presStyleIdx="0" presStyleCnt="3">
        <dgm:presLayoutVars>
          <dgm:chMax val="1"/>
          <dgm:chPref val="1"/>
        </dgm:presLayoutVars>
      </dgm:prSet>
      <dgm:spPr/>
    </dgm:pt>
    <dgm:pt modelId="{EA7686C0-6626-4EE9-A18B-6CECD828248F}" type="pres">
      <dgm:prSet presAssocID="{90B64494-0C86-4499-998D-65C64D29A507}" presName="sibTrans" presStyleCnt="0"/>
      <dgm:spPr/>
    </dgm:pt>
    <dgm:pt modelId="{FA0F4A7C-9F9B-4DFA-A2AD-E2B2D2539F82}" type="pres">
      <dgm:prSet presAssocID="{44313F9A-FDF2-4286-96D2-1CB7F58C9408}" presName="compNode" presStyleCnt="0"/>
      <dgm:spPr/>
    </dgm:pt>
    <dgm:pt modelId="{C1C4EA64-44BF-4EA0-B534-A1CB39C577B8}" type="pres">
      <dgm:prSet presAssocID="{44313F9A-FDF2-4286-96D2-1CB7F58C94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8C3FD9B-28F3-48CC-A403-1B8692D032CB}" type="pres">
      <dgm:prSet presAssocID="{44313F9A-FDF2-4286-96D2-1CB7F58C9408}" presName="spaceRect" presStyleCnt="0"/>
      <dgm:spPr/>
    </dgm:pt>
    <dgm:pt modelId="{0976258B-1CA7-4630-8AAF-7B5D103582CA}" type="pres">
      <dgm:prSet presAssocID="{44313F9A-FDF2-4286-96D2-1CB7F58C9408}" presName="textRect" presStyleLbl="revTx" presStyleIdx="1" presStyleCnt="3">
        <dgm:presLayoutVars>
          <dgm:chMax val="1"/>
          <dgm:chPref val="1"/>
        </dgm:presLayoutVars>
      </dgm:prSet>
      <dgm:spPr/>
    </dgm:pt>
    <dgm:pt modelId="{3CBF8DA9-A169-4025-9707-24F9F484246B}" type="pres">
      <dgm:prSet presAssocID="{67303F07-34C6-485F-B93B-AA41A9B6B484}" presName="sibTrans" presStyleCnt="0"/>
      <dgm:spPr/>
    </dgm:pt>
    <dgm:pt modelId="{61AEF828-BCE3-42B6-B40A-6EA26D6F6C0E}" type="pres">
      <dgm:prSet presAssocID="{67675A73-563D-4B1E-B71F-6E5925D39998}" presName="compNode" presStyleCnt="0"/>
      <dgm:spPr/>
    </dgm:pt>
    <dgm:pt modelId="{2410AAA9-0A77-4FF2-B031-66F7520E6AE7}" type="pres">
      <dgm:prSet presAssocID="{67675A73-563D-4B1E-B71F-6E5925D3999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6325736-E182-49CF-B1AE-645ADDD10F53}" type="pres">
      <dgm:prSet presAssocID="{67675A73-563D-4B1E-B71F-6E5925D39998}" presName="spaceRect" presStyleCnt="0"/>
      <dgm:spPr/>
    </dgm:pt>
    <dgm:pt modelId="{FCB3E519-4319-444D-86E0-E7CA29F33C58}" type="pres">
      <dgm:prSet presAssocID="{67675A73-563D-4B1E-B71F-6E5925D3999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C2E0D37-6EFC-4B33-A2BD-DD316C445B65}" srcId="{C8B08EE2-A4D7-4BAC-9CBA-329DD2FE2B5E}" destId="{74A4B0E6-8A88-4FED-9858-050FB3806F61}" srcOrd="0" destOrd="0" parTransId="{0E1FD7F7-22F4-4A34-BB15-48B7C34FCE49}" sibTransId="{90B64494-0C86-4499-998D-65C64D29A507}"/>
    <dgm:cxn modelId="{D4EFC360-448E-4FF6-9664-66C6FE623A68}" type="presOf" srcId="{44313F9A-FDF2-4286-96D2-1CB7F58C9408}" destId="{0976258B-1CA7-4630-8AAF-7B5D103582CA}" srcOrd="0" destOrd="0" presId="urn:microsoft.com/office/officeart/2018/2/layout/IconLabelList"/>
    <dgm:cxn modelId="{50F70B4B-4305-4111-8561-AA913E8D2836}" type="presOf" srcId="{67675A73-563D-4B1E-B71F-6E5925D39998}" destId="{FCB3E519-4319-444D-86E0-E7CA29F33C58}" srcOrd="0" destOrd="0" presId="urn:microsoft.com/office/officeart/2018/2/layout/IconLabelList"/>
    <dgm:cxn modelId="{7DB3CBAB-F173-44D1-B207-75D2B675D11C}" type="presOf" srcId="{C8B08EE2-A4D7-4BAC-9CBA-329DD2FE2B5E}" destId="{0DE7EA8F-5F17-463D-B96B-BB1705CCA034}" srcOrd="0" destOrd="0" presId="urn:microsoft.com/office/officeart/2018/2/layout/IconLabelList"/>
    <dgm:cxn modelId="{F30CD0C4-073B-4F6C-89C1-3716FD2CB391}" type="presOf" srcId="{74A4B0E6-8A88-4FED-9858-050FB3806F61}" destId="{42344378-D2BC-44F6-B51E-1BF986CA0F86}" srcOrd="0" destOrd="0" presId="urn:microsoft.com/office/officeart/2018/2/layout/IconLabelList"/>
    <dgm:cxn modelId="{3EEAB0CE-E5D7-4A0B-8C1A-8D4DBC88995F}" srcId="{C8B08EE2-A4D7-4BAC-9CBA-329DD2FE2B5E}" destId="{44313F9A-FDF2-4286-96D2-1CB7F58C9408}" srcOrd="1" destOrd="0" parTransId="{C3435578-2CE5-4653-94FF-E626F9813022}" sibTransId="{67303F07-34C6-485F-B93B-AA41A9B6B484}"/>
    <dgm:cxn modelId="{DABCF5DB-41D6-4900-8041-D7569F5514AF}" srcId="{C8B08EE2-A4D7-4BAC-9CBA-329DD2FE2B5E}" destId="{67675A73-563D-4B1E-B71F-6E5925D39998}" srcOrd="2" destOrd="0" parTransId="{91942A4D-38E3-484C-BD01-A6BCC5744C1C}" sibTransId="{6E131588-FDBC-4F77-9A3B-584E03F9A0E5}"/>
    <dgm:cxn modelId="{62D2B882-3201-4B2B-9E8B-88D77F1D3828}" type="presParOf" srcId="{0DE7EA8F-5F17-463D-B96B-BB1705CCA034}" destId="{4478B3BD-EBA2-49D9-AC74-28A925B58C62}" srcOrd="0" destOrd="0" presId="urn:microsoft.com/office/officeart/2018/2/layout/IconLabelList"/>
    <dgm:cxn modelId="{85B25FCE-2009-4474-95B7-F01C12FC0B28}" type="presParOf" srcId="{4478B3BD-EBA2-49D9-AC74-28A925B58C62}" destId="{143CD54B-8678-4477-8758-FFDAB08CD694}" srcOrd="0" destOrd="0" presId="urn:microsoft.com/office/officeart/2018/2/layout/IconLabelList"/>
    <dgm:cxn modelId="{F71C140B-AE7A-43D6-A2B9-CAAC0756522C}" type="presParOf" srcId="{4478B3BD-EBA2-49D9-AC74-28A925B58C62}" destId="{6C0675BE-0281-4D4F-9186-5B844D21907D}" srcOrd="1" destOrd="0" presId="urn:microsoft.com/office/officeart/2018/2/layout/IconLabelList"/>
    <dgm:cxn modelId="{CEA099F6-D74A-45C9-BC67-8A5708357890}" type="presParOf" srcId="{4478B3BD-EBA2-49D9-AC74-28A925B58C62}" destId="{42344378-D2BC-44F6-B51E-1BF986CA0F86}" srcOrd="2" destOrd="0" presId="urn:microsoft.com/office/officeart/2018/2/layout/IconLabelList"/>
    <dgm:cxn modelId="{1941D44E-96AB-4BE6-946F-4D944CF1536C}" type="presParOf" srcId="{0DE7EA8F-5F17-463D-B96B-BB1705CCA034}" destId="{EA7686C0-6626-4EE9-A18B-6CECD828248F}" srcOrd="1" destOrd="0" presId="urn:microsoft.com/office/officeart/2018/2/layout/IconLabelList"/>
    <dgm:cxn modelId="{FF9205C9-21D8-44CE-8206-50B59EF1B739}" type="presParOf" srcId="{0DE7EA8F-5F17-463D-B96B-BB1705CCA034}" destId="{FA0F4A7C-9F9B-4DFA-A2AD-E2B2D2539F82}" srcOrd="2" destOrd="0" presId="urn:microsoft.com/office/officeart/2018/2/layout/IconLabelList"/>
    <dgm:cxn modelId="{CBC5991B-5E12-411B-B262-F61456A98048}" type="presParOf" srcId="{FA0F4A7C-9F9B-4DFA-A2AD-E2B2D2539F82}" destId="{C1C4EA64-44BF-4EA0-B534-A1CB39C577B8}" srcOrd="0" destOrd="0" presId="urn:microsoft.com/office/officeart/2018/2/layout/IconLabelList"/>
    <dgm:cxn modelId="{E26619AD-5B3D-4284-A9BC-F61E0620AE68}" type="presParOf" srcId="{FA0F4A7C-9F9B-4DFA-A2AD-E2B2D2539F82}" destId="{08C3FD9B-28F3-48CC-A403-1B8692D032CB}" srcOrd="1" destOrd="0" presId="urn:microsoft.com/office/officeart/2018/2/layout/IconLabelList"/>
    <dgm:cxn modelId="{69EFE7D8-75F1-4FBF-9909-31B319A7ADF9}" type="presParOf" srcId="{FA0F4A7C-9F9B-4DFA-A2AD-E2B2D2539F82}" destId="{0976258B-1CA7-4630-8AAF-7B5D103582CA}" srcOrd="2" destOrd="0" presId="urn:microsoft.com/office/officeart/2018/2/layout/IconLabelList"/>
    <dgm:cxn modelId="{113CB098-5B27-4A18-BEBD-5A9C58FB3209}" type="presParOf" srcId="{0DE7EA8F-5F17-463D-B96B-BB1705CCA034}" destId="{3CBF8DA9-A169-4025-9707-24F9F484246B}" srcOrd="3" destOrd="0" presId="urn:microsoft.com/office/officeart/2018/2/layout/IconLabelList"/>
    <dgm:cxn modelId="{372582F2-8AA6-4F84-8E93-CC3335415799}" type="presParOf" srcId="{0DE7EA8F-5F17-463D-B96B-BB1705CCA034}" destId="{61AEF828-BCE3-42B6-B40A-6EA26D6F6C0E}" srcOrd="4" destOrd="0" presId="urn:microsoft.com/office/officeart/2018/2/layout/IconLabelList"/>
    <dgm:cxn modelId="{A8621B8E-0B41-4855-AA9E-7A591E883357}" type="presParOf" srcId="{61AEF828-BCE3-42B6-B40A-6EA26D6F6C0E}" destId="{2410AAA9-0A77-4FF2-B031-66F7520E6AE7}" srcOrd="0" destOrd="0" presId="urn:microsoft.com/office/officeart/2018/2/layout/IconLabelList"/>
    <dgm:cxn modelId="{EE44772A-3380-4E49-9E2F-01550BBF2E7E}" type="presParOf" srcId="{61AEF828-BCE3-42B6-B40A-6EA26D6F6C0E}" destId="{26325736-E182-49CF-B1AE-645ADDD10F53}" srcOrd="1" destOrd="0" presId="urn:microsoft.com/office/officeart/2018/2/layout/IconLabelList"/>
    <dgm:cxn modelId="{A94C30DD-2D16-40BA-B75C-6D560D5FCB61}" type="presParOf" srcId="{61AEF828-BCE3-42B6-B40A-6EA26D6F6C0E}" destId="{FCB3E519-4319-444D-86E0-E7CA29F33C5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FCA4204-9F19-4630-A6C4-0C92F34E20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496563A-D7E6-480E-A7A9-8BC685C089B4}">
      <dgm:prSet/>
      <dgm:spPr/>
      <dgm:t>
        <a:bodyPr/>
        <a:lstStyle/>
        <a:p>
          <a:r>
            <a:rPr lang="en-US"/>
            <a:t>• Probing Questions – explore depth ('How did you close that deal?')</a:t>
          </a:r>
        </a:p>
      </dgm:t>
    </dgm:pt>
    <dgm:pt modelId="{9E0AB95B-B93D-4539-9493-3146BA9F4073}" type="parTrans" cxnId="{89FA9E5C-0585-4CD9-98A9-406BE162DD18}">
      <dgm:prSet/>
      <dgm:spPr/>
      <dgm:t>
        <a:bodyPr/>
        <a:lstStyle/>
        <a:p>
          <a:endParaRPr lang="en-US"/>
        </a:p>
      </dgm:t>
    </dgm:pt>
    <dgm:pt modelId="{1E1AAF00-ACD4-455A-8345-49C9AD1D4C50}" type="sibTrans" cxnId="{89FA9E5C-0585-4CD9-98A9-406BE162DD18}">
      <dgm:prSet/>
      <dgm:spPr/>
      <dgm:t>
        <a:bodyPr/>
        <a:lstStyle/>
        <a:p>
          <a:endParaRPr lang="en-US"/>
        </a:p>
      </dgm:t>
    </dgm:pt>
    <dgm:pt modelId="{86E37900-B25A-4503-A34B-5E0D8A60D8D2}">
      <dgm:prSet/>
      <dgm:spPr/>
      <dgm:t>
        <a:bodyPr/>
        <a:lstStyle/>
        <a:p>
          <a:r>
            <a:rPr lang="en-US"/>
            <a:t>• Leading Questions – confirm understanding ('You believe customer trust is key, right?')</a:t>
          </a:r>
        </a:p>
      </dgm:t>
    </dgm:pt>
    <dgm:pt modelId="{69AE8EF9-2EF4-4D8B-8C78-C5EBCD610F92}" type="parTrans" cxnId="{83480D8D-4F59-4B6E-A039-0AB572237812}">
      <dgm:prSet/>
      <dgm:spPr/>
      <dgm:t>
        <a:bodyPr/>
        <a:lstStyle/>
        <a:p>
          <a:endParaRPr lang="en-US"/>
        </a:p>
      </dgm:t>
    </dgm:pt>
    <dgm:pt modelId="{97616634-9434-4567-9184-A16FBEF2D204}" type="sibTrans" cxnId="{83480D8D-4F59-4B6E-A039-0AB572237812}">
      <dgm:prSet/>
      <dgm:spPr/>
      <dgm:t>
        <a:bodyPr/>
        <a:lstStyle/>
        <a:p>
          <a:endParaRPr lang="en-US"/>
        </a:p>
      </dgm:t>
    </dgm:pt>
    <dgm:pt modelId="{9CBA8BF0-78CA-4A64-A0EA-E27D00F19882}">
      <dgm:prSet/>
      <dgm:spPr/>
      <dgm:t>
        <a:bodyPr/>
        <a:lstStyle/>
        <a:p>
          <a:r>
            <a:rPr lang="en-US"/>
            <a:t>• Socratic Questions – encourage reasoning ('Why do customers choose premium models?')</a:t>
          </a:r>
        </a:p>
      </dgm:t>
    </dgm:pt>
    <dgm:pt modelId="{B8CC2FF6-CC06-40A3-B6BC-AE833402ADE3}" type="parTrans" cxnId="{0B0BBAB8-96FF-44A8-BD83-BC8FDACDF673}">
      <dgm:prSet/>
      <dgm:spPr/>
      <dgm:t>
        <a:bodyPr/>
        <a:lstStyle/>
        <a:p>
          <a:endParaRPr lang="en-US"/>
        </a:p>
      </dgm:t>
    </dgm:pt>
    <dgm:pt modelId="{ADB3E679-8CF4-46DA-9B3F-A88D1C8AB226}" type="sibTrans" cxnId="{0B0BBAB8-96FF-44A8-BD83-BC8FDACDF673}">
      <dgm:prSet/>
      <dgm:spPr/>
      <dgm:t>
        <a:bodyPr/>
        <a:lstStyle/>
        <a:p>
          <a:endParaRPr lang="en-US"/>
        </a:p>
      </dgm:t>
    </dgm:pt>
    <dgm:pt modelId="{22983A1E-7A32-4ACA-81B5-E45018C2694A}" type="pres">
      <dgm:prSet presAssocID="{7FCA4204-9F19-4630-A6C4-0C92F34E204F}" presName="root" presStyleCnt="0">
        <dgm:presLayoutVars>
          <dgm:dir/>
          <dgm:resizeHandles val="exact"/>
        </dgm:presLayoutVars>
      </dgm:prSet>
      <dgm:spPr/>
    </dgm:pt>
    <dgm:pt modelId="{2CC5A3BC-35F1-424D-9BC1-C9DC24DF4A7E}" type="pres">
      <dgm:prSet presAssocID="{5496563A-D7E6-480E-A7A9-8BC685C089B4}" presName="compNode" presStyleCnt="0"/>
      <dgm:spPr/>
    </dgm:pt>
    <dgm:pt modelId="{EFE5FF7A-227E-4E03-A191-0E850F491451}" type="pres">
      <dgm:prSet presAssocID="{5496563A-D7E6-480E-A7A9-8BC685C089B4}" presName="bgRect" presStyleLbl="bgShp" presStyleIdx="0" presStyleCnt="3"/>
      <dgm:spPr/>
    </dgm:pt>
    <dgm:pt modelId="{19439509-BA00-4A42-A6AA-247D49A9ACB9}" type="pres">
      <dgm:prSet presAssocID="{5496563A-D7E6-480E-A7A9-8BC685C089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CB075A7-B3E4-4859-BE21-ADE3E71E35DA}" type="pres">
      <dgm:prSet presAssocID="{5496563A-D7E6-480E-A7A9-8BC685C089B4}" presName="spaceRect" presStyleCnt="0"/>
      <dgm:spPr/>
    </dgm:pt>
    <dgm:pt modelId="{38CF4E76-F80A-4DE4-B0FF-E71E9AA3B450}" type="pres">
      <dgm:prSet presAssocID="{5496563A-D7E6-480E-A7A9-8BC685C089B4}" presName="parTx" presStyleLbl="revTx" presStyleIdx="0" presStyleCnt="3">
        <dgm:presLayoutVars>
          <dgm:chMax val="0"/>
          <dgm:chPref val="0"/>
        </dgm:presLayoutVars>
      </dgm:prSet>
      <dgm:spPr/>
    </dgm:pt>
    <dgm:pt modelId="{C3DE6AEF-7259-46E4-88A4-3DA0509BA3C3}" type="pres">
      <dgm:prSet presAssocID="{1E1AAF00-ACD4-455A-8345-49C9AD1D4C50}" presName="sibTrans" presStyleCnt="0"/>
      <dgm:spPr/>
    </dgm:pt>
    <dgm:pt modelId="{81362E6A-8705-43DC-9CF5-32AD6A5E4515}" type="pres">
      <dgm:prSet presAssocID="{86E37900-B25A-4503-A34B-5E0D8A60D8D2}" presName="compNode" presStyleCnt="0"/>
      <dgm:spPr/>
    </dgm:pt>
    <dgm:pt modelId="{424BEE3E-D0B6-4887-A14A-46ECC4C3C6E3}" type="pres">
      <dgm:prSet presAssocID="{86E37900-B25A-4503-A34B-5E0D8A60D8D2}" presName="bgRect" presStyleLbl="bgShp" presStyleIdx="1" presStyleCnt="3"/>
      <dgm:spPr/>
    </dgm:pt>
    <dgm:pt modelId="{E6ABF5A1-76F2-48D8-9276-DD17F40180C4}" type="pres">
      <dgm:prSet presAssocID="{86E37900-B25A-4503-A34B-5E0D8A60D8D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EF1E11A-8D27-4A3B-B74F-74A06A12B9A1}" type="pres">
      <dgm:prSet presAssocID="{86E37900-B25A-4503-A34B-5E0D8A60D8D2}" presName="spaceRect" presStyleCnt="0"/>
      <dgm:spPr/>
    </dgm:pt>
    <dgm:pt modelId="{18ACF7D0-7579-47F4-BA99-25B77357FDAB}" type="pres">
      <dgm:prSet presAssocID="{86E37900-B25A-4503-A34B-5E0D8A60D8D2}" presName="parTx" presStyleLbl="revTx" presStyleIdx="1" presStyleCnt="3">
        <dgm:presLayoutVars>
          <dgm:chMax val="0"/>
          <dgm:chPref val="0"/>
        </dgm:presLayoutVars>
      </dgm:prSet>
      <dgm:spPr/>
    </dgm:pt>
    <dgm:pt modelId="{37CA9B88-9DDE-4FC9-A05D-A0B76B5C38D3}" type="pres">
      <dgm:prSet presAssocID="{97616634-9434-4567-9184-A16FBEF2D204}" presName="sibTrans" presStyleCnt="0"/>
      <dgm:spPr/>
    </dgm:pt>
    <dgm:pt modelId="{CB6E1C85-C20E-4315-92E6-05F8AAA58B7A}" type="pres">
      <dgm:prSet presAssocID="{9CBA8BF0-78CA-4A64-A0EA-E27D00F19882}" presName="compNode" presStyleCnt="0"/>
      <dgm:spPr/>
    </dgm:pt>
    <dgm:pt modelId="{A88FB7B8-406F-4746-96F8-069A18CFCF92}" type="pres">
      <dgm:prSet presAssocID="{9CBA8BF0-78CA-4A64-A0EA-E27D00F19882}" presName="bgRect" presStyleLbl="bgShp" presStyleIdx="2" presStyleCnt="3"/>
      <dgm:spPr/>
    </dgm:pt>
    <dgm:pt modelId="{A1733FE2-9044-49CF-8138-FB4492D00143}" type="pres">
      <dgm:prSet presAssocID="{9CBA8BF0-78CA-4A64-A0EA-E27D00F198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DE727035-577F-466C-A0D3-5C82F2FEB709}" type="pres">
      <dgm:prSet presAssocID="{9CBA8BF0-78CA-4A64-A0EA-E27D00F19882}" presName="spaceRect" presStyleCnt="0"/>
      <dgm:spPr/>
    </dgm:pt>
    <dgm:pt modelId="{D2A1AA07-ACEC-4B2F-AF8A-67152534F31C}" type="pres">
      <dgm:prSet presAssocID="{9CBA8BF0-78CA-4A64-A0EA-E27D00F198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107901-081F-4A8A-81F1-E6A5196E16C0}" type="presOf" srcId="{86E37900-B25A-4503-A34B-5E0D8A60D8D2}" destId="{18ACF7D0-7579-47F4-BA99-25B77357FDAB}" srcOrd="0" destOrd="0" presId="urn:microsoft.com/office/officeart/2018/2/layout/IconVerticalSolidList"/>
    <dgm:cxn modelId="{89FA9E5C-0585-4CD9-98A9-406BE162DD18}" srcId="{7FCA4204-9F19-4630-A6C4-0C92F34E204F}" destId="{5496563A-D7E6-480E-A7A9-8BC685C089B4}" srcOrd="0" destOrd="0" parTransId="{9E0AB95B-B93D-4539-9493-3146BA9F4073}" sibTransId="{1E1AAF00-ACD4-455A-8345-49C9AD1D4C50}"/>
    <dgm:cxn modelId="{2905E281-D51E-49D8-939A-CE434971A051}" type="presOf" srcId="{9CBA8BF0-78CA-4A64-A0EA-E27D00F19882}" destId="{D2A1AA07-ACEC-4B2F-AF8A-67152534F31C}" srcOrd="0" destOrd="0" presId="urn:microsoft.com/office/officeart/2018/2/layout/IconVerticalSolidList"/>
    <dgm:cxn modelId="{83480D8D-4F59-4B6E-A039-0AB572237812}" srcId="{7FCA4204-9F19-4630-A6C4-0C92F34E204F}" destId="{86E37900-B25A-4503-A34B-5E0D8A60D8D2}" srcOrd="1" destOrd="0" parTransId="{69AE8EF9-2EF4-4D8B-8C78-C5EBCD610F92}" sibTransId="{97616634-9434-4567-9184-A16FBEF2D204}"/>
    <dgm:cxn modelId="{0B0BBAB8-96FF-44A8-BD83-BC8FDACDF673}" srcId="{7FCA4204-9F19-4630-A6C4-0C92F34E204F}" destId="{9CBA8BF0-78CA-4A64-A0EA-E27D00F19882}" srcOrd="2" destOrd="0" parTransId="{B8CC2FF6-CC06-40A3-B6BC-AE833402ADE3}" sibTransId="{ADB3E679-8CF4-46DA-9B3F-A88D1C8AB226}"/>
    <dgm:cxn modelId="{4B01C7D3-E4B9-4972-9FB8-4CD76185C705}" type="presOf" srcId="{7FCA4204-9F19-4630-A6C4-0C92F34E204F}" destId="{22983A1E-7A32-4ACA-81B5-E45018C2694A}" srcOrd="0" destOrd="0" presId="urn:microsoft.com/office/officeart/2018/2/layout/IconVerticalSolidList"/>
    <dgm:cxn modelId="{DF5132EC-31D4-4243-8520-C015EB735867}" type="presOf" srcId="{5496563A-D7E6-480E-A7A9-8BC685C089B4}" destId="{38CF4E76-F80A-4DE4-B0FF-E71E9AA3B450}" srcOrd="0" destOrd="0" presId="urn:microsoft.com/office/officeart/2018/2/layout/IconVerticalSolidList"/>
    <dgm:cxn modelId="{919CF21F-2E5F-42D8-AFC3-FF49C198475C}" type="presParOf" srcId="{22983A1E-7A32-4ACA-81B5-E45018C2694A}" destId="{2CC5A3BC-35F1-424D-9BC1-C9DC24DF4A7E}" srcOrd="0" destOrd="0" presId="urn:microsoft.com/office/officeart/2018/2/layout/IconVerticalSolidList"/>
    <dgm:cxn modelId="{17876ACE-905E-453B-9632-CDD627015A34}" type="presParOf" srcId="{2CC5A3BC-35F1-424D-9BC1-C9DC24DF4A7E}" destId="{EFE5FF7A-227E-4E03-A191-0E850F491451}" srcOrd="0" destOrd="0" presId="urn:microsoft.com/office/officeart/2018/2/layout/IconVerticalSolidList"/>
    <dgm:cxn modelId="{8CEB1EBA-044D-4F1E-8306-D012117D49ED}" type="presParOf" srcId="{2CC5A3BC-35F1-424D-9BC1-C9DC24DF4A7E}" destId="{19439509-BA00-4A42-A6AA-247D49A9ACB9}" srcOrd="1" destOrd="0" presId="urn:microsoft.com/office/officeart/2018/2/layout/IconVerticalSolidList"/>
    <dgm:cxn modelId="{2C09A508-DDAA-4928-81BB-D774B5AE8F15}" type="presParOf" srcId="{2CC5A3BC-35F1-424D-9BC1-C9DC24DF4A7E}" destId="{DCB075A7-B3E4-4859-BE21-ADE3E71E35DA}" srcOrd="2" destOrd="0" presId="urn:microsoft.com/office/officeart/2018/2/layout/IconVerticalSolidList"/>
    <dgm:cxn modelId="{F1FF5697-36A1-46E3-95CB-20D5955ED453}" type="presParOf" srcId="{2CC5A3BC-35F1-424D-9BC1-C9DC24DF4A7E}" destId="{38CF4E76-F80A-4DE4-B0FF-E71E9AA3B450}" srcOrd="3" destOrd="0" presId="urn:microsoft.com/office/officeart/2018/2/layout/IconVerticalSolidList"/>
    <dgm:cxn modelId="{8530C213-B2E6-484D-A503-6C742751E419}" type="presParOf" srcId="{22983A1E-7A32-4ACA-81B5-E45018C2694A}" destId="{C3DE6AEF-7259-46E4-88A4-3DA0509BA3C3}" srcOrd="1" destOrd="0" presId="urn:microsoft.com/office/officeart/2018/2/layout/IconVerticalSolidList"/>
    <dgm:cxn modelId="{462B477D-55AF-48E6-A80A-AE54CE108530}" type="presParOf" srcId="{22983A1E-7A32-4ACA-81B5-E45018C2694A}" destId="{81362E6A-8705-43DC-9CF5-32AD6A5E4515}" srcOrd="2" destOrd="0" presId="urn:microsoft.com/office/officeart/2018/2/layout/IconVerticalSolidList"/>
    <dgm:cxn modelId="{8B43125E-EEDA-4928-9874-1AC7B6C41A25}" type="presParOf" srcId="{81362E6A-8705-43DC-9CF5-32AD6A5E4515}" destId="{424BEE3E-D0B6-4887-A14A-46ECC4C3C6E3}" srcOrd="0" destOrd="0" presId="urn:microsoft.com/office/officeart/2018/2/layout/IconVerticalSolidList"/>
    <dgm:cxn modelId="{E827D390-1D1D-48D2-AF3B-1A2C370A082B}" type="presParOf" srcId="{81362E6A-8705-43DC-9CF5-32AD6A5E4515}" destId="{E6ABF5A1-76F2-48D8-9276-DD17F40180C4}" srcOrd="1" destOrd="0" presId="urn:microsoft.com/office/officeart/2018/2/layout/IconVerticalSolidList"/>
    <dgm:cxn modelId="{ABD8DEF2-2569-415A-8846-D604D44361ED}" type="presParOf" srcId="{81362E6A-8705-43DC-9CF5-32AD6A5E4515}" destId="{4EF1E11A-8D27-4A3B-B74F-74A06A12B9A1}" srcOrd="2" destOrd="0" presId="urn:microsoft.com/office/officeart/2018/2/layout/IconVerticalSolidList"/>
    <dgm:cxn modelId="{83166992-F962-4572-9617-3FA8D9787EA1}" type="presParOf" srcId="{81362E6A-8705-43DC-9CF5-32AD6A5E4515}" destId="{18ACF7D0-7579-47F4-BA99-25B77357FDAB}" srcOrd="3" destOrd="0" presId="urn:microsoft.com/office/officeart/2018/2/layout/IconVerticalSolidList"/>
    <dgm:cxn modelId="{41BA6D80-4B52-498A-B728-67F745DCF2B9}" type="presParOf" srcId="{22983A1E-7A32-4ACA-81B5-E45018C2694A}" destId="{37CA9B88-9DDE-4FC9-A05D-A0B76B5C38D3}" srcOrd="3" destOrd="0" presId="urn:microsoft.com/office/officeart/2018/2/layout/IconVerticalSolidList"/>
    <dgm:cxn modelId="{4AFA142E-9239-4AB9-B308-BD16263BD490}" type="presParOf" srcId="{22983A1E-7A32-4ACA-81B5-E45018C2694A}" destId="{CB6E1C85-C20E-4315-92E6-05F8AAA58B7A}" srcOrd="4" destOrd="0" presId="urn:microsoft.com/office/officeart/2018/2/layout/IconVerticalSolidList"/>
    <dgm:cxn modelId="{3BF4F380-7DA6-4260-890A-3FDE14CBA519}" type="presParOf" srcId="{CB6E1C85-C20E-4315-92E6-05F8AAA58B7A}" destId="{A88FB7B8-406F-4746-96F8-069A18CFCF92}" srcOrd="0" destOrd="0" presId="urn:microsoft.com/office/officeart/2018/2/layout/IconVerticalSolidList"/>
    <dgm:cxn modelId="{AE6AF874-5431-427B-9B30-F1EF4E554246}" type="presParOf" srcId="{CB6E1C85-C20E-4315-92E6-05F8AAA58B7A}" destId="{A1733FE2-9044-49CF-8138-FB4492D00143}" srcOrd="1" destOrd="0" presId="urn:microsoft.com/office/officeart/2018/2/layout/IconVerticalSolidList"/>
    <dgm:cxn modelId="{CA26832C-7503-4B16-ABE1-AF2330FA5A36}" type="presParOf" srcId="{CB6E1C85-C20E-4315-92E6-05F8AAA58B7A}" destId="{DE727035-577F-466C-A0D3-5C82F2FEB709}" srcOrd="2" destOrd="0" presId="urn:microsoft.com/office/officeart/2018/2/layout/IconVerticalSolidList"/>
    <dgm:cxn modelId="{37BA786E-77EF-418B-927A-B1705090FE80}" type="presParOf" srcId="{CB6E1C85-C20E-4315-92E6-05F8AAA58B7A}" destId="{D2A1AA07-ACEC-4B2F-AF8A-67152534F3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85F508E-BB8D-41DA-ACC3-4F5E2F3C4DB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FAC9A1-024B-4789-A5F0-363E7E2BAA9C}">
      <dgm:prSet/>
      <dgm:spPr/>
      <dgm:t>
        <a:bodyPr/>
        <a:lstStyle/>
        <a:p>
          <a:r>
            <a:rPr lang="en-US"/>
            <a:t>• Recruiting the right salesman is key to Car Deal Ltd’s success.</a:t>
          </a:r>
        </a:p>
      </dgm:t>
    </dgm:pt>
    <dgm:pt modelId="{BBD2BC04-36A7-4750-B1EF-4586EE79E5FF}" type="parTrans" cxnId="{58F1AE79-F244-4262-B367-EB6AEA9FCA0E}">
      <dgm:prSet/>
      <dgm:spPr/>
      <dgm:t>
        <a:bodyPr/>
        <a:lstStyle/>
        <a:p>
          <a:endParaRPr lang="en-US"/>
        </a:p>
      </dgm:t>
    </dgm:pt>
    <dgm:pt modelId="{635D942B-1793-4D0C-84E1-314C7C5D8D92}" type="sibTrans" cxnId="{58F1AE79-F244-4262-B367-EB6AEA9FCA0E}">
      <dgm:prSet/>
      <dgm:spPr/>
      <dgm:t>
        <a:bodyPr/>
        <a:lstStyle/>
        <a:p>
          <a:endParaRPr lang="en-US"/>
        </a:p>
      </dgm:t>
    </dgm:pt>
    <dgm:pt modelId="{01142ED4-FA3C-4A24-81CB-537351D7CE48}">
      <dgm:prSet/>
      <dgm:spPr/>
      <dgm:t>
        <a:bodyPr/>
        <a:lstStyle/>
        <a:p>
          <a:r>
            <a:rPr lang="en-US"/>
            <a:t>• Structured recruitment improves fairness.</a:t>
          </a:r>
        </a:p>
      </dgm:t>
    </dgm:pt>
    <dgm:pt modelId="{74DC7577-9588-42DB-AD45-65AFE959C602}" type="parTrans" cxnId="{B5781368-42DD-4863-B1C3-99AA511CF1C3}">
      <dgm:prSet/>
      <dgm:spPr/>
      <dgm:t>
        <a:bodyPr/>
        <a:lstStyle/>
        <a:p>
          <a:endParaRPr lang="en-US"/>
        </a:p>
      </dgm:t>
    </dgm:pt>
    <dgm:pt modelId="{71902094-2509-4C52-98A8-2601B702413D}" type="sibTrans" cxnId="{B5781368-42DD-4863-B1C3-99AA511CF1C3}">
      <dgm:prSet/>
      <dgm:spPr/>
      <dgm:t>
        <a:bodyPr/>
        <a:lstStyle/>
        <a:p>
          <a:endParaRPr lang="en-US"/>
        </a:p>
      </dgm:t>
    </dgm:pt>
    <dgm:pt modelId="{8AC8D50D-76E9-4A47-9713-674895C1CAFE}">
      <dgm:prSet/>
      <dgm:spPr/>
      <dgm:t>
        <a:bodyPr/>
        <a:lstStyle/>
        <a:p>
          <a:r>
            <a:rPr lang="en-US"/>
            <a:t>• Behavioural and panel interviews give balanced insights.</a:t>
          </a:r>
        </a:p>
      </dgm:t>
    </dgm:pt>
    <dgm:pt modelId="{A400A279-1C82-4BF8-8353-7BECCEAD165B}" type="parTrans" cxnId="{067E5732-4BFE-4239-B1AE-768E30BB72FF}">
      <dgm:prSet/>
      <dgm:spPr/>
      <dgm:t>
        <a:bodyPr/>
        <a:lstStyle/>
        <a:p>
          <a:endParaRPr lang="en-US"/>
        </a:p>
      </dgm:t>
    </dgm:pt>
    <dgm:pt modelId="{C14BBCC9-BB77-415F-9730-0DD505D79C23}" type="sibTrans" cxnId="{067E5732-4BFE-4239-B1AE-768E30BB72FF}">
      <dgm:prSet/>
      <dgm:spPr/>
      <dgm:t>
        <a:bodyPr/>
        <a:lstStyle/>
        <a:p>
          <a:endParaRPr lang="en-US"/>
        </a:p>
      </dgm:t>
    </dgm:pt>
    <dgm:pt modelId="{C7183433-9A40-458D-8B11-E5A869A1088D}">
      <dgm:prSet/>
      <dgm:spPr/>
      <dgm:t>
        <a:bodyPr/>
        <a:lstStyle/>
        <a:p>
          <a:r>
            <a:rPr lang="en-US"/>
            <a:t>• Face-to-face interviews remain best for sales roles.</a:t>
          </a:r>
        </a:p>
      </dgm:t>
    </dgm:pt>
    <dgm:pt modelId="{5C08EC70-E53A-4F92-8E92-A93B7DB1DACB}" type="parTrans" cxnId="{8E8ADF2D-931C-47B9-8D03-497ECFF34192}">
      <dgm:prSet/>
      <dgm:spPr/>
      <dgm:t>
        <a:bodyPr/>
        <a:lstStyle/>
        <a:p>
          <a:endParaRPr lang="en-US"/>
        </a:p>
      </dgm:t>
    </dgm:pt>
    <dgm:pt modelId="{79FFA2CA-8CDE-416C-BA65-06C0FCA7B184}" type="sibTrans" cxnId="{8E8ADF2D-931C-47B9-8D03-497ECFF34192}">
      <dgm:prSet/>
      <dgm:spPr/>
      <dgm:t>
        <a:bodyPr/>
        <a:lstStyle/>
        <a:p>
          <a:endParaRPr lang="en-US"/>
        </a:p>
      </dgm:t>
    </dgm:pt>
    <dgm:pt modelId="{E6C6C341-F7B8-47EE-A2D3-FC753D0EC6A0}" type="pres">
      <dgm:prSet presAssocID="{685F508E-BB8D-41DA-ACC3-4F5E2F3C4DBE}" presName="outerComposite" presStyleCnt="0">
        <dgm:presLayoutVars>
          <dgm:chMax val="5"/>
          <dgm:dir/>
          <dgm:resizeHandles val="exact"/>
        </dgm:presLayoutVars>
      </dgm:prSet>
      <dgm:spPr/>
    </dgm:pt>
    <dgm:pt modelId="{618DD853-BDC8-44F2-98CA-CD3037152B0B}" type="pres">
      <dgm:prSet presAssocID="{685F508E-BB8D-41DA-ACC3-4F5E2F3C4DBE}" presName="dummyMaxCanvas" presStyleCnt="0">
        <dgm:presLayoutVars/>
      </dgm:prSet>
      <dgm:spPr/>
    </dgm:pt>
    <dgm:pt modelId="{0F9CD22B-1ED2-4870-BB04-23D233E1EF94}" type="pres">
      <dgm:prSet presAssocID="{685F508E-BB8D-41DA-ACC3-4F5E2F3C4DBE}" presName="FourNodes_1" presStyleLbl="node1" presStyleIdx="0" presStyleCnt="4">
        <dgm:presLayoutVars>
          <dgm:bulletEnabled val="1"/>
        </dgm:presLayoutVars>
      </dgm:prSet>
      <dgm:spPr/>
    </dgm:pt>
    <dgm:pt modelId="{D3335621-276E-4606-AEA5-9764E94E4544}" type="pres">
      <dgm:prSet presAssocID="{685F508E-BB8D-41DA-ACC3-4F5E2F3C4DBE}" presName="FourNodes_2" presStyleLbl="node1" presStyleIdx="1" presStyleCnt="4">
        <dgm:presLayoutVars>
          <dgm:bulletEnabled val="1"/>
        </dgm:presLayoutVars>
      </dgm:prSet>
      <dgm:spPr/>
    </dgm:pt>
    <dgm:pt modelId="{3EFA54B1-1BFC-4BC0-8B28-D37F7AAE7E48}" type="pres">
      <dgm:prSet presAssocID="{685F508E-BB8D-41DA-ACC3-4F5E2F3C4DBE}" presName="FourNodes_3" presStyleLbl="node1" presStyleIdx="2" presStyleCnt="4">
        <dgm:presLayoutVars>
          <dgm:bulletEnabled val="1"/>
        </dgm:presLayoutVars>
      </dgm:prSet>
      <dgm:spPr/>
    </dgm:pt>
    <dgm:pt modelId="{5BD50791-1488-47E8-AC47-3AB8F9097F10}" type="pres">
      <dgm:prSet presAssocID="{685F508E-BB8D-41DA-ACC3-4F5E2F3C4DBE}" presName="FourNodes_4" presStyleLbl="node1" presStyleIdx="3" presStyleCnt="4">
        <dgm:presLayoutVars>
          <dgm:bulletEnabled val="1"/>
        </dgm:presLayoutVars>
      </dgm:prSet>
      <dgm:spPr/>
    </dgm:pt>
    <dgm:pt modelId="{F6954A89-C9EC-4820-865E-3247606F2B02}" type="pres">
      <dgm:prSet presAssocID="{685F508E-BB8D-41DA-ACC3-4F5E2F3C4DBE}" presName="FourConn_1-2" presStyleLbl="fgAccFollowNode1" presStyleIdx="0" presStyleCnt="3">
        <dgm:presLayoutVars>
          <dgm:bulletEnabled val="1"/>
        </dgm:presLayoutVars>
      </dgm:prSet>
      <dgm:spPr/>
    </dgm:pt>
    <dgm:pt modelId="{01572425-6891-4416-A4AF-2C6C86AFA354}" type="pres">
      <dgm:prSet presAssocID="{685F508E-BB8D-41DA-ACC3-4F5E2F3C4DBE}" presName="FourConn_2-3" presStyleLbl="fgAccFollowNode1" presStyleIdx="1" presStyleCnt="3">
        <dgm:presLayoutVars>
          <dgm:bulletEnabled val="1"/>
        </dgm:presLayoutVars>
      </dgm:prSet>
      <dgm:spPr/>
    </dgm:pt>
    <dgm:pt modelId="{181A840A-8AF2-4AB7-A89D-26CBE954D86F}" type="pres">
      <dgm:prSet presAssocID="{685F508E-BB8D-41DA-ACC3-4F5E2F3C4DBE}" presName="FourConn_3-4" presStyleLbl="fgAccFollowNode1" presStyleIdx="2" presStyleCnt="3">
        <dgm:presLayoutVars>
          <dgm:bulletEnabled val="1"/>
        </dgm:presLayoutVars>
      </dgm:prSet>
      <dgm:spPr/>
    </dgm:pt>
    <dgm:pt modelId="{FF1DE1D5-B3C0-45DF-A49C-96F0D99961BB}" type="pres">
      <dgm:prSet presAssocID="{685F508E-BB8D-41DA-ACC3-4F5E2F3C4DBE}" presName="FourNodes_1_text" presStyleLbl="node1" presStyleIdx="3" presStyleCnt="4">
        <dgm:presLayoutVars>
          <dgm:bulletEnabled val="1"/>
        </dgm:presLayoutVars>
      </dgm:prSet>
      <dgm:spPr/>
    </dgm:pt>
    <dgm:pt modelId="{6A8A44C5-0EBF-4E69-B49D-94026F6298DD}" type="pres">
      <dgm:prSet presAssocID="{685F508E-BB8D-41DA-ACC3-4F5E2F3C4DBE}" presName="FourNodes_2_text" presStyleLbl="node1" presStyleIdx="3" presStyleCnt="4">
        <dgm:presLayoutVars>
          <dgm:bulletEnabled val="1"/>
        </dgm:presLayoutVars>
      </dgm:prSet>
      <dgm:spPr/>
    </dgm:pt>
    <dgm:pt modelId="{4399CCF7-D4D8-4F9C-A73C-BD981D4A8BD5}" type="pres">
      <dgm:prSet presAssocID="{685F508E-BB8D-41DA-ACC3-4F5E2F3C4DBE}" presName="FourNodes_3_text" presStyleLbl="node1" presStyleIdx="3" presStyleCnt="4">
        <dgm:presLayoutVars>
          <dgm:bulletEnabled val="1"/>
        </dgm:presLayoutVars>
      </dgm:prSet>
      <dgm:spPr/>
    </dgm:pt>
    <dgm:pt modelId="{5D83C8A2-6751-45F9-81DC-96BDEF0DCEBA}" type="pres">
      <dgm:prSet presAssocID="{685F508E-BB8D-41DA-ACC3-4F5E2F3C4DB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EB64500-E748-4086-BAD5-B57008466E4C}" type="presOf" srcId="{635D942B-1793-4D0C-84E1-314C7C5D8D92}" destId="{F6954A89-C9EC-4820-865E-3247606F2B02}" srcOrd="0" destOrd="0" presId="urn:microsoft.com/office/officeart/2005/8/layout/vProcess5"/>
    <dgm:cxn modelId="{CF96C806-C140-40E9-B680-EBEF378E6019}" type="presOf" srcId="{C7183433-9A40-458D-8B11-E5A869A1088D}" destId="{5BD50791-1488-47E8-AC47-3AB8F9097F10}" srcOrd="0" destOrd="0" presId="urn:microsoft.com/office/officeart/2005/8/layout/vProcess5"/>
    <dgm:cxn modelId="{1C928327-0321-4F64-948C-831239DFB515}" type="presOf" srcId="{685F508E-BB8D-41DA-ACC3-4F5E2F3C4DBE}" destId="{E6C6C341-F7B8-47EE-A2D3-FC753D0EC6A0}" srcOrd="0" destOrd="0" presId="urn:microsoft.com/office/officeart/2005/8/layout/vProcess5"/>
    <dgm:cxn modelId="{A9F07D2D-AD09-45F5-9890-4587CF807854}" type="presOf" srcId="{C7183433-9A40-458D-8B11-E5A869A1088D}" destId="{5D83C8A2-6751-45F9-81DC-96BDEF0DCEBA}" srcOrd="1" destOrd="0" presId="urn:microsoft.com/office/officeart/2005/8/layout/vProcess5"/>
    <dgm:cxn modelId="{8E8ADF2D-931C-47B9-8D03-497ECFF34192}" srcId="{685F508E-BB8D-41DA-ACC3-4F5E2F3C4DBE}" destId="{C7183433-9A40-458D-8B11-E5A869A1088D}" srcOrd="3" destOrd="0" parTransId="{5C08EC70-E53A-4F92-8E92-A93B7DB1DACB}" sibTransId="{79FFA2CA-8CDE-416C-BA65-06C0FCA7B184}"/>
    <dgm:cxn modelId="{DDDAFC2D-E221-4368-81DD-4F9CB4ECEA0E}" type="presOf" srcId="{90FAC9A1-024B-4789-A5F0-363E7E2BAA9C}" destId="{FF1DE1D5-B3C0-45DF-A49C-96F0D99961BB}" srcOrd="1" destOrd="0" presId="urn:microsoft.com/office/officeart/2005/8/layout/vProcess5"/>
    <dgm:cxn modelId="{067E5732-4BFE-4239-B1AE-768E30BB72FF}" srcId="{685F508E-BB8D-41DA-ACC3-4F5E2F3C4DBE}" destId="{8AC8D50D-76E9-4A47-9713-674895C1CAFE}" srcOrd="2" destOrd="0" parTransId="{A400A279-1C82-4BF8-8353-7BECCEAD165B}" sibTransId="{C14BBCC9-BB77-415F-9730-0DD505D79C23}"/>
    <dgm:cxn modelId="{03482039-243C-4B64-8608-A3D6089B5A84}" type="presOf" srcId="{90FAC9A1-024B-4789-A5F0-363E7E2BAA9C}" destId="{0F9CD22B-1ED2-4870-BB04-23D233E1EF94}" srcOrd="0" destOrd="0" presId="urn:microsoft.com/office/officeart/2005/8/layout/vProcess5"/>
    <dgm:cxn modelId="{7709FB47-DE5B-458A-84A7-93823A18F1F2}" type="presOf" srcId="{8AC8D50D-76E9-4A47-9713-674895C1CAFE}" destId="{3EFA54B1-1BFC-4BC0-8B28-D37F7AAE7E48}" srcOrd="0" destOrd="0" presId="urn:microsoft.com/office/officeart/2005/8/layout/vProcess5"/>
    <dgm:cxn modelId="{B5781368-42DD-4863-B1C3-99AA511CF1C3}" srcId="{685F508E-BB8D-41DA-ACC3-4F5E2F3C4DBE}" destId="{01142ED4-FA3C-4A24-81CB-537351D7CE48}" srcOrd="1" destOrd="0" parTransId="{74DC7577-9588-42DB-AD45-65AFE959C602}" sibTransId="{71902094-2509-4C52-98A8-2601B702413D}"/>
    <dgm:cxn modelId="{58F1AE79-F244-4262-B367-EB6AEA9FCA0E}" srcId="{685F508E-BB8D-41DA-ACC3-4F5E2F3C4DBE}" destId="{90FAC9A1-024B-4789-A5F0-363E7E2BAA9C}" srcOrd="0" destOrd="0" parTransId="{BBD2BC04-36A7-4750-B1EF-4586EE79E5FF}" sibTransId="{635D942B-1793-4D0C-84E1-314C7C5D8D92}"/>
    <dgm:cxn modelId="{DEA0C097-38CC-4372-902C-ED2DD41AE895}" type="presOf" srcId="{01142ED4-FA3C-4A24-81CB-537351D7CE48}" destId="{6A8A44C5-0EBF-4E69-B49D-94026F6298DD}" srcOrd="1" destOrd="0" presId="urn:microsoft.com/office/officeart/2005/8/layout/vProcess5"/>
    <dgm:cxn modelId="{18C095C1-BECD-443E-92CC-1A669919ABE5}" type="presOf" srcId="{8AC8D50D-76E9-4A47-9713-674895C1CAFE}" destId="{4399CCF7-D4D8-4F9C-A73C-BD981D4A8BD5}" srcOrd="1" destOrd="0" presId="urn:microsoft.com/office/officeart/2005/8/layout/vProcess5"/>
    <dgm:cxn modelId="{1C2AE0CA-7BD0-4935-9ED0-1459AE568545}" type="presOf" srcId="{01142ED4-FA3C-4A24-81CB-537351D7CE48}" destId="{D3335621-276E-4606-AEA5-9764E94E4544}" srcOrd="0" destOrd="0" presId="urn:microsoft.com/office/officeart/2005/8/layout/vProcess5"/>
    <dgm:cxn modelId="{D78F63DD-72C6-4EAC-885E-E88AB978D408}" type="presOf" srcId="{71902094-2509-4C52-98A8-2601B702413D}" destId="{01572425-6891-4416-A4AF-2C6C86AFA354}" srcOrd="0" destOrd="0" presId="urn:microsoft.com/office/officeart/2005/8/layout/vProcess5"/>
    <dgm:cxn modelId="{9C001FF9-C1E5-44CC-A532-562BC43CE523}" type="presOf" srcId="{C14BBCC9-BB77-415F-9730-0DD505D79C23}" destId="{181A840A-8AF2-4AB7-A89D-26CBE954D86F}" srcOrd="0" destOrd="0" presId="urn:microsoft.com/office/officeart/2005/8/layout/vProcess5"/>
    <dgm:cxn modelId="{8C46ADB9-45C1-4250-BC63-2AF298A42076}" type="presParOf" srcId="{E6C6C341-F7B8-47EE-A2D3-FC753D0EC6A0}" destId="{618DD853-BDC8-44F2-98CA-CD3037152B0B}" srcOrd="0" destOrd="0" presId="urn:microsoft.com/office/officeart/2005/8/layout/vProcess5"/>
    <dgm:cxn modelId="{9D225797-436D-4BFA-BBB6-039E44179AED}" type="presParOf" srcId="{E6C6C341-F7B8-47EE-A2D3-FC753D0EC6A0}" destId="{0F9CD22B-1ED2-4870-BB04-23D233E1EF94}" srcOrd="1" destOrd="0" presId="urn:microsoft.com/office/officeart/2005/8/layout/vProcess5"/>
    <dgm:cxn modelId="{2B0CC30D-F215-4904-B083-EDD255FDE43F}" type="presParOf" srcId="{E6C6C341-F7B8-47EE-A2D3-FC753D0EC6A0}" destId="{D3335621-276E-4606-AEA5-9764E94E4544}" srcOrd="2" destOrd="0" presId="urn:microsoft.com/office/officeart/2005/8/layout/vProcess5"/>
    <dgm:cxn modelId="{7E00895A-506A-48A1-9DBE-1F3F30305B03}" type="presParOf" srcId="{E6C6C341-F7B8-47EE-A2D3-FC753D0EC6A0}" destId="{3EFA54B1-1BFC-4BC0-8B28-D37F7AAE7E48}" srcOrd="3" destOrd="0" presId="urn:microsoft.com/office/officeart/2005/8/layout/vProcess5"/>
    <dgm:cxn modelId="{ABB2B79A-00CD-45A7-8A9E-BC473B247E6C}" type="presParOf" srcId="{E6C6C341-F7B8-47EE-A2D3-FC753D0EC6A0}" destId="{5BD50791-1488-47E8-AC47-3AB8F9097F10}" srcOrd="4" destOrd="0" presId="urn:microsoft.com/office/officeart/2005/8/layout/vProcess5"/>
    <dgm:cxn modelId="{7AD2A3C1-7EDE-4C2E-9A47-E654482F3549}" type="presParOf" srcId="{E6C6C341-F7B8-47EE-A2D3-FC753D0EC6A0}" destId="{F6954A89-C9EC-4820-865E-3247606F2B02}" srcOrd="5" destOrd="0" presId="urn:microsoft.com/office/officeart/2005/8/layout/vProcess5"/>
    <dgm:cxn modelId="{ECC2B551-05F2-4366-B25F-0927E8861451}" type="presParOf" srcId="{E6C6C341-F7B8-47EE-A2D3-FC753D0EC6A0}" destId="{01572425-6891-4416-A4AF-2C6C86AFA354}" srcOrd="6" destOrd="0" presId="urn:microsoft.com/office/officeart/2005/8/layout/vProcess5"/>
    <dgm:cxn modelId="{F997EC1E-BF4D-470E-A5B5-21A08F010A01}" type="presParOf" srcId="{E6C6C341-F7B8-47EE-A2D3-FC753D0EC6A0}" destId="{181A840A-8AF2-4AB7-A89D-26CBE954D86F}" srcOrd="7" destOrd="0" presId="urn:microsoft.com/office/officeart/2005/8/layout/vProcess5"/>
    <dgm:cxn modelId="{D50D567B-B914-4A47-8D2B-326FF451EDD1}" type="presParOf" srcId="{E6C6C341-F7B8-47EE-A2D3-FC753D0EC6A0}" destId="{FF1DE1D5-B3C0-45DF-A49C-96F0D99961BB}" srcOrd="8" destOrd="0" presId="urn:microsoft.com/office/officeart/2005/8/layout/vProcess5"/>
    <dgm:cxn modelId="{AB8C9211-B634-43B1-A474-2E4D9F1C9B92}" type="presParOf" srcId="{E6C6C341-F7B8-47EE-A2D3-FC753D0EC6A0}" destId="{6A8A44C5-0EBF-4E69-B49D-94026F6298DD}" srcOrd="9" destOrd="0" presId="urn:microsoft.com/office/officeart/2005/8/layout/vProcess5"/>
    <dgm:cxn modelId="{937A400B-657C-45C1-95B0-DF77122E1BE5}" type="presParOf" srcId="{E6C6C341-F7B8-47EE-A2D3-FC753D0EC6A0}" destId="{4399CCF7-D4D8-4F9C-A73C-BD981D4A8BD5}" srcOrd="10" destOrd="0" presId="urn:microsoft.com/office/officeart/2005/8/layout/vProcess5"/>
    <dgm:cxn modelId="{32FDBAAE-EF86-47AD-8C97-081D476DDEC3}" type="presParOf" srcId="{E6C6C341-F7B8-47EE-A2D3-FC753D0EC6A0}" destId="{5D83C8A2-6751-45F9-81DC-96BDEF0DCEB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73BD8-9A28-4C5A-B71E-2E7E350E9AFC}">
      <dsp:nvSpPr>
        <dsp:cNvPr id="0" name=""/>
        <dsp:cNvSpPr/>
      </dsp:nvSpPr>
      <dsp:spPr>
        <a:xfrm>
          <a:off x="415904" y="1789"/>
          <a:ext cx="941449" cy="9414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AD5D1-8905-4E29-BDB5-81205182ECE3}">
      <dsp:nvSpPr>
        <dsp:cNvPr id="0" name=""/>
        <dsp:cNvSpPr/>
      </dsp:nvSpPr>
      <dsp:spPr>
        <a:xfrm>
          <a:off x="616541" y="202426"/>
          <a:ext cx="540175" cy="5401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9E40E-8998-4865-8CDB-29848F1546F3}">
      <dsp:nvSpPr>
        <dsp:cNvPr id="0" name=""/>
        <dsp:cNvSpPr/>
      </dsp:nvSpPr>
      <dsp:spPr>
        <a:xfrm>
          <a:off x="114949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Prepared by: </a:t>
          </a:r>
          <a:r>
            <a:rPr lang="en-GB" sz="1400" kern="1200"/>
            <a:t>Adnan Rasheed Khan</a:t>
          </a:r>
          <a:endParaRPr lang="en-US" sz="1400" kern="1200"/>
        </a:p>
      </dsp:txBody>
      <dsp:txXfrm>
        <a:off x="114949" y="1236477"/>
        <a:ext cx="1543359" cy="617343"/>
      </dsp:txXfrm>
    </dsp:sp>
    <dsp:sp modelId="{ED44FAA8-CFD8-4A06-BB9E-11EEE697465A}">
      <dsp:nvSpPr>
        <dsp:cNvPr id="0" name=""/>
        <dsp:cNvSpPr/>
      </dsp:nvSpPr>
      <dsp:spPr>
        <a:xfrm>
          <a:off x="2229351" y="1789"/>
          <a:ext cx="941449" cy="9414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ABF79-B0CE-48DE-8EAC-076C0DA4404E}">
      <dsp:nvSpPr>
        <dsp:cNvPr id="0" name=""/>
        <dsp:cNvSpPr/>
      </dsp:nvSpPr>
      <dsp:spPr>
        <a:xfrm>
          <a:off x="2429988" y="202426"/>
          <a:ext cx="540175" cy="5401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DABDF-E8BF-4833-829D-E9826DE75B34}">
      <dsp:nvSpPr>
        <dsp:cNvPr id="0" name=""/>
        <dsp:cNvSpPr/>
      </dsp:nvSpPr>
      <dsp:spPr>
        <a:xfrm>
          <a:off x="1928396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Student Number :2408399</a:t>
          </a:r>
          <a:endParaRPr lang="en-US" sz="1400" kern="1200"/>
        </a:p>
      </dsp:txBody>
      <dsp:txXfrm>
        <a:off x="1928396" y="1236477"/>
        <a:ext cx="1543359" cy="617343"/>
      </dsp:txXfrm>
    </dsp:sp>
    <dsp:sp modelId="{1E85670E-66E6-4DCE-87F2-36ECF8D57B65}">
      <dsp:nvSpPr>
        <dsp:cNvPr id="0" name=""/>
        <dsp:cNvSpPr/>
      </dsp:nvSpPr>
      <dsp:spPr>
        <a:xfrm>
          <a:off x="4042799" y="1789"/>
          <a:ext cx="941449" cy="9414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79798-3C69-4516-8381-44E48B5B1780}">
      <dsp:nvSpPr>
        <dsp:cNvPr id="0" name=""/>
        <dsp:cNvSpPr/>
      </dsp:nvSpPr>
      <dsp:spPr>
        <a:xfrm>
          <a:off x="4243435" y="202426"/>
          <a:ext cx="540175" cy="5401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94B60-85AB-44FA-B9A4-07B31B6DF127}">
      <dsp:nvSpPr>
        <dsp:cNvPr id="0" name=""/>
        <dsp:cNvSpPr/>
      </dsp:nvSpPr>
      <dsp:spPr>
        <a:xfrm>
          <a:off x="3741843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Date: [</a:t>
          </a:r>
          <a:r>
            <a:rPr lang="en-GB" sz="1400" kern="1200"/>
            <a:t>12/10/2025</a:t>
          </a:r>
          <a:r>
            <a:rPr lang="en-US" sz="1400" kern="1200"/>
            <a:t>]</a:t>
          </a:r>
        </a:p>
      </dsp:txBody>
      <dsp:txXfrm>
        <a:off x="3741843" y="1236477"/>
        <a:ext cx="1543359" cy="617343"/>
      </dsp:txXfrm>
    </dsp:sp>
    <dsp:sp modelId="{BF179614-9E4C-4588-9C1F-E78B9D9E019E}">
      <dsp:nvSpPr>
        <dsp:cNvPr id="0" name=""/>
        <dsp:cNvSpPr/>
      </dsp:nvSpPr>
      <dsp:spPr>
        <a:xfrm>
          <a:off x="5856246" y="1789"/>
          <a:ext cx="941449" cy="9414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5465E-0EAF-41B4-9030-09ABC733EADD}">
      <dsp:nvSpPr>
        <dsp:cNvPr id="0" name=""/>
        <dsp:cNvSpPr/>
      </dsp:nvSpPr>
      <dsp:spPr>
        <a:xfrm>
          <a:off x="6056883" y="202426"/>
          <a:ext cx="540175" cy="5401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A4FF9-9705-4872-8FB4-BA169404884D}">
      <dsp:nvSpPr>
        <dsp:cNvPr id="0" name=""/>
        <dsp:cNvSpPr/>
      </dsp:nvSpPr>
      <dsp:spPr>
        <a:xfrm>
          <a:off x="5555291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Course: </a:t>
          </a:r>
          <a:r>
            <a:rPr lang="en-GB" sz="1400" kern="1200"/>
            <a:t>LCLM5002</a:t>
          </a:r>
          <a:endParaRPr lang="en-US" sz="1400" kern="1200"/>
        </a:p>
      </dsp:txBody>
      <dsp:txXfrm>
        <a:off x="5555291" y="1236477"/>
        <a:ext cx="1543359" cy="617343"/>
      </dsp:txXfrm>
    </dsp:sp>
    <dsp:sp modelId="{8CBCDC24-152E-451E-AA06-3D14DF641E37}">
      <dsp:nvSpPr>
        <dsp:cNvPr id="0" name=""/>
        <dsp:cNvSpPr/>
      </dsp:nvSpPr>
      <dsp:spPr>
        <a:xfrm>
          <a:off x="3136075" y="2239660"/>
          <a:ext cx="941449" cy="9414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34BE09-9E48-4A5F-85F1-C90839D30461}">
      <dsp:nvSpPr>
        <dsp:cNvPr id="0" name=""/>
        <dsp:cNvSpPr/>
      </dsp:nvSpPr>
      <dsp:spPr>
        <a:xfrm>
          <a:off x="3336712" y="2440297"/>
          <a:ext cx="540175" cy="5401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DD82F0-E56B-4E3F-85ED-76A374118201}">
      <dsp:nvSpPr>
        <dsp:cNvPr id="0" name=""/>
        <dsp:cNvSpPr/>
      </dsp:nvSpPr>
      <dsp:spPr>
        <a:xfrm>
          <a:off x="2835120" y="3474348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Lecturer:Doreen Amundam</a:t>
          </a:r>
          <a:endParaRPr lang="en-US" sz="1400" kern="1200"/>
        </a:p>
      </dsp:txBody>
      <dsp:txXfrm>
        <a:off x="2835120" y="3474348"/>
        <a:ext cx="1543359" cy="6173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0377B-61CE-4C38-83D7-D04AAEB7E853}">
      <dsp:nvSpPr>
        <dsp:cNvPr id="0" name=""/>
        <dsp:cNvSpPr/>
      </dsp:nvSpPr>
      <dsp:spPr>
        <a:xfrm>
          <a:off x="2113" y="370142"/>
          <a:ext cx="1676598" cy="10059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Introduction to Car Deal Ltd</a:t>
          </a:r>
        </a:p>
      </dsp:txBody>
      <dsp:txXfrm>
        <a:off x="2113" y="370142"/>
        <a:ext cx="1676598" cy="1005959"/>
      </dsp:txXfrm>
    </dsp:sp>
    <dsp:sp modelId="{BFB3F924-BB16-4967-B86A-79CA2F58D6E5}">
      <dsp:nvSpPr>
        <dsp:cNvPr id="0" name=""/>
        <dsp:cNvSpPr/>
      </dsp:nvSpPr>
      <dsp:spPr>
        <a:xfrm>
          <a:off x="1846371" y="370142"/>
          <a:ext cx="1676598" cy="10059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Recruitment Process Overview</a:t>
          </a:r>
        </a:p>
      </dsp:txBody>
      <dsp:txXfrm>
        <a:off x="1846371" y="370142"/>
        <a:ext cx="1676598" cy="1005959"/>
      </dsp:txXfrm>
    </dsp:sp>
    <dsp:sp modelId="{7399101E-A58F-4752-96E6-FE1A0D352B37}">
      <dsp:nvSpPr>
        <dsp:cNvPr id="0" name=""/>
        <dsp:cNvSpPr/>
      </dsp:nvSpPr>
      <dsp:spPr>
        <a:xfrm>
          <a:off x="3690629" y="370142"/>
          <a:ext cx="1676598" cy="10059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Job Analysis</a:t>
          </a:r>
        </a:p>
      </dsp:txBody>
      <dsp:txXfrm>
        <a:off x="3690629" y="370142"/>
        <a:ext cx="1676598" cy="1005959"/>
      </dsp:txXfrm>
    </dsp:sp>
    <dsp:sp modelId="{37837A1D-AF20-4C2F-92F3-7F284DEB9B50}">
      <dsp:nvSpPr>
        <dsp:cNvPr id="0" name=""/>
        <dsp:cNvSpPr/>
      </dsp:nvSpPr>
      <dsp:spPr>
        <a:xfrm>
          <a:off x="5534888" y="370142"/>
          <a:ext cx="1676598" cy="10059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Job Description</a:t>
          </a:r>
        </a:p>
      </dsp:txBody>
      <dsp:txXfrm>
        <a:off x="5534888" y="370142"/>
        <a:ext cx="1676598" cy="1005959"/>
      </dsp:txXfrm>
    </dsp:sp>
    <dsp:sp modelId="{B209F5C9-D16E-4C0E-B9D2-B9FE85F3FEA8}">
      <dsp:nvSpPr>
        <dsp:cNvPr id="0" name=""/>
        <dsp:cNvSpPr/>
      </dsp:nvSpPr>
      <dsp:spPr>
        <a:xfrm>
          <a:off x="2113" y="1543761"/>
          <a:ext cx="1676598" cy="10059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Person Specification</a:t>
          </a:r>
        </a:p>
      </dsp:txBody>
      <dsp:txXfrm>
        <a:off x="2113" y="1543761"/>
        <a:ext cx="1676598" cy="1005959"/>
      </dsp:txXfrm>
    </dsp:sp>
    <dsp:sp modelId="{D5EF8B9C-936B-4719-B754-3204F5DFBB82}">
      <dsp:nvSpPr>
        <dsp:cNvPr id="0" name=""/>
        <dsp:cNvSpPr/>
      </dsp:nvSpPr>
      <dsp:spPr>
        <a:xfrm>
          <a:off x="1846371" y="1543761"/>
          <a:ext cx="1676598" cy="10059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Types of Interviews</a:t>
          </a:r>
        </a:p>
      </dsp:txBody>
      <dsp:txXfrm>
        <a:off x="1846371" y="1543761"/>
        <a:ext cx="1676598" cy="1005959"/>
      </dsp:txXfrm>
    </dsp:sp>
    <dsp:sp modelId="{19F2940D-FF67-4529-9DC0-12D310813FA5}">
      <dsp:nvSpPr>
        <dsp:cNvPr id="0" name=""/>
        <dsp:cNvSpPr/>
      </dsp:nvSpPr>
      <dsp:spPr>
        <a:xfrm>
          <a:off x="3690629" y="1543761"/>
          <a:ext cx="1676598" cy="10059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7. Questioning Techniques</a:t>
          </a:r>
        </a:p>
      </dsp:txBody>
      <dsp:txXfrm>
        <a:off x="3690629" y="1543761"/>
        <a:ext cx="1676598" cy="1005959"/>
      </dsp:txXfrm>
    </dsp:sp>
    <dsp:sp modelId="{C9B59FE4-EDE4-440C-8E6F-4C7B1C629469}">
      <dsp:nvSpPr>
        <dsp:cNvPr id="0" name=""/>
        <dsp:cNvSpPr/>
      </dsp:nvSpPr>
      <dsp:spPr>
        <a:xfrm>
          <a:off x="5534888" y="1543761"/>
          <a:ext cx="1676598" cy="10059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8. Face-to-Face vs Online Interview</a:t>
          </a:r>
        </a:p>
      </dsp:txBody>
      <dsp:txXfrm>
        <a:off x="5534888" y="1543761"/>
        <a:ext cx="1676598" cy="1005959"/>
      </dsp:txXfrm>
    </dsp:sp>
    <dsp:sp modelId="{89E8CC2D-0C16-4BA8-8358-7307EFDFFBAD}">
      <dsp:nvSpPr>
        <dsp:cNvPr id="0" name=""/>
        <dsp:cNvSpPr/>
      </dsp:nvSpPr>
      <dsp:spPr>
        <a:xfrm>
          <a:off x="1846371" y="2717380"/>
          <a:ext cx="1676598" cy="10059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9. Conclusion</a:t>
          </a:r>
        </a:p>
      </dsp:txBody>
      <dsp:txXfrm>
        <a:off x="1846371" y="2717380"/>
        <a:ext cx="1676598" cy="1005959"/>
      </dsp:txXfrm>
    </dsp:sp>
    <dsp:sp modelId="{23CC18C1-E4D0-4706-859D-5A8B853CA2E3}">
      <dsp:nvSpPr>
        <dsp:cNvPr id="0" name=""/>
        <dsp:cNvSpPr/>
      </dsp:nvSpPr>
      <dsp:spPr>
        <a:xfrm>
          <a:off x="3690629" y="2717380"/>
          <a:ext cx="1676598" cy="10059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10. References</a:t>
          </a:r>
        </a:p>
      </dsp:txBody>
      <dsp:txXfrm>
        <a:off x="3690629" y="2717380"/>
        <a:ext cx="1676598" cy="10059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540D5D-5933-44B6-95E2-C64CFDD98A04}">
      <dsp:nvSpPr>
        <dsp:cNvPr id="0" name=""/>
        <dsp:cNvSpPr/>
      </dsp:nvSpPr>
      <dsp:spPr>
        <a:xfrm>
          <a:off x="2283375" y="498352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65866" y="541990"/>
        <a:ext cx="20820" cy="4164"/>
      </dsp:txXfrm>
    </dsp:sp>
    <dsp:sp modelId="{E09A9E63-E5CC-49FD-BD70-BB804313796D}">
      <dsp:nvSpPr>
        <dsp:cNvPr id="0" name=""/>
        <dsp:cNvSpPr/>
      </dsp:nvSpPr>
      <dsp:spPr>
        <a:xfrm>
          <a:off x="474730" y="938"/>
          <a:ext cx="1810444" cy="1086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Steps in hiring the right candidate:</a:t>
          </a:r>
        </a:p>
      </dsp:txBody>
      <dsp:txXfrm>
        <a:off x="474730" y="938"/>
        <a:ext cx="1810444" cy="1086266"/>
      </dsp:txXfrm>
    </dsp:sp>
    <dsp:sp modelId="{CF749EF4-D15E-43DD-A7AE-6517A83D841D}">
      <dsp:nvSpPr>
        <dsp:cNvPr id="0" name=""/>
        <dsp:cNvSpPr/>
      </dsp:nvSpPr>
      <dsp:spPr>
        <a:xfrm>
          <a:off x="4510222" y="498352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92713" y="541990"/>
        <a:ext cx="20820" cy="4164"/>
      </dsp:txXfrm>
    </dsp:sp>
    <dsp:sp modelId="{91551706-199C-4DEF-802D-29E77291575D}">
      <dsp:nvSpPr>
        <dsp:cNvPr id="0" name=""/>
        <dsp:cNvSpPr/>
      </dsp:nvSpPr>
      <dsp:spPr>
        <a:xfrm>
          <a:off x="2701577" y="938"/>
          <a:ext cx="1810444" cy="10862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Workforce planning</a:t>
          </a:r>
        </a:p>
      </dsp:txBody>
      <dsp:txXfrm>
        <a:off x="2701577" y="938"/>
        <a:ext cx="1810444" cy="1086266"/>
      </dsp:txXfrm>
    </dsp:sp>
    <dsp:sp modelId="{81E977AD-2B63-4F6E-86E9-D32452E769A5}">
      <dsp:nvSpPr>
        <dsp:cNvPr id="0" name=""/>
        <dsp:cNvSpPr/>
      </dsp:nvSpPr>
      <dsp:spPr>
        <a:xfrm>
          <a:off x="1379953" y="1085405"/>
          <a:ext cx="4453693" cy="385802"/>
        </a:xfrm>
        <a:custGeom>
          <a:avLst/>
          <a:gdLst/>
          <a:ahLst/>
          <a:cxnLst/>
          <a:rect l="0" t="0" r="0" b="0"/>
          <a:pathLst>
            <a:path>
              <a:moveTo>
                <a:pt x="4453693" y="0"/>
              </a:moveTo>
              <a:lnTo>
                <a:pt x="4453693" y="210001"/>
              </a:lnTo>
              <a:lnTo>
                <a:pt x="0" y="210001"/>
              </a:lnTo>
              <a:lnTo>
                <a:pt x="0" y="385802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4972" y="1276224"/>
        <a:ext cx="223655" cy="4164"/>
      </dsp:txXfrm>
    </dsp:sp>
    <dsp:sp modelId="{C8A31932-9F8B-49CA-B53C-E28B787D54D1}">
      <dsp:nvSpPr>
        <dsp:cNvPr id="0" name=""/>
        <dsp:cNvSpPr/>
      </dsp:nvSpPr>
      <dsp:spPr>
        <a:xfrm>
          <a:off x="4928424" y="938"/>
          <a:ext cx="1810444" cy="10862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Job analysis</a:t>
          </a:r>
        </a:p>
      </dsp:txBody>
      <dsp:txXfrm>
        <a:off x="4928424" y="938"/>
        <a:ext cx="1810444" cy="1086266"/>
      </dsp:txXfrm>
    </dsp:sp>
    <dsp:sp modelId="{A64F7099-9C9B-469E-9887-85F777BDE08B}">
      <dsp:nvSpPr>
        <dsp:cNvPr id="0" name=""/>
        <dsp:cNvSpPr/>
      </dsp:nvSpPr>
      <dsp:spPr>
        <a:xfrm>
          <a:off x="2283375" y="2001021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65866" y="2044658"/>
        <a:ext cx="20820" cy="4164"/>
      </dsp:txXfrm>
    </dsp:sp>
    <dsp:sp modelId="{10527C1D-187A-4D9F-9060-F905AB2CD245}">
      <dsp:nvSpPr>
        <dsp:cNvPr id="0" name=""/>
        <dsp:cNvSpPr/>
      </dsp:nvSpPr>
      <dsp:spPr>
        <a:xfrm>
          <a:off x="474730" y="1503607"/>
          <a:ext cx="1810444" cy="10862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3. Job description &amp; person specification</a:t>
          </a:r>
        </a:p>
      </dsp:txBody>
      <dsp:txXfrm>
        <a:off x="474730" y="1503607"/>
        <a:ext cx="1810444" cy="1086266"/>
      </dsp:txXfrm>
    </dsp:sp>
    <dsp:sp modelId="{306100A7-14CB-41D5-A62F-11F8947D3043}">
      <dsp:nvSpPr>
        <dsp:cNvPr id="0" name=""/>
        <dsp:cNvSpPr/>
      </dsp:nvSpPr>
      <dsp:spPr>
        <a:xfrm>
          <a:off x="4510222" y="2001021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92713" y="2044658"/>
        <a:ext cx="20820" cy="4164"/>
      </dsp:txXfrm>
    </dsp:sp>
    <dsp:sp modelId="{9E42E16B-FC73-45A6-8881-D97ADF170398}">
      <dsp:nvSpPr>
        <dsp:cNvPr id="0" name=""/>
        <dsp:cNvSpPr/>
      </dsp:nvSpPr>
      <dsp:spPr>
        <a:xfrm>
          <a:off x="2701577" y="1503607"/>
          <a:ext cx="1810444" cy="108626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Advertising &amp; sourcing</a:t>
          </a:r>
        </a:p>
      </dsp:txBody>
      <dsp:txXfrm>
        <a:off x="2701577" y="1503607"/>
        <a:ext cx="1810444" cy="1086266"/>
      </dsp:txXfrm>
    </dsp:sp>
    <dsp:sp modelId="{7E987AB6-90FF-4102-A53C-F35E7037F9FE}">
      <dsp:nvSpPr>
        <dsp:cNvPr id="0" name=""/>
        <dsp:cNvSpPr/>
      </dsp:nvSpPr>
      <dsp:spPr>
        <a:xfrm>
          <a:off x="1379953" y="2588074"/>
          <a:ext cx="4453693" cy="385802"/>
        </a:xfrm>
        <a:custGeom>
          <a:avLst/>
          <a:gdLst/>
          <a:ahLst/>
          <a:cxnLst/>
          <a:rect l="0" t="0" r="0" b="0"/>
          <a:pathLst>
            <a:path>
              <a:moveTo>
                <a:pt x="4453693" y="0"/>
              </a:moveTo>
              <a:lnTo>
                <a:pt x="4453693" y="210001"/>
              </a:lnTo>
              <a:lnTo>
                <a:pt x="0" y="210001"/>
              </a:lnTo>
              <a:lnTo>
                <a:pt x="0" y="385802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4972" y="2778893"/>
        <a:ext cx="223655" cy="4164"/>
      </dsp:txXfrm>
    </dsp:sp>
    <dsp:sp modelId="{3B79E42A-0FBF-4BB4-B7C9-2CE624B638ED}">
      <dsp:nvSpPr>
        <dsp:cNvPr id="0" name=""/>
        <dsp:cNvSpPr/>
      </dsp:nvSpPr>
      <dsp:spPr>
        <a:xfrm>
          <a:off x="4928424" y="1503607"/>
          <a:ext cx="1810444" cy="1086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Shortlisting &amp; selection</a:t>
          </a:r>
        </a:p>
      </dsp:txBody>
      <dsp:txXfrm>
        <a:off x="4928424" y="1503607"/>
        <a:ext cx="1810444" cy="1086266"/>
      </dsp:txXfrm>
    </dsp:sp>
    <dsp:sp modelId="{8FB0E231-0BD1-4764-BF64-B201A0BCAC9D}">
      <dsp:nvSpPr>
        <dsp:cNvPr id="0" name=""/>
        <dsp:cNvSpPr/>
      </dsp:nvSpPr>
      <dsp:spPr>
        <a:xfrm>
          <a:off x="2283375" y="3503689"/>
          <a:ext cx="3858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802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65866" y="3547327"/>
        <a:ext cx="20820" cy="4164"/>
      </dsp:txXfrm>
    </dsp:sp>
    <dsp:sp modelId="{5B2C5EAD-C2C0-408D-9C94-64B13D7DC557}">
      <dsp:nvSpPr>
        <dsp:cNvPr id="0" name=""/>
        <dsp:cNvSpPr/>
      </dsp:nvSpPr>
      <dsp:spPr>
        <a:xfrm>
          <a:off x="474730" y="3006276"/>
          <a:ext cx="1810444" cy="10862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6. Interviewing</a:t>
          </a:r>
        </a:p>
      </dsp:txBody>
      <dsp:txXfrm>
        <a:off x="474730" y="3006276"/>
        <a:ext cx="1810444" cy="1086266"/>
      </dsp:txXfrm>
    </dsp:sp>
    <dsp:sp modelId="{7716C8EF-90BD-44E7-B5E0-ACC649B92D7F}">
      <dsp:nvSpPr>
        <dsp:cNvPr id="0" name=""/>
        <dsp:cNvSpPr/>
      </dsp:nvSpPr>
      <dsp:spPr>
        <a:xfrm>
          <a:off x="2701577" y="3006276"/>
          <a:ext cx="1810444" cy="10862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713" tIns="93120" rIns="88713" bIns="931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7. Job offer &amp; onboarding</a:t>
          </a:r>
        </a:p>
      </dsp:txBody>
      <dsp:txXfrm>
        <a:off x="2701577" y="3006276"/>
        <a:ext cx="1810444" cy="10862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B13540-E3F6-4D7D-A8CB-769BDC137B72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99053-1FF9-422B-8ECF-5590496E3AD8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82A53-9CC4-4D82-ADEB-7094F59E7B2D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Purpose: To identify the duties, skills, and qualities needed for a salesman.</a:t>
          </a:r>
        </a:p>
      </dsp:txBody>
      <dsp:txXfrm>
        <a:off x="1350519" y="499"/>
        <a:ext cx="5863080" cy="1169280"/>
      </dsp:txXfrm>
    </dsp:sp>
    <dsp:sp modelId="{94A4888C-87CA-4AB8-BAB3-708CD4D7259A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3C8D0-C52F-4D28-A830-07E47382EC3F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BAF7F1-F19B-492F-9042-FCF4C7C9D44B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Methods: Observation, interviews with sales managers, reviewing company data.</a:t>
          </a:r>
        </a:p>
      </dsp:txBody>
      <dsp:txXfrm>
        <a:off x="1350519" y="1462100"/>
        <a:ext cx="5863080" cy="1169280"/>
      </dsp:txXfrm>
    </dsp:sp>
    <dsp:sp modelId="{03086EFD-F0DD-4B50-8F73-1BC236EB605E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75151-C7BB-4E76-A9C5-690DB7A55304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FA1D4-8D34-4F56-A3BC-488E6055337C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Outcome: Understanding key competencies for successful performance.</a:t>
          </a:r>
        </a:p>
      </dsp:txBody>
      <dsp:txXfrm>
        <a:off x="1350519" y="2923701"/>
        <a:ext cx="5863080" cy="1169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166597-F210-4663-80F9-EADF6BF7B095}">
      <dsp:nvSpPr>
        <dsp:cNvPr id="0" name=""/>
        <dsp:cNvSpPr/>
      </dsp:nvSpPr>
      <dsp:spPr>
        <a:xfrm>
          <a:off x="626714" y="339203"/>
          <a:ext cx="674736" cy="674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B423A-A08A-4351-B9FF-E2FE73C73EFD}">
      <dsp:nvSpPr>
        <dsp:cNvPr id="0" name=""/>
        <dsp:cNvSpPr/>
      </dsp:nvSpPr>
      <dsp:spPr>
        <a:xfrm>
          <a:off x="214375" y="1259548"/>
          <a:ext cx="1499414" cy="59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Responsibilities:</a:t>
          </a:r>
        </a:p>
      </dsp:txBody>
      <dsp:txXfrm>
        <a:off x="214375" y="1259548"/>
        <a:ext cx="1499414" cy="599765"/>
      </dsp:txXfrm>
    </dsp:sp>
    <dsp:sp modelId="{4BED8337-51CD-485B-AB49-6522D5072D7C}">
      <dsp:nvSpPr>
        <dsp:cNvPr id="0" name=""/>
        <dsp:cNvSpPr/>
      </dsp:nvSpPr>
      <dsp:spPr>
        <a:xfrm>
          <a:off x="2388526" y="339203"/>
          <a:ext cx="674736" cy="674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5F099-4B1B-4BAE-836F-1047CC32B1E2}">
      <dsp:nvSpPr>
        <dsp:cNvPr id="0" name=""/>
        <dsp:cNvSpPr/>
      </dsp:nvSpPr>
      <dsp:spPr>
        <a:xfrm>
          <a:off x="1976187" y="1259548"/>
          <a:ext cx="1499414" cy="59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Promote and sell cars</a:t>
          </a:r>
        </a:p>
      </dsp:txBody>
      <dsp:txXfrm>
        <a:off x="1976187" y="1259548"/>
        <a:ext cx="1499414" cy="599765"/>
      </dsp:txXfrm>
    </dsp:sp>
    <dsp:sp modelId="{2E4E275F-D25E-4B77-8037-938EDB986B9B}">
      <dsp:nvSpPr>
        <dsp:cNvPr id="0" name=""/>
        <dsp:cNvSpPr/>
      </dsp:nvSpPr>
      <dsp:spPr>
        <a:xfrm>
          <a:off x="4150337" y="339203"/>
          <a:ext cx="674736" cy="674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D8C71-2D57-45C6-B1CB-EA8D07CC532E}">
      <dsp:nvSpPr>
        <dsp:cNvPr id="0" name=""/>
        <dsp:cNvSpPr/>
      </dsp:nvSpPr>
      <dsp:spPr>
        <a:xfrm>
          <a:off x="3737998" y="1259548"/>
          <a:ext cx="1499414" cy="59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Achieve monthly targets</a:t>
          </a:r>
        </a:p>
      </dsp:txBody>
      <dsp:txXfrm>
        <a:off x="3737998" y="1259548"/>
        <a:ext cx="1499414" cy="599765"/>
      </dsp:txXfrm>
    </dsp:sp>
    <dsp:sp modelId="{0E2E17B2-6C43-4AF7-8811-31058AFCC7F7}">
      <dsp:nvSpPr>
        <dsp:cNvPr id="0" name=""/>
        <dsp:cNvSpPr/>
      </dsp:nvSpPr>
      <dsp:spPr>
        <a:xfrm>
          <a:off x="5912149" y="339203"/>
          <a:ext cx="674736" cy="674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98E50-B94B-4349-8F15-23F66B3D1E96}">
      <dsp:nvSpPr>
        <dsp:cNvPr id="0" name=""/>
        <dsp:cNvSpPr/>
      </dsp:nvSpPr>
      <dsp:spPr>
        <a:xfrm>
          <a:off x="5499810" y="1259548"/>
          <a:ext cx="1499414" cy="59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Build relationships with customers</a:t>
          </a:r>
        </a:p>
      </dsp:txBody>
      <dsp:txXfrm>
        <a:off x="5499810" y="1259548"/>
        <a:ext cx="1499414" cy="599765"/>
      </dsp:txXfrm>
    </dsp:sp>
    <dsp:sp modelId="{5368B7BE-2D64-4473-BD19-DAA7593CCAB6}">
      <dsp:nvSpPr>
        <dsp:cNvPr id="0" name=""/>
        <dsp:cNvSpPr/>
      </dsp:nvSpPr>
      <dsp:spPr>
        <a:xfrm>
          <a:off x="2388526" y="2234167"/>
          <a:ext cx="674736" cy="6747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D175B-2364-4851-9AE9-C5FFEEC41511}">
      <dsp:nvSpPr>
        <dsp:cNvPr id="0" name=""/>
        <dsp:cNvSpPr/>
      </dsp:nvSpPr>
      <dsp:spPr>
        <a:xfrm>
          <a:off x="1976187" y="3154513"/>
          <a:ext cx="1499414" cy="59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Prepare finance and insurance documents</a:t>
          </a:r>
        </a:p>
      </dsp:txBody>
      <dsp:txXfrm>
        <a:off x="1976187" y="3154513"/>
        <a:ext cx="1499414" cy="599765"/>
      </dsp:txXfrm>
    </dsp:sp>
    <dsp:sp modelId="{6C10AB5E-2ECC-42A7-86F2-4802562D0B13}">
      <dsp:nvSpPr>
        <dsp:cNvPr id="0" name=""/>
        <dsp:cNvSpPr/>
      </dsp:nvSpPr>
      <dsp:spPr>
        <a:xfrm>
          <a:off x="4150337" y="2234167"/>
          <a:ext cx="674736" cy="67473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A6319-0293-4114-8DA0-A5E4510C4518}">
      <dsp:nvSpPr>
        <dsp:cNvPr id="0" name=""/>
        <dsp:cNvSpPr/>
      </dsp:nvSpPr>
      <dsp:spPr>
        <a:xfrm>
          <a:off x="3737998" y="3154513"/>
          <a:ext cx="1499414" cy="59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Follow company sales policies</a:t>
          </a:r>
        </a:p>
      </dsp:txBody>
      <dsp:txXfrm>
        <a:off x="3737998" y="3154513"/>
        <a:ext cx="1499414" cy="59976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DDBB7-D226-45A9-A668-EB60F130C66A}">
      <dsp:nvSpPr>
        <dsp:cNvPr id="0" name=""/>
        <dsp:cNvSpPr/>
      </dsp:nvSpPr>
      <dsp:spPr>
        <a:xfrm>
          <a:off x="0" y="499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172C0-D52D-4B12-8C73-D2C429DC2109}">
      <dsp:nvSpPr>
        <dsp:cNvPr id="0" name=""/>
        <dsp:cNvSpPr/>
      </dsp:nvSpPr>
      <dsp:spPr>
        <a:xfrm>
          <a:off x="126971" y="94941"/>
          <a:ext cx="230857" cy="2308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9AD72-6E0B-431A-8BAA-0A886A7B1C70}">
      <dsp:nvSpPr>
        <dsp:cNvPr id="0" name=""/>
        <dsp:cNvSpPr/>
      </dsp:nvSpPr>
      <dsp:spPr>
        <a:xfrm>
          <a:off x="484801" y="499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Essential:</a:t>
          </a:r>
        </a:p>
      </dsp:txBody>
      <dsp:txXfrm>
        <a:off x="484801" y="499"/>
        <a:ext cx="6728798" cy="419741"/>
      </dsp:txXfrm>
    </dsp:sp>
    <dsp:sp modelId="{F12D97F4-7EB1-4035-AE85-1EF73DA1D8F5}">
      <dsp:nvSpPr>
        <dsp:cNvPr id="0" name=""/>
        <dsp:cNvSpPr/>
      </dsp:nvSpPr>
      <dsp:spPr>
        <a:xfrm>
          <a:off x="0" y="525176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DE2A7-96F4-40AD-AA62-9BD7D4CFD456}">
      <dsp:nvSpPr>
        <dsp:cNvPr id="0" name=""/>
        <dsp:cNvSpPr/>
      </dsp:nvSpPr>
      <dsp:spPr>
        <a:xfrm>
          <a:off x="126971" y="619618"/>
          <a:ext cx="230857" cy="2308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8213B3-7E01-4A58-B77D-0E1C61C0716D}">
      <dsp:nvSpPr>
        <dsp:cNvPr id="0" name=""/>
        <dsp:cNvSpPr/>
      </dsp:nvSpPr>
      <dsp:spPr>
        <a:xfrm>
          <a:off x="484801" y="525176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Strong communication &amp; negotiation skills</a:t>
          </a:r>
        </a:p>
      </dsp:txBody>
      <dsp:txXfrm>
        <a:off x="484801" y="525176"/>
        <a:ext cx="6728798" cy="419741"/>
      </dsp:txXfrm>
    </dsp:sp>
    <dsp:sp modelId="{8575E8C1-7D36-426D-8B41-3E644AF4E993}">
      <dsp:nvSpPr>
        <dsp:cNvPr id="0" name=""/>
        <dsp:cNvSpPr/>
      </dsp:nvSpPr>
      <dsp:spPr>
        <a:xfrm>
          <a:off x="0" y="1049854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A3A2D-C3FC-4EA9-8B54-B920FF1B7609}">
      <dsp:nvSpPr>
        <dsp:cNvPr id="0" name=""/>
        <dsp:cNvSpPr/>
      </dsp:nvSpPr>
      <dsp:spPr>
        <a:xfrm>
          <a:off x="126971" y="1144296"/>
          <a:ext cx="230857" cy="2308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A43E6-1014-445A-805E-2208EB8F4C0D}">
      <dsp:nvSpPr>
        <dsp:cNvPr id="0" name=""/>
        <dsp:cNvSpPr/>
      </dsp:nvSpPr>
      <dsp:spPr>
        <a:xfrm>
          <a:off x="484801" y="1049854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2+ years’ automotive sales experience</a:t>
          </a:r>
        </a:p>
      </dsp:txBody>
      <dsp:txXfrm>
        <a:off x="484801" y="1049854"/>
        <a:ext cx="6728798" cy="419741"/>
      </dsp:txXfrm>
    </dsp:sp>
    <dsp:sp modelId="{D22BFDE3-CEB2-4362-90A2-58496BD524D4}">
      <dsp:nvSpPr>
        <dsp:cNvPr id="0" name=""/>
        <dsp:cNvSpPr/>
      </dsp:nvSpPr>
      <dsp:spPr>
        <a:xfrm>
          <a:off x="0" y="1574531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D6AFC3-1D06-4A21-968F-81AA3FFA3C47}">
      <dsp:nvSpPr>
        <dsp:cNvPr id="0" name=""/>
        <dsp:cNvSpPr/>
      </dsp:nvSpPr>
      <dsp:spPr>
        <a:xfrm>
          <a:off x="126971" y="1668973"/>
          <a:ext cx="230857" cy="2308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9CE73-8EA1-472C-962B-FB584088E91D}">
      <dsp:nvSpPr>
        <dsp:cNvPr id="0" name=""/>
        <dsp:cNvSpPr/>
      </dsp:nvSpPr>
      <dsp:spPr>
        <a:xfrm>
          <a:off x="484801" y="1574531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Product &amp; finance knowledge</a:t>
          </a:r>
        </a:p>
      </dsp:txBody>
      <dsp:txXfrm>
        <a:off x="484801" y="1574531"/>
        <a:ext cx="6728798" cy="419741"/>
      </dsp:txXfrm>
    </dsp:sp>
    <dsp:sp modelId="{E97431DF-A59D-48B3-A6E6-65E339C66490}">
      <dsp:nvSpPr>
        <dsp:cNvPr id="0" name=""/>
        <dsp:cNvSpPr/>
      </dsp:nvSpPr>
      <dsp:spPr>
        <a:xfrm>
          <a:off x="0" y="2099208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EEA77-E032-4BBE-9B47-D857BF6C26EC}">
      <dsp:nvSpPr>
        <dsp:cNvPr id="0" name=""/>
        <dsp:cNvSpPr/>
      </dsp:nvSpPr>
      <dsp:spPr>
        <a:xfrm>
          <a:off x="126971" y="2193650"/>
          <a:ext cx="230857" cy="2308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305CA-77DE-4BF4-85AE-9A5FE1AFA613}">
      <dsp:nvSpPr>
        <dsp:cNvPr id="0" name=""/>
        <dsp:cNvSpPr/>
      </dsp:nvSpPr>
      <dsp:spPr>
        <a:xfrm>
          <a:off x="484801" y="2099208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Target-driven mindset</a:t>
          </a:r>
        </a:p>
      </dsp:txBody>
      <dsp:txXfrm>
        <a:off x="484801" y="2099208"/>
        <a:ext cx="6728798" cy="419741"/>
      </dsp:txXfrm>
    </dsp:sp>
    <dsp:sp modelId="{ECDB9F7F-B37C-4B47-AC02-E2BA4D2F816A}">
      <dsp:nvSpPr>
        <dsp:cNvPr id="0" name=""/>
        <dsp:cNvSpPr/>
      </dsp:nvSpPr>
      <dsp:spPr>
        <a:xfrm>
          <a:off x="0" y="2623885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744C3-7AF4-4BF7-9B56-41902ABC4DCC}">
      <dsp:nvSpPr>
        <dsp:cNvPr id="0" name=""/>
        <dsp:cNvSpPr/>
      </dsp:nvSpPr>
      <dsp:spPr>
        <a:xfrm>
          <a:off x="126971" y="2718327"/>
          <a:ext cx="230857" cy="2308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ACDA9-9C2C-4D43-BBF1-119D69D99F76}">
      <dsp:nvSpPr>
        <dsp:cNvPr id="0" name=""/>
        <dsp:cNvSpPr/>
      </dsp:nvSpPr>
      <dsp:spPr>
        <a:xfrm>
          <a:off x="484801" y="2623885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Desirable:</a:t>
          </a:r>
        </a:p>
      </dsp:txBody>
      <dsp:txXfrm>
        <a:off x="484801" y="2623885"/>
        <a:ext cx="6728798" cy="419741"/>
      </dsp:txXfrm>
    </dsp:sp>
    <dsp:sp modelId="{9B77746B-2F80-4076-BA34-82CC002CB573}">
      <dsp:nvSpPr>
        <dsp:cNvPr id="0" name=""/>
        <dsp:cNvSpPr/>
      </dsp:nvSpPr>
      <dsp:spPr>
        <a:xfrm>
          <a:off x="0" y="3148563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10E51F-F4E7-47D0-A035-5E675046C288}">
      <dsp:nvSpPr>
        <dsp:cNvPr id="0" name=""/>
        <dsp:cNvSpPr/>
      </dsp:nvSpPr>
      <dsp:spPr>
        <a:xfrm>
          <a:off x="126971" y="3243005"/>
          <a:ext cx="230857" cy="23085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57259-D762-4AB6-AAA8-72A64EB0C7C3}">
      <dsp:nvSpPr>
        <dsp:cNvPr id="0" name=""/>
        <dsp:cNvSpPr/>
      </dsp:nvSpPr>
      <dsp:spPr>
        <a:xfrm>
          <a:off x="484801" y="3148563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Degree in Business or Sales</a:t>
          </a:r>
        </a:p>
      </dsp:txBody>
      <dsp:txXfrm>
        <a:off x="484801" y="3148563"/>
        <a:ext cx="6728798" cy="419741"/>
      </dsp:txXfrm>
    </dsp:sp>
    <dsp:sp modelId="{745E5661-E0B2-450A-8CED-3C7B0B413195}">
      <dsp:nvSpPr>
        <dsp:cNvPr id="0" name=""/>
        <dsp:cNvSpPr/>
      </dsp:nvSpPr>
      <dsp:spPr>
        <a:xfrm>
          <a:off x="0" y="3673240"/>
          <a:ext cx="7213600" cy="4197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F31B7F-511F-4C07-ADBA-FD824D7D2D22}">
      <dsp:nvSpPr>
        <dsp:cNvPr id="0" name=""/>
        <dsp:cNvSpPr/>
      </dsp:nvSpPr>
      <dsp:spPr>
        <a:xfrm>
          <a:off x="126971" y="3767682"/>
          <a:ext cx="230857" cy="230857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4AB6C-3947-41BD-BD46-CF6504AB1AA5}">
      <dsp:nvSpPr>
        <dsp:cNvPr id="0" name=""/>
        <dsp:cNvSpPr/>
      </dsp:nvSpPr>
      <dsp:spPr>
        <a:xfrm>
          <a:off x="484801" y="3673240"/>
          <a:ext cx="6728798" cy="419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23" tIns="44423" rIns="44423" bIns="444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CRM system knowledge</a:t>
          </a:r>
        </a:p>
      </dsp:txBody>
      <dsp:txXfrm>
        <a:off x="484801" y="3673240"/>
        <a:ext cx="6728798" cy="4197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FF561-5A22-4248-9587-ACE89F40C05D}">
      <dsp:nvSpPr>
        <dsp:cNvPr id="0" name=""/>
        <dsp:cNvSpPr/>
      </dsp:nvSpPr>
      <dsp:spPr>
        <a:xfrm>
          <a:off x="0" y="0"/>
          <a:ext cx="6131560" cy="12280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Focuses on past experiences to predict performance</a:t>
          </a:r>
        </a:p>
      </dsp:txBody>
      <dsp:txXfrm>
        <a:off x="35968" y="35968"/>
        <a:ext cx="4806404" cy="1156108"/>
      </dsp:txXfrm>
    </dsp:sp>
    <dsp:sp modelId="{21F34C99-FB02-4988-BB62-96D83F351541}">
      <dsp:nvSpPr>
        <dsp:cNvPr id="0" name=""/>
        <dsp:cNvSpPr/>
      </dsp:nvSpPr>
      <dsp:spPr>
        <a:xfrm>
          <a:off x="541019" y="1432718"/>
          <a:ext cx="6131560" cy="1228044"/>
        </a:xfrm>
        <a:prstGeom prst="roundRect">
          <a:avLst>
            <a:gd name="adj" fmla="val 1000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Uses STAR (Situation, Task, Action, Result) approach</a:t>
          </a:r>
        </a:p>
      </dsp:txBody>
      <dsp:txXfrm>
        <a:off x="576987" y="1468686"/>
        <a:ext cx="4720375" cy="1156108"/>
      </dsp:txXfrm>
    </dsp:sp>
    <dsp:sp modelId="{2BC8A821-E128-494F-A9CA-4062E27D5860}">
      <dsp:nvSpPr>
        <dsp:cNvPr id="0" name=""/>
        <dsp:cNvSpPr/>
      </dsp:nvSpPr>
      <dsp:spPr>
        <a:xfrm>
          <a:off x="1082039" y="2865437"/>
          <a:ext cx="6131560" cy="1228044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Example: 'Tell me about a difficult customer you managed successfully.'</a:t>
          </a:r>
        </a:p>
      </dsp:txBody>
      <dsp:txXfrm>
        <a:off x="1118007" y="2901405"/>
        <a:ext cx="4720375" cy="1156108"/>
      </dsp:txXfrm>
    </dsp:sp>
    <dsp:sp modelId="{DA6A43FA-A66F-401B-9636-14AF6712AD35}">
      <dsp:nvSpPr>
        <dsp:cNvPr id="0" name=""/>
        <dsp:cNvSpPr/>
      </dsp:nvSpPr>
      <dsp:spPr>
        <a:xfrm>
          <a:off x="5333331" y="931267"/>
          <a:ext cx="798228" cy="7982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12932" y="931267"/>
        <a:ext cx="439026" cy="600667"/>
      </dsp:txXfrm>
    </dsp:sp>
    <dsp:sp modelId="{B5B9306B-4D0B-490C-8430-02DA828D05D2}">
      <dsp:nvSpPr>
        <dsp:cNvPr id="0" name=""/>
        <dsp:cNvSpPr/>
      </dsp:nvSpPr>
      <dsp:spPr>
        <a:xfrm>
          <a:off x="5874351" y="2355798"/>
          <a:ext cx="798228" cy="7982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53952" y="2355798"/>
        <a:ext cx="439026" cy="6006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CD54B-8678-4477-8758-FFDAB08CD694}">
      <dsp:nvSpPr>
        <dsp:cNvPr id="0" name=""/>
        <dsp:cNvSpPr/>
      </dsp:nvSpPr>
      <dsp:spPr>
        <a:xfrm>
          <a:off x="613109" y="1057143"/>
          <a:ext cx="962257" cy="962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344378-D2BC-44F6-B51E-1BF986CA0F86}">
      <dsp:nvSpPr>
        <dsp:cNvPr id="0" name=""/>
        <dsp:cNvSpPr/>
      </dsp:nvSpPr>
      <dsp:spPr>
        <a:xfrm>
          <a:off x="25063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Involves HR, Sales Manager, and senior executives</a:t>
          </a:r>
        </a:p>
      </dsp:txBody>
      <dsp:txXfrm>
        <a:off x="25063" y="2316338"/>
        <a:ext cx="2138350" cy="720000"/>
      </dsp:txXfrm>
    </dsp:sp>
    <dsp:sp modelId="{C1C4EA64-44BF-4EA0-B534-A1CB39C577B8}">
      <dsp:nvSpPr>
        <dsp:cNvPr id="0" name=""/>
        <dsp:cNvSpPr/>
      </dsp:nvSpPr>
      <dsp:spPr>
        <a:xfrm>
          <a:off x="3125671" y="1057143"/>
          <a:ext cx="962257" cy="962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6258B-1CA7-4630-8AAF-7B5D103582CA}">
      <dsp:nvSpPr>
        <dsp:cNvPr id="0" name=""/>
        <dsp:cNvSpPr/>
      </dsp:nvSpPr>
      <dsp:spPr>
        <a:xfrm>
          <a:off x="2537625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Reduces bias and gives a broader evaluation</a:t>
          </a:r>
        </a:p>
      </dsp:txBody>
      <dsp:txXfrm>
        <a:off x="2537625" y="2316338"/>
        <a:ext cx="2138350" cy="720000"/>
      </dsp:txXfrm>
    </dsp:sp>
    <dsp:sp modelId="{2410AAA9-0A77-4FF2-B031-66F7520E6AE7}">
      <dsp:nvSpPr>
        <dsp:cNvPr id="0" name=""/>
        <dsp:cNvSpPr/>
      </dsp:nvSpPr>
      <dsp:spPr>
        <a:xfrm>
          <a:off x="5638232" y="1057143"/>
          <a:ext cx="962257" cy="962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3E519-4319-444D-86E0-E7CA29F33C58}">
      <dsp:nvSpPr>
        <dsp:cNvPr id="0" name=""/>
        <dsp:cNvSpPr/>
      </dsp:nvSpPr>
      <dsp:spPr>
        <a:xfrm>
          <a:off x="5050186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Useful for assessing teamwork and adaptability</a:t>
          </a:r>
        </a:p>
      </dsp:txBody>
      <dsp:txXfrm>
        <a:off x="5050186" y="2316338"/>
        <a:ext cx="213835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FF7A-227E-4E03-A191-0E850F491451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439509-BA00-4A42-A6AA-247D49A9ACB9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F4E76-F80A-4DE4-B0FF-E71E9AA3B450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Probing Questions – explore depth ('How did you close that deal?')</a:t>
          </a:r>
        </a:p>
      </dsp:txBody>
      <dsp:txXfrm>
        <a:off x="1350519" y="499"/>
        <a:ext cx="5863080" cy="1169280"/>
      </dsp:txXfrm>
    </dsp:sp>
    <dsp:sp modelId="{424BEE3E-D0B6-4887-A14A-46ECC4C3C6E3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BF5A1-76F2-48D8-9276-DD17F40180C4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CF7D0-7579-47F4-BA99-25B77357FDAB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Leading Questions – confirm understanding ('You believe customer trust is key, right?')</a:t>
          </a:r>
        </a:p>
      </dsp:txBody>
      <dsp:txXfrm>
        <a:off x="1350519" y="1462100"/>
        <a:ext cx="5863080" cy="1169280"/>
      </dsp:txXfrm>
    </dsp:sp>
    <dsp:sp modelId="{A88FB7B8-406F-4746-96F8-069A18CFCF92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33FE2-9044-49CF-8138-FB4492D00143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1AA07-ACEC-4B2F-AF8A-67152534F31C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Socratic Questions – encourage reasoning ('Why do customers choose premium models?')</a:t>
          </a:r>
        </a:p>
      </dsp:txBody>
      <dsp:txXfrm>
        <a:off x="1350519" y="2923701"/>
        <a:ext cx="5863080" cy="11692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CD22B-1ED2-4870-BB04-23D233E1EF94}">
      <dsp:nvSpPr>
        <dsp:cNvPr id="0" name=""/>
        <dsp:cNvSpPr/>
      </dsp:nvSpPr>
      <dsp:spPr>
        <a:xfrm>
          <a:off x="0" y="0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Recruiting the right salesman is key to Car Deal Ltd’s success.</a:t>
          </a:r>
        </a:p>
      </dsp:txBody>
      <dsp:txXfrm>
        <a:off x="26377" y="26377"/>
        <a:ext cx="4723000" cy="847812"/>
      </dsp:txXfrm>
    </dsp:sp>
    <dsp:sp modelId="{D3335621-276E-4606-AEA5-9764E94E4544}">
      <dsp:nvSpPr>
        <dsp:cNvPr id="0" name=""/>
        <dsp:cNvSpPr/>
      </dsp:nvSpPr>
      <dsp:spPr>
        <a:xfrm>
          <a:off x="483311" y="1064305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Structured recruitment improves fairness.</a:t>
          </a:r>
        </a:p>
      </dsp:txBody>
      <dsp:txXfrm>
        <a:off x="509688" y="1090682"/>
        <a:ext cx="4649446" cy="847812"/>
      </dsp:txXfrm>
    </dsp:sp>
    <dsp:sp modelId="{3EFA54B1-1BFC-4BC0-8B28-D37F7AAE7E48}">
      <dsp:nvSpPr>
        <dsp:cNvPr id="0" name=""/>
        <dsp:cNvSpPr/>
      </dsp:nvSpPr>
      <dsp:spPr>
        <a:xfrm>
          <a:off x="959408" y="2128610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Behavioural and panel interviews give balanced insights.</a:t>
          </a:r>
        </a:p>
      </dsp:txBody>
      <dsp:txXfrm>
        <a:off x="985785" y="2154987"/>
        <a:ext cx="4656660" cy="847812"/>
      </dsp:txXfrm>
    </dsp:sp>
    <dsp:sp modelId="{5BD50791-1488-47E8-AC47-3AB8F9097F10}">
      <dsp:nvSpPr>
        <dsp:cNvPr id="0" name=""/>
        <dsp:cNvSpPr/>
      </dsp:nvSpPr>
      <dsp:spPr>
        <a:xfrm>
          <a:off x="1442720" y="3192915"/>
          <a:ext cx="5770880" cy="9005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Face-to-face interviews remain best for sales roles.</a:t>
          </a:r>
        </a:p>
      </dsp:txBody>
      <dsp:txXfrm>
        <a:off x="1469097" y="3219292"/>
        <a:ext cx="4649446" cy="847812"/>
      </dsp:txXfrm>
    </dsp:sp>
    <dsp:sp modelId="{F6954A89-C9EC-4820-865E-3247606F2B02}">
      <dsp:nvSpPr>
        <dsp:cNvPr id="0" name=""/>
        <dsp:cNvSpPr/>
      </dsp:nvSpPr>
      <dsp:spPr>
        <a:xfrm>
          <a:off x="5185512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317220" y="689751"/>
        <a:ext cx="321951" cy="440489"/>
      </dsp:txXfrm>
    </dsp:sp>
    <dsp:sp modelId="{01572425-6891-4416-A4AF-2C6C86AFA354}">
      <dsp:nvSpPr>
        <dsp:cNvPr id="0" name=""/>
        <dsp:cNvSpPr/>
      </dsp:nvSpPr>
      <dsp:spPr>
        <a:xfrm>
          <a:off x="566882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800531" y="1754057"/>
        <a:ext cx="321951" cy="440489"/>
      </dsp:txXfrm>
    </dsp:sp>
    <dsp:sp modelId="{181A840A-8AF2-4AB7-A89D-26CBE954D86F}">
      <dsp:nvSpPr>
        <dsp:cNvPr id="0" name=""/>
        <dsp:cNvSpPr/>
      </dsp:nvSpPr>
      <dsp:spPr>
        <a:xfrm>
          <a:off x="614492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276628" y="2818362"/>
        <a:ext cx="321951" cy="440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647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8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92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00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490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459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971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155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88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730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24444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4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796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244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701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619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57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/>
              <a:t>Business Transformation Project – Recruitment of a Salesman at</a:t>
            </a:r>
            <a:br>
              <a:rPr lang="en-US" sz="2300"/>
            </a:br>
            <a:r>
              <a:rPr lang="en-US" sz="2300"/>
              <a:t> Car Deal Ltd, London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4D8A42-6BD6-4D42-7C62-6D9FB2BE1A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41541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dirty="0"/>
              <a:t>Table of Contents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1A68F5-7828-31D9-C813-3DAD4F2DA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431025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Introduction to Car Deal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t>Car Deal Ltd is a London-based car dealership offering new and used cars, finance, and after-sales services. The company is transforming its sales operations and aims to hire skilled salespeople who can help improve performance and customer satisfaction.</a:t>
            </a:r>
          </a:p>
        </p:txBody>
      </p:sp>
      <p:pic>
        <p:nvPicPr>
          <p:cNvPr id="5" name="Picture 4" descr="Cars parked in a line">
            <a:extLst>
              <a:ext uri="{FF2B5EF4-FFF2-40B4-BE49-F238E27FC236}">
                <a16:creationId xmlns:a16="http://schemas.microsoft.com/office/drawing/2014/main" id="{C343DBD4-2D47-6301-5EED-46E4FD9E07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97" r="19053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Recruitment Process Overview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9368B-2D9A-3F90-1739-FE2656838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59628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Job Analysis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306321-3CB8-BE26-B20F-EF51995A0C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92088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Job Description – Salesman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BF2EC6-AC88-1C03-88CA-68FE0A5FC8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3897562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Person Specification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A951BE-25D3-11E6-F144-9E789AE86B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337390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9900302-D653-6412-08F8-522C4E5E36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54" r="36613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Interview Type 1: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t>• Uses set questions for fairness and consistency</a:t>
            </a:r>
          </a:p>
          <a:p>
            <a:r>
              <a:t>• Helps compare all candidates equally</a:t>
            </a:r>
          </a:p>
          <a:p>
            <a:r>
              <a:t>• Example: 'Describe a time you exceeded your sales target.'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Interview Type 2: Behavioural Interview</a:t>
            </a: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67A89D-8E28-4630-E3C1-48C57A2496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1346598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Interview Type 3: Panel Interview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FBA770-4574-651A-163B-0822C4A611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5689533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Appropriate Questioning Techniques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A1E959-8C67-8BB8-32DA-254BD96CD7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567304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Face-to-Face:</a:t>
            </a:r>
          </a:p>
          <a:p>
            <a:r>
              <a:t>• Builds rapport easily</a:t>
            </a:r>
          </a:p>
          <a:p>
            <a:r>
              <a:t>• Better body language reading</a:t>
            </a:r>
          </a:p>
          <a:p>
            <a:r>
              <a:t>• Suitable for final selection</a:t>
            </a:r>
          </a:p>
          <a:p>
            <a:endParaRPr/>
          </a:p>
          <a:p>
            <a:r>
              <a:t>Online:</a:t>
            </a:r>
          </a:p>
          <a:p>
            <a:r>
              <a:t>• Convenient &amp; flexible</a:t>
            </a:r>
          </a:p>
          <a:p>
            <a:r>
              <a:t>• Saves time &amp; costs</a:t>
            </a:r>
          </a:p>
          <a:p>
            <a:r>
              <a:t>• Ideal for initial screening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34CCE0-A079-9FFA-757B-27F73FD1B8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9246759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2882531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063" y="609601"/>
            <a:ext cx="4133472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Armstrong &amp; Taylor (2020), Campion et al. (1997), CIPD (2023), Dessler (2020), Rees &amp; Smith (2017), Roberts (2021), Torrington et al. (2020)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</TotalTime>
  <Words>549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Business Transformation Project – Recruitment of a Salesman at  Car Deal Ltd, London</vt:lpstr>
      <vt:lpstr>Table of Contents</vt:lpstr>
      <vt:lpstr>Introduction to Car Deal Ltd</vt:lpstr>
      <vt:lpstr>Recruitment Process Overview</vt:lpstr>
      <vt:lpstr>Job Analysis</vt:lpstr>
      <vt:lpstr>Job Description – Salesman</vt:lpstr>
      <vt:lpstr>Person Specification</vt:lpstr>
      <vt:lpstr>Interview Type 1: Structured Interview</vt:lpstr>
      <vt:lpstr>Interview Type 2: Behavioural Interview</vt:lpstr>
      <vt:lpstr>Interview Type 3: Panel Interview</vt:lpstr>
      <vt:lpstr>Appropriate Questioning Techniques</vt:lpstr>
      <vt:lpstr>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Adnan Rasheed Khan (2408399)</cp:lastModifiedBy>
  <cp:revision>2</cp:revision>
  <dcterms:created xsi:type="dcterms:W3CDTF">2013-01-27T09:14:16Z</dcterms:created>
  <dcterms:modified xsi:type="dcterms:W3CDTF">2025-10-10T15:04:19Z</dcterms:modified>
  <cp:category/>
</cp:coreProperties>
</file>