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 id="2147483681" r:id="rId2"/>
  </p:sldMasterIdLst>
  <p:notesMasterIdLst>
    <p:notesMasterId r:id="rId31"/>
  </p:notesMasterIdLst>
  <p:sldIdLst>
    <p:sldId id="256" r:id="rId3"/>
    <p:sldId id="317" r:id="rId4"/>
    <p:sldId id="288" r:id="rId5"/>
    <p:sldId id="261" r:id="rId6"/>
    <p:sldId id="313" r:id="rId7"/>
    <p:sldId id="314" r:id="rId8"/>
    <p:sldId id="263" r:id="rId9"/>
    <p:sldId id="316" r:id="rId10"/>
    <p:sldId id="289" r:id="rId11"/>
    <p:sldId id="309" r:id="rId12"/>
    <p:sldId id="291" r:id="rId13"/>
    <p:sldId id="292" r:id="rId14"/>
    <p:sldId id="308" r:id="rId15"/>
    <p:sldId id="294" r:id="rId16"/>
    <p:sldId id="295" r:id="rId17"/>
    <p:sldId id="296" r:id="rId18"/>
    <p:sldId id="298" r:id="rId19"/>
    <p:sldId id="257" r:id="rId20"/>
    <p:sldId id="258" r:id="rId21"/>
    <p:sldId id="299" r:id="rId22"/>
    <p:sldId id="300" r:id="rId23"/>
    <p:sldId id="301" r:id="rId24"/>
    <p:sldId id="302" r:id="rId25"/>
    <p:sldId id="303" r:id="rId26"/>
    <p:sldId id="304" r:id="rId27"/>
    <p:sldId id="268" r:id="rId28"/>
    <p:sldId id="307" r:id="rId29"/>
    <p:sldId id="287" r:id="rId30"/>
  </p:sldIdLst>
  <p:sldSz cx="9144000" cy="5143500" type="screen16x9"/>
  <p:notesSz cx="6858000" cy="9144000"/>
  <p:embeddedFontLst>
    <p:embeddedFont>
      <p:font typeface="Abadi" panose="020B0604020104020204" pitchFamily="34" charset="0"/>
      <p:regular r:id="rId32"/>
      <p:bold r:id="rId33"/>
      <p:italic r:id="rId34"/>
      <p:boldItalic r:id="rId35"/>
    </p:embeddedFont>
    <p:embeddedFont>
      <p:font typeface="Arial Narrow" panose="020B0606020202030204" pitchFamily="34" charset="0"/>
      <p:regular r:id="rId36"/>
      <p:bold r:id="rId37"/>
      <p:italic r:id="rId38"/>
      <p:boldItalic r:id="rId39"/>
    </p:embeddedFont>
    <p:embeddedFont>
      <p:font typeface="Hind" panose="02000000000000000000" pitchFamily="2" charset="0"/>
      <p:regular r:id="rId40"/>
      <p:bold r:id="rId41"/>
    </p:embeddedFont>
    <p:embeddedFont>
      <p:font typeface="Pompiere" panose="020B0604020202020204" charset="0"/>
      <p:regular r:id="rId42"/>
    </p:embeddedFont>
    <p:embeddedFont>
      <p:font typeface="Roboto Condensed Light" panose="02000000000000000000" pitchFamily="2" charset="0"/>
      <p:regular r:id="rId43"/>
      <p:italic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3CDFF75-74AA-4ADE-9F16-A1ED567B7A4C}">
  <a:tblStyle styleId="{23CDFF75-74AA-4ADE-9F16-A1ED567B7A4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13" autoAdjust="0"/>
    <p:restoredTop sz="95190" autoAdjust="0"/>
  </p:normalViewPr>
  <p:slideViewPr>
    <p:cSldViewPr snapToGrid="0">
      <p:cViewPr varScale="1">
        <p:scale>
          <a:sx n="109" d="100"/>
          <a:sy n="109"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8.fntdata"/><Relationship Id="rId21" Type="http://schemas.openxmlformats.org/officeDocument/2006/relationships/slide" Target="slides/slide19.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5.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4" Type="http://schemas.openxmlformats.org/officeDocument/2006/relationships/font" Target="fonts/font13.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font" Target="fonts/font4.fntdata"/><Relationship Id="rId43" Type="http://schemas.openxmlformats.org/officeDocument/2006/relationships/font" Target="fonts/font12.fntdata"/><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font" Target="fonts/font10.fntdata"/></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5" Type="http://schemas.openxmlformats.org/officeDocument/2006/relationships/image" Target="../media/image33.sv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5" Type="http://schemas.openxmlformats.org/officeDocument/2006/relationships/image" Target="../media/image33.sv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75D347-2093-44D8-936A-0AB165A32A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5961ABB-61F9-4121-B660-35E8C23C5BF5}">
      <dgm:prSet custT="1"/>
      <dgm:spPr/>
      <dgm:t>
        <a:bodyPr/>
        <a:lstStyle/>
        <a:p>
          <a:r>
            <a:rPr lang="en-US" sz="1400" dirty="0">
              <a:latin typeface="Arial" panose="020B0604020202020204" pitchFamily="34" charset="0"/>
              <a:cs typeface="Arial" panose="020B0604020202020204" pitchFamily="34" charset="0"/>
            </a:rPr>
            <a:t>Pre- and post-campaign knowledge questionnaires showing an increase in participants' knowledge.</a:t>
          </a:r>
        </a:p>
      </dgm:t>
    </dgm:pt>
    <dgm:pt modelId="{3393EF84-728C-494E-9E66-D370187C9845}" type="parTrans" cxnId="{E1B2F678-44AC-4C43-BA7E-876E546F5698}">
      <dgm:prSet/>
      <dgm:spPr/>
      <dgm:t>
        <a:bodyPr/>
        <a:lstStyle/>
        <a:p>
          <a:endParaRPr lang="en-US"/>
        </a:p>
      </dgm:t>
    </dgm:pt>
    <dgm:pt modelId="{DECD8B33-891A-40CA-BDC7-1248DBB70509}" type="sibTrans" cxnId="{E1B2F678-44AC-4C43-BA7E-876E546F5698}">
      <dgm:prSet/>
      <dgm:spPr/>
      <dgm:t>
        <a:bodyPr/>
        <a:lstStyle/>
        <a:p>
          <a:endParaRPr lang="en-US"/>
        </a:p>
      </dgm:t>
    </dgm:pt>
    <dgm:pt modelId="{382D7B1A-EF67-4148-92AB-83DF9E2922EF}">
      <dgm:prSet custT="1"/>
      <dgm:spPr/>
      <dgm:t>
        <a:bodyPr/>
        <a:lstStyle/>
        <a:p>
          <a:r>
            <a:rPr lang="en-US" sz="1200" dirty="0">
              <a:latin typeface="Arial" panose="020B0604020202020204" pitchFamily="34" charset="0"/>
              <a:cs typeface="Arial" panose="020B0604020202020204" pitchFamily="34" charset="0"/>
            </a:rPr>
            <a:t>Participant feedback surveys measuring confidence and willingness to attend future screening </a:t>
          </a:r>
          <a:r>
            <a:rPr lang="en-US" sz="1200" dirty="0" err="1">
              <a:latin typeface="Arial" panose="020B0604020202020204" pitchFamily="34" charset="0"/>
              <a:cs typeface="Arial" panose="020B0604020202020204" pitchFamily="34" charset="0"/>
            </a:rPr>
            <a:t>programmes</a:t>
          </a:r>
          <a:r>
            <a:rPr lang="en-US" sz="1200" dirty="0">
              <a:latin typeface="Arial" panose="020B0604020202020204" pitchFamily="34" charset="0"/>
              <a:cs typeface="Arial" panose="020B0604020202020204" pitchFamily="34" charset="0"/>
            </a:rPr>
            <a:t> (World Health Organization, 2022). </a:t>
          </a:r>
        </a:p>
      </dgm:t>
    </dgm:pt>
    <dgm:pt modelId="{63D663C3-920B-42B2-9406-358DBA97E661}" type="parTrans" cxnId="{06ABF2B7-CF99-47B6-9D05-C5744FFE079D}">
      <dgm:prSet/>
      <dgm:spPr/>
      <dgm:t>
        <a:bodyPr/>
        <a:lstStyle/>
        <a:p>
          <a:endParaRPr lang="en-US"/>
        </a:p>
      </dgm:t>
    </dgm:pt>
    <dgm:pt modelId="{02F5957F-FBB2-49BC-ABFB-921D836E3BEB}" type="sibTrans" cxnId="{06ABF2B7-CF99-47B6-9D05-C5744FFE079D}">
      <dgm:prSet/>
      <dgm:spPr/>
      <dgm:t>
        <a:bodyPr/>
        <a:lstStyle/>
        <a:p>
          <a:endParaRPr lang="en-US"/>
        </a:p>
      </dgm:t>
    </dgm:pt>
    <dgm:pt modelId="{8BB07957-104D-414D-A724-18E6B392FC5A}">
      <dgm:prSet custT="1"/>
      <dgm:spPr/>
      <dgm:t>
        <a:bodyPr/>
        <a:lstStyle/>
        <a:p>
          <a:r>
            <a:rPr lang="en-US" sz="1800" dirty="0">
              <a:latin typeface="Arial" panose="020B0604020202020204" pitchFamily="34" charset="0"/>
              <a:cs typeface="Arial" panose="020B0604020202020204" pitchFamily="34" charset="0"/>
            </a:rPr>
            <a:t>Increased intention to attend future screening appointments. </a:t>
          </a:r>
        </a:p>
      </dgm:t>
    </dgm:pt>
    <dgm:pt modelId="{519D64F4-422F-4E30-A42D-966B5C6E6D07}" type="parTrans" cxnId="{A5991E6B-BDA8-448F-AF88-209565181211}">
      <dgm:prSet/>
      <dgm:spPr/>
      <dgm:t>
        <a:bodyPr/>
        <a:lstStyle/>
        <a:p>
          <a:endParaRPr lang="en-US"/>
        </a:p>
      </dgm:t>
    </dgm:pt>
    <dgm:pt modelId="{40C8D94A-4A48-4219-AA5D-E64500FA86AC}" type="sibTrans" cxnId="{A5991E6B-BDA8-448F-AF88-209565181211}">
      <dgm:prSet/>
      <dgm:spPr/>
      <dgm:t>
        <a:bodyPr/>
        <a:lstStyle/>
        <a:p>
          <a:endParaRPr lang="en-US"/>
        </a:p>
      </dgm:t>
    </dgm:pt>
    <dgm:pt modelId="{8DDA6D62-3F37-48E7-8298-E4AAD2F05A24}">
      <dgm:prSet custT="1"/>
      <dgm:spPr/>
      <dgm:t>
        <a:bodyPr/>
        <a:lstStyle/>
        <a:p>
          <a:r>
            <a:rPr lang="en-US" sz="1600" dirty="0">
              <a:latin typeface="Arial" panose="020B0604020202020204" pitchFamily="34" charset="0"/>
              <a:cs typeface="Arial" panose="020B0604020202020204" pitchFamily="34" charset="0"/>
            </a:rPr>
            <a:t>Higher uptake of NHS screening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among adults aged 40–80 years (NHS England, 2024). </a:t>
          </a:r>
        </a:p>
      </dgm:t>
    </dgm:pt>
    <dgm:pt modelId="{C24918D6-BE1E-4A16-8DC7-22AD9EB5FC33}" type="parTrans" cxnId="{6DA00EEC-D6C2-438F-A282-07A09A52B33E}">
      <dgm:prSet/>
      <dgm:spPr/>
      <dgm:t>
        <a:bodyPr/>
        <a:lstStyle/>
        <a:p>
          <a:endParaRPr lang="en-US"/>
        </a:p>
      </dgm:t>
    </dgm:pt>
    <dgm:pt modelId="{808CEEC1-3E4B-43DC-B499-AC1540F05B4C}" type="sibTrans" cxnId="{6DA00EEC-D6C2-438F-A282-07A09A52B33E}">
      <dgm:prSet/>
      <dgm:spPr/>
      <dgm:t>
        <a:bodyPr/>
        <a:lstStyle/>
        <a:p>
          <a:endParaRPr lang="en-US"/>
        </a:p>
      </dgm:t>
    </dgm:pt>
    <dgm:pt modelId="{AF3A7A17-214F-40A9-8A1D-9F1C812FD01F}">
      <dgm:prSet custT="1"/>
      <dgm:spPr/>
      <dgm:t>
        <a:bodyPr/>
        <a:lstStyle/>
        <a:p>
          <a:r>
            <a:rPr lang="en-US" sz="1200" dirty="0">
              <a:latin typeface="Arial" panose="020B0604020202020204" pitchFamily="34" charset="0"/>
              <a:cs typeface="Arial" panose="020B0604020202020204" pitchFamily="34" charset="0"/>
            </a:rPr>
            <a:t>Positive participant feedback demonstrating increased confidence in preventive healthcare (NHS National Disease Registration Service, 2025).</a:t>
          </a:r>
        </a:p>
      </dgm:t>
    </dgm:pt>
    <dgm:pt modelId="{AA211A3A-C4F3-4BBE-913B-A18F2FC2E35B}" type="parTrans" cxnId="{453D26A9-8469-421A-84C3-3B47D8C98338}">
      <dgm:prSet/>
      <dgm:spPr/>
      <dgm:t>
        <a:bodyPr/>
        <a:lstStyle/>
        <a:p>
          <a:endParaRPr lang="en-US"/>
        </a:p>
      </dgm:t>
    </dgm:pt>
    <dgm:pt modelId="{050F2D35-364A-4B1B-8B99-DC6C6FBF0097}" type="sibTrans" cxnId="{453D26A9-8469-421A-84C3-3B47D8C98338}">
      <dgm:prSet/>
      <dgm:spPr/>
      <dgm:t>
        <a:bodyPr/>
        <a:lstStyle/>
        <a:p>
          <a:endParaRPr lang="en-US"/>
        </a:p>
      </dgm:t>
    </dgm:pt>
    <dgm:pt modelId="{3D6102D7-5155-43F2-9EB2-1001657DD5C7}" type="pres">
      <dgm:prSet presAssocID="{D475D347-2093-44D8-936A-0AB165A32A0E}" presName="root" presStyleCnt="0">
        <dgm:presLayoutVars>
          <dgm:dir/>
          <dgm:resizeHandles val="exact"/>
        </dgm:presLayoutVars>
      </dgm:prSet>
      <dgm:spPr/>
    </dgm:pt>
    <dgm:pt modelId="{A29C609A-F4D1-49E5-B320-1C0434B08A8B}" type="pres">
      <dgm:prSet presAssocID="{D5961ABB-61F9-4121-B660-35E8C23C5BF5}" presName="compNode" presStyleCnt="0"/>
      <dgm:spPr/>
    </dgm:pt>
    <dgm:pt modelId="{995231ED-2565-4E63-9C00-646D84226F9D}" type="pres">
      <dgm:prSet presAssocID="{D5961ABB-61F9-4121-B660-35E8C23C5BF5}" presName="bgRect" presStyleLbl="bgShp" presStyleIdx="0" presStyleCnt="5"/>
      <dgm:spPr/>
    </dgm:pt>
    <dgm:pt modelId="{F5FAABEA-F57B-412E-94DA-D91A98CDA41B}" type="pres">
      <dgm:prSet presAssocID="{D5961ABB-61F9-4121-B660-35E8C23C5BF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gaphone"/>
        </a:ext>
      </dgm:extLst>
    </dgm:pt>
    <dgm:pt modelId="{CEF17D13-0427-4A57-9962-F32F0306AA31}" type="pres">
      <dgm:prSet presAssocID="{D5961ABB-61F9-4121-B660-35E8C23C5BF5}" presName="spaceRect" presStyleCnt="0"/>
      <dgm:spPr/>
    </dgm:pt>
    <dgm:pt modelId="{AA13583F-5AA1-4D4F-84F4-1C720DE2B430}" type="pres">
      <dgm:prSet presAssocID="{D5961ABB-61F9-4121-B660-35E8C23C5BF5}" presName="parTx" presStyleLbl="revTx" presStyleIdx="0" presStyleCnt="5">
        <dgm:presLayoutVars>
          <dgm:chMax val="0"/>
          <dgm:chPref val="0"/>
        </dgm:presLayoutVars>
      </dgm:prSet>
      <dgm:spPr/>
    </dgm:pt>
    <dgm:pt modelId="{CF4271E5-C38B-4BBB-8333-8C31A65F69C0}" type="pres">
      <dgm:prSet presAssocID="{DECD8B33-891A-40CA-BDC7-1248DBB70509}" presName="sibTrans" presStyleCnt="0"/>
      <dgm:spPr/>
    </dgm:pt>
    <dgm:pt modelId="{6AF7404C-5AD3-4B59-B32A-1590D14CE888}" type="pres">
      <dgm:prSet presAssocID="{382D7B1A-EF67-4148-92AB-83DF9E2922EF}" presName="compNode" presStyleCnt="0"/>
      <dgm:spPr/>
    </dgm:pt>
    <dgm:pt modelId="{B2535480-29F1-4FD2-8F33-27E307C9A8D7}" type="pres">
      <dgm:prSet presAssocID="{382D7B1A-EF67-4148-92AB-83DF9E2922EF}" presName="bgRect" presStyleLbl="bgShp" presStyleIdx="1" presStyleCnt="5"/>
      <dgm:spPr/>
    </dgm:pt>
    <dgm:pt modelId="{DE2F0DD1-5620-4BB9-80F6-12C09BDC16CD}" type="pres">
      <dgm:prSet presAssocID="{382D7B1A-EF67-4148-92AB-83DF9E2922E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109F19FB-7B38-4422-9D87-D508588BDC57}" type="pres">
      <dgm:prSet presAssocID="{382D7B1A-EF67-4148-92AB-83DF9E2922EF}" presName="spaceRect" presStyleCnt="0"/>
      <dgm:spPr/>
    </dgm:pt>
    <dgm:pt modelId="{C4691673-4B32-406B-ADB5-D34B32B11285}" type="pres">
      <dgm:prSet presAssocID="{382D7B1A-EF67-4148-92AB-83DF9E2922EF}" presName="parTx" presStyleLbl="revTx" presStyleIdx="1" presStyleCnt="5">
        <dgm:presLayoutVars>
          <dgm:chMax val="0"/>
          <dgm:chPref val="0"/>
        </dgm:presLayoutVars>
      </dgm:prSet>
      <dgm:spPr/>
    </dgm:pt>
    <dgm:pt modelId="{74B9B48A-2E13-4AA3-8A20-341C5D675879}" type="pres">
      <dgm:prSet presAssocID="{02F5957F-FBB2-49BC-ABFB-921D836E3BEB}" presName="sibTrans" presStyleCnt="0"/>
      <dgm:spPr/>
    </dgm:pt>
    <dgm:pt modelId="{5C0DF42C-332D-4D85-951E-724C05684A68}" type="pres">
      <dgm:prSet presAssocID="{8BB07957-104D-414D-A724-18E6B392FC5A}" presName="compNode" presStyleCnt="0"/>
      <dgm:spPr/>
    </dgm:pt>
    <dgm:pt modelId="{C93FDBF3-ABEC-4CE7-AF60-F7DB7E80064E}" type="pres">
      <dgm:prSet presAssocID="{8BB07957-104D-414D-A724-18E6B392FC5A}" presName="bgRect" presStyleLbl="bgShp" presStyleIdx="2" presStyleCnt="5"/>
      <dgm:spPr/>
    </dgm:pt>
    <dgm:pt modelId="{598820E5-03FF-49E6-8759-181CC512FC23}" type="pres">
      <dgm:prSet presAssocID="{8BB07957-104D-414D-A724-18E6B392FC5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087FC8DE-80B4-4594-BC75-415D3DD6CAEF}" type="pres">
      <dgm:prSet presAssocID="{8BB07957-104D-414D-A724-18E6B392FC5A}" presName="spaceRect" presStyleCnt="0"/>
      <dgm:spPr/>
    </dgm:pt>
    <dgm:pt modelId="{636B64B8-32F3-447E-B4DF-B5E52112C01F}" type="pres">
      <dgm:prSet presAssocID="{8BB07957-104D-414D-A724-18E6B392FC5A}" presName="parTx" presStyleLbl="revTx" presStyleIdx="2" presStyleCnt="5">
        <dgm:presLayoutVars>
          <dgm:chMax val="0"/>
          <dgm:chPref val="0"/>
        </dgm:presLayoutVars>
      </dgm:prSet>
      <dgm:spPr/>
    </dgm:pt>
    <dgm:pt modelId="{5C0D6B01-F7BF-4E47-8977-47C23B10C1AE}" type="pres">
      <dgm:prSet presAssocID="{40C8D94A-4A48-4219-AA5D-E64500FA86AC}" presName="sibTrans" presStyleCnt="0"/>
      <dgm:spPr/>
    </dgm:pt>
    <dgm:pt modelId="{F2BFAAE4-4544-49A9-8608-609B9B0EEF9C}" type="pres">
      <dgm:prSet presAssocID="{8DDA6D62-3F37-48E7-8298-E4AAD2F05A24}" presName="compNode" presStyleCnt="0"/>
      <dgm:spPr/>
    </dgm:pt>
    <dgm:pt modelId="{53EF565D-7B03-4437-B4DD-E32164D8AFA8}" type="pres">
      <dgm:prSet presAssocID="{8DDA6D62-3F37-48E7-8298-E4AAD2F05A24}" presName="bgRect" presStyleLbl="bgShp" presStyleIdx="3" presStyleCnt="5"/>
      <dgm:spPr/>
    </dgm:pt>
    <dgm:pt modelId="{72A03E70-CD6B-4385-81CF-DFDAAC320867}" type="pres">
      <dgm:prSet presAssocID="{8DDA6D62-3F37-48E7-8298-E4AAD2F05A2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dneys"/>
        </a:ext>
      </dgm:extLst>
    </dgm:pt>
    <dgm:pt modelId="{4E90AB41-6FC7-467A-87A7-5E906A8777E5}" type="pres">
      <dgm:prSet presAssocID="{8DDA6D62-3F37-48E7-8298-E4AAD2F05A24}" presName="spaceRect" presStyleCnt="0"/>
      <dgm:spPr/>
    </dgm:pt>
    <dgm:pt modelId="{4B649845-4230-4AF9-A79E-3DC8B2F01A7B}" type="pres">
      <dgm:prSet presAssocID="{8DDA6D62-3F37-48E7-8298-E4AAD2F05A24}" presName="parTx" presStyleLbl="revTx" presStyleIdx="3" presStyleCnt="5">
        <dgm:presLayoutVars>
          <dgm:chMax val="0"/>
          <dgm:chPref val="0"/>
        </dgm:presLayoutVars>
      </dgm:prSet>
      <dgm:spPr/>
    </dgm:pt>
    <dgm:pt modelId="{F4EF5773-2BDE-4DE3-AA3A-D29DA6F04AF1}" type="pres">
      <dgm:prSet presAssocID="{808CEEC1-3E4B-43DC-B499-AC1540F05B4C}" presName="sibTrans" presStyleCnt="0"/>
      <dgm:spPr/>
    </dgm:pt>
    <dgm:pt modelId="{7805A8AD-A188-4756-8076-8B141962ED7B}" type="pres">
      <dgm:prSet presAssocID="{AF3A7A17-214F-40A9-8A1D-9F1C812FD01F}" presName="compNode" presStyleCnt="0"/>
      <dgm:spPr/>
    </dgm:pt>
    <dgm:pt modelId="{1221828E-7339-48CD-B850-1D565648F124}" type="pres">
      <dgm:prSet presAssocID="{AF3A7A17-214F-40A9-8A1D-9F1C812FD01F}" presName="bgRect" presStyleLbl="bgShp" presStyleIdx="4" presStyleCnt="5"/>
      <dgm:spPr/>
    </dgm:pt>
    <dgm:pt modelId="{11B22B5D-7EF2-42FF-9EEC-259141EF9107}" type="pres">
      <dgm:prSet presAssocID="{AF3A7A17-214F-40A9-8A1D-9F1C812FD01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ospital"/>
        </a:ext>
      </dgm:extLst>
    </dgm:pt>
    <dgm:pt modelId="{7ABE68B9-3CFE-462C-805F-EEE5B7067B1C}" type="pres">
      <dgm:prSet presAssocID="{AF3A7A17-214F-40A9-8A1D-9F1C812FD01F}" presName="spaceRect" presStyleCnt="0"/>
      <dgm:spPr/>
    </dgm:pt>
    <dgm:pt modelId="{D12E1DF6-A9EA-4F59-A989-DAD2A3F33943}" type="pres">
      <dgm:prSet presAssocID="{AF3A7A17-214F-40A9-8A1D-9F1C812FD01F}" presName="parTx" presStyleLbl="revTx" presStyleIdx="4" presStyleCnt="5">
        <dgm:presLayoutVars>
          <dgm:chMax val="0"/>
          <dgm:chPref val="0"/>
        </dgm:presLayoutVars>
      </dgm:prSet>
      <dgm:spPr/>
    </dgm:pt>
  </dgm:ptLst>
  <dgm:cxnLst>
    <dgm:cxn modelId="{A5991E6B-BDA8-448F-AF88-209565181211}" srcId="{D475D347-2093-44D8-936A-0AB165A32A0E}" destId="{8BB07957-104D-414D-A724-18E6B392FC5A}" srcOrd="2" destOrd="0" parTransId="{519D64F4-422F-4E30-A42D-966B5C6E6D07}" sibTransId="{40C8D94A-4A48-4219-AA5D-E64500FA86AC}"/>
    <dgm:cxn modelId="{65B47B6C-DC6B-4BA3-AD07-ED456F0B0823}" type="presOf" srcId="{382D7B1A-EF67-4148-92AB-83DF9E2922EF}" destId="{C4691673-4B32-406B-ADB5-D34B32B11285}" srcOrd="0" destOrd="0" presId="urn:microsoft.com/office/officeart/2018/2/layout/IconVerticalSolidList"/>
    <dgm:cxn modelId="{CFF8A976-C0F5-4C42-8233-985ED9E63206}" type="presOf" srcId="{8BB07957-104D-414D-A724-18E6B392FC5A}" destId="{636B64B8-32F3-447E-B4DF-B5E52112C01F}" srcOrd="0" destOrd="0" presId="urn:microsoft.com/office/officeart/2018/2/layout/IconVerticalSolidList"/>
    <dgm:cxn modelId="{E1B2F678-44AC-4C43-BA7E-876E546F5698}" srcId="{D475D347-2093-44D8-936A-0AB165A32A0E}" destId="{D5961ABB-61F9-4121-B660-35E8C23C5BF5}" srcOrd="0" destOrd="0" parTransId="{3393EF84-728C-494E-9E66-D370187C9845}" sibTransId="{DECD8B33-891A-40CA-BDC7-1248DBB70509}"/>
    <dgm:cxn modelId="{6EF8B27E-1641-4C52-AF4B-E50CAC5710ED}" type="presOf" srcId="{D475D347-2093-44D8-936A-0AB165A32A0E}" destId="{3D6102D7-5155-43F2-9EB2-1001657DD5C7}" srcOrd="0" destOrd="0" presId="urn:microsoft.com/office/officeart/2018/2/layout/IconVerticalSolidList"/>
    <dgm:cxn modelId="{20F6F498-3695-4D25-A4D9-8A3064E4A76E}" type="presOf" srcId="{AF3A7A17-214F-40A9-8A1D-9F1C812FD01F}" destId="{D12E1DF6-A9EA-4F59-A989-DAD2A3F33943}" srcOrd="0" destOrd="0" presId="urn:microsoft.com/office/officeart/2018/2/layout/IconVerticalSolidList"/>
    <dgm:cxn modelId="{453D26A9-8469-421A-84C3-3B47D8C98338}" srcId="{D475D347-2093-44D8-936A-0AB165A32A0E}" destId="{AF3A7A17-214F-40A9-8A1D-9F1C812FD01F}" srcOrd="4" destOrd="0" parTransId="{AA211A3A-C4F3-4BBE-913B-A18F2FC2E35B}" sibTransId="{050F2D35-364A-4B1B-8B99-DC6C6FBF0097}"/>
    <dgm:cxn modelId="{06ABF2B7-CF99-47B6-9D05-C5744FFE079D}" srcId="{D475D347-2093-44D8-936A-0AB165A32A0E}" destId="{382D7B1A-EF67-4148-92AB-83DF9E2922EF}" srcOrd="1" destOrd="0" parTransId="{63D663C3-920B-42B2-9406-358DBA97E661}" sibTransId="{02F5957F-FBB2-49BC-ABFB-921D836E3BEB}"/>
    <dgm:cxn modelId="{5AFDD1CC-ED7A-4923-B1B4-C59E3D30CF11}" type="presOf" srcId="{8DDA6D62-3F37-48E7-8298-E4AAD2F05A24}" destId="{4B649845-4230-4AF9-A79E-3DC8B2F01A7B}" srcOrd="0" destOrd="0" presId="urn:microsoft.com/office/officeart/2018/2/layout/IconVerticalSolidList"/>
    <dgm:cxn modelId="{DC1486E5-370F-424A-88E8-5BC9D88D6952}" type="presOf" srcId="{D5961ABB-61F9-4121-B660-35E8C23C5BF5}" destId="{AA13583F-5AA1-4D4F-84F4-1C720DE2B430}" srcOrd="0" destOrd="0" presId="urn:microsoft.com/office/officeart/2018/2/layout/IconVerticalSolidList"/>
    <dgm:cxn modelId="{6DA00EEC-D6C2-438F-A282-07A09A52B33E}" srcId="{D475D347-2093-44D8-936A-0AB165A32A0E}" destId="{8DDA6D62-3F37-48E7-8298-E4AAD2F05A24}" srcOrd="3" destOrd="0" parTransId="{C24918D6-BE1E-4A16-8DC7-22AD9EB5FC33}" sibTransId="{808CEEC1-3E4B-43DC-B499-AC1540F05B4C}"/>
    <dgm:cxn modelId="{CFD687B9-7080-43A3-959F-3B4C53C3B959}" type="presParOf" srcId="{3D6102D7-5155-43F2-9EB2-1001657DD5C7}" destId="{A29C609A-F4D1-49E5-B320-1C0434B08A8B}" srcOrd="0" destOrd="0" presId="urn:microsoft.com/office/officeart/2018/2/layout/IconVerticalSolidList"/>
    <dgm:cxn modelId="{A78C6FD4-93A1-4A5B-BB4A-B2293007C95F}" type="presParOf" srcId="{A29C609A-F4D1-49E5-B320-1C0434B08A8B}" destId="{995231ED-2565-4E63-9C00-646D84226F9D}" srcOrd="0" destOrd="0" presId="urn:microsoft.com/office/officeart/2018/2/layout/IconVerticalSolidList"/>
    <dgm:cxn modelId="{3146A087-7398-46DA-81B4-79DA61780006}" type="presParOf" srcId="{A29C609A-F4D1-49E5-B320-1C0434B08A8B}" destId="{F5FAABEA-F57B-412E-94DA-D91A98CDA41B}" srcOrd="1" destOrd="0" presId="urn:microsoft.com/office/officeart/2018/2/layout/IconVerticalSolidList"/>
    <dgm:cxn modelId="{5BE9DCB5-B7A0-4445-BF6A-1FCB2F50A1DD}" type="presParOf" srcId="{A29C609A-F4D1-49E5-B320-1C0434B08A8B}" destId="{CEF17D13-0427-4A57-9962-F32F0306AA31}" srcOrd="2" destOrd="0" presId="urn:microsoft.com/office/officeart/2018/2/layout/IconVerticalSolidList"/>
    <dgm:cxn modelId="{6404455D-9EBA-411C-9B2E-870A483F3B25}" type="presParOf" srcId="{A29C609A-F4D1-49E5-B320-1C0434B08A8B}" destId="{AA13583F-5AA1-4D4F-84F4-1C720DE2B430}" srcOrd="3" destOrd="0" presId="urn:microsoft.com/office/officeart/2018/2/layout/IconVerticalSolidList"/>
    <dgm:cxn modelId="{6333CDA8-2484-4147-B264-CF623F195C2C}" type="presParOf" srcId="{3D6102D7-5155-43F2-9EB2-1001657DD5C7}" destId="{CF4271E5-C38B-4BBB-8333-8C31A65F69C0}" srcOrd="1" destOrd="0" presId="urn:microsoft.com/office/officeart/2018/2/layout/IconVerticalSolidList"/>
    <dgm:cxn modelId="{1E0FFC4C-4A39-4D59-B355-6439FAB0F095}" type="presParOf" srcId="{3D6102D7-5155-43F2-9EB2-1001657DD5C7}" destId="{6AF7404C-5AD3-4B59-B32A-1590D14CE888}" srcOrd="2" destOrd="0" presId="urn:microsoft.com/office/officeart/2018/2/layout/IconVerticalSolidList"/>
    <dgm:cxn modelId="{34BB2B09-6835-4223-8A5F-7363C1CFCBE7}" type="presParOf" srcId="{6AF7404C-5AD3-4B59-B32A-1590D14CE888}" destId="{B2535480-29F1-4FD2-8F33-27E307C9A8D7}" srcOrd="0" destOrd="0" presId="urn:microsoft.com/office/officeart/2018/2/layout/IconVerticalSolidList"/>
    <dgm:cxn modelId="{F132128E-384B-47E5-BFA0-BED89C471D7F}" type="presParOf" srcId="{6AF7404C-5AD3-4B59-B32A-1590D14CE888}" destId="{DE2F0DD1-5620-4BB9-80F6-12C09BDC16CD}" srcOrd="1" destOrd="0" presId="urn:microsoft.com/office/officeart/2018/2/layout/IconVerticalSolidList"/>
    <dgm:cxn modelId="{1257C036-C21B-41AE-BDFA-971BC2C3E6A7}" type="presParOf" srcId="{6AF7404C-5AD3-4B59-B32A-1590D14CE888}" destId="{109F19FB-7B38-4422-9D87-D508588BDC57}" srcOrd="2" destOrd="0" presId="urn:microsoft.com/office/officeart/2018/2/layout/IconVerticalSolidList"/>
    <dgm:cxn modelId="{32553AB8-C5B3-4E6C-BD23-CF07F129F33F}" type="presParOf" srcId="{6AF7404C-5AD3-4B59-B32A-1590D14CE888}" destId="{C4691673-4B32-406B-ADB5-D34B32B11285}" srcOrd="3" destOrd="0" presId="urn:microsoft.com/office/officeart/2018/2/layout/IconVerticalSolidList"/>
    <dgm:cxn modelId="{9F89A36E-47EA-48D9-9B1C-B07494B5BBFF}" type="presParOf" srcId="{3D6102D7-5155-43F2-9EB2-1001657DD5C7}" destId="{74B9B48A-2E13-4AA3-8A20-341C5D675879}" srcOrd="3" destOrd="0" presId="urn:microsoft.com/office/officeart/2018/2/layout/IconVerticalSolidList"/>
    <dgm:cxn modelId="{948E2E52-5401-4FF7-9432-505CEBEC37B2}" type="presParOf" srcId="{3D6102D7-5155-43F2-9EB2-1001657DD5C7}" destId="{5C0DF42C-332D-4D85-951E-724C05684A68}" srcOrd="4" destOrd="0" presId="urn:microsoft.com/office/officeart/2018/2/layout/IconVerticalSolidList"/>
    <dgm:cxn modelId="{731CD075-FC6A-4604-A167-E72F9CA12BBA}" type="presParOf" srcId="{5C0DF42C-332D-4D85-951E-724C05684A68}" destId="{C93FDBF3-ABEC-4CE7-AF60-F7DB7E80064E}" srcOrd="0" destOrd="0" presId="urn:microsoft.com/office/officeart/2018/2/layout/IconVerticalSolidList"/>
    <dgm:cxn modelId="{4BD9CAB5-C876-4348-A9A0-6AB466886E98}" type="presParOf" srcId="{5C0DF42C-332D-4D85-951E-724C05684A68}" destId="{598820E5-03FF-49E6-8759-181CC512FC23}" srcOrd="1" destOrd="0" presId="urn:microsoft.com/office/officeart/2018/2/layout/IconVerticalSolidList"/>
    <dgm:cxn modelId="{E14BE9D9-39C3-4A8B-B0C2-10B3492BDCEB}" type="presParOf" srcId="{5C0DF42C-332D-4D85-951E-724C05684A68}" destId="{087FC8DE-80B4-4594-BC75-415D3DD6CAEF}" srcOrd="2" destOrd="0" presId="urn:microsoft.com/office/officeart/2018/2/layout/IconVerticalSolidList"/>
    <dgm:cxn modelId="{99AED6CD-E02F-4392-AEBA-BE9076EA7013}" type="presParOf" srcId="{5C0DF42C-332D-4D85-951E-724C05684A68}" destId="{636B64B8-32F3-447E-B4DF-B5E52112C01F}" srcOrd="3" destOrd="0" presId="urn:microsoft.com/office/officeart/2018/2/layout/IconVerticalSolidList"/>
    <dgm:cxn modelId="{BB3CF0B7-38AC-4867-A852-DE10D4C7A900}" type="presParOf" srcId="{3D6102D7-5155-43F2-9EB2-1001657DD5C7}" destId="{5C0D6B01-F7BF-4E47-8977-47C23B10C1AE}" srcOrd="5" destOrd="0" presId="urn:microsoft.com/office/officeart/2018/2/layout/IconVerticalSolidList"/>
    <dgm:cxn modelId="{BB389306-6F45-4119-8C7A-52C310CD66FE}" type="presParOf" srcId="{3D6102D7-5155-43F2-9EB2-1001657DD5C7}" destId="{F2BFAAE4-4544-49A9-8608-609B9B0EEF9C}" srcOrd="6" destOrd="0" presId="urn:microsoft.com/office/officeart/2018/2/layout/IconVerticalSolidList"/>
    <dgm:cxn modelId="{178CFEA8-541B-421F-B049-025E676C5366}" type="presParOf" srcId="{F2BFAAE4-4544-49A9-8608-609B9B0EEF9C}" destId="{53EF565D-7B03-4437-B4DD-E32164D8AFA8}" srcOrd="0" destOrd="0" presId="urn:microsoft.com/office/officeart/2018/2/layout/IconVerticalSolidList"/>
    <dgm:cxn modelId="{A7272E27-9477-4A77-9FEC-0A65B7723B94}" type="presParOf" srcId="{F2BFAAE4-4544-49A9-8608-609B9B0EEF9C}" destId="{72A03E70-CD6B-4385-81CF-DFDAAC320867}" srcOrd="1" destOrd="0" presId="urn:microsoft.com/office/officeart/2018/2/layout/IconVerticalSolidList"/>
    <dgm:cxn modelId="{63166440-D324-4317-8F61-4E8B678BB623}" type="presParOf" srcId="{F2BFAAE4-4544-49A9-8608-609B9B0EEF9C}" destId="{4E90AB41-6FC7-467A-87A7-5E906A8777E5}" srcOrd="2" destOrd="0" presId="urn:microsoft.com/office/officeart/2018/2/layout/IconVerticalSolidList"/>
    <dgm:cxn modelId="{405395F4-2F21-41B1-BF02-C949BAE6186E}" type="presParOf" srcId="{F2BFAAE4-4544-49A9-8608-609B9B0EEF9C}" destId="{4B649845-4230-4AF9-A79E-3DC8B2F01A7B}" srcOrd="3" destOrd="0" presId="urn:microsoft.com/office/officeart/2018/2/layout/IconVerticalSolidList"/>
    <dgm:cxn modelId="{77EBC401-6B2A-476F-A46A-770F78739AB6}" type="presParOf" srcId="{3D6102D7-5155-43F2-9EB2-1001657DD5C7}" destId="{F4EF5773-2BDE-4DE3-AA3A-D29DA6F04AF1}" srcOrd="7" destOrd="0" presId="urn:microsoft.com/office/officeart/2018/2/layout/IconVerticalSolidList"/>
    <dgm:cxn modelId="{77341356-19EF-497F-998A-F75D66BA3576}" type="presParOf" srcId="{3D6102D7-5155-43F2-9EB2-1001657DD5C7}" destId="{7805A8AD-A188-4756-8076-8B141962ED7B}" srcOrd="8" destOrd="0" presId="urn:microsoft.com/office/officeart/2018/2/layout/IconVerticalSolidList"/>
    <dgm:cxn modelId="{D08BFA0D-A720-4FB7-BC47-0F2EBDB15794}" type="presParOf" srcId="{7805A8AD-A188-4756-8076-8B141962ED7B}" destId="{1221828E-7339-48CD-B850-1D565648F124}" srcOrd="0" destOrd="0" presId="urn:microsoft.com/office/officeart/2018/2/layout/IconVerticalSolidList"/>
    <dgm:cxn modelId="{2E0709CD-9BFE-40ED-9087-BB8826AD2F58}" type="presParOf" srcId="{7805A8AD-A188-4756-8076-8B141962ED7B}" destId="{11B22B5D-7EF2-42FF-9EEC-259141EF9107}" srcOrd="1" destOrd="0" presId="urn:microsoft.com/office/officeart/2018/2/layout/IconVerticalSolidList"/>
    <dgm:cxn modelId="{33BAB670-21F2-4A79-A6E6-107B4D549E2B}" type="presParOf" srcId="{7805A8AD-A188-4756-8076-8B141962ED7B}" destId="{7ABE68B9-3CFE-462C-805F-EEE5B7067B1C}" srcOrd="2" destOrd="0" presId="urn:microsoft.com/office/officeart/2018/2/layout/IconVerticalSolidList"/>
    <dgm:cxn modelId="{4D10320A-AAEC-4554-A2EA-D388900BD570}" type="presParOf" srcId="{7805A8AD-A188-4756-8076-8B141962ED7B}" destId="{D12E1DF6-A9EA-4F59-A989-DAD2A3F339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A04E10-DC11-49A6-BAE4-1CFFBBB0E479}"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E2C0F706-2996-481F-8FFE-2F299CA61ACB}">
      <dgm:prSet/>
      <dgm:spPr/>
      <dgm:t>
        <a:bodyPr/>
        <a:lstStyle/>
        <a:p>
          <a:r>
            <a:rPr lang="en-US" dirty="0">
              <a:latin typeface="Arial" panose="020B0604020202020204" pitchFamily="34" charset="0"/>
              <a:cs typeface="Arial" panose="020B0604020202020204" pitchFamily="34" charset="0"/>
            </a:rPr>
            <a:t>GP practices and Primary Care Networks. </a:t>
          </a:r>
        </a:p>
      </dgm:t>
    </dgm:pt>
    <dgm:pt modelId="{A9362AEF-D6BF-403C-920F-2FB9AD8136E1}" type="parTrans" cxnId="{51ECC7CA-9614-41FB-932B-AD1D154ACF2A}">
      <dgm:prSet/>
      <dgm:spPr/>
      <dgm:t>
        <a:bodyPr/>
        <a:lstStyle/>
        <a:p>
          <a:endParaRPr lang="en-US"/>
        </a:p>
      </dgm:t>
    </dgm:pt>
    <dgm:pt modelId="{F8D15A8A-3EB6-4974-85FC-0683F7898658}" type="sibTrans" cxnId="{51ECC7CA-9614-41FB-932B-AD1D154ACF2A}">
      <dgm:prSet/>
      <dgm:spPr/>
      <dgm:t>
        <a:bodyPr/>
        <a:lstStyle/>
        <a:p>
          <a:endParaRPr lang="en-US"/>
        </a:p>
      </dgm:t>
    </dgm:pt>
    <dgm:pt modelId="{CC81B6AD-2EBB-4997-8C21-9558E6853BEF}">
      <dgm:prSet/>
      <dgm:spPr/>
      <dgm:t>
        <a:bodyPr/>
        <a:lstStyle/>
        <a:p>
          <a:r>
            <a:rPr lang="en-US" dirty="0">
              <a:latin typeface="Arial" panose="020B0604020202020204" pitchFamily="34" charset="0"/>
              <a:cs typeface="Arial" panose="020B0604020202020204" pitchFamily="34" charset="0"/>
            </a:rPr>
            <a:t>Community pharmacies promoting preventive healthcare (NHS England, 2024). </a:t>
          </a:r>
        </a:p>
      </dgm:t>
    </dgm:pt>
    <dgm:pt modelId="{71549ED0-BEE9-489C-AD75-079963A0F2A6}" type="parTrans" cxnId="{12CBB236-8087-4A58-899F-FDBF9DDC2CCD}">
      <dgm:prSet/>
      <dgm:spPr/>
      <dgm:t>
        <a:bodyPr/>
        <a:lstStyle/>
        <a:p>
          <a:endParaRPr lang="en-US"/>
        </a:p>
      </dgm:t>
    </dgm:pt>
    <dgm:pt modelId="{B5FC1B6E-22A2-4053-A4D9-A79AADB73C31}" type="sibTrans" cxnId="{12CBB236-8087-4A58-899F-FDBF9DDC2CCD}">
      <dgm:prSet/>
      <dgm:spPr/>
      <dgm:t>
        <a:bodyPr/>
        <a:lstStyle/>
        <a:p>
          <a:endParaRPr lang="en-US"/>
        </a:p>
      </dgm:t>
    </dgm:pt>
    <dgm:pt modelId="{EE0BE4EE-142E-4EB6-8D8B-D413AFEB2690}">
      <dgm:prSet/>
      <dgm:spPr/>
      <dgm:t>
        <a:bodyPr/>
        <a:lstStyle/>
        <a:p>
          <a:r>
            <a:rPr lang="en-US" dirty="0">
              <a:latin typeface="Arial" panose="020B0604020202020204" pitchFamily="34" charset="0"/>
              <a:cs typeface="Arial" panose="020B0604020202020204" pitchFamily="34" charset="0"/>
            </a:rPr>
            <a:t>Local councils and community health services. </a:t>
          </a:r>
        </a:p>
      </dgm:t>
    </dgm:pt>
    <dgm:pt modelId="{DF43C65D-517F-4EDC-B1A1-7C73097058FB}" type="parTrans" cxnId="{5DAEEFDF-0F76-4941-9B5A-D4B974AD414C}">
      <dgm:prSet/>
      <dgm:spPr/>
      <dgm:t>
        <a:bodyPr/>
        <a:lstStyle/>
        <a:p>
          <a:endParaRPr lang="en-US"/>
        </a:p>
      </dgm:t>
    </dgm:pt>
    <dgm:pt modelId="{A8203B9B-9D59-487E-B675-96BE77A8476A}" type="sibTrans" cxnId="{5DAEEFDF-0F76-4941-9B5A-D4B974AD414C}">
      <dgm:prSet/>
      <dgm:spPr/>
      <dgm:t>
        <a:bodyPr/>
        <a:lstStyle/>
        <a:p>
          <a:endParaRPr lang="en-US"/>
        </a:p>
      </dgm:t>
    </dgm:pt>
    <dgm:pt modelId="{2B4E1C2C-D907-4B57-82A2-1EEFFADBD2AE}">
      <dgm:prSet/>
      <dgm:spPr/>
      <dgm:t>
        <a:bodyPr/>
        <a:lstStyle/>
        <a:p>
          <a:r>
            <a:rPr lang="en-US" dirty="0">
              <a:latin typeface="Arial" panose="020B0604020202020204" pitchFamily="34" charset="0"/>
              <a:cs typeface="Arial" panose="020B0604020202020204" pitchFamily="34" charset="0"/>
            </a:rPr>
            <a:t>Faith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and community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 supporting local outreach (Office for Health Improvement and Disparities, 2023). </a:t>
          </a:r>
        </a:p>
      </dgm:t>
    </dgm:pt>
    <dgm:pt modelId="{97C0EC8B-DD58-4A07-802D-2098A0F34097}" type="parTrans" cxnId="{EAF7A091-4388-4260-9DFF-7BB29289742F}">
      <dgm:prSet/>
      <dgm:spPr/>
      <dgm:t>
        <a:bodyPr/>
        <a:lstStyle/>
        <a:p>
          <a:endParaRPr lang="en-US"/>
        </a:p>
      </dgm:t>
    </dgm:pt>
    <dgm:pt modelId="{8E6B40F6-E6CE-4B85-B1EF-AA66563639D7}" type="sibTrans" cxnId="{EAF7A091-4388-4260-9DFF-7BB29289742F}">
      <dgm:prSet/>
      <dgm:spPr/>
      <dgm:t>
        <a:bodyPr/>
        <a:lstStyle/>
        <a:p>
          <a:endParaRPr lang="en-US"/>
        </a:p>
      </dgm:t>
    </dgm:pt>
    <dgm:pt modelId="{23D273F4-DEF6-4E7D-9DD7-96AC92D3B021}">
      <dgm:prSet/>
      <dgm:spPr/>
      <dgm:t>
        <a:bodyPr/>
        <a:lstStyle/>
        <a:p>
          <a:r>
            <a:rPr lang="en-US" dirty="0">
              <a:latin typeface="Arial" panose="020B0604020202020204" pitchFamily="34" charset="0"/>
              <a:cs typeface="Arial" panose="020B0604020202020204" pitchFamily="34" charset="0"/>
            </a:rPr>
            <a:t>Employers and voluntary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promoting workplace health initiatives (World Health Organization, 2022).</a:t>
          </a:r>
        </a:p>
      </dgm:t>
    </dgm:pt>
    <dgm:pt modelId="{96E24F4A-7DFD-4379-B086-9CEDFC091474}" type="parTrans" cxnId="{C9C0EEEE-484F-4618-9AAF-FA49B11BEFE6}">
      <dgm:prSet/>
      <dgm:spPr/>
      <dgm:t>
        <a:bodyPr/>
        <a:lstStyle/>
        <a:p>
          <a:endParaRPr lang="en-US"/>
        </a:p>
      </dgm:t>
    </dgm:pt>
    <dgm:pt modelId="{1FBB2728-31F4-48A1-B32D-E05FB08B2699}" type="sibTrans" cxnId="{C9C0EEEE-484F-4618-9AAF-FA49B11BEFE6}">
      <dgm:prSet/>
      <dgm:spPr/>
      <dgm:t>
        <a:bodyPr/>
        <a:lstStyle/>
        <a:p>
          <a:endParaRPr lang="en-US"/>
        </a:p>
      </dgm:t>
    </dgm:pt>
    <dgm:pt modelId="{2CEAB628-0C90-40CC-A998-66FF44A86490}" type="pres">
      <dgm:prSet presAssocID="{70A04E10-DC11-49A6-BAE4-1CFFBBB0E479}" presName="diagram" presStyleCnt="0">
        <dgm:presLayoutVars>
          <dgm:dir/>
          <dgm:resizeHandles val="exact"/>
        </dgm:presLayoutVars>
      </dgm:prSet>
      <dgm:spPr/>
    </dgm:pt>
    <dgm:pt modelId="{52105958-604B-4143-A66D-42B9B838DBD1}" type="pres">
      <dgm:prSet presAssocID="{E2C0F706-2996-481F-8FFE-2F299CA61ACB}" presName="node" presStyleLbl="node1" presStyleIdx="0" presStyleCnt="5">
        <dgm:presLayoutVars>
          <dgm:bulletEnabled val="1"/>
        </dgm:presLayoutVars>
      </dgm:prSet>
      <dgm:spPr/>
    </dgm:pt>
    <dgm:pt modelId="{1A1EECAA-D9ED-4B8E-9014-E17EB9658390}" type="pres">
      <dgm:prSet presAssocID="{F8D15A8A-3EB6-4974-85FC-0683F7898658}" presName="sibTrans" presStyleCnt="0"/>
      <dgm:spPr/>
    </dgm:pt>
    <dgm:pt modelId="{9C829CB0-24CA-42E5-9EB2-BA83A61B5827}" type="pres">
      <dgm:prSet presAssocID="{CC81B6AD-2EBB-4997-8C21-9558E6853BEF}" presName="node" presStyleLbl="node1" presStyleIdx="1" presStyleCnt="5">
        <dgm:presLayoutVars>
          <dgm:bulletEnabled val="1"/>
        </dgm:presLayoutVars>
      </dgm:prSet>
      <dgm:spPr/>
    </dgm:pt>
    <dgm:pt modelId="{FDA5824E-600F-4C6A-B540-E760C3E0BF4D}" type="pres">
      <dgm:prSet presAssocID="{B5FC1B6E-22A2-4053-A4D9-A79AADB73C31}" presName="sibTrans" presStyleCnt="0"/>
      <dgm:spPr/>
    </dgm:pt>
    <dgm:pt modelId="{1BAF9CA4-3CC3-4369-B70F-11A98927F9CD}" type="pres">
      <dgm:prSet presAssocID="{EE0BE4EE-142E-4EB6-8D8B-D413AFEB2690}" presName="node" presStyleLbl="node1" presStyleIdx="2" presStyleCnt="5">
        <dgm:presLayoutVars>
          <dgm:bulletEnabled val="1"/>
        </dgm:presLayoutVars>
      </dgm:prSet>
      <dgm:spPr/>
    </dgm:pt>
    <dgm:pt modelId="{3D954DEA-58FA-4CEC-A469-4BC8DB5C93B2}" type="pres">
      <dgm:prSet presAssocID="{A8203B9B-9D59-487E-B675-96BE77A8476A}" presName="sibTrans" presStyleCnt="0"/>
      <dgm:spPr/>
    </dgm:pt>
    <dgm:pt modelId="{5429DAEB-E97B-4CD8-B210-61B18F30789C}" type="pres">
      <dgm:prSet presAssocID="{2B4E1C2C-D907-4B57-82A2-1EEFFADBD2AE}" presName="node" presStyleLbl="node1" presStyleIdx="3" presStyleCnt="5">
        <dgm:presLayoutVars>
          <dgm:bulletEnabled val="1"/>
        </dgm:presLayoutVars>
      </dgm:prSet>
      <dgm:spPr/>
    </dgm:pt>
    <dgm:pt modelId="{D9FD1A2F-DA68-4080-AA5B-E9F04CF064E1}" type="pres">
      <dgm:prSet presAssocID="{8E6B40F6-E6CE-4B85-B1EF-AA66563639D7}" presName="sibTrans" presStyleCnt="0"/>
      <dgm:spPr/>
    </dgm:pt>
    <dgm:pt modelId="{54DF90AE-B90A-4465-A1AD-C0F32D03F8B8}" type="pres">
      <dgm:prSet presAssocID="{23D273F4-DEF6-4E7D-9DD7-96AC92D3B021}" presName="node" presStyleLbl="node1" presStyleIdx="4" presStyleCnt="5">
        <dgm:presLayoutVars>
          <dgm:bulletEnabled val="1"/>
        </dgm:presLayoutVars>
      </dgm:prSet>
      <dgm:spPr/>
    </dgm:pt>
  </dgm:ptLst>
  <dgm:cxnLst>
    <dgm:cxn modelId="{6284D41A-CD61-4688-8918-9C71A3EBB06D}" type="presOf" srcId="{CC81B6AD-2EBB-4997-8C21-9558E6853BEF}" destId="{9C829CB0-24CA-42E5-9EB2-BA83A61B5827}" srcOrd="0" destOrd="0" presId="urn:microsoft.com/office/officeart/2005/8/layout/default"/>
    <dgm:cxn modelId="{12CBB236-8087-4A58-899F-FDBF9DDC2CCD}" srcId="{70A04E10-DC11-49A6-BAE4-1CFFBBB0E479}" destId="{CC81B6AD-2EBB-4997-8C21-9558E6853BEF}" srcOrd="1" destOrd="0" parTransId="{71549ED0-BEE9-489C-AD75-079963A0F2A6}" sibTransId="{B5FC1B6E-22A2-4053-A4D9-A79AADB73C31}"/>
    <dgm:cxn modelId="{5EBDE260-401B-40E4-98C5-624BD377A228}" type="presOf" srcId="{23D273F4-DEF6-4E7D-9DD7-96AC92D3B021}" destId="{54DF90AE-B90A-4465-A1AD-C0F32D03F8B8}" srcOrd="0" destOrd="0" presId="urn:microsoft.com/office/officeart/2005/8/layout/default"/>
    <dgm:cxn modelId="{1107F66E-D2CE-4BB9-8CD0-16AF2407806B}" type="presOf" srcId="{70A04E10-DC11-49A6-BAE4-1CFFBBB0E479}" destId="{2CEAB628-0C90-40CC-A998-66FF44A86490}" srcOrd="0" destOrd="0" presId="urn:microsoft.com/office/officeart/2005/8/layout/default"/>
    <dgm:cxn modelId="{62014E85-4FD7-4229-A435-0CF68D7EA85B}" type="presOf" srcId="{2B4E1C2C-D907-4B57-82A2-1EEFFADBD2AE}" destId="{5429DAEB-E97B-4CD8-B210-61B18F30789C}" srcOrd="0" destOrd="0" presId="urn:microsoft.com/office/officeart/2005/8/layout/default"/>
    <dgm:cxn modelId="{EAF7A091-4388-4260-9DFF-7BB29289742F}" srcId="{70A04E10-DC11-49A6-BAE4-1CFFBBB0E479}" destId="{2B4E1C2C-D907-4B57-82A2-1EEFFADBD2AE}" srcOrd="3" destOrd="0" parTransId="{97C0EC8B-DD58-4A07-802D-2098A0F34097}" sibTransId="{8E6B40F6-E6CE-4B85-B1EF-AA66563639D7}"/>
    <dgm:cxn modelId="{797521AC-F82B-40CB-82DF-D3D770DBE04A}" type="presOf" srcId="{E2C0F706-2996-481F-8FFE-2F299CA61ACB}" destId="{52105958-604B-4143-A66D-42B9B838DBD1}" srcOrd="0" destOrd="0" presId="urn:microsoft.com/office/officeart/2005/8/layout/default"/>
    <dgm:cxn modelId="{51ECC7CA-9614-41FB-932B-AD1D154ACF2A}" srcId="{70A04E10-DC11-49A6-BAE4-1CFFBBB0E479}" destId="{E2C0F706-2996-481F-8FFE-2F299CA61ACB}" srcOrd="0" destOrd="0" parTransId="{A9362AEF-D6BF-403C-920F-2FB9AD8136E1}" sibTransId="{F8D15A8A-3EB6-4974-85FC-0683F7898658}"/>
    <dgm:cxn modelId="{EBADD6D4-1073-41D7-9964-5B8FF5EF53F0}" type="presOf" srcId="{EE0BE4EE-142E-4EB6-8D8B-D413AFEB2690}" destId="{1BAF9CA4-3CC3-4369-B70F-11A98927F9CD}" srcOrd="0" destOrd="0" presId="urn:microsoft.com/office/officeart/2005/8/layout/default"/>
    <dgm:cxn modelId="{5DAEEFDF-0F76-4941-9B5A-D4B974AD414C}" srcId="{70A04E10-DC11-49A6-BAE4-1CFFBBB0E479}" destId="{EE0BE4EE-142E-4EB6-8D8B-D413AFEB2690}" srcOrd="2" destOrd="0" parTransId="{DF43C65D-517F-4EDC-B1A1-7C73097058FB}" sibTransId="{A8203B9B-9D59-487E-B675-96BE77A8476A}"/>
    <dgm:cxn modelId="{C9C0EEEE-484F-4618-9AAF-FA49B11BEFE6}" srcId="{70A04E10-DC11-49A6-BAE4-1CFFBBB0E479}" destId="{23D273F4-DEF6-4E7D-9DD7-96AC92D3B021}" srcOrd="4" destOrd="0" parTransId="{96E24F4A-7DFD-4379-B086-9CEDFC091474}" sibTransId="{1FBB2728-31F4-48A1-B32D-E05FB08B2699}"/>
    <dgm:cxn modelId="{611AEA8A-2A96-42D0-ABB0-E79BB612E9EC}" type="presParOf" srcId="{2CEAB628-0C90-40CC-A998-66FF44A86490}" destId="{52105958-604B-4143-A66D-42B9B838DBD1}" srcOrd="0" destOrd="0" presId="urn:microsoft.com/office/officeart/2005/8/layout/default"/>
    <dgm:cxn modelId="{CB940AD5-A18D-4D30-A021-90F8EBF4B5CC}" type="presParOf" srcId="{2CEAB628-0C90-40CC-A998-66FF44A86490}" destId="{1A1EECAA-D9ED-4B8E-9014-E17EB9658390}" srcOrd="1" destOrd="0" presId="urn:microsoft.com/office/officeart/2005/8/layout/default"/>
    <dgm:cxn modelId="{780F817D-6C88-4BD5-B937-1B0B029F3A15}" type="presParOf" srcId="{2CEAB628-0C90-40CC-A998-66FF44A86490}" destId="{9C829CB0-24CA-42E5-9EB2-BA83A61B5827}" srcOrd="2" destOrd="0" presId="urn:microsoft.com/office/officeart/2005/8/layout/default"/>
    <dgm:cxn modelId="{55AC3FEF-15EF-42A6-8754-8744163401AB}" type="presParOf" srcId="{2CEAB628-0C90-40CC-A998-66FF44A86490}" destId="{FDA5824E-600F-4C6A-B540-E760C3E0BF4D}" srcOrd="3" destOrd="0" presId="urn:microsoft.com/office/officeart/2005/8/layout/default"/>
    <dgm:cxn modelId="{A0321B55-79DE-4692-A47B-294BA899F7DF}" type="presParOf" srcId="{2CEAB628-0C90-40CC-A998-66FF44A86490}" destId="{1BAF9CA4-3CC3-4369-B70F-11A98927F9CD}" srcOrd="4" destOrd="0" presId="urn:microsoft.com/office/officeart/2005/8/layout/default"/>
    <dgm:cxn modelId="{D79D4145-F1B1-4FAD-BEB4-D2DD9B9F8294}" type="presParOf" srcId="{2CEAB628-0C90-40CC-A998-66FF44A86490}" destId="{3D954DEA-58FA-4CEC-A469-4BC8DB5C93B2}" srcOrd="5" destOrd="0" presId="urn:microsoft.com/office/officeart/2005/8/layout/default"/>
    <dgm:cxn modelId="{F58131BF-9AC8-4598-B9AF-9131FD22BA26}" type="presParOf" srcId="{2CEAB628-0C90-40CC-A998-66FF44A86490}" destId="{5429DAEB-E97B-4CD8-B210-61B18F30789C}" srcOrd="6" destOrd="0" presId="urn:microsoft.com/office/officeart/2005/8/layout/default"/>
    <dgm:cxn modelId="{0639A3A6-666B-4BFE-8FF6-2400CB287AE2}" type="presParOf" srcId="{2CEAB628-0C90-40CC-A998-66FF44A86490}" destId="{D9FD1A2F-DA68-4080-AA5B-E9F04CF064E1}" srcOrd="7" destOrd="0" presId="urn:microsoft.com/office/officeart/2005/8/layout/default"/>
    <dgm:cxn modelId="{2B146015-573D-470C-9913-1422B58DFC67}" type="presParOf" srcId="{2CEAB628-0C90-40CC-A998-66FF44A86490}" destId="{54DF90AE-B90A-4465-A1AD-C0F32D03F8B8}"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F9921C-7294-4697-AFCD-16252D89372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D5D95E2-D9D7-4C06-B29F-C5681FD8E62E}">
      <dgm:prSet/>
      <dgm:spPr/>
      <dgm:t>
        <a:bodyPr/>
        <a:lstStyle/>
        <a:p>
          <a:pPr>
            <a:lnSpc>
              <a:spcPct val="100000"/>
            </a:lnSpc>
          </a:pPr>
          <a:r>
            <a:rPr lang="en-US" dirty="0">
              <a:latin typeface="Arial" panose="020B0604020202020204" pitchFamily="34" charset="0"/>
              <a:cs typeface="Arial" panose="020B0604020202020204" pitchFamily="34" charset="0"/>
            </a:rPr>
            <a:t>NHS invitation letters and reminder systems. </a:t>
          </a:r>
        </a:p>
      </dgm:t>
    </dgm:pt>
    <dgm:pt modelId="{648F98B0-0BAA-4672-B927-758E627F81E2}" type="parTrans" cxnId="{F7FCE1A6-6448-4AFE-B132-74F0DDEB6AE8}">
      <dgm:prSet/>
      <dgm:spPr/>
      <dgm:t>
        <a:bodyPr/>
        <a:lstStyle/>
        <a:p>
          <a:endParaRPr lang="en-US"/>
        </a:p>
      </dgm:t>
    </dgm:pt>
    <dgm:pt modelId="{7C572C8E-1669-41FA-8E63-38C1405A30B7}" type="sibTrans" cxnId="{F7FCE1A6-6448-4AFE-B132-74F0DDEB6AE8}">
      <dgm:prSet/>
      <dgm:spPr/>
      <dgm:t>
        <a:bodyPr/>
        <a:lstStyle/>
        <a:p>
          <a:endParaRPr lang="en-US"/>
        </a:p>
      </dgm:t>
    </dgm:pt>
    <dgm:pt modelId="{03A7CA32-A409-4761-A529-11C495BAF2AC}">
      <dgm:prSet/>
      <dgm:spPr/>
      <dgm:t>
        <a:bodyPr/>
        <a:lstStyle/>
        <a:p>
          <a:pPr>
            <a:lnSpc>
              <a:spcPct val="100000"/>
            </a:lnSpc>
          </a:pPr>
          <a:r>
            <a:rPr lang="en-US" dirty="0">
              <a:latin typeface="Arial" panose="020B0604020202020204" pitchFamily="34" charset="0"/>
              <a:cs typeface="Arial" panose="020B0604020202020204" pitchFamily="34" charset="0"/>
            </a:rPr>
            <a:t>NHS screening leaflets, posters and online educational resources (NHS England, 2024). </a:t>
          </a:r>
        </a:p>
      </dgm:t>
    </dgm:pt>
    <dgm:pt modelId="{6867A072-DAF6-4410-BF79-6F1CF0DA6FFC}" type="parTrans" cxnId="{0BD5A647-E293-4F23-BA33-07DBB7086601}">
      <dgm:prSet/>
      <dgm:spPr/>
      <dgm:t>
        <a:bodyPr/>
        <a:lstStyle/>
        <a:p>
          <a:endParaRPr lang="en-US"/>
        </a:p>
      </dgm:t>
    </dgm:pt>
    <dgm:pt modelId="{B27FA78C-1431-4F62-8701-DE26D19198FD}" type="sibTrans" cxnId="{0BD5A647-E293-4F23-BA33-07DBB7086601}">
      <dgm:prSet/>
      <dgm:spPr/>
      <dgm:t>
        <a:bodyPr/>
        <a:lstStyle/>
        <a:p>
          <a:endParaRPr lang="en-US"/>
        </a:p>
      </dgm:t>
    </dgm:pt>
    <dgm:pt modelId="{F14B1803-8E9C-489B-AA0A-38F2577557C6}">
      <dgm:prSet/>
      <dgm:spPr/>
      <dgm:t>
        <a:bodyPr/>
        <a:lstStyle/>
        <a:p>
          <a:pPr>
            <a:lnSpc>
              <a:spcPct val="100000"/>
            </a:lnSpc>
          </a:pPr>
          <a:r>
            <a:rPr lang="en-US" dirty="0">
              <a:latin typeface="Arial" panose="020B0604020202020204" pitchFamily="34" charset="0"/>
              <a:cs typeface="Arial" panose="020B0604020202020204" pitchFamily="34" charset="0"/>
            </a:rPr>
            <a:t>Social media campaigns and short educational videos. </a:t>
          </a:r>
        </a:p>
      </dgm:t>
    </dgm:pt>
    <dgm:pt modelId="{8C488B64-51F3-4304-9EB7-CC0757F4164A}" type="parTrans" cxnId="{898137C0-8B22-4B3E-A2D2-75A1B543F8BA}">
      <dgm:prSet/>
      <dgm:spPr/>
      <dgm:t>
        <a:bodyPr/>
        <a:lstStyle/>
        <a:p>
          <a:endParaRPr lang="en-US"/>
        </a:p>
      </dgm:t>
    </dgm:pt>
    <dgm:pt modelId="{91C34459-8E0D-464C-B08F-5BA446685D57}" type="sibTrans" cxnId="{898137C0-8B22-4B3E-A2D2-75A1B543F8BA}">
      <dgm:prSet/>
      <dgm:spPr/>
      <dgm:t>
        <a:bodyPr/>
        <a:lstStyle/>
        <a:p>
          <a:endParaRPr lang="en-US"/>
        </a:p>
      </dgm:t>
    </dgm:pt>
    <dgm:pt modelId="{08742001-A857-455B-8E14-D7C574E1CD42}">
      <dgm:prSet/>
      <dgm:spPr/>
      <dgm:t>
        <a:bodyPr/>
        <a:lstStyle/>
        <a:p>
          <a:pPr>
            <a:lnSpc>
              <a:spcPct val="100000"/>
            </a:lnSpc>
          </a:pPr>
          <a:r>
            <a:rPr lang="en-US" dirty="0">
              <a:latin typeface="Arial" panose="020B0604020202020204" pitchFamily="34" charset="0"/>
              <a:cs typeface="Arial" panose="020B0604020202020204" pitchFamily="34" charset="0"/>
            </a:rPr>
            <a:t>Community outreach events based on the Help Us, Help You and Be Clear on Cancer campaigns (NHS National Disease Registration Service, 2025). </a:t>
          </a:r>
        </a:p>
      </dgm:t>
    </dgm:pt>
    <dgm:pt modelId="{E8C3CD10-25B1-47C9-8A78-1CEE357F9DDB}" type="parTrans" cxnId="{EEA2D976-AC77-4A4F-A037-AC4648E6664D}">
      <dgm:prSet/>
      <dgm:spPr/>
      <dgm:t>
        <a:bodyPr/>
        <a:lstStyle/>
        <a:p>
          <a:endParaRPr lang="en-US"/>
        </a:p>
      </dgm:t>
    </dgm:pt>
    <dgm:pt modelId="{661A219D-14B5-4394-954F-595CBE877BC1}" type="sibTrans" cxnId="{EEA2D976-AC77-4A4F-A037-AC4648E6664D}">
      <dgm:prSet/>
      <dgm:spPr/>
      <dgm:t>
        <a:bodyPr/>
        <a:lstStyle/>
        <a:p>
          <a:endParaRPr lang="en-US"/>
        </a:p>
      </dgm:t>
    </dgm:pt>
    <dgm:pt modelId="{A91E1569-E490-400C-8B6C-9D2A054D1B48}">
      <dgm:prSet/>
      <dgm:spPr/>
      <dgm:t>
        <a:bodyPr/>
        <a:lstStyle/>
        <a:p>
          <a:pPr>
            <a:lnSpc>
              <a:spcPct val="100000"/>
            </a:lnSpc>
          </a:pPr>
          <a:r>
            <a:rPr lang="en-US" dirty="0">
              <a:latin typeface="Arial" panose="020B0604020202020204" pitchFamily="34" charset="0"/>
              <a:cs typeface="Arial" panose="020B0604020202020204" pitchFamily="34" charset="0"/>
            </a:rPr>
            <a:t>QR codes linking to NHS screening information and online booking services (UK National Screening Committee, 2024). </a:t>
          </a:r>
        </a:p>
      </dgm:t>
    </dgm:pt>
    <dgm:pt modelId="{4FB78C50-FB49-407D-BF32-D6A3068DC688}" type="parTrans" cxnId="{9D22307B-45D8-4AF3-AF93-C71A3BF3545D}">
      <dgm:prSet/>
      <dgm:spPr/>
      <dgm:t>
        <a:bodyPr/>
        <a:lstStyle/>
        <a:p>
          <a:endParaRPr lang="en-US"/>
        </a:p>
      </dgm:t>
    </dgm:pt>
    <dgm:pt modelId="{8837FBD8-A55E-42A5-BA60-5AE164777C29}" type="sibTrans" cxnId="{9D22307B-45D8-4AF3-AF93-C71A3BF3545D}">
      <dgm:prSet/>
      <dgm:spPr/>
      <dgm:t>
        <a:bodyPr/>
        <a:lstStyle/>
        <a:p>
          <a:endParaRPr lang="en-US"/>
        </a:p>
      </dgm:t>
    </dgm:pt>
    <dgm:pt modelId="{59CF4E77-D5E3-42DB-8002-9B5C2EC2C754}" type="pres">
      <dgm:prSet presAssocID="{46F9921C-7294-4697-AFCD-16252D893726}" presName="root" presStyleCnt="0">
        <dgm:presLayoutVars>
          <dgm:dir/>
          <dgm:resizeHandles val="exact"/>
        </dgm:presLayoutVars>
      </dgm:prSet>
      <dgm:spPr/>
    </dgm:pt>
    <dgm:pt modelId="{C2C48B05-411F-49AB-9543-E30106B86F68}" type="pres">
      <dgm:prSet presAssocID="{2D5D95E2-D9D7-4C06-B29F-C5681FD8E62E}" presName="compNode" presStyleCnt="0"/>
      <dgm:spPr/>
    </dgm:pt>
    <dgm:pt modelId="{BD7A91AA-02BC-429B-9B42-6BBBC16CE80D}" type="pres">
      <dgm:prSet presAssocID="{2D5D95E2-D9D7-4C06-B29F-C5681FD8E62E}" presName="bgRect" presStyleLbl="bgShp" presStyleIdx="0" presStyleCnt="5"/>
      <dgm:spPr/>
    </dgm:pt>
    <dgm:pt modelId="{A3E6366F-6C55-40A9-8912-B1548B06D47C}" type="pres">
      <dgm:prSet presAssocID="{2D5D95E2-D9D7-4C06-B29F-C5681FD8E62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Open envelope"/>
        </a:ext>
      </dgm:extLst>
    </dgm:pt>
    <dgm:pt modelId="{CBF98F63-95D9-4A4E-B851-2257FC4CC769}" type="pres">
      <dgm:prSet presAssocID="{2D5D95E2-D9D7-4C06-B29F-C5681FD8E62E}" presName="spaceRect" presStyleCnt="0"/>
      <dgm:spPr/>
    </dgm:pt>
    <dgm:pt modelId="{E37ACCA4-8C6A-4289-A282-BF340259D7CC}" type="pres">
      <dgm:prSet presAssocID="{2D5D95E2-D9D7-4C06-B29F-C5681FD8E62E}" presName="parTx" presStyleLbl="revTx" presStyleIdx="0" presStyleCnt="5">
        <dgm:presLayoutVars>
          <dgm:chMax val="0"/>
          <dgm:chPref val="0"/>
        </dgm:presLayoutVars>
      </dgm:prSet>
      <dgm:spPr/>
    </dgm:pt>
    <dgm:pt modelId="{DF68F70E-C29F-4CE7-8713-0D61C79AB16D}" type="pres">
      <dgm:prSet presAssocID="{7C572C8E-1669-41FA-8E63-38C1405A30B7}" presName="sibTrans" presStyleCnt="0"/>
      <dgm:spPr/>
    </dgm:pt>
    <dgm:pt modelId="{488222AA-0FE5-468D-B36F-71CA79B30502}" type="pres">
      <dgm:prSet presAssocID="{03A7CA32-A409-4761-A529-11C495BAF2AC}" presName="compNode" presStyleCnt="0"/>
      <dgm:spPr/>
    </dgm:pt>
    <dgm:pt modelId="{681B0C87-7A95-4EB1-AA7A-7420CA45F6A3}" type="pres">
      <dgm:prSet presAssocID="{03A7CA32-A409-4761-A529-11C495BAF2AC}" presName="bgRect" presStyleLbl="bgShp" presStyleIdx="1" presStyleCnt="5"/>
      <dgm:spPr/>
    </dgm:pt>
    <dgm:pt modelId="{732F1A9C-4BD7-48BE-B8E7-504FB93B2E6E}" type="pres">
      <dgm:prSet presAssocID="{03A7CA32-A409-4761-A529-11C495BAF2A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wspaper"/>
        </a:ext>
      </dgm:extLst>
    </dgm:pt>
    <dgm:pt modelId="{59448118-01F1-4B4C-9E8A-417C7E32A7D6}" type="pres">
      <dgm:prSet presAssocID="{03A7CA32-A409-4761-A529-11C495BAF2AC}" presName="spaceRect" presStyleCnt="0"/>
      <dgm:spPr/>
    </dgm:pt>
    <dgm:pt modelId="{490B646D-10E5-41B9-A448-6A595FD3674E}" type="pres">
      <dgm:prSet presAssocID="{03A7CA32-A409-4761-A529-11C495BAF2AC}" presName="parTx" presStyleLbl="revTx" presStyleIdx="1" presStyleCnt="5">
        <dgm:presLayoutVars>
          <dgm:chMax val="0"/>
          <dgm:chPref val="0"/>
        </dgm:presLayoutVars>
      </dgm:prSet>
      <dgm:spPr/>
    </dgm:pt>
    <dgm:pt modelId="{944B19C3-48D8-4FC2-99D8-C0FB3F4C9125}" type="pres">
      <dgm:prSet presAssocID="{B27FA78C-1431-4F62-8701-DE26D19198FD}" presName="sibTrans" presStyleCnt="0"/>
      <dgm:spPr/>
    </dgm:pt>
    <dgm:pt modelId="{24C8F8A5-CF1E-482C-A1F7-D31127425DE1}" type="pres">
      <dgm:prSet presAssocID="{F14B1803-8E9C-489B-AA0A-38F2577557C6}" presName="compNode" presStyleCnt="0"/>
      <dgm:spPr/>
    </dgm:pt>
    <dgm:pt modelId="{6BEEA427-CB60-4085-A7E6-41E8FC44C68C}" type="pres">
      <dgm:prSet presAssocID="{F14B1803-8E9C-489B-AA0A-38F2577557C6}" presName="bgRect" presStyleLbl="bgShp" presStyleIdx="2" presStyleCnt="5"/>
      <dgm:spPr/>
    </dgm:pt>
    <dgm:pt modelId="{E250C1DE-B328-4C22-B0C7-1DE86E2CDF13}" type="pres">
      <dgm:prSet presAssocID="{F14B1803-8E9C-489B-AA0A-38F2577557C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Video camera"/>
        </a:ext>
      </dgm:extLst>
    </dgm:pt>
    <dgm:pt modelId="{06E035F3-0D86-4F5A-90C9-741573FD3C75}" type="pres">
      <dgm:prSet presAssocID="{F14B1803-8E9C-489B-AA0A-38F2577557C6}" presName="spaceRect" presStyleCnt="0"/>
      <dgm:spPr/>
    </dgm:pt>
    <dgm:pt modelId="{4814C28B-5194-4369-8452-A86B69B6EECB}" type="pres">
      <dgm:prSet presAssocID="{F14B1803-8E9C-489B-AA0A-38F2577557C6}" presName="parTx" presStyleLbl="revTx" presStyleIdx="2" presStyleCnt="5">
        <dgm:presLayoutVars>
          <dgm:chMax val="0"/>
          <dgm:chPref val="0"/>
        </dgm:presLayoutVars>
      </dgm:prSet>
      <dgm:spPr/>
    </dgm:pt>
    <dgm:pt modelId="{D52C8AD3-E331-43D8-AB9D-58CE3E35FB40}" type="pres">
      <dgm:prSet presAssocID="{91C34459-8E0D-464C-B08F-5BA446685D57}" presName="sibTrans" presStyleCnt="0"/>
      <dgm:spPr/>
    </dgm:pt>
    <dgm:pt modelId="{8D0628FF-BDA2-4719-AC44-870AA5248983}" type="pres">
      <dgm:prSet presAssocID="{08742001-A857-455B-8E14-D7C574E1CD42}" presName="compNode" presStyleCnt="0"/>
      <dgm:spPr/>
    </dgm:pt>
    <dgm:pt modelId="{8DD81527-8FEE-4226-BF71-F29A8AE42C5B}" type="pres">
      <dgm:prSet presAssocID="{08742001-A857-455B-8E14-D7C574E1CD42}" presName="bgRect" presStyleLbl="bgShp" presStyleIdx="3" presStyleCnt="5"/>
      <dgm:spPr/>
    </dgm:pt>
    <dgm:pt modelId="{2BF5CBCD-8B5E-4A17-BDE8-B2A895195FEF}" type="pres">
      <dgm:prSet presAssocID="{08742001-A857-455B-8E14-D7C574E1CD4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gaphone"/>
        </a:ext>
      </dgm:extLst>
    </dgm:pt>
    <dgm:pt modelId="{821902B8-86AA-47EB-9062-499A1D6BB1EE}" type="pres">
      <dgm:prSet presAssocID="{08742001-A857-455B-8E14-D7C574E1CD42}" presName="spaceRect" presStyleCnt="0"/>
      <dgm:spPr/>
    </dgm:pt>
    <dgm:pt modelId="{9F7EFD2C-6FB2-41AE-AC08-6C60285704A7}" type="pres">
      <dgm:prSet presAssocID="{08742001-A857-455B-8E14-D7C574E1CD42}" presName="parTx" presStyleLbl="revTx" presStyleIdx="3" presStyleCnt="5">
        <dgm:presLayoutVars>
          <dgm:chMax val="0"/>
          <dgm:chPref val="0"/>
        </dgm:presLayoutVars>
      </dgm:prSet>
      <dgm:spPr/>
    </dgm:pt>
    <dgm:pt modelId="{64D1F454-AF17-4F07-8A1D-3FFBB66121C3}" type="pres">
      <dgm:prSet presAssocID="{661A219D-14B5-4394-954F-595CBE877BC1}" presName="sibTrans" presStyleCnt="0"/>
      <dgm:spPr/>
    </dgm:pt>
    <dgm:pt modelId="{38516CCD-E451-4CCF-9254-45D9F4B9143B}" type="pres">
      <dgm:prSet presAssocID="{A91E1569-E490-400C-8B6C-9D2A054D1B48}" presName="compNode" presStyleCnt="0"/>
      <dgm:spPr/>
    </dgm:pt>
    <dgm:pt modelId="{D8742351-5187-4022-8B62-AC08AA3BC7C2}" type="pres">
      <dgm:prSet presAssocID="{A91E1569-E490-400C-8B6C-9D2A054D1B48}" presName="bgRect" presStyleLbl="bgShp" presStyleIdx="4" presStyleCnt="5"/>
      <dgm:spPr/>
    </dgm:pt>
    <dgm:pt modelId="{7370F6C0-EDDB-4296-A9AF-763C72A1BC51}" type="pres">
      <dgm:prSet presAssocID="{A91E1569-E490-400C-8B6C-9D2A054D1B4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andshake"/>
        </a:ext>
      </dgm:extLst>
    </dgm:pt>
    <dgm:pt modelId="{050EE11A-1E38-42FC-9F60-D0F1E2A2ACDC}" type="pres">
      <dgm:prSet presAssocID="{A91E1569-E490-400C-8B6C-9D2A054D1B48}" presName="spaceRect" presStyleCnt="0"/>
      <dgm:spPr/>
    </dgm:pt>
    <dgm:pt modelId="{1F4BB69F-F0FD-49E2-8F6A-8F35D0FE12AA}" type="pres">
      <dgm:prSet presAssocID="{A91E1569-E490-400C-8B6C-9D2A054D1B48}" presName="parTx" presStyleLbl="revTx" presStyleIdx="4" presStyleCnt="5">
        <dgm:presLayoutVars>
          <dgm:chMax val="0"/>
          <dgm:chPref val="0"/>
        </dgm:presLayoutVars>
      </dgm:prSet>
      <dgm:spPr/>
    </dgm:pt>
  </dgm:ptLst>
  <dgm:cxnLst>
    <dgm:cxn modelId="{0BD5A647-E293-4F23-BA33-07DBB7086601}" srcId="{46F9921C-7294-4697-AFCD-16252D893726}" destId="{03A7CA32-A409-4761-A529-11C495BAF2AC}" srcOrd="1" destOrd="0" parTransId="{6867A072-DAF6-4410-BF79-6F1CF0DA6FFC}" sibTransId="{B27FA78C-1431-4F62-8701-DE26D19198FD}"/>
    <dgm:cxn modelId="{EEA2D976-AC77-4A4F-A037-AC4648E6664D}" srcId="{46F9921C-7294-4697-AFCD-16252D893726}" destId="{08742001-A857-455B-8E14-D7C574E1CD42}" srcOrd="3" destOrd="0" parTransId="{E8C3CD10-25B1-47C9-8A78-1CEE357F9DDB}" sibTransId="{661A219D-14B5-4394-954F-595CBE877BC1}"/>
    <dgm:cxn modelId="{9D22307B-45D8-4AF3-AF93-C71A3BF3545D}" srcId="{46F9921C-7294-4697-AFCD-16252D893726}" destId="{A91E1569-E490-400C-8B6C-9D2A054D1B48}" srcOrd="4" destOrd="0" parTransId="{4FB78C50-FB49-407D-BF32-D6A3068DC688}" sibTransId="{8837FBD8-A55E-42A5-BA60-5AE164777C29}"/>
    <dgm:cxn modelId="{FD76DA84-08DF-4CD0-A6AC-2FF2268DF6CD}" type="presOf" srcId="{2D5D95E2-D9D7-4C06-B29F-C5681FD8E62E}" destId="{E37ACCA4-8C6A-4289-A282-BF340259D7CC}" srcOrd="0" destOrd="0" presId="urn:microsoft.com/office/officeart/2018/2/layout/IconVerticalSolidList"/>
    <dgm:cxn modelId="{07B23995-FB60-4283-98FC-87E5EC503C9D}" type="presOf" srcId="{08742001-A857-455B-8E14-D7C574E1CD42}" destId="{9F7EFD2C-6FB2-41AE-AC08-6C60285704A7}" srcOrd="0" destOrd="0" presId="urn:microsoft.com/office/officeart/2018/2/layout/IconVerticalSolidList"/>
    <dgm:cxn modelId="{F7FCE1A6-6448-4AFE-B132-74F0DDEB6AE8}" srcId="{46F9921C-7294-4697-AFCD-16252D893726}" destId="{2D5D95E2-D9D7-4C06-B29F-C5681FD8E62E}" srcOrd="0" destOrd="0" parTransId="{648F98B0-0BAA-4672-B927-758E627F81E2}" sibTransId="{7C572C8E-1669-41FA-8E63-38C1405A30B7}"/>
    <dgm:cxn modelId="{36DDF1A8-5A62-4B85-B7B9-5AB6BEBAB6CA}" type="presOf" srcId="{46F9921C-7294-4697-AFCD-16252D893726}" destId="{59CF4E77-D5E3-42DB-8002-9B5C2EC2C754}" srcOrd="0" destOrd="0" presId="urn:microsoft.com/office/officeart/2018/2/layout/IconVerticalSolidList"/>
    <dgm:cxn modelId="{898137C0-8B22-4B3E-A2D2-75A1B543F8BA}" srcId="{46F9921C-7294-4697-AFCD-16252D893726}" destId="{F14B1803-8E9C-489B-AA0A-38F2577557C6}" srcOrd="2" destOrd="0" parTransId="{8C488B64-51F3-4304-9EB7-CC0757F4164A}" sibTransId="{91C34459-8E0D-464C-B08F-5BA446685D57}"/>
    <dgm:cxn modelId="{AAFBBCC0-C794-451C-B7D4-0FD22500D2D8}" type="presOf" srcId="{A91E1569-E490-400C-8B6C-9D2A054D1B48}" destId="{1F4BB69F-F0FD-49E2-8F6A-8F35D0FE12AA}" srcOrd="0" destOrd="0" presId="urn:microsoft.com/office/officeart/2018/2/layout/IconVerticalSolidList"/>
    <dgm:cxn modelId="{5CDB4ECC-F5DB-41F1-9668-48F71B3A62DB}" type="presOf" srcId="{F14B1803-8E9C-489B-AA0A-38F2577557C6}" destId="{4814C28B-5194-4369-8452-A86B69B6EECB}" srcOrd="0" destOrd="0" presId="urn:microsoft.com/office/officeart/2018/2/layout/IconVerticalSolidList"/>
    <dgm:cxn modelId="{DD308DE5-C288-4BC0-AD1A-A77F9F3221C5}" type="presOf" srcId="{03A7CA32-A409-4761-A529-11C495BAF2AC}" destId="{490B646D-10E5-41B9-A448-6A595FD3674E}" srcOrd="0" destOrd="0" presId="urn:microsoft.com/office/officeart/2018/2/layout/IconVerticalSolidList"/>
    <dgm:cxn modelId="{15657A74-A1D8-493E-8B82-C2301991F12C}" type="presParOf" srcId="{59CF4E77-D5E3-42DB-8002-9B5C2EC2C754}" destId="{C2C48B05-411F-49AB-9543-E30106B86F68}" srcOrd="0" destOrd="0" presId="urn:microsoft.com/office/officeart/2018/2/layout/IconVerticalSolidList"/>
    <dgm:cxn modelId="{66BF9811-D7D2-4C68-9AB6-5431AE4B99B8}" type="presParOf" srcId="{C2C48B05-411F-49AB-9543-E30106B86F68}" destId="{BD7A91AA-02BC-429B-9B42-6BBBC16CE80D}" srcOrd="0" destOrd="0" presId="urn:microsoft.com/office/officeart/2018/2/layout/IconVerticalSolidList"/>
    <dgm:cxn modelId="{2C08A388-EABE-4C6C-B13E-E9578B189870}" type="presParOf" srcId="{C2C48B05-411F-49AB-9543-E30106B86F68}" destId="{A3E6366F-6C55-40A9-8912-B1548B06D47C}" srcOrd="1" destOrd="0" presId="urn:microsoft.com/office/officeart/2018/2/layout/IconVerticalSolidList"/>
    <dgm:cxn modelId="{45641770-E446-49AA-98B4-22514C76D869}" type="presParOf" srcId="{C2C48B05-411F-49AB-9543-E30106B86F68}" destId="{CBF98F63-95D9-4A4E-B851-2257FC4CC769}" srcOrd="2" destOrd="0" presId="urn:microsoft.com/office/officeart/2018/2/layout/IconVerticalSolidList"/>
    <dgm:cxn modelId="{DEEDB938-04B2-4E96-A022-DB1DD7F2F090}" type="presParOf" srcId="{C2C48B05-411F-49AB-9543-E30106B86F68}" destId="{E37ACCA4-8C6A-4289-A282-BF340259D7CC}" srcOrd="3" destOrd="0" presId="urn:microsoft.com/office/officeart/2018/2/layout/IconVerticalSolidList"/>
    <dgm:cxn modelId="{F6F5E955-E963-40AC-A3EE-18383D514A3B}" type="presParOf" srcId="{59CF4E77-D5E3-42DB-8002-9B5C2EC2C754}" destId="{DF68F70E-C29F-4CE7-8713-0D61C79AB16D}" srcOrd="1" destOrd="0" presId="urn:microsoft.com/office/officeart/2018/2/layout/IconVerticalSolidList"/>
    <dgm:cxn modelId="{69CAF56E-9EFA-40B2-937B-2257B07F23C7}" type="presParOf" srcId="{59CF4E77-D5E3-42DB-8002-9B5C2EC2C754}" destId="{488222AA-0FE5-468D-B36F-71CA79B30502}" srcOrd="2" destOrd="0" presId="urn:microsoft.com/office/officeart/2018/2/layout/IconVerticalSolidList"/>
    <dgm:cxn modelId="{1F30DCA4-B603-4E35-8A24-DBFB7AE71BD8}" type="presParOf" srcId="{488222AA-0FE5-468D-B36F-71CA79B30502}" destId="{681B0C87-7A95-4EB1-AA7A-7420CA45F6A3}" srcOrd="0" destOrd="0" presId="urn:microsoft.com/office/officeart/2018/2/layout/IconVerticalSolidList"/>
    <dgm:cxn modelId="{BD70BF1F-F04A-44FE-9322-2EBF4D994F83}" type="presParOf" srcId="{488222AA-0FE5-468D-B36F-71CA79B30502}" destId="{732F1A9C-4BD7-48BE-B8E7-504FB93B2E6E}" srcOrd="1" destOrd="0" presId="urn:microsoft.com/office/officeart/2018/2/layout/IconVerticalSolidList"/>
    <dgm:cxn modelId="{86DE7B77-D629-4EB0-86BE-EE0B105DBB11}" type="presParOf" srcId="{488222AA-0FE5-468D-B36F-71CA79B30502}" destId="{59448118-01F1-4B4C-9E8A-417C7E32A7D6}" srcOrd="2" destOrd="0" presId="urn:microsoft.com/office/officeart/2018/2/layout/IconVerticalSolidList"/>
    <dgm:cxn modelId="{87768B62-4EB0-4BCC-8C32-75BDFE9F25D8}" type="presParOf" srcId="{488222AA-0FE5-468D-B36F-71CA79B30502}" destId="{490B646D-10E5-41B9-A448-6A595FD3674E}" srcOrd="3" destOrd="0" presId="urn:microsoft.com/office/officeart/2018/2/layout/IconVerticalSolidList"/>
    <dgm:cxn modelId="{735A9BC5-68B2-46B7-AE9A-D3CABCA3A588}" type="presParOf" srcId="{59CF4E77-D5E3-42DB-8002-9B5C2EC2C754}" destId="{944B19C3-48D8-4FC2-99D8-C0FB3F4C9125}" srcOrd="3" destOrd="0" presId="urn:microsoft.com/office/officeart/2018/2/layout/IconVerticalSolidList"/>
    <dgm:cxn modelId="{EA00B7DD-7E60-4669-8D9D-671A9026ADF8}" type="presParOf" srcId="{59CF4E77-D5E3-42DB-8002-9B5C2EC2C754}" destId="{24C8F8A5-CF1E-482C-A1F7-D31127425DE1}" srcOrd="4" destOrd="0" presId="urn:microsoft.com/office/officeart/2018/2/layout/IconVerticalSolidList"/>
    <dgm:cxn modelId="{DE3B74EC-51F9-45DE-956C-1387C51E63B5}" type="presParOf" srcId="{24C8F8A5-CF1E-482C-A1F7-D31127425DE1}" destId="{6BEEA427-CB60-4085-A7E6-41E8FC44C68C}" srcOrd="0" destOrd="0" presId="urn:microsoft.com/office/officeart/2018/2/layout/IconVerticalSolidList"/>
    <dgm:cxn modelId="{67082947-A4AB-43A2-B256-444E90508AE7}" type="presParOf" srcId="{24C8F8A5-CF1E-482C-A1F7-D31127425DE1}" destId="{E250C1DE-B328-4C22-B0C7-1DE86E2CDF13}" srcOrd="1" destOrd="0" presId="urn:microsoft.com/office/officeart/2018/2/layout/IconVerticalSolidList"/>
    <dgm:cxn modelId="{63294A2E-BB01-40C2-87B3-E00525A76882}" type="presParOf" srcId="{24C8F8A5-CF1E-482C-A1F7-D31127425DE1}" destId="{06E035F3-0D86-4F5A-90C9-741573FD3C75}" srcOrd="2" destOrd="0" presId="urn:microsoft.com/office/officeart/2018/2/layout/IconVerticalSolidList"/>
    <dgm:cxn modelId="{52821CD4-13B4-401E-B9C5-13CA3BE0D8D2}" type="presParOf" srcId="{24C8F8A5-CF1E-482C-A1F7-D31127425DE1}" destId="{4814C28B-5194-4369-8452-A86B69B6EECB}" srcOrd="3" destOrd="0" presId="urn:microsoft.com/office/officeart/2018/2/layout/IconVerticalSolidList"/>
    <dgm:cxn modelId="{2651C610-B2D7-428F-ADDF-6C0C834E2D49}" type="presParOf" srcId="{59CF4E77-D5E3-42DB-8002-9B5C2EC2C754}" destId="{D52C8AD3-E331-43D8-AB9D-58CE3E35FB40}" srcOrd="5" destOrd="0" presId="urn:microsoft.com/office/officeart/2018/2/layout/IconVerticalSolidList"/>
    <dgm:cxn modelId="{AD2E13BD-D6D5-45AC-B1EB-FDD4A3696071}" type="presParOf" srcId="{59CF4E77-D5E3-42DB-8002-9B5C2EC2C754}" destId="{8D0628FF-BDA2-4719-AC44-870AA5248983}" srcOrd="6" destOrd="0" presId="urn:microsoft.com/office/officeart/2018/2/layout/IconVerticalSolidList"/>
    <dgm:cxn modelId="{DCC9920A-8DBF-4106-8518-74A780000739}" type="presParOf" srcId="{8D0628FF-BDA2-4719-AC44-870AA5248983}" destId="{8DD81527-8FEE-4226-BF71-F29A8AE42C5B}" srcOrd="0" destOrd="0" presId="urn:microsoft.com/office/officeart/2018/2/layout/IconVerticalSolidList"/>
    <dgm:cxn modelId="{D45D53AC-A62E-459F-926B-32610C817FFB}" type="presParOf" srcId="{8D0628FF-BDA2-4719-AC44-870AA5248983}" destId="{2BF5CBCD-8B5E-4A17-BDE8-B2A895195FEF}" srcOrd="1" destOrd="0" presId="urn:microsoft.com/office/officeart/2018/2/layout/IconVerticalSolidList"/>
    <dgm:cxn modelId="{7684B590-C6EA-40C5-BA8E-5103A6E89946}" type="presParOf" srcId="{8D0628FF-BDA2-4719-AC44-870AA5248983}" destId="{821902B8-86AA-47EB-9062-499A1D6BB1EE}" srcOrd="2" destOrd="0" presId="urn:microsoft.com/office/officeart/2018/2/layout/IconVerticalSolidList"/>
    <dgm:cxn modelId="{B28A3A77-407A-4D3B-9409-2358E2E98AB5}" type="presParOf" srcId="{8D0628FF-BDA2-4719-AC44-870AA5248983}" destId="{9F7EFD2C-6FB2-41AE-AC08-6C60285704A7}" srcOrd="3" destOrd="0" presId="urn:microsoft.com/office/officeart/2018/2/layout/IconVerticalSolidList"/>
    <dgm:cxn modelId="{0D0524B7-EAE8-4590-BBEA-B3BC31149804}" type="presParOf" srcId="{59CF4E77-D5E3-42DB-8002-9B5C2EC2C754}" destId="{64D1F454-AF17-4F07-8A1D-3FFBB66121C3}" srcOrd="7" destOrd="0" presId="urn:microsoft.com/office/officeart/2018/2/layout/IconVerticalSolidList"/>
    <dgm:cxn modelId="{23D71C41-FCD5-4BB0-B0B4-A9CFB0F84B2C}" type="presParOf" srcId="{59CF4E77-D5E3-42DB-8002-9B5C2EC2C754}" destId="{38516CCD-E451-4CCF-9254-45D9F4B9143B}" srcOrd="8" destOrd="0" presId="urn:microsoft.com/office/officeart/2018/2/layout/IconVerticalSolidList"/>
    <dgm:cxn modelId="{EBCFE07A-C2F8-4025-B75F-E9D355BE8257}" type="presParOf" srcId="{38516CCD-E451-4CCF-9254-45D9F4B9143B}" destId="{D8742351-5187-4022-8B62-AC08AA3BC7C2}" srcOrd="0" destOrd="0" presId="urn:microsoft.com/office/officeart/2018/2/layout/IconVerticalSolidList"/>
    <dgm:cxn modelId="{71F9ED40-C40F-4263-9B8E-A5FA49B1E2F1}" type="presParOf" srcId="{38516CCD-E451-4CCF-9254-45D9F4B9143B}" destId="{7370F6C0-EDDB-4296-A9AF-763C72A1BC51}" srcOrd="1" destOrd="0" presId="urn:microsoft.com/office/officeart/2018/2/layout/IconVerticalSolidList"/>
    <dgm:cxn modelId="{112D8D72-095B-43A6-B22F-B8C1BD4D08FF}" type="presParOf" srcId="{38516CCD-E451-4CCF-9254-45D9F4B9143B}" destId="{050EE11A-1E38-42FC-9F60-D0F1E2A2ACDC}" srcOrd="2" destOrd="0" presId="urn:microsoft.com/office/officeart/2018/2/layout/IconVerticalSolidList"/>
    <dgm:cxn modelId="{252C0B61-4ECD-491C-9F1C-51B80281139D}" type="presParOf" srcId="{38516CCD-E451-4CCF-9254-45D9F4B9143B}" destId="{1F4BB69F-F0FD-49E2-8F6A-8F35D0FE12A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231ED-2565-4E63-9C00-646D84226F9D}">
      <dsp:nvSpPr>
        <dsp:cNvPr id="0" name=""/>
        <dsp:cNvSpPr/>
      </dsp:nvSpPr>
      <dsp:spPr>
        <a:xfrm>
          <a:off x="0" y="5246"/>
          <a:ext cx="4773168" cy="6666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AABEA-F57B-412E-94DA-D91A98CDA41B}">
      <dsp:nvSpPr>
        <dsp:cNvPr id="0" name=""/>
        <dsp:cNvSpPr/>
      </dsp:nvSpPr>
      <dsp:spPr>
        <a:xfrm>
          <a:off x="201660" y="155242"/>
          <a:ext cx="367014" cy="3666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13583F-5AA1-4D4F-84F4-1C720DE2B430}">
      <dsp:nvSpPr>
        <dsp:cNvPr id="0" name=""/>
        <dsp:cNvSpPr/>
      </dsp:nvSpPr>
      <dsp:spPr>
        <a:xfrm>
          <a:off x="770336" y="5246"/>
          <a:ext cx="3990968" cy="68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58" tIns="72758" rIns="72758" bIns="72758"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Pre- and post-campaign knowledge questionnaires showing an increase in participants' knowledge.</a:t>
          </a:r>
        </a:p>
      </dsp:txBody>
      <dsp:txXfrm>
        <a:off x="770336" y="5246"/>
        <a:ext cx="3990968" cy="687480"/>
      </dsp:txXfrm>
    </dsp:sp>
    <dsp:sp modelId="{B2535480-29F1-4FD2-8F33-27E307C9A8D7}">
      <dsp:nvSpPr>
        <dsp:cNvPr id="0" name=""/>
        <dsp:cNvSpPr/>
      </dsp:nvSpPr>
      <dsp:spPr>
        <a:xfrm>
          <a:off x="0" y="864596"/>
          <a:ext cx="4773168" cy="6666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F0DD1-5620-4BB9-80F6-12C09BDC16CD}">
      <dsp:nvSpPr>
        <dsp:cNvPr id="0" name=""/>
        <dsp:cNvSpPr/>
      </dsp:nvSpPr>
      <dsp:spPr>
        <a:xfrm>
          <a:off x="201660" y="1014592"/>
          <a:ext cx="367014" cy="3666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691673-4B32-406B-ADB5-D34B32B11285}">
      <dsp:nvSpPr>
        <dsp:cNvPr id="0" name=""/>
        <dsp:cNvSpPr/>
      </dsp:nvSpPr>
      <dsp:spPr>
        <a:xfrm>
          <a:off x="770336" y="864596"/>
          <a:ext cx="3990968" cy="68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58" tIns="72758" rIns="72758" bIns="72758"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Participant feedback surveys measuring confidence and willingness to attend future screening </a:t>
          </a:r>
          <a:r>
            <a:rPr lang="en-US" sz="1200" kern="1200" dirty="0" err="1">
              <a:latin typeface="Arial" panose="020B0604020202020204" pitchFamily="34" charset="0"/>
              <a:cs typeface="Arial" panose="020B0604020202020204" pitchFamily="34" charset="0"/>
            </a:rPr>
            <a:t>programmes</a:t>
          </a:r>
          <a:r>
            <a:rPr lang="en-US" sz="1200" kern="1200" dirty="0">
              <a:latin typeface="Arial" panose="020B0604020202020204" pitchFamily="34" charset="0"/>
              <a:cs typeface="Arial" panose="020B0604020202020204" pitchFamily="34" charset="0"/>
            </a:rPr>
            <a:t> (World Health Organization, 2022). </a:t>
          </a:r>
        </a:p>
      </dsp:txBody>
      <dsp:txXfrm>
        <a:off x="770336" y="864596"/>
        <a:ext cx="3990968" cy="687480"/>
      </dsp:txXfrm>
    </dsp:sp>
    <dsp:sp modelId="{C93FDBF3-ABEC-4CE7-AF60-F7DB7E80064E}">
      <dsp:nvSpPr>
        <dsp:cNvPr id="0" name=""/>
        <dsp:cNvSpPr/>
      </dsp:nvSpPr>
      <dsp:spPr>
        <a:xfrm>
          <a:off x="0" y="1723946"/>
          <a:ext cx="4773168" cy="66664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8820E5-03FF-49E6-8759-181CC512FC23}">
      <dsp:nvSpPr>
        <dsp:cNvPr id="0" name=""/>
        <dsp:cNvSpPr/>
      </dsp:nvSpPr>
      <dsp:spPr>
        <a:xfrm>
          <a:off x="201660" y="1873942"/>
          <a:ext cx="367014" cy="3666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6B64B8-32F3-447E-B4DF-B5E52112C01F}">
      <dsp:nvSpPr>
        <dsp:cNvPr id="0" name=""/>
        <dsp:cNvSpPr/>
      </dsp:nvSpPr>
      <dsp:spPr>
        <a:xfrm>
          <a:off x="770336" y="1723946"/>
          <a:ext cx="3990968" cy="68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58" tIns="72758" rIns="72758" bIns="72758"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Increased intention to attend future screening appointments. </a:t>
          </a:r>
        </a:p>
      </dsp:txBody>
      <dsp:txXfrm>
        <a:off x="770336" y="1723946"/>
        <a:ext cx="3990968" cy="687480"/>
      </dsp:txXfrm>
    </dsp:sp>
    <dsp:sp modelId="{53EF565D-7B03-4437-B4DD-E32164D8AFA8}">
      <dsp:nvSpPr>
        <dsp:cNvPr id="0" name=""/>
        <dsp:cNvSpPr/>
      </dsp:nvSpPr>
      <dsp:spPr>
        <a:xfrm>
          <a:off x="0" y="2583297"/>
          <a:ext cx="4773168" cy="66664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03E70-CD6B-4385-81CF-DFDAAC320867}">
      <dsp:nvSpPr>
        <dsp:cNvPr id="0" name=""/>
        <dsp:cNvSpPr/>
      </dsp:nvSpPr>
      <dsp:spPr>
        <a:xfrm>
          <a:off x="201660" y="2733292"/>
          <a:ext cx="367014" cy="3666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649845-4230-4AF9-A79E-3DC8B2F01A7B}">
      <dsp:nvSpPr>
        <dsp:cNvPr id="0" name=""/>
        <dsp:cNvSpPr/>
      </dsp:nvSpPr>
      <dsp:spPr>
        <a:xfrm>
          <a:off x="770336" y="2583297"/>
          <a:ext cx="3990968" cy="68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58" tIns="72758" rIns="72758" bIns="72758"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Higher uptake of NHS screening </a:t>
          </a:r>
          <a:r>
            <a:rPr lang="en-US" sz="1600" kern="1200" dirty="0" err="1">
              <a:latin typeface="Arial" panose="020B0604020202020204" pitchFamily="34" charset="0"/>
              <a:cs typeface="Arial" panose="020B0604020202020204" pitchFamily="34" charset="0"/>
            </a:rPr>
            <a:t>programmes</a:t>
          </a:r>
          <a:r>
            <a:rPr lang="en-US" sz="1600" kern="1200" dirty="0">
              <a:latin typeface="Arial" panose="020B0604020202020204" pitchFamily="34" charset="0"/>
              <a:cs typeface="Arial" panose="020B0604020202020204" pitchFamily="34" charset="0"/>
            </a:rPr>
            <a:t> among adults aged 40–80 years (NHS England, 2024). </a:t>
          </a:r>
        </a:p>
      </dsp:txBody>
      <dsp:txXfrm>
        <a:off x="770336" y="2583297"/>
        <a:ext cx="3990968" cy="687480"/>
      </dsp:txXfrm>
    </dsp:sp>
    <dsp:sp modelId="{1221828E-7339-48CD-B850-1D565648F124}">
      <dsp:nvSpPr>
        <dsp:cNvPr id="0" name=""/>
        <dsp:cNvSpPr/>
      </dsp:nvSpPr>
      <dsp:spPr>
        <a:xfrm>
          <a:off x="0" y="3442647"/>
          <a:ext cx="4773168" cy="66664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B22B5D-7EF2-42FF-9EEC-259141EF9107}">
      <dsp:nvSpPr>
        <dsp:cNvPr id="0" name=""/>
        <dsp:cNvSpPr/>
      </dsp:nvSpPr>
      <dsp:spPr>
        <a:xfrm>
          <a:off x="201660" y="3592642"/>
          <a:ext cx="367014" cy="3666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2E1DF6-A9EA-4F59-A989-DAD2A3F33943}">
      <dsp:nvSpPr>
        <dsp:cNvPr id="0" name=""/>
        <dsp:cNvSpPr/>
      </dsp:nvSpPr>
      <dsp:spPr>
        <a:xfrm>
          <a:off x="770336" y="3442647"/>
          <a:ext cx="3990968" cy="687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58" tIns="72758" rIns="72758" bIns="72758"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Positive participant feedback demonstrating increased confidence in preventive healthcare (NHS National Disease Registration Service, 2025).</a:t>
          </a:r>
        </a:p>
      </dsp:txBody>
      <dsp:txXfrm>
        <a:off x="770336" y="3442647"/>
        <a:ext cx="3990968" cy="687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05958-604B-4143-A66D-42B9B838DBD1}">
      <dsp:nvSpPr>
        <dsp:cNvPr id="0" name=""/>
        <dsp:cNvSpPr/>
      </dsp:nvSpPr>
      <dsp:spPr>
        <a:xfrm>
          <a:off x="0" y="29766"/>
          <a:ext cx="2464593" cy="147875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GP practices and Primary Care Networks. </a:t>
          </a:r>
        </a:p>
      </dsp:txBody>
      <dsp:txXfrm>
        <a:off x="0" y="29766"/>
        <a:ext cx="2464593" cy="1478756"/>
      </dsp:txXfrm>
    </dsp:sp>
    <dsp:sp modelId="{9C829CB0-24CA-42E5-9EB2-BA83A61B5827}">
      <dsp:nvSpPr>
        <dsp:cNvPr id="0" name=""/>
        <dsp:cNvSpPr/>
      </dsp:nvSpPr>
      <dsp:spPr>
        <a:xfrm>
          <a:off x="2711053" y="29766"/>
          <a:ext cx="2464593" cy="147875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Community pharmacies promoting preventive healthcare (NHS England, 2024). </a:t>
          </a:r>
        </a:p>
      </dsp:txBody>
      <dsp:txXfrm>
        <a:off x="2711053" y="29766"/>
        <a:ext cx="2464593" cy="1478756"/>
      </dsp:txXfrm>
    </dsp:sp>
    <dsp:sp modelId="{1BAF9CA4-3CC3-4369-B70F-11A98927F9CD}">
      <dsp:nvSpPr>
        <dsp:cNvPr id="0" name=""/>
        <dsp:cNvSpPr/>
      </dsp:nvSpPr>
      <dsp:spPr>
        <a:xfrm>
          <a:off x="5422106" y="29766"/>
          <a:ext cx="2464593" cy="147875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Local councils and community health services. </a:t>
          </a:r>
        </a:p>
      </dsp:txBody>
      <dsp:txXfrm>
        <a:off x="5422106" y="29766"/>
        <a:ext cx="2464593" cy="1478756"/>
      </dsp:txXfrm>
    </dsp:sp>
    <dsp:sp modelId="{5429DAEB-E97B-4CD8-B210-61B18F30789C}">
      <dsp:nvSpPr>
        <dsp:cNvPr id="0" name=""/>
        <dsp:cNvSpPr/>
      </dsp:nvSpPr>
      <dsp:spPr>
        <a:xfrm>
          <a:off x="1355526" y="1754981"/>
          <a:ext cx="2464593" cy="147875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Faith </a:t>
          </a:r>
          <a:r>
            <a:rPr lang="en-US" sz="1700" kern="1200" dirty="0" err="1">
              <a:latin typeface="Arial" panose="020B0604020202020204" pitchFamily="34" charset="0"/>
              <a:cs typeface="Arial" panose="020B0604020202020204" pitchFamily="34" charset="0"/>
            </a:rPr>
            <a:t>organisations</a:t>
          </a:r>
          <a:r>
            <a:rPr lang="en-US" sz="1700" kern="1200" dirty="0">
              <a:latin typeface="Arial" panose="020B0604020202020204" pitchFamily="34" charset="0"/>
              <a:cs typeface="Arial" panose="020B0604020202020204" pitchFamily="34" charset="0"/>
            </a:rPr>
            <a:t> and community </a:t>
          </a:r>
          <a:r>
            <a:rPr lang="en-US" sz="1700" kern="1200" dirty="0" err="1">
              <a:latin typeface="Arial" panose="020B0604020202020204" pitchFamily="34" charset="0"/>
              <a:cs typeface="Arial" panose="020B0604020202020204" pitchFamily="34" charset="0"/>
            </a:rPr>
            <a:t>centres</a:t>
          </a:r>
          <a:r>
            <a:rPr lang="en-US" sz="1700" kern="1200" dirty="0">
              <a:latin typeface="Arial" panose="020B0604020202020204" pitchFamily="34" charset="0"/>
              <a:cs typeface="Arial" panose="020B0604020202020204" pitchFamily="34" charset="0"/>
            </a:rPr>
            <a:t> supporting local outreach (Office for Health Improvement and Disparities, 2023). </a:t>
          </a:r>
        </a:p>
      </dsp:txBody>
      <dsp:txXfrm>
        <a:off x="1355526" y="1754981"/>
        <a:ext cx="2464593" cy="1478756"/>
      </dsp:txXfrm>
    </dsp:sp>
    <dsp:sp modelId="{54DF90AE-B90A-4465-A1AD-C0F32D03F8B8}">
      <dsp:nvSpPr>
        <dsp:cNvPr id="0" name=""/>
        <dsp:cNvSpPr/>
      </dsp:nvSpPr>
      <dsp:spPr>
        <a:xfrm>
          <a:off x="4066579" y="1754981"/>
          <a:ext cx="2464593" cy="147875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Employers and voluntary </a:t>
          </a:r>
          <a:r>
            <a:rPr lang="en-US" sz="1700" kern="1200" dirty="0" err="1">
              <a:latin typeface="Arial" panose="020B0604020202020204" pitchFamily="34" charset="0"/>
              <a:cs typeface="Arial" panose="020B0604020202020204" pitchFamily="34" charset="0"/>
            </a:rPr>
            <a:t>organisations</a:t>
          </a:r>
          <a:r>
            <a:rPr lang="en-US" sz="1700" kern="1200" dirty="0">
              <a:latin typeface="Arial" panose="020B0604020202020204" pitchFamily="34" charset="0"/>
              <a:cs typeface="Arial" panose="020B0604020202020204" pitchFamily="34" charset="0"/>
            </a:rPr>
            <a:t> promoting workplace health initiatives (World Health Organization, 2022).</a:t>
          </a:r>
        </a:p>
      </dsp:txBody>
      <dsp:txXfrm>
        <a:off x="4066579" y="1754981"/>
        <a:ext cx="2464593" cy="1478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A91AA-02BC-429B-9B42-6BBBC16CE80D}">
      <dsp:nvSpPr>
        <dsp:cNvPr id="0" name=""/>
        <dsp:cNvSpPr/>
      </dsp:nvSpPr>
      <dsp:spPr>
        <a:xfrm>
          <a:off x="0" y="2549"/>
          <a:ext cx="7886700" cy="543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E6366F-6C55-40A9-8912-B1548B06D47C}">
      <dsp:nvSpPr>
        <dsp:cNvPr id="0" name=""/>
        <dsp:cNvSpPr/>
      </dsp:nvSpPr>
      <dsp:spPr>
        <a:xfrm>
          <a:off x="164277" y="124739"/>
          <a:ext cx="298686" cy="298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7ACCA4-8C6A-4289-A282-BF340259D7CC}">
      <dsp:nvSpPr>
        <dsp:cNvPr id="0" name=""/>
        <dsp:cNvSpPr/>
      </dsp:nvSpPr>
      <dsp:spPr>
        <a:xfrm>
          <a:off x="627242" y="2549"/>
          <a:ext cx="7259457" cy="543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75" tIns="57475" rIns="57475" bIns="57475"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NHS invitation letters and reminder systems. </a:t>
          </a:r>
        </a:p>
      </dsp:txBody>
      <dsp:txXfrm>
        <a:off x="627242" y="2549"/>
        <a:ext cx="7259457" cy="543066"/>
      </dsp:txXfrm>
    </dsp:sp>
    <dsp:sp modelId="{681B0C87-7A95-4EB1-AA7A-7420CA45F6A3}">
      <dsp:nvSpPr>
        <dsp:cNvPr id="0" name=""/>
        <dsp:cNvSpPr/>
      </dsp:nvSpPr>
      <dsp:spPr>
        <a:xfrm>
          <a:off x="0" y="681383"/>
          <a:ext cx="7886700" cy="543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F1A9C-4BD7-48BE-B8E7-504FB93B2E6E}">
      <dsp:nvSpPr>
        <dsp:cNvPr id="0" name=""/>
        <dsp:cNvSpPr/>
      </dsp:nvSpPr>
      <dsp:spPr>
        <a:xfrm>
          <a:off x="164277" y="803573"/>
          <a:ext cx="298686" cy="298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0B646D-10E5-41B9-A448-6A595FD3674E}">
      <dsp:nvSpPr>
        <dsp:cNvPr id="0" name=""/>
        <dsp:cNvSpPr/>
      </dsp:nvSpPr>
      <dsp:spPr>
        <a:xfrm>
          <a:off x="627242" y="681383"/>
          <a:ext cx="7259457" cy="543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75" tIns="57475" rIns="57475" bIns="57475"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NHS screening leaflets, posters and online educational resources (NHS England, 2024). </a:t>
          </a:r>
        </a:p>
      </dsp:txBody>
      <dsp:txXfrm>
        <a:off x="627242" y="681383"/>
        <a:ext cx="7259457" cy="543066"/>
      </dsp:txXfrm>
    </dsp:sp>
    <dsp:sp modelId="{6BEEA427-CB60-4085-A7E6-41E8FC44C68C}">
      <dsp:nvSpPr>
        <dsp:cNvPr id="0" name=""/>
        <dsp:cNvSpPr/>
      </dsp:nvSpPr>
      <dsp:spPr>
        <a:xfrm>
          <a:off x="0" y="1360217"/>
          <a:ext cx="7886700" cy="543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0C1DE-B328-4C22-B0C7-1DE86E2CDF13}">
      <dsp:nvSpPr>
        <dsp:cNvPr id="0" name=""/>
        <dsp:cNvSpPr/>
      </dsp:nvSpPr>
      <dsp:spPr>
        <a:xfrm>
          <a:off x="164277" y="1482407"/>
          <a:ext cx="298686" cy="298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14C28B-5194-4369-8452-A86B69B6EECB}">
      <dsp:nvSpPr>
        <dsp:cNvPr id="0" name=""/>
        <dsp:cNvSpPr/>
      </dsp:nvSpPr>
      <dsp:spPr>
        <a:xfrm>
          <a:off x="627242" y="1360217"/>
          <a:ext cx="7259457" cy="543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75" tIns="57475" rIns="57475" bIns="57475"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Social media campaigns and short educational videos. </a:t>
          </a:r>
        </a:p>
      </dsp:txBody>
      <dsp:txXfrm>
        <a:off x="627242" y="1360217"/>
        <a:ext cx="7259457" cy="543066"/>
      </dsp:txXfrm>
    </dsp:sp>
    <dsp:sp modelId="{8DD81527-8FEE-4226-BF71-F29A8AE42C5B}">
      <dsp:nvSpPr>
        <dsp:cNvPr id="0" name=""/>
        <dsp:cNvSpPr/>
      </dsp:nvSpPr>
      <dsp:spPr>
        <a:xfrm>
          <a:off x="0" y="2039050"/>
          <a:ext cx="7886700" cy="543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F5CBCD-8B5E-4A17-BDE8-B2A895195FEF}">
      <dsp:nvSpPr>
        <dsp:cNvPr id="0" name=""/>
        <dsp:cNvSpPr/>
      </dsp:nvSpPr>
      <dsp:spPr>
        <a:xfrm>
          <a:off x="164277" y="2161240"/>
          <a:ext cx="298686" cy="298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EFD2C-6FB2-41AE-AC08-6C60285704A7}">
      <dsp:nvSpPr>
        <dsp:cNvPr id="0" name=""/>
        <dsp:cNvSpPr/>
      </dsp:nvSpPr>
      <dsp:spPr>
        <a:xfrm>
          <a:off x="627242" y="2039050"/>
          <a:ext cx="7259457" cy="543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75" tIns="57475" rIns="57475" bIns="57475"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Community outreach events based on the Help Us, Help You and Be Clear on Cancer campaigns (NHS National Disease Registration Service, 2025). </a:t>
          </a:r>
        </a:p>
      </dsp:txBody>
      <dsp:txXfrm>
        <a:off x="627242" y="2039050"/>
        <a:ext cx="7259457" cy="543066"/>
      </dsp:txXfrm>
    </dsp:sp>
    <dsp:sp modelId="{D8742351-5187-4022-8B62-AC08AA3BC7C2}">
      <dsp:nvSpPr>
        <dsp:cNvPr id="0" name=""/>
        <dsp:cNvSpPr/>
      </dsp:nvSpPr>
      <dsp:spPr>
        <a:xfrm>
          <a:off x="0" y="2717884"/>
          <a:ext cx="7886700" cy="5430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70F6C0-EDDB-4296-A9AF-763C72A1BC51}">
      <dsp:nvSpPr>
        <dsp:cNvPr id="0" name=""/>
        <dsp:cNvSpPr/>
      </dsp:nvSpPr>
      <dsp:spPr>
        <a:xfrm>
          <a:off x="164277" y="2840074"/>
          <a:ext cx="298686" cy="298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4BB69F-F0FD-49E2-8F6A-8F35D0FE12AA}">
      <dsp:nvSpPr>
        <dsp:cNvPr id="0" name=""/>
        <dsp:cNvSpPr/>
      </dsp:nvSpPr>
      <dsp:spPr>
        <a:xfrm>
          <a:off x="627242" y="2717884"/>
          <a:ext cx="7259457" cy="543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75" tIns="57475" rIns="57475" bIns="57475"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QR codes linking to NHS screening information and online booking services (UK National Screening Committee, 2024). </a:t>
          </a:r>
        </a:p>
      </dsp:txBody>
      <dsp:txXfrm>
        <a:off x="627242" y="2717884"/>
        <a:ext cx="7259457" cy="5430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6ad7e23cbf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6ad7e23cbf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29701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a:extLst>
            <a:ext uri="{FF2B5EF4-FFF2-40B4-BE49-F238E27FC236}">
              <a16:creationId xmlns:a16="http://schemas.microsoft.com/office/drawing/2014/main" id="{CD4C6B45-72AF-EDF7-7231-661F4A3C5189}"/>
            </a:ext>
          </a:extLst>
        </p:cNvPr>
        <p:cNvGrpSpPr/>
        <p:nvPr/>
      </p:nvGrpSpPr>
      <p:grpSpPr>
        <a:xfrm>
          <a:off x="0" y="0"/>
          <a:ext cx="0" cy="0"/>
          <a:chOff x="0" y="0"/>
          <a:chExt cx="0" cy="0"/>
        </a:xfrm>
      </p:grpSpPr>
      <p:sp>
        <p:nvSpPr>
          <p:cNvPr id="439" name="Google Shape;439;p:notes">
            <a:extLst>
              <a:ext uri="{FF2B5EF4-FFF2-40B4-BE49-F238E27FC236}">
                <a16:creationId xmlns:a16="http://schemas.microsoft.com/office/drawing/2014/main" id="{824249DC-BD4F-A152-1727-803E1F79B90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p:notes">
            <a:extLst>
              <a:ext uri="{FF2B5EF4-FFF2-40B4-BE49-F238E27FC236}">
                <a16:creationId xmlns:a16="http://schemas.microsoft.com/office/drawing/2014/main" id="{C29D387C-3BDF-34C0-CA78-F6610F64CC9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7813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p:cNvGrpSpPr/>
        <p:nvPr/>
      </p:nvGrpSpPr>
      <p:grpSpPr>
        <a:xfrm>
          <a:off x="0" y="0"/>
          <a:ext cx="0" cy="0"/>
          <a:chOff x="0" y="0"/>
          <a:chExt cx="0" cy="0"/>
        </a:xfrm>
      </p:grpSpPr>
      <p:sp>
        <p:nvSpPr>
          <p:cNvPr id="571" name="Google Shape;571;g65b8c88666_2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65b8c88666_2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5"/>
        <p:cNvGrpSpPr/>
        <p:nvPr/>
      </p:nvGrpSpPr>
      <p:grpSpPr>
        <a:xfrm>
          <a:off x="0" y="0"/>
          <a:ext cx="0" cy="0"/>
          <a:chOff x="0" y="0"/>
          <a:chExt cx="0" cy="0"/>
        </a:xfrm>
      </p:grpSpPr>
      <p:sp>
        <p:nvSpPr>
          <p:cNvPr id="606" name="Google Shape;606;g6b47115854_0_7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7" name="Google Shape;607;g6b47115854_0_7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74646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9"/>
        <p:cNvGrpSpPr/>
        <p:nvPr/>
      </p:nvGrpSpPr>
      <p:grpSpPr>
        <a:xfrm>
          <a:off x="0" y="0"/>
          <a:ext cx="0" cy="0"/>
          <a:chOff x="0" y="0"/>
          <a:chExt cx="0" cy="0"/>
        </a:xfrm>
      </p:grpSpPr>
      <p:sp>
        <p:nvSpPr>
          <p:cNvPr id="530" name="Google Shape;530;g6b47115854_0_4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1" name="Google Shape;531;g6b47115854_0_4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84133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9"/>
        <p:cNvGrpSpPr/>
        <p:nvPr/>
      </p:nvGrpSpPr>
      <p:grpSpPr>
        <a:xfrm>
          <a:off x="0" y="0"/>
          <a:ext cx="0" cy="0"/>
          <a:chOff x="0" y="0"/>
          <a:chExt cx="0" cy="0"/>
        </a:xfrm>
      </p:grpSpPr>
      <p:sp>
        <p:nvSpPr>
          <p:cNvPr id="650" name="Google Shape;650;g6b47115854_0_6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1" name="Google Shape;651;g6b47115854_0_6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43811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
        <p:cNvGrpSpPr/>
        <p:nvPr/>
      </p:nvGrpSpPr>
      <p:grpSpPr>
        <a:xfrm>
          <a:off x="0" y="0"/>
          <a:ext cx="0" cy="0"/>
          <a:chOff x="0" y="0"/>
          <a:chExt cx="0" cy="0"/>
        </a:xfrm>
      </p:grpSpPr>
      <p:sp>
        <p:nvSpPr>
          <p:cNvPr id="701" name="Google Shape;701;g65b8c88666_2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2" name="Google Shape;702;g65b8c88666_2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63528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The success of our campaign was evaluated using process, outcome, and impact evaluation. Process evaluation assessed how effectively the campaign was delivered by monitoring attendance at workshops and community events, with a target of at least 80% participation, while feedback was collected from participants, GPs, and community partners. Outcome evaluation measured changes in knowledge and awareness through pre- and post-campaign questionnaires, with the campaign achieving a 30% increase in awareness of NHS bowel cancer screening services. Social media engagement, leaflet distribution, and QR code scans were also monitored to assess campaign reach. Finally, impact evaluation determined whether the campaign had influenced </a:t>
            </a:r>
            <a:r>
              <a:rPr lang="en-US" dirty="0" err="1"/>
              <a:t>behaviour</a:t>
            </a:r>
            <a:r>
              <a:rPr lang="en-US" dirty="0"/>
              <a:t> by tracking NHS screening appointments, with the campaign achieving a 20% increase in screening uptake among participants.</a:t>
            </a:r>
          </a:p>
        </p:txBody>
      </p:sp>
    </p:spTree>
    <p:extLst>
      <p:ext uri="{BB962C8B-B14F-4D97-AF65-F5344CB8AC3E}">
        <p14:creationId xmlns:p14="http://schemas.microsoft.com/office/powerpoint/2010/main" val="348654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campaign was evaluated using process, outcome and impact evaluation to determine whether the objectives had been achieved. Process evaluation showed that 85% of participants attended at least six of the eight sessions, indicating strong engagement with the campaign activities. As Centers for Disease Control and Prevention (2024) explain, high participation is an important indicator of successful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implementation. Outcome evaluation demonstrated that 78% of participants improved their knowledge of screening, while 82% reported greater confidence in attending future screening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after completing the campaign. Impact evaluation found that 68% of participants booked or attended a recommended screening appointment, and 91% rated the campaign as useful or very useful. According to NHS England (2024), improvements in screening uptake and participant satisfaction are key measures of successful public health interventions, demonstrating that the campaign effectively promoted positive health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a:t>
            </a:r>
            <a:endParaRPr lang="en-US" dirty="0"/>
          </a:p>
        </p:txBody>
      </p:sp>
      <p:sp>
        <p:nvSpPr>
          <p:cNvPr id="4" name="Slide Number Placeholder 3"/>
          <p:cNvSpPr>
            <a:spLocks noGrp="1"/>
          </p:cNvSpPr>
          <p:nvPr>
            <p:ph type="sldNum" sz="quarter" idx="5"/>
          </p:nvPr>
        </p:nvSpPr>
        <p:spPr/>
        <p:txBody>
          <a:bodyPr/>
          <a:lstStyle/>
          <a:p>
            <a:pPr marL="0" marR="0" lvl="0" indent="0" algn="r" defTabSz="914395" rtl="0" eaLnBrk="1" fontAlgn="auto" latinLnBrk="0" hangingPunct="1">
              <a:lnSpc>
                <a:spcPct val="100000"/>
              </a:lnSpc>
              <a:spcBef>
                <a:spcPts val="0"/>
              </a:spcBef>
              <a:spcAft>
                <a:spcPts val="0"/>
              </a:spcAft>
              <a:buClrTx/>
              <a:buSzTx/>
              <a:buFontTx/>
              <a:buNone/>
              <a:tabLst/>
              <a:defRPr/>
            </a:pPr>
            <a:fld id="{077F668D-96F7-4FC8-9733-F336FA30E1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95"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1223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Several clear and measurable indicators were used to measure the success of our campaign. This included attendance at campaign activities, feedback from participants, enhanced knowledge and uptake of recommended screening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The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(2022)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that for any health promotion campaign to be successful, it needed to show an increase in awareness,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access to preventive healthcare services. The educational outcomes were assessed using pre and post educational questionnaires which provided an indication of learning acquired by participants. NHS England (2024) uses greater screening uptake as a key indicator of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effectiveness. Positive participant feedback, increased confidence attending screening and increased attendance suggested that the campaign has been effective in encouraging adults aged 40-80 to make informed decisions about their health.</a:t>
            </a:r>
          </a:p>
          <a:p>
            <a:endParaRPr lang="en-US" dirty="0"/>
          </a:p>
        </p:txBody>
      </p:sp>
      <p:sp>
        <p:nvSpPr>
          <p:cNvPr id="4" name="Slide Number Placeholder 3"/>
          <p:cNvSpPr>
            <a:spLocks noGrp="1"/>
          </p:cNvSpPr>
          <p:nvPr>
            <p:ph type="sldNum" sz="quarter" idx="5"/>
          </p:nvPr>
        </p:nvSpPr>
        <p:spPr/>
        <p:txBody>
          <a:bodyPr/>
          <a:lstStyle/>
          <a:p>
            <a:pPr marL="0" marR="0" lvl="0" indent="0" algn="r" defTabSz="914395" rtl="0" eaLnBrk="1" fontAlgn="auto" latinLnBrk="0" hangingPunct="1">
              <a:lnSpc>
                <a:spcPct val="100000"/>
              </a:lnSpc>
              <a:spcBef>
                <a:spcPts val="0"/>
              </a:spcBef>
              <a:spcAft>
                <a:spcPts val="0"/>
              </a:spcAft>
              <a:buClrTx/>
              <a:buSzTx/>
              <a:buFontTx/>
              <a:buNone/>
              <a:tabLst/>
              <a:defRPr/>
            </a:pPr>
            <a:fld id="{077F668D-96F7-4FC8-9733-F336FA30E1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95"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7971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poster has been created to grab attention and to communicate the campaign's main message to the audience in a simple and engaging manner. The slogan "Screen Smart, Live Well" motivates adults between the ages of 40 and 70 to see screening as a crucial element of health. The poster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various campaign activities carried out such as health education, talks from experts, interactive discussions and counseling on recommended screening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The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(2022) recommends that there is a need to communicate health messages clearly and in a way that is accessible to the public in order to increase public awareness and promote preventive health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Likewise, Cancer Research UK (2023) states that the use of clear messages to encourage early detection can help to encourage people to take part in screening. The overall goal of the poster is to encourage individuals to make proactive decisions regarding their health..</a:t>
            </a:r>
          </a:p>
          <a:p>
            <a:endParaRPr lang="en-US" dirty="0"/>
          </a:p>
        </p:txBody>
      </p:sp>
      <p:sp>
        <p:nvSpPr>
          <p:cNvPr id="4" name="Slide Number Placeholder 3"/>
          <p:cNvSpPr>
            <a:spLocks noGrp="1"/>
          </p:cNvSpPr>
          <p:nvPr>
            <p:ph type="sldNum" sz="quarter" idx="5"/>
          </p:nvPr>
        </p:nvSpPr>
        <p:spPr/>
        <p:txBody>
          <a:bodyPr/>
          <a:lstStyle/>
          <a:p>
            <a:fld id="{077F668D-96F7-4FC8-9733-F336FA30E112}" type="slidenum">
              <a:rPr lang="en-US" smtClean="0"/>
              <a:t>13</a:t>
            </a:fld>
            <a:endParaRPr lang="en-US"/>
          </a:p>
        </p:txBody>
      </p:sp>
    </p:spTree>
    <p:extLst>
      <p:ext uri="{BB962C8B-B14F-4D97-AF65-F5344CB8AC3E}">
        <p14:creationId xmlns:p14="http://schemas.microsoft.com/office/powerpoint/2010/main" val="19355495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Partnering with local residents is crucial for the success and sustainability of a health promotion campaign. Our campaign will engage GP practices, community pharmacies, community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voluntary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local councils to make screening information more available and services more accessible. These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have built relationships with the local community and can serve as a link in educating, referring, and reaching out to local communities to promote the campaign. Partnership working is integral to the success of public health interventions and provides better access and engagement with communities, according to Office for Health Improvement and Disparities (2023). NHS England (2024) also acknowledges the importance of primary care in supporting people who are eligible to attend screening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Collaborative working will enable the campaign to be as widely and effectively promoted as possible.</a:t>
            </a:r>
          </a:p>
          <a:p>
            <a:endParaRPr lang="en-US" dirty="0"/>
          </a:p>
        </p:txBody>
      </p:sp>
      <p:sp>
        <p:nvSpPr>
          <p:cNvPr id="4" name="Slide Number Placeholder 3"/>
          <p:cNvSpPr>
            <a:spLocks noGrp="1"/>
          </p:cNvSpPr>
          <p:nvPr>
            <p:ph type="sldNum" sz="quarter" idx="5"/>
          </p:nvPr>
        </p:nvSpPr>
        <p:spPr/>
        <p:txBody>
          <a:bodyPr/>
          <a:lstStyle/>
          <a:p>
            <a:pPr marL="0" marR="0" lvl="0" indent="0" algn="r" defTabSz="914395" rtl="0" eaLnBrk="1" fontAlgn="auto" latinLnBrk="0" hangingPunct="1">
              <a:lnSpc>
                <a:spcPct val="100000"/>
              </a:lnSpc>
              <a:spcBef>
                <a:spcPts val="0"/>
              </a:spcBef>
              <a:spcAft>
                <a:spcPts val="0"/>
              </a:spcAft>
              <a:buClrTx/>
              <a:buSzTx/>
              <a:buFontTx/>
              <a:buNone/>
              <a:tabLst/>
              <a:defRPr/>
            </a:pPr>
            <a:fld id="{077F668D-96F7-4FC8-9733-F336FA30E1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95"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64237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National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lead, guide and support public health campaigns with evidence-based messages and resources. Our campaign will work with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like NHS England, the United Kingdom National Screening Committee, Cancer Research UK and the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These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create national policies for screening, create educational materials and promote best practices which facilitate disease prevention and early detection. The UK National Screening Committee (2024) has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the importance of awareness and uptake of recommended screening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in order to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population health outcomes. Similarly, the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(2022) stressed the need for robust collaboration between national agencies and local communities to ensure equitable and effective screening programs. These collaborations will enhance the credibility, reach and impact of our campaign.</a:t>
            </a:r>
          </a:p>
          <a:p>
            <a:endParaRPr lang="en-US" dirty="0"/>
          </a:p>
        </p:txBody>
      </p:sp>
      <p:sp>
        <p:nvSpPr>
          <p:cNvPr id="4" name="Slide Number Placeholder 3"/>
          <p:cNvSpPr>
            <a:spLocks noGrp="1"/>
          </p:cNvSpPr>
          <p:nvPr>
            <p:ph type="sldNum" sz="quarter" idx="5"/>
          </p:nvPr>
        </p:nvSpPr>
        <p:spPr/>
        <p:txBody>
          <a:bodyPr/>
          <a:lstStyle/>
          <a:p>
            <a:pPr marL="0" marR="0" lvl="0" indent="0" algn="r" defTabSz="914395" rtl="0" eaLnBrk="1" fontAlgn="auto" latinLnBrk="0" hangingPunct="1">
              <a:lnSpc>
                <a:spcPct val="100000"/>
              </a:lnSpc>
              <a:spcBef>
                <a:spcPts val="0"/>
              </a:spcBef>
              <a:spcAft>
                <a:spcPts val="0"/>
              </a:spcAft>
              <a:buClrTx/>
              <a:buSzTx/>
              <a:buFontTx/>
              <a:buNone/>
              <a:tabLst/>
              <a:defRPr/>
            </a:pPr>
            <a:fld id="{077F668D-96F7-4FC8-9733-F336FA30E1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95"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5904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Our campaign will use materials from current public health campaigns, such as NHS invitation letter materials, educational leaflets, posters, social media campaigns, and QR codes directing to trusted screening information, to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engagement. These resources deliver accurate and accessible information and motivate people to schedule and attend recommended screening. NHS England (2024) states that giving clear information and reminder systems will help to increase the uptake of screening, by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participation barriers. Cancer Research UK (2023) further notes that community awareness campaigns and simple educational materials play a role in raising awareness about early detection and encouraging behavior change. In conclusion, by combining evidence-based resources, strong partnerships and effective evaluation, our campaign aims to increase screening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and promote healthier communities among adults aged 40–80 years.</a:t>
            </a:r>
          </a:p>
          <a:p>
            <a:endParaRPr lang="en-US" dirty="0"/>
          </a:p>
        </p:txBody>
      </p:sp>
      <p:sp>
        <p:nvSpPr>
          <p:cNvPr id="4" name="Slide Number Placeholder 3"/>
          <p:cNvSpPr>
            <a:spLocks noGrp="1"/>
          </p:cNvSpPr>
          <p:nvPr>
            <p:ph type="sldNum" sz="quarter" idx="5"/>
          </p:nvPr>
        </p:nvSpPr>
        <p:spPr/>
        <p:txBody>
          <a:bodyPr/>
          <a:lstStyle/>
          <a:p>
            <a:pPr marL="0" marR="0" lvl="0" indent="0" algn="r" defTabSz="914395" rtl="0" eaLnBrk="1" fontAlgn="auto" latinLnBrk="0" hangingPunct="1">
              <a:lnSpc>
                <a:spcPct val="100000"/>
              </a:lnSpc>
              <a:spcBef>
                <a:spcPts val="0"/>
              </a:spcBef>
              <a:spcAft>
                <a:spcPts val="0"/>
              </a:spcAft>
              <a:buClrTx/>
              <a:buSzTx/>
              <a:buFontTx/>
              <a:buNone/>
              <a:tabLst/>
              <a:defRPr/>
            </a:pPr>
            <a:fld id="{077F668D-96F7-4FC8-9733-F336FA30E1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95"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24383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In this section of the presentation, I will discuss the benefits and challenges associated with improving screening </a:t>
            </a:r>
            <a:r>
              <a:rPr lang="en-US" dirty="0" err="1"/>
              <a:t>utilisation</a:t>
            </a:r>
            <a:r>
              <a:rPr lang="en-US" dirty="0"/>
              <a:t>. Health screening is a vital aspect of preventive health care because it can help detect diseases before they manifest their symptoms, which leads to earlier treatment and improved health outcomes. The World Health </a:t>
            </a:r>
            <a:r>
              <a:rPr lang="en-US" dirty="0" err="1"/>
              <a:t>Organisation</a:t>
            </a:r>
            <a:r>
              <a:rPr lang="en-US" dirty="0"/>
              <a:t> (2022) state that the benefits of effective screening </a:t>
            </a:r>
            <a:r>
              <a:rPr lang="en-US" dirty="0" err="1"/>
              <a:t>programmes</a:t>
            </a:r>
            <a:r>
              <a:rPr lang="en-US" dirty="0"/>
              <a:t> are that it allows for a timely diagnosis, treatment and subsequent reduction in the burden of disease. Likewise, NHS England (2024) highlights that greater uptake in the screening </a:t>
            </a:r>
            <a:r>
              <a:rPr lang="en-US" dirty="0" err="1"/>
              <a:t>programmes</a:t>
            </a:r>
            <a:r>
              <a:rPr lang="en-US" dirty="0"/>
              <a:t> leads to a decrease in preventable mortality and morbidity and an increase in population health. While these benefits exist, however, there are many personal, social, and systemic barriers that prevent many people from undergoing screening appointments. Knowing these benefits and barriers is critical for the design of successful health promotion campaigns to increase screening participation.</a:t>
            </a:r>
          </a:p>
        </p:txBody>
      </p:sp>
      <p:sp>
        <p:nvSpPr>
          <p:cNvPr id="4" name="Slide Number Placeholder 3"/>
          <p:cNvSpPr>
            <a:spLocks noGrp="1"/>
          </p:cNvSpPr>
          <p:nvPr>
            <p:ph type="sldNum" sz="quarter" idx="5"/>
          </p:nvPr>
        </p:nvSpPr>
        <p:spPr/>
        <p:txBody>
          <a:bodyPr/>
          <a:lstStyle/>
          <a:p>
            <a:fld id="{05DFEB31-E16D-4019-A95E-EFA316428388}" type="slidenum">
              <a:rPr lang="en-US" smtClean="0"/>
              <a:t>18</a:t>
            </a:fld>
            <a:endParaRPr lang="en-US"/>
          </a:p>
        </p:txBody>
      </p:sp>
    </p:spTree>
    <p:extLst>
      <p:ext uri="{BB962C8B-B14F-4D97-AF65-F5344CB8AC3E}">
        <p14:creationId xmlns:p14="http://schemas.microsoft.com/office/powerpoint/2010/main" val="5366269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Improved physical health outcomes is one of the most important benefits of higher screening rates. Screening allows for the early detection of disease, before symptoms are likely to develop, and can help prevent complications and ensure early treatment. The World Health </a:t>
            </a:r>
            <a:r>
              <a:rPr lang="en-US" dirty="0" err="1"/>
              <a:t>Organisation</a:t>
            </a:r>
            <a:r>
              <a:rPr lang="en-US" dirty="0"/>
              <a:t> (2022) has explained that early diagnosis can help make treatments more effective and the survival rates higher for many diseases. In addition, NHS England (2024) states that early detection will help to avoid the necessity for costly and complex medical interventions, which will be beneficial for both the individual and the healthcare system. The UK National Screening Committee (2024) also says that screening helps ageing to be healthier by stopping disease progression and stopping premature deaths. Therefore, an important way to promote long-term physical health and decrease the overall burden of disease in the population is to encourage screening participation.</a:t>
            </a:r>
          </a:p>
        </p:txBody>
      </p:sp>
      <p:sp>
        <p:nvSpPr>
          <p:cNvPr id="4" name="Slide Number Placeholder 3"/>
          <p:cNvSpPr>
            <a:spLocks noGrp="1"/>
          </p:cNvSpPr>
          <p:nvPr>
            <p:ph type="sldNum" sz="quarter" idx="5"/>
          </p:nvPr>
        </p:nvSpPr>
        <p:spPr/>
        <p:txBody>
          <a:bodyPr/>
          <a:lstStyle/>
          <a:p>
            <a:fld id="{05DFEB31-E16D-4019-A95E-EFA316428388}" type="slidenum">
              <a:rPr lang="en-US" smtClean="0"/>
              <a:t>19</a:t>
            </a:fld>
            <a:endParaRPr lang="en-US"/>
          </a:p>
        </p:txBody>
      </p:sp>
    </p:spTree>
    <p:extLst>
      <p:ext uri="{BB962C8B-B14F-4D97-AF65-F5344CB8AC3E}">
        <p14:creationId xmlns:p14="http://schemas.microsoft.com/office/powerpoint/2010/main" val="351754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There are several important psychological benefits of screening participation, in addition to physical health benefits. If a child is not identified early and screened normally, it gives parents peace of mind and lessens uncertainty and anxiety about possible health problems. The World Health </a:t>
            </a:r>
            <a:r>
              <a:rPr lang="en-US" dirty="0" err="1"/>
              <a:t>Organisation</a:t>
            </a:r>
            <a:r>
              <a:rPr lang="en-US" dirty="0"/>
              <a:t> (2022) states that screening helps people to make more informed choices about their health and helps them take better control of it if they become aware of it early enough. Glanz et al. (2015) also state that preventive health </a:t>
            </a:r>
            <a:r>
              <a:rPr lang="en-US" dirty="0" err="1"/>
              <a:t>behaviours</a:t>
            </a:r>
            <a:r>
              <a:rPr lang="en-US" dirty="0"/>
              <a:t> boost individuals' confidence, self-efficacy, and readiness to engage in future health-promoting </a:t>
            </a:r>
            <a:r>
              <a:rPr lang="en-US" dirty="0" err="1"/>
              <a:t>behaviours</a:t>
            </a:r>
            <a:r>
              <a:rPr lang="en-US" dirty="0"/>
              <a:t>. Sometimes, screening leads to the discovery of a health issue, but early diagnosis can give a person more options in treatment and a better understanding of their disease. As a result, greater uptake of screening efforts is associated with greater mental wellbeing through greater confidence and less fear of the unknown and the promotion of proactive health management.</a:t>
            </a:r>
          </a:p>
        </p:txBody>
      </p:sp>
      <p:sp>
        <p:nvSpPr>
          <p:cNvPr id="4" name="Slide Number Placeholder 3"/>
          <p:cNvSpPr>
            <a:spLocks noGrp="1"/>
          </p:cNvSpPr>
          <p:nvPr>
            <p:ph type="sldNum" sz="quarter" idx="5"/>
          </p:nvPr>
        </p:nvSpPr>
        <p:spPr/>
        <p:txBody>
          <a:bodyPr/>
          <a:lstStyle/>
          <a:p>
            <a:fld id="{05DFEB31-E16D-4019-A95E-EFA316428388}" type="slidenum">
              <a:rPr lang="en-US" smtClean="0"/>
              <a:t>20</a:t>
            </a:fld>
            <a:endParaRPr lang="en-US"/>
          </a:p>
        </p:txBody>
      </p:sp>
    </p:spTree>
    <p:extLst>
      <p:ext uri="{BB962C8B-B14F-4D97-AF65-F5344CB8AC3E}">
        <p14:creationId xmlns:p14="http://schemas.microsoft.com/office/powerpoint/2010/main" val="2315099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In addition to personal health benefits, screening uptake also results in relevant social advantages. More uptake of screening </a:t>
            </a:r>
            <a:r>
              <a:rPr lang="en-US" dirty="0" err="1"/>
              <a:t>programmes</a:t>
            </a:r>
            <a:r>
              <a:rPr lang="en-US" dirty="0"/>
              <a:t> leads to more equitable access to preventive health services, healthier families, stronger communities and a decrease in health inequalities. The World Health </a:t>
            </a:r>
            <a:r>
              <a:rPr lang="en-US" dirty="0" err="1"/>
              <a:t>Organisation</a:t>
            </a:r>
            <a:r>
              <a:rPr lang="en-US" dirty="0"/>
              <a:t> (2022) defines screening as a public health approach that plays an important role in positively influencing health equity and addressing inequities between and within populations. Similarly, NHS England (2024) reports that successful screening </a:t>
            </a:r>
            <a:r>
              <a:rPr lang="en-US" dirty="0" err="1"/>
              <a:t>programmes</a:t>
            </a:r>
            <a:r>
              <a:rPr lang="en-US" dirty="0"/>
              <a:t> save people from the social and economic consequences of advanced disease and from avoidable disability by reducing healthcare costs. The UK National Screening Committee (2024) also highlights that a healthier population is a productive population and one which enjoys better quality of life. Thus, increased participation in screening benefits not only individuals, but families, communities and society.</a:t>
            </a:r>
          </a:p>
        </p:txBody>
      </p:sp>
      <p:sp>
        <p:nvSpPr>
          <p:cNvPr id="4" name="Slide Number Placeholder 3"/>
          <p:cNvSpPr>
            <a:spLocks noGrp="1"/>
          </p:cNvSpPr>
          <p:nvPr>
            <p:ph type="sldNum" sz="quarter" idx="5"/>
          </p:nvPr>
        </p:nvSpPr>
        <p:spPr/>
        <p:txBody>
          <a:bodyPr/>
          <a:lstStyle/>
          <a:p>
            <a:fld id="{05DFEB31-E16D-4019-A95E-EFA316428388}" type="slidenum">
              <a:rPr lang="en-US" smtClean="0"/>
              <a:t>21</a:t>
            </a:fld>
            <a:endParaRPr lang="en-US"/>
          </a:p>
        </p:txBody>
      </p:sp>
    </p:spTree>
    <p:extLst>
      <p:ext uri="{BB962C8B-B14F-4D97-AF65-F5344CB8AC3E}">
        <p14:creationId xmlns:p14="http://schemas.microsoft.com/office/powerpoint/2010/main" val="30140472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 first behavioral theory that supports our campaign is the Health Belief Model. This model proposes that the level of personal risk perceived by an individual, the severity of the disease, the expected benefits from screening and the barriers that may prevent their attendance all contribute to their choice to attend screening. Rosenstock et al. (1988) describe the willingness of individuals to engage in preventive health </a:t>
            </a:r>
            <a:r>
              <a:rPr lang="en-US" dirty="0" err="1"/>
              <a:t>behaviours</a:t>
            </a:r>
            <a:r>
              <a:rPr lang="en-US" dirty="0"/>
              <a:t> as a function of the perceived benefits compared to the barriers. Glanz et al. (2015) also claim that reminders from health care providers, media campaigns and education </a:t>
            </a:r>
            <a:r>
              <a:rPr lang="en-US" dirty="0" err="1"/>
              <a:t>programmes</a:t>
            </a:r>
            <a:r>
              <a:rPr lang="en-US" dirty="0"/>
              <a:t> can stimulate participation. Our campaign will therefore focus on increasing awareness, building confidence and remove misconceptions about screening </a:t>
            </a:r>
            <a:r>
              <a:rPr lang="en-US" dirty="0" err="1"/>
              <a:t>utilisation</a:t>
            </a:r>
            <a:r>
              <a:rPr lang="en-US" dirty="0"/>
              <a:t>.</a:t>
            </a:r>
          </a:p>
        </p:txBody>
      </p:sp>
      <p:sp>
        <p:nvSpPr>
          <p:cNvPr id="4" name="Slide Number Placeholder 3"/>
          <p:cNvSpPr>
            <a:spLocks noGrp="1"/>
          </p:cNvSpPr>
          <p:nvPr>
            <p:ph type="sldNum" sz="quarter" idx="5"/>
          </p:nvPr>
        </p:nvSpPr>
        <p:spPr/>
        <p:txBody>
          <a:bodyPr/>
          <a:lstStyle/>
          <a:p>
            <a:fld id="{05DFEB31-E16D-4019-A95E-EFA316428388}" type="slidenum">
              <a:rPr lang="en-US" smtClean="0"/>
              <a:t>22</a:t>
            </a:fld>
            <a:endParaRPr lang="en-US"/>
          </a:p>
        </p:txBody>
      </p:sp>
    </p:spTree>
    <p:extLst>
      <p:ext uri="{BB962C8B-B14F-4D97-AF65-F5344CB8AC3E}">
        <p14:creationId xmlns:p14="http://schemas.microsoft.com/office/powerpoint/2010/main" val="7617660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In addition, the Theory of Planned </a:t>
            </a:r>
            <a:r>
              <a:rPr lang="en-US" dirty="0" err="1"/>
              <a:t>Behaviour</a:t>
            </a:r>
            <a:r>
              <a:rPr lang="en-US" dirty="0"/>
              <a:t>, which states that </a:t>
            </a:r>
            <a:r>
              <a:rPr lang="en-US" dirty="0" err="1"/>
              <a:t>behaviour</a:t>
            </a:r>
            <a:r>
              <a:rPr lang="en-US" dirty="0"/>
              <a:t> is determined by </a:t>
            </a:r>
            <a:r>
              <a:rPr lang="en-US" dirty="0" err="1"/>
              <a:t>behavioural</a:t>
            </a:r>
            <a:r>
              <a:rPr lang="en-US" dirty="0"/>
              <a:t> intentions, attitudes, subjective norms and perceived </a:t>
            </a:r>
            <a:r>
              <a:rPr lang="en-US" dirty="0" err="1"/>
              <a:t>behavioural</a:t>
            </a:r>
            <a:r>
              <a:rPr lang="en-US" dirty="0"/>
              <a:t> control, is used as the second theory to support our campaign. Ajzen (1991) has suggested that people are more likely to attend screening if they think it will help them, they feel supported by family and health care professionals, and they think screening is easy to access. Positive social influences and enhanced access are also proposed by Glanz et al. (2015) to enhance intention to adopt preventive health </a:t>
            </a:r>
            <a:r>
              <a:rPr lang="en-US" dirty="0" err="1"/>
              <a:t>behaviours</a:t>
            </a:r>
            <a:r>
              <a:rPr lang="en-US" dirty="0"/>
              <a:t>. Our campaign aims to build positive attitudes through education, engagement and clear communication in the community and enhance confidence and remove practical barriers that might deter participation.</a:t>
            </a:r>
          </a:p>
        </p:txBody>
      </p:sp>
      <p:sp>
        <p:nvSpPr>
          <p:cNvPr id="4" name="Slide Number Placeholder 3"/>
          <p:cNvSpPr>
            <a:spLocks noGrp="1"/>
          </p:cNvSpPr>
          <p:nvPr>
            <p:ph type="sldNum" sz="quarter" idx="5"/>
          </p:nvPr>
        </p:nvSpPr>
        <p:spPr/>
        <p:txBody>
          <a:bodyPr/>
          <a:lstStyle/>
          <a:p>
            <a:fld id="{05DFEB31-E16D-4019-A95E-EFA316428388}" type="slidenum">
              <a:rPr lang="en-US" smtClean="0"/>
              <a:t>23</a:t>
            </a:fld>
            <a:endParaRPr lang="en-US"/>
          </a:p>
        </p:txBody>
      </p:sp>
    </p:spTree>
    <p:extLst>
      <p:ext uri="{BB962C8B-B14F-4D97-AF65-F5344CB8AC3E}">
        <p14:creationId xmlns:p14="http://schemas.microsoft.com/office/powerpoint/2010/main" val="26407996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 third </a:t>
            </a:r>
            <a:r>
              <a:rPr lang="en-US" dirty="0" err="1"/>
              <a:t>behavioural</a:t>
            </a:r>
            <a:r>
              <a:rPr lang="en-US" dirty="0"/>
              <a:t> theory that is applicable to our campaign is the Transtheoretical Model or Stages of Change Model. This theory states that </a:t>
            </a:r>
            <a:r>
              <a:rPr lang="en-US" dirty="0" err="1"/>
              <a:t>behaviour</a:t>
            </a:r>
            <a:r>
              <a:rPr lang="en-US" dirty="0"/>
              <a:t> change is a step-by-step process and not a one-time occurrence. According to Prochaska and </a:t>
            </a:r>
            <a:r>
              <a:rPr lang="en-US" dirty="0" err="1"/>
              <a:t>Velicer</a:t>
            </a:r>
            <a:r>
              <a:rPr lang="en-US" dirty="0"/>
              <a:t> (1997) there are stages of precontemplation, contemplation, preparation, action, and maintenance. Glanz et al. (2015) highlight the importance of offering a variety of supports to meet the needs of individuals across various stages of readiness. For instance, people who have never thought about screening might need awareness and education, while people who are planning to go for screening may need a reminder and some useful tips. Our campaign thus offers </a:t>
            </a:r>
            <a:r>
              <a:rPr lang="en-US" dirty="0" err="1"/>
              <a:t>customised</a:t>
            </a:r>
            <a:r>
              <a:rPr lang="en-US" dirty="0"/>
              <a:t> interventions to promote movement between each stage towards more frequent screening participation.</a:t>
            </a:r>
          </a:p>
        </p:txBody>
      </p:sp>
      <p:sp>
        <p:nvSpPr>
          <p:cNvPr id="4" name="Slide Number Placeholder 3"/>
          <p:cNvSpPr>
            <a:spLocks noGrp="1"/>
          </p:cNvSpPr>
          <p:nvPr>
            <p:ph type="sldNum" sz="quarter" idx="5"/>
          </p:nvPr>
        </p:nvSpPr>
        <p:spPr/>
        <p:txBody>
          <a:bodyPr/>
          <a:lstStyle/>
          <a:p>
            <a:fld id="{05DFEB31-E16D-4019-A95E-EFA316428388}" type="slidenum">
              <a:rPr lang="en-US" smtClean="0"/>
              <a:t>24</a:t>
            </a:fld>
            <a:endParaRPr lang="en-US"/>
          </a:p>
        </p:txBody>
      </p:sp>
    </p:spTree>
    <p:extLst>
      <p:ext uri="{BB962C8B-B14F-4D97-AF65-F5344CB8AC3E}">
        <p14:creationId xmlns:p14="http://schemas.microsoft.com/office/powerpoint/2010/main" val="27492121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summary, a successful health promotion campaign should remove the obstacles that stop people from taking up screening and reiterate the advantages mentioned during this presentation. Barriers that are common include lack of awareness, fear of diagnosis, misunderstanding of screening tests, access and lack of motivation. The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(2022)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that public education and community engagement are fundamental to improving uptake of screening and addressing inequities in health. Likewise, NHS England (2024) suggest flexibility of appointment times, reminders &amp; culturally appropriate information as a way to improve access. The UK National Screening Committee (2024) also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need for partnership working between health professionals and community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Our campaign will deliver a public health outcome through education,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theory and accessible services that promote informed choice, enhance participation in screening and improve health outcomes.</a:t>
            </a:r>
          </a:p>
          <a:p>
            <a:endParaRPr lang="en-US" dirty="0"/>
          </a:p>
        </p:txBody>
      </p:sp>
      <p:sp>
        <p:nvSpPr>
          <p:cNvPr id="4" name="Slide Number Placeholder 3"/>
          <p:cNvSpPr>
            <a:spLocks noGrp="1"/>
          </p:cNvSpPr>
          <p:nvPr>
            <p:ph type="sldNum" sz="quarter" idx="5"/>
          </p:nvPr>
        </p:nvSpPr>
        <p:spPr/>
        <p:txBody>
          <a:bodyPr/>
          <a:lstStyle/>
          <a:p>
            <a:fld id="{05DFEB31-E16D-4019-A95E-EFA316428388}" type="slidenum">
              <a:rPr lang="en-US" smtClean="0"/>
              <a:t>25</a:t>
            </a:fld>
            <a:endParaRPr lang="en-US"/>
          </a:p>
        </p:txBody>
      </p:sp>
    </p:spTree>
    <p:extLst>
      <p:ext uri="{BB962C8B-B14F-4D97-AF65-F5344CB8AC3E}">
        <p14:creationId xmlns:p14="http://schemas.microsoft.com/office/powerpoint/2010/main" val="12922563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6"/>
        <p:cNvGrpSpPr/>
        <p:nvPr/>
      </p:nvGrpSpPr>
      <p:grpSpPr>
        <a:xfrm>
          <a:off x="0" y="0"/>
          <a:ext cx="0" cy="0"/>
          <a:chOff x="0" y="0"/>
          <a:chExt cx="0" cy="0"/>
        </a:xfrm>
      </p:grpSpPr>
      <p:sp>
        <p:nvSpPr>
          <p:cNvPr id="857" name="Google Shape;857;g65b8c88666_2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8" name="Google Shape;858;g65b8c88666_2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6">
          <a:extLst>
            <a:ext uri="{FF2B5EF4-FFF2-40B4-BE49-F238E27FC236}">
              <a16:creationId xmlns:a16="http://schemas.microsoft.com/office/drawing/2014/main" id="{72895533-A57A-4D95-9B4F-C066A4F1A293}"/>
            </a:ext>
          </a:extLst>
        </p:cNvPr>
        <p:cNvGrpSpPr/>
        <p:nvPr/>
      </p:nvGrpSpPr>
      <p:grpSpPr>
        <a:xfrm>
          <a:off x="0" y="0"/>
          <a:ext cx="0" cy="0"/>
          <a:chOff x="0" y="0"/>
          <a:chExt cx="0" cy="0"/>
        </a:xfrm>
      </p:grpSpPr>
      <p:sp>
        <p:nvSpPr>
          <p:cNvPr id="857" name="Google Shape;857;g65b8c88666_2_27:notes">
            <a:extLst>
              <a:ext uri="{FF2B5EF4-FFF2-40B4-BE49-F238E27FC236}">
                <a16:creationId xmlns:a16="http://schemas.microsoft.com/office/drawing/2014/main" id="{F311FCB4-06E4-7A5C-C119-BABF9FD7AC6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8" name="Google Shape;858;g65b8c88666_2_27:notes">
            <a:extLst>
              <a:ext uri="{FF2B5EF4-FFF2-40B4-BE49-F238E27FC236}">
                <a16:creationId xmlns:a16="http://schemas.microsoft.com/office/drawing/2014/main" id="{87A71A06-471C-D1E9-9CBA-BF5C4F301F6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491239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9"/>
        <p:cNvGrpSpPr/>
        <p:nvPr/>
      </p:nvGrpSpPr>
      <p:grpSpPr>
        <a:xfrm>
          <a:off x="0" y="0"/>
          <a:ext cx="0" cy="0"/>
          <a:chOff x="0" y="0"/>
          <a:chExt cx="0" cy="0"/>
        </a:xfrm>
      </p:grpSpPr>
      <p:sp>
        <p:nvSpPr>
          <p:cNvPr id="1890" name="Google Shape;1890;g65b8c88666_2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1" name="Google Shape;1891;g65b8c88666_2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5925750" y="860400"/>
            <a:ext cx="2498400" cy="26928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5200"/>
              <a:buNone/>
              <a:defRPr sz="71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5925750" y="3659875"/>
            <a:ext cx="2498400" cy="51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7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1" name="Google Shape;11;p2"/>
          <p:cNvSpPr/>
          <p:nvPr/>
        </p:nvSpPr>
        <p:spPr>
          <a:xfrm flipH="1">
            <a:off x="-1504831" y="1782683"/>
            <a:ext cx="6795898" cy="3371479"/>
          </a:xfrm>
          <a:custGeom>
            <a:avLst/>
            <a:gdLst/>
            <a:ahLst/>
            <a:cxnLst/>
            <a:rect l="l" t="t" r="r" b="b"/>
            <a:pathLst>
              <a:path w="182796" h="90686" extrusionOk="0">
                <a:moveTo>
                  <a:pt x="42095" y="260"/>
                </a:moveTo>
                <a:cubicBezTo>
                  <a:pt x="32418" y="893"/>
                  <a:pt x="23619" y="6668"/>
                  <a:pt x="17167" y="14056"/>
                </a:cubicBezTo>
                <a:cubicBezTo>
                  <a:pt x="14287" y="17340"/>
                  <a:pt x="11810" y="20954"/>
                  <a:pt x="9563" y="24699"/>
                </a:cubicBezTo>
                <a:cubicBezTo>
                  <a:pt x="4782" y="32677"/>
                  <a:pt x="1469" y="39878"/>
                  <a:pt x="649" y="49224"/>
                </a:cubicBezTo>
                <a:cubicBezTo>
                  <a:pt x="1" y="56857"/>
                  <a:pt x="821" y="64561"/>
                  <a:pt x="3068" y="71892"/>
                </a:cubicBezTo>
                <a:cubicBezTo>
                  <a:pt x="4695" y="77249"/>
                  <a:pt x="6985" y="82376"/>
                  <a:pt x="9894" y="87157"/>
                </a:cubicBezTo>
                <a:cubicBezTo>
                  <a:pt x="10125" y="87517"/>
                  <a:pt x="10974" y="89159"/>
                  <a:pt x="11853" y="90541"/>
                </a:cubicBezTo>
                <a:cubicBezTo>
                  <a:pt x="11954" y="90685"/>
                  <a:pt x="170022" y="90426"/>
                  <a:pt x="170022" y="90426"/>
                </a:cubicBezTo>
                <a:cubicBezTo>
                  <a:pt x="178562" y="73087"/>
                  <a:pt x="182796" y="57346"/>
                  <a:pt x="181442" y="44313"/>
                </a:cubicBezTo>
                <a:cubicBezTo>
                  <a:pt x="179973" y="30243"/>
                  <a:pt x="177727" y="16980"/>
                  <a:pt x="159048" y="8483"/>
                </a:cubicBezTo>
                <a:cubicBezTo>
                  <a:pt x="140370" y="1"/>
                  <a:pt x="120438" y="14661"/>
                  <a:pt x="102019" y="14920"/>
                </a:cubicBezTo>
                <a:cubicBezTo>
                  <a:pt x="95294" y="15007"/>
                  <a:pt x="89173" y="12443"/>
                  <a:pt x="82851" y="10514"/>
                </a:cubicBezTo>
                <a:cubicBezTo>
                  <a:pt x="76039" y="8440"/>
                  <a:pt x="69213" y="6294"/>
                  <a:pt x="62416" y="4105"/>
                </a:cubicBezTo>
                <a:cubicBezTo>
                  <a:pt x="56410" y="2161"/>
                  <a:pt x="50247" y="202"/>
                  <a:pt x="43982" y="202"/>
                </a:cubicBezTo>
                <a:cubicBezTo>
                  <a:pt x="43348" y="202"/>
                  <a:pt x="42729" y="231"/>
                  <a:pt x="42095" y="274"/>
                </a:cubicBezTo>
              </a:path>
            </a:pathLst>
          </a:custGeom>
          <a:gradFill>
            <a:gsLst>
              <a:gs pos="0">
                <a:srgbClr val="E3FFD5"/>
              </a:gs>
              <a:gs pos="100000">
                <a:srgbClr val="90EBBA"/>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1447" y="2804246"/>
            <a:ext cx="5150645" cy="2346160"/>
          </a:xfrm>
          <a:custGeom>
            <a:avLst/>
            <a:gdLst/>
            <a:ahLst/>
            <a:cxnLst/>
            <a:rect l="l" t="t" r="r" b="b"/>
            <a:pathLst>
              <a:path w="138542" h="63107" extrusionOk="0">
                <a:moveTo>
                  <a:pt x="37084" y="1498"/>
                </a:moveTo>
                <a:cubicBezTo>
                  <a:pt x="30834" y="4018"/>
                  <a:pt x="25966" y="9116"/>
                  <a:pt x="22193" y="14704"/>
                </a:cubicBezTo>
                <a:cubicBezTo>
                  <a:pt x="18406" y="20277"/>
                  <a:pt x="15554" y="26427"/>
                  <a:pt x="12055" y="32173"/>
                </a:cubicBezTo>
                <a:cubicBezTo>
                  <a:pt x="8123" y="38653"/>
                  <a:pt x="7331" y="42153"/>
                  <a:pt x="1916" y="47452"/>
                </a:cubicBezTo>
                <a:cubicBezTo>
                  <a:pt x="1" y="49325"/>
                  <a:pt x="103892" y="63020"/>
                  <a:pt x="103892" y="63020"/>
                </a:cubicBezTo>
                <a:lnTo>
                  <a:pt x="129540" y="63107"/>
                </a:lnTo>
                <a:lnTo>
                  <a:pt x="138541" y="63107"/>
                </a:lnTo>
                <a:lnTo>
                  <a:pt x="138541" y="42225"/>
                </a:lnTo>
                <a:cubicBezTo>
                  <a:pt x="136885" y="41591"/>
                  <a:pt x="134955" y="41116"/>
                  <a:pt x="133040" y="41289"/>
                </a:cubicBezTo>
                <a:cubicBezTo>
                  <a:pt x="132262" y="41361"/>
                  <a:pt x="131484" y="41490"/>
                  <a:pt x="130721" y="41692"/>
                </a:cubicBezTo>
                <a:cubicBezTo>
                  <a:pt x="125119" y="43190"/>
                  <a:pt x="119013" y="42426"/>
                  <a:pt x="114333" y="38812"/>
                </a:cubicBezTo>
                <a:cubicBezTo>
                  <a:pt x="109364" y="34981"/>
                  <a:pt x="106513" y="28644"/>
                  <a:pt x="100997" y="25620"/>
                </a:cubicBezTo>
                <a:cubicBezTo>
                  <a:pt x="96259" y="23013"/>
                  <a:pt x="90599" y="23373"/>
                  <a:pt x="84997" y="23734"/>
                </a:cubicBezTo>
                <a:cubicBezTo>
                  <a:pt x="78805" y="24137"/>
                  <a:pt x="72684" y="24540"/>
                  <a:pt x="67917" y="20968"/>
                </a:cubicBezTo>
                <a:cubicBezTo>
                  <a:pt x="62373" y="16821"/>
                  <a:pt x="61091" y="8843"/>
                  <a:pt x="56036" y="4119"/>
                </a:cubicBezTo>
                <a:cubicBezTo>
                  <a:pt x="53012" y="1296"/>
                  <a:pt x="48922" y="0"/>
                  <a:pt x="44760" y="0"/>
                </a:cubicBezTo>
                <a:cubicBezTo>
                  <a:pt x="42125" y="0"/>
                  <a:pt x="39518" y="504"/>
                  <a:pt x="37084" y="1484"/>
                </a:cubicBezTo>
              </a:path>
            </a:pathLst>
          </a:custGeom>
          <a:gradFill>
            <a:gsLst>
              <a:gs pos="0">
                <a:srgbClr val="E3FFD5"/>
              </a:gs>
              <a:gs pos="100000">
                <a:srgbClr val="90EBBA"/>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flipH="1">
            <a:off x="568224" y="3606277"/>
            <a:ext cx="4655367" cy="1546287"/>
          </a:xfrm>
          <a:custGeom>
            <a:avLst/>
            <a:gdLst/>
            <a:ahLst/>
            <a:cxnLst/>
            <a:rect l="l" t="t" r="r" b="b"/>
            <a:pathLst>
              <a:path w="125220" h="41592" extrusionOk="0">
                <a:moveTo>
                  <a:pt x="44111" y="3658"/>
                </a:moveTo>
                <a:cubicBezTo>
                  <a:pt x="40165" y="6654"/>
                  <a:pt x="37184" y="10758"/>
                  <a:pt x="33670" y="14286"/>
                </a:cubicBezTo>
                <a:cubicBezTo>
                  <a:pt x="30156" y="17815"/>
                  <a:pt x="25750" y="20897"/>
                  <a:pt x="20810" y="20954"/>
                </a:cubicBezTo>
                <a:cubicBezTo>
                  <a:pt x="17973" y="20997"/>
                  <a:pt x="15222" y="20018"/>
                  <a:pt x="12486" y="19039"/>
                </a:cubicBezTo>
                <a:cubicBezTo>
                  <a:pt x="9375" y="17915"/>
                  <a:pt x="6265" y="16807"/>
                  <a:pt x="3024" y="17195"/>
                </a:cubicBezTo>
                <a:cubicBezTo>
                  <a:pt x="1987" y="17325"/>
                  <a:pt x="965" y="17599"/>
                  <a:pt x="0" y="18016"/>
                </a:cubicBezTo>
                <a:cubicBezTo>
                  <a:pt x="346" y="19644"/>
                  <a:pt x="778" y="21257"/>
                  <a:pt x="1253" y="22855"/>
                </a:cubicBezTo>
                <a:cubicBezTo>
                  <a:pt x="2880" y="28212"/>
                  <a:pt x="5170" y="33339"/>
                  <a:pt x="8079" y="38106"/>
                </a:cubicBezTo>
                <a:cubicBezTo>
                  <a:pt x="8310" y="38481"/>
                  <a:pt x="9174" y="40137"/>
                  <a:pt x="10052" y="41519"/>
                </a:cubicBezTo>
                <a:cubicBezTo>
                  <a:pt x="10124" y="41591"/>
                  <a:pt x="125162" y="41418"/>
                  <a:pt x="125219" y="41505"/>
                </a:cubicBezTo>
                <a:cubicBezTo>
                  <a:pt x="124859" y="41217"/>
                  <a:pt x="124557" y="40886"/>
                  <a:pt x="124297" y="40511"/>
                </a:cubicBezTo>
                <a:cubicBezTo>
                  <a:pt x="122526" y="38106"/>
                  <a:pt x="119099" y="37818"/>
                  <a:pt x="116161" y="38120"/>
                </a:cubicBezTo>
                <a:cubicBezTo>
                  <a:pt x="113223" y="38437"/>
                  <a:pt x="110127" y="39114"/>
                  <a:pt x="107419" y="37919"/>
                </a:cubicBezTo>
                <a:cubicBezTo>
                  <a:pt x="102134" y="35571"/>
                  <a:pt x="101558" y="27766"/>
                  <a:pt x="96921" y="24281"/>
                </a:cubicBezTo>
                <a:cubicBezTo>
                  <a:pt x="93695" y="21847"/>
                  <a:pt x="89605" y="22164"/>
                  <a:pt x="85457" y="22481"/>
                </a:cubicBezTo>
                <a:cubicBezTo>
                  <a:pt x="81943" y="22740"/>
                  <a:pt x="78386" y="23014"/>
                  <a:pt x="75276" y="21602"/>
                </a:cubicBezTo>
                <a:cubicBezTo>
                  <a:pt x="66952" y="17843"/>
                  <a:pt x="66347" y="4450"/>
                  <a:pt x="57965" y="836"/>
                </a:cubicBezTo>
                <a:cubicBezTo>
                  <a:pt x="56655" y="274"/>
                  <a:pt x="55258" y="0"/>
                  <a:pt x="53846" y="15"/>
                </a:cubicBezTo>
                <a:cubicBezTo>
                  <a:pt x="50419" y="15"/>
                  <a:pt x="46919" y="1527"/>
                  <a:pt x="44111" y="3658"/>
                </a:cubicBezTo>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flipH="1">
            <a:off x="-518832" y="2571746"/>
            <a:ext cx="1301062" cy="1333212"/>
          </a:xfrm>
          <a:custGeom>
            <a:avLst/>
            <a:gdLst/>
            <a:ahLst/>
            <a:cxnLst/>
            <a:rect l="l" t="t" r="r" b="b"/>
            <a:pathLst>
              <a:path w="15194" h="15569" extrusionOk="0">
                <a:moveTo>
                  <a:pt x="13955" y="5502"/>
                </a:moveTo>
                <a:cubicBezTo>
                  <a:pt x="12343" y="2204"/>
                  <a:pt x="7936" y="0"/>
                  <a:pt x="4436" y="3687"/>
                </a:cubicBezTo>
                <a:cubicBezTo>
                  <a:pt x="1" y="8367"/>
                  <a:pt x="5416" y="15568"/>
                  <a:pt x="11176" y="12875"/>
                </a:cubicBezTo>
                <a:cubicBezTo>
                  <a:pt x="14805" y="11190"/>
                  <a:pt x="15194" y="8022"/>
                  <a:pt x="13955" y="5502"/>
                </a:cubicBezTo>
                <a:close/>
              </a:path>
            </a:pathLst>
          </a:custGeom>
          <a:gradFill>
            <a:gsLst>
              <a:gs pos="0">
                <a:srgbClr val="E3FFD5"/>
              </a:gs>
              <a:gs pos="100000">
                <a:srgbClr val="90EBBA"/>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body" idx="1"/>
          </p:nvPr>
        </p:nvSpPr>
        <p:spPr>
          <a:xfrm>
            <a:off x="720000" y="2232900"/>
            <a:ext cx="2763000" cy="1575900"/>
          </a:xfrm>
          <a:prstGeom prst="rect">
            <a:avLst/>
          </a:prstGeom>
        </p:spPr>
        <p:txBody>
          <a:bodyPr spcFirstLastPara="1" wrap="square" lIns="91425" tIns="91425" rIns="91425" bIns="91425" anchor="t" anchorCtr="0">
            <a:noAutofit/>
          </a:bodyPr>
          <a:lstStyle>
            <a:lvl1pPr marL="457200" lvl="0" indent="-292100" algn="ctr" rtl="0">
              <a:lnSpc>
                <a:spcPct val="100000"/>
              </a:lnSpc>
              <a:spcBef>
                <a:spcPts val="0"/>
              </a:spcBef>
              <a:spcAft>
                <a:spcPts val="0"/>
              </a:spcAft>
              <a:buSzPts val="1000"/>
              <a:buFont typeface="Pompiere"/>
              <a:buAutoNum type="arabicPeriod"/>
              <a:defRPr sz="1200"/>
            </a:lvl1pPr>
            <a:lvl2pPr marL="914400" lvl="1" indent="-292100" rtl="0">
              <a:spcBef>
                <a:spcPts val="1600"/>
              </a:spcBef>
              <a:spcAft>
                <a:spcPts val="0"/>
              </a:spcAft>
              <a:buClr>
                <a:srgbClr val="434343"/>
              </a:buClr>
              <a:buSzPts val="1000"/>
              <a:buFont typeface="Roboto Condensed Light"/>
              <a:buAutoNum type="alphaLcPeriod"/>
              <a:defRPr sz="1000"/>
            </a:lvl2pPr>
            <a:lvl3pPr marL="1371600" lvl="2" indent="-292100" rtl="0">
              <a:spcBef>
                <a:spcPts val="1600"/>
              </a:spcBef>
              <a:spcAft>
                <a:spcPts val="0"/>
              </a:spcAft>
              <a:buClr>
                <a:srgbClr val="434343"/>
              </a:buClr>
              <a:buSzPts val="1000"/>
              <a:buFont typeface="Roboto Condensed Light"/>
              <a:buAutoNum type="romanLcPeriod"/>
              <a:defRPr sz="1000"/>
            </a:lvl3pPr>
            <a:lvl4pPr marL="1828800" lvl="3" indent="-292100" rtl="0">
              <a:spcBef>
                <a:spcPts val="1600"/>
              </a:spcBef>
              <a:spcAft>
                <a:spcPts val="0"/>
              </a:spcAft>
              <a:buClr>
                <a:srgbClr val="434343"/>
              </a:buClr>
              <a:buSzPts val="1000"/>
              <a:buFont typeface="Roboto Condensed Light"/>
              <a:buAutoNum type="arabicPeriod"/>
              <a:defRPr sz="1000"/>
            </a:lvl4pPr>
            <a:lvl5pPr marL="2286000" lvl="4" indent="-292100" rtl="0">
              <a:spcBef>
                <a:spcPts val="1600"/>
              </a:spcBef>
              <a:spcAft>
                <a:spcPts val="0"/>
              </a:spcAft>
              <a:buClr>
                <a:srgbClr val="434343"/>
              </a:buClr>
              <a:buSzPts val="1000"/>
              <a:buFont typeface="Roboto Condensed Light"/>
              <a:buAutoNum type="alphaLcPeriod"/>
              <a:defRPr sz="1000"/>
            </a:lvl5pPr>
            <a:lvl6pPr marL="2743200" lvl="5" indent="-292100" rtl="0">
              <a:spcBef>
                <a:spcPts val="1600"/>
              </a:spcBef>
              <a:spcAft>
                <a:spcPts val="0"/>
              </a:spcAft>
              <a:buClr>
                <a:srgbClr val="434343"/>
              </a:buClr>
              <a:buSzPts val="1000"/>
              <a:buFont typeface="Roboto Condensed Light"/>
              <a:buAutoNum type="romanLcPeriod"/>
              <a:defRPr sz="1000"/>
            </a:lvl6pPr>
            <a:lvl7pPr marL="3200400" lvl="6" indent="-292100" rtl="0">
              <a:spcBef>
                <a:spcPts val="1600"/>
              </a:spcBef>
              <a:spcAft>
                <a:spcPts val="0"/>
              </a:spcAft>
              <a:buClr>
                <a:srgbClr val="434343"/>
              </a:buClr>
              <a:buSzPts val="1000"/>
              <a:buFont typeface="Roboto Condensed Light"/>
              <a:buAutoNum type="arabicPeriod"/>
              <a:defRPr sz="1000"/>
            </a:lvl7pPr>
            <a:lvl8pPr marL="3657600" lvl="7" indent="-292100" rtl="0">
              <a:spcBef>
                <a:spcPts val="1600"/>
              </a:spcBef>
              <a:spcAft>
                <a:spcPts val="0"/>
              </a:spcAft>
              <a:buClr>
                <a:srgbClr val="434343"/>
              </a:buClr>
              <a:buSzPts val="1000"/>
              <a:buFont typeface="Roboto Condensed Light"/>
              <a:buAutoNum type="alphaLcPeriod"/>
              <a:defRPr sz="1000"/>
            </a:lvl8pPr>
            <a:lvl9pPr marL="4114800" lvl="8" indent="-292100" rtl="0">
              <a:spcBef>
                <a:spcPts val="1600"/>
              </a:spcBef>
              <a:spcAft>
                <a:spcPts val="1600"/>
              </a:spcAft>
              <a:buClr>
                <a:srgbClr val="434343"/>
              </a:buClr>
              <a:buSzPts val="1000"/>
              <a:buFont typeface="Roboto Condensed Light"/>
              <a:buAutoNum type="romanLcPeriod"/>
              <a:defRPr sz="1000"/>
            </a:lvl9pPr>
          </a:lstStyle>
          <a:p>
            <a:endParaRPr/>
          </a:p>
        </p:txBody>
      </p:sp>
      <p:sp>
        <p:nvSpPr>
          <p:cNvPr id="27" name="Google Shape;27;p5"/>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8" name="Google Shape;28;p5"/>
          <p:cNvSpPr txBox="1">
            <a:spLocks noGrp="1"/>
          </p:cNvSpPr>
          <p:nvPr>
            <p:ph type="body" idx="2"/>
          </p:nvPr>
        </p:nvSpPr>
        <p:spPr>
          <a:xfrm>
            <a:off x="5658950" y="2232900"/>
            <a:ext cx="2763000" cy="1575900"/>
          </a:xfrm>
          <a:prstGeom prst="rect">
            <a:avLst/>
          </a:prstGeom>
        </p:spPr>
        <p:txBody>
          <a:bodyPr spcFirstLastPara="1" wrap="square" lIns="91425" tIns="91425" rIns="91425" bIns="91425" anchor="t" anchorCtr="0">
            <a:noAutofit/>
          </a:bodyPr>
          <a:lstStyle>
            <a:lvl1pPr marL="457200" lvl="0" indent="-292100" algn="ctr" rtl="0">
              <a:lnSpc>
                <a:spcPct val="100000"/>
              </a:lnSpc>
              <a:spcBef>
                <a:spcPts val="0"/>
              </a:spcBef>
              <a:spcAft>
                <a:spcPts val="0"/>
              </a:spcAft>
              <a:buSzPts val="1000"/>
              <a:buFont typeface="Pompiere"/>
              <a:buAutoNum type="arabicPeriod"/>
              <a:defRPr sz="1200"/>
            </a:lvl1pPr>
            <a:lvl2pPr marL="914400" lvl="1" indent="-292100" rtl="0">
              <a:spcBef>
                <a:spcPts val="1600"/>
              </a:spcBef>
              <a:spcAft>
                <a:spcPts val="0"/>
              </a:spcAft>
              <a:buClr>
                <a:srgbClr val="434343"/>
              </a:buClr>
              <a:buSzPts val="1000"/>
              <a:buFont typeface="Roboto Condensed Light"/>
              <a:buAutoNum type="alphaLcPeriod"/>
              <a:defRPr sz="1000"/>
            </a:lvl2pPr>
            <a:lvl3pPr marL="1371600" lvl="2" indent="-292100" rtl="0">
              <a:spcBef>
                <a:spcPts val="1600"/>
              </a:spcBef>
              <a:spcAft>
                <a:spcPts val="0"/>
              </a:spcAft>
              <a:buClr>
                <a:srgbClr val="434343"/>
              </a:buClr>
              <a:buSzPts val="1000"/>
              <a:buFont typeface="Roboto Condensed Light"/>
              <a:buAutoNum type="romanLcPeriod"/>
              <a:defRPr sz="1000"/>
            </a:lvl3pPr>
            <a:lvl4pPr marL="1828800" lvl="3" indent="-292100" rtl="0">
              <a:spcBef>
                <a:spcPts val="1600"/>
              </a:spcBef>
              <a:spcAft>
                <a:spcPts val="0"/>
              </a:spcAft>
              <a:buClr>
                <a:srgbClr val="434343"/>
              </a:buClr>
              <a:buSzPts val="1000"/>
              <a:buFont typeface="Roboto Condensed Light"/>
              <a:buAutoNum type="arabicPeriod"/>
              <a:defRPr sz="1000"/>
            </a:lvl4pPr>
            <a:lvl5pPr marL="2286000" lvl="4" indent="-292100" rtl="0">
              <a:spcBef>
                <a:spcPts val="1600"/>
              </a:spcBef>
              <a:spcAft>
                <a:spcPts val="0"/>
              </a:spcAft>
              <a:buClr>
                <a:srgbClr val="434343"/>
              </a:buClr>
              <a:buSzPts val="1000"/>
              <a:buFont typeface="Roboto Condensed Light"/>
              <a:buAutoNum type="alphaLcPeriod"/>
              <a:defRPr sz="1000"/>
            </a:lvl5pPr>
            <a:lvl6pPr marL="2743200" lvl="5" indent="-292100" rtl="0">
              <a:spcBef>
                <a:spcPts val="1600"/>
              </a:spcBef>
              <a:spcAft>
                <a:spcPts val="0"/>
              </a:spcAft>
              <a:buClr>
                <a:srgbClr val="434343"/>
              </a:buClr>
              <a:buSzPts val="1000"/>
              <a:buFont typeface="Roboto Condensed Light"/>
              <a:buAutoNum type="romanLcPeriod"/>
              <a:defRPr sz="1000"/>
            </a:lvl6pPr>
            <a:lvl7pPr marL="3200400" lvl="6" indent="-292100" rtl="0">
              <a:spcBef>
                <a:spcPts val="1600"/>
              </a:spcBef>
              <a:spcAft>
                <a:spcPts val="0"/>
              </a:spcAft>
              <a:buClr>
                <a:srgbClr val="434343"/>
              </a:buClr>
              <a:buSzPts val="1000"/>
              <a:buFont typeface="Roboto Condensed Light"/>
              <a:buAutoNum type="arabicPeriod"/>
              <a:defRPr sz="1000"/>
            </a:lvl7pPr>
            <a:lvl8pPr marL="3657600" lvl="7" indent="-292100" rtl="0">
              <a:spcBef>
                <a:spcPts val="1600"/>
              </a:spcBef>
              <a:spcAft>
                <a:spcPts val="0"/>
              </a:spcAft>
              <a:buClr>
                <a:srgbClr val="434343"/>
              </a:buClr>
              <a:buSzPts val="1000"/>
              <a:buFont typeface="Roboto Condensed Light"/>
              <a:buAutoNum type="alphaLcPeriod"/>
              <a:defRPr sz="1000"/>
            </a:lvl8pPr>
            <a:lvl9pPr marL="4114800" lvl="8" indent="-292100" rtl="0">
              <a:spcBef>
                <a:spcPts val="1600"/>
              </a:spcBef>
              <a:spcAft>
                <a:spcPts val="1600"/>
              </a:spcAft>
              <a:buClr>
                <a:srgbClr val="434343"/>
              </a:buClr>
              <a:buSzPts val="1000"/>
              <a:buFont typeface="Roboto Condensed Light"/>
              <a:buAutoNum type="romanLcPeriod"/>
              <a:defRPr sz="1000"/>
            </a:lvl9pPr>
          </a:lstStyle>
          <a:p>
            <a:endParaRPr/>
          </a:p>
        </p:txBody>
      </p:sp>
      <p:sp>
        <p:nvSpPr>
          <p:cNvPr id="29" name="Google Shape;29;p5"/>
          <p:cNvSpPr txBox="1">
            <a:spLocks noGrp="1"/>
          </p:cNvSpPr>
          <p:nvPr>
            <p:ph type="subTitle" idx="3"/>
          </p:nvPr>
        </p:nvSpPr>
        <p:spPr>
          <a:xfrm>
            <a:off x="720000" y="1894000"/>
            <a:ext cx="2763000" cy="339000"/>
          </a:xfrm>
          <a:prstGeom prst="rect">
            <a:avLst/>
          </a:prstGeom>
        </p:spPr>
        <p:txBody>
          <a:bodyPr spcFirstLastPara="1" wrap="square" lIns="91425" tIns="91425" rIns="91425" bIns="91425" anchor="t" anchorCtr="0">
            <a:noAutofit/>
          </a:bodyPr>
          <a:lstStyle>
            <a:lvl1pPr marL="0" marR="0" lvl="0" indent="0" algn="ctr"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0" name="Google Shape;30;p5"/>
          <p:cNvSpPr txBox="1">
            <a:spLocks noGrp="1"/>
          </p:cNvSpPr>
          <p:nvPr>
            <p:ph type="subTitle" idx="4"/>
          </p:nvPr>
        </p:nvSpPr>
        <p:spPr>
          <a:xfrm>
            <a:off x="5658900" y="1894025"/>
            <a:ext cx="2763000" cy="339000"/>
          </a:xfrm>
          <a:prstGeom prst="rect">
            <a:avLst/>
          </a:prstGeom>
        </p:spPr>
        <p:txBody>
          <a:bodyPr spcFirstLastPara="1" wrap="square" lIns="91425" tIns="91425" rIns="91425" bIns="91425" anchor="t" anchorCtr="0">
            <a:noAutofit/>
          </a:bodyPr>
          <a:lstStyle>
            <a:lvl1pPr marL="0" marR="0" lvl="0" indent="0" algn="ctr"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1" name="Google Shape;31;p5"/>
          <p:cNvSpPr/>
          <p:nvPr/>
        </p:nvSpPr>
        <p:spPr>
          <a:xfrm>
            <a:off x="1667550" y="3931099"/>
            <a:ext cx="5809067" cy="1212418"/>
          </a:xfrm>
          <a:custGeom>
            <a:avLst/>
            <a:gdLst/>
            <a:ahLst/>
            <a:cxnLst/>
            <a:rect l="l" t="t" r="r" b="b"/>
            <a:pathLst>
              <a:path w="176059" h="46952" extrusionOk="0">
                <a:moveTo>
                  <a:pt x="1" y="46951"/>
                </a:moveTo>
                <a:cubicBezTo>
                  <a:pt x="1" y="46951"/>
                  <a:pt x="4211" y="34119"/>
                  <a:pt x="27603" y="31395"/>
                </a:cubicBezTo>
                <a:cubicBezTo>
                  <a:pt x="41471" y="29791"/>
                  <a:pt x="48506" y="23609"/>
                  <a:pt x="51948" y="18864"/>
                </a:cubicBezTo>
                <a:cubicBezTo>
                  <a:pt x="55924" y="13367"/>
                  <a:pt x="61338" y="9090"/>
                  <a:pt x="67604" y="6500"/>
                </a:cubicBezTo>
                <a:cubicBezTo>
                  <a:pt x="72399" y="4511"/>
                  <a:pt x="78163" y="2607"/>
                  <a:pt x="84195" y="1754"/>
                </a:cubicBezTo>
                <a:cubicBezTo>
                  <a:pt x="96760" y="0"/>
                  <a:pt x="108807" y="7352"/>
                  <a:pt x="112984" y="19332"/>
                </a:cubicBezTo>
                <a:cubicBezTo>
                  <a:pt x="114287" y="23108"/>
                  <a:pt x="118849" y="27051"/>
                  <a:pt x="123460" y="27853"/>
                </a:cubicBezTo>
                <a:cubicBezTo>
                  <a:pt x="134321" y="29725"/>
                  <a:pt x="153536" y="33902"/>
                  <a:pt x="153536" y="33902"/>
                </a:cubicBezTo>
                <a:cubicBezTo>
                  <a:pt x="153536" y="33902"/>
                  <a:pt x="173920" y="37661"/>
                  <a:pt x="176059" y="46951"/>
                </a:cubicBezTo>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grpSp>
        <p:nvGrpSpPr>
          <p:cNvPr id="35" name="Google Shape;35;p7"/>
          <p:cNvGrpSpPr/>
          <p:nvPr/>
        </p:nvGrpSpPr>
        <p:grpSpPr>
          <a:xfrm>
            <a:off x="3527981" y="1436716"/>
            <a:ext cx="5616442" cy="3706262"/>
            <a:chOff x="3527981" y="1436716"/>
            <a:chExt cx="5616442" cy="3706262"/>
          </a:xfrm>
        </p:grpSpPr>
        <p:sp>
          <p:nvSpPr>
            <p:cNvPr id="36" name="Google Shape;36;p7"/>
            <p:cNvSpPr/>
            <p:nvPr/>
          </p:nvSpPr>
          <p:spPr>
            <a:xfrm>
              <a:off x="8037512" y="1436716"/>
              <a:ext cx="1106911" cy="1352702"/>
            </a:xfrm>
            <a:custGeom>
              <a:avLst/>
              <a:gdLst/>
              <a:ahLst/>
              <a:cxnLst/>
              <a:rect l="l" t="t" r="r" b="b"/>
              <a:pathLst>
                <a:path w="34537" h="42206" extrusionOk="0">
                  <a:moveTo>
                    <a:pt x="33000" y="36174"/>
                  </a:moveTo>
                  <a:cubicBezTo>
                    <a:pt x="33501" y="35773"/>
                    <a:pt x="33986" y="35322"/>
                    <a:pt x="34437" y="34871"/>
                  </a:cubicBezTo>
                  <a:cubicBezTo>
                    <a:pt x="34336" y="34821"/>
                    <a:pt x="34537" y="11011"/>
                    <a:pt x="34537" y="10944"/>
                  </a:cubicBezTo>
                  <a:cubicBezTo>
                    <a:pt x="33668" y="10242"/>
                    <a:pt x="32749" y="9608"/>
                    <a:pt x="31780" y="9039"/>
                  </a:cubicBezTo>
                  <a:cubicBezTo>
                    <a:pt x="16091" y="0"/>
                    <a:pt x="0" y="19432"/>
                    <a:pt x="11078" y="33400"/>
                  </a:cubicBezTo>
                  <a:cubicBezTo>
                    <a:pt x="18079" y="42206"/>
                    <a:pt x="26951" y="41187"/>
                    <a:pt x="33000" y="36174"/>
                  </a:cubicBezTo>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7"/>
            <p:cNvSpPr/>
            <p:nvPr/>
          </p:nvSpPr>
          <p:spPr>
            <a:xfrm>
              <a:off x="3527981" y="4113725"/>
              <a:ext cx="1150851" cy="1029254"/>
            </a:xfrm>
            <a:custGeom>
              <a:avLst/>
              <a:gdLst/>
              <a:ahLst/>
              <a:cxnLst/>
              <a:rect l="l" t="t" r="r" b="b"/>
              <a:pathLst>
                <a:path w="35908" h="32114" extrusionOk="0">
                  <a:moveTo>
                    <a:pt x="33267" y="15455"/>
                  </a:moveTo>
                  <a:cubicBezTo>
                    <a:pt x="28739" y="6165"/>
                    <a:pt x="16375" y="0"/>
                    <a:pt x="6600" y="10326"/>
                  </a:cubicBezTo>
                  <a:cubicBezTo>
                    <a:pt x="0" y="17310"/>
                    <a:pt x="1170" y="26283"/>
                    <a:pt x="6149" y="32030"/>
                  </a:cubicBezTo>
                  <a:cubicBezTo>
                    <a:pt x="6066" y="32114"/>
                    <a:pt x="31346" y="32114"/>
                    <a:pt x="31245" y="32114"/>
                  </a:cubicBezTo>
                  <a:cubicBezTo>
                    <a:pt x="35907" y="27252"/>
                    <a:pt x="35907" y="20836"/>
                    <a:pt x="33267" y="15455"/>
                  </a:cubicBezTo>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p:nvPr/>
          </p:nvSpPr>
          <p:spPr>
            <a:xfrm>
              <a:off x="4108471" y="2028456"/>
              <a:ext cx="5035952" cy="3114523"/>
            </a:xfrm>
            <a:custGeom>
              <a:avLst/>
              <a:gdLst/>
              <a:ahLst/>
              <a:cxnLst/>
              <a:rect l="l" t="t" r="r" b="b"/>
              <a:pathLst>
                <a:path w="157128" h="97177" extrusionOk="0">
                  <a:moveTo>
                    <a:pt x="47737" y="67"/>
                  </a:moveTo>
                  <a:cubicBezTo>
                    <a:pt x="36759" y="769"/>
                    <a:pt x="26784" y="7185"/>
                    <a:pt x="19466" y="15389"/>
                  </a:cubicBezTo>
                  <a:cubicBezTo>
                    <a:pt x="16208" y="19048"/>
                    <a:pt x="13401" y="23058"/>
                    <a:pt x="10844" y="27235"/>
                  </a:cubicBezTo>
                  <a:cubicBezTo>
                    <a:pt x="5431" y="36107"/>
                    <a:pt x="1671" y="44111"/>
                    <a:pt x="736" y="54503"/>
                  </a:cubicBezTo>
                  <a:cubicBezTo>
                    <a:pt x="0" y="63008"/>
                    <a:pt x="936" y="71579"/>
                    <a:pt x="3493" y="79716"/>
                  </a:cubicBezTo>
                  <a:cubicBezTo>
                    <a:pt x="5330" y="85665"/>
                    <a:pt x="8054" y="91880"/>
                    <a:pt x="11346" y="97177"/>
                  </a:cubicBezTo>
                  <a:lnTo>
                    <a:pt x="157128" y="97177"/>
                  </a:lnTo>
                  <a:cubicBezTo>
                    <a:pt x="157128" y="97177"/>
                    <a:pt x="156927" y="6951"/>
                    <a:pt x="157028" y="7068"/>
                  </a:cubicBezTo>
                  <a:cubicBezTo>
                    <a:pt x="143093" y="9440"/>
                    <a:pt x="129024" y="16174"/>
                    <a:pt x="115674" y="16358"/>
                  </a:cubicBezTo>
                  <a:cubicBezTo>
                    <a:pt x="108038" y="16458"/>
                    <a:pt x="101121" y="13601"/>
                    <a:pt x="93953" y="11462"/>
                  </a:cubicBezTo>
                  <a:cubicBezTo>
                    <a:pt x="86217" y="9156"/>
                    <a:pt x="78481" y="6767"/>
                    <a:pt x="70761" y="4328"/>
                  </a:cubicBezTo>
                  <a:cubicBezTo>
                    <a:pt x="63961" y="2172"/>
                    <a:pt x="56977" y="0"/>
                    <a:pt x="49876" y="0"/>
                  </a:cubicBezTo>
                  <a:cubicBezTo>
                    <a:pt x="49157" y="0"/>
                    <a:pt x="48455" y="17"/>
                    <a:pt x="47737" y="67"/>
                  </a:cubicBezTo>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7"/>
          <p:cNvSpPr txBox="1">
            <a:spLocks noGrp="1"/>
          </p:cNvSpPr>
          <p:nvPr>
            <p:ph type="title"/>
          </p:nvPr>
        </p:nvSpPr>
        <p:spPr>
          <a:xfrm>
            <a:off x="720000" y="1767600"/>
            <a:ext cx="3136500" cy="9000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0" name="Google Shape;40;p7"/>
          <p:cNvSpPr txBox="1">
            <a:spLocks noGrp="1"/>
          </p:cNvSpPr>
          <p:nvPr>
            <p:ph type="body" idx="1"/>
          </p:nvPr>
        </p:nvSpPr>
        <p:spPr>
          <a:xfrm>
            <a:off x="720000" y="2667600"/>
            <a:ext cx="3136500" cy="14220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200"/>
            </a:lvl1pPr>
            <a:lvl2pPr marL="914400" lvl="1" indent="-292100" rtl="0">
              <a:spcBef>
                <a:spcPts val="1600"/>
              </a:spcBef>
              <a:spcAft>
                <a:spcPts val="0"/>
              </a:spcAft>
              <a:buSzPts val="1000"/>
              <a:buChar char="○"/>
              <a:defRPr sz="1000"/>
            </a:lvl2pPr>
            <a:lvl3pPr marL="1371600" lvl="2" indent="-292100" rtl="0">
              <a:spcBef>
                <a:spcPts val="1600"/>
              </a:spcBef>
              <a:spcAft>
                <a:spcPts val="0"/>
              </a:spcAft>
              <a:buSzPts val="1000"/>
              <a:buChar char="■"/>
              <a:defRPr sz="1000"/>
            </a:lvl3pPr>
            <a:lvl4pPr marL="1828800" lvl="3" indent="-292100" rtl="0">
              <a:spcBef>
                <a:spcPts val="1600"/>
              </a:spcBef>
              <a:spcAft>
                <a:spcPts val="0"/>
              </a:spcAft>
              <a:buSzPts val="1000"/>
              <a:buChar char="●"/>
              <a:defRPr sz="1000"/>
            </a:lvl4pPr>
            <a:lvl5pPr marL="2286000" lvl="4" indent="-292100" rtl="0">
              <a:spcBef>
                <a:spcPts val="1600"/>
              </a:spcBef>
              <a:spcAft>
                <a:spcPts val="0"/>
              </a:spcAft>
              <a:buSzPts val="1000"/>
              <a:buChar char="○"/>
              <a:defRPr sz="1000"/>
            </a:lvl5pPr>
            <a:lvl6pPr marL="2743200" lvl="5" indent="-292100" rtl="0">
              <a:spcBef>
                <a:spcPts val="1600"/>
              </a:spcBef>
              <a:spcAft>
                <a:spcPts val="0"/>
              </a:spcAft>
              <a:buSzPts val="1000"/>
              <a:buChar char="■"/>
              <a:defRPr sz="1000"/>
            </a:lvl6pPr>
            <a:lvl7pPr marL="3200400" lvl="6" indent="-292100" rtl="0">
              <a:spcBef>
                <a:spcPts val="1600"/>
              </a:spcBef>
              <a:spcAft>
                <a:spcPts val="0"/>
              </a:spcAft>
              <a:buSzPts val="1000"/>
              <a:buChar char="●"/>
              <a:defRPr sz="1000"/>
            </a:lvl7pPr>
            <a:lvl8pPr marL="3657600" lvl="7" indent="-292100" rtl="0">
              <a:spcBef>
                <a:spcPts val="1600"/>
              </a:spcBef>
              <a:spcAft>
                <a:spcPts val="0"/>
              </a:spcAft>
              <a:buSzPts val="1000"/>
              <a:buChar char="○"/>
              <a:defRPr sz="1000"/>
            </a:lvl8pPr>
            <a:lvl9pPr marL="4114800" lvl="8" indent="-292100" rtl="0">
              <a:spcBef>
                <a:spcPts val="1600"/>
              </a:spcBef>
              <a:spcAft>
                <a:spcPts val="1600"/>
              </a:spcAft>
              <a:buSzPts val="1000"/>
              <a:buChar char="■"/>
              <a:defRPr sz="1000"/>
            </a:lvl9pPr>
          </a:lstStyle>
          <a:p>
            <a:endParaRPr/>
          </a:p>
        </p:txBody>
      </p:sp>
      <p:sp>
        <p:nvSpPr>
          <p:cNvPr id="41" name="Google Shape;41;p7"/>
          <p:cNvSpPr/>
          <p:nvPr/>
        </p:nvSpPr>
        <p:spPr>
          <a:xfrm>
            <a:off x="-10" y="-1993"/>
            <a:ext cx="3207179" cy="1774160"/>
          </a:xfrm>
          <a:custGeom>
            <a:avLst/>
            <a:gdLst/>
            <a:ahLst/>
            <a:cxnLst/>
            <a:rect l="l" t="t" r="r" b="b"/>
            <a:pathLst>
              <a:path w="100068" h="55356" extrusionOk="0">
                <a:moveTo>
                  <a:pt x="0" y="55339"/>
                </a:moveTo>
                <a:cubicBezTo>
                  <a:pt x="7151" y="55155"/>
                  <a:pt x="19315" y="52097"/>
                  <a:pt x="25898" y="34821"/>
                </a:cubicBezTo>
                <a:cubicBezTo>
                  <a:pt x="35606" y="9323"/>
                  <a:pt x="69608" y="17210"/>
                  <a:pt x="69608" y="17210"/>
                </a:cubicBezTo>
                <a:cubicBezTo>
                  <a:pt x="69608" y="17210"/>
                  <a:pt x="100068" y="18897"/>
                  <a:pt x="94387" y="0"/>
                </a:cubicBezTo>
                <a:lnTo>
                  <a:pt x="0" y="0"/>
                </a:lnTo>
                <a:cubicBezTo>
                  <a:pt x="0" y="0"/>
                  <a:pt x="0" y="55355"/>
                  <a:pt x="0" y="55339"/>
                </a:cubicBezTo>
                <a:close/>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a:off x="4572000" y="-125"/>
            <a:ext cx="4572000" cy="5143500"/>
          </a:xfrm>
          <a:prstGeom prst="rect">
            <a:avLst/>
          </a:pr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9"/>
          <p:cNvSpPr txBox="1">
            <a:spLocks noGrp="1"/>
          </p:cNvSpPr>
          <p:nvPr>
            <p:ph type="title"/>
          </p:nvPr>
        </p:nvSpPr>
        <p:spPr>
          <a:xfrm>
            <a:off x="720000" y="1233175"/>
            <a:ext cx="3590700" cy="1482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8" name="Google Shape;48;p9"/>
          <p:cNvSpPr txBox="1">
            <a:spLocks noGrp="1"/>
          </p:cNvSpPr>
          <p:nvPr>
            <p:ph type="subTitle" idx="1"/>
          </p:nvPr>
        </p:nvSpPr>
        <p:spPr>
          <a:xfrm>
            <a:off x="720000" y="2803075"/>
            <a:ext cx="3590700" cy="123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49" name="Google Shape;49;p9"/>
          <p:cNvSpPr txBox="1">
            <a:spLocks noGrp="1"/>
          </p:cNvSpPr>
          <p:nvPr>
            <p:ph type="body" idx="2"/>
          </p:nvPr>
        </p:nvSpPr>
        <p:spPr>
          <a:xfrm>
            <a:off x="4939500" y="724075"/>
            <a:ext cx="3484500" cy="3695100"/>
          </a:xfrm>
          <a:prstGeom prst="rect">
            <a:avLst/>
          </a:prstGeom>
        </p:spPr>
        <p:txBody>
          <a:bodyPr spcFirstLastPara="1" wrap="square" lIns="91425" tIns="91425" rIns="91425" bIns="91425" anchor="ctr" anchorCtr="0">
            <a:noAutofit/>
          </a:bodyPr>
          <a:lstStyle>
            <a:lvl1pPr marL="457200" lvl="0" indent="-292100" rtl="0">
              <a:spcBef>
                <a:spcPts val="0"/>
              </a:spcBef>
              <a:spcAft>
                <a:spcPts val="0"/>
              </a:spcAft>
              <a:buSzPts val="1000"/>
              <a:buChar char="●"/>
              <a:defRPr sz="1000"/>
            </a:lvl1pPr>
            <a:lvl2pPr marL="914400" lvl="1" indent="-292100" rtl="0">
              <a:spcBef>
                <a:spcPts val="1600"/>
              </a:spcBef>
              <a:spcAft>
                <a:spcPts val="0"/>
              </a:spcAft>
              <a:buSzPts val="1000"/>
              <a:buChar char="○"/>
              <a:defRPr sz="1000"/>
            </a:lvl2pPr>
            <a:lvl3pPr marL="1371600" lvl="2" indent="-292100" rtl="0">
              <a:spcBef>
                <a:spcPts val="1600"/>
              </a:spcBef>
              <a:spcAft>
                <a:spcPts val="0"/>
              </a:spcAft>
              <a:buSzPts val="1000"/>
              <a:buChar char="■"/>
              <a:defRPr sz="1000"/>
            </a:lvl3pPr>
            <a:lvl4pPr marL="1828800" lvl="3" indent="-292100" rtl="0">
              <a:spcBef>
                <a:spcPts val="1600"/>
              </a:spcBef>
              <a:spcAft>
                <a:spcPts val="0"/>
              </a:spcAft>
              <a:buSzPts val="1000"/>
              <a:buChar char="●"/>
              <a:defRPr sz="1000"/>
            </a:lvl4pPr>
            <a:lvl5pPr marL="2286000" lvl="4" indent="-292100" rtl="0">
              <a:spcBef>
                <a:spcPts val="1600"/>
              </a:spcBef>
              <a:spcAft>
                <a:spcPts val="0"/>
              </a:spcAft>
              <a:buSzPts val="1000"/>
              <a:buChar char="○"/>
              <a:defRPr sz="1000"/>
            </a:lvl5pPr>
            <a:lvl6pPr marL="2743200" lvl="5" indent="-292100" rtl="0">
              <a:spcBef>
                <a:spcPts val="1600"/>
              </a:spcBef>
              <a:spcAft>
                <a:spcPts val="0"/>
              </a:spcAft>
              <a:buSzPts val="1000"/>
              <a:buChar char="■"/>
              <a:defRPr sz="1000"/>
            </a:lvl6pPr>
            <a:lvl7pPr marL="3200400" lvl="6" indent="-292100" rtl="0">
              <a:spcBef>
                <a:spcPts val="1600"/>
              </a:spcBef>
              <a:spcAft>
                <a:spcPts val="0"/>
              </a:spcAft>
              <a:buSzPts val="1000"/>
              <a:buChar char="●"/>
              <a:defRPr sz="1000"/>
            </a:lvl7pPr>
            <a:lvl8pPr marL="3657600" lvl="7" indent="-292100" rtl="0">
              <a:spcBef>
                <a:spcPts val="1600"/>
              </a:spcBef>
              <a:spcAft>
                <a:spcPts val="0"/>
              </a:spcAft>
              <a:buSzPts val="1000"/>
              <a:buChar char="○"/>
              <a:defRPr sz="1000"/>
            </a:lvl8pPr>
            <a:lvl9pPr marL="4114800" lvl="8" indent="-292100" rtl="0">
              <a:spcBef>
                <a:spcPts val="1600"/>
              </a:spcBef>
              <a:spcAft>
                <a:spcPts val="1600"/>
              </a:spcAft>
              <a:buSzPts val="1000"/>
              <a:buChar char="■"/>
              <a:defRPr sz="10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txBox="1">
            <a:spLocks noGrp="1"/>
          </p:cNvSpPr>
          <p:nvPr>
            <p:ph type="body" idx="1"/>
          </p:nvPr>
        </p:nvSpPr>
        <p:spPr>
          <a:xfrm>
            <a:off x="720000" y="3995700"/>
            <a:ext cx="5998800" cy="605100"/>
          </a:xfrm>
          <a:prstGeom prst="rect">
            <a:avLst/>
          </a:prstGeom>
        </p:spPr>
        <p:txBody>
          <a:bodyPr spcFirstLastPara="1" wrap="square" lIns="91425" tIns="91425" rIns="91425" bIns="91425" anchor="ctr" anchorCtr="0">
            <a:noAutofit/>
          </a:bodyPr>
          <a:lstStyle>
            <a:lvl1pPr marL="457200" lvl="0" indent="-228600" rtl="0">
              <a:lnSpc>
                <a:spcPct val="100000"/>
              </a:lnSpc>
              <a:spcBef>
                <a:spcPts val="0"/>
              </a:spcBef>
              <a:spcAft>
                <a:spcPts val="0"/>
              </a:spcAft>
              <a:buSzPts val="1800"/>
              <a:buNone/>
              <a:defRPr/>
            </a:lvl1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7"/>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header 2">
  <p:cSld name="CUSTOM_17">
    <p:spTree>
      <p:nvGrpSpPr>
        <p:cNvPr id="1" name="Shape 76"/>
        <p:cNvGrpSpPr/>
        <p:nvPr/>
      </p:nvGrpSpPr>
      <p:grpSpPr>
        <a:xfrm>
          <a:off x="0" y="0"/>
          <a:ext cx="0" cy="0"/>
          <a:chOff x="0" y="0"/>
          <a:chExt cx="0" cy="0"/>
        </a:xfrm>
      </p:grpSpPr>
      <p:sp>
        <p:nvSpPr>
          <p:cNvPr id="77" name="Google Shape;77;p14"/>
          <p:cNvSpPr txBox="1">
            <a:spLocks noGrp="1"/>
          </p:cNvSpPr>
          <p:nvPr>
            <p:ph type="title"/>
          </p:nvPr>
        </p:nvSpPr>
        <p:spPr>
          <a:xfrm>
            <a:off x="4427593" y="3102404"/>
            <a:ext cx="3993600" cy="615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8" name="Google Shape;78;p14"/>
          <p:cNvSpPr txBox="1">
            <a:spLocks noGrp="1"/>
          </p:cNvSpPr>
          <p:nvPr>
            <p:ph type="title" idx="2" hasCustomPrompt="1"/>
          </p:nvPr>
        </p:nvSpPr>
        <p:spPr>
          <a:xfrm>
            <a:off x="4430425" y="2103825"/>
            <a:ext cx="3993600" cy="958800"/>
          </a:xfrm>
          <a:prstGeom prst="rect">
            <a:avLst/>
          </a:prstGeom>
        </p:spPr>
        <p:txBody>
          <a:bodyPr spcFirstLastPara="1" wrap="square" lIns="91425" tIns="91425" rIns="91425" bIns="91425" anchor="t" anchorCtr="0">
            <a:noAutofit/>
          </a:bodyPr>
          <a:lstStyle>
            <a:lvl1pPr marL="0" marR="0" lvl="0" indent="0" rtl="0">
              <a:lnSpc>
                <a:spcPct val="100000"/>
              </a:lnSpc>
              <a:spcBef>
                <a:spcPts val="0"/>
              </a:spcBef>
              <a:spcAft>
                <a:spcPts val="0"/>
              </a:spcAft>
              <a:buSzPts val="2500"/>
              <a:buNone/>
              <a:defRPr sz="71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79" name="Google Shape;79;p14"/>
          <p:cNvSpPr txBox="1">
            <a:spLocks noGrp="1"/>
          </p:cNvSpPr>
          <p:nvPr>
            <p:ph type="subTitle" idx="1"/>
          </p:nvPr>
        </p:nvSpPr>
        <p:spPr>
          <a:xfrm>
            <a:off x="4427475" y="3887049"/>
            <a:ext cx="3993600" cy="29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000"/>
              <a:buNone/>
              <a:defRPr sz="12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0" name="Google Shape;80;p14"/>
          <p:cNvSpPr/>
          <p:nvPr/>
        </p:nvSpPr>
        <p:spPr>
          <a:xfrm flipH="1">
            <a:off x="-787948" y="326625"/>
            <a:ext cx="4827298" cy="4831218"/>
          </a:xfrm>
          <a:custGeom>
            <a:avLst/>
            <a:gdLst/>
            <a:ahLst/>
            <a:cxnLst/>
            <a:rect l="l" t="t" r="r" b="b"/>
            <a:pathLst>
              <a:path w="154870" h="164481" extrusionOk="0">
                <a:moveTo>
                  <a:pt x="28" y="164344"/>
                </a:moveTo>
                <a:cubicBezTo>
                  <a:pt x="1561" y="153364"/>
                  <a:pt x="9830" y="132554"/>
                  <a:pt x="48712" y="118946"/>
                </a:cubicBezTo>
                <a:cubicBezTo>
                  <a:pt x="103639" y="99724"/>
                  <a:pt x="93946" y="55284"/>
                  <a:pt x="93946" y="55284"/>
                </a:cubicBezTo>
                <a:cubicBezTo>
                  <a:pt x="93946" y="55284"/>
                  <a:pt x="83869" y="1"/>
                  <a:pt x="154869" y="3834"/>
                </a:cubicBezTo>
                <a:cubicBezTo>
                  <a:pt x="154705" y="3971"/>
                  <a:pt x="154705" y="164152"/>
                  <a:pt x="154705" y="164152"/>
                </a:cubicBezTo>
                <a:cubicBezTo>
                  <a:pt x="154705" y="164152"/>
                  <a:pt x="0" y="164481"/>
                  <a:pt x="28" y="164344"/>
                </a:cubicBezTo>
                <a:close/>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4"/>
          <p:cNvSpPr/>
          <p:nvPr/>
        </p:nvSpPr>
        <p:spPr>
          <a:xfrm rot="10800000" flipH="1">
            <a:off x="5189763" y="2"/>
            <a:ext cx="3954231" cy="1859196"/>
          </a:xfrm>
          <a:custGeom>
            <a:avLst/>
            <a:gdLst/>
            <a:ahLst/>
            <a:cxnLst/>
            <a:rect l="l" t="t" r="r" b="b"/>
            <a:pathLst>
              <a:path w="111481" h="52416" extrusionOk="0">
                <a:moveTo>
                  <a:pt x="111480" y="0"/>
                </a:moveTo>
                <a:cubicBezTo>
                  <a:pt x="103510" y="168"/>
                  <a:pt x="89976" y="3075"/>
                  <a:pt x="82641" y="19449"/>
                </a:cubicBezTo>
                <a:cubicBezTo>
                  <a:pt x="71814" y="43593"/>
                  <a:pt x="33936" y="36124"/>
                  <a:pt x="33936" y="36124"/>
                </a:cubicBezTo>
                <a:cubicBezTo>
                  <a:pt x="33936" y="36124"/>
                  <a:pt x="1" y="34520"/>
                  <a:pt x="6316" y="52415"/>
                </a:cubicBezTo>
                <a:lnTo>
                  <a:pt x="111480" y="52415"/>
                </a:lnTo>
                <a:cubicBezTo>
                  <a:pt x="111480" y="52415"/>
                  <a:pt x="111480" y="0"/>
                  <a:pt x="111480" y="0"/>
                </a:cubicBezTo>
                <a:close/>
              </a:path>
            </a:pathLst>
          </a:custGeom>
          <a:gradFill>
            <a:gsLst>
              <a:gs pos="0">
                <a:srgbClr val="E3FFD5"/>
              </a:gs>
              <a:gs pos="100000">
                <a:srgbClr val="90EBBA"/>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4">
    <p:spTree>
      <p:nvGrpSpPr>
        <p:cNvPr id="1" name="Shape 88"/>
        <p:cNvGrpSpPr/>
        <p:nvPr/>
      </p:nvGrpSpPr>
      <p:grpSpPr>
        <a:xfrm>
          <a:off x="0" y="0"/>
          <a:ext cx="0" cy="0"/>
          <a:chOff x="0" y="0"/>
          <a:chExt cx="0" cy="0"/>
        </a:xfrm>
      </p:grpSpPr>
      <p:sp>
        <p:nvSpPr>
          <p:cNvPr id="89" name="Google Shape;89;p16"/>
          <p:cNvSpPr/>
          <p:nvPr/>
        </p:nvSpPr>
        <p:spPr>
          <a:xfrm>
            <a:off x="-71150" y="1614625"/>
            <a:ext cx="9286200" cy="479100"/>
          </a:xfrm>
          <a:prstGeom prst="rect">
            <a:avLst/>
          </a:pr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6"/>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91" name="Google Shape;91;p16"/>
          <p:cNvSpPr txBox="1">
            <a:spLocks noGrp="1"/>
          </p:cNvSpPr>
          <p:nvPr>
            <p:ph type="subTitle" idx="1"/>
          </p:nvPr>
        </p:nvSpPr>
        <p:spPr>
          <a:xfrm>
            <a:off x="791238" y="1614625"/>
            <a:ext cx="2352900" cy="479100"/>
          </a:xfrm>
          <a:prstGeom prst="rect">
            <a:avLst/>
          </a:prstGeom>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92" name="Google Shape;92;p16"/>
          <p:cNvSpPr txBox="1">
            <a:spLocks noGrp="1"/>
          </p:cNvSpPr>
          <p:nvPr>
            <p:ph type="subTitle" idx="2"/>
          </p:nvPr>
        </p:nvSpPr>
        <p:spPr>
          <a:xfrm>
            <a:off x="791300" y="3808800"/>
            <a:ext cx="2352900" cy="792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000"/>
              <a:buNone/>
              <a:defRPr sz="12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3" name="Google Shape;93;p16"/>
          <p:cNvSpPr txBox="1">
            <a:spLocks noGrp="1"/>
          </p:cNvSpPr>
          <p:nvPr>
            <p:ph type="subTitle" idx="3"/>
          </p:nvPr>
        </p:nvSpPr>
        <p:spPr>
          <a:xfrm>
            <a:off x="3395550" y="1614625"/>
            <a:ext cx="2352900" cy="479100"/>
          </a:xfrm>
          <a:prstGeom prst="rect">
            <a:avLst/>
          </a:prstGeom>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94" name="Google Shape;94;p16"/>
          <p:cNvSpPr txBox="1">
            <a:spLocks noGrp="1"/>
          </p:cNvSpPr>
          <p:nvPr>
            <p:ph type="subTitle" idx="4"/>
          </p:nvPr>
        </p:nvSpPr>
        <p:spPr>
          <a:xfrm>
            <a:off x="3395550" y="3808800"/>
            <a:ext cx="2352900" cy="792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000"/>
              <a:buNone/>
              <a:defRPr sz="12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5" name="Google Shape;95;p16"/>
          <p:cNvSpPr txBox="1">
            <a:spLocks noGrp="1"/>
          </p:cNvSpPr>
          <p:nvPr>
            <p:ph type="subTitle" idx="5"/>
          </p:nvPr>
        </p:nvSpPr>
        <p:spPr>
          <a:xfrm>
            <a:off x="5999863" y="1614625"/>
            <a:ext cx="2352900" cy="479100"/>
          </a:xfrm>
          <a:prstGeom prst="rect">
            <a:avLst/>
          </a:prstGeom>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96" name="Google Shape;96;p16"/>
          <p:cNvSpPr txBox="1">
            <a:spLocks noGrp="1"/>
          </p:cNvSpPr>
          <p:nvPr>
            <p:ph type="subTitle" idx="6"/>
          </p:nvPr>
        </p:nvSpPr>
        <p:spPr>
          <a:xfrm>
            <a:off x="5999878" y="3808800"/>
            <a:ext cx="2352900" cy="792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000"/>
              <a:buNone/>
              <a:defRPr sz="12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CUSTOM_1">
    <p:spTree>
      <p:nvGrpSpPr>
        <p:cNvPr id="1" name="Shape 97"/>
        <p:cNvGrpSpPr/>
        <p:nvPr/>
      </p:nvGrpSpPr>
      <p:grpSpPr>
        <a:xfrm>
          <a:off x="0" y="0"/>
          <a:ext cx="0" cy="0"/>
          <a:chOff x="0" y="0"/>
          <a:chExt cx="0" cy="0"/>
        </a:xfrm>
      </p:grpSpPr>
      <p:sp>
        <p:nvSpPr>
          <p:cNvPr id="98" name="Google Shape;98;p17"/>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99" name="Google Shape;99;p17"/>
          <p:cNvSpPr txBox="1">
            <a:spLocks noGrp="1"/>
          </p:cNvSpPr>
          <p:nvPr>
            <p:ph type="subTitle" idx="1"/>
          </p:nvPr>
        </p:nvSpPr>
        <p:spPr>
          <a:xfrm>
            <a:off x="2765325" y="1424050"/>
            <a:ext cx="2328600" cy="2129100"/>
          </a:xfrm>
          <a:prstGeom prst="rect">
            <a:avLst/>
          </a:prstGeom>
        </p:spPr>
        <p:txBody>
          <a:bodyPr spcFirstLastPara="1" wrap="square" lIns="91425" tIns="91425" rIns="91425" bIns="91425" anchor="t" anchorCtr="0">
            <a:noAutofit/>
          </a:bodyPr>
          <a:lstStyle>
            <a:lvl1pPr marL="0" marR="0" lvl="0" indent="-57150" rtl="0">
              <a:lnSpc>
                <a:spcPct val="100000"/>
              </a:lnSpc>
              <a:spcBef>
                <a:spcPts val="0"/>
              </a:spcBef>
              <a:spcAft>
                <a:spcPts val="0"/>
              </a:spcAft>
              <a:buSzPts val="900"/>
              <a:buFont typeface="Pompiere"/>
              <a:buChar char="❏"/>
              <a:defRPr sz="2000">
                <a:latin typeface="Pompiere"/>
                <a:ea typeface="Pompiere"/>
                <a:cs typeface="Pompiere"/>
                <a:sym typeface="Pompiere"/>
              </a:defRPr>
            </a:lvl1pPr>
            <a:lvl2pPr lvl="1" algn="ctr" rtl="0">
              <a:lnSpc>
                <a:spcPct val="100000"/>
              </a:lnSpc>
              <a:spcBef>
                <a:spcPts val="0"/>
              </a:spcBef>
              <a:spcAft>
                <a:spcPts val="0"/>
              </a:spcAft>
              <a:buSzPts val="2100"/>
              <a:buChar char="❏"/>
              <a:defRPr sz="2100"/>
            </a:lvl2pPr>
            <a:lvl3pPr lvl="2" algn="ctr" rtl="0">
              <a:lnSpc>
                <a:spcPct val="100000"/>
              </a:lnSpc>
              <a:spcBef>
                <a:spcPts val="0"/>
              </a:spcBef>
              <a:spcAft>
                <a:spcPts val="0"/>
              </a:spcAft>
              <a:buSzPts val="2100"/>
              <a:buChar char="❏"/>
              <a:defRPr sz="2100"/>
            </a:lvl3pPr>
            <a:lvl4pPr lvl="3" algn="ctr" rtl="0">
              <a:lnSpc>
                <a:spcPct val="100000"/>
              </a:lnSpc>
              <a:spcBef>
                <a:spcPts val="0"/>
              </a:spcBef>
              <a:spcAft>
                <a:spcPts val="0"/>
              </a:spcAft>
              <a:buSzPts val="2100"/>
              <a:buChar char="❏"/>
              <a:defRPr sz="2100"/>
            </a:lvl4pPr>
            <a:lvl5pPr lvl="4" algn="ctr" rtl="0">
              <a:lnSpc>
                <a:spcPct val="100000"/>
              </a:lnSpc>
              <a:spcBef>
                <a:spcPts val="0"/>
              </a:spcBef>
              <a:spcAft>
                <a:spcPts val="0"/>
              </a:spcAft>
              <a:buSzPts val="2100"/>
              <a:buChar char="❏"/>
              <a:defRPr sz="2100"/>
            </a:lvl5pPr>
            <a:lvl6pPr lvl="5" algn="ctr" rtl="0">
              <a:lnSpc>
                <a:spcPct val="100000"/>
              </a:lnSpc>
              <a:spcBef>
                <a:spcPts val="0"/>
              </a:spcBef>
              <a:spcAft>
                <a:spcPts val="0"/>
              </a:spcAft>
              <a:buSzPts val="2100"/>
              <a:buChar char="❏"/>
              <a:defRPr sz="2100"/>
            </a:lvl6pPr>
            <a:lvl7pPr lvl="6" algn="ctr" rtl="0">
              <a:lnSpc>
                <a:spcPct val="100000"/>
              </a:lnSpc>
              <a:spcBef>
                <a:spcPts val="0"/>
              </a:spcBef>
              <a:spcAft>
                <a:spcPts val="0"/>
              </a:spcAft>
              <a:buSzPts val="2100"/>
              <a:buChar char="❏"/>
              <a:defRPr sz="2100"/>
            </a:lvl7pPr>
            <a:lvl8pPr lvl="7" algn="ctr" rtl="0">
              <a:lnSpc>
                <a:spcPct val="100000"/>
              </a:lnSpc>
              <a:spcBef>
                <a:spcPts val="0"/>
              </a:spcBef>
              <a:spcAft>
                <a:spcPts val="0"/>
              </a:spcAft>
              <a:buSzPts val="2100"/>
              <a:buChar char="❏"/>
              <a:defRPr sz="2100"/>
            </a:lvl8pPr>
            <a:lvl9pPr lvl="8" algn="ctr" rtl="0">
              <a:lnSpc>
                <a:spcPct val="100000"/>
              </a:lnSpc>
              <a:spcBef>
                <a:spcPts val="0"/>
              </a:spcBef>
              <a:spcAft>
                <a:spcPts val="0"/>
              </a:spcAft>
              <a:buSzPts val="2100"/>
              <a:buChar char="❏"/>
              <a:defRPr sz="2100"/>
            </a:lvl9pPr>
          </a:lstStyle>
          <a:p>
            <a:endParaRPr/>
          </a:p>
        </p:txBody>
      </p:sp>
      <p:sp>
        <p:nvSpPr>
          <p:cNvPr id="100" name="Google Shape;100;p17"/>
          <p:cNvSpPr txBox="1">
            <a:spLocks noGrp="1"/>
          </p:cNvSpPr>
          <p:nvPr>
            <p:ph type="subTitle" idx="2"/>
          </p:nvPr>
        </p:nvSpPr>
        <p:spPr>
          <a:xfrm>
            <a:off x="5595175" y="1424050"/>
            <a:ext cx="2055600" cy="320400"/>
          </a:xfrm>
          <a:prstGeom prst="rect">
            <a:avLst/>
          </a:prstGeom>
        </p:spPr>
        <p:txBody>
          <a:bodyPr spcFirstLastPara="1" wrap="square" lIns="91425" tIns="91425" rIns="91425" bIns="91425" anchor="t" anchorCtr="0">
            <a:noAutofit/>
          </a:bodyPr>
          <a:lstStyle>
            <a:lvl1pPr marL="0" marR="0" lvl="0" indent="0"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01" name="Google Shape;101;p17"/>
          <p:cNvSpPr txBox="1">
            <a:spLocks noGrp="1"/>
          </p:cNvSpPr>
          <p:nvPr>
            <p:ph type="subTitle" idx="3"/>
          </p:nvPr>
        </p:nvSpPr>
        <p:spPr>
          <a:xfrm>
            <a:off x="5595300" y="1781950"/>
            <a:ext cx="2055600" cy="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02" name="Google Shape;102;p17"/>
          <p:cNvSpPr txBox="1">
            <a:spLocks noGrp="1"/>
          </p:cNvSpPr>
          <p:nvPr>
            <p:ph type="subTitle" idx="4"/>
          </p:nvPr>
        </p:nvSpPr>
        <p:spPr>
          <a:xfrm>
            <a:off x="5595175" y="2548175"/>
            <a:ext cx="2055600" cy="320400"/>
          </a:xfrm>
          <a:prstGeom prst="rect">
            <a:avLst/>
          </a:prstGeom>
        </p:spPr>
        <p:txBody>
          <a:bodyPr spcFirstLastPara="1" wrap="square" lIns="91425" tIns="91425" rIns="91425" bIns="91425" anchor="t" anchorCtr="0">
            <a:noAutofit/>
          </a:bodyPr>
          <a:lstStyle>
            <a:lvl1pPr marL="0" marR="0" lvl="0" indent="0"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03" name="Google Shape;103;p17"/>
          <p:cNvSpPr txBox="1">
            <a:spLocks noGrp="1"/>
          </p:cNvSpPr>
          <p:nvPr>
            <p:ph type="subTitle" idx="5"/>
          </p:nvPr>
        </p:nvSpPr>
        <p:spPr>
          <a:xfrm>
            <a:off x="5595300" y="2906075"/>
            <a:ext cx="2055600" cy="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04" name="Google Shape;104;p17"/>
          <p:cNvSpPr txBox="1">
            <a:spLocks noGrp="1"/>
          </p:cNvSpPr>
          <p:nvPr>
            <p:ph type="subTitle" idx="6"/>
          </p:nvPr>
        </p:nvSpPr>
        <p:spPr>
          <a:xfrm>
            <a:off x="5595175" y="3672300"/>
            <a:ext cx="2055600" cy="320400"/>
          </a:xfrm>
          <a:prstGeom prst="rect">
            <a:avLst/>
          </a:prstGeom>
        </p:spPr>
        <p:txBody>
          <a:bodyPr spcFirstLastPara="1" wrap="square" lIns="91425" tIns="91425" rIns="91425" bIns="91425" anchor="t" anchorCtr="0">
            <a:noAutofit/>
          </a:bodyPr>
          <a:lstStyle>
            <a:lvl1pPr marL="0" marR="0" lvl="0" indent="0"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05" name="Google Shape;105;p17"/>
          <p:cNvSpPr txBox="1">
            <a:spLocks noGrp="1"/>
          </p:cNvSpPr>
          <p:nvPr>
            <p:ph type="subTitle" idx="7"/>
          </p:nvPr>
        </p:nvSpPr>
        <p:spPr>
          <a:xfrm>
            <a:off x="5595300" y="4030200"/>
            <a:ext cx="2055600" cy="64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06" name="Google Shape;106;p17"/>
          <p:cNvSpPr/>
          <p:nvPr/>
        </p:nvSpPr>
        <p:spPr>
          <a:xfrm>
            <a:off x="233" y="2757361"/>
            <a:ext cx="3507616" cy="2385738"/>
          </a:xfrm>
          <a:custGeom>
            <a:avLst/>
            <a:gdLst/>
            <a:ahLst/>
            <a:cxnLst/>
            <a:rect l="l" t="t" r="r" b="b"/>
            <a:pathLst>
              <a:path w="109442" h="74438" extrusionOk="0">
                <a:moveTo>
                  <a:pt x="0" y="6768"/>
                </a:moveTo>
                <a:cubicBezTo>
                  <a:pt x="0" y="6768"/>
                  <a:pt x="11362" y="1"/>
                  <a:pt x="18430" y="12415"/>
                </a:cubicBezTo>
                <a:cubicBezTo>
                  <a:pt x="31512" y="35389"/>
                  <a:pt x="54604" y="30761"/>
                  <a:pt x="73000" y="33301"/>
                </a:cubicBezTo>
                <a:cubicBezTo>
                  <a:pt x="82106" y="34554"/>
                  <a:pt x="95857" y="41655"/>
                  <a:pt x="100736" y="53551"/>
                </a:cubicBezTo>
                <a:cubicBezTo>
                  <a:pt x="102858" y="58714"/>
                  <a:pt x="109441" y="74337"/>
                  <a:pt x="109441" y="74337"/>
                </a:cubicBezTo>
                <a:lnTo>
                  <a:pt x="0" y="74437"/>
                </a:lnTo>
                <a:close/>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7"/>
          <p:cNvSpPr/>
          <p:nvPr/>
        </p:nvSpPr>
        <p:spPr>
          <a:xfrm>
            <a:off x="7845432" y="-1022"/>
            <a:ext cx="1298634" cy="4143777"/>
          </a:xfrm>
          <a:custGeom>
            <a:avLst/>
            <a:gdLst/>
            <a:ahLst/>
            <a:cxnLst/>
            <a:rect l="l" t="t" r="r" b="b"/>
            <a:pathLst>
              <a:path w="40519" h="129291" extrusionOk="0">
                <a:moveTo>
                  <a:pt x="6484" y="0"/>
                </a:moveTo>
                <a:cubicBezTo>
                  <a:pt x="6484" y="0"/>
                  <a:pt x="1" y="14202"/>
                  <a:pt x="14420" y="37811"/>
                </a:cubicBezTo>
                <a:cubicBezTo>
                  <a:pt x="28823" y="61404"/>
                  <a:pt x="19215" y="82289"/>
                  <a:pt x="19215" y="82289"/>
                </a:cubicBezTo>
                <a:cubicBezTo>
                  <a:pt x="19215" y="82289"/>
                  <a:pt x="5013" y="115506"/>
                  <a:pt x="40519" y="129291"/>
                </a:cubicBezTo>
                <a:lnTo>
                  <a:pt x="40519" y="0"/>
                </a:lnTo>
                <a:close/>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Five columns">
  <p:cSld name="CUSTOM_5">
    <p:spTree>
      <p:nvGrpSpPr>
        <p:cNvPr id="1" name="Shape 108"/>
        <p:cNvGrpSpPr/>
        <p:nvPr/>
      </p:nvGrpSpPr>
      <p:grpSpPr>
        <a:xfrm>
          <a:off x="0" y="0"/>
          <a:ext cx="0" cy="0"/>
          <a:chOff x="0" y="0"/>
          <a:chExt cx="0" cy="0"/>
        </a:xfrm>
      </p:grpSpPr>
      <p:sp>
        <p:nvSpPr>
          <p:cNvPr id="109" name="Google Shape;109;p18"/>
          <p:cNvSpPr/>
          <p:nvPr/>
        </p:nvSpPr>
        <p:spPr>
          <a:xfrm>
            <a:off x="35" y="124"/>
            <a:ext cx="2446248" cy="1506414"/>
          </a:xfrm>
          <a:custGeom>
            <a:avLst/>
            <a:gdLst/>
            <a:ahLst/>
            <a:cxnLst/>
            <a:rect l="l" t="t" r="r" b="b"/>
            <a:pathLst>
              <a:path w="76326" h="47002" extrusionOk="0">
                <a:moveTo>
                  <a:pt x="0" y="46985"/>
                </a:moveTo>
                <a:cubicBezTo>
                  <a:pt x="5464" y="46834"/>
                  <a:pt x="14737" y="44228"/>
                  <a:pt x="19750" y="29574"/>
                </a:cubicBezTo>
                <a:cubicBezTo>
                  <a:pt x="27168" y="7920"/>
                  <a:pt x="53100" y="14620"/>
                  <a:pt x="53100" y="14620"/>
                </a:cubicBezTo>
                <a:cubicBezTo>
                  <a:pt x="53100" y="14620"/>
                  <a:pt x="76325" y="16057"/>
                  <a:pt x="71997" y="0"/>
                </a:cubicBezTo>
                <a:lnTo>
                  <a:pt x="0" y="0"/>
                </a:lnTo>
                <a:cubicBezTo>
                  <a:pt x="0" y="0"/>
                  <a:pt x="0" y="47001"/>
                  <a:pt x="0" y="46985"/>
                </a:cubicBezTo>
                <a:close/>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8"/>
          <p:cNvSpPr/>
          <p:nvPr/>
        </p:nvSpPr>
        <p:spPr>
          <a:xfrm>
            <a:off x="7618737" y="124"/>
            <a:ext cx="1525163" cy="2402853"/>
          </a:xfrm>
          <a:custGeom>
            <a:avLst/>
            <a:gdLst/>
            <a:ahLst/>
            <a:cxnLst/>
            <a:rect l="l" t="t" r="r" b="b"/>
            <a:pathLst>
              <a:path w="47587" h="74972" extrusionOk="0">
                <a:moveTo>
                  <a:pt x="0" y="0"/>
                </a:moveTo>
                <a:cubicBezTo>
                  <a:pt x="150" y="5364"/>
                  <a:pt x="2790" y="14470"/>
                  <a:pt x="17644" y="19399"/>
                </a:cubicBezTo>
                <a:cubicBezTo>
                  <a:pt x="39583" y="26684"/>
                  <a:pt x="32799" y="52164"/>
                  <a:pt x="32799" y="52164"/>
                </a:cubicBezTo>
                <a:cubicBezTo>
                  <a:pt x="32799" y="52164"/>
                  <a:pt x="31329" y="74971"/>
                  <a:pt x="47586" y="70727"/>
                </a:cubicBezTo>
                <a:lnTo>
                  <a:pt x="47586" y="0"/>
                </a:lnTo>
                <a:cubicBezTo>
                  <a:pt x="47586" y="0"/>
                  <a:pt x="0" y="0"/>
                  <a:pt x="0" y="0"/>
                </a:cubicBezTo>
                <a:close/>
              </a:path>
            </a:pathLst>
          </a:custGeom>
          <a:gradFill>
            <a:gsLst>
              <a:gs pos="0">
                <a:srgbClr val="E3FFD5"/>
              </a:gs>
              <a:gs pos="100000">
                <a:srgbClr val="90EBBA"/>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8"/>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12" name="Google Shape;112;p18"/>
          <p:cNvSpPr txBox="1">
            <a:spLocks noGrp="1"/>
          </p:cNvSpPr>
          <p:nvPr>
            <p:ph type="subTitle" idx="1"/>
          </p:nvPr>
        </p:nvSpPr>
        <p:spPr>
          <a:xfrm>
            <a:off x="3206675" y="1708800"/>
            <a:ext cx="1392300" cy="208500"/>
          </a:xfrm>
          <a:prstGeom prst="rect">
            <a:avLst/>
          </a:prstGeom>
        </p:spPr>
        <p:txBody>
          <a:bodyPr spcFirstLastPara="1" wrap="square" lIns="91425" tIns="91425" rIns="91425" bIns="91425" anchor="ctr" anchorCtr="0">
            <a:noAutofit/>
          </a:bodyPr>
          <a:lstStyle>
            <a:lvl1pPr marL="0" marR="0" lvl="0" indent="0"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113" name="Google Shape;113;p18"/>
          <p:cNvSpPr txBox="1">
            <a:spLocks noGrp="1"/>
          </p:cNvSpPr>
          <p:nvPr>
            <p:ph type="subTitle" idx="2"/>
          </p:nvPr>
        </p:nvSpPr>
        <p:spPr>
          <a:xfrm>
            <a:off x="3206675" y="1938225"/>
            <a:ext cx="1392300" cy="834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100"/>
            </a:lvl1pPr>
            <a:lvl2pPr lvl="1" rtl="0">
              <a:lnSpc>
                <a:spcPct val="100000"/>
              </a:lnSpc>
              <a:spcBef>
                <a:spcPts val="0"/>
              </a:spcBef>
              <a:spcAft>
                <a:spcPts val="0"/>
              </a:spcAft>
              <a:buSzPts val="1000"/>
              <a:buNone/>
              <a:defRPr sz="1000"/>
            </a:lvl2pPr>
            <a:lvl3pPr lvl="2" rtl="0">
              <a:lnSpc>
                <a:spcPct val="100000"/>
              </a:lnSpc>
              <a:spcBef>
                <a:spcPts val="0"/>
              </a:spcBef>
              <a:spcAft>
                <a:spcPts val="0"/>
              </a:spcAft>
              <a:buSzPts val="1000"/>
              <a:buNone/>
              <a:defRPr sz="1000"/>
            </a:lvl3pPr>
            <a:lvl4pPr lvl="3" rtl="0">
              <a:lnSpc>
                <a:spcPct val="100000"/>
              </a:lnSpc>
              <a:spcBef>
                <a:spcPts val="0"/>
              </a:spcBef>
              <a:spcAft>
                <a:spcPts val="0"/>
              </a:spcAft>
              <a:buSzPts val="1000"/>
              <a:buNone/>
              <a:defRPr sz="1000"/>
            </a:lvl4pPr>
            <a:lvl5pPr lvl="4" rtl="0">
              <a:lnSpc>
                <a:spcPct val="100000"/>
              </a:lnSpc>
              <a:spcBef>
                <a:spcPts val="0"/>
              </a:spcBef>
              <a:spcAft>
                <a:spcPts val="0"/>
              </a:spcAft>
              <a:buSzPts val="1000"/>
              <a:buNone/>
              <a:defRPr sz="1000"/>
            </a:lvl5pPr>
            <a:lvl6pPr lvl="5" rtl="0">
              <a:lnSpc>
                <a:spcPct val="100000"/>
              </a:lnSpc>
              <a:spcBef>
                <a:spcPts val="0"/>
              </a:spcBef>
              <a:spcAft>
                <a:spcPts val="0"/>
              </a:spcAft>
              <a:buSzPts val="1000"/>
              <a:buNone/>
              <a:defRPr sz="1000"/>
            </a:lvl6pPr>
            <a:lvl7pPr lvl="6" rtl="0">
              <a:lnSpc>
                <a:spcPct val="100000"/>
              </a:lnSpc>
              <a:spcBef>
                <a:spcPts val="0"/>
              </a:spcBef>
              <a:spcAft>
                <a:spcPts val="0"/>
              </a:spcAft>
              <a:buSzPts val="1000"/>
              <a:buNone/>
              <a:defRPr sz="1000"/>
            </a:lvl7pPr>
            <a:lvl8pPr lvl="7" rtl="0">
              <a:lnSpc>
                <a:spcPct val="100000"/>
              </a:lnSpc>
              <a:spcBef>
                <a:spcPts val="0"/>
              </a:spcBef>
              <a:spcAft>
                <a:spcPts val="0"/>
              </a:spcAft>
              <a:buSzPts val="1000"/>
              <a:buNone/>
              <a:defRPr sz="1000"/>
            </a:lvl8pPr>
            <a:lvl9pPr lvl="8" rtl="0">
              <a:lnSpc>
                <a:spcPct val="100000"/>
              </a:lnSpc>
              <a:spcBef>
                <a:spcPts val="0"/>
              </a:spcBef>
              <a:spcAft>
                <a:spcPts val="0"/>
              </a:spcAft>
              <a:buSzPts val="1000"/>
              <a:buNone/>
              <a:defRPr sz="1000"/>
            </a:lvl9pPr>
          </a:lstStyle>
          <a:p>
            <a:endParaRPr/>
          </a:p>
        </p:txBody>
      </p:sp>
      <p:sp>
        <p:nvSpPr>
          <p:cNvPr id="114" name="Google Shape;114;p18"/>
          <p:cNvSpPr txBox="1">
            <a:spLocks noGrp="1"/>
          </p:cNvSpPr>
          <p:nvPr>
            <p:ph type="subTitle" idx="3"/>
          </p:nvPr>
        </p:nvSpPr>
        <p:spPr>
          <a:xfrm>
            <a:off x="5739468" y="1708800"/>
            <a:ext cx="1392300" cy="208500"/>
          </a:xfrm>
          <a:prstGeom prst="rect">
            <a:avLst/>
          </a:prstGeom>
        </p:spPr>
        <p:txBody>
          <a:bodyPr spcFirstLastPara="1" wrap="square" lIns="91425" tIns="91425" rIns="91425" bIns="91425" anchor="ctr" anchorCtr="0">
            <a:noAutofit/>
          </a:bodyPr>
          <a:lstStyle>
            <a:lvl1pPr marL="0" marR="0" lvl="0" indent="0"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115" name="Google Shape;115;p18"/>
          <p:cNvSpPr txBox="1">
            <a:spLocks noGrp="1"/>
          </p:cNvSpPr>
          <p:nvPr>
            <p:ph type="subTitle" idx="4"/>
          </p:nvPr>
        </p:nvSpPr>
        <p:spPr>
          <a:xfrm>
            <a:off x="5739475" y="1938300"/>
            <a:ext cx="1392300" cy="834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100"/>
            </a:lvl1pPr>
            <a:lvl2pPr lvl="1" rtl="0">
              <a:lnSpc>
                <a:spcPct val="100000"/>
              </a:lnSpc>
              <a:spcBef>
                <a:spcPts val="0"/>
              </a:spcBef>
              <a:spcAft>
                <a:spcPts val="0"/>
              </a:spcAft>
              <a:buSzPts val="1000"/>
              <a:buNone/>
              <a:defRPr sz="1000"/>
            </a:lvl2pPr>
            <a:lvl3pPr lvl="2" rtl="0">
              <a:lnSpc>
                <a:spcPct val="100000"/>
              </a:lnSpc>
              <a:spcBef>
                <a:spcPts val="0"/>
              </a:spcBef>
              <a:spcAft>
                <a:spcPts val="0"/>
              </a:spcAft>
              <a:buSzPts val="1000"/>
              <a:buNone/>
              <a:defRPr sz="1000"/>
            </a:lvl3pPr>
            <a:lvl4pPr lvl="3" rtl="0">
              <a:lnSpc>
                <a:spcPct val="100000"/>
              </a:lnSpc>
              <a:spcBef>
                <a:spcPts val="0"/>
              </a:spcBef>
              <a:spcAft>
                <a:spcPts val="0"/>
              </a:spcAft>
              <a:buSzPts val="1000"/>
              <a:buNone/>
              <a:defRPr sz="1000"/>
            </a:lvl4pPr>
            <a:lvl5pPr lvl="4" rtl="0">
              <a:lnSpc>
                <a:spcPct val="100000"/>
              </a:lnSpc>
              <a:spcBef>
                <a:spcPts val="0"/>
              </a:spcBef>
              <a:spcAft>
                <a:spcPts val="0"/>
              </a:spcAft>
              <a:buSzPts val="1000"/>
              <a:buNone/>
              <a:defRPr sz="1000"/>
            </a:lvl5pPr>
            <a:lvl6pPr lvl="5" rtl="0">
              <a:lnSpc>
                <a:spcPct val="100000"/>
              </a:lnSpc>
              <a:spcBef>
                <a:spcPts val="0"/>
              </a:spcBef>
              <a:spcAft>
                <a:spcPts val="0"/>
              </a:spcAft>
              <a:buSzPts val="1000"/>
              <a:buNone/>
              <a:defRPr sz="1000"/>
            </a:lvl6pPr>
            <a:lvl7pPr lvl="6" rtl="0">
              <a:lnSpc>
                <a:spcPct val="100000"/>
              </a:lnSpc>
              <a:spcBef>
                <a:spcPts val="0"/>
              </a:spcBef>
              <a:spcAft>
                <a:spcPts val="0"/>
              </a:spcAft>
              <a:buSzPts val="1000"/>
              <a:buNone/>
              <a:defRPr sz="1000"/>
            </a:lvl7pPr>
            <a:lvl8pPr lvl="7" rtl="0">
              <a:lnSpc>
                <a:spcPct val="100000"/>
              </a:lnSpc>
              <a:spcBef>
                <a:spcPts val="0"/>
              </a:spcBef>
              <a:spcAft>
                <a:spcPts val="0"/>
              </a:spcAft>
              <a:buSzPts val="1000"/>
              <a:buNone/>
              <a:defRPr sz="1000"/>
            </a:lvl8pPr>
            <a:lvl9pPr lvl="8" rtl="0">
              <a:lnSpc>
                <a:spcPct val="100000"/>
              </a:lnSpc>
              <a:spcBef>
                <a:spcPts val="0"/>
              </a:spcBef>
              <a:spcAft>
                <a:spcPts val="0"/>
              </a:spcAft>
              <a:buSzPts val="1000"/>
              <a:buNone/>
              <a:defRPr sz="1000"/>
            </a:lvl9pPr>
          </a:lstStyle>
          <a:p>
            <a:endParaRPr/>
          </a:p>
        </p:txBody>
      </p:sp>
      <p:sp>
        <p:nvSpPr>
          <p:cNvPr id="116" name="Google Shape;116;p18"/>
          <p:cNvSpPr txBox="1">
            <a:spLocks noGrp="1"/>
          </p:cNvSpPr>
          <p:nvPr>
            <p:ph type="subTitle" idx="5"/>
          </p:nvPr>
        </p:nvSpPr>
        <p:spPr>
          <a:xfrm>
            <a:off x="6879087" y="3430050"/>
            <a:ext cx="1392300" cy="208500"/>
          </a:xfrm>
          <a:prstGeom prst="rect">
            <a:avLst/>
          </a:prstGeom>
        </p:spPr>
        <p:txBody>
          <a:bodyPr spcFirstLastPara="1" wrap="square" lIns="91425" tIns="91425" rIns="91425" bIns="91425" anchor="ctr" anchorCtr="0">
            <a:noAutofit/>
          </a:bodyPr>
          <a:lstStyle>
            <a:lvl1pPr marL="0" marR="0" lvl="0" indent="0"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117" name="Google Shape;117;p18"/>
          <p:cNvSpPr txBox="1">
            <a:spLocks noGrp="1"/>
          </p:cNvSpPr>
          <p:nvPr>
            <p:ph type="subTitle" idx="6"/>
          </p:nvPr>
        </p:nvSpPr>
        <p:spPr>
          <a:xfrm>
            <a:off x="6879076" y="3659575"/>
            <a:ext cx="1392300" cy="834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100"/>
            </a:lvl1pPr>
            <a:lvl2pPr lvl="1" rtl="0">
              <a:lnSpc>
                <a:spcPct val="100000"/>
              </a:lnSpc>
              <a:spcBef>
                <a:spcPts val="0"/>
              </a:spcBef>
              <a:spcAft>
                <a:spcPts val="0"/>
              </a:spcAft>
              <a:buSzPts val="1000"/>
              <a:buNone/>
              <a:defRPr sz="1000"/>
            </a:lvl2pPr>
            <a:lvl3pPr lvl="2" rtl="0">
              <a:lnSpc>
                <a:spcPct val="100000"/>
              </a:lnSpc>
              <a:spcBef>
                <a:spcPts val="0"/>
              </a:spcBef>
              <a:spcAft>
                <a:spcPts val="0"/>
              </a:spcAft>
              <a:buSzPts val="1000"/>
              <a:buNone/>
              <a:defRPr sz="1000"/>
            </a:lvl3pPr>
            <a:lvl4pPr lvl="3" rtl="0">
              <a:lnSpc>
                <a:spcPct val="100000"/>
              </a:lnSpc>
              <a:spcBef>
                <a:spcPts val="0"/>
              </a:spcBef>
              <a:spcAft>
                <a:spcPts val="0"/>
              </a:spcAft>
              <a:buSzPts val="1000"/>
              <a:buNone/>
              <a:defRPr sz="1000"/>
            </a:lvl4pPr>
            <a:lvl5pPr lvl="4" rtl="0">
              <a:lnSpc>
                <a:spcPct val="100000"/>
              </a:lnSpc>
              <a:spcBef>
                <a:spcPts val="0"/>
              </a:spcBef>
              <a:spcAft>
                <a:spcPts val="0"/>
              </a:spcAft>
              <a:buSzPts val="1000"/>
              <a:buNone/>
              <a:defRPr sz="1000"/>
            </a:lvl5pPr>
            <a:lvl6pPr lvl="5" rtl="0">
              <a:lnSpc>
                <a:spcPct val="100000"/>
              </a:lnSpc>
              <a:spcBef>
                <a:spcPts val="0"/>
              </a:spcBef>
              <a:spcAft>
                <a:spcPts val="0"/>
              </a:spcAft>
              <a:buSzPts val="1000"/>
              <a:buNone/>
              <a:defRPr sz="1000"/>
            </a:lvl6pPr>
            <a:lvl7pPr lvl="6" rtl="0">
              <a:lnSpc>
                <a:spcPct val="100000"/>
              </a:lnSpc>
              <a:spcBef>
                <a:spcPts val="0"/>
              </a:spcBef>
              <a:spcAft>
                <a:spcPts val="0"/>
              </a:spcAft>
              <a:buSzPts val="1000"/>
              <a:buNone/>
              <a:defRPr sz="1000"/>
            </a:lvl7pPr>
            <a:lvl8pPr lvl="7" rtl="0">
              <a:lnSpc>
                <a:spcPct val="100000"/>
              </a:lnSpc>
              <a:spcBef>
                <a:spcPts val="0"/>
              </a:spcBef>
              <a:spcAft>
                <a:spcPts val="0"/>
              </a:spcAft>
              <a:buSzPts val="1000"/>
              <a:buNone/>
              <a:defRPr sz="1000"/>
            </a:lvl8pPr>
            <a:lvl9pPr lvl="8" rtl="0">
              <a:lnSpc>
                <a:spcPct val="100000"/>
              </a:lnSpc>
              <a:spcBef>
                <a:spcPts val="0"/>
              </a:spcBef>
              <a:spcAft>
                <a:spcPts val="0"/>
              </a:spcAft>
              <a:buSzPts val="1000"/>
              <a:buNone/>
              <a:defRPr sz="1000"/>
            </a:lvl9pPr>
          </a:lstStyle>
          <a:p>
            <a:endParaRPr/>
          </a:p>
        </p:txBody>
      </p:sp>
      <p:sp>
        <p:nvSpPr>
          <p:cNvPr id="118" name="Google Shape;118;p18"/>
          <p:cNvSpPr txBox="1">
            <a:spLocks noGrp="1"/>
          </p:cNvSpPr>
          <p:nvPr>
            <p:ph type="subTitle" idx="7"/>
          </p:nvPr>
        </p:nvSpPr>
        <p:spPr>
          <a:xfrm>
            <a:off x="4472556" y="3430050"/>
            <a:ext cx="1392300" cy="208500"/>
          </a:xfrm>
          <a:prstGeom prst="rect">
            <a:avLst/>
          </a:prstGeom>
        </p:spPr>
        <p:txBody>
          <a:bodyPr spcFirstLastPara="1" wrap="square" lIns="91425" tIns="91425" rIns="91425" bIns="91425" anchor="ctr" anchorCtr="0">
            <a:noAutofit/>
          </a:bodyPr>
          <a:lstStyle>
            <a:lvl1pPr marL="0" marR="0" lvl="0" indent="0"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119" name="Google Shape;119;p18"/>
          <p:cNvSpPr txBox="1">
            <a:spLocks noGrp="1"/>
          </p:cNvSpPr>
          <p:nvPr>
            <p:ph type="subTitle" idx="8"/>
          </p:nvPr>
        </p:nvSpPr>
        <p:spPr>
          <a:xfrm>
            <a:off x="4472552" y="3659575"/>
            <a:ext cx="1392300" cy="834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100"/>
            </a:lvl1pPr>
            <a:lvl2pPr lvl="1" rtl="0">
              <a:lnSpc>
                <a:spcPct val="100000"/>
              </a:lnSpc>
              <a:spcBef>
                <a:spcPts val="0"/>
              </a:spcBef>
              <a:spcAft>
                <a:spcPts val="0"/>
              </a:spcAft>
              <a:buSzPts val="1000"/>
              <a:buNone/>
              <a:defRPr sz="1000"/>
            </a:lvl2pPr>
            <a:lvl3pPr lvl="2" rtl="0">
              <a:lnSpc>
                <a:spcPct val="100000"/>
              </a:lnSpc>
              <a:spcBef>
                <a:spcPts val="0"/>
              </a:spcBef>
              <a:spcAft>
                <a:spcPts val="0"/>
              </a:spcAft>
              <a:buSzPts val="1000"/>
              <a:buNone/>
              <a:defRPr sz="1000"/>
            </a:lvl3pPr>
            <a:lvl4pPr lvl="3" rtl="0">
              <a:lnSpc>
                <a:spcPct val="100000"/>
              </a:lnSpc>
              <a:spcBef>
                <a:spcPts val="0"/>
              </a:spcBef>
              <a:spcAft>
                <a:spcPts val="0"/>
              </a:spcAft>
              <a:buSzPts val="1000"/>
              <a:buNone/>
              <a:defRPr sz="1000"/>
            </a:lvl4pPr>
            <a:lvl5pPr lvl="4" rtl="0">
              <a:lnSpc>
                <a:spcPct val="100000"/>
              </a:lnSpc>
              <a:spcBef>
                <a:spcPts val="0"/>
              </a:spcBef>
              <a:spcAft>
                <a:spcPts val="0"/>
              </a:spcAft>
              <a:buSzPts val="1000"/>
              <a:buNone/>
              <a:defRPr sz="1000"/>
            </a:lvl5pPr>
            <a:lvl6pPr lvl="5" rtl="0">
              <a:lnSpc>
                <a:spcPct val="100000"/>
              </a:lnSpc>
              <a:spcBef>
                <a:spcPts val="0"/>
              </a:spcBef>
              <a:spcAft>
                <a:spcPts val="0"/>
              </a:spcAft>
              <a:buSzPts val="1000"/>
              <a:buNone/>
              <a:defRPr sz="1000"/>
            </a:lvl6pPr>
            <a:lvl7pPr lvl="6" rtl="0">
              <a:lnSpc>
                <a:spcPct val="100000"/>
              </a:lnSpc>
              <a:spcBef>
                <a:spcPts val="0"/>
              </a:spcBef>
              <a:spcAft>
                <a:spcPts val="0"/>
              </a:spcAft>
              <a:buSzPts val="1000"/>
              <a:buNone/>
              <a:defRPr sz="1000"/>
            </a:lvl7pPr>
            <a:lvl8pPr lvl="7" rtl="0">
              <a:lnSpc>
                <a:spcPct val="100000"/>
              </a:lnSpc>
              <a:spcBef>
                <a:spcPts val="0"/>
              </a:spcBef>
              <a:spcAft>
                <a:spcPts val="0"/>
              </a:spcAft>
              <a:buSzPts val="1000"/>
              <a:buNone/>
              <a:defRPr sz="1000"/>
            </a:lvl8pPr>
            <a:lvl9pPr lvl="8" rtl="0">
              <a:lnSpc>
                <a:spcPct val="100000"/>
              </a:lnSpc>
              <a:spcBef>
                <a:spcPts val="0"/>
              </a:spcBef>
              <a:spcAft>
                <a:spcPts val="0"/>
              </a:spcAft>
              <a:buSzPts val="1000"/>
              <a:buNone/>
              <a:defRPr sz="1000"/>
            </a:lvl9pPr>
          </a:lstStyle>
          <a:p>
            <a:endParaRPr/>
          </a:p>
        </p:txBody>
      </p:sp>
      <p:sp>
        <p:nvSpPr>
          <p:cNvPr id="120" name="Google Shape;120;p18"/>
          <p:cNvSpPr txBox="1">
            <a:spLocks noGrp="1"/>
          </p:cNvSpPr>
          <p:nvPr>
            <p:ph type="subTitle" idx="9"/>
          </p:nvPr>
        </p:nvSpPr>
        <p:spPr>
          <a:xfrm>
            <a:off x="2067072" y="3430050"/>
            <a:ext cx="1392300" cy="208500"/>
          </a:xfrm>
          <a:prstGeom prst="rect">
            <a:avLst/>
          </a:prstGeom>
        </p:spPr>
        <p:txBody>
          <a:bodyPr spcFirstLastPara="1" wrap="square" lIns="91425" tIns="91425" rIns="91425" bIns="91425" anchor="ctr" anchorCtr="0">
            <a:noAutofit/>
          </a:bodyPr>
          <a:lstStyle>
            <a:lvl1pPr marL="0" marR="0" lvl="0" indent="0" rtl="0">
              <a:lnSpc>
                <a:spcPct val="100000"/>
              </a:lnSpc>
              <a:spcBef>
                <a:spcPts val="0"/>
              </a:spcBef>
              <a:spcAft>
                <a:spcPts val="0"/>
              </a:spcAft>
              <a:buSzPts val="2500"/>
              <a:buFont typeface="Pompiere"/>
              <a:buNone/>
              <a:defRPr sz="2000">
                <a:latin typeface="Pompiere"/>
                <a:ea typeface="Pompiere"/>
                <a:cs typeface="Pompiere"/>
                <a:sym typeface="Pompier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121" name="Google Shape;121;p18"/>
          <p:cNvSpPr txBox="1">
            <a:spLocks noGrp="1"/>
          </p:cNvSpPr>
          <p:nvPr>
            <p:ph type="subTitle" idx="13"/>
          </p:nvPr>
        </p:nvSpPr>
        <p:spPr>
          <a:xfrm>
            <a:off x="2067075" y="3659575"/>
            <a:ext cx="1392300" cy="834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100"/>
            </a:lvl1pPr>
            <a:lvl2pPr lvl="1" rtl="0">
              <a:lnSpc>
                <a:spcPct val="100000"/>
              </a:lnSpc>
              <a:spcBef>
                <a:spcPts val="0"/>
              </a:spcBef>
              <a:spcAft>
                <a:spcPts val="0"/>
              </a:spcAft>
              <a:buSzPts val="1000"/>
              <a:buNone/>
              <a:defRPr sz="1000"/>
            </a:lvl2pPr>
            <a:lvl3pPr lvl="2" rtl="0">
              <a:lnSpc>
                <a:spcPct val="100000"/>
              </a:lnSpc>
              <a:spcBef>
                <a:spcPts val="0"/>
              </a:spcBef>
              <a:spcAft>
                <a:spcPts val="0"/>
              </a:spcAft>
              <a:buSzPts val="1000"/>
              <a:buNone/>
              <a:defRPr sz="1000"/>
            </a:lvl3pPr>
            <a:lvl4pPr lvl="3" rtl="0">
              <a:lnSpc>
                <a:spcPct val="100000"/>
              </a:lnSpc>
              <a:spcBef>
                <a:spcPts val="0"/>
              </a:spcBef>
              <a:spcAft>
                <a:spcPts val="0"/>
              </a:spcAft>
              <a:buSzPts val="1000"/>
              <a:buNone/>
              <a:defRPr sz="1000"/>
            </a:lvl4pPr>
            <a:lvl5pPr lvl="4" rtl="0">
              <a:lnSpc>
                <a:spcPct val="100000"/>
              </a:lnSpc>
              <a:spcBef>
                <a:spcPts val="0"/>
              </a:spcBef>
              <a:spcAft>
                <a:spcPts val="0"/>
              </a:spcAft>
              <a:buSzPts val="1000"/>
              <a:buNone/>
              <a:defRPr sz="1000"/>
            </a:lvl5pPr>
            <a:lvl6pPr lvl="5" rtl="0">
              <a:lnSpc>
                <a:spcPct val="100000"/>
              </a:lnSpc>
              <a:spcBef>
                <a:spcPts val="0"/>
              </a:spcBef>
              <a:spcAft>
                <a:spcPts val="0"/>
              </a:spcAft>
              <a:buSzPts val="1000"/>
              <a:buNone/>
              <a:defRPr sz="1000"/>
            </a:lvl6pPr>
            <a:lvl7pPr lvl="6" rtl="0">
              <a:lnSpc>
                <a:spcPct val="100000"/>
              </a:lnSpc>
              <a:spcBef>
                <a:spcPts val="0"/>
              </a:spcBef>
              <a:spcAft>
                <a:spcPts val="0"/>
              </a:spcAft>
              <a:buSzPts val="1000"/>
              <a:buNone/>
              <a:defRPr sz="1000"/>
            </a:lvl7pPr>
            <a:lvl8pPr lvl="7" rtl="0">
              <a:lnSpc>
                <a:spcPct val="100000"/>
              </a:lnSpc>
              <a:spcBef>
                <a:spcPts val="0"/>
              </a:spcBef>
              <a:spcAft>
                <a:spcPts val="0"/>
              </a:spcAft>
              <a:buSzPts val="1000"/>
              <a:buNone/>
              <a:defRPr sz="1000"/>
            </a:lvl8pPr>
            <a:lvl9pPr lvl="8" rtl="0">
              <a:lnSpc>
                <a:spcPct val="100000"/>
              </a:lnSpc>
              <a:spcBef>
                <a:spcPts val="0"/>
              </a:spcBef>
              <a:spcAft>
                <a:spcPts val="0"/>
              </a:spcAft>
              <a:buSzPts val="1000"/>
              <a:buNone/>
              <a:defRPr sz="1000"/>
            </a:lvl9pPr>
          </a:lstStyle>
          <a:p>
            <a:endParaRPr/>
          </a:p>
        </p:txBody>
      </p:sp>
      <p:sp>
        <p:nvSpPr>
          <p:cNvPr id="122" name="Google Shape;122;p18"/>
          <p:cNvSpPr txBox="1">
            <a:spLocks noGrp="1"/>
          </p:cNvSpPr>
          <p:nvPr>
            <p:ph type="title" idx="14" hasCustomPrompt="1"/>
          </p:nvPr>
        </p:nvSpPr>
        <p:spPr>
          <a:xfrm>
            <a:off x="2012325" y="2003425"/>
            <a:ext cx="1071600" cy="351300"/>
          </a:xfrm>
          <a:prstGeom prst="rect">
            <a:avLst/>
          </a:prstGeom>
        </p:spPr>
        <p:txBody>
          <a:bodyPr spcFirstLastPara="1" wrap="square" lIns="91425" tIns="91425" rIns="91425" bIns="91425" anchor="t" anchorCtr="0">
            <a:noAutofit/>
          </a:bodyPr>
          <a:lstStyle>
            <a:lvl1pPr marL="0" marR="0" lvl="0" indent="0" algn="ctr" rtl="0">
              <a:lnSpc>
                <a:spcPct val="100000"/>
              </a:lnSpc>
              <a:spcBef>
                <a:spcPts val="0"/>
              </a:spcBef>
              <a:spcAft>
                <a:spcPts val="0"/>
              </a:spcAft>
              <a:buSzPts val="3500"/>
              <a:buNone/>
              <a:defRPr>
                <a:solidFill>
                  <a:srgbClr val="FFFFFF"/>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t>xx%</a:t>
            </a:r>
          </a:p>
        </p:txBody>
      </p:sp>
      <p:sp>
        <p:nvSpPr>
          <p:cNvPr id="123" name="Google Shape;123;p18"/>
          <p:cNvSpPr txBox="1">
            <a:spLocks noGrp="1"/>
          </p:cNvSpPr>
          <p:nvPr>
            <p:ph type="title" idx="15" hasCustomPrompt="1"/>
          </p:nvPr>
        </p:nvSpPr>
        <p:spPr>
          <a:xfrm>
            <a:off x="4545124" y="2003425"/>
            <a:ext cx="1071600" cy="351300"/>
          </a:xfrm>
          <a:prstGeom prst="rect">
            <a:avLst/>
          </a:prstGeom>
        </p:spPr>
        <p:txBody>
          <a:bodyPr spcFirstLastPara="1" wrap="square" lIns="91425" tIns="91425" rIns="91425" bIns="91425" anchor="t" anchorCtr="0">
            <a:noAutofit/>
          </a:bodyPr>
          <a:lstStyle>
            <a:lvl1pPr marL="0" marR="0" lvl="0" indent="0" algn="ctr" rtl="0">
              <a:lnSpc>
                <a:spcPct val="100000"/>
              </a:lnSpc>
              <a:spcBef>
                <a:spcPts val="0"/>
              </a:spcBef>
              <a:spcAft>
                <a:spcPts val="0"/>
              </a:spcAft>
              <a:buSzPts val="3500"/>
              <a:buNone/>
              <a:defRPr>
                <a:solidFill>
                  <a:srgbClr val="FFFFFF"/>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t>xx%</a:t>
            </a:r>
          </a:p>
        </p:txBody>
      </p:sp>
      <p:sp>
        <p:nvSpPr>
          <p:cNvPr id="124" name="Google Shape;124;p18"/>
          <p:cNvSpPr txBox="1">
            <a:spLocks noGrp="1"/>
          </p:cNvSpPr>
          <p:nvPr>
            <p:ph type="title" idx="16" hasCustomPrompt="1"/>
          </p:nvPr>
        </p:nvSpPr>
        <p:spPr>
          <a:xfrm>
            <a:off x="5684726" y="3724675"/>
            <a:ext cx="1071600" cy="351300"/>
          </a:xfrm>
          <a:prstGeom prst="rect">
            <a:avLst/>
          </a:prstGeom>
        </p:spPr>
        <p:txBody>
          <a:bodyPr spcFirstLastPara="1" wrap="square" lIns="91425" tIns="91425" rIns="91425" bIns="91425" anchor="t" anchorCtr="0">
            <a:noAutofit/>
          </a:bodyPr>
          <a:lstStyle>
            <a:lvl1pPr marL="0" marR="0" lvl="0" indent="0" algn="ctr" rtl="0">
              <a:lnSpc>
                <a:spcPct val="100000"/>
              </a:lnSpc>
              <a:spcBef>
                <a:spcPts val="0"/>
              </a:spcBef>
              <a:spcAft>
                <a:spcPts val="0"/>
              </a:spcAft>
              <a:buSzPts val="3500"/>
              <a:buNone/>
              <a:defRPr>
                <a:solidFill>
                  <a:srgbClr val="FFFFFF"/>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t>xx%</a:t>
            </a:r>
          </a:p>
        </p:txBody>
      </p:sp>
      <p:sp>
        <p:nvSpPr>
          <p:cNvPr id="125" name="Google Shape;125;p18"/>
          <p:cNvSpPr txBox="1">
            <a:spLocks noGrp="1"/>
          </p:cNvSpPr>
          <p:nvPr>
            <p:ph type="title" idx="17" hasCustomPrompt="1"/>
          </p:nvPr>
        </p:nvSpPr>
        <p:spPr>
          <a:xfrm>
            <a:off x="3278200" y="3724675"/>
            <a:ext cx="1071600" cy="351300"/>
          </a:xfrm>
          <a:prstGeom prst="rect">
            <a:avLst/>
          </a:prstGeom>
        </p:spPr>
        <p:txBody>
          <a:bodyPr spcFirstLastPara="1" wrap="square" lIns="91425" tIns="91425" rIns="91425" bIns="91425" anchor="t" anchorCtr="0">
            <a:noAutofit/>
          </a:bodyPr>
          <a:lstStyle>
            <a:lvl1pPr marL="0" marR="0" lvl="0" indent="0" algn="ctr" rtl="0">
              <a:lnSpc>
                <a:spcPct val="100000"/>
              </a:lnSpc>
              <a:spcBef>
                <a:spcPts val="0"/>
              </a:spcBef>
              <a:spcAft>
                <a:spcPts val="0"/>
              </a:spcAft>
              <a:buSzPts val="3500"/>
              <a:buNone/>
              <a:defRPr>
                <a:solidFill>
                  <a:srgbClr val="FFFFFF"/>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t>xx%</a:t>
            </a:r>
          </a:p>
        </p:txBody>
      </p:sp>
      <p:sp>
        <p:nvSpPr>
          <p:cNvPr id="126" name="Google Shape;126;p18"/>
          <p:cNvSpPr txBox="1">
            <a:spLocks noGrp="1"/>
          </p:cNvSpPr>
          <p:nvPr>
            <p:ph type="title" idx="18" hasCustomPrompt="1"/>
          </p:nvPr>
        </p:nvSpPr>
        <p:spPr>
          <a:xfrm>
            <a:off x="872625" y="3724675"/>
            <a:ext cx="1071600" cy="351300"/>
          </a:xfrm>
          <a:prstGeom prst="rect">
            <a:avLst/>
          </a:prstGeom>
        </p:spPr>
        <p:txBody>
          <a:bodyPr spcFirstLastPara="1" wrap="square" lIns="91425" tIns="91425" rIns="91425" bIns="91425" anchor="t" anchorCtr="0">
            <a:noAutofit/>
          </a:bodyPr>
          <a:lstStyle>
            <a:lvl1pPr marL="0" marR="0" lvl="0" indent="0" algn="ctr" rtl="0">
              <a:lnSpc>
                <a:spcPct val="100000"/>
              </a:lnSpc>
              <a:spcBef>
                <a:spcPts val="0"/>
              </a:spcBef>
              <a:spcAft>
                <a:spcPts val="0"/>
              </a:spcAft>
              <a:buSzPts val="3500"/>
              <a:buNone/>
              <a:defRPr>
                <a:solidFill>
                  <a:srgbClr val="FFFFFF"/>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t>xx%</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hanks">
  <p:cSld name="CUSTOM_13">
    <p:spTree>
      <p:nvGrpSpPr>
        <p:cNvPr id="1" name="Shape 246"/>
        <p:cNvGrpSpPr/>
        <p:nvPr/>
      </p:nvGrpSpPr>
      <p:grpSpPr>
        <a:xfrm>
          <a:off x="0" y="0"/>
          <a:ext cx="0" cy="0"/>
          <a:chOff x="0" y="0"/>
          <a:chExt cx="0" cy="0"/>
        </a:xfrm>
      </p:grpSpPr>
      <p:sp>
        <p:nvSpPr>
          <p:cNvPr id="247" name="Google Shape;247;p31"/>
          <p:cNvSpPr txBox="1">
            <a:spLocks noGrp="1"/>
          </p:cNvSpPr>
          <p:nvPr>
            <p:ph type="title"/>
          </p:nvPr>
        </p:nvSpPr>
        <p:spPr>
          <a:xfrm>
            <a:off x="5446800" y="540000"/>
            <a:ext cx="2534400" cy="122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71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49" name="Google Shape;249;p31"/>
          <p:cNvSpPr txBox="1">
            <a:spLocks noGrp="1"/>
          </p:cNvSpPr>
          <p:nvPr>
            <p:ph type="subTitle" idx="1"/>
          </p:nvPr>
        </p:nvSpPr>
        <p:spPr>
          <a:xfrm>
            <a:off x="5446800" y="1767600"/>
            <a:ext cx="2538000" cy="1170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2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50" name="Google Shape;250;p31"/>
          <p:cNvSpPr/>
          <p:nvPr/>
        </p:nvSpPr>
        <p:spPr>
          <a:xfrm rot="-5400000" flipH="1">
            <a:off x="1002303" y="1182572"/>
            <a:ext cx="2669183" cy="5447538"/>
          </a:xfrm>
          <a:custGeom>
            <a:avLst/>
            <a:gdLst/>
            <a:ahLst/>
            <a:cxnLst/>
            <a:rect l="l" t="t" r="r" b="b"/>
            <a:pathLst>
              <a:path w="103718" h="170796" extrusionOk="0">
                <a:moveTo>
                  <a:pt x="42136" y="0"/>
                </a:moveTo>
                <a:cubicBezTo>
                  <a:pt x="23819" y="0"/>
                  <a:pt x="12197" y="18853"/>
                  <a:pt x="12197" y="18853"/>
                </a:cubicBezTo>
                <a:cubicBezTo>
                  <a:pt x="4205" y="35426"/>
                  <a:pt x="16082" y="50720"/>
                  <a:pt x="25376" y="59376"/>
                </a:cubicBezTo>
                <a:cubicBezTo>
                  <a:pt x="38089" y="71252"/>
                  <a:pt x="38114" y="91563"/>
                  <a:pt x="25032" y="103021"/>
                </a:cubicBezTo>
                <a:cubicBezTo>
                  <a:pt x="23729" y="104152"/>
                  <a:pt x="22352" y="105185"/>
                  <a:pt x="20901" y="106119"/>
                </a:cubicBezTo>
                <a:cubicBezTo>
                  <a:pt x="0" y="119324"/>
                  <a:pt x="3787" y="145437"/>
                  <a:pt x="19868" y="162084"/>
                </a:cubicBezTo>
                <a:cubicBezTo>
                  <a:pt x="26221" y="168644"/>
                  <a:pt x="37060" y="170795"/>
                  <a:pt x="48541" y="170795"/>
                </a:cubicBezTo>
                <a:cubicBezTo>
                  <a:pt x="62923" y="170795"/>
                  <a:pt x="78311" y="167420"/>
                  <a:pt x="87144" y="165109"/>
                </a:cubicBezTo>
                <a:cubicBezTo>
                  <a:pt x="92554" y="163682"/>
                  <a:pt x="98136" y="162945"/>
                  <a:pt x="103717" y="162871"/>
                </a:cubicBezTo>
                <a:lnTo>
                  <a:pt x="100349" y="5452"/>
                </a:lnTo>
                <a:cubicBezTo>
                  <a:pt x="94789" y="6066"/>
                  <a:pt x="89568" y="6312"/>
                  <a:pt x="84776" y="6312"/>
                </a:cubicBezTo>
                <a:cubicBezTo>
                  <a:pt x="72892" y="6312"/>
                  <a:pt x="63653" y="4803"/>
                  <a:pt x="58449" y="3681"/>
                </a:cubicBezTo>
                <a:cubicBezTo>
                  <a:pt x="56211" y="3189"/>
                  <a:pt x="53974" y="2550"/>
                  <a:pt x="51810" y="1739"/>
                </a:cubicBezTo>
                <a:cubicBezTo>
                  <a:pt x="48415" y="522"/>
                  <a:pt x="45183" y="0"/>
                  <a:pt x="42136" y="0"/>
                </a:cubicBezTo>
                <a:close/>
              </a:path>
            </a:pathLst>
          </a:custGeom>
          <a:gradFill>
            <a:gsLst>
              <a:gs pos="0">
                <a:srgbClr val="E3FFD5"/>
              </a:gs>
              <a:gs pos="100000">
                <a:srgbClr val="90EBBA"/>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E10D0-4202-B50E-A4F8-1CDF424546F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320114-699D-6612-9132-FB55A69AC3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C1E79B-79B1-FB8C-C8DF-BC5833C22E3F}"/>
              </a:ext>
            </a:extLst>
          </p:cNvPr>
          <p:cNvSpPr>
            <a:spLocks noGrp="1"/>
          </p:cNvSpPr>
          <p:nvPr>
            <p:ph type="dt" sz="half" idx="10"/>
          </p:nvPr>
        </p:nvSpPr>
        <p:spPr/>
        <p:txBody>
          <a:bodyPr/>
          <a:lstStyle/>
          <a:p>
            <a:fld id="{C45B3E8F-6940-40E3-A0FB-7B142EE7B68E}" type="datetimeFigureOut">
              <a:rPr lang="en-US" smtClean="0"/>
              <a:t>7/6/2026</a:t>
            </a:fld>
            <a:endParaRPr lang="en-US"/>
          </a:p>
        </p:txBody>
      </p:sp>
      <p:sp>
        <p:nvSpPr>
          <p:cNvPr id="5" name="Footer Placeholder 4">
            <a:extLst>
              <a:ext uri="{FF2B5EF4-FFF2-40B4-BE49-F238E27FC236}">
                <a16:creationId xmlns:a16="http://schemas.microsoft.com/office/drawing/2014/main" id="{47EE73C9-792C-86B0-D0FD-7269392DD6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1EC28D-F33C-0BB4-FE62-BA6558ABB8FB}"/>
              </a:ext>
            </a:extLst>
          </p:cNvPr>
          <p:cNvSpPr>
            <a:spLocks noGrp="1"/>
          </p:cNvSpPr>
          <p:nvPr>
            <p:ph type="sldNum" sz="quarter" idx="12"/>
          </p:nvPr>
        </p:nvSpPr>
        <p:spPr/>
        <p:txBody>
          <a:bodyPr/>
          <a:lstStyle/>
          <a:p>
            <a:fld id="{5BC1325D-78AE-4EF5-B408-BF3377593928}" type="slidenum">
              <a:rPr lang="en-US" smtClean="0"/>
              <a:t>‹#›</a:t>
            </a:fld>
            <a:endParaRPr lang="en-US"/>
          </a:p>
        </p:txBody>
      </p:sp>
    </p:spTree>
    <p:extLst>
      <p:ext uri="{BB962C8B-B14F-4D97-AF65-F5344CB8AC3E}">
        <p14:creationId xmlns:p14="http://schemas.microsoft.com/office/powerpoint/2010/main" val="1954665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8D426-6396-E71B-BC70-F8C477B039CD}"/>
              </a:ext>
            </a:extLst>
          </p:cNvPr>
          <p:cNvSpPr>
            <a:spLocks noGrp="1"/>
          </p:cNvSpPr>
          <p:nvPr>
            <p:ph type="ctrTitle"/>
          </p:nvPr>
        </p:nvSpPr>
        <p:spPr>
          <a:xfrm>
            <a:off x="1143000" y="841774"/>
            <a:ext cx="6858000" cy="1790702"/>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59E190C4-C07C-6AA7-DDA8-76168B1F91D8}"/>
              </a:ext>
            </a:extLst>
          </p:cNvPr>
          <p:cNvSpPr>
            <a:spLocks noGrp="1"/>
          </p:cNvSpPr>
          <p:nvPr>
            <p:ph type="subTitle" idx="1"/>
          </p:nvPr>
        </p:nvSpPr>
        <p:spPr>
          <a:xfrm>
            <a:off x="1143000" y="2701530"/>
            <a:ext cx="6858000" cy="1241820"/>
          </a:xfrm>
        </p:spPr>
        <p:txBody>
          <a:bodyPr/>
          <a:lstStyle>
            <a:lvl1pPr marL="0" indent="0" algn="ctr">
              <a:buNone/>
              <a:defRPr sz="1800"/>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DEA01088-DEE9-C6D4-17C3-3EA8F5715DC5}"/>
              </a:ext>
            </a:extLst>
          </p:cNvPr>
          <p:cNvSpPr>
            <a:spLocks noGrp="1"/>
          </p:cNvSpPr>
          <p:nvPr>
            <p:ph type="dt" sz="half" idx="10"/>
          </p:nvPr>
        </p:nvSpPr>
        <p:spPr/>
        <p:txBody>
          <a:bodyPr/>
          <a:lstStyle/>
          <a:p>
            <a:pPr defTabSz="685796">
              <a:buClrTx/>
            </a:pPr>
            <a:fld id="{C45B3E8F-6940-40E3-A0FB-7B142EE7B68E}" type="datetimeFigureOut">
              <a:rPr lang="en-US" kern="1200" smtClean="0">
                <a:solidFill>
                  <a:prstClr val="black">
                    <a:tint val="75000"/>
                  </a:prstClr>
                </a:solidFill>
                <a:latin typeface="Calibri" panose="020F0502020204030204"/>
                <a:ea typeface="+mn-ea"/>
                <a:cs typeface="+mn-cs"/>
              </a:rPr>
              <a:pPr defTabSz="685796">
                <a:buClrTx/>
              </a:pPr>
              <a:t>7/6/2026</a:t>
            </a:fld>
            <a:endParaRPr lang="en-US" kern="1200">
              <a:solidFill>
                <a:prstClr val="black">
                  <a:tint val="75000"/>
                </a:prstClr>
              </a:solidFill>
              <a:latin typeface="Calibri" panose="020F0502020204030204"/>
              <a:ea typeface="+mn-ea"/>
              <a:cs typeface="+mn-cs"/>
            </a:endParaRPr>
          </a:p>
        </p:txBody>
      </p:sp>
      <p:sp>
        <p:nvSpPr>
          <p:cNvPr id="5" name="Footer Placeholder 4">
            <a:extLst>
              <a:ext uri="{FF2B5EF4-FFF2-40B4-BE49-F238E27FC236}">
                <a16:creationId xmlns:a16="http://schemas.microsoft.com/office/drawing/2014/main" id="{86146561-5ACF-2672-31C2-0882C1DFEE24}"/>
              </a:ext>
            </a:extLst>
          </p:cNvPr>
          <p:cNvSpPr>
            <a:spLocks noGrp="1"/>
          </p:cNvSpPr>
          <p:nvPr>
            <p:ph type="ftr" sz="quarter" idx="11"/>
          </p:nvPr>
        </p:nvSpPr>
        <p:spPr/>
        <p:txBody>
          <a:bodyPr/>
          <a:lstStyle/>
          <a:p>
            <a:pPr defTabSz="685796">
              <a:buClrTx/>
            </a:pPr>
            <a:endParaRPr lang="en-US" kern="1200">
              <a:solidFill>
                <a:prstClr val="black">
                  <a:tint val="75000"/>
                </a:prstClr>
              </a:solidFill>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3AEA779D-F564-BFD7-E0BC-983AF22E5E40}"/>
              </a:ext>
            </a:extLst>
          </p:cNvPr>
          <p:cNvSpPr>
            <a:spLocks noGrp="1"/>
          </p:cNvSpPr>
          <p:nvPr>
            <p:ph type="sldNum" sz="quarter" idx="12"/>
          </p:nvPr>
        </p:nvSpPr>
        <p:spPr/>
        <p:txBody>
          <a:bodyPr/>
          <a:lstStyle/>
          <a:p>
            <a:pPr defTabSz="685796">
              <a:buClrTx/>
            </a:pPr>
            <a:fld id="{5BC1325D-78AE-4EF5-B408-BF3377593928}" type="slidenum">
              <a:rPr lang="en-US" kern="1200" smtClean="0">
                <a:solidFill>
                  <a:prstClr val="black">
                    <a:tint val="75000"/>
                  </a:prstClr>
                </a:solidFill>
                <a:latin typeface="Calibri" panose="020F0502020204030204"/>
                <a:ea typeface="+mn-ea"/>
                <a:cs typeface="+mn-cs"/>
              </a:rPr>
              <a:pPr defTabSz="685796">
                <a:buClrTx/>
              </a:pPr>
              <a:t>‹#›</a:t>
            </a:fld>
            <a:endParaRPr lang="en-US" kern="1200">
              <a:solidFill>
                <a:prstClr val="black">
                  <a:tint val="75000"/>
                </a:prstClr>
              </a:solidFill>
              <a:latin typeface="Calibri" panose="020F0502020204030204"/>
              <a:ea typeface="+mn-ea"/>
              <a:cs typeface="+mn-cs"/>
            </a:endParaRPr>
          </a:p>
        </p:txBody>
      </p:sp>
    </p:spTree>
    <p:extLst>
      <p:ext uri="{BB962C8B-B14F-4D97-AF65-F5344CB8AC3E}">
        <p14:creationId xmlns:p14="http://schemas.microsoft.com/office/powerpoint/2010/main" val="1644912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E10D0-4202-B50E-A4F8-1CDF424546F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320114-699D-6612-9132-FB55A69AC3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C1E79B-79B1-FB8C-C8DF-BC5833C22E3F}"/>
              </a:ext>
            </a:extLst>
          </p:cNvPr>
          <p:cNvSpPr>
            <a:spLocks noGrp="1"/>
          </p:cNvSpPr>
          <p:nvPr>
            <p:ph type="dt" sz="half" idx="10"/>
          </p:nvPr>
        </p:nvSpPr>
        <p:spPr/>
        <p:txBody>
          <a:bodyPr/>
          <a:lstStyle/>
          <a:p>
            <a:pPr defTabSz="685796">
              <a:buClrTx/>
            </a:pPr>
            <a:fld id="{C45B3E8F-6940-40E3-A0FB-7B142EE7B68E}" type="datetimeFigureOut">
              <a:rPr lang="en-US" kern="1200" smtClean="0">
                <a:solidFill>
                  <a:prstClr val="black">
                    <a:tint val="75000"/>
                  </a:prstClr>
                </a:solidFill>
                <a:latin typeface="Calibri" panose="020F0502020204030204"/>
                <a:ea typeface="+mn-ea"/>
                <a:cs typeface="+mn-cs"/>
              </a:rPr>
              <a:pPr defTabSz="685796">
                <a:buClrTx/>
              </a:pPr>
              <a:t>7/6/2026</a:t>
            </a:fld>
            <a:endParaRPr lang="en-US" kern="1200">
              <a:solidFill>
                <a:prstClr val="black">
                  <a:tint val="75000"/>
                </a:prstClr>
              </a:solidFill>
              <a:latin typeface="Calibri" panose="020F0502020204030204"/>
              <a:ea typeface="+mn-ea"/>
              <a:cs typeface="+mn-cs"/>
            </a:endParaRPr>
          </a:p>
        </p:txBody>
      </p:sp>
      <p:sp>
        <p:nvSpPr>
          <p:cNvPr id="5" name="Footer Placeholder 4">
            <a:extLst>
              <a:ext uri="{FF2B5EF4-FFF2-40B4-BE49-F238E27FC236}">
                <a16:creationId xmlns:a16="http://schemas.microsoft.com/office/drawing/2014/main" id="{47EE73C9-792C-86B0-D0FD-7269392DD6A7}"/>
              </a:ext>
            </a:extLst>
          </p:cNvPr>
          <p:cNvSpPr>
            <a:spLocks noGrp="1"/>
          </p:cNvSpPr>
          <p:nvPr>
            <p:ph type="ftr" sz="quarter" idx="11"/>
          </p:nvPr>
        </p:nvSpPr>
        <p:spPr/>
        <p:txBody>
          <a:bodyPr/>
          <a:lstStyle/>
          <a:p>
            <a:pPr defTabSz="685796">
              <a:buClrTx/>
            </a:pPr>
            <a:endParaRPr lang="en-US" kern="1200">
              <a:solidFill>
                <a:prstClr val="black">
                  <a:tint val="75000"/>
                </a:prstClr>
              </a:solidFill>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EF1EC28D-F33C-0BB4-FE62-BA6558ABB8FB}"/>
              </a:ext>
            </a:extLst>
          </p:cNvPr>
          <p:cNvSpPr>
            <a:spLocks noGrp="1"/>
          </p:cNvSpPr>
          <p:nvPr>
            <p:ph type="sldNum" sz="quarter" idx="12"/>
          </p:nvPr>
        </p:nvSpPr>
        <p:spPr/>
        <p:txBody>
          <a:bodyPr/>
          <a:lstStyle/>
          <a:p>
            <a:pPr defTabSz="685796">
              <a:buClrTx/>
            </a:pPr>
            <a:fld id="{5BC1325D-78AE-4EF5-B408-BF3377593928}" type="slidenum">
              <a:rPr lang="en-US" kern="1200" smtClean="0">
                <a:solidFill>
                  <a:prstClr val="black">
                    <a:tint val="75000"/>
                  </a:prstClr>
                </a:solidFill>
                <a:latin typeface="Calibri" panose="020F0502020204030204"/>
                <a:ea typeface="+mn-ea"/>
                <a:cs typeface="+mn-cs"/>
              </a:rPr>
              <a:pPr defTabSz="685796">
                <a:buClrTx/>
              </a:pPr>
              <a:t>‹#›</a:t>
            </a:fld>
            <a:endParaRPr lang="en-US" kern="1200">
              <a:solidFill>
                <a:prstClr val="black">
                  <a:tint val="75000"/>
                </a:prstClr>
              </a:solidFill>
              <a:latin typeface="Calibri" panose="020F0502020204030204"/>
              <a:ea typeface="+mn-ea"/>
              <a:cs typeface="+mn-cs"/>
            </a:endParaRPr>
          </a:p>
        </p:txBody>
      </p:sp>
    </p:spTree>
    <p:extLst>
      <p:ext uri="{BB962C8B-B14F-4D97-AF65-F5344CB8AC3E}">
        <p14:creationId xmlns:p14="http://schemas.microsoft.com/office/powerpoint/2010/main" val="371115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C8613-A55E-9817-48F6-D6BC71E32B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EB4D9FB-12C7-A5CE-1290-59AE105DE35F}"/>
              </a:ext>
            </a:extLst>
          </p:cNvPr>
          <p:cNvSpPr>
            <a:spLocks noGrp="1"/>
          </p:cNvSpPr>
          <p:nvPr>
            <p:ph sz="half" idx="1"/>
          </p:nvPr>
        </p:nvSpPr>
        <p:spPr>
          <a:xfrm>
            <a:off x="628650" y="1369221"/>
            <a:ext cx="3886200" cy="3263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89A519E-3E5D-61EC-AF29-37333F262DA4}"/>
              </a:ext>
            </a:extLst>
          </p:cNvPr>
          <p:cNvSpPr>
            <a:spLocks noGrp="1"/>
          </p:cNvSpPr>
          <p:nvPr>
            <p:ph sz="half" idx="2"/>
          </p:nvPr>
        </p:nvSpPr>
        <p:spPr>
          <a:xfrm>
            <a:off x="4629150" y="1369221"/>
            <a:ext cx="3886200" cy="3263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BB7248-0C02-C8D9-BE45-AE5C6C46CFB1}"/>
              </a:ext>
            </a:extLst>
          </p:cNvPr>
          <p:cNvSpPr>
            <a:spLocks noGrp="1"/>
          </p:cNvSpPr>
          <p:nvPr>
            <p:ph type="dt" sz="half" idx="10"/>
          </p:nvPr>
        </p:nvSpPr>
        <p:spPr/>
        <p:txBody>
          <a:bodyPr/>
          <a:lstStyle/>
          <a:p>
            <a:pPr defTabSz="685796">
              <a:buClrTx/>
            </a:pPr>
            <a:fld id="{C45B3E8F-6940-40E3-A0FB-7B142EE7B68E}" type="datetimeFigureOut">
              <a:rPr lang="en-US" kern="1200" smtClean="0">
                <a:solidFill>
                  <a:prstClr val="black">
                    <a:tint val="75000"/>
                  </a:prstClr>
                </a:solidFill>
                <a:latin typeface="Calibri" panose="020F0502020204030204"/>
                <a:ea typeface="+mn-ea"/>
                <a:cs typeface="+mn-cs"/>
              </a:rPr>
              <a:pPr defTabSz="685796">
                <a:buClrTx/>
              </a:pPr>
              <a:t>7/6/2026</a:t>
            </a:fld>
            <a:endParaRPr lang="en-US" kern="1200">
              <a:solidFill>
                <a:prstClr val="black">
                  <a:tint val="75000"/>
                </a:prstClr>
              </a:solidFill>
              <a:latin typeface="Calibri" panose="020F0502020204030204"/>
              <a:ea typeface="+mn-ea"/>
              <a:cs typeface="+mn-cs"/>
            </a:endParaRPr>
          </a:p>
        </p:txBody>
      </p:sp>
      <p:sp>
        <p:nvSpPr>
          <p:cNvPr id="6" name="Footer Placeholder 5">
            <a:extLst>
              <a:ext uri="{FF2B5EF4-FFF2-40B4-BE49-F238E27FC236}">
                <a16:creationId xmlns:a16="http://schemas.microsoft.com/office/drawing/2014/main" id="{62EAAC88-37DC-839C-B785-268704046EB9}"/>
              </a:ext>
            </a:extLst>
          </p:cNvPr>
          <p:cNvSpPr>
            <a:spLocks noGrp="1"/>
          </p:cNvSpPr>
          <p:nvPr>
            <p:ph type="ftr" sz="quarter" idx="11"/>
          </p:nvPr>
        </p:nvSpPr>
        <p:spPr/>
        <p:txBody>
          <a:bodyPr/>
          <a:lstStyle/>
          <a:p>
            <a:pPr defTabSz="685796">
              <a:buClrTx/>
            </a:pPr>
            <a:endParaRPr lang="en-US" kern="1200">
              <a:solidFill>
                <a:prstClr val="black">
                  <a:tint val="75000"/>
                </a:prstClr>
              </a:solidFill>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4F7EACA2-6C2D-1035-3722-6BBC222CE905}"/>
              </a:ext>
            </a:extLst>
          </p:cNvPr>
          <p:cNvSpPr>
            <a:spLocks noGrp="1"/>
          </p:cNvSpPr>
          <p:nvPr>
            <p:ph type="sldNum" sz="quarter" idx="12"/>
          </p:nvPr>
        </p:nvSpPr>
        <p:spPr/>
        <p:txBody>
          <a:bodyPr/>
          <a:lstStyle/>
          <a:p>
            <a:pPr defTabSz="685796">
              <a:buClrTx/>
            </a:pPr>
            <a:fld id="{5BC1325D-78AE-4EF5-B408-BF3377593928}" type="slidenum">
              <a:rPr lang="en-US" kern="1200" smtClean="0">
                <a:solidFill>
                  <a:prstClr val="black">
                    <a:tint val="75000"/>
                  </a:prstClr>
                </a:solidFill>
                <a:latin typeface="Calibri" panose="020F0502020204030204"/>
                <a:ea typeface="+mn-ea"/>
                <a:cs typeface="+mn-cs"/>
              </a:rPr>
              <a:pPr defTabSz="685796">
                <a:buClrTx/>
              </a:pPr>
              <a:t>‹#›</a:t>
            </a:fld>
            <a:endParaRPr lang="en-US" kern="1200">
              <a:solidFill>
                <a:prstClr val="black">
                  <a:tint val="75000"/>
                </a:prstClr>
              </a:solidFill>
              <a:latin typeface="Calibri" panose="020F0502020204030204"/>
              <a:ea typeface="+mn-ea"/>
              <a:cs typeface="+mn-cs"/>
            </a:endParaRPr>
          </a:p>
        </p:txBody>
      </p:sp>
    </p:spTree>
    <p:extLst>
      <p:ext uri="{BB962C8B-B14F-4D97-AF65-F5344CB8AC3E}">
        <p14:creationId xmlns:p14="http://schemas.microsoft.com/office/powerpoint/2010/main" val="12224024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61722" y="48006"/>
            <a:ext cx="9011412" cy="3840479"/>
          </a:xfrm>
        </p:spPr>
        <p:txBody>
          <a:bodyPr>
            <a:normAutofit/>
          </a:bodyPr>
          <a:lstStyle>
            <a:lvl1pPr>
              <a:defRPr sz="825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816102" y="4020659"/>
            <a:ext cx="7527798" cy="425196"/>
          </a:xfrm>
        </p:spPr>
        <p:txBody>
          <a:bodyPr anchor="b" anchorCtr="0">
            <a:normAutofit/>
          </a:bodyPr>
          <a:lstStyle>
            <a:lvl1pPr marL="0" indent="0" algn="r">
              <a:lnSpc>
                <a:spcPct val="100000"/>
              </a:lnSpc>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0C224B-B62F-48AA-BC68-1B9C8897FE81}" type="datetimeFigureOut">
              <a:rPr lang="en-US" smtClean="0"/>
              <a:t>7/6/2026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FACADFAA-CE33-4740-B07A-8BE25C15D40B}" type="slidenum">
              <a:rPr lang="en-US" smtClean="0"/>
              <a:t>‹#›</a:t>
            </a:fld>
            <a:endParaRPr lang="en-US"/>
          </a:p>
        </p:txBody>
      </p:sp>
    </p:spTree>
    <p:extLst>
      <p:ext uri="{BB962C8B-B14F-4D97-AF65-F5344CB8AC3E}">
        <p14:creationId xmlns:p14="http://schemas.microsoft.com/office/powerpoint/2010/main" val="1611155201"/>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570C-48F8-B8F7-40C5-748606987E0C}"/>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402B4FA-FA7F-6963-C300-21CEE8AFCB1A}"/>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50AEEC-4C7E-A012-1226-FD559BEE7101}"/>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6D8A33E-4D23-8167-7806-9693BF155346}"/>
              </a:ext>
            </a:extLst>
          </p:cNvPr>
          <p:cNvSpPr>
            <a:spLocks noGrp="1"/>
          </p:cNvSpPr>
          <p:nvPr>
            <p:ph type="dt" sz="half" idx="10"/>
          </p:nvPr>
        </p:nvSpPr>
        <p:spPr/>
        <p:txBody>
          <a:bodyPr/>
          <a:lstStyle/>
          <a:p>
            <a:fld id="{2A0C224B-B62F-48AA-BC68-1B9C8897FE81}" type="datetimeFigureOut">
              <a:rPr lang="en-US" smtClean="0"/>
              <a:t>7/6/2026</a:t>
            </a:fld>
            <a:endParaRPr lang="en-US"/>
          </a:p>
        </p:txBody>
      </p:sp>
      <p:sp>
        <p:nvSpPr>
          <p:cNvPr id="6" name="Footer Placeholder 5">
            <a:extLst>
              <a:ext uri="{FF2B5EF4-FFF2-40B4-BE49-F238E27FC236}">
                <a16:creationId xmlns:a16="http://schemas.microsoft.com/office/drawing/2014/main" id="{709CE733-DF7C-1008-0BE9-62B6375154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19B25E-E3FB-BBD3-A057-FBA1143E7A24}"/>
              </a:ext>
            </a:extLst>
          </p:cNvPr>
          <p:cNvSpPr>
            <a:spLocks noGrp="1"/>
          </p:cNvSpPr>
          <p:nvPr>
            <p:ph type="sldNum" sz="quarter" idx="12"/>
          </p:nvPr>
        </p:nvSpPr>
        <p:spPr/>
        <p:txBody>
          <a:bodyPr/>
          <a:lstStyle/>
          <a:p>
            <a:fld id="{FACADFAA-CE33-4740-B07A-8BE25C15D40B}" type="slidenum">
              <a:rPr lang="en-US" smtClean="0"/>
              <a:t>‹#›</a:t>
            </a:fld>
            <a:endParaRPr lang="en-US"/>
          </a:p>
        </p:txBody>
      </p:sp>
    </p:spTree>
    <p:extLst>
      <p:ext uri="{BB962C8B-B14F-4D97-AF65-F5344CB8AC3E}">
        <p14:creationId xmlns:p14="http://schemas.microsoft.com/office/powerpoint/2010/main" val="1049424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2.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1pPr>
            <a:lvl2pPr lvl="1"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2pPr>
            <a:lvl3pPr lvl="2"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3pPr>
            <a:lvl4pPr lvl="3"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4pPr>
            <a:lvl5pPr lvl="4"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5pPr>
            <a:lvl6pPr lvl="5"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6pPr>
            <a:lvl7pPr lvl="6"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7pPr>
            <a:lvl8pPr lvl="7"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8pPr>
            <a:lvl9pPr lvl="8" rtl="0">
              <a:spcBef>
                <a:spcPts val="0"/>
              </a:spcBef>
              <a:spcAft>
                <a:spcPts val="0"/>
              </a:spcAft>
              <a:buClr>
                <a:schemeClr val="dk1"/>
              </a:buClr>
              <a:buSzPts val="3500"/>
              <a:buFont typeface="Pompiere"/>
              <a:buNone/>
              <a:defRPr sz="3500">
                <a:solidFill>
                  <a:schemeClr val="dk1"/>
                </a:solidFill>
                <a:latin typeface="Pompiere"/>
                <a:ea typeface="Pompiere"/>
                <a:cs typeface="Pompiere"/>
                <a:sym typeface="Pompier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chemeClr val="dk1"/>
              </a:buClr>
              <a:buSzPts val="1800"/>
              <a:buFont typeface="Hind"/>
              <a:buChar char="●"/>
              <a:defRPr sz="1800">
                <a:solidFill>
                  <a:schemeClr val="dk1"/>
                </a:solidFill>
                <a:latin typeface="Hind"/>
                <a:ea typeface="Hind"/>
                <a:cs typeface="Hind"/>
                <a:sym typeface="Hind"/>
              </a:defRPr>
            </a:lvl1pPr>
            <a:lvl2pPr marL="914400" lvl="1" indent="-317500" rtl="0">
              <a:lnSpc>
                <a:spcPct val="115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2pPr>
            <a:lvl3pPr marL="1371600" lvl="2" indent="-317500" rtl="0">
              <a:lnSpc>
                <a:spcPct val="115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3pPr>
            <a:lvl4pPr marL="1828800" lvl="3" indent="-317500" rtl="0">
              <a:lnSpc>
                <a:spcPct val="115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4pPr>
            <a:lvl5pPr marL="2286000" lvl="4" indent="-317500" rtl="0">
              <a:lnSpc>
                <a:spcPct val="115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5pPr>
            <a:lvl6pPr marL="2743200" lvl="5" indent="-317500" rtl="0">
              <a:lnSpc>
                <a:spcPct val="115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6pPr>
            <a:lvl7pPr marL="3200400" lvl="6" indent="-317500" rtl="0">
              <a:lnSpc>
                <a:spcPct val="115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7pPr>
            <a:lvl8pPr marL="3657600" lvl="7" indent="-317500" rtl="0">
              <a:lnSpc>
                <a:spcPct val="115000"/>
              </a:lnSpc>
              <a:spcBef>
                <a:spcPts val="1600"/>
              </a:spcBef>
              <a:spcAft>
                <a:spcPts val="0"/>
              </a:spcAft>
              <a:buClr>
                <a:schemeClr val="dk1"/>
              </a:buClr>
              <a:buSzPts val="1400"/>
              <a:buFont typeface="Hind"/>
              <a:buChar char="○"/>
              <a:defRPr>
                <a:solidFill>
                  <a:schemeClr val="dk1"/>
                </a:solidFill>
                <a:latin typeface="Hind"/>
                <a:ea typeface="Hind"/>
                <a:cs typeface="Hind"/>
                <a:sym typeface="Hind"/>
              </a:defRPr>
            </a:lvl8pPr>
            <a:lvl9pPr marL="4114800" lvl="8" indent="-317500" rtl="0">
              <a:lnSpc>
                <a:spcPct val="115000"/>
              </a:lnSpc>
              <a:spcBef>
                <a:spcPts val="1600"/>
              </a:spcBef>
              <a:spcAft>
                <a:spcPts val="1600"/>
              </a:spcAft>
              <a:buClr>
                <a:schemeClr val="dk1"/>
              </a:buClr>
              <a:buSzPts val="1400"/>
              <a:buFont typeface="Hind"/>
              <a:buChar char="■"/>
              <a:defRPr>
                <a:solidFill>
                  <a:schemeClr val="dk1"/>
                </a:solidFill>
                <a:latin typeface="Hind"/>
                <a:ea typeface="Hind"/>
                <a:cs typeface="Hind"/>
                <a:sym typeface="Hi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5" r:id="rId5"/>
    <p:sldLayoutId id="2147483656" r:id="rId6"/>
    <p:sldLayoutId id="2147483658" r:id="rId7"/>
    <p:sldLayoutId id="2147483660" r:id="rId8"/>
    <p:sldLayoutId id="2147483662" r:id="rId9"/>
    <p:sldLayoutId id="2147483663" r:id="rId10"/>
    <p:sldLayoutId id="2147483664" r:id="rId11"/>
    <p:sldLayoutId id="2147483677" r:id="rId12"/>
    <p:sldLayoutId id="2147483687"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FCF8B4-F763-9DD1-AF6A-61E55610351E}"/>
              </a:ext>
            </a:extLst>
          </p:cNvPr>
          <p:cNvSpPr>
            <a:spLocks noGrp="1"/>
          </p:cNvSpPr>
          <p:nvPr>
            <p:ph type="title"/>
          </p:nvPr>
        </p:nvSpPr>
        <p:spPr>
          <a:xfrm>
            <a:off x="628650" y="273848"/>
            <a:ext cx="7886700" cy="99417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BA1D010-EDBF-8760-C7A7-6E0112CC8361}"/>
              </a:ext>
            </a:extLst>
          </p:cNvPr>
          <p:cNvSpPr>
            <a:spLocks noGrp="1"/>
          </p:cNvSpPr>
          <p:nvPr>
            <p:ph type="body" idx="1"/>
          </p:nvPr>
        </p:nvSpPr>
        <p:spPr>
          <a:xfrm>
            <a:off x="628650" y="1369221"/>
            <a:ext cx="7886700" cy="32635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3F4523-9C21-3708-B921-7DE41A95A4A0}"/>
              </a:ext>
            </a:extLst>
          </p:cNvPr>
          <p:cNvSpPr>
            <a:spLocks noGrp="1"/>
          </p:cNvSpPr>
          <p:nvPr>
            <p:ph type="dt" sz="half" idx="2"/>
          </p:nvPr>
        </p:nvSpPr>
        <p:spPr>
          <a:xfrm>
            <a:off x="628650" y="4767270"/>
            <a:ext cx="2057400" cy="273842"/>
          </a:xfrm>
          <a:prstGeom prst="rect">
            <a:avLst/>
          </a:prstGeom>
        </p:spPr>
        <p:txBody>
          <a:bodyPr vert="horz" lIns="91440" tIns="45720" rIns="91440" bIns="45720" rtlCol="0" anchor="ctr"/>
          <a:lstStyle>
            <a:lvl1pPr algn="l">
              <a:defRPr sz="900">
                <a:solidFill>
                  <a:schemeClr val="tx1">
                    <a:tint val="75000"/>
                  </a:schemeClr>
                </a:solidFill>
              </a:defRPr>
            </a:lvl1pPr>
          </a:lstStyle>
          <a:p>
            <a:fld id="{C45B3E8F-6940-40E3-A0FB-7B142EE7B68E}" type="datetimeFigureOut">
              <a:rPr lang="en-US" smtClean="0"/>
              <a:t>7/6/2026</a:t>
            </a:fld>
            <a:endParaRPr lang="en-US"/>
          </a:p>
        </p:txBody>
      </p:sp>
      <p:sp>
        <p:nvSpPr>
          <p:cNvPr id="5" name="Footer Placeholder 4">
            <a:extLst>
              <a:ext uri="{FF2B5EF4-FFF2-40B4-BE49-F238E27FC236}">
                <a16:creationId xmlns:a16="http://schemas.microsoft.com/office/drawing/2014/main" id="{91032C33-D0CC-1A61-5118-68741F53C5E0}"/>
              </a:ext>
            </a:extLst>
          </p:cNvPr>
          <p:cNvSpPr>
            <a:spLocks noGrp="1"/>
          </p:cNvSpPr>
          <p:nvPr>
            <p:ph type="ftr" sz="quarter" idx="3"/>
          </p:nvPr>
        </p:nvSpPr>
        <p:spPr>
          <a:xfrm>
            <a:off x="3028950" y="4767270"/>
            <a:ext cx="3086100" cy="273842"/>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02E5BEB-92B0-EA28-C985-50C423B991A6}"/>
              </a:ext>
            </a:extLst>
          </p:cNvPr>
          <p:cNvSpPr>
            <a:spLocks noGrp="1"/>
          </p:cNvSpPr>
          <p:nvPr>
            <p:ph type="sldNum" sz="quarter" idx="4"/>
          </p:nvPr>
        </p:nvSpPr>
        <p:spPr>
          <a:xfrm>
            <a:off x="6457950" y="4767270"/>
            <a:ext cx="2057400" cy="273842"/>
          </a:xfrm>
          <a:prstGeom prst="rect">
            <a:avLst/>
          </a:prstGeom>
        </p:spPr>
        <p:txBody>
          <a:bodyPr vert="horz" lIns="91440" tIns="45720" rIns="91440" bIns="45720" rtlCol="0" anchor="ctr"/>
          <a:lstStyle>
            <a:lvl1pPr algn="r">
              <a:defRPr sz="900">
                <a:solidFill>
                  <a:schemeClr val="tx1">
                    <a:tint val="75000"/>
                  </a:schemeClr>
                </a:solidFill>
              </a:defRPr>
            </a:lvl1pPr>
          </a:lstStyle>
          <a:p>
            <a:fld id="{5BC1325D-78AE-4EF5-B408-BF3377593928}" type="slidenum">
              <a:rPr lang="en-US" smtClean="0"/>
              <a:t>‹#›</a:t>
            </a:fld>
            <a:endParaRPr lang="en-US"/>
          </a:p>
        </p:txBody>
      </p:sp>
    </p:spTree>
    <p:extLst>
      <p:ext uri="{BB962C8B-B14F-4D97-AF65-F5344CB8AC3E}">
        <p14:creationId xmlns:p14="http://schemas.microsoft.com/office/powerpoint/2010/main" val="4162009872"/>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Lst>
  <p:txStyles>
    <p:titleStyle>
      <a:lvl1pPr algn="l" defTabSz="685783"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46" indent="-171446" algn="l" defTabSz="685783"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2.jpe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svg"/><Relationship Id="rId7"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5.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261"/>
        <p:cNvGrpSpPr/>
        <p:nvPr/>
      </p:nvGrpSpPr>
      <p:grpSpPr>
        <a:xfrm>
          <a:off x="0" y="0"/>
          <a:ext cx="0" cy="0"/>
          <a:chOff x="0" y="0"/>
          <a:chExt cx="0" cy="0"/>
        </a:xfrm>
      </p:grpSpPr>
      <p:sp useBgFill="1">
        <p:nvSpPr>
          <p:cNvPr id="262" name="Google Shape;262;p35"/>
          <p:cNvSpPr txBox="1">
            <a:spLocks noGrp="1"/>
          </p:cNvSpPr>
          <p:nvPr>
            <p:ph type="ctrTitle"/>
          </p:nvPr>
        </p:nvSpPr>
        <p:spPr>
          <a:xfrm>
            <a:off x="5416016" y="339196"/>
            <a:ext cx="3090000" cy="319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3600" b="1" dirty="0">
                <a:solidFill>
                  <a:schemeClr val="accent5">
                    <a:lumMod val="10000"/>
                  </a:schemeClr>
                </a:solidFill>
              </a:rPr>
              <a:t>LCHS7000 </a:t>
            </a:r>
            <a:br>
              <a:rPr lang="en-US" sz="3600" b="1" dirty="0">
                <a:solidFill>
                  <a:schemeClr val="accent5">
                    <a:lumMod val="10000"/>
                  </a:schemeClr>
                </a:solidFill>
              </a:rPr>
            </a:br>
            <a:r>
              <a:rPr lang="en-US" sz="3600" b="1" dirty="0">
                <a:solidFill>
                  <a:schemeClr val="accent5">
                    <a:lumMod val="10000"/>
                  </a:schemeClr>
                </a:solidFill>
              </a:rPr>
              <a:t>Social Epidemiology and Public Health Development</a:t>
            </a:r>
            <a:br>
              <a:rPr lang="en-US" sz="2800" dirty="0">
                <a:solidFill>
                  <a:schemeClr val="accent5">
                    <a:lumMod val="10000"/>
                  </a:schemeClr>
                </a:solidFill>
              </a:rPr>
            </a:br>
            <a:r>
              <a:rPr lang="en-US" sz="2800" dirty="0">
                <a:solidFill>
                  <a:schemeClr val="accent5">
                    <a:lumMod val="10000"/>
                  </a:schemeClr>
                </a:solidFill>
              </a:rPr>
              <a:t>Component 1</a:t>
            </a:r>
            <a:br>
              <a:rPr lang="en-US" sz="2800" dirty="0">
                <a:solidFill>
                  <a:schemeClr val="accent5">
                    <a:lumMod val="10000"/>
                  </a:schemeClr>
                </a:solidFill>
              </a:rPr>
            </a:br>
            <a:r>
              <a:rPr lang="en-US" sz="2800" dirty="0">
                <a:solidFill>
                  <a:schemeClr val="accent5">
                    <a:lumMod val="10000"/>
                  </a:schemeClr>
                </a:solidFill>
              </a:rPr>
              <a:t>Group Presentation</a:t>
            </a:r>
            <a:br>
              <a:rPr lang="en-US" sz="2800" dirty="0">
                <a:solidFill>
                  <a:schemeClr val="accent5">
                    <a:lumMod val="10000"/>
                  </a:schemeClr>
                </a:solidFill>
              </a:rPr>
            </a:br>
            <a:r>
              <a:rPr lang="en-US" sz="2800" dirty="0">
                <a:solidFill>
                  <a:schemeClr val="accent5">
                    <a:lumMod val="10000"/>
                  </a:schemeClr>
                </a:solidFill>
              </a:rPr>
              <a:t>(Practice intervention)</a:t>
            </a:r>
            <a:endParaRPr sz="2800" dirty="0">
              <a:solidFill>
                <a:schemeClr val="accent5">
                  <a:lumMod val="10000"/>
                </a:schemeClr>
              </a:solidFill>
            </a:endParaRPr>
          </a:p>
        </p:txBody>
      </p:sp>
      <p:sp>
        <p:nvSpPr>
          <p:cNvPr id="263" name="Google Shape;263;p35"/>
          <p:cNvSpPr txBox="1">
            <a:spLocks noGrp="1"/>
          </p:cNvSpPr>
          <p:nvPr>
            <p:ph type="subTitle" idx="1"/>
          </p:nvPr>
        </p:nvSpPr>
        <p:spPr>
          <a:xfrm>
            <a:off x="5556078" y="3588663"/>
            <a:ext cx="4286463" cy="121564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dirty="0">
                <a:solidFill>
                  <a:schemeClr val="accent5">
                    <a:lumMod val="10000"/>
                  </a:schemeClr>
                </a:solidFill>
                <a:latin typeface="Abadi" panose="020B0604020104020204" pitchFamily="34" charset="0"/>
              </a:rPr>
              <a:t>Group Members:</a:t>
            </a:r>
          </a:p>
          <a:p>
            <a:pPr marL="0" lvl="0" indent="0"/>
            <a:r>
              <a:rPr lang="en-US" sz="1400" b="1" dirty="0">
                <a:solidFill>
                  <a:schemeClr val="accent5">
                    <a:lumMod val="10000"/>
                  </a:schemeClr>
                </a:solidFill>
                <a:latin typeface="Abadi" panose="020B0604020104020204" pitchFamily="34" charset="0"/>
              </a:rPr>
              <a:t>Manan </a:t>
            </a:r>
            <a:r>
              <a:rPr lang="en-US" sz="1400" b="1" dirty="0" err="1">
                <a:solidFill>
                  <a:schemeClr val="accent5">
                    <a:lumMod val="10000"/>
                  </a:schemeClr>
                </a:solidFill>
                <a:latin typeface="Abadi" panose="020B0604020104020204" pitchFamily="34" charset="0"/>
              </a:rPr>
              <a:t>Pradyumanbhai</a:t>
            </a:r>
            <a:r>
              <a:rPr lang="en-US" sz="1400" b="1" dirty="0">
                <a:solidFill>
                  <a:schemeClr val="accent5">
                    <a:lumMod val="10000"/>
                  </a:schemeClr>
                </a:solidFill>
                <a:latin typeface="Abadi" panose="020B0604020104020204" pitchFamily="34" charset="0"/>
              </a:rPr>
              <a:t> Soni (2538344 )</a:t>
            </a:r>
          </a:p>
          <a:p>
            <a:pPr marL="0" lvl="0" indent="0"/>
            <a:r>
              <a:rPr lang="en-US" sz="1400" b="1" dirty="0">
                <a:solidFill>
                  <a:schemeClr val="accent5">
                    <a:lumMod val="10000"/>
                  </a:schemeClr>
                </a:solidFill>
                <a:latin typeface="Abadi" panose="020B0604020104020204" pitchFamily="34" charset="0"/>
              </a:rPr>
              <a:t>Agomuo Onuoha Confidence Chinonyerem (2244624)</a:t>
            </a:r>
          </a:p>
          <a:p>
            <a:pPr marL="0" lvl="0" indent="0"/>
            <a:r>
              <a:rPr lang="en-US" sz="1400" b="1" dirty="0">
                <a:solidFill>
                  <a:schemeClr val="accent5">
                    <a:lumMod val="10000"/>
                  </a:schemeClr>
                </a:solidFill>
                <a:latin typeface="Abadi" panose="020B0604020104020204" pitchFamily="34" charset="0"/>
              </a:rPr>
              <a:t>Danielle Gotz Colombo Das Candeias (2231187)</a:t>
            </a:r>
          </a:p>
          <a:p>
            <a:pPr marL="0" lvl="0" indent="0" algn="l" rtl="0">
              <a:spcBef>
                <a:spcPts val="0"/>
              </a:spcBef>
              <a:spcAft>
                <a:spcPts val="0"/>
              </a:spcAft>
              <a:buNone/>
            </a:pPr>
            <a:endParaRPr lang="en" sz="1400" b="1" dirty="0">
              <a:solidFill>
                <a:schemeClr val="accent5">
                  <a:lumMod val="10000"/>
                </a:schemeClr>
              </a:solidFill>
              <a:latin typeface="Abadi" panose="020B0604020104020204" pitchFamily="34" charset="0"/>
            </a:endParaRPr>
          </a:p>
        </p:txBody>
      </p:sp>
      <p:pic>
        <p:nvPicPr>
          <p:cNvPr id="3" name="Picture 2" descr="University of Wales Trinity Saint David Logo Vector - (.SVG + .PNG) -  Tukuz.Com">
            <a:extLst>
              <a:ext uri="{FF2B5EF4-FFF2-40B4-BE49-F238E27FC236}">
                <a16:creationId xmlns:a16="http://schemas.microsoft.com/office/drawing/2014/main" id="{6B902A9A-578D-F1FB-19E6-2698C1A69B49}"/>
              </a:ext>
            </a:extLst>
          </p:cNvPr>
          <p:cNvPicPr>
            <a:picLocks noChangeAspect="1"/>
          </p:cNvPicPr>
          <p:nvPr/>
        </p:nvPicPr>
        <p:blipFill>
          <a:blip r:embed="rId3"/>
          <a:stretch>
            <a:fillRect/>
          </a:stretch>
        </p:blipFill>
        <p:spPr>
          <a:xfrm>
            <a:off x="79148" y="0"/>
            <a:ext cx="2656795" cy="1476983"/>
          </a:xfrm>
          <a:prstGeom prst="rect">
            <a:avLst/>
          </a:prstGeom>
        </p:spPr>
      </p:pic>
      <p:pic>
        <p:nvPicPr>
          <p:cNvPr id="4" name="Picture 3">
            <a:extLst>
              <a:ext uri="{FF2B5EF4-FFF2-40B4-BE49-F238E27FC236}">
                <a16:creationId xmlns:a16="http://schemas.microsoft.com/office/drawing/2014/main" id="{F0EB5468-33D2-E580-4A8B-463431595F4A}"/>
              </a:ext>
            </a:extLst>
          </p:cNvPr>
          <p:cNvPicPr>
            <a:picLocks noChangeAspect="1"/>
          </p:cNvPicPr>
          <p:nvPr/>
        </p:nvPicPr>
        <p:blipFill>
          <a:blip r:embed="rId4"/>
          <a:stretch>
            <a:fillRect/>
          </a:stretch>
        </p:blipFill>
        <p:spPr>
          <a:xfrm>
            <a:off x="-1" y="1804800"/>
            <a:ext cx="5264728" cy="343221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sp>
        <p:nvSpPr>
          <p:cNvPr id="442" name="Google Shape;442;p38"/>
          <p:cNvSpPr txBox="1">
            <a:spLocks noGrp="1"/>
          </p:cNvSpPr>
          <p:nvPr>
            <p:ph type="title"/>
          </p:nvPr>
        </p:nvSpPr>
        <p:spPr>
          <a:xfrm>
            <a:off x="139199" y="3572076"/>
            <a:ext cx="4911772" cy="900000"/>
          </a:xfrm>
          <a:prstGeom prst="rect">
            <a:avLst/>
          </a:prstGeom>
        </p:spPr>
        <p:txBody>
          <a:bodyPr spcFirstLastPara="1" wrap="square" lIns="91425" tIns="91425" rIns="91425" bIns="91425" anchor="b" anchorCtr="0">
            <a:noAutofit/>
          </a:bodyPr>
          <a:lstStyle/>
          <a:p>
            <a:pPr algn="ctr"/>
            <a:r>
              <a:rPr lang="en-IN" sz="4000" b="1" dirty="0"/>
              <a:t>Task 1 Rationale</a:t>
            </a:r>
            <a:br>
              <a:rPr lang="en-IN" sz="4000" b="1" dirty="0"/>
            </a:br>
            <a:br>
              <a:rPr lang="en-IN" sz="4000" b="1" dirty="0"/>
            </a:br>
            <a:r>
              <a:rPr lang="en-IN" sz="2000" b="1" dirty="0">
                <a:latin typeface="Abadi" panose="020B0604020104020204" pitchFamily="34" charset="0"/>
              </a:rPr>
              <a:t>Manan </a:t>
            </a:r>
            <a:r>
              <a:rPr lang="en-IN" sz="2000" b="1" dirty="0" err="1">
                <a:latin typeface="Abadi" panose="020B0604020104020204" pitchFamily="34" charset="0"/>
              </a:rPr>
              <a:t>Pradyumanbhai</a:t>
            </a:r>
            <a:r>
              <a:rPr lang="en-IN" sz="2000" b="1" dirty="0">
                <a:latin typeface="Abadi" panose="020B0604020104020204" pitchFamily="34" charset="0"/>
              </a:rPr>
              <a:t> Soni</a:t>
            </a:r>
            <a:br>
              <a:rPr lang="en-IN" sz="2000" b="1" dirty="0">
                <a:latin typeface="Abadi" panose="020B0604020104020204" pitchFamily="34" charset="0"/>
              </a:rPr>
            </a:br>
            <a:br>
              <a:rPr lang="en-IN" sz="2000" b="1" dirty="0">
                <a:latin typeface="Abadi" panose="020B0604020104020204" pitchFamily="34" charset="0"/>
              </a:rPr>
            </a:br>
            <a:r>
              <a:rPr lang="en-IN" sz="1800" b="1" dirty="0">
                <a:latin typeface="Abadi" panose="020B0604020104020204" pitchFamily="34" charset="0"/>
              </a:rPr>
              <a:t>Student ID: </a:t>
            </a:r>
            <a:r>
              <a:rPr lang="en-IN" sz="1800" dirty="0">
                <a:latin typeface="Abadi" panose="020B0604020104020204" pitchFamily="34" charset="0"/>
              </a:rPr>
              <a:t>2538344</a:t>
            </a:r>
            <a:br>
              <a:rPr lang="en-IN" sz="1800" b="1" dirty="0">
                <a:latin typeface="Abadi" panose="020B0604020104020204" pitchFamily="34" charset="0"/>
              </a:rPr>
            </a:br>
            <a:r>
              <a:rPr lang="en-IN" sz="2000" b="1" dirty="0">
                <a:latin typeface="Abadi" panose="020B0604020104020204" pitchFamily="34" charset="0"/>
              </a:rPr>
              <a:t> </a:t>
            </a:r>
            <a:br>
              <a:rPr lang="en-IN" sz="2000" b="1" dirty="0">
                <a:latin typeface="Abadi" panose="020B0604020104020204" pitchFamily="34" charset="0"/>
              </a:rPr>
            </a:br>
            <a:br>
              <a:rPr lang="en" sz="2000" b="1" dirty="0">
                <a:latin typeface="Abadi" panose="020B0604020104020204" pitchFamily="34" charset="0"/>
              </a:rPr>
            </a:br>
            <a:r>
              <a:rPr lang="en-IN" sz="4800" b="1" dirty="0"/>
              <a:t> </a:t>
            </a:r>
            <a:endParaRPr sz="4000" b="1" dirty="0"/>
          </a:p>
        </p:txBody>
      </p:sp>
      <p:grpSp>
        <p:nvGrpSpPr>
          <p:cNvPr id="444" name="Google Shape;444;p38"/>
          <p:cNvGrpSpPr/>
          <p:nvPr/>
        </p:nvGrpSpPr>
        <p:grpSpPr>
          <a:xfrm>
            <a:off x="5247496" y="678574"/>
            <a:ext cx="3682737" cy="4188102"/>
            <a:chOff x="5247496" y="678574"/>
            <a:chExt cx="3682737" cy="4188102"/>
          </a:xfrm>
        </p:grpSpPr>
        <p:sp>
          <p:nvSpPr>
            <p:cNvPr id="445" name="Google Shape;445;p38"/>
            <p:cNvSpPr/>
            <p:nvPr/>
          </p:nvSpPr>
          <p:spPr>
            <a:xfrm>
              <a:off x="7299561" y="765718"/>
              <a:ext cx="123745" cy="123745"/>
            </a:xfrm>
            <a:custGeom>
              <a:avLst/>
              <a:gdLst/>
              <a:ahLst/>
              <a:cxnLst/>
              <a:rect l="l" t="t" r="r" b="b"/>
              <a:pathLst>
                <a:path w="3861" h="3861" extrusionOk="0">
                  <a:moveTo>
                    <a:pt x="1" y="0"/>
                  </a:moveTo>
                  <a:lnTo>
                    <a:pt x="1" y="1922"/>
                  </a:lnTo>
                  <a:cubicBezTo>
                    <a:pt x="1" y="2991"/>
                    <a:pt x="870" y="3860"/>
                    <a:pt x="1939" y="3860"/>
                  </a:cubicBezTo>
                  <a:cubicBezTo>
                    <a:pt x="3008" y="3860"/>
                    <a:pt x="3861" y="2991"/>
                    <a:pt x="3861" y="1922"/>
                  </a:cubicBezTo>
                  <a:lnTo>
                    <a:pt x="3861" y="418"/>
                  </a:lnTo>
                  <a:lnTo>
                    <a:pt x="3008" y="418"/>
                  </a:lnTo>
                  <a:lnTo>
                    <a:pt x="3008" y="1922"/>
                  </a:lnTo>
                  <a:cubicBezTo>
                    <a:pt x="3008" y="2523"/>
                    <a:pt x="2524" y="3008"/>
                    <a:pt x="1939" y="3008"/>
                  </a:cubicBezTo>
                  <a:cubicBezTo>
                    <a:pt x="1338" y="3008"/>
                    <a:pt x="853" y="2523"/>
                    <a:pt x="853" y="1922"/>
                  </a:cubicBezTo>
                  <a:lnTo>
                    <a:pt x="853" y="0"/>
                  </a:ln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8"/>
            <p:cNvSpPr/>
            <p:nvPr/>
          </p:nvSpPr>
          <p:spPr>
            <a:xfrm>
              <a:off x="6798876" y="765718"/>
              <a:ext cx="124258" cy="123745"/>
            </a:xfrm>
            <a:custGeom>
              <a:avLst/>
              <a:gdLst/>
              <a:ahLst/>
              <a:cxnLst/>
              <a:rect l="l" t="t" r="r" b="b"/>
              <a:pathLst>
                <a:path w="3877" h="3861" extrusionOk="0">
                  <a:moveTo>
                    <a:pt x="0" y="0"/>
                  </a:moveTo>
                  <a:lnTo>
                    <a:pt x="0" y="1922"/>
                  </a:lnTo>
                  <a:cubicBezTo>
                    <a:pt x="0" y="2991"/>
                    <a:pt x="869" y="3860"/>
                    <a:pt x="1939" y="3860"/>
                  </a:cubicBezTo>
                  <a:cubicBezTo>
                    <a:pt x="3008" y="3860"/>
                    <a:pt x="3860" y="2991"/>
                    <a:pt x="3877" y="1922"/>
                  </a:cubicBezTo>
                  <a:lnTo>
                    <a:pt x="3877" y="418"/>
                  </a:lnTo>
                  <a:lnTo>
                    <a:pt x="3008" y="418"/>
                  </a:lnTo>
                  <a:lnTo>
                    <a:pt x="3008" y="1922"/>
                  </a:lnTo>
                  <a:cubicBezTo>
                    <a:pt x="3008" y="2523"/>
                    <a:pt x="2523" y="3008"/>
                    <a:pt x="1939" y="3008"/>
                  </a:cubicBezTo>
                  <a:cubicBezTo>
                    <a:pt x="1337" y="3008"/>
                    <a:pt x="852" y="2523"/>
                    <a:pt x="852" y="1922"/>
                  </a:cubicBezTo>
                  <a:lnTo>
                    <a:pt x="852" y="0"/>
                  </a:ln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8"/>
            <p:cNvSpPr/>
            <p:nvPr/>
          </p:nvSpPr>
          <p:spPr>
            <a:xfrm>
              <a:off x="7084281" y="678574"/>
              <a:ext cx="66440" cy="4168263"/>
            </a:xfrm>
            <a:custGeom>
              <a:avLst/>
              <a:gdLst/>
              <a:ahLst/>
              <a:cxnLst/>
              <a:rect l="l" t="t" r="r" b="b"/>
              <a:pathLst>
                <a:path w="2073" h="130055" extrusionOk="0">
                  <a:moveTo>
                    <a:pt x="1037" y="0"/>
                  </a:moveTo>
                  <a:cubicBezTo>
                    <a:pt x="523" y="0"/>
                    <a:pt x="9" y="338"/>
                    <a:pt x="1" y="1015"/>
                  </a:cubicBezTo>
                  <a:lnTo>
                    <a:pt x="1" y="130055"/>
                  </a:lnTo>
                  <a:lnTo>
                    <a:pt x="2073" y="130055"/>
                  </a:lnTo>
                  <a:lnTo>
                    <a:pt x="2073" y="1015"/>
                  </a:lnTo>
                  <a:cubicBezTo>
                    <a:pt x="2065" y="338"/>
                    <a:pt x="1551" y="0"/>
                    <a:pt x="1037"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8"/>
            <p:cNvSpPr/>
            <p:nvPr/>
          </p:nvSpPr>
          <p:spPr>
            <a:xfrm>
              <a:off x="6847592" y="741071"/>
              <a:ext cx="527511" cy="49293"/>
            </a:xfrm>
            <a:custGeom>
              <a:avLst/>
              <a:gdLst/>
              <a:ahLst/>
              <a:cxnLst/>
              <a:rect l="l" t="t" r="r" b="b"/>
              <a:pathLst>
                <a:path w="16459" h="1538" extrusionOk="0">
                  <a:moveTo>
                    <a:pt x="1020" y="1"/>
                  </a:moveTo>
                  <a:cubicBezTo>
                    <a:pt x="1" y="1"/>
                    <a:pt x="1" y="1538"/>
                    <a:pt x="1020" y="1538"/>
                  </a:cubicBezTo>
                  <a:lnTo>
                    <a:pt x="15423" y="1538"/>
                  </a:lnTo>
                  <a:cubicBezTo>
                    <a:pt x="16459" y="1538"/>
                    <a:pt x="16459" y="1"/>
                    <a:pt x="15423"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8"/>
            <p:cNvSpPr/>
            <p:nvPr/>
          </p:nvSpPr>
          <p:spPr>
            <a:xfrm>
              <a:off x="7299561" y="2580004"/>
              <a:ext cx="123745" cy="123745"/>
            </a:xfrm>
            <a:custGeom>
              <a:avLst/>
              <a:gdLst/>
              <a:ahLst/>
              <a:cxnLst/>
              <a:rect l="l" t="t" r="r" b="b"/>
              <a:pathLst>
                <a:path w="3861" h="3861" extrusionOk="0">
                  <a:moveTo>
                    <a:pt x="1" y="1"/>
                  </a:moveTo>
                  <a:lnTo>
                    <a:pt x="1" y="1922"/>
                  </a:lnTo>
                  <a:cubicBezTo>
                    <a:pt x="1" y="2992"/>
                    <a:pt x="870" y="3860"/>
                    <a:pt x="1939" y="3860"/>
                  </a:cubicBezTo>
                  <a:cubicBezTo>
                    <a:pt x="3008" y="3860"/>
                    <a:pt x="3861" y="2992"/>
                    <a:pt x="3861" y="1922"/>
                  </a:cubicBezTo>
                  <a:lnTo>
                    <a:pt x="3861" y="419"/>
                  </a:lnTo>
                  <a:lnTo>
                    <a:pt x="3008" y="419"/>
                  </a:lnTo>
                  <a:lnTo>
                    <a:pt x="3008" y="1922"/>
                  </a:lnTo>
                  <a:cubicBezTo>
                    <a:pt x="3008" y="2524"/>
                    <a:pt x="2524" y="3008"/>
                    <a:pt x="1939" y="3008"/>
                  </a:cubicBezTo>
                  <a:cubicBezTo>
                    <a:pt x="1338" y="3008"/>
                    <a:pt x="853" y="2524"/>
                    <a:pt x="853" y="1922"/>
                  </a:cubicBezTo>
                  <a:lnTo>
                    <a:pt x="853" y="1"/>
                  </a:ln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8"/>
            <p:cNvSpPr/>
            <p:nvPr/>
          </p:nvSpPr>
          <p:spPr>
            <a:xfrm>
              <a:off x="6798876" y="2580004"/>
              <a:ext cx="124258" cy="123745"/>
            </a:xfrm>
            <a:custGeom>
              <a:avLst/>
              <a:gdLst/>
              <a:ahLst/>
              <a:cxnLst/>
              <a:rect l="l" t="t" r="r" b="b"/>
              <a:pathLst>
                <a:path w="3877" h="3861" extrusionOk="0">
                  <a:moveTo>
                    <a:pt x="0" y="1"/>
                  </a:moveTo>
                  <a:lnTo>
                    <a:pt x="0" y="1922"/>
                  </a:lnTo>
                  <a:cubicBezTo>
                    <a:pt x="0" y="2992"/>
                    <a:pt x="869" y="3860"/>
                    <a:pt x="1939" y="3860"/>
                  </a:cubicBezTo>
                  <a:cubicBezTo>
                    <a:pt x="3008" y="3860"/>
                    <a:pt x="3860" y="2992"/>
                    <a:pt x="3877" y="1922"/>
                  </a:cubicBezTo>
                  <a:lnTo>
                    <a:pt x="3877" y="419"/>
                  </a:lnTo>
                  <a:lnTo>
                    <a:pt x="3008" y="419"/>
                  </a:lnTo>
                  <a:lnTo>
                    <a:pt x="3008" y="1922"/>
                  </a:lnTo>
                  <a:cubicBezTo>
                    <a:pt x="3008" y="2524"/>
                    <a:pt x="2523" y="3008"/>
                    <a:pt x="1939" y="3008"/>
                  </a:cubicBezTo>
                  <a:cubicBezTo>
                    <a:pt x="1337" y="3008"/>
                    <a:pt x="852" y="2524"/>
                    <a:pt x="852" y="1922"/>
                  </a:cubicBezTo>
                  <a:lnTo>
                    <a:pt x="852" y="1"/>
                  </a:ln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8"/>
            <p:cNvSpPr/>
            <p:nvPr/>
          </p:nvSpPr>
          <p:spPr>
            <a:xfrm>
              <a:off x="6847592" y="2555902"/>
              <a:ext cx="527511" cy="48780"/>
            </a:xfrm>
            <a:custGeom>
              <a:avLst/>
              <a:gdLst/>
              <a:ahLst/>
              <a:cxnLst/>
              <a:rect l="l" t="t" r="r" b="b"/>
              <a:pathLst>
                <a:path w="16459" h="1522" extrusionOk="0">
                  <a:moveTo>
                    <a:pt x="1020" y="1"/>
                  </a:moveTo>
                  <a:cubicBezTo>
                    <a:pt x="1" y="1"/>
                    <a:pt x="1" y="1521"/>
                    <a:pt x="1020" y="1521"/>
                  </a:cubicBezTo>
                  <a:lnTo>
                    <a:pt x="15423" y="1521"/>
                  </a:lnTo>
                  <a:cubicBezTo>
                    <a:pt x="16459" y="1521"/>
                    <a:pt x="16459" y="1"/>
                    <a:pt x="15423"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8"/>
            <p:cNvSpPr/>
            <p:nvPr/>
          </p:nvSpPr>
          <p:spPr>
            <a:xfrm>
              <a:off x="6633562" y="4800749"/>
              <a:ext cx="971820" cy="65927"/>
            </a:xfrm>
            <a:custGeom>
              <a:avLst/>
              <a:gdLst/>
              <a:ahLst/>
              <a:cxnLst/>
              <a:rect l="l" t="t" r="r" b="b"/>
              <a:pathLst>
                <a:path w="30322" h="2057" extrusionOk="0">
                  <a:moveTo>
                    <a:pt x="1350" y="1"/>
                  </a:moveTo>
                  <a:cubicBezTo>
                    <a:pt x="1" y="1"/>
                    <a:pt x="6" y="2056"/>
                    <a:pt x="1366" y="2056"/>
                  </a:cubicBezTo>
                  <a:cubicBezTo>
                    <a:pt x="1371" y="2056"/>
                    <a:pt x="1377" y="2056"/>
                    <a:pt x="1382" y="2056"/>
                  </a:cubicBezTo>
                  <a:lnTo>
                    <a:pt x="29286" y="2056"/>
                  </a:lnTo>
                  <a:cubicBezTo>
                    <a:pt x="29854" y="2056"/>
                    <a:pt x="30321" y="1588"/>
                    <a:pt x="30321" y="1020"/>
                  </a:cubicBezTo>
                  <a:cubicBezTo>
                    <a:pt x="30321" y="452"/>
                    <a:pt x="29854" y="1"/>
                    <a:pt x="29286" y="1"/>
                  </a:cubicBezTo>
                  <a:lnTo>
                    <a:pt x="1382" y="1"/>
                  </a:lnTo>
                  <a:cubicBezTo>
                    <a:pt x="1371" y="1"/>
                    <a:pt x="1360" y="1"/>
                    <a:pt x="1350"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8"/>
            <p:cNvSpPr/>
            <p:nvPr/>
          </p:nvSpPr>
          <p:spPr>
            <a:xfrm>
              <a:off x="6970760" y="2007559"/>
              <a:ext cx="139802" cy="159609"/>
            </a:xfrm>
            <a:custGeom>
              <a:avLst/>
              <a:gdLst/>
              <a:ahLst/>
              <a:cxnLst/>
              <a:rect l="l" t="t" r="r" b="b"/>
              <a:pathLst>
                <a:path w="4362" h="4980" extrusionOk="0">
                  <a:moveTo>
                    <a:pt x="3109" y="0"/>
                  </a:moveTo>
                  <a:lnTo>
                    <a:pt x="1672" y="919"/>
                  </a:lnTo>
                  <a:cubicBezTo>
                    <a:pt x="1538" y="786"/>
                    <a:pt x="1454" y="719"/>
                    <a:pt x="1454" y="719"/>
                  </a:cubicBezTo>
                  <a:lnTo>
                    <a:pt x="1" y="2072"/>
                  </a:lnTo>
                  <a:cubicBezTo>
                    <a:pt x="1" y="2072"/>
                    <a:pt x="1839" y="4445"/>
                    <a:pt x="2858" y="4980"/>
                  </a:cubicBezTo>
                  <a:cubicBezTo>
                    <a:pt x="4278" y="4528"/>
                    <a:pt x="3994" y="3376"/>
                    <a:pt x="3827" y="3025"/>
                  </a:cubicBezTo>
                  <a:cubicBezTo>
                    <a:pt x="3827" y="3025"/>
                    <a:pt x="4328" y="2223"/>
                    <a:pt x="4345" y="1838"/>
                  </a:cubicBezTo>
                  <a:cubicBezTo>
                    <a:pt x="4362" y="1437"/>
                    <a:pt x="3109" y="0"/>
                    <a:pt x="3109"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8"/>
            <p:cNvSpPr/>
            <p:nvPr/>
          </p:nvSpPr>
          <p:spPr>
            <a:xfrm>
              <a:off x="6991112" y="1947786"/>
              <a:ext cx="110348" cy="102015"/>
            </a:xfrm>
            <a:custGeom>
              <a:avLst/>
              <a:gdLst/>
              <a:ahLst/>
              <a:cxnLst/>
              <a:rect l="l" t="t" r="r" b="b"/>
              <a:pathLst>
                <a:path w="3443" h="3183" extrusionOk="0">
                  <a:moveTo>
                    <a:pt x="402" y="0"/>
                  </a:moveTo>
                  <a:cubicBezTo>
                    <a:pt x="289" y="0"/>
                    <a:pt x="207" y="10"/>
                    <a:pt x="168" y="27"/>
                  </a:cubicBezTo>
                  <a:cubicBezTo>
                    <a:pt x="1" y="94"/>
                    <a:pt x="118" y="462"/>
                    <a:pt x="569" y="796"/>
                  </a:cubicBezTo>
                  <a:cubicBezTo>
                    <a:pt x="936" y="1063"/>
                    <a:pt x="1337" y="1314"/>
                    <a:pt x="1738" y="1531"/>
                  </a:cubicBezTo>
                  <a:cubicBezTo>
                    <a:pt x="1939" y="1865"/>
                    <a:pt x="2106" y="2216"/>
                    <a:pt x="2223" y="2584"/>
                  </a:cubicBezTo>
                  <a:cubicBezTo>
                    <a:pt x="2366" y="3047"/>
                    <a:pt x="2685" y="3183"/>
                    <a:pt x="2904" y="3183"/>
                  </a:cubicBezTo>
                  <a:cubicBezTo>
                    <a:pt x="3016" y="3183"/>
                    <a:pt x="3103" y="3147"/>
                    <a:pt x="3125" y="3102"/>
                  </a:cubicBezTo>
                  <a:cubicBezTo>
                    <a:pt x="3443" y="2500"/>
                    <a:pt x="2824" y="880"/>
                    <a:pt x="2173" y="462"/>
                  </a:cubicBezTo>
                  <a:cubicBezTo>
                    <a:pt x="1659" y="132"/>
                    <a:pt x="822" y="0"/>
                    <a:pt x="402"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8"/>
            <p:cNvSpPr/>
            <p:nvPr/>
          </p:nvSpPr>
          <p:spPr>
            <a:xfrm>
              <a:off x="6946146" y="1956279"/>
              <a:ext cx="69645" cy="94676"/>
            </a:xfrm>
            <a:custGeom>
              <a:avLst/>
              <a:gdLst/>
              <a:ahLst/>
              <a:cxnLst/>
              <a:rect l="l" t="t" r="r" b="b"/>
              <a:pathLst>
                <a:path w="2173" h="2954" extrusionOk="0">
                  <a:moveTo>
                    <a:pt x="1939" y="1"/>
                  </a:moveTo>
                  <a:cubicBezTo>
                    <a:pt x="1713" y="1"/>
                    <a:pt x="1040" y="481"/>
                    <a:pt x="719" y="849"/>
                  </a:cubicBezTo>
                  <a:cubicBezTo>
                    <a:pt x="368" y="1233"/>
                    <a:pt x="0" y="2135"/>
                    <a:pt x="50" y="2336"/>
                  </a:cubicBezTo>
                  <a:cubicBezTo>
                    <a:pt x="117" y="2536"/>
                    <a:pt x="585" y="2954"/>
                    <a:pt x="585" y="2954"/>
                  </a:cubicBezTo>
                  <a:cubicBezTo>
                    <a:pt x="769" y="2854"/>
                    <a:pt x="1203" y="2703"/>
                    <a:pt x="1320" y="2369"/>
                  </a:cubicBezTo>
                  <a:cubicBezTo>
                    <a:pt x="1370" y="2185"/>
                    <a:pt x="1170" y="1684"/>
                    <a:pt x="1170" y="1684"/>
                  </a:cubicBezTo>
                  <a:cubicBezTo>
                    <a:pt x="1170" y="1684"/>
                    <a:pt x="1938" y="932"/>
                    <a:pt x="2055" y="698"/>
                  </a:cubicBezTo>
                  <a:cubicBezTo>
                    <a:pt x="2172" y="464"/>
                    <a:pt x="2156" y="113"/>
                    <a:pt x="1989" y="13"/>
                  </a:cubicBezTo>
                  <a:cubicBezTo>
                    <a:pt x="1976" y="5"/>
                    <a:pt x="1959" y="1"/>
                    <a:pt x="1939"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8"/>
            <p:cNvSpPr/>
            <p:nvPr/>
          </p:nvSpPr>
          <p:spPr>
            <a:xfrm>
              <a:off x="7043610" y="2053070"/>
              <a:ext cx="529242" cy="499435"/>
            </a:xfrm>
            <a:custGeom>
              <a:avLst/>
              <a:gdLst/>
              <a:ahLst/>
              <a:cxnLst/>
              <a:rect l="l" t="t" r="r" b="b"/>
              <a:pathLst>
                <a:path w="16513" h="15583" extrusionOk="0">
                  <a:moveTo>
                    <a:pt x="2607" y="1"/>
                  </a:moveTo>
                  <a:cubicBezTo>
                    <a:pt x="1554" y="1822"/>
                    <a:pt x="1170" y="2808"/>
                    <a:pt x="0" y="3727"/>
                  </a:cubicBezTo>
                  <a:cubicBezTo>
                    <a:pt x="0" y="3727"/>
                    <a:pt x="10410" y="15005"/>
                    <a:pt x="12582" y="15506"/>
                  </a:cubicBezTo>
                  <a:cubicBezTo>
                    <a:pt x="12815" y="15558"/>
                    <a:pt x="13039" y="15583"/>
                    <a:pt x="13254" y="15583"/>
                  </a:cubicBezTo>
                  <a:cubicBezTo>
                    <a:pt x="15318" y="15583"/>
                    <a:pt x="16512" y="13306"/>
                    <a:pt x="16391" y="11112"/>
                  </a:cubicBezTo>
                  <a:cubicBezTo>
                    <a:pt x="16258" y="8672"/>
                    <a:pt x="2607" y="1"/>
                    <a:pt x="26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8"/>
            <p:cNvSpPr/>
            <p:nvPr/>
          </p:nvSpPr>
          <p:spPr>
            <a:xfrm>
              <a:off x="6953646" y="1994707"/>
              <a:ext cx="125315" cy="122175"/>
            </a:xfrm>
            <a:custGeom>
              <a:avLst/>
              <a:gdLst/>
              <a:ahLst/>
              <a:cxnLst/>
              <a:rect l="l" t="t" r="r" b="b"/>
              <a:pathLst>
                <a:path w="3910" h="3812" extrusionOk="0">
                  <a:moveTo>
                    <a:pt x="3191" y="0"/>
                  </a:moveTo>
                  <a:cubicBezTo>
                    <a:pt x="3074" y="0"/>
                    <a:pt x="1671" y="535"/>
                    <a:pt x="1454" y="619"/>
                  </a:cubicBezTo>
                  <a:cubicBezTo>
                    <a:pt x="1253" y="702"/>
                    <a:pt x="0" y="1755"/>
                    <a:pt x="84" y="1939"/>
                  </a:cubicBezTo>
                  <a:cubicBezTo>
                    <a:pt x="217" y="2139"/>
                    <a:pt x="368" y="2323"/>
                    <a:pt x="535" y="2473"/>
                  </a:cubicBezTo>
                  <a:cubicBezTo>
                    <a:pt x="585" y="2690"/>
                    <a:pt x="668" y="2908"/>
                    <a:pt x="769" y="3108"/>
                  </a:cubicBezTo>
                  <a:cubicBezTo>
                    <a:pt x="869" y="3175"/>
                    <a:pt x="986" y="3242"/>
                    <a:pt x="1120" y="3259"/>
                  </a:cubicBezTo>
                  <a:cubicBezTo>
                    <a:pt x="1203" y="3409"/>
                    <a:pt x="1287" y="3559"/>
                    <a:pt x="1387" y="3693"/>
                  </a:cubicBezTo>
                  <a:cubicBezTo>
                    <a:pt x="1466" y="3772"/>
                    <a:pt x="1610" y="3812"/>
                    <a:pt x="1793" y="3812"/>
                  </a:cubicBezTo>
                  <a:cubicBezTo>
                    <a:pt x="2271" y="3812"/>
                    <a:pt x="3015" y="3538"/>
                    <a:pt x="3559" y="2958"/>
                  </a:cubicBezTo>
                  <a:cubicBezTo>
                    <a:pt x="3676" y="2824"/>
                    <a:pt x="3709" y="2640"/>
                    <a:pt x="3609" y="2490"/>
                  </a:cubicBezTo>
                  <a:cubicBezTo>
                    <a:pt x="3592" y="2440"/>
                    <a:pt x="3576" y="2406"/>
                    <a:pt x="3559" y="2373"/>
                  </a:cubicBezTo>
                  <a:cubicBezTo>
                    <a:pt x="3509" y="2289"/>
                    <a:pt x="3442" y="2223"/>
                    <a:pt x="3375" y="2156"/>
                  </a:cubicBezTo>
                  <a:cubicBezTo>
                    <a:pt x="3392" y="2139"/>
                    <a:pt x="3910" y="1855"/>
                    <a:pt x="3893" y="1621"/>
                  </a:cubicBezTo>
                  <a:cubicBezTo>
                    <a:pt x="3876" y="1387"/>
                    <a:pt x="3509" y="936"/>
                    <a:pt x="3509" y="936"/>
                  </a:cubicBezTo>
                  <a:cubicBezTo>
                    <a:pt x="3676" y="853"/>
                    <a:pt x="3743" y="652"/>
                    <a:pt x="3676" y="468"/>
                  </a:cubicBezTo>
                  <a:cubicBezTo>
                    <a:pt x="3659" y="452"/>
                    <a:pt x="3659" y="418"/>
                    <a:pt x="3643" y="401"/>
                  </a:cubicBezTo>
                  <a:cubicBezTo>
                    <a:pt x="3559" y="218"/>
                    <a:pt x="3392" y="67"/>
                    <a:pt x="3191"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8"/>
            <p:cNvSpPr/>
            <p:nvPr/>
          </p:nvSpPr>
          <p:spPr>
            <a:xfrm>
              <a:off x="6988452" y="2007559"/>
              <a:ext cx="85157" cy="57337"/>
            </a:xfrm>
            <a:custGeom>
              <a:avLst/>
              <a:gdLst/>
              <a:ahLst/>
              <a:cxnLst/>
              <a:rect l="l" t="t" r="r" b="b"/>
              <a:pathLst>
                <a:path w="2657" h="1789" extrusionOk="0">
                  <a:moveTo>
                    <a:pt x="2557" y="0"/>
                  </a:moveTo>
                  <a:cubicBezTo>
                    <a:pt x="2089" y="167"/>
                    <a:pt x="1153" y="518"/>
                    <a:pt x="902" y="719"/>
                  </a:cubicBezTo>
                  <a:cubicBezTo>
                    <a:pt x="568" y="1053"/>
                    <a:pt x="268" y="1404"/>
                    <a:pt x="0" y="1788"/>
                  </a:cubicBezTo>
                  <a:cubicBezTo>
                    <a:pt x="334" y="1504"/>
                    <a:pt x="685" y="1237"/>
                    <a:pt x="1036" y="970"/>
                  </a:cubicBezTo>
                  <a:cubicBezTo>
                    <a:pt x="1487" y="802"/>
                    <a:pt x="1955" y="652"/>
                    <a:pt x="2423" y="535"/>
                  </a:cubicBezTo>
                  <a:cubicBezTo>
                    <a:pt x="2590" y="452"/>
                    <a:pt x="2657" y="251"/>
                    <a:pt x="2590" y="67"/>
                  </a:cubicBezTo>
                  <a:cubicBezTo>
                    <a:pt x="2573" y="51"/>
                    <a:pt x="2573" y="17"/>
                    <a:pt x="2557"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8"/>
            <p:cNvSpPr/>
            <p:nvPr/>
          </p:nvSpPr>
          <p:spPr>
            <a:xfrm>
              <a:off x="7017906" y="2063775"/>
              <a:ext cx="49838" cy="19999"/>
            </a:xfrm>
            <a:custGeom>
              <a:avLst/>
              <a:gdLst/>
              <a:ahLst/>
              <a:cxnLst/>
              <a:rect l="l" t="t" r="r" b="b"/>
              <a:pathLst>
                <a:path w="1555" h="624" extrusionOk="0">
                  <a:moveTo>
                    <a:pt x="1370" y="1"/>
                  </a:moveTo>
                  <a:lnTo>
                    <a:pt x="0" y="586"/>
                  </a:lnTo>
                  <a:cubicBezTo>
                    <a:pt x="142" y="611"/>
                    <a:pt x="284" y="623"/>
                    <a:pt x="426" y="623"/>
                  </a:cubicBezTo>
                  <a:cubicBezTo>
                    <a:pt x="568" y="623"/>
                    <a:pt x="710" y="611"/>
                    <a:pt x="852" y="586"/>
                  </a:cubicBezTo>
                  <a:cubicBezTo>
                    <a:pt x="1086" y="485"/>
                    <a:pt x="1320" y="352"/>
                    <a:pt x="1554" y="218"/>
                  </a:cubicBezTo>
                  <a:cubicBezTo>
                    <a:pt x="1504" y="134"/>
                    <a:pt x="1437" y="68"/>
                    <a:pt x="1370"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8"/>
            <p:cNvSpPr/>
            <p:nvPr/>
          </p:nvSpPr>
          <p:spPr>
            <a:xfrm>
              <a:off x="6759775" y="1304959"/>
              <a:ext cx="648532" cy="2417339"/>
            </a:xfrm>
            <a:custGeom>
              <a:avLst/>
              <a:gdLst/>
              <a:ahLst/>
              <a:cxnLst/>
              <a:rect l="l" t="t" r="r" b="b"/>
              <a:pathLst>
                <a:path w="20235" h="75424" extrusionOk="0">
                  <a:moveTo>
                    <a:pt x="18814" y="1"/>
                  </a:moveTo>
                  <a:lnTo>
                    <a:pt x="18814" y="5982"/>
                  </a:lnTo>
                  <a:cubicBezTo>
                    <a:pt x="18814" y="8522"/>
                    <a:pt x="17294" y="10795"/>
                    <a:pt x="14955" y="11764"/>
                  </a:cubicBezTo>
                  <a:cubicBezTo>
                    <a:pt x="10443" y="13618"/>
                    <a:pt x="7486" y="18013"/>
                    <a:pt x="7486" y="22892"/>
                  </a:cubicBezTo>
                  <a:lnTo>
                    <a:pt x="7486" y="48272"/>
                  </a:lnTo>
                  <a:cubicBezTo>
                    <a:pt x="7486" y="48865"/>
                    <a:pt x="7043" y="49161"/>
                    <a:pt x="6600" y="49161"/>
                  </a:cubicBezTo>
                  <a:cubicBezTo>
                    <a:pt x="6158" y="49161"/>
                    <a:pt x="5715" y="48865"/>
                    <a:pt x="5715" y="48272"/>
                  </a:cubicBezTo>
                  <a:lnTo>
                    <a:pt x="5715" y="43777"/>
                  </a:lnTo>
                  <a:cubicBezTo>
                    <a:pt x="5715" y="42190"/>
                    <a:pt x="4428" y="40920"/>
                    <a:pt x="2858" y="40920"/>
                  </a:cubicBezTo>
                  <a:cubicBezTo>
                    <a:pt x="1287" y="40920"/>
                    <a:pt x="1" y="42190"/>
                    <a:pt x="1" y="43777"/>
                  </a:cubicBezTo>
                  <a:lnTo>
                    <a:pt x="1" y="75423"/>
                  </a:lnTo>
                  <a:lnTo>
                    <a:pt x="1404" y="75423"/>
                  </a:lnTo>
                  <a:lnTo>
                    <a:pt x="1404" y="43777"/>
                  </a:lnTo>
                  <a:cubicBezTo>
                    <a:pt x="1404" y="42975"/>
                    <a:pt x="2056" y="42324"/>
                    <a:pt x="2858" y="42324"/>
                  </a:cubicBezTo>
                  <a:cubicBezTo>
                    <a:pt x="3660" y="42324"/>
                    <a:pt x="4311" y="42975"/>
                    <a:pt x="4311" y="43777"/>
                  </a:cubicBezTo>
                  <a:lnTo>
                    <a:pt x="4311" y="48272"/>
                  </a:lnTo>
                  <a:cubicBezTo>
                    <a:pt x="4311" y="49542"/>
                    <a:pt x="5331" y="50561"/>
                    <a:pt x="6600" y="50561"/>
                  </a:cubicBezTo>
                  <a:cubicBezTo>
                    <a:pt x="7870" y="50561"/>
                    <a:pt x="8906" y="49542"/>
                    <a:pt x="8906" y="48272"/>
                  </a:cubicBezTo>
                  <a:lnTo>
                    <a:pt x="8906" y="22875"/>
                  </a:lnTo>
                  <a:cubicBezTo>
                    <a:pt x="8906" y="18581"/>
                    <a:pt x="11496" y="14704"/>
                    <a:pt x="15489" y="13067"/>
                  </a:cubicBezTo>
                  <a:cubicBezTo>
                    <a:pt x="18363" y="11881"/>
                    <a:pt x="20235" y="9090"/>
                    <a:pt x="20218" y="5982"/>
                  </a:cubicBezTo>
                  <a:lnTo>
                    <a:pt x="20218" y="1"/>
                  </a:ln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8"/>
            <p:cNvSpPr/>
            <p:nvPr/>
          </p:nvSpPr>
          <p:spPr>
            <a:xfrm>
              <a:off x="7346162" y="829850"/>
              <a:ext cx="41280" cy="110476"/>
            </a:xfrm>
            <a:custGeom>
              <a:avLst/>
              <a:gdLst/>
              <a:ahLst/>
              <a:cxnLst/>
              <a:rect l="l" t="t" r="r" b="b"/>
              <a:pathLst>
                <a:path w="1288" h="3447" extrusionOk="0">
                  <a:moveTo>
                    <a:pt x="644" y="0"/>
                  </a:moveTo>
                  <a:cubicBezTo>
                    <a:pt x="322" y="0"/>
                    <a:pt x="0" y="213"/>
                    <a:pt x="0" y="639"/>
                  </a:cubicBezTo>
                  <a:lnTo>
                    <a:pt x="0" y="2811"/>
                  </a:lnTo>
                  <a:cubicBezTo>
                    <a:pt x="0" y="3162"/>
                    <a:pt x="285" y="3446"/>
                    <a:pt x="635" y="3446"/>
                  </a:cubicBezTo>
                  <a:cubicBezTo>
                    <a:pt x="1003" y="3446"/>
                    <a:pt x="1287" y="3162"/>
                    <a:pt x="1287" y="2811"/>
                  </a:cubicBezTo>
                  <a:lnTo>
                    <a:pt x="1287" y="639"/>
                  </a:lnTo>
                  <a:cubicBezTo>
                    <a:pt x="1287" y="213"/>
                    <a:pt x="965" y="0"/>
                    <a:pt x="644"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8"/>
            <p:cNvSpPr/>
            <p:nvPr/>
          </p:nvSpPr>
          <p:spPr>
            <a:xfrm>
              <a:off x="7207994" y="909238"/>
              <a:ext cx="318128" cy="420400"/>
            </a:xfrm>
            <a:custGeom>
              <a:avLst/>
              <a:gdLst/>
              <a:ahLst/>
              <a:cxnLst/>
              <a:rect l="l" t="t" r="r" b="b"/>
              <a:pathLst>
                <a:path w="9926" h="13117" extrusionOk="0">
                  <a:moveTo>
                    <a:pt x="2474" y="0"/>
                  </a:moveTo>
                  <a:cubicBezTo>
                    <a:pt x="1103" y="0"/>
                    <a:pt x="1" y="1103"/>
                    <a:pt x="1" y="2473"/>
                  </a:cubicBezTo>
                  <a:lnTo>
                    <a:pt x="1" y="10644"/>
                  </a:lnTo>
                  <a:cubicBezTo>
                    <a:pt x="1" y="12014"/>
                    <a:pt x="1103" y="13116"/>
                    <a:pt x="2474" y="13116"/>
                  </a:cubicBezTo>
                  <a:lnTo>
                    <a:pt x="7453" y="13116"/>
                  </a:lnTo>
                  <a:cubicBezTo>
                    <a:pt x="8823" y="13116"/>
                    <a:pt x="9926" y="12014"/>
                    <a:pt x="9926" y="10644"/>
                  </a:cubicBezTo>
                  <a:lnTo>
                    <a:pt x="9926" y="2473"/>
                  </a:lnTo>
                  <a:cubicBezTo>
                    <a:pt x="9926" y="1103"/>
                    <a:pt x="8823" y="0"/>
                    <a:pt x="7453"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8"/>
            <p:cNvSpPr/>
            <p:nvPr/>
          </p:nvSpPr>
          <p:spPr>
            <a:xfrm>
              <a:off x="7269594" y="969748"/>
              <a:ext cx="194960" cy="303674"/>
            </a:xfrm>
            <a:custGeom>
              <a:avLst/>
              <a:gdLst/>
              <a:ahLst/>
              <a:cxnLst/>
              <a:rect l="l" t="t" r="r" b="b"/>
              <a:pathLst>
                <a:path w="6083" h="9475" extrusionOk="0">
                  <a:moveTo>
                    <a:pt x="802" y="0"/>
                  </a:moveTo>
                  <a:cubicBezTo>
                    <a:pt x="368" y="0"/>
                    <a:pt x="0" y="351"/>
                    <a:pt x="0" y="786"/>
                  </a:cubicBezTo>
                  <a:lnTo>
                    <a:pt x="0" y="8689"/>
                  </a:lnTo>
                  <a:cubicBezTo>
                    <a:pt x="0" y="9123"/>
                    <a:pt x="368" y="9474"/>
                    <a:pt x="802" y="9474"/>
                  </a:cubicBezTo>
                  <a:lnTo>
                    <a:pt x="5297" y="9474"/>
                  </a:lnTo>
                  <a:cubicBezTo>
                    <a:pt x="5731" y="9474"/>
                    <a:pt x="6082" y="9123"/>
                    <a:pt x="6082" y="8689"/>
                  </a:cubicBezTo>
                  <a:lnTo>
                    <a:pt x="6082" y="786"/>
                  </a:lnTo>
                  <a:cubicBezTo>
                    <a:pt x="6082" y="351"/>
                    <a:pt x="5731" y="0"/>
                    <a:pt x="5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8"/>
            <p:cNvSpPr/>
            <p:nvPr/>
          </p:nvSpPr>
          <p:spPr>
            <a:xfrm>
              <a:off x="7297446" y="1117018"/>
              <a:ext cx="142462" cy="28396"/>
            </a:xfrm>
            <a:custGeom>
              <a:avLst/>
              <a:gdLst/>
              <a:ahLst/>
              <a:cxnLst/>
              <a:rect l="l" t="t" r="r" b="b"/>
              <a:pathLst>
                <a:path w="4445" h="886" extrusionOk="0">
                  <a:moveTo>
                    <a:pt x="602" y="0"/>
                  </a:moveTo>
                  <a:cubicBezTo>
                    <a:pt x="0" y="0"/>
                    <a:pt x="0" y="886"/>
                    <a:pt x="602" y="886"/>
                  </a:cubicBezTo>
                  <a:lnTo>
                    <a:pt x="3843" y="886"/>
                  </a:lnTo>
                  <a:cubicBezTo>
                    <a:pt x="4444" y="886"/>
                    <a:pt x="4444" y="0"/>
                    <a:pt x="3843"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8"/>
            <p:cNvSpPr/>
            <p:nvPr/>
          </p:nvSpPr>
          <p:spPr>
            <a:xfrm>
              <a:off x="7302253" y="1117018"/>
              <a:ext cx="132847" cy="28396"/>
            </a:xfrm>
            <a:custGeom>
              <a:avLst/>
              <a:gdLst/>
              <a:ahLst/>
              <a:cxnLst/>
              <a:rect l="l" t="t" r="r" b="b"/>
              <a:pathLst>
                <a:path w="4145" h="886" extrusionOk="0">
                  <a:moveTo>
                    <a:pt x="0" y="0"/>
                  </a:moveTo>
                  <a:lnTo>
                    <a:pt x="0" y="886"/>
                  </a:lnTo>
                  <a:lnTo>
                    <a:pt x="4144" y="886"/>
                  </a:lnTo>
                  <a:lnTo>
                    <a:pt x="4144" y="0"/>
                  </a:ln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8"/>
            <p:cNvSpPr/>
            <p:nvPr/>
          </p:nvSpPr>
          <p:spPr>
            <a:xfrm>
              <a:off x="7297446" y="1163586"/>
              <a:ext cx="142462" cy="28428"/>
            </a:xfrm>
            <a:custGeom>
              <a:avLst/>
              <a:gdLst/>
              <a:ahLst/>
              <a:cxnLst/>
              <a:rect l="l" t="t" r="r" b="b"/>
              <a:pathLst>
                <a:path w="4445" h="887" extrusionOk="0">
                  <a:moveTo>
                    <a:pt x="602" y="1"/>
                  </a:moveTo>
                  <a:cubicBezTo>
                    <a:pt x="0" y="1"/>
                    <a:pt x="0" y="886"/>
                    <a:pt x="602" y="886"/>
                  </a:cubicBezTo>
                  <a:lnTo>
                    <a:pt x="3843" y="886"/>
                  </a:lnTo>
                  <a:cubicBezTo>
                    <a:pt x="4444" y="886"/>
                    <a:pt x="4444" y="1"/>
                    <a:pt x="3843"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8"/>
            <p:cNvSpPr/>
            <p:nvPr/>
          </p:nvSpPr>
          <p:spPr>
            <a:xfrm>
              <a:off x="7302253" y="1163586"/>
              <a:ext cx="132847" cy="28428"/>
            </a:xfrm>
            <a:custGeom>
              <a:avLst/>
              <a:gdLst/>
              <a:ahLst/>
              <a:cxnLst/>
              <a:rect l="l" t="t" r="r" b="b"/>
              <a:pathLst>
                <a:path w="4145" h="887" extrusionOk="0">
                  <a:moveTo>
                    <a:pt x="0" y="1"/>
                  </a:moveTo>
                  <a:lnTo>
                    <a:pt x="0" y="886"/>
                  </a:lnTo>
                  <a:lnTo>
                    <a:pt x="4144" y="886"/>
                  </a:lnTo>
                  <a:lnTo>
                    <a:pt x="4144" y="1"/>
                  </a:ln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8"/>
            <p:cNvSpPr/>
            <p:nvPr/>
          </p:nvSpPr>
          <p:spPr>
            <a:xfrm>
              <a:off x="7297446" y="1209642"/>
              <a:ext cx="142462" cy="28428"/>
            </a:xfrm>
            <a:custGeom>
              <a:avLst/>
              <a:gdLst/>
              <a:ahLst/>
              <a:cxnLst/>
              <a:rect l="l" t="t" r="r" b="b"/>
              <a:pathLst>
                <a:path w="4445" h="887" extrusionOk="0">
                  <a:moveTo>
                    <a:pt x="602" y="1"/>
                  </a:moveTo>
                  <a:cubicBezTo>
                    <a:pt x="0" y="1"/>
                    <a:pt x="0" y="886"/>
                    <a:pt x="602" y="886"/>
                  </a:cubicBezTo>
                  <a:lnTo>
                    <a:pt x="3843" y="886"/>
                  </a:lnTo>
                  <a:cubicBezTo>
                    <a:pt x="4444" y="886"/>
                    <a:pt x="4444" y="1"/>
                    <a:pt x="3843"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8"/>
            <p:cNvSpPr/>
            <p:nvPr/>
          </p:nvSpPr>
          <p:spPr>
            <a:xfrm>
              <a:off x="7302253" y="1209642"/>
              <a:ext cx="132847" cy="28428"/>
            </a:xfrm>
            <a:custGeom>
              <a:avLst/>
              <a:gdLst/>
              <a:ahLst/>
              <a:cxnLst/>
              <a:rect l="l" t="t" r="r" b="b"/>
              <a:pathLst>
                <a:path w="4145" h="887" extrusionOk="0">
                  <a:moveTo>
                    <a:pt x="0" y="1"/>
                  </a:moveTo>
                  <a:lnTo>
                    <a:pt x="0" y="886"/>
                  </a:lnTo>
                  <a:lnTo>
                    <a:pt x="4144" y="886"/>
                  </a:lnTo>
                  <a:lnTo>
                    <a:pt x="4144" y="1"/>
                  </a:ln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8"/>
            <p:cNvSpPr/>
            <p:nvPr/>
          </p:nvSpPr>
          <p:spPr>
            <a:xfrm>
              <a:off x="7744031" y="1376078"/>
              <a:ext cx="1186203" cy="1043612"/>
            </a:xfrm>
            <a:custGeom>
              <a:avLst/>
              <a:gdLst/>
              <a:ahLst/>
              <a:cxnLst/>
              <a:rect l="l" t="t" r="r" b="b"/>
              <a:pathLst>
                <a:path w="37011" h="32562" extrusionOk="0">
                  <a:moveTo>
                    <a:pt x="7061" y="1"/>
                  </a:moveTo>
                  <a:cubicBezTo>
                    <a:pt x="5217" y="1"/>
                    <a:pt x="3534" y="929"/>
                    <a:pt x="2173" y="2193"/>
                  </a:cubicBezTo>
                  <a:cubicBezTo>
                    <a:pt x="469" y="3780"/>
                    <a:pt x="419" y="5652"/>
                    <a:pt x="352" y="7957"/>
                  </a:cubicBezTo>
                  <a:cubicBezTo>
                    <a:pt x="1" y="20305"/>
                    <a:pt x="9107" y="30898"/>
                    <a:pt x="21388" y="32402"/>
                  </a:cubicBezTo>
                  <a:cubicBezTo>
                    <a:pt x="22226" y="32505"/>
                    <a:pt x="23078" y="32561"/>
                    <a:pt x="23929" y="32561"/>
                  </a:cubicBezTo>
                  <a:cubicBezTo>
                    <a:pt x="26793" y="32561"/>
                    <a:pt x="29654" y="31927"/>
                    <a:pt x="31998" y="30330"/>
                  </a:cubicBezTo>
                  <a:cubicBezTo>
                    <a:pt x="35056" y="28258"/>
                    <a:pt x="37010" y="24365"/>
                    <a:pt x="36091" y="20789"/>
                  </a:cubicBezTo>
                  <a:cubicBezTo>
                    <a:pt x="35256" y="17598"/>
                    <a:pt x="32533" y="15459"/>
                    <a:pt x="29575" y="13772"/>
                  </a:cubicBezTo>
                  <a:cubicBezTo>
                    <a:pt x="28756" y="13304"/>
                    <a:pt x="27921" y="12870"/>
                    <a:pt x="27102" y="12452"/>
                  </a:cubicBezTo>
                  <a:cubicBezTo>
                    <a:pt x="23543" y="10664"/>
                    <a:pt x="19149" y="9177"/>
                    <a:pt x="16208" y="6520"/>
                  </a:cubicBezTo>
                  <a:cubicBezTo>
                    <a:pt x="13752" y="4298"/>
                    <a:pt x="11647" y="873"/>
                    <a:pt x="8205" y="121"/>
                  </a:cubicBezTo>
                  <a:cubicBezTo>
                    <a:pt x="7818" y="39"/>
                    <a:pt x="7436" y="1"/>
                    <a:pt x="7061"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8"/>
            <p:cNvSpPr/>
            <p:nvPr/>
          </p:nvSpPr>
          <p:spPr>
            <a:xfrm>
              <a:off x="7806176" y="1452229"/>
              <a:ext cx="861664" cy="841441"/>
            </a:xfrm>
            <a:custGeom>
              <a:avLst/>
              <a:gdLst/>
              <a:ahLst/>
              <a:cxnLst/>
              <a:rect l="l" t="t" r="r" b="b"/>
              <a:pathLst>
                <a:path w="26885" h="26254" extrusionOk="0">
                  <a:moveTo>
                    <a:pt x="1253" y="1"/>
                  </a:moveTo>
                  <a:cubicBezTo>
                    <a:pt x="1253" y="1"/>
                    <a:pt x="0" y="4796"/>
                    <a:pt x="384" y="10009"/>
                  </a:cubicBezTo>
                  <a:cubicBezTo>
                    <a:pt x="585" y="12632"/>
                    <a:pt x="3776" y="20970"/>
                    <a:pt x="10961" y="24362"/>
                  </a:cubicBezTo>
                  <a:cubicBezTo>
                    <a:pt x="13611" y="25622"/>
                    <a:pt x="16299" y="26254"/>
                    <a:pt x="18669" y="26254"/>
                  </a:cubicBezTo>
                  <a:cubicBezTo>
                    <a:pt x="22709" y="26254"/>
                    <a:pt x="25822" y="24416"/>
                    <a:pt x="26233" y="20719"/>
                  </a:cubicBezTo>
                  <a:cubicBezTo>
                    <a:pt x="26884" y="14838"/>
                    <a:pt x="21003" y="14838"/>
                    <a:pt x="16308" y="13017"/>
                  </a:cubicBezTo>
                  <a:cubicBezTo>
                    <a:pt x="11613" y="11195"/>
                    <a:pt x="10309" y="8839"/>
                    <a:pt x="9524" y="5966"/>
                  </a:cubicBezTo>
                  <a:cubicBezTo>
                    <a:pt x="8739" y="3108"/>
                    <a:pt x="6132" y="1788"/>
                    <a:pt x="4177" y="1538"/>
                  </a:cubicBezTo>
                  <a:cubicBezTo>
                    <a:pt x="3041" y="1404"/>
                    <a:pt x="2005" y="853"/>
                    <a:pt x="1253" y="1"/>
                  </a:cubicBezTo>
                  <a:close/>
                </a:path>
              </a:pathLst>
            </a:custGeom>
            <a:solidFill>
              <a:srgbClr val="0B1F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8"/>
            <p:cNvSpPr/>
            <p:nvPr/>
          </p:nvSpPr>
          <p:spPr>
            <a:xfrm>
              <a:off x="7363309" y="4662613"/>
              <a:ext cx="539273" cy="184768"/>
            </a:xfrm>
            <a:custGeom>
              <a:avLst/>
              <a:gdLst/>
              <a:ahLst/>
              <a:cxnLst/>
              <a:rect l="l" t="t" r="r" b="b"/>
              <a:pathLst>
                <a:path w="16826" h="5765" extrusionOk="0">
                  <a:moveTo>
                    <a:pt x="8020" y="0"/>
                  </a:moveTo>
                  <a:cubicBezTo>
                    <a:pt x="8020" y="0"/>
                    <a:pt x="7402" y="1404"/>
                    <a:pt x="6767" y="1821"/>
                  </a:cubicBezTo>
                  <a:cubicBezTo>
                    <a:pt x="6149" y="2222"/>
                    <a:pt x="3442" y="3108"/>
                    <a:pt x="1938" y="3743"/>
                  </a:cubicBezTo>
                  <a:cubicBezTo>
                    <a:pt x="1070" y="4094"/>
                    <a:pt x="0" y="5197"/>
                    <a:pt x="0" y="5765"/>
                  </a:cubicBezTo>
                  <a:lnTo>
                    <a:pt x="16826" y="5765"/>
                  </a:lnTo>
                  <a:lnTo>
                    <a:pt x="16291" y="2072"/>
                  </a:lnTo>
                  <a:lnTo>
                    <a:pt x="8020" y="0"/>
                  </a:ln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8"/>
            <p:cNvSpPr/>
            <p:nvPr/>
          </p:nvSpPr>
          <p:spPr>
            <a:xfrm>
              <a:off x="7337060" y="4720976"/>
              <a:ext cx="638372" cy="145154"/>
            </a:xfrm>
            <a:custGeom>
              <a:avLst/>
              <a:gdLst/>
              <a:ahLst/>
              <a:cxnLst/>
              <a:rect l="l" t="t" r="r" b="b"/>
              <a:pathLst>
                <a:path w="19918" h="4529" extrusionOk="0">
                  <a:moveTo>
                    <a:pt x="6650" y="0"/>
                  </a:moveTo>
                  <a:cubicBezTo>
                    <a:pt x="5715" y="518"/>
                    <a:pt x="2807" y="1822"/>
                    <a:pt x="1454" y="2707"/>
                  </a:cubicBezTo>
                  <a:cubicBezTo>
                    <a:pt x="101" y="3593"/>
                    <a:pt x="0" y="4528"/>
                    <a:pt x="0" y="4528"/>
                  </a:cubicBezTo>
                  <a:lnTo>
                    <a:pt x="19115" y="4528"/>
                  </a:lnTo>
                  <a:cubicBezTo>
                    <a:pt x="19917" y="4528"/>
                    <a:pt x="19917" y="3325"/>
                    <a:pt x="19115" y="3325"/>
                  </a:cubicBezTo>
                  <a:lnTo>
                    <a:pt x="8472" y="3325"/>
                  </a:lnTo>
                  <a:cubicBezTo>
                    <a:pt x="8472" y="3325"/>
                    <a:pt x="8004" y="1187"/>
                    <a:pt x="6650"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8"/>
            <p:cNvSpPr/>
            <p:nvPr/>
          </p:nvSpPr>
          <p:spPr>
            <a:xfrm>
              <a:off x="7392218" y="2840795"/>
              <a:ext cx="534466" cy="1948223"/>
            </a:xfrm>
            <a:custGeom>
              <a:avLst/>
              <a:gdLst/>
              <a:ahLst/>
              <a:cxnLst/>
              <a:rect l="l" t="t" r="r" b="b"/>
              <a:pathLst>
                <a:path w="16676" h="60787" extrusionOk="0">
                  <a:moveTo>
                    <a:pt x="0" y="1"/>
                  </a:moveTo>
                  <a:cubicBezTo>
                    <a:pt x="0" y="68"/>
                    <a:pt x="218" y="2056"/>
                    <a:pt x="552" y="5264"/>
                  </a:cubicBezTo>
                  <a:cubicBezTo>
                    <a:pt x="2039" y="19399"/>
                    <a:pt x="6049" y="57144"/>
                    <a:pt x="6049" y="57144"/>
                  </a:cubicBezTo>
                  <a:lnTo>
                    <a:pt x="16676" y="60786"/>
                  </a:lnTo>
                  <a:lnTo>
                    <a:pt x="12081" y="5264"/>
                  </a:lnTo>
                  <a:lnTo>
                    <a:pt x="11663" y="251"/>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8"/>
            <p:cNvSpPr/>
            <p:nvPr/>
          </p:nvSpPr>
          <p:spPr>
            <a:xfrm>
              <a:off x="8034307" y="4578546"/>
              <a:ext cx="523216" cy="260278"/>
            </a:xfrm>
            <a:custGeom>
              <a:avLst/>
              <a:gdLst/>
              <a:ahLst/>
              <a:cxnLst/>
              <a:rect l="l" t="t" r="r" b="b"/>
              <a:pathLst>
                <a:path w="16325" h="8121" extrusionOk="0">
                  <a:moveTo>
                    <a:pt x="14420" y="0"/>
                  </a:moveTo>
                  <a:lnTo>
                    <a:pt x="5698" y="451"/>
                  </a:lnTo>
                  <a:cubicBezTo>
                    <a:pt x="5698" y="451"/>
                    <a:pt x="5631" y="1938"/>
                    <a:pt x="5196" y="2506"/>
                  </a:cubicBezTo>
                  <a:cubicBezTo>
                    <a:pt x="4745" y="3058"/>
                    <a:pt x="2490" y="4662"/>
                    <a:pt x="1287" y="5681"/>
                  </a:cubicBezTo>
                  <a:cubicBezTo>
                    <a:pt x="602" y="6249"/>
                    <a:pt x="0" y="7586"/>
                    <a:pt x="217" y="8120"/>
                  </a:cubicBezTo>
                  <a:lnTo>
                    <a:pt x="16324" y="3292"/>
                  </a:lnTo>
                  <a:lnTo>
                    <a:pt x="14420" y="0"/>
                  </a:ln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8"/>
            <p:cNvSpPr/>
            <p:nvPr/>
          </p:nvSpPr>
          <p:spPr>
            <a:xfrm>
              <a:off x="8014469" y="4650658"/>
              <a:ext cx="611065" cy="212780"/>
            </a:xfrm>
            <a:custGeom>
              <a:avLst/>
              <a:gdLst/>
              <a:ahLst/>
              <a:cxnLst/>
              <a:rect l="l" t="t" r="r" b="b"/>
              <a:pathLst>
                <a:path w="19066" h="6639" extrusionOk="0">
                  <a:moveTo>
                    <a:pt x="18297" y="1"/>
                  </a:moveTo>
                  <a:cubicBezTo>
                    <a:pt x="18241" y="1"/>
                    <a:pt x="18185" y="8"/>
                    <a:pt x="18130" y="22"/>
                  </a:cubicBezTo>
                  <a:lnTo>
                    <a:pt x="7937" y="3097"/>
                  </a:lnTo>
                  <a:cubicBezTo>
                    <a:pt x="7937" y="3097"/>
                    <a:pt x="6668" y="1242"/>
                    <a:pt x="4913" y="524"/>
                  </a:cubicBezTo>
                  <a:cubicBezTo>
                    <a:pt x="4211" y="1276"/>
                    <a:pt x="1922" y="3314"/>
                    <a:pt x="953" y="4534"/>
                  </a:cubicBezTo>
                  <a:cubicBezTo>
                    <a:pt x="1" y="5737"/>
                    <a:pt x="251" y="6639"/>
                    <a:pt x="251" y="6639"/>
                  </a:cubicBezTo>
                  <a:lnTo>
                    <a:pt x="18581" y="1142"/>
                  </a:lnTo>
                  <a:cubicBezTo>
                    <a:pt x="18898" y="1058"/>
                    <a:pt x="19065" y="707"/>
                    <a:pt x="18932" y="407"/>
                  </a:cubicBezTo>
                  <a:cubicBezTo>
                    <a:pt x="18821" y="158"/>
                    <a:pt x="18562" y="1"/>
                    <a:pt x="18297"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8"/>
            <p:cNvSpPr/>
            <p:nvPr/>
          </p:nvSpPr>
          <p:spPr>
            <a:xfrm>
              <a:off x="7671758" y="2891145"/>
              <a:ext cx="873971" cy="1734001"/>
            </a:xfrm>
            <a:custGeom>
              <a:avLst/>
              <a:gdLst/>
              <a:ahLst/>
              <a:cxnLst/>
              <a:rect l="l" t="t" r="r" b="b"/>
              <a:pathLst>
                <a:path w="27269" h="54103" extrusionOk="0">
                  <a:moveTo>
                    <a:pt x="0" y="0"/>
                  </a:moveTo>
                  <a:cubicBezTo>
                    <a:pt x="0" y="67"/>
                    <a:pt x="16174" y="53718"/>
                    <a:pt x="16174" y="53718"/>
                  </a:cubicBezTo>
                  <a:lnTo>
                    <a:pt x="27269" y="54103"/>
                  </a:lnTo>
                  <a:lnTo>
                    <a:pt x="11680" y="251"/>
                  </a:lnTo>
                  <a:lnTo>
                    <a:pt x="0" y="0"/>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8"/>
            <p:cNvSpPr/>
            <p:nvPr/>
          </p:nvSpPr>
          <p:spPr>
            <a:xfrm>
              <a:off x="7359014" y="1837790"/>
              <a:ext cx="932367" cy="1071592"/>
            </a:xfrm>
            <a:custGeom>
              <a:avLst/>
              <a:gdLst/>
              <a:ahLst/>
              <a:cxnLst/>
              <a:rect l="l" t="t" r="r" b="b"/>
              <a:pathLst>
                <a:path w="29091" h="33435" extrusionOk="0">
                  <a:moveTo>
                    <a:pt x="12462" y="0"/>
                  </a:moveTo>
                  <a:cubicBezTo>
                    <a:pt x="11433" y="0"/>
                    <a:pt x="9041" y="347"/>
                    <a:pt x="8355" y="870"/>
                  </a:cubicBezTo>
                  <a:cubicBezTo>
                    <a:pt x="7285" y="1672"/>
                    <a:pt x="585" y="22708"/>
                    <a:pt x="0" y="33435"/>
                  </a:cubicBezTo>
                  <a:lnTo>
                    <a:pt x="23326" y="33435"/>
                  </a:lnTo>
                  <a:lnTo>
                    <a:pt x="20702" y="24646"/>
                  </a:lnTo>
                  <a:cubicBezTo>
                    <a:pt x="20702" y="24646"/>
                    <a:pt x="29090" y="8673"/>
                    <a:pt x="28338" y="6383"/>
                  </a:cubicBezTo>
                  <a:cubicBezTo>
                    <a:pt x="27469" y="3677"/>
                    <a:pt x="24846" y="3008"/>
                    <a:pt x="22607" y="2106"/>
                  </a:cubicBezTo>
                  <a:cubicBezTo>
                    <a:pt x="22290" y="1989"/>
                    <a:pt x="21972" y="1855"/>
                    <a:pt x="21672" y="1705"/>
                  </a:cubicBezTo>
                  <a:cubicBezTo>
                    <a:pt x="19115" y="1137"/>
                    <a:pt x="13785" y="101"/>
                    <a:pt x="13635" y="51"/>
                  </a:cubicBezTo>
                  <a:cubicBezTo>
                    <a:pt x="13635" y="51"/>
                    <a:pt x="13167" y="1"/>
                    <a:pt x="12532" y="1"/>
                  </a:cubicBezTo>
                  <a:cubicBezTo>
                    <a:pt x="12509" y="0"/>
                    <a:pt x="12486" y="0"/>
                    <a:pt x="12462" y="0"/>
                  </a:cubicBez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8"/>
            <p:cNvSpPr/>
            <p:nvPr/>
          </p:nvSpPr>
          <p:spPr>
            <a:xfrm>
              <a:off x="7791176" y="2640514"/>
              <a:ext cx="176211" cy="196691"/>
            </a:xfrm>
            <a:custGeom>
              <a:avLst/>
              <a:gdLst/>
              <a:ahLst/>
              <a:cxnLst/>
              <a:rect l="l" t="t" r="r" b="b"/>
              <a:pathLst>
                <a:path w="5498" h="6137" extrusionOk="0">
                  <a:moveTo>
                    <a:pt x="5247" y="1"/>
                  </a:moveTo>
                  <a:lnTo>
                    <a:pt x="0" y="68"/>
                  </a:lnTo>
                  <a:lnTo>
                    <a:pt x="151" y="4362"/>
                  </a:lnTo>
                  <a:cubicBezTo>
                    <a:pt x="151" y="4362"/>
                    <a:pt x="318" y="5615"/>
                    <a:pt x="2005" y="6033"/>
                  </a:cubicBezTo>
                  <a:cubicBezTo>
                    <a:pt x="2296" y="6105"/>
                    <a:pt x="2582" y="6137"/>
                    <a:pt x="2857" y="6137"/>
                  </a:cubicBezTo>
                  <a:cubicBezTo>
                    <a:pt x="4181" y="6137"/>
                    <a:pt x="5253" y="5390"/>
                    <a:pt x="5364" y="4713"/>
                  </a:cubicBezTo>
                  <a:cubicBezTo>
                    <a:pt x="5497" y="3810"/>
                    <a:pt x="5264" y="84"/>
                    <a:pt x="52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8"/>
            <p:cNvSpPr/>
            <p:nvPr/>
          </p:nvSpPr>
          <p:spPr>
            <a:xfrm>
              <a:off x="7445228" y="2642662"/>
              <a:ext cx="176756" cy="196691"/>
            </a:xfrm>
            <a:custGeom>
              <a:avLst/>
              <a:gdLst/>
              <a:ahLst/>
              <a:cxnLst/>
              <a:rect l="l" t="t" r="r" b="b"/>
              <a:pathLst>
                <a:path w="5515" h="6137" extrusionOk="0">
                  <a:moveTo>
                    <a:pt x="5247" y="1"/>
                  </a:moveTo>
                  <a:lnTo>
                    <a:pt x="1" y="68"/>
                  </a:lnTo>
                  <a:lnTo>
                    <a:pt x="151" y="4362"/>
                  </a:lnTo>
                  <a:cubicBezTo>
                    <a:pt x="151" y="4362"/>
                    <a:pt x="318" y="5615"/>
                    <a:pt x="2006" y="6032"/>
                  </a:cubicBezTo>
                  <a:cubicBezTo>
                    <a:pt x="2296" y="6104"/>
                    <a:pt x="2582" y="6137"/>
                    <a:pt x="2858" y="6137"/>
                  </a:cubicBezTo>
                  <a:cubicBezTo>
                    <a:pt x="4181" y="6137"/>
                    <a:pt x="5253" y="5390"/>
                    <a:pt x="5364" y="4713"/>
                  </a:cubicBezTo>
                  <a:cubicBezTo>
                    <a:pt x="5514" y="3810"/>
                    <a:pt x="5280" y="84"/>
                    <a:pt x="52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8"/>
            <p:cNvSpPr/>
            <p:nvPr/>
          </p:nvSpPr>
          <p:spPr>
            <a:xfrm>
              <a:off x="7760633" y="1837790"/>
              <a:ext cx="322968" cy="240888"/>
            </a:xfrm>
            <a:custGeom>
              <a:avLst/>
              <a:gdLst/>
              <a:ahLst/>
              <a:cxnLst/>
              <a:rect l="l" t="t" r="r" b="b"/>
              <a:pathLst>
                <a:path w="10077" h="7516" extrusionOk="0">
                  <a:moveTo>
                    <a:pt x="1" y="1"/>
                  </a:moveTo>
                  <a:cubicBezTo>
                    <a:pt x="101" y="2240"/>
                    <a:pt x="419" y="6701"/>
                    <a:pt x="1555" y="7503"/>
                  </a:cubicBezTo>
                  <a:cubicBezTo>
                    <a:pt x="1628" y="7511"/>
                    <a:pt x="1704" y="7515"/>
                    <a:pt x="1783" y="7515"/>
                  </a:cubicBezTo>
                  <a:cubicBezTo>
                    <a:pt x="3939" y="7515"/>
                    <a:pt x="8174" y="4492"/>
                    <a:pt x="10076" y="2106"/>
                  </a:cubicBezTo>
                  <a:cubicBezTo>
                    <a:pt x="9759" y="1989"/>
                    <a:pt x="9441" y="1855"/>
                    <a:pt x="9141" y="1705"/>
                  </a:cubicBezTo>
                  <a:cubicBezTo>
                    <a:pt x="6584" y="1137"/>
                    <a:pt x="1254" y="101"/>
                    <a:pt x="1104" y="51"/>
                  </a:cubicBezTo>
                  <a:cubicBezTo>
                    <a:pt x="1104" y="51"/>
                    <a:pt x="636" y="1"/>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8"/>
            <p:cNvSpPr/>
            <p:nvPr/>
          </p:nvSpPr>
          <p:spPr>
            <a:xfrm>
              <a:off x="7770824" y="1452229"/>
              <a:ext cx="330435" cy="591771"/>
            </a:xfrm>
            <a:custGeom>
              <a:avLst/>
              <a:gdLst/>
              <a:ahLst/>
              <a:cxnLst/>
              <a:rect l="l" t="t" r="r" b="b"/>
              <a:pathLst>
                <a:path w="10310" h="18464" extrusionOk="0">
                  <a:moveTo>
                    <a:pt x="2356" y="1"/>
                  </a:moveTo>
                  <a:cubicBezTo>
                    <a:pt x="1939" y="301"/>
                    <a:pt x="1571" y="886"/>
                    <a:pt x="1270" y="2139"/>
                  </a:cubicBezTo>
                  <a:cubicBezTo>
                    <a:pt x="853" y="4445"/>
                    <a:pt x="151" y="3743"/>
                    <a:pt x="51" y="4295"/>
                  </a:cubicBezTo>
                  <a:cubicBezTo>
                    <a:pt x="0" y="4529"/>
                    <a:pt x="619" y="4729"/>
                    <a:pt x="485" y="5414"/>
                  </a:cubicBezTo>
                  <a:cubicBezTo>
                    <a:pt x="335" y="6133"/>
                    <a:pt x="218" y="7252"/>
                    <a:pt x="418" y="7520"/>
                  </a:cubicBezTo>
                  <a:cubicBezTo>
                    <a:pt x="719" y="7921"/>
                    <a:pt x="1504" y="8171"/>
                    <a:pt x="2557" y="8205"/>
                  </a:cubicBezTo>
                  <a:cubicBezTo>
                    <a:pt x="2674" y="8221"/>
                    <a:pt x="2791" y="8221"/>
                    <a:pt x="2874" y="8238"/>
                  </a:cubicBezTo>
                  <a:cubicBezTo>
                    <a:pt x="3626" y="8338"/>
                    <a:pt x="3325" y="9992"/>
                    <a:pt x="3292" y="10260"/>
                  </a:cubicBezTo>
                  <a:cubicBezTo>
                    <a:pt x="3192" y="10878"/>
                    <a:pt x="2858" y="11446"/>
                    <a:pt x="2356" y="11814"/>
                  </a:cubicBezTo>
                  <a:cubicBezTo>
                    <a:pt x="2010" y="12052"/>
                    <a:pt x="1357" y="12086"/>
                    <a:pt x="1012" y="12086"/>
                  </a:cubicBezTo>
                  <a:cubicBezTo>
                    <a:pt x="874" y="12086"/>
                    <a:pt x="786" y="12081"/>
                    <a:pt x="786" y="12081"/>
                  </a:cubicBezTo>
                  <a:lnTo>
                    <a:pt x="786" y="12081"/>
                  </a:lnTo>
                  <a:cubicBezTo>
                    <a:pt x="786" y="12081"/>
                    <a:pt x="752" y="17946"/>
                    <a:pt x="1805" y="18464"/>
                  </a:cubicBezTo>
                  <a:cubicBezTo>
                    <a:pt x="3476" y="18180"/>
                    <a:pt x="7619" y="15506"/>
                    <a:pt x="9056" y="13869"/>
                  </a:cubicBezTo>
                  <a:cubicBezTo>
                    <a:pt x="7987" y="13234"/>
                    <a:pt x="7001" y="12365"/>
                    <a:pt x="6868" y="11195"/>
                  </a:cubicBezTo>
                  <a:cubicBezTo>
                    <a:pt x="6734" y="10009"/>
                    <a:pt x="7954" y="6032"/>
                    <a:pt x="7954" y="6032"/>
                  </a:cubicBezTo>
                  <a:cubicBezTo>
                    <a:pt x="7954" y="6032"/>
                    <a:pt x="8090" y="6159"/>
                    <a:pt x="8389" y="6159"/>
                  </a:cubicBezTo>
                  <a:cubicBezTo>
                    <a:pt x="8495" y="6159"/>
                    <a:pt x="8623" y="6143"/>
                    <a:pt x="8772" y="6099"/>
                  </a:cubicBezTo>
                  <a:cubicBezTo>
                    <a:pt x="9340" y="5949"/>
                    <a:pt x="10310" y="3660"/>
                    <a:pt x="9524" y="3276"/>
                  </a:cubicBezTo>
                  <a:cubicBezTo>
                    <a:pt x="9358" y="3193"/>
                    <a:pt x="9197" y="3153"/>
                    <a:pt x="9040" y="3153"/>
                  </a:cubicBezTo>
                  <a:cubicBezTo>
                    <a:pt x="8503" y="3153"/>
                    <a:pt x="8024" y="3619"/>
                    <a:pt x="7636" y="4395"/>
                  </a:cubicBezTo>
                  <a:cubicBezTo>
                    <a:pt x="7018" y="3560"/>
                    <a:pt x="6834" y="3276"/>
                    <a:pt x="5899" y="2691"/>
                  </a:cubicBezTo>
                  <a:cubicBezTo>
                    <a:pt x="5113" y="2206"/>
                    <a:pt x="3726" y="1839"/>
                    <a:pt x="2941" y="1070"/>
                  </a:cubicBezTo>
                  <a:cubicBezTo>
                    <a:pt x="2657" y="769"/>
                    <a:pt x="2457" y="402"/>
                    <a:pt x="2356"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8"/>
            <p:cNvSpPr/>
            <p:nvPr/>
          </p:nvSpPr>
          <p:spPr>
            <a:xfrm>
              <a:off x="7794926" y="1619305"/>
              <a:ext cx="266175" cy="424695"/>
            </a:xfrm>
            <a:custGeom>
              <a:avLst/>
              <a:gdLst/>
              <a:ahLst/>
              <a:cxnLst/>
              <a:rect l="l" t="t" r="r" b="b"/>
              <a:pathLst>
                <a:path w="8305" h="13251" extrusionOk="0">
                  <a:moveTo>
                    <a:pt x="6851" y="1"/>
                  </a:moveTo>
                  <a:lnTo>
                    <a:pt x="6851" y="1"/>
                  </a:lnTo>
                  <a:cubicBezTo>
                    <a:pt x="6700" y="335"/>
                    <a:pt x="6583" y="552"/>
                    <a:pt x="6517" y="719"/>
                  </a:cubicBezTo>
                  <a:cubicBezTo>
                    <a:pt x="5311" y="2775"/>
                    <a:pt x="3275" y="3029"/>
                    <a:pt x="2329" y="3029"/>
                  </a:cubicBezTo>
                  <a:cubicBezTo>
                    <a:pt x="2253" y="3029"/>
                    <a:pt x="2183" y="3027"/>
                    <a:pt x="2122" y="3025"/>
                  </a:cubicBezTo>
                  <a:lnTo>
                    <a:pt x="2122" y="3025"/>
                  </a:lnTo>
                  <a:cubicBezTo>
                    <a:pt x="2874" y="3125"/>
                    <a:pt x="2573" y="4779"/>
                    <a:pt x="2540" y="5047"/>
                  </a:cubicBezTo>
                  <a:cubicBezTo>
                    <a:pt x="2440" y="5665"/>
                    <a:pt x="2106" y="6233"/>
                    <a:pt x="1604" y="6601"/>
                  </a:cubicBezTo>
                  <a:cubicBezTo>
                    <a:pt x="1258" y="6839"/>
                    <a:pt x="605" y="6873"/>
                    <a:pt x="260" y="6873"/>
                  </a:cubicBezTo>
                  <a:cubicBezTo>
                    <a:pt x="122" y="6873"/>
                    <a:pt x="34" y="6868"/>
                    <a:pt x="34" y="6868"/>
                  </a:cubicBezTo>
                  <a:lnTo>
                    <a:pt x="34" y="6868"/>
                  </a:lnTo>
                  <a:cubicBezTo>
                    <a:pt x="34" y="6868"/>
                    <a:pt x="0" y="12733"/>
                    <a:pt x="1053" y="13251"/>
                  </a:cubicBezTo>
                  <a:cubicBezTo>
                    <a:pt x="2724" y="12967"/>
                    <a:pt x="6867" y="10293"/>
                    <a:pt x="8304" y="8656"/>
                  </a:cubicBezTo>
                  <a:cubicBezTo>
                    <a:pt x="7235" y="8021"/>
                    <a:pt x="6249" y="7152"/>
                    <a:pt x="6116" y="5982"/>
                  </a:cubicBezTo>
                  <a:cubicBezTo>
                    <a:pt x="5982" y="4796"/>
                    <a:pt x="7202" y="819"/>
                    <a:pt x="7202" y="819"/>
                  </a:cubicBezTo>
                  <a:cubicBezTo>
                    <a:pt x="7202" y="819"/>
                    <a:pt x="6817" y="636"/>
                    <a:pt x="6851"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8"/>
            <p:cNvSpPr/>
            <p:nvPr/>
          </p:nvSpPr>
          <p:spPr>
            <a:xfrm>
              <a:off x="8021968" y="1570750"/>
              <a:ext cx="49293" cy="58587"/>
            </a:xfrm>
            <a:custGeom>
              <a:avLst/>
              <a:gdLst/>
              <a:ahLst/>
              <a:cxnLst/>
              <a:rect l="l" t="t" r="r" b="b"/>
              <a:pathLst>
                <a:path w="1538" h="1828" extrusionOk="0">
                  <a:moveTo>
                    <a:pt x="1223" y="0"/>
                  </a:moveTo>
                  <a:cubicBezTo>
                    <a:pt x="1149" y="0"/>
                    <a:pt x="1059" y="17"/>
                    <a:pt x="953" y="62"/>
                  </a:cubicBezTo>
                  <a:cubicBezTo>
                    <a:pt x="368" y="313"/>
                    <a:pt x="1" y="1700"/>
                    <a:pt x="519" y="1816"/>
                  </a:cubicBezTo>
                  <a:cubicBezTo>
                    <a:pt x="551" y="1824"/>
                    <a:pt x="582" y="1827"/>
                    <a:pt x="612" y="1827"/>
                  </a:cubicBezTo>
                  <a:cubicBezTo>
                    <a:pt x="1062" y="1827"/>
                    <a:pt x="1232" y="1054"/>
                    <a:pt x="903" y="898"/>
                  </a:cubicBezTo>
                  <a:cubicBezTo>
                    <a:pt x="836" y="864"/>
                    <a:pt x="769" y="831"/>
                    <a:pt x="686" y="797"/>
                  </a:cubicBezTo>
                  <a:cubicBezTo>
                    <a:pt x="686" y="797"/>
                    <a:pt x="908" y="143"/>
                    <a:pt x="1392" y="143"/>
                  </a:cubicBezTo>
                  <a:cubicBezTo>
                    <a:pt x="1438" y="143"/>
                    <a:pt x="1487" y="149"/>
                    <a:pt x="1538" y="162"/>
                  </a:cubicBezTo>
                  <a:cubicBezTo>
                    <a:pt x="1538" y="162"/>
                    <a:pt x="1452" y="0"/>
                    <a:pt x="1223"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8"/>
            <p:cNvSpPr/>
            <p:nvPr/>
          </p:nvSpPr>
          <p:spPr>
            <a:xfrm>
              <a:off x="7828643" y="1511104"/>
              <a:ext cx="44582" cy="27916"/>
            </a:xfrm>
            <a:custGeom>
              <a:avLst/>
              <a:gdLst/>
              <a:ahLst/>
              <a:cxnLst/>
              <a:rect l="l" t="t" r="r" b="b"/>
              <a:pathLst>
                <a:path w="1391" h="871" extrusionOk="0">
                  <a:moveTo>
                    <a:pt x="670" y="0"/>
                  </a:moveTo>
                  <a:cubicBezTo>
                    <a:pt x="415" y="0"/>
                    <a:pt x="152" y="120"/>
                    <a:pt x="1" y="319"/>
                  </a:cubicBezTo>
                  <a:cubicBezTo>
                    <a:pt x="519" y="336"/>
                    <a:pt x="1003" y="536"/>
                    <a:pt x="1371" y="870"/>
                  </a:cubicBezTo>
                  <a:cubicBezTo>
                    <a:pt x="1391" y="249"/>
                    <a:pt x="1038" y="0"/>
                    <a:pt x="670"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8"/>
            <p:cNvSpPr/>
            <p:nvPr/>
          </p:nvSpPr>
          <p:spPr>
            <a:xfrm>
              <a:off x="7826527" y="1543603"/>
              <a:ext cx="26249" cy="26153"/>
            </a:xfrm>
            <a:custGeom>
              <a:avLst/>
              <a:gdLst/>
              <a:ahLst/>
              <a:cxnLst/>
              <a:rect l="l" t="t" r="r" b="b"/>
              <a:pathLst>
                <a:path w="819" h="816" extrusionOk="0">
                  <a:moveTo>
                    <a:pt x="419" y="1"/>
                  </a:moveTo>
                  <a:cubicBezTo>
                    <a:pt x="331" y="1"/>
                    <a:pt x="248" y="23"/>
                    <a:pt x="184" y="74"/>
                  </a:cubicBezTo>
                  <a:cubicBezTo>
                    <a:pt x="100" y="124"/>
                    <a:pt x="33" y="224"/>
                    <a:pt x="0" y="324"/>
                  </a:cubicBezTo>
                  <a:cubicBezTo>
                    <a:pt x="0" y="358"/>
                    <a:pt x="0" y="408"/>
                    <a:pt x="0" y="441"/>
                  </a:cubicBezTo>
                  <a:cubicBezTo>
                    <a:pt x="0" y="508"/>
                    <a:pt x="33" y="575"/>
                    <a:pt x="67" y="642"/>
                  </a:cubicBezTo>
                  <a:lnTo>
                    <a:pt x="150" y="725"/>
                  </a:lnTo>
                  <a:cubicBezTo>
                    <a:pt x="201" y="775"/>
                    <a:pt x="267" y="809"/>
                    <a:pt x="334" y="809"/>
                  </a:cubicBezTo>
                  <a:cubicBezTo>
                    <a:pt x="359" y="813"/>
                    <a:pt x="385" y="815"/>
                    <a:pt x="412" y="815"/>
                  </a:cubicBezTo>
                  <a:cubicBezTo>
                    <a:pt x="491" y="815"/>
                    <a:pt x="572" y="796"/>
                    <a:pt x="635" y="759"/>
                  </a:cubicBezTo>
                  <a:cubicBezTo>
                    <a:pt x="685" y="725"/>
                    <a:pt x="735" y="692"/>
                    <a:pt x="752" y="642"/>
                  </a:cubicBezTo>
                  <a:cubicBezTo>
                    <a:pt x="785" y="592"/>
                    <a:pt x="802" y="542"/>
                    <a:pt x="819" y="491"/>
                  </a:cubicBezTo>
                  <a:cubicBezTo>
                    <a:pt x="819" y="458"/>
                    <a:pt x="819" y="425"/>
                    <a:pt x="819" y="391"/>
                  </a:cubicBezTo>
                  <a:cubicBezTo>
                    <a:pt x="819" y="308"/>
                    <a:pt x="802" y="241"/>
                    <a:pt x="752" y="174"/>
                  </a:cubicBezTo>
                  <a:lnTo>
                    <a:pt x="685" y="90"/>
                  </a:lnTo>
                  <a:cubicBezTo>
                    <a:pt x="635" y="57"/>
                    <a:pt x="568" y="24"/>
                    <a:pt x="501" y="7"/>
                  </a:cubicBezTo>
                  <a:cubicBezTo>
                    <a:pt x="474" y="3"/>
                    <a:pt x="446" y="1"/>
                    <a:pt x="419"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8"/>
            <p:cNvSpPr/>
            <p:nvPr/>
          </p:nvSpPr>
          <p:spPr>
            <a:xfrm>
              <a:off x="7805086" y="1639112"/>
              <a:ext cx="63779" cy="23204"/>
            </a:xfrm>
            <a:custGeom>
              <a:avLst/>
              <a:gdLst/>
              <a:ahLst/>
              <a:cxnLst/>
              <a:rect l="l" t="t" r="r" b="b"/>
              <a:pathLst>
                <a:path w="1990" h="724" extrusionOk="0">
                  <a:moveTo>
                    <a:pt x="1989" y="1"/>
                  </a:moveTo>
                  <a:lnTo>
                    <a:pt x="1" y="352"/>
                  </a:lnTo>
                  <a:cubicBezTo>
                    <a:pt x="1" y="352"/>
                    <a:pt x="432" y="724"/>
                    <a:pt x="947" y="724"/>
                  </a:cubicBezTo>
                  <a:cubicBezTo>
                    <a:pt x="1292" y="724"/>
                    <a:pt x="1674" y="557"/>
                    <a:pt x="19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8"/>
            <p:cNvSpPr/>
            <p:nvPr/>
          </p:nvSpPr>
          <p:spPr>
            <a:xfrm>
              <a:off x="7400326" y="1387391"/>
              <a:ext cx="104387" cy="148936"/>
            </a:xfrm>
            <a:custGeom>
              <a:avLst/>
              <a:gdLst/>
              <a:ahLst/>
              <a:cxnLst/>
              <a:rect l="l" t="t" r="r" b="b"/>
              <a:pathLst>
                <a:path w="3257" h="4647" extrusionOk="0">
                  <a:moveTo>
                    <a:pt x="244" y="0"/>
                  </a:moveTo>
                  <a:cubicBezTo>
                    <a:pt x="29" y="0"/>
                    <a:pt x="0" y="478"/>
                    <a:pt x="65" y="720"/>
                  </a:cubicBezTo>
                  <a:cubicBezTo>
                    <a:pt x="132" y="971"/>
                    <a:pt x="349" y="1305"/>
                    <a:pt x="549" y="1372"/>
                  </a:cubicBezTo>
                  <a:cubicBezTo>
                    <a:pt x="917" y="1439"/>
                    <a:pt x="1301" y="1489"/>
                    <a:pt x="1669" y="1522"/>
                  </a:cubicBezTo>
                  <a:lnTo>
                    <a:pt x="3006" y="4647"/>
                  </a:lnTo>
                  <a:cubicBezTo>
                    <a:pt x="3006" y="4647"/>
                    <a:pt x="3256" y="2809"/>
                    <a:pt x="2822" y="1439"/>
                  </a:cubicBezTo>
                  <a:cubicBezTo>
                    <a:pt x="2523" y="531"/>
                    <a:pt x="2341" y="327"/>
                    <a:pt x="2146" y="327"/>
                  </a:cubicBezTo>
                  <a:cubicBezTo>
                    <a:pt x="2046" y="327"/>
                    <a:pt x="1943" y="380"/>
                    <a:pt x="1819" y="420"/>
                  </a:cubicBezTo>
                  <a:cubicBezTo>
                    <a:pt x="1519" y="503"/>
                    <a:pt x="1218" y="570"/>
                    <a:pt x="900" y="620"/>
                  </a:cubicBezTo>
                  <a:cubicBezTo>
                    <a:pt x="900" y="620"/>
                    <a:pt x="499" y="35"/>
                    <a:pt x="265" y="2"/>
                  </a:cubicBezTo>
                  <a:cubicBezTo>
                    <a:pt x="258" y="1"/>
                    <a:pt x="251" y="0"/>
                    <a:pt x="244"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8"/>
            <p:cNvSpPr/>
            <p:nvPr/>
          </p:nvSpPr>
          <p:spPr>
            <a:xfrm>
              <a:off x="7336002" y="1412326"/>
              <a:ext cx="168166" cy="161211"/>
            </a:xfrm>
            <a:custGeom>
              <a:avLst/>
              <a:gdLst/>
              <a:ahLst/>
              <a:cxnLst/>
              <a:rect l="l" t="t" r="r" b="b"/>
              <a:pathLst>
                <a:path w="5247" h="5030" extrusionOk="0">
                  <a:moveTo>
                    <a:pt x="1409" y="1"/>
                  </a:moveTo>
                  <a:cubicBezTo>
                    <a:pt x="909" y="1"/>
                    <a:pt x="136" y="68"/>
                    <a:pt x="67" y="193"/>
                  </a:cubicBezTo>
                  <a:cubicBezTo>
                    <a:pt x="17" y="277"/>
                    <a:pt x="0" y="360"/>
                    <a:pt x="0" y="460"/>
                  </a:cubicBezTo>
                  <a:cubicBezTo>
                    <a:pt x="0" y="561"/>
                    <a:pt x="50" y="644"/>
                    <a:pt x="117" y="711"/>
                  </a:cubicBezTo>
                  <a:lnTo>
                    <a:pt x="652" y="828"/>
                  </a:lnTo>
                  <a:cubicBezTo>
                    <a:pt x="652" y="828"/>
                    <a:pt x="518" y="1279"/>
                    <a:pt x="602" y="1329"/>
                  </a:cubicBezTo>
                  <a:cubicBezTo>
                    <a:pt x="802" y="1413"/>
                    <a:pt x="1003" y="1480"/>
                    <a:pt x="1203" y="1546"/>
                  </a:cubicBezTo>
                  <a:cubicBezTo>
                    <a:pt x="1186" y="1630"/>
                    <a:pt x="1170" y="1730"/>
                    <a:pt x="1153" y="1814"/>
                  </a:cubicBezTo>
                  <a:cubicBezTo>
                    <a:pt x="1136" y="1931"/>
                    <a:pt x="1153" y="2031"/>
                    <a:pt x="1203" y="2131"/>
                  </a:cubicBezTo>
                  <a:cubicBezTo>
                    <a:pt x="1253" y="2215"/>
                    <a:pt x="1337" y="2265"/>
                    <a:pt x="1420" y="2315"/>
                  </a:cubicBezTo>
                  <a:cubicBezTo>
                    <a:pt x="1320" y="2348"/>
                    <a:pt x="1220" y="2399"/>
                    <a:pt x="1120" y="2465"/>
                  </a:cubicBezTo>
                  <a:cubicBezTo>
                    <a:pt x="1086" y="2482"/>
                    <a:pt x="1053" y="2499"/>
                    <a:pt x="1036" y="2532"/>
                  </a:cubicBezTo>
                  <a:cubicBezTo>
                    <a:pt x="1003" y="2716"/>
                    <a:pt x="1069" y="2917"/>
                    <a:pt x="1203" y="3033"/>
                  </a:cubicBezTo>
                  <a:cubicBezTo>
                    <a:pt x="1370" y="3117"/>
                    <a:pt x="2373" y="3418"/>
                    <a:pt x="2373" y="3418"/>
                  </a:cubicBezTo>
                  <a:cubicBezTo>
                    <a:pt x="2373" y="3418"/>
                    <a:pt x="3457" y="5029"/>
                    <a:pt x="4463" y="5029"/>
                  </a:cubicBezTo>
                  <a:cubicBezTo>
                    <a:pt x="4501" y="5029"/>
                    <a:pt x="4540" y="5027"/>
                    <a:pt x="4578" y="5022"/>
                  </a:cubicBezTo>
                  <a:cubicBezTo>
                    <a:pt x="5247" y="4922"/>
                    <a:pt x="5230" y="2031"/>
                    <a:pt x="4394" y="1212"/>
                  </a:cubicBezTo>
                  <a:cubicBezTo>
                    <a:pt x="3676" y="494"/>
                    <a:pt x="2089" y="26"/>
                    <a:pt x="1671" y="9"/>
                  </a:cubicBezTo>
                  <a:cubicBezTo>
                    <a:pt x="1600" y="4"/>
                    <a:pt x="1510" y="1"/>
                    <a:pt x="1409"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8"/>
            <p:cNvSpPr/>
            <p:nvPr/>
          </p:nvSpPr>
          <p:spPr>
            <a:xfrm>
              <a:off x="7336002" y="1427069"/>
              <a:ext cx="81407" cy="23044"/>
            </a:xfrm>
            <a:custGeom>
              <a:avLst/>
              <a:gdLst/>
              <a:ahLst/>
              <a:cxnLst/>
              <a:rect l="l" t="t" r="r" b="b"/>
              <a:pathLst>
                <a:path w="2540" h="719" extrusionOk="0">
                  <a:moveTo>
                    <a:pt x="0" y="0"/>
                  </a:moveTo>
                  <a:cubicBezTo>
                    <a:pt x="0" y="101"/>
                    <a:pt x="50" y="184"/>
                    <a:pt x="117" y="251"/>
                  </a:cubicBezTo>
                  <a:lnTo>
                    <a:pt x="652" y="368"/>
                  </a:lnTo>
                  <a:cubicBezTo>
                    <a:pt x="652" y="368"/>
                    <a:pt x="2272" y="652"/>
                    <a:pt x="2540" y="719"/>
                  </a:cubicBezTo>
                  <a:cubicBezTo>
                    <a:pt x="2306" y="452"/>
                    <a:pt x="1988" y="268"/>
                    <a:pt x="1637" y="201"/>
                  </a:cubicBezTo>
                  <a:cubicBezTo>
                    <a:pt x="1103" y="101"/>
                    <a:pt x="551" y="34"/>
                    <a:pt x="0"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8"/>
            <p:cNvSpPr/>
            <p:nvPr/>
          </p:nvSpPr>
          <p:spPr>
            <a:xfrm>
              <a:off x="7372924" y="1461876"/>
              <a:ext cx="49325" cy="13942"/>
            </a:xfrm>
            <a:custGeom>
              <a:avLst/>
              <a:gdLst/>
              <a:ahLst/>
              <a:cxnLst/>
              <a:rect l="l" t="t" r="r" b="b"/>
              <a:pathLst>
                <a:path w="1539" h="435" extrusionOk="0">
                  <a:moveTo>
                    <a:pt x="51" y="0"/>
                  </a:moveTo>
                  <a:cubicBezTo>
                    <a:pt x="34" y="84"/>
                    <a:pt x="18" y="184"/>
                    <a:pt x="1" y="268"/>
                  </a:cubicBezTo>
                  <a:cubicBezTo>
                    <a:pt x="502" y="385"/>
                    <a:pt x="1020" y="435"/>
                    <a:pt x="1538" y="435"/>
                  </a:cubicBezTo>
                  <a:lnTo>
                    <a:pt x="51" y="0"/>
                  </a:ln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8"/>
            <p:cNvSpPr/>
            <p:nvPr/>
          </p:nvSpPr>
          <p:spPr>
            <a:xfrm>
              <a:off x="7371866" y="1486522"/>
              <a:ext cx="40191" cy="9647"/>
            </a:xfrm>
            <a:custGeom>
              <a:avLst/>
              <a:gdLst/>
              <a:ahLst/>
              <a:cxnLst/>
              <a:rect l="l" t="t" r="r" b="b"/>
              <a:pathLst>
                <a:path w="1254" h="301" extrusionOk="0">
                  <a:moveTo>
                    <a:pt x="301" y="0"/>
                  </a:moveTo>
                  <a:cubicBezTo>
                    <a:pt x="201" y="33"/>
                    <a:pt x="101" y="84"/>
                    <a:pt x="1" y="150"/>
                  </a:cubicBezTo>
                  <a:cubicBezTo>
                    <a:pt x="418" y="217"/>
                    <a:pt x="836" y="267"/>
                    <a:pt x="1254" y="301"/>
                  </a:cubicBezTo>
                  <a:cubicBezTo>
                    <a:pt x="936" y="167"/>
                    <a:pt x="619" y="67"/>
                    <a:pt x="301"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8"/>
            <p:cNvSpPr/>
            <p:nvPr/>
          </p:nvSpPr>
          <p:spPr>
            <a:xfrm>
              <a:off x="7368116" y="1516938"/>
              <a:ext cx="902368" cy="697889"/>
            </a:xfrm>
            <a:custGeom>
              <a:avLst/>
              <a:gdLst/>
              <a:ahLst/>
              <a:cxnLst/>
              <a:rect l="l" t="t" r="r" b="b"/>
              <a:pathLst>
                <a:path w="28155" h="21775" extrusionOk="0">
                  <a:moveTo>
                    <a:pt x="5406" y="1"/>
                  </a:moveTo>
                  <a:cubicBezTo>
                    <a:pt x="5168" y="1"/>
                    <a:pt x="1" y="1825"/>
                    <a:pt x="1" y="1825"/>
                  </a:cubicBezTo>
                  <a:cubicBezTo>
                    <a:pt x="1" y="1825"/>
                    <a:pt x="1772" y="14807"/>
                    <a:pt x="4228" y="20104"/>
                  </a:cubicBezTo>
                  <a:cubicBezTo>
                    <a:pt x="6695" y="21349"/>
                    <a:pt x="10622" y="21774"/>
                    <a:pt x="14405" y="21774"/>
                  </a:cubicBezTo>
                  <a:cubicBezTo>
                    <a:pt x="18794" y="21774"/>
                    <a:pt x="22989" y="21201"/>
                    <a:pt x="24479" y="20672"/>
                  </a:cubicBezTo>
                  <a:cubicBezTo>
                    <a:pt x="27252" y="19686"/>
                    <a:pt x="27987" y="17882"/>
                    <a:pt x="28071" y="17196"/>
                  </a:cubicBezTo>
                  <a:cubicBezTo>
                    <a:pt x="28154" y="16511"/>
                    <a:pt x="28104" y="15024"/>
                    <a:pt x="26851" y="14072"/>
                  </a:cubicBezTo>
                  <a:cubicBezTo>
                    <a:pt x="26120" y="13524"/>
                    <a:pt x="20393" y="13407"/>
                    <a:pt x="15665" y="13407"/>
                  </a:cubicBezTo>
                  <a:cubicBezTo>
                    <a:pt x="12181" y="13407"/>
                    <a:pt x="9240" y="13470"/>
                    <a:pt x="9240" y="13470"/>
                  </a:cubicBezTo>
                  <a:cubicBezTo>
                    <a:pt x="9240" y="13470"/>
                    <a:pt x="5414" y="104"/>
                    <a:pt x="5414" y="3"/>
                  </a:cubicBezTo>
                  <a:cubicBezTo>
                    <a:pt x="5414" y="2"/>
                    <a:pt x="5411" y="1"/>
                    <a:pt x="5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8"/>
            <p:cNvSpPr/>
            <p:nvPr/>
          </p:nvSpPr>
          <p:spPr>
            <a:xfrm>
              <a:off x="5832280" y="2001758"/>
              <a:ext cx="947879" cy="442386"/>
            </a:xfrm>
            <a:custGeom>
              <a:avLst/>
              <a:gdLst/>
              <a:ahLst/>
              <a:cxnLst/>
              <a:rect l="l" t="t" r="r" b="b"/>
              <a:pathLst>
                <a:path w="29575" h="13803" extrusionOk="0">
                  <a:moveTo>
                    <a:pt x="27306" y="1"/>
                  </a:moveTo>
                  <a:cubicBezTo>
                    <a:pt x="26976" y="1"/>
                    <a:pt x="26082" y="566"/>
                    <a:pt x="26082" y="566"/>
                  </a:cubicBezTo>
                  <a:cubicBezTo>
                    <a:pt x="25648" y="399"/>
                    <a:pt x="25197" y="265"/>
                    <a:pt x="24746" y="165"/>
                  </a:cubicBezTo>
                  <a:cubicBezTo>
                    <a:pt x="24742" y="164"/>
                    <a:pt x="24738" y="164"/>
                    <a:pt x="24734" y="164"/>
                  </a:cubicBezTo>
                  <a:cubicBezTo>
                    <a:pt x="24387" y="164"/>
                    <a:pt x="22006" y="1501"/>
                    <a:pt x="22006" y="1501"/>
                  </a:cubicBezTo>
                  <a:cubicBezTo>
                    <a:pt x="22006" y="1501"/>
                    <a:pt x="15907" y="5044"/>
                    <a:pt x="12264" y="8085"/>
                  </a:cubicBezTo>
                  <a:cubicBezTo>
                    <a:pt x="9792" y="5779"/>
                    <a:pt x="6099" y="2387"/>
                    <a:pt x="5063" y="1635"/>
                  </a:cubicBezTo>
                  <a:cubicBezTo>
                    <a:pt x="4452" y="1296"/>
                    <a:pt x="3711" y="1036"/>
                    <a:pt x="3004" y="1036"/>
                  </a:cubicBezTo>
                  <a:cubicBezTo>
                    <a:pt x="2105" y="1036"/>
                    <a:pt x="1260" y="1456"/>
                    <a:pt x="802" y="2671"/>
                  </a:cubicBezTo>
                  <a:cubicBezTo>
                    <a:pt x="0" y="4860"/>
                    <a:pt x="3910" y="9104"/>
                    <a:pt x="7820" y="12212"/>
                  </a:cubicBezTo>
                  <a:cubicBezTo>
                    <a:pt x="9230" y="13332"/>
                    <a:pt x="10580" y="13802"/>
                    <a:pt x="11886" y="13802"/>
                  </a:cubicBezTo>
                  <a:cubicBezTo>
                    <a:pt x="13968" y="13802"/>
                    <a:pt x="15935" y="12605"/>
                    <a:pt x="17845" y="10942"/>
                  </a:cubicBezTo>
                  <a:cubicBezTo>
                    <a:pt x="20452" y="8653"/>
                    <a:pt x="21287" y="7065"/>
                    <a:pt x="23442" y="4359"/>
                  </a:cubicBezTo>
                  <a:cubicBezTo>
                    <a:pt x="23559" y="4375"/>
                    <a:pt x="23660" y="4392"/>
                    <a:pt x="23760" y="4409"/>
                  </a:cubicBezTo>
                  <a:cubicBezTo>
                    <a:pt x="24278" y="4492"/>
                    <a:pt x="25748" y="4676"/>
                    <a:pt x="25748" y="4676"/>
                  </a:cubicBezTo>
                  <a:lnTo>
                    <a:pt x="25631" y="4125"/>
                  </a:lnTo>
                  <a:lnTo>
                    <a:pt x="26600" y="3272"/>
                  </a:lnTo>
                  <a:lnTo>
                    <a:pt x="26734" y="3172"/>
                  </a:lnTo>
                  <a:cubicBezTo>
                    <a:pt x="26734" y="3172"/>
                    <a:pt x="27152" y="3022"/>
                    <a:pt x="27503" y="2888"/>
                  </a:cubicBezTo>
                  <a:cubicBezTo>
                    <a:pt x="27686" y="2821"/>
                    <a:pt x="27870" y="2755"/>
                    <a:pt x="27937" y="2738"/>
                  </a:cubicBezTo>
                  <a:cubicBezTo>
                    <a:pt x="28288" y="2504"/>
                    <a:pt x="28622" y="2237"/>
                    <a:pt x="28889" y="1919"/>
                  </a:cubicBezTo>
                  <a:cubicBezTo>
                    <a:pt x="29240" y="1552"/>
                    <a:pt x="29575" y="1084"/>
                    <a:pt x="29407" y="883"/>
                  </a:cubicBezTo>
                  <a:lnTo>
                    <a:pt x="29424" y="883"/>
                  </a:lnTo>
                  <a:cubicBezTo>
                    <a:pt x="29406" y="861"/>
                    <a:pt x="29377" y="851"/>
                    <a:pt x="29338" y="851"/>
                  </a:cubicBezTo>
                  <a:cubicBezTo>
                    <a:pt x="29025" y="851"/>
                    <a:pt x="28109" y="1516"/>
                    <a:pt x="27737" y="1769"/>
                  </a:cubicBezTo>
                  <a:cubicBezTo>
                    <a:pt x="27620" y="1852"/>
                    <a:pt x="27486" y="1902"/>
                    <a:pt x="27336" y="1953"/>
                  </a:cubicBezTo>
                  <a:cubicBezTo>
                    <a:pt x="27068" y="2036"/>
                    <a:pt x="26801" y="2086"/>
                    <a:pt x="26517" y="2120"/>
                  </a:cubicBezTo>
                  <a:lnTo>
                    <a:pt x="26383" y="1886"/>
                  </a:lnTo>
                  <a:lnTo>
                    <a:pt x="26283" y="1719"/>
                  </a:lnTo>
                  <a:cubicBezTo>
                    <a:pt x="26283" y="1719"/>
                    <a:pt x="27118" y="1234"/>
                    <a:pt x="27302" y="883"/>
                  </a:cubicBezTo>
                  <a:cubicBezTo>
                    <a:pt x="27419" y="666"/>
                    <a:pt x="27570" y="215"/>
                    <a:pt x="27402" y="31"/>
                  </a:cubicBezTo>
                  <a:cubicBezTo>
                    <a:pt x="27382" y="10"/>
                    <a:pt x="27348" y="1"/>
                    <a:pt x="27306" y="1"/>
                  </a:cubicBezTo>
                  <a:close/>
                </a:path>
              </a:pathLst>
            </a:custGeom>
            <a:solidFill>
              <a:srgbClr val="9F67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8"/>
            <p:cNvSpPr/>
            <p:nvPr/>
          </p:nvSpPr>
          <p:spPr>
            <a:xfrm>
              <a:off x="6669811" y="2062172"/>
              <a:ext cx="43941" cy="44485"/>
            </a:xfrm>
            <a:custGeom>
              <a:avLst/>
              <a:gdLst/>
              <a:ahLst/>
              <a:cxnLst/>
              <a:rect l="l" t="t" r="r" b="b"/>
              <a:pathLst>
                <a:path w="1371" h="1388" extrusionOk="0">
                  <a:moveTo>
                    <a:pt x="251" y="1"/>
                  </a:moveTo>
                  <a:cubicBezTo>
                    <a:pt x="101" y="68"/>
                    <a:pt x="1" y="134"/>
                    <a:pt x="1" y="134"/>
                  </a:cubicBezTo>
                  <a:lnTo>
                    <a:pt x="485" y="1387"/>
                  </a:lnTo>
                  <a:lnTo>
                    <a:pt x="602" y="1287"/>
                  </a:lnTo>
                  <a:cubicBezTo>
                    <a:pt x="602" y="1287"/>
                    <a:pt x="1020" y="1137"/>
                    <a:pt x="1371" y="1003"/>
                  </a:cubicBezTo>
                  <a:cubicBezTo>
                    <a:pt x="1371" y="686"/>
                    <a:pt x="1321" y="368"/>
                    <a:pt x="1204" y="68"/>
                  </a:cubicBezTo>
                  <a:cubicBezTo>
                    <a:pt x="936" y="151"/>
                    <a:pt x="669" y="201"/>
                    <a:pt x="385" y="235"/>
                  </a:cubicBezTo>
                  <a:lnTo>
                    <a:pt x="251" y="1"/>
                  </a:ln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8"/>
            <p:cNvSpPr/>
            <p:nvPr/>
          </p:nvSpPr>
          <p:spPr>
            <a:xfrm>
              <a:off x="6608756" y="2041051"/>
              <a:ext cx="98586" cy="110925"/>
            </a:xfrm>
            <a:custGeom>
              <a:avLst/>
              <a:gdLst/>
              <a:ahLst/>
              <a:cxnLst/>
              <a:rect l="l" t="t" r="r" b="b"/>
              <a:pathLst>
                <a:path w="3076" h="3461" extrusionOk="0">
                  <a:moveTo>
                    <a:pt x="1688" y="1"/>
                  </a:moveTo>
                  <a:cubicBezTo>
                    <a:pt x="1351" y="1"/>
                    <a:pt x="1120" y="359"/>
                    <a:pt x="1120" y="359"/>
                  </a:cubicBezTo>
                  <a:lnTo>
                    <a:pt x="1120" y="376"/>
                  </a:lnTo>
                  <a:lnTo>
                    <a:pt x="1404" y="626"/>
                  </a:lnTo>
                  <a:cubicBezTo>
                    <a:pt x="1404" y="626"/>
                    <a:pt x="1310" y="614"/>
                    <a:pt x="1190" y="614"/>
                  </a:cubicBezTo>
                  <a:cubicBezTo>
                    <a:pt x="1025" y="614"/>
                    <a:pt x="813" y="637"/>
                    <a:pt x="736" y="743"/>
                  </a:cubicBezTo>
                  <a:cubicBezTo>
                    <a:pt x="602" y="927"/>
                    <a:pt x="803" y="1328"/>
                    <a:pt x="803" y="1328"/>
                  </a:cubicBezTo>
                  <a:cubicBezTo>
                    <a:pt x="669" y="1244"/>
                    <a:pt x="535" y="1194"/>
                    <a:pt x="385" y="1161"/>
                  </a:cubicBezTo>
                  <a:cubicBezTo>
                    <a:pt x="268" y="1161"/>
                    <a:pt x="151" y="1328"/>
                    <a:pt x="84" y="1529"/>
                  </a:cubicBezTo>
                  <a:cubicBezTo>
                    <a:pt x="1" y="1729"/>
                    <a:pt x="1037" y="3350"/>
                    <a:pt x="1037" y="3350"/>
                  </a:cubicBezTo>
                  <a:cubicBezTo>
                    <a:pt x="1037" y="3350"/>
                    <a:pt x="1295" y="3460"/>
                    <a:pt x="1452" y="3460"/>
                  </a:cubicBezTo>
                  <a:cubicBezTo>
                    <a:pt x="1479" y="3460"/>
                    <a:pt x="1502" y="3457"/>
                    <a:pt x="1521" y="3450"/>
                  </a:cubicBezTo>
                  <a:cubicBezTo>
                    <a:pt x="1672" y="3400"/>
                    <a:pt x="1805" y="2899"/>
                    <a:pt x="1805" y="2899"/>
                  </a:cubicBezTo>
                  <a:cubicBezTo>
                    <a:pt x="1872" y="2899"/>
                    <a:pt x="1939" y="2882"/>
                    <a:pt x="2006" y="2865"/>
                  </a:cubicBezTo>
                  <a:cubicBezTo>
                    <a:pt x="2123" y="2848"/>
                    <a:pt x="2223" y="2798"/>
                    <a:pt x="2323" y="2732"/>
                  </a:cubicBezTo>
                  <a:cubicBezTo>
                    <a:pt x="2474" y="2598"/>
                    <a:pt x="2424" y="2214"/>
                    <a:pt x="2424" y="2214"/>
                  </a:cubicBezTo>
                  <a:cubicBezTo>
                    <a:pt x="2424" y="2214"/>
                    <a:pt x="2507" y="2197"/>
                    <a:pt x="2591" y="2147"/>
                  </a:cubicBezTo>
                  <a:cubicBezTo>
                    <a:pt x="2708" y="2113"/>
                    <a:pt x="2808" y="2046"/>
                    <a:pt x="2891" y="1980"/>
                  </a:cubicBezTo>
                  <a:cubicBezTo>
                    <a:pt x="3075" y="1779"/>
                    <a:pt x="2808" y="1228"/>
                    <a:pt x="2657" y="843"/>
                  </a:cubicBezTo>
                  <a:cubicBezTo>
                    <a:pt x="2524" y="442"/>
                    <a:pt x="2223" y="142"/>
                    <a:pt x="1839" y="25"/>
                  </a:cubicBezTo>
                  <a:cubicBezTo>
                    <a:pt x="1787" y="8"/>
                    <a:pt x="1736" y="1"/>
                    <a:pt x="1688"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8"/>
            <p:cNvSpPr/>
            <p:nvPr/>
          </p:nvSpPr>
          <p:spPr>
            <a:xfrm>
              <a:off x="5743245" y="1959260"/>
              <a:ext cx="499788" cy="496551"/>
            </a:xfrm>
            <a:custGeom>
              <a:avLst/>
              <a:gdLst/>
              <a:ahLst/>
              <a:cxnLst/>
              <a:rect l="l" t="t" r="r" b="b"/>
              <a:pathLst>
                <a:path w="15594" h="15493" extrusionOk="0">
                  <a:moveTo>
                    <a:pt x="4500" y="0"/>
                  </a:moveTo>
                  <a:cubicBezTo>
                    <a:pt x="2194" y="0"/>
                    <a:pt x="1" y="2033"/>
                    <a:pt x="1776" y="4999"/>
                  </a:cubicBezTo>
                  <a:cubicBezTo>
                    <a:pt x="4082" y="8842"/>
                    <a:pt x="10732" y="15492"/>
                    <a:pt x="10732" y="15492"/>
                  </a:cubicBezTo>
                  <a:lnTo>
                    <a:pt x="15594" y="8458"/>
                  </a:lnTo>
                  <a:lnTo>
                    <a:pt x="6438" y="538"/>
                  </a:lnTo>
                  <a:cubicBezTo>
                    <a:pt x="5845" y="171"/>
                    <a:pt x="5167" y="0"/>
                    <a:pt x="4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8"/>
            <p:cNvSpPr/>
            <p:nvPr/>
          </p:nvSpPr>
          <p:spPr>
            <a:xfrm>
              <a:off x="6693400" y="1997912"/>
              <a:ext cx="66408" cy="77721"/>
            </a:xfrm>
            <a:custGeom>
              <a:avLst/>
              <a:gdLst/>
              <a:ahLst/>
              <a:cxnLst/>
              <a:rect l="l" t="t" r="r" b="b"/>
              <a:pathLst>
                <a:path w="2072" h="2425" extrusionOk="0">
                  <a:moveTo>
                    <a:pt x="768" y="1"/>
                  </a:moveTo>
                  <a:cubicBezTo>
                    <a:pt x="317" y="1087"/>
                    <a:pt x="267" y="1120"/>
                    <a:pt x="117" y="1688"/>
                  </a:cubicBezTo>
                  <a:cubicBezTo>
                    <a:pt x="1" y="2129"/>
                    <a:pt x="521" y="2425"/>
                    <a:pt x="928" y="2425"/>
                  </a:cubicBezTo>
                  <a:cubicBezTo>
                    <a:pt x="1107" y="2425"/>
                    <a:pt x="1265" y="2367"/>
                    <a:pt x="1336" y="2240"/>
                  </a:cubicBezTo>
                  <a:cubicBezTo>
                    <a:pt x="1470" y="2006"/>
                    <a:pt x="2072" y="535"/>
                    <a:pt x="2072" y="535"/>
                  </a:cubicBezTo>
                  <a:cubicBezTo>
                    <a:pt x="2072" y="535"/>
                    <a:pt x="986" y="101"/>
                    <a:pt x="76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8"/>
            <p:cNvSpPr/>
            <p:nvPr/>
          </p:nvSpPr>
          <p:spPr>
            <a:xfrm>
              <a:off x="6706220" y="1988810"/>
              <a:ext cx="61632" cy="32691"/>
            </a:xfrm>
            <a:custGeom>
              <a:avLst/>
              <a:gdLst/>
              <a:ahLst/>
              <a:cxnLst/>
              <a:rect l="l" t="t" r="r" b="b"/>
              <a:pathLst>
                <a:path w="1923" h="1020" extrusionOk="0">
                  <a:moveTo>
                    <a:pt x="168" y="1"/>
                  </a:moveTo>
                  <a:lnTo>
                    <a:pt x="1" y="368"/>
                  </a:lnTo>
                  <a:lnTo>
                    <a:pt x="1755" y="1020"/>
                  </a:lnTo>
                  <a:lnTo>
                    <a:pt x="1922" y="602"/>
                  </a:lnTo>
                  <a:lnTo>
                    <a:pt x="168" y="1"/>
                  </a:ln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8"/>
            <p:cNvSpPr/>
            <p:nvPr/>
          </p:nvSpPr>
          <p:spPr>
            <a:xfrm>
              <a:off x="6704072" y="2031116"/>
              <a:ext cx="35928" cy="35800"/>
            </a:xfrm>
            <a:custGeom>
              <a:avLst/>
              <a:gdLst/>
              <a:ahLst/>
              <a:cxnLst/>
              <a:rect l="l" t="t" r="r" b="b"/>
              <a:pathLst>
                <a:path w="1121" h="1117" extrusionOk="0">
                  <a:moveTo>
                    <a:pt x="268" y="1"/>
                  </a:moveTo>
                  <a:cubicBezTo>
                    <a:pt x="268" y="1"/>
                    <a:pt x="1" y="485"/>
                    <a:pt x="51" y="803"/>
                  </a:cubicBezTo>
                  <a:cubicBezTo>
                    <a:pt x="74" y="1025"/>
                    <a:pt x="312" y="1116"/>
                    <a:pt x="515" y="1116"/>
                  </a:cubicBezTo>
                  <a:cubicBezTo>
                    <a:pt x="601" y="1116"/>
                    <a:pt x="681" y="1100"/>
                    <a:pt x="736" y="1070"/>
                  </a:cubicBezTo>
                  <a:cubicBezTo>
                    <a:pt x="920" y="986"/>
                    <a:pt x="1120" y="251"/>
                    <a:pt x="1120" y="251"/>
                  </a:cubicBezTo>
                  <a:lnTo>
                    <a:pt x="268" y="1"/>
                  </a:lnTo>
                  <a:close/>
                </a:path>
              </a:pathLst>
            </a:custGeom>
            <a:solidFill>
              <a:srgbClr val="F3E0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8"/>
            <p:cNvSpPr/>
            <p:nvPr/>
          </p:nvSpPr>
          <p:spPr>
            <a:xfrm>
              <a:off x="5872984" y="4672773"/>
              <a:ext cx="508217" cy="193903"/>
            </a:xfrm>
            <a:custGeom>
              <a:avLst/>
              <a:gdLst/>
              <a:ahLst/>
              <a:cxnLst/>
              <a:rect l="l" t="t" r="r" b="b"/>
              <a:pathLst>
                <a:path w="15857" h="6050" extrusionOk="0">
                  <a:moveTo>
                    <a:pt x="6283" y="1"/>
                  </a:moveTo>
                  <a:lnTo>
                    <a:pt x="0" y="435"/>
                  </a:lnTo>
                  <a:lnTo>
                    <a:pt x="117" y="3326"/>
                  </a:lnTo>
                  <a:lnTo>
                    <a:pt x="234" y="6049"/>
                  </a:lnTo>
                  <a:lnTo>
                    <a:pt x="15857" y="6049"/>
                  </a:lnTo>
                  <a:cubicBezTo>
                    <a:pt x="15857" y="6049"/>
                    <a:pt x="14954" y="4261"/>
                    <a:pt x="12415" y="3727"/>
                  </a:cubicBezTo>
                  <a:cubicBezTo>
                    <a:pt x="11329" y="3526"/>
                    <a:pt x="10276" y="3209"/>
                    <a:pt x="9240" y="2791"/>
                  </a:cubicBezTo>
                  <a:cubicBezTo>
                    <a:pt x="6216" y="1521"/>
                    <a:pt x="6283" y="1"/>
                    <a:pt x="6283" y="1"/>
                  </a:cubicBezTo>
                  <a:close/>
                </a:path>
              </a:pathLst>
            </a:custGeom>
            <a:solidFill>
              <a:srgbClr val="9F67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8"/>
            <p:cNvSpPr/>
            <p:nvPr/>
          </p:nvSpPr>
          <p:spPr>
            <a:xfrm>
              <a:off x="5876734" y="4762224"/>
              <a:ext cx="504467" cy="104451"/>
            </a:xfrm>
            <a:custGeom>
              <a:avLst/>
              <a:gdLst/>
              <a:ahLst/>
              <a:cxnLst/>
              <a:rect l="l" t="t" r="r" b="b"/>
              <a:pathLst>
                <a:path w="15740" h="3259" extrusionOk="0">
                  <a:moveTo>
                    <a:pt x="9123" y="0"/>
                  </a:moveTo>
                  <a:cubicBezTo>
                    <a:pt x="8438" y="618"/>
                    <a:pt x="7736" y="1387"/>
                    <a:pt x="7352" y="2155"/>
                  </a:cubicBezTo>
                  <a:cubicBezTo>
                    <a:pt x="3643" y="1838"/>
                    <a:pt x="1437" y="936"/>
                    <a:pt x="0" y="535"/>
                  </a:cubicBezTo>
                  <a:lnTo>
                    <a:pt x="0" y="535"/>
                  </a:lnTo>
                  <a:lnTo>
                    <a:pt x="117" y="3258"/>
                  </a:lnTo>
                  <a:lnTo>
                    <a:pt x="15740" y="3258"/>
                  </a:lnTo>
                  <a:cubicBezTo>
                    <a:pt x="15740" y="3258"/>
                    <a:pt x="14837" y="1470"/>
                    <a:pt x="12298" y="936"/>
                  </a:cubicBezTo>
                  <a:cubicBezTo>
                    <a:pt x="11212" y="735"/>
                    <a:pt x="10159" y="418"/>
                    <a:pt x="9123"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8"/>
            <p:cNvSpPr/>
            <p:nvPr/>
          </p:nvSpPr>
          <p:spPr>
            <a:xfrm>
              <a:off x="5678056" y="2978418"/>
              <a:ext cx="459501" cy="1762397"/>
            </a:xfrm>
            <a:custGeom>
              <a:avLst/>
              <a:gdLst/>
              <a:ahLst/>
              <a:cxnLst/>
              <a:rect l="l" t="t" r="r" b="b"/>
              <a:pathLst>
                <a:path w="14337" h="54989" extrusionOk="0">
                  <a:moveTo>
                    <a:pt x="12264" y="1"/>
                  </a:moveTo>
                  <a:lnTo>
                    <a:pt x="0" y="870"/>
                  </a:lnTo>
                  <a:cubicBezTo>
                    <a:pt x="0" y="870"/>
                    <a:pt x="251" y="2841"/>
                    <a:pt x="619" y="5749"/>
                  </a:cubicBezTo>
                  <a:cubicBezTo>
                    <a:pt x="769" y="6918"/>
                    <a:pt x="936" y="8238"/>
                    <a:pt x="1120" y="9642"/>
                  </a:cubicBezTo>
                  <a:cubicBezTo>
                    <a:pt x="2072" y="17060"/>
                    <a:pt x="3309" y="26768"/>
                    <a:pt x="3543" y="28623"/>
                  </a:cubicBezTo>
                  <a:cubicBezTo>
                    <a:pt x="3543" y="33552"/>
                    <a:pt x="4461" y="54989"/>
                    <a:pt x="4461" y="54989"/>
                  </a:cubicBezTo>
                  <a:lnTo>
                    <a:pt x="13718" y="52984"/>
                  </a:lnTo>
                  <a:cubicBezTo>
                    <a:pt x="13718" y="52984"/>
                    <a:pt x="14336" y="33101"/>
                    <a:pt x="14186" y="27236"/>
                  </a:cubicBezTo>
                  <a:cubicBezTo>
                    <a:pt x="14119" y="25181"/>
                    <a:pt x="13467" y="15941"/>
                    <a:pt x="12933" y="8790"/>
                  </a:cubicBezTo>
                  <a:cubicBezTo>
                    <a:pt x="12849" y="7720"/>
                    <a:pt x="12766" y="6701"/>
                    <a:pt x="12699" y="5749"/>
                  </a:cubicBezTo>
                  <a:cubicBezTo>
                    <a:pt x="12448" y="2390"/>
                    <a:pt x="12264" y="1"/>
                    <a:pt x="12264" y="1"/>
                  </a:cubicBez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8"/>
            <p:cNvSpPr/>
            <p:nvPr/>
          </p:nvSpPr>
          <p:spPr>
            <a:xfrm>
              <a:off x="5678056" y="2978418"/>
              <a:ext cx="414503" cy="309026"/>
            </a:xfrm>
            <a:custGeom>
              <a:avLst/>
              <a:gdLst/>
              <a:ahLst/>
              <a:cxnLst/>
              <a:rect l="l" t="t" r="r" b="b"/>
              <a:pathLst>
                <a:path w="12933" h="9642" extrusionOk="0">
                  <a:moveTo>
                    <a:pt x="12264" y="1"/>
                  </a:moveTo>
                  <a:lnTo>
                    <a:pt x="0" y="870"/>
                  </a:lnTo>
                  <a:cubicBezTo>
                    <a:pt x="0" y="870"/>
                    <a:pt x="251" y="2841"/>
                    <a:pt x="619" y="5749"/>
                  </a:cubicBezTo>
                  <a:cubicBezTo>
                    <a:pt x="769" y="6918"/>
                    <a:pt x="936" y="8238"/>
                    <a:pt x="1120" y="9642"/>
                  </a:cubicBezTo>
                  <a:lnTo>
                    <a:pt x="12933" y="8790"/>
                  </a:lnTo>
                  <a:cubicBezTo>
                    <a:pt x="12849" y="7720"/>
                    <a:pt x="12766" y="6701"/>
                    <a:pt x="12699" y="5749"/>
                  </a:cubicBezTo>
                  <a:cubicBezTo>
                    <a:pt x="12448" y="2390"/>
                    <a:pt x="12264" y="1"/>
                    <a:pt x="12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8"/>
            <p:cNvSpPr/>
            <p:nvPr/>
          </p:nvSpPr>
          <p:spPr>
            <a:xfrm>
              <a:off x="5382971" y="4672773"/>
              <a:ext cx="500749" cy="193903"/>
            </a:xfrm>
            <a:custGeom>
              <a:avLst/>
              <a:gdLst/>
              <a:ahLst/>
              <a:cxnLst/>
              <a:rect l="l" t="t" r="r" b="b"/>
              <a:pathLst>
                <a:path w="15624" h="6050" extrusionOk="0">
                  <a:moveTo>
                    <a:pt x="6534" y="1"/>
                  </a:moveTo>
                  <a:lnTo>
                    <a:pt x="218" y="435"/>
                  </a:lnTo>
                  <a:lnTo>
                    <a:pt x="101" y="3326"/>
                  </a:lnTo>
                  <a:lnTo>
                    <a:pt x="1" y="6049"/>
                  </a:lnTo>
                  <a:lnTo>
                    <a:pt x="15623" y="6049"/>
                  </a:lnTo>
                  <a:cubicBezTo>
                    <a:pt x="15623" y="6049"/>
                    <a:pt x="14871" y="4261"/>
                    <a:pt x="12365" y="3727"/>
                  </a:cubicBezTo>
                  <a:cubicBezTo>
                    <a:pt x="11296" y="3526"/>
                    <a:pt x="10260" y="3209"/>
                    <a:pt x="9274" y="2791"/>
                  </a:cubicBezTo>
                  <a:cubicBezTo>
                    <a:pt x="6333" y="1521"/>
                    <a:pt x="6534" y="1"/>
                    <a:pt x="6534" y="1"/>
                  </a:cubicBezTo>
                  <a:close/>
                </a:path>
              </a:pathLst>
            </a:custGeom>
            <a:solidFill>
              <a:srgbClr val="9F67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8"/>
            <p:cNvSpPr/>
            <p:nvPr/>
          </p:nvSpPr>
          <p:spPr>
            <a:xfrm>
              <a:off x="5382971" y="4762224"/>
              <a:ext cx="500749" cy="104451"/>
            </a:xfrm>
            <a:custGeom>
              <a:avLst/>
              <a:gdLst/>
              <a:ahLst/>
              <a:cxnLst/>
              <a:rect l="l" t="t" r="r" b="b"/>
              <a:pathLst>
                <a:path w="15624" h="3259" extrusionOk="0">
                  <a:moveTo>
                    <a:pt x="9274" y="0"/>
                  </a:moveTo>
                  <a:cubicBezTo>
                    <a:pt x="8539" y="618"/>
                    <a:pt x="7754" y="1387"/>
                    <a:pt x="7319" y="2155"/>
                  </a:cubicBezTo>
                  <a:cubicBezTo>
                    <a:pt x="3627" y="1838"/>
                    <a:pt x="1505" y="936"/>
                    <a:pt x="101" y="535"/>
                  </a:cubicBezTo>
                  <a:lnTo>
                    <a:pt x="1" y="3258"/>
                  </a:lnTo>
                  <a:lnTo>
                    <a:pt x="15623" y="3258"/>
                  </a:lnTo>
                  <a:cubicBezTo>
                    <a:pt x="15623" y="3258"/>
                    <a:pt x="14871" y="1470"/>
                    <a:pt x="12365" y="936"/>
                  </a:cubicBezTo>
                  <a:cubicBezTo>
                    <a:pt x="11296" y="735"/>
                    <a:pt x="10260" y="418"/>
                    <a:pt x="9274"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8"/>
            <p:cNvSpPr/>
            <p:nvPr/>
          </p:nvSpPr>
          <p:spPr>
            <a:xfrm>
              <a:off x="5327300" y="2978418"/>
              <a:ext cx="395241" cy="1762397"/>
            </a:xfrm>
            <a:custGeom>
              <a:avLst/>
              <a:gdLst/>
              <a:ahLst/>
              <a:cxnLst/>
              <a:rect l="l" t="t" r="r" b="b"/>
              <a:pathLst>
                <a:path w="12332" h="54989" extrusionOk="0">
                  <a:moveTo>
                    <a:pt x="12331" y="1"/>
                  </a:moveTo>
                  <a:lnTo>
                    <a:pt x="0" y="870"/>
                  </a:lnTo>
                  <a:cubicBezTo>
                    <a:pt x="0" y="870"/>
                    <a:pt x="100" y="2841"/>
                    <a:pt x="234" y="5749"/>
                  </a:cubicBezTo>
                  <a:cubicBezTo>
                    <a:pt x="301" y="6918"/>
                    <a:pt x="368" y="8238"/>
                    <a:pt x="435" y="9642"/>
                  </a:cubicBezTo>
                  <a:cubicBezTo>
                    <a:pt x="802" y="17060"/>
                    <a:pt x="1270" y="26768"/>
                    <a:pt x="1354" y="28623"/>
                  </a:cubicBezTo>
                  <a:cubicBezTo>
                    <a:pt x="969" y="33552"/>
                    <a:pt x="201" y="54989"/>
                    <a:pt x="201" y="54989"/>
                  </a:cubicBezTo>
                  <a:lnTo>
                    <a:pt x="9608" y="52984"/>
                  </a:lnTo>
                  <a:cubicBezTo>
                    <a:pt x="9608" y="52984"/>
                    <a:pt x="11796" y="33101"/>
                    <a:pt x="12097" y="27236"/>
                  </a:cubicBezTo>
                  <a:cubicBezTo>
                    <a:pt x="12214" y="25181"/>
                    <a:pt x="12264" y="15941"/>
                    <a:pt x="12298" y="8790"/>
                  </a:cubicBezTo>
                  <a:cubicBezTo>
                    <a:pt x="12314" y="7720"/>
                    <a:pt x="12314" y="6701"/>
                    <a:pt x="12314" y="5749"/>
                  </a:cubicBezTo>
                  <a:cubicBezTo>
                    <a:pt x="12331" y="2390"/>
                    <a:pt x="12331" y="1"/>
                    <a:pt x="12331" y="1"/>
                  </a:cubicBez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8"/>
            <p:cNvSpPr/>
            <p:nvPr/>
          </p:nvSpPr>
          <p:spPr>
            <a:xfrm>
              <a:off x="5327300" y="2978418"/>
              <a:ext cx="395241" cy="309026"/>
            </a:xfrm>
            <a:custGeom>
              <a:avLst/>
              <a:gdLst/>
              <a:ahLst/>
              <a:cxnLst/>
              <a:rect l="l" t="t" r="r" b="b"/>
              <a:pathLst>
                <a:path w="12332" h="9642" extrusionOk="0">
                  <a:moveTo>
                    <a:pt x="12331" y="1"/>
                  </a:moveTo>
                  <a:lnTo>
                    <a:pt x="0" y="870"/>
                  </a:lnTo>
                  <a:cubicBezTo>
                    <a:pt x="0" y="870"/>
                    <a:pt x="100" y="2841"/>
                    <a:pt x="234" y="5749"/>
                  </a:cubicBezTo>
                  <a:cubicBezTo>
                    <a:pt x="301" y="6918"/>
                    <a:pt x="368" y="8238"/>
                    <a:pt x="435" y="9642"/>
                  </a:cubicBezTo>
                  <a:lnTo>
                    <a:pt x="12298" y="8790"/>
                  </a:lnTo>
                  <a:cubicBezTo>
                    <a:pt x="12314" y="7720"/>
                    <a:pt x="12314" y="6701"/>
                    <a:pt x="12314" y="5749"/>
                  </a:cubicBezTo>
                  <a:cubicBezTo>
                    <a:pt x="12331" y="2390"/>
                    <a:pt x="12331" y="1"/>
                    <a:pt x="1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8"/>
            <p:cNvSpPr/>
            <p:nvPr/>
          </p:nvSpPr>
          <p:spPr>
            <a:xfrm>
              <a:off x="5278552" y="1926697"/>
              <a:ext cx="829005" cy="1100501"/>
            </a:xfrm>
            <a:custGeom>
              <a:avLst/>
              <a:gdLst/>
              <a:ahLst/>
              <a:cxnLst/>
              <a:rect l="l" t="t" r="r" b="b"/>
              <a:pathLst>
                <a:path w="25866" h="34337" extrusionOk="0">
                  <a:moveTo>
                    <a:pt x="8739" y="0"/>
                  </a:moveTo>
                  <a:cubicBezTo>
                    <a:pt x="8422" y="84"/>
                    <a:pt x="8088" y="134"/>
                    <a:pt x="7737" y="201"/>
                  </a:cubicBezTo>
                  <a:cubicBezTo>
                    <a:pt x="5364" y="585"/>
                    <a:pt x="2657" y="685"/>
                    <a:pt x="1220" y="3125"/>
                  </a:cubicBezTo>
                  <a:cubicBezTo>
                    <a:pt x="1" y="5197"/>
                    <a:pt x="1053" y="11262"/>
                    <a:pt x="2139" y="16391"/>
                  </a:cubicBezTo>
                  <a:cubicBezTo>
                    <a:pt x="2741" y="19249"/>
                    <a:pt x="2741" y="22223"/>
                    <a:pt x="2173" y="25097"/>
                  </a:cubicBezTo>
                  <a:cubicBezTo>
                    <a:pt x="1371" y="29090"/>
                    <a:pt x="569" y="34336"/>
                    <a:pt x="569" y="34336"/>
                  </a:cubicBezTo>
                  <a:lnTo>
                    <a:pt x="25866" y="34336"/>
                  </a:lnTo>
                  <a:cubicBezTo>
                    <a:pt x="24729" y="29123"/>
                    <a:pt x="21204" y="18848"/>
                    <a:pt x="21187" y="18764"/>
                  </a:cubicBezTo>
                  <a:cubicBezTo>
                    <a:pt x="21187" y="18764"/>
                    <a:pt x="21872" y="2674"/>
                    <a:pt x="20937" y="1554"/>
                  </a:cubicBezTo>
                  <a:cubicBezTo>
                    <a:pt x="20352" y="886"/>
                    <a:pt x="18998" y="502"/>
                    <a:pt x="18029" y="301"/>
                  </a:cubicBezTo>
                  <a:cubicBezTo>
                    <a:pt x="17411" y="184"/>
                    <a:pt x="16943" y="134"/>
                    <a:pt x="16943" y="134"/>
                  </a:cubicBezTo>
                  <a:cubicBezTo>
                    <a:pt x="16776" y="134"/>
                    <a:pt x="11363" y="0"/>
                    <a:pt x="8739" y="0"/>
                  </a:cubicBez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8"/>
            <p:cNvSpPr/>
            <p:nvPr/>
          </p:nvSpPr>
          <p:spPr>
            <a:xfrm>
              <a:off x="5526491" y="1926697"/>
              <a:ext cx="329923" cy="234574"/>
            </a:xfrm>
            <a:custGeom>
              <a:avLst/>
              <a:gdLst/>
              <a:ahLst/>
              <a:cxnLst/>
              <a:rect l="l" t="t" r="r" b="b"/>
              <a:pathLst>
                <a:path w="10294" h="7319" extrusionOk="0">
                  <a:moveTo>
                    <a:pt x="1003" y="0"/>
                  </a:moveTo>
                  <a:cubicBezTo>
                    <a:pt x="686" y="84"/>
                    <a:pt x="352" y="134"/>
                    <a:pt x="1" y="201"/>
                  </a:cubicBezTo>
                  <a:cubicBezTo>
                    <a:pt x="1388" y="3041"/>
                    <a:pt x="5080" y="7085"/>
                    <a:pt x="7169" y="7319"/>
                  </a:cubicBezTo>
                  <a:cubicBezTo>
                    <a:pt x="8439" y="6767"/>
                    <a:pt x="9725" y="2473"/>
                    <a:pt x="10293" y="301"/>
                  </a:cubicBezTo>
                  <a:cubicBezTo>
                    <a:pt x="9675" y="184"/>
                    <a:pt x="9207" y="134"/>
                    <a:pt x="9207" y="134"/>
                  </a:cubicBezTo>
                  <a:cubicBezTo>
                    <a:pt x="9040" y="134"/>
                    <a:pt x="3627" y="0"/>
                    <a:pt x="10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8"/>
            <p:cNvSpPr/>
            <p:nvPr/>
          </p:nvSpPr>
          <p:spPr>
            <a:xfrm>
              <a:off x="6086180" y="1928780"/>
              <a:ext cx="49998" cy="160891"/>
            </a:xfrm>
            <a:custGeom>
              <a:avLst/>
              <a:gdLst/>
              <a:ahLst/>
              <a:cxnLst/>
              <a:rect l="l" t="t" r="r" b="b"/>
              <a:pathLst>
                <a:path w="1560" h="5020" extrusionOk="0">
                  <a:moveTo>
                    <a:pt x="716" y="1"/>
                  </a:moveTo>
                  <a:cubicBezTo>
                    <a:pt x="704" y="1"/>
                    <a:pt x="693" y="1"/>
                    <a:pt x="683" y="2"/>
                  </a:cubicBezTo>
                  <a:cubicBezTo>
                    <a:pt x="516" y="2"/>
                    <a:pt x="733" y="1189"/>
                    <a:pt x="683" y="1289"/>
                  </a:cubicBezTo>
                  <a:cubicBezTo>
                    <a:pt x="616" y="1372"/>
                    <a:pt x="132" y="2224"/>
                    <a:pt x="65" y="2542"/>
                  </a:cubicBezTo>
                  <a:cubicBezTo>
                    <a:pt x="1" y="2864"/>
                    <a:pt x="1134" y="4867"/>
                    <a:pt x="1214" y="5007"/>
                  </a:cubicBezTo>
                  <a:lnTo>
                    <a:pt x="1214" y="5007"/>
                  </a:lnTo>
                  <a:cubicBezTo>
                    <a:pt x="1214" y="4807"/>
                    <a:pt x="1560" y="2204"/>
                    <a:pt x="1418" y="1105"/>
                  </a:cubicBezTo>
                  <a:cubicBezTo>
                    <a:pt x="1308" y="146"/>
                    <a:pt x="903" y="1"/>
                    <a:pt x="716" y="1"/>
                  </a:cubicBezTo>
                  <a:close/>
                  <a:moveTo>
                    <a:pt x="1214" y="5007"/>
                  </a:moveTo>
                  <a:lnTo>
                    <a:pt x="1214" y="5007"/>
                  </a:lnTo>
                  <a:cubicBezTo>
                    <a:pt x="1214" y="5015"/>
                    <a:pt x="1214" y="5019"/>
                    <a:pt x="1215" y="5019"/>
                  </a:cubicBezTo>
                  <a:cubicBezTo>
                    <a:pt x="1216" y="5019"/>
                    <a:pt x="1217" y="5018"/>
                    <a:pt x="1218" y="5015"/>
                  </a:cubicBezTo>
                  <a:cubicBezTo>
                    <a:pt x="1218" y="5015"/>
                    <a:pt x="1216" y="5012"/>
                    <a:pt x="1214" y="5007"/>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8"/>
            <p:cNvSpPr/>
            <p:nvPr/>
          </p:nvSpPr>
          <p:spPr>
            <a:xfrm>
              <a:off x="6109128" y="1874648"/>
              <a:ext cx="64837" cy="181147"/>
            </a:xfrm>
            <a:custGeom>
              <a:avLst/>
              <a:gdLst/>
              <a:ahLst/>
              <a:cxnLst/>
              <a:rect l="l" t="t" r="r" b="b"/>
              <a:pathLst>
                <a:path w="2023" h="5652" extrusionOk="0">
                  <a:moveTo>
                    <a:pt x="1720" y="1"/>
                  </a:moveTo>
                  <a:cubicBezTo>
                    <a:pt x="1390" y="1"/>
                    <a:pt x="455" y="1769"/>
                    <a:pt x="235" y="2510"/>
                  </a:cubicBezTo>
                  <a:cubicBezTo>
                    <a:pt x="1" y="3312"/>
                    <a:pt x="485" y="5651"/>
                    <a:pt x="485" y="5651"/>
                  </a:cubicBezTo>
                  <a:lnTo>
                    <a:pt x="1321" y="4966"/>
                  </a:lnTo>
                  <a:cubicBezTo>
                    <a:pt x="1321" y="4966"/>
                    <a:pt x="1304" y="3964"/>
                    <a:pt x="1204" y="3095"/>
                  </a:cubicBezTo>
                  <a:cubicBezTo>
                    <a:pt x="1237" y="2660"/>
                    <a:pt x="1839" y="1424"/>
                    <a:pt x="1889" y="906"/>
                  </a:cubicBezTo>
                  <a:cubicBezTo>
                    <a:pt x="1939" y="388"/>
                    <a:pt x="2022" y="254"/>
                    <a:pt x="1772" y="20"/>
                  </a:cubicBezTo>
                  <a:cubicBezTo>
                    <a:pt x="1757" y="7"/>
                    <a:pt x="1739" y="1"/>
                    <a:pt x="1720"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8"/>
            <p:cNvSpPr/>
            <p:nvPr/>
          </p:nvSpPr>
          <p:spPr>
            <a:xfrm>
              <a:off x="6138037" y="1851187"/>
              <a:ext cx="46633" cy="158551"/>
            </a:xfrm>
            <a:custGeom>
              <a:avLst/>
              <a:gdLst/>
              <a:ahLst/>
              <a:cxnLst/>
              <a:rect l="l" t="t" r="r" b="b"/>
              <a:pathLst>
                <a:path w="1455" h="4947" extrusionOk="0">
                  <a:moveTo>
                    <a:pt x="1304" y="1"/>
                  </a:moveTo>
                  <a:lnTo>
                    <a:pt x="1" y="151"/>
                  </a:lnTo>
                  <a:lnTo>
                    <a:pt x="201" y="4946"/>
                  </a:lnTo>
                  <a:lnTo>
                    <a:pt x="1455" y="4779"/>
                  </a:lnTo>
                  <a:cubicBezTo>
                    <a:pt x="1455" y="4395"/>
                    <a:pt x="1354" y="168"/>
                    <a:pt x="1304" y="1"/>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8"/>
            <p:cNvSpPr/>
            <p:nvPr/>
          </p:nvSpPr>
          <p:spPr>
            <a:xfrm>
              <a:off x="6086629" y="1940799"/>
              <a:ext cx="159096" cy="211370"/>
            </a:xfrm>
            <a:custGeom>
              <a:avLst/>
              <a:gdLst/>
              <a:ahLst/>
              <a:cxnLst/>
              <a:rect l="l" t="t" r="r" b="b"/>
              <a:pathLst>
                <a:path w="4964" h="6595" extrusionOk="0">
                  <a:moveTo>
                    <a:pt x="3032" y="0"/>
                  </a:moveTo>
                  <a:cubicBezTo>
                    <a:pt x="2348" y="0"/>
                    <a:pt x="1545" y="958"/>
                    <a:pt x="1271" y="1415"/>
                  </a:cubicBezTo>
                  <a:cubicBezTo>
                    <a:pt x="1104" y="1666"/>
                    <a:pt x="1020" y="1966"/>
                    <a:pt x="1020" y="2267"/>
                  </a:cubicBezTo>
                  <a:cubicBezTo>
                    <a:pt x="1037" y="3203"/>
                    <a:pt x="686" y="4105"/>
                    <a:pt x="51" y="4807"/>
                  </a:cubicBezTo>
                  <a:lnTo>
                    <a:pt x="1" y="4857"/>
                  </a:lnTo>
                  <a:lnTo>
                    <a:pt x="1204" y="6595"/>
                  </a:lnTo>
                  <a:cubicBezTo>
                    <a:pt x="1889" y="6311"/>
                    <a:pt x="2524" y="5910"/>
                    <a:pt x="3042" y="5375"/>
                  </a:cubicBezTo>
                  <a:cubicBezTo>
                    <a:pt x="3710" y="4657"/>
                    <a:pt x="4278" y="3637"/>
                    <a:pt x="4228" y="3203"/>
                  </a:cubicBezTo>
                  <a:cubicBezTo>
                    <a:pt x="4429" y="3119"/>
                    <a:pt x="4612" y="3002"/>
                    <a:pt x="4780" y="2869"/>
                  </a:cubicBezTo>
                  <a:cubicBezTo>
                    <a:pt x="4963" y="2702"/>
                    <a:pt x="4930" y="1649"/>
                    <a:pt x="4880" y="1432"/>
                  </a:cubicBezTo>
                  <a:cubicBezTo>
                    <a:pt x="4863" y="1332"/>
                    <a:pt x="4729" y="1231"/>
                    <a:pt x="4579" y="1131"/>
                  </a:cubicBezTo>
                  <a:cubicBezTo>
                    <a:pt x="4445" y="1047"/>
                    <a:pt x="4295" y="964"/>
                    <a:pt x="4145" y="897"/>
                  </a:cubicBezTo>
                  <a:cubicBezTo>
                    <a:pt x="4211" y="780"/>
                    <a:pt x="4195" y="646"/>
                    <a:pt x="4095" y="546"/>
                  </a:cubicBezTo>
                  <a:cubicBezTo>
                    <a:pt x="4095" y="546"/>
                    <a:pt x="4078" y="546"/>
                    <a:pt x="4078" y="530"/>
                  </a:cubicBezTo>
                  <a:cubicBezTo>
                    <a:pt x="3927" y="463"/>
                    <a:pt x="3777" y="429"/>
                    <a:pt x="3627" y="413"/>
                  </a:cubicBezTo>
                  <a:cubicBezTo>
                    <a:pt x="3593" y="296"/>
                    <a:pt x="3510" y="179"/>
                    <a:pt x="3409" y="112"/>
                  </a:cubicBezTo>
                  <a:cubicBezTo>
                    <a:pt x="3343" y="78"/>
                    <a:pt x="3293" y="45"/>
                    <a:pt x="3226" y="28"/>
                  </a:cubicBezTo>
                  <a:cubicBezTo>
                    <a:pt x="3163" y="9"/>
                    <a:pt x="3098" y="0"/>
                    <a:pt x="3032" y="0"/>
                  </a:cubicBezTo>
                  <a:close/>
                </a:path>
              </a:pathLst>
            </a:custGeom>
            <a:solidFill>
              <a:srgbClr val="9F67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8"/>
            <p:cNvSpPr/>
            <p:nvPr/>
          </p:nvSpPr>
          <p:spPr>
            <a:xfrm>
              <a:off x="6155729" y="1946536"/>
              <a:ext cx="47146" cy="51953"/>
            </a:xfrm>
            <a:custGeom>
              <a:avLst/>
              <a:gdLst/>
              <a:ahLst/>
              <a:cxnLst/>
              <a:rect l="l" t="t" r="r" b="b"/>
              <a:pathLst>
                <a:path w="1471" h="1621" extrusionOk="0">
                  <a:moveTo>
                    <a:pt x="1173" y="1"/>
                  </a:moveTo>
                  <a:cubicBezTo>
                    <a:pt x="1127" y="1"/>
                    <a:pt x="1080" y="11"/>
                    <a:pt x="1036" y="33"/>
                  </a:cubicBezTo>
                  <a:cubicBezTo>
                    <a:pt x="752" y="133"/>
                    <a:pt x="502" y="284"/>
                    <a:pt x="284" y="501"/>
                  </a:cubicBezTo>
                  <a:cubicBezTo>
                    <a:pt x="34" y="835"/>
                    <a:pt x="0" y="1587"/>
                    <a:pt x="0" y="1604"/>
                  </a:cubicBezTo>
                  <a:lnTo>
                    <a:pt x="0" y="1620"/>
                  </a:lnTo>
                  <a:cubicBezTo>
                    <a:pt x="17" y="1587"/>
                    <a:pt x="301" y="902"/>
                    <a:pt x="619" y="601"/>
                  </a:cubicBezTo>
                  <a:cubicBezTo>
                    <a:pt x="869" y="401"/>
                    <a:pt x="1170" y="284"/>
                    <a:pt x="1471" y="234"/>
                  </a:cubicBezTo>
                  <a:cubicBezTo>
                    <a:pt x="1434" y="85"/>
                    <a:pt x="1305" y="1"/>
                    <a:pt x="1173"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8"/>
            <p:cNvSpPr/>
            <p:nvPr/>
          </p:nvSpPr>
          <p:spPr>
            <a:xfrm>
              <a:off x="6189445" y="1957753"/>
              <a:ext cx="32178" cy="37531"/>
            </a:xfrm>
            <a:custGeom>
              <a:avLst/>
              <a:gdLst/>
              <a:ahLst/>
              <a:cxnLst/>
              <a:rect l="l" t="t" r="r" b="b"/>
              <a:pathLst>
                <a:path w="1004" h="1171" extrusionOk="0">
                  <a:moveTo>
                    <a:pt x="870" y="1"/>
                  </a:moveTo>
                  <a:cubicBezTo>
                    <a:pt x="452" y="285"/>
                    <a:pt x="151" y="702"/>
                    <a:pt x="1" y="1170"/>
                  </a:cubicBezTo>
                  <a:cubicBezTo>
                    <a:pt x="268" y="853"/>
                    <a:pt x="586" y="585"/>
                    <a:pt x="937" y="368"/>
                  </a:cubicBezTo>
                  <a:cubicBezTo>
                    <a:pt x="1003" y="251"/>
                    <a:pt x="987" y="117"/>
                    <a:pt x="887" y="17"/>
                  </a:cubicBezTo>
                  <a:cubicBezTo>
                    <a:pt x="887" y="17"/>
                    <a:pt x="870" y="17"/>
                    <a:pt x="870"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8"/>
            <p:cNvSpPr/>
            <p:nvPr/>
          </p:nvSpPr>
          <p:spPr>
            <a:xfrm>
              <a:off x="6218387" y="1977047"/>
              <a:ext cx="27339" cy="66408"/>
            </a:xfrm>
            <a:custGeom>
              <a:avLst/>
              <a:gdLst/>
              <a:ahLst/>
              <a:cxnLst/>
              <a:rect l="l" t="t" r="r" b="b"/>
              <a:pathLst>
                <a:path w="853" h="2072" extrusionOk="0">
                  <a:moveTo>
                    <a:pt x="468" y="0"/>
                  </a:moveTo>
                  <a:cubicBezTo>
                    <a:pt x="468" y="0"/>
                    <a:pt x="468" y="0"/>
                    <a:pt x="468" y="17"/>
                  </a:cubicBezTo>
                  <a:cubicBezTo>
                    <a:pt x="134" y="602"/>
                    <a:pt x="0" y="1270"/>
                    <a:pt x="100" y="1938"/>
                  </a:cubicBezTo>
                  <a:lnTo>
                    <a:pt x="117" y="2072"/>
                  </a:lnTo>
                  <a:cubicBezTo>
                    <a:pt x="318" y="1988"/>
                    <a:pt x="501" y="1871"/>
                    <a:pt x="669" y="1738"/>
                  </a:cubicBezTo>
                  <a:cubicBezTo>
                    <a:pt x="852" y="1571"/>
                    <a:pt x="819" y="518"/>
                    <a:pt x="769" y="301"/>
                  </a:cubicBezTo>
                  <a:cubicBezTo>
                    <a:pt x="752" y="201"/>
                    <a:pt x="618" y="100"/>
                    <a:pt x="468" y="0"/>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8"/>
            <p:cNvSpPr/>
            <p:nvPr/>
          </p:nvSpPr>
          <p:spPr>
            <a:xfrm>
              <a:off x="6138037" y="1822278"/>
              <a:ext cx="41825" cy="40223"/>
            </a:xfrm>
            <a:custGeom>
              <a:avLst/>
              <a:gdLst/>
              <a:ahLst/>
              <a:cxnLst/>
              <a:rect l="l" t="t" r="r" b="b"/>
              <a:pathLst>
                <a:path w="1305" h="1255" extrusionOk="0">
                  <a:moveTo>
                    <a:pt x="569" y="0"/>
                  </a:moveTo>
                  <a:lnTo>
                    <a:pt x="1" y="1053"/>
                  </a:lnTo>
                  <a:cubicBezTo>
                    <a:pt x="201" y="1170"/>
                    <a:pt x="419" y="1237"/>
                    <a:pt x="653" y="1253"/>
                  </a:cubicBezTo>
                  <a:cubicBezTo>
                    <a:pt x="668" y="1254"/>
                    <a:pt x="683" y="1255"/>
                    <a:pt x="697" y="1255"/>
                  </a:cubicBezTo>
                  <a:cubicBezTo>
                    <a:pt x="948" y="1255"/>
                    <a:pt x="1178" y="1123"/>
                    <a:pt x="1304" y="903"/>
                  </a:cubicBezTo>
                  <a:lnTo>
                    <a:pt x="569" y="0"/>
                  </a:lnTo>
                  <a:close/>
                </a:path>
              </a:pathLst>
            </a:custGeom>
            <a:solidFill>
              <a:srgbClr val="B5B5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8"/>
            <p:cNvSpPr/>
            <p:nvPr/>
          </p:nvSpPr>
          <p:spPr>
            <a:xfrm>
              <a:off x="6149832" y="1728019"/>
              <a:ext cx="10737" cy="104739"/>
            </a:xfrm>
            <a:custGeom>
              <a:avLst/>
              <a:gdLst/>
              <a:ahLst/>
              <a:cxnLst/>
              <a:rect l="l" t="t" r="r" b="b"/>
              <a:pathLst>
                <a:path w="335" h="3268" extrusionOk="0">
                  <a:moveTo>
                    <a:pt x="101" y="1"/>
                  </a:moveTo>
                  <a:cubicBezTo>
                    <a:pt x="17" y="686"/>
                    <a:pt x="1" y="1371"/>
                    <a:pt x="51" y="2056"/>
                  </a:cubicBezTo>
                  <a:lnTo>
                    <a:pt x="118" y="3175"/>
                  </a:lnTo>
                  <a:cubicBezTo>
                    <a:pt x="118" y="3238"/>
                    <a:pt x="165" y="3267"/>
                    <a:pt x="216" y="3267"/>
                  </a:cubicBezTo>
                  <a:cubicBezTo>
                    <a:pt x="273" y="3267"/>
                    <a:pt x="335" y="3229"/>
                    <a:pt x="335" y="3158"/>
                  </a:cubicBezTo>
                  <a:lnTo>
                    <a:pt x="101" y="1"/>
                  </a:lnTo>
                  <a:close/>
                </a:path>
              </a:pathLst>
            </a:custGeom>
            <a:solidFill>
              <a:srgbClr val="B5B5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8"/>
            <p:cNvSpPr/>
            <p:nvPr/>
          </p:nvSpPr>
          <p:spPr>
            <a:xfrm>
              <a:off x="5542035" y="2055762"/>
              <a:ext cx="621738" cy="437515"/>
            </a:xfrm>
            <a:custGeom>
              <a:avLst/>
              <a:gdLst/>
              <a:ahLst/>
              <a:cxnLst/>
              <a:rect l="l" t="t" r="r" b="b"/>
              <a:pathLst>
                <a:path w="19399" h="13651" extrusionOk="0">
                  <a:moveTo>
                    <a:pt x="18179" y="0"/>
                  </a:moveTo>
                  <a:cubicBezTo>
                    <a:pt x="18179" y="0"/>
                    <a:pt x="8204" y="5464"/>
                    <a:pt x="5080" y="7151"/>
                  </a:cubicBezTo>
                  <a:cubicBezTo>
                    <a:pt x="1939" y="8822"/>
                    <a:pt x="0" y="12197"/>
                    <a:pt x="4228" y="13534"/>
                  </a:cubicBezTo>
                  <a:cubicBezTo>
                    <a:pt x="4477" y="13613"/>
                    <a:pt x="4743" y="13650"/>
                    <a:pt x="5025" y="13650"/>
                  </a:cubicBezTo>
                  <a:cubicBezTo>
                    <a:pt x="9938" y="13650"/>
                    <a:pt x="19399" y="2306"/>
                    <a:pt x="19399" y="2306"/>
                  </a:cubicBezTo>
                  <a:lnTo>
                    <a:pt x="18179" y="0"/>
                  </a:lnTo>
                  <a:close/>
                </a:path>
              </a:pathLst>
            </a:custGeom>
            <a:solidFill>
              <a:srgbClr val="9F67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8"/>
            <p:cNvSpPr/>
            <p:nvPr/>
          </p:nvSpPr>
          <p:spPr>
            <a:xfrm>
              <a:off x="5247496" y="1992592"/>
              <a:ext cx="491647" cy="500172"/>
            </a:xfrm>
            <a:custGeom>
              <a:avLst/>
              <a:gdLst/>
              <a:ahLst/>
              <a:cxnLst/>
              <a:rect l="l" t="t" r="r" b="b"/>
              <a:pathLst>
                <a:path w="15340" h="15606" extrusionOk="0">
                  <a:moveTo>
                    <a:pt x="3604" y="0"/>
                  </a:moveTo>
                  <a:cubicBezTo>
                    <a:pt x="3475" y="0"/>
                    <a:pt x="3365" y="22"/>
                    <a:pt x="3275" y="66"/>
                  </a:cubicBezTo>
                  <a:cubicBezTo>
                    <a:pt x="1137" y="1119"/>
                    <a:pt x="1" y="4110"/>
                    <a:pt x="1638" y="6867"/>
                  </a:cubicBezTo>
                  <a:cubicBezTo>
                    <a:pt x="3275" y="9624"/>
                    <a:pt x="7887" y="13968"/>
                    <a:pt x="10728" y="15605"/>
                  </a:cubicBezTo>
                  <a:cubicBezTo>
                    <a:pt x="12265" y="13166"/>
                    <a:pt x="15339" y="7819"/>
                    <a:pt x="15339" y="7819"/>
                  </a:cubicBezTo>
                  <a:cubicBezTo>
                    <a:pt x="15339" y="7819"/>
                    <a:pt x="6071" y="0"/>
                    <a:pt x="36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38"/>
            <p:cNvSpPr/>
            <p:nvPr/>
          </p:nvSpPr>
          <p:spPr>
            <a:xfrm>
              <a:off x="5431719" y="1392936"/>
              <a:ext cx="579464" cy="510653"/>
            </a:xfrm>
            <a:custGeom>
              <a:avLst/>
              <a:gdLst/>
              <a:ahLst/>
              <a:cxnLst/>
              <a:rect l="l" t="t" r="r" b="b"/>
              <a:pathLst>
                <a:path w="18080" h="15933" extrusionOk="0">
                  <a:moveTo>
                    <a:pt x="12671" y="0"/>
                  </a:moveTo>
                  <a:cubicBezTo>
                    <a:pt x="12332" y="0"/>
                    <a:pt x="11980" y="72"/>
                    <a:pt x="11630" y="230"/>
                  </a:cubicBezTo>
                  <a:cubicBezTo>
                    <a:pt x="11195" y="430"/>
                    <a:pt x="11028" y="798"/>
                    <a:pt x="10660" y="1099"/>
                  </a:cubicBezTo>
                  <a:cubicBezTo>
                    <a:pt x="10106" y="602"/>
                    <a:pt x="9391" y="337"/>
                    <a:pt x="8660" y="337"/>
                  </a:cubicBezTo>
                  <a:cubicBezTo>
                    <a:pt x="8334" y="337"/>
                    <a:pt x="8005" y="389"/>
                    <a:pt x="7686" y="497"/>
                  </a:cubicBezTo>
                  <a:cubicBezTo>
                    <a:pt x="6667" y="848"/>
                    <a:pt x="5915" y="1734"/>
                    <a:pt x="5731" y="2803"/>
                  </a:cubicBezTo>
                  <a:cubicBezTo>
                    <a:pt x="5371" y="2424"/>
                    <a:pt x="4845" y="2233"/>
                    <a:pt x="4314" y="2233"/>
                  </a:cubicBezTo>
                  <a:cubicBezTo>
                    <a:pt x="3908" y="2233"/>
                    <a:pt x="3498" y="2345"/>
                    <a:pt x="3158" y="2569"/>
                  </a:cubicBezTo>
                  <a:cubicBezTo>
                    <a:pt x="2373" y="3121"/>
                    <a:pt x="1955" y="4073"/>
                    <a:pt x="2072" y="5042"/>
                  </a:cubicBezTo>
                  <a:cubicBezTo>
                    <a:pt x="1253" y="5142"/>
                    <a:pt x="552" y="5744"/>
                    <a:pt x="351" y="6562"/>
                  </a:cubicBezTo>
                  <a:cubicBezTo>
                    <a:pt x="201" y="7398"/>
                    <a:pt x="568" y="8250"/>
                    <a:pt x="1270" y="8718"/>
                  </a:cubicBezTo>
                  <a:cubicBezTo>
                    <a:pt x="518" y="9269"/>
                    <a:pt x="0" y="10656"/>
                    <a:pt x="568" y="11525"/>
                  </a:cubicBezTo>
                  <a:cubicBezTo>
                    <a:pt x="1061" y="12287"/>
                    <a:pt x="2288" y="12608"/>
                    <a:pt x="3211" y="12608"/>
                  </a:cubicBezTo>
                  <a:cubicBezTo>
                    <a:pt x="3321" y="12608"/>
                    <a:pt x="3426" y="12603"/>
                    <a:pt x="3526" y="12594"/>
                  </a:cubicBezTo>
                  <a:lnTo>
                    <a:pt x="3526" y="12594"/>
                  </a:lnTo>
                  <a:cubicBezTo>
                    <a:pt x="3292" y="13563"/>
                    <a:pt x="4061" y="14365"/>
                    <a:pt x="4980" y="14532"/>
                  </a:cubicBezTo>
                  <a:cubicBezTo>
                    <a:pt x="5095" y="14553"/>
                    <a:pt x="5212" y="14563"/>
                    <a:pt x="5328" y="14563"/>
                  </a:cubicBezTo>
                  <a:cubicBezTo>
                    <a:pt x="5780" y="14563"/>
                    <a:pt x="6221" y="14411"/>
                    <a:pt x="6567" y="14131"/>
                  </a:cubicBezTo>
                  <a:cubicBezTo>
                    <a:pt x="6634" y="14215"/>
                    <a:pt x="6684" y="14315"/>
                    <a:pt x="6751" y="14399"/>
                  </a:cubicBezTo>
                  <a:cubicBezTo>
                    <a:pt x="7205" y="15061"/>
                    <a:pt x="7795" y="15425"/>
                    <a:pt x="8446" y="15425"/>
                  </a:cubicBezTo>
                  <a:cubicBezTo>
                    <a:pt x="8895" y="15425"/>
                    <a:pt x="9374" y="15252"/>
                    <a:pt x="9858" y="14883"/>
                  </a:cubicBezTo>
                  <a:cubicBezTo>
                    <a:pt x="10176" y="15533"/>
                    <a:pt x="10830" y="15933"/>
                    <a:pt x="11541" y="15933"/>
                  </a:cubicBezTo>
                  <a:cubicBezTo>
                    <a:pt x="11653" y="15933"/>
                    <a:pt x="11766" y="15923"/>
                    <a:pt x="11880" y="15903"/>
                  </a:cubicBezTo>
                  <a:cubicBezTo>
                    <a:pt x="12665" y="15752"/>
                    <a:pt x="13467" y="15234"/>
                    <a:pt x="13501" y="14432"/>
                  </a:cubicBezTo>
                  <a:cubicBezTo>
                    <a:pt x="13761" y="14537"/>
                    <a:pt x="14031" y="14587"/>
                    <a:pt x="14298" y="14587"/>
                  </a:cubicBezTo>
                  <a:cubicBezTo>
                    <a:pt x="15008" y="14587"/>
                    <a:pt x="15695" y="14233"/>
                    <a:pt x="16107" y="13613"/>
                  </a:cubicBezTo>
                  <a:cubicBezTo>
                    <a:pt x="16625" y="12761"/>
                    <a:pt x="16508" y="11542"/>
                    <a:pt x="15740" y="10923"/>
                  </a:cubicBezTo>
                  <a:lnTo>
                    <a:pt x="15740" y="10923"/>
                  </a:lnTo>
                  <a:cubicBezTo>
                    <a:pt x="15777" y="10925"/>
                    <a:pt x="15814" y="10926"/>
                    <a:pt x="15851" y="10926"/>
                  </a:cubicBezTo>
                  <a:cubicBezTo>
                    <a:pt x="16744" y="10926"/>
                    <a:pt x="17556" y="10353"/>
                    <a:pt x="17828" y="9486"/>
                  </a:cubicBezTo>
                  <a:cubicBezTo>
                    <a:pt x="18079" y="8601"/>
                    <a:pt x="17661" y="7364"/>
                    <a:pt x="16843" y="6947"/>
                  </a:cubicBezTo>
                  <a:cubicBezTo>
                    <a:pt x="17528" y="6278"/>
                    <a:pt x="17678" y="5209"/>
                    <a:pt x="17210" y="4374"/>
                  </a:cubicBezTo>
                  <a:cubicBezTo>
                    <a:pt x="16872" y="3749"/>
                    <a:pt x="16220" y="3378"/>
                    <a:pt x="15538" y="3378"/>
                  </a:cubicBezTo>
                  <a:cubicBezTo>
                    <a:pt x="15344" y="3378"/>
                    <a:pt x="15147" y="3408"/>
                    <a:pt x="14955" y="3471"/>
                  </a:cubicBezTo>
                  <a:cubicBezTo>
                    <a:pt x="15690" y="1736"/>
                    <a:pt x="14338" y="0"/>
                    <a:pt x="12671"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38"/>
            <p:cNvSpPr/>
            <p:nvPr/>
          </p:nvSpPr>
          <p:spPr>
            <a:xfrm>
              <a:off x="5550593" y="1541648"/>
              <a:ext cx="348640" cy="581611"/>
            </a:xfrm>
            <a:custGeom>
              <a:avLst/>
              <a:gdLst/>
              <a:ahLst/>
              <a:cxnLst/>
              <a:rect l="l" t="t" r="r" b="b"/>
              <a:pathLst>
                <a:path w="10878" h="18147" extrusionOk="0">
                  <a:moveTo>
                    <a:pt x="9525" y="1"/>
                  </a:moveTo>
                  <a:cubicBezTo>
                    <a:pt x="9458" y="151"/>
                    <a:pt x="9525" y="636"/>
                    <a:pt x="9240" y="1120"/>
                  </a:cubicBezTo>
                  <a:cubicBezTo>
                    <a:pt x="8856" y="1789"/>
                    <a:pt x="6367" y="1555"/>
                    <a:pt x="5498" y="1872"/>
                  </a:cubicBezTo>
                  <a:cubicBezTo>
                    <a:pt x="4462" y="2223"/>
                    <a:pt x="4211" y="2474"/>
                    <a:pt x="3426" y="3159"/>
                  </a:cubicBezTo>
                  <a:cubicBezTo>
                    <a:pt x="3178" y="2197"/>
                    <a:pt x="2753" y="1617"/>
                    <a:pt x="2127" y="1617"/>
                  </a:cubicBezTo>
                  <a:cubicBezTo>
                    <a:pt x="2035" y="1617"/>
                    <a:pt x="1939" y="1629"/>
                    <a:pt x="1839" y="1655"/>
                  </a:cubicBezTo>
                  <a:cubicBezTo>
                    <a:pt x="986" y="1856"/>
                    <a:pt x="1421" y="4312"/>
                    <a:pt x="1939" y="4579"/>
                  </a:cubicBezTo>
                  <a:cubicBezTo>
                    <a:pt x="2190" y="4705"/>
                    <a:pt x="2390" y="4738"/>
                    <a:pt x="2531" y="4738"/>
                  </a:cubicBezTo>
                  <a:cubicBezTo>
                    <a:pt x="2690" y="4738"/>
                    <a:pt x="2774" y="4696"/>
                    <a:pt x="2774" y="4696"/>
                  </a:cubicBezTo>
                  <a:lnTo>
                    <a:pt x="2774" y="4696"/>
                  </a:lnTo>
                  <a:cubicBezTo>
                    <a:pt x="2774" y="4696"/>
                    <a:pt x="3092" y="8823"/>
                    <a:pt x="2707" y="9959"/>
                  </a:cubicBezTo>
                  <a:cubicBezTo>
                    <a:pt x="2323" y="11079"/>
                    <a:pt x="1187" y="11697"/>
                    <a:pt x="1" y="12081"/>
                  </a:cubicBezTo>
                  <a:cubicBezTo>
                    <a:pt x="1037" y="14003"/>
                    <a:pt x="4512" y="17512"/>
                    <a:pt x="6083" y="18146"/>
                  </a:cubicBezTo>
                  <a:cubicBezTo>
                    <a:pt x="7235" y="17862"/>
                    <a:pt x="8455" y="12148"/>
                    <a:pt x="8455" y="12148"/>
                  </a:cubicBezTo>
                  <a:cubicBezTo>
                    <a:pt x="8455" y="12148"/>
                    <a:pt x="7369" y="11964"/>
                    <a:pt x="6985" y="11547"/>
                  </a:cubicBezTo>
                  <a:cubicBezTo>
                    <a:pt x="6417" y="10928"/>
                    <a:pt x="6567" y="10143"/>
                    <a:pt x="6601" y="9842"/>
                  </a:cubicBezTo>
                  <a:cubicBezTo>
                    <a:pt x="6617" y="9580"/>
                    <a:pt x="6505" y="7936"/>
                    <a:pt x="7210" y="7936"/>
                  </a:cubicBezTo>
                  <a:cubicBezTo>
                    <a:pt x="7224" y="7936"/>
                    <a:pt x="7238" y="7936"/>
                    <a:pt x="7252" y="7938"/>
                  </a:cubicBezTo>
                  <a:cubicBezTo>
                    <a:pt x="7352" y="7938"/>
                    <a:pt x="7453" y="7954"/>
                    <a:pt x="7553" y="7971"/>
                  </a:cubicBezTo>
                  <a:cubicBezTo>
                    <a:pt x="7932" y="8043"/>
                    <a:pt x="8282" y="8079"/>
                    <a:pt x="8591" y="8079"/>
                  </a:cubicBezTo>
                  <a:cubicBezTo>
                    <a:pt x="9140" y="8079"/>
                    <a:pt x="9563" y="7967"/>
                    <a:pt x="9809" y="7754"/>
                  </a:cubicBezTo>
                  <a:cubicBezTo>
                    <a:pt x="10059" y="7537"/>
                    <a:pt x="10043" y="6584"/>
                    <a:pt x="10193" y="5682"/>
                  </a:cubicBezTo>
                  <a:cubicBezTo>
                    <a:pt x="10310" y="4997"/>
                    <a:pt x="10845" y="4930"/>
                    <a:pt x="10861" y="4696"/>
                  </a:cubicBezTo>
                  <a:cubicBezTo>
                    <a:pt x="10878" y="4128"/>
                    <a:pt x="10043" y="4663"/>
                    <a:pt x="10143" y="2323"/>
                  </a:cubicBezTo>
                  <a:cubicBezTo>
                    <a:pt x="10109" y="1037"/>
                    <a:pt x="9875" y="385"/>
                    <a:pt x="9525" y="1"/>
                  </a:cubicBezTo>
                  <a:close/>
                </a:path>
              </a:pathLst>
            </a:custGeom>
            <a:solidFill>
              <a:srgbClr val="9F67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38"/>
            <p:cNvSpPr/>
            <p:nvPr/>
          </p:nvSpPr>
          <p:spPr>
            <a:xfrm>
              <a:off x="5550593" y="1668566"/>
              <a:ext cx="271015" cy="454693"/>
            </a:xfrm>
            <a:custGeom>
              <a:avLst/>
              <a:gdLst/>
              <a:ahLst/>
              <a:cxnLst/>
              <a:rect l="l" t="t" r="r" b="b"/>
              <a:pathLst>
                <a:path w="8456" h="14187" extrusionOk="0">
                  <a:moveTo>
                    <a:pt x="3292" y="1"/>
                  </a:moveTo>
                  <a:cubicBezTo>
                    <a:pt x="3175" y="619"/>
                    <a:pt x="2774" y="736"/>
                    <a:pt x="2774" y="736"/>
                  </a:cubicBezTo>
                  <a:cubicBezTo>
                    <a:pt x="2774" y="736"/>
                    <a:pt x="3092" y="4863"/>
                    <a:pt x="2707" y="5999"/>
                  </a:cubicBezTo>
                  <a:cubicBezTo>
                    <a:pt x="2323" y="7119"/>
                    <a:pt x="1187" y="7737"/>
                    <a:pt x="1" y="8121"/>
                  </a:cubicBezTo>
                  <a:cubicBezTo>
                    <a:pt x="1037" y="10043"/>
                    <a:pt x="4512" y="13552"/>
                    <a:pt x="6083" y="14186"/>
                  </a:cubicBezTo>
                  <a:cubicBezTo>
                    <a:pt x="7235" y="13902"/>
                    <a:pt x="8455" y="8188"/>
                    <a:pt x="8455" y="8188"/>
                  </a:cubicBezTo>
                  <a:cubicBezTo>
                    <a:pt x="8455" y="8188"/>
                    <a:pt x="7319" y="8054"/>
                    <a:pt x="6985" y="7587"/>
                  </a:cubicBezTo>
                  <a:cubicBezTo>
                    <a:pt x="6550" y="6985"/>
                    <a:pt x="6567" y="6183"/>
                    <a:pt x="6601" y="5882"/>
                  </a:cubicBezTo>
                  <a:cubicBezTo>
                    <a:pt x="6617" y="5620"/>
                    <a:pt x="6505" y="3976"/>
                    <a:pt x="7210" y="3976"/>
                  </a:cubicBezTo>
                  <a:cubicBezTo>
                    <a:pt x="7224" y="3976"/>
                    <a:pt x="7238" y="3976"/>
                    <a:pt x="7252" y="3978"/>
                  </a:cubicBezTo>
                  <a:cubicBezTo>
                    <a:pt x="6433" y="3827"/>
                    <a:pt x="4245" y="3226"/>
                    <a:pt x="3459" y="770"/>
                  </a:cubicBezTo>
                  <a:cubicBezTo>
                    <a:pt x="3426" y="586"/>
                    <a:pt x="3359" y="352"/>
                    <a:pt x="3292"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38"/>
            <p:cNvSpPr/>
            <p:nvPr/>
          </p:nvSpPr>
          <p:spPr>
            <a:xfrm>
              <a:off x="5609501" y="1610684"/>
              <a:ext cx="38043" cy="61664"/>
            </a:xfrm>
            <a:custGeom>
              <a:avLst/>
              <a:gdLst/>
              <a:ahLst/>
              <a:cxnLst/>
              <a:rect l="l" t="t" r="r" b="b"/>
              <a:pathLst>
                <a:path w="1187" h="1924" extrusionOk="0">
                  <a:moveTo>
                    <a:pt x="260" y="1"/>
                  </a:moveTo>
                  <a:cubicBezTo>
                    <a:pt x="96" y="1"/>
                    <a:pt x="1" y="103"/>
                    <a:pt x="1" y="103"/>
                  </a:cubicBezTo>
                  <a:cubicBezTo>
                    <a:pt x="7" y="102"/>
                    <a:pt x="13" y="102"/>
                    <a:pt x="19" y="102"/>
                  </a:cubicBezTo>
                  <a:cubicBezTo>
                    <a:pt x="620" y="102"/>
                    <a:pt x="702" y="905"/>
                    <a:pt x="702" y="905"/>
                  </a:cubicBezTo>
                  <a:cubicBezTo>
                    <a:pt x="619" y="921"/>
                    <a:pt x="535" y="938"/>
                    <a:pt x="468" y="955"/>
                  </a:cubicBezTo>
                  <a:cubicBezTo>
                    <a:pt x="101" y="1038"/>
                    <a:pt x="134" y="1924"/>
                    <a:pt x="652" y="1924"/>
                  </a:cubicBezTo>
                  <a:cubicBezTo>
                    <a:pt x="1187" y="1924"/>
                    <a:pt x="1120" y="504"/>
                    <a:pt x="602" y="136"/>
                  </a:cubicBezTo>
                  <a:cubicBezTo>
                    <a:pt x="469" y="33"/>
                    <a:pt x="354" y="1"/>
                    <a:pt x="260"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8"/>
            <p:cNvSpPr/>
            <p:nvPr/>
          </p:nvSpPr>
          <p:spPr>
            <a:xfrm>
              <a:off x="5825325" y="1632157"/>
              <a:ext cx="27851" cy="27339"/>
            </a:xfrm>
            <a:custGeom>
              <a:avLst/>
              <a:gdLst/>
              <a:ahLst/>
              <a:cxnLst/>
              <a:rect l="l" t="t" r="r" b="b"/>
              <a:pathLst>
                <a:path w="869" h="853" extrusionOk="0">
                  <a:moveTo>
                    <a:pt x="435" y="1"/>
                  </a:moveTo>
                  <a:cubicBezTo>
                    <a:pt x="368" y="1"/>
                    <a:pt x="301" y="17"/>
                    <a:pt x="234" y="51"/>
                  </a:cubicBezTo>
                  <a:cubicBezTo>
                    <a:pt x="201" y="68"/>
                    <a:pt x="167" y="101"/>
                    <a:pt x="134" y="118"/>
                  </a:cubicBezTo>
                  <a:cubicBezTo>
                    <a:pt x="84" y="168"/>
                    <a:pt x="50" y="235"/>
                    <a:pt x="17" y="318"/>
                  </a:cubicBezTo>
                  <a:cubicBezTo>
                    <a:pt x="17" y="352"/>
                    <a:pt x="17" y="385"/>
                    <a:pt x="0" y="418"/>
                  </a:cubicBezTo>
                  <a:cubicBezTo>
                    <a:pt x="17" y="535"/>
                    <a:pt x="50" y="636"/>
                    <a:pt x="117" y="719"/>
                  </a:cubicBezTo>
                  <a:cubicBezTo>
                    <a:pt x="201" y="803"/>
                    <a:pt x="318" y="853"/>
                    <a:pt x="418" y="853"/>
                  </a:cubicBezTo>
                  <a:cubicBezTo>
                    <a:pt x="501" y="853"/>
                    <a:pt x="568" y="836"/>
                    <a:pt x="635" y="803"/>
                  </a:cubicBezTo>
                  <a:cubicBezTo>
                    <a:pt x="668" y="786"/>
                    <a:pt x="702" y="753"/>
                    <a:pt x="735" y="736"/>
                  </a:cubicBezTo>
                  <a:cubicBezTo>
                    <a:pt x="785" y="686"/>
                    <a:pt x="819" y="619"/>
                    <a:pt x="852" y="552"/>
                  </a:cubicBezTo>
                  <a:cubicBezTo>
                    <a:pt x="852" y="502"/>
                    <a:pt x="852" y="469"/>
                    <a:pt x="852" y="435"/>
                  </a:cubicBezTo>
                  <a:cubicBezTo>
                    <a:pt x="869" y="385"/>
                    <a:pt x="852" y="335"/>
                    <a:pt x="836" y="285"/>
                  </a:cubicBezTo>
                  <a:cubicBezTo>
                    <a:pt x="769" y="118"/>
                    <a:pt x="618" y="1"/>
                    <a:pt x="435"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8"/>
            <p:cNvSpPr/>
            <p:nvPr/>
          </p:nvSpPr>
          <p:spPr>
            <a:xfrm>
              <a:off x="5807121" y="1718372"/>
              <a:ext cx="56248" cy="26537"/>
            </a:xfrm>
            <a:custGeom>
              <a:avLst/>
              <a:gdLst/>
              <a:ahLst/>
              <a:cxnLst/>
              <a:rect l="l" t="t" r="r" b="b"/>
              <a:pathLst>
                <a:path w="1755" h="828" extrusionOk="0">
                  <a:moveTo>
                    <a:pt x="0" y="1"/>
                  </a:moveTo>
                  <a:lnTo>
                    <a:pt x="0" y="1"/>
                  </a:lnTo>
                  <a:cubicBezTo>
                    <a:pt x="50" y="419"/>
                    <a:pt x="368" y="753"/>
                    <a:pt x="785" y="820"/>
                  </a:cubicBezTo>
                  <a:cubicBezTo>
                    <a:pt x="822" y="825"/>
                    <a:pt x="858" y="827"/>
                    <a:pt x="894" y="827"/>
                  </a:cubicBezTo>
                  <a:cubicBezTo>
                    <a:pt x="1404" y="827"/>
                    <a:pt x="1754" y="302"/>
                    <a:pt x="1754" y="302"/>
                  </a:cubicBezTo>
                  <a:cubicBezTo>
                    <a:pt x="1754" y="302"/>
                    <a:pt x="1370" y="285"/>
                    <a:pt x="852" y="218"/>
                  </a:cubicBezTo>
                  <a:cubicBezTo>
                    <a:pt x="568" y="185"/>
                    <a:pt x="284" y="101"/>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8"/>
            <p:cNvSpPr/>
            <p:nvPr/>
          </p:nvSpPr>
          <p:spPr>
            <a:xfrm>
              <a:off x="5811928" y="1604851"/>
              <a:ext cx="43941" cy="21441"/>
            </a:xfrm>
            <a:custGeom>
              <a:avLst/>
              <a:gdLst/>
              <a:ahLst/>
              <a:cxnLst/>
              <a:rect l="l" t="t" r="r" b="b"/>
              <a:pathLst>
                <a:path w="1371" h="669" extrusionOk="0">
                  <a:moveTo>
                    <a:pt x="685" y="1"/>
                  </a:moveTo>
                  <a:cubicBezTo>
                    <a:pt x="218" y="17"/>
                    <a:pt x="0" y="669"/>
                    <a:pt x="0" y="669"/>
                  </a:cubicBezTo>
                  <a:cubicBezTo>
                    <a:pt x="218" y="535"/>
                    <a:pt x="452" y="452"/>
                    <a:pt x="685" y="385"/>
                  </a:cubicBezTo>
                  <a:cubicBezTo>
                    <a:pt x="763" y="374"/>
                    <a:pt x="841" y="368"/>
                    <a:pt x="919" y="368"/>
                  </a:cubicBezTo>
                  <a:cubicBezTo>
                    <a:pt x="1073" y="368"/>
                    <a:pt x="1226" y="390"/>
                    <a:pt x="1371" y="435"/>
                  </a:cubicBezTo>
                  <a:cubicBezTo>
                    <a:pt x="1371" y="435"/>
                    <a:pt x="1053" y="1"/>
                    <a:pt x="685"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442;p38">
            <a:extLst>
              <a:ext uri="{FF2B5EF4-FFF2-40B4-BE49-F238E27FC236}">
                <a16:creationId xmlns:a16="http://schemas.microsoft.com/office/drawing/2014/main" id="{2BCA9706-2796-4788-B8A8-3464A381DCD9}"/>
              </a:ext>
            </a:extLst>
          </p:cNvPr>
          <p:cNvSpPr txBox="1">
            <a:spLocks/>
          </p:cNvSpPr>
          <p:nvPr/>
        </p:nvSpPr>
        <p:spPr>
          <a:xfrm>
            <a:off x="4008563" y="109805"/>
            <a:ext cx="3136500" cy="1274495"/>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1pPr>
            <a:lvl2pPr marR="0" lvl="1"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2pPr>
            <a:lvl3pPr marR="0" lvl="2"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3pPr>
            <a:lvl4pPr marR="0" lvl="3"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4pPr>
            <a:lvl5pPr marR="0" lvl="4"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5pPr>
            <a:lvl6pPr marR="0" lvl="5"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6pPr>
            <a:lvl7pPr marR="0" lvl="6"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7pPr>
            <a:lvl8pPr marR="0" lvl="7"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8pPr>
            <a:lvl9pPr marR="0" lvl="8"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9pPr>
          </a:lstStyle>
          <a:p>
            <a:pPr algn="ctr"/>
            <a:r>
              <a:rPr lang="en-US" b="1" dirty="0">
                <a:solidFill>
                  <a:schemeClr val="bg1"/>
                </a:solidFill>
                <a:highlight>
                  <a:srgbClr val="00FF00"/>
                </a:highlight>
              </a:rPr>
              <a:t>SCREEN SMART </a:t>
            </a:r>
            <a:r>
              <a:rPr lang="en-US" sz="4000" b="1" dirty="0">
                <a:solidFill>
                  <a:srgbClr val="00B050"/>
                </a:solidFill>
                <a:highlight>
                  <a:srgbClr val="FFFF00"/>
                </a:highlight>
              </a:rPr>
              <a:t>LIVE LONGER</a:t>
            </a:r>
            <a:endParaRPr lang="en-US" sz="4200" b="1" dirty="0">
              <a:solidFill>
                <a:srgbClr val="00B050"/>
              </a:solidFill>
              <a:highlight>
                <a:srgbClr val="FFFF00"/>
              </a:highlight>
            </a:endParaRPr>
          </a:p>
        </p:txBody>
      </p:sp>
    </p:spTree>
    <p:extLst>
      <p:ext uri="{BB962C8B-B14F-4D97-AF65-F5344CB8AC3E}">
        <p14:creationId xmlns:p14="http://schemas.microsoft.com/office/powerpoint/2010/main" val="82860159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441">
          <a:extLst>
            <a:ext uri="{FF2B5EF4-FFF2-40B4-BE49-F238E27FC236}">
              <a16:creationId xmlns:a16="http://schemas.microsoft.com/office/drawing/2014/main" id="{C24C054C-762D-9F05-67A1-6F4E82333825}"/>
            </a:ext>
          </a:extLst>
        </p:cNvPr>
        <p:cNvGrpSpPr/>
        <p:nvPr/>
      </p:nvGrpSpPr>
      <p:grpSpPr>
        <a:xfrm>
          <a:off x="0" y="0"/>
          <a:ext cx="0" cy="0"/>
          <a:chOff x="0" y="0"/>
          <a:chExt cx="0" cy="0"/>
        </a:xfrm>
      </p:grpSpPr>
      <p:sp>
        <p:nvSpPr>
          <p:cNvPr id="442" name="Google Shape;442;p38">
            <a:extLst>
              <a:ext uri="{FF2B5EF4-FFF2-40B4-BE49-F238E27FC236}">
                <a16:creationId xmlns:a16="http://schemas.microsoft.com/office/drawing/2014/main" id="{4AF05BCF-B30B-C90E-F255-9B5BDBE86C45}"/>
              </a:ext>
            </a:extLst>
          </p:cNvPr>
          <p:cNvSpPr txBox="1">
            <a:spLocks noGrp="1"/>
          </p:cNvSpPr>
          <p:nvPr>
            <p:ph type="title"/>
          </p:nvPr>
        </p:nvSpPr>
        <p:spPr>
          <a:xfrm>
            <a:off x="393543" y="524191"/>
            <a:ext cx="3940020" cy="9000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4000" b="1" dirty="0">
                <a:solidFill>
                  <a:schemeClr val="accent5">
                    <a:lumMod val="10000"/>
                  </a:schemeClr>
                </a:solidFill>
              </a:rPr>
              <a:t>Campaign Overview</a:t>
            </a:r>
            <a:br>
              <a:rPr lang="en" sz="4000" b="1" dirty="0">
                <a:solidFill>
                  <a:schemeClr val="accent5">
                    <a:lumMod val="10000"/>
                  </a:schemeClr>
                </a:solidFill>
              </a:rPr>
            </a:br>
            <a:r>
              <a:rPr lang="en-US" sz="1800" dirty="0">
                <a:solidFill>
                  <a:schemeClr val="accent5">
                    <a:lumMod val="10000"/>
                  </a:schemeClr>
                </a:solidFill>
              </a:rPr>
              <a:t>Promoting Screening </a:t>
            </a:r>
            <a:r>
              <a:rPr lang="en-US" sz="1800" dirty="0" err="1">
                <a:solidFill>
                  <a:schemeClr val="accent5">
                    <a:lumMod val="10000"/>
                  </a:schemeClr>
                </a:solidFill>
              </a:rPr>
              <a:t>Utilisation</a:t>
            </a:r>
            <a:r>
              <a:rPr lang="en-US" sz="1800" dirty="0">
                <a:solidFill>
                  <a:schemeClr val="accent5">
                    <a:lumMod val="10000"/>
                  </a:schemeClr>
                </a:solidFill>
              </a:rPr>
              <a:t> Among Adults Aged 40–80 Years</a:t>
            </a:r>
            <a:endParaRPr sz="4000" dirty="0">
              <a:solidFill>
                <a:schemeClr val="accent5">
                  <a:lumMod val="10000"/>
                </a:schemeClr>
              </a:solidFill>
            </a:endParaRPr>
          </a:p>
        </p:txBody>
      </p:sp>
      <p:sp>
        <p:nvSpPr>
          <p:cNvPr id="443" name="Google Shape;443;p38">
            <a:extLst>
              <a:ext uri="{FF2B5EF4-FFF2-40B4-BE49-F238E27FC236}">
                <a16:creationId xmlns:a16="http://schemas.microsoft.com/office/drawing/2014/main" id="{B1397195-B02F-CF00-EA7D-6EAF15E15CB8}"/>
              </a:ext>
            </a:extLst>
          </p:cNvPr>
          <p:cNvSpPr txBox="1">
            <a:spLocks noGrp="1"/>
          </p:cNvSpPr>
          <p:nvPr>
            <p:ph type="body" idx="1"/>
          </p:nvPr>
        </p:nvSpPr>
        <p:spPr>
          <a:xfrm>
            <a:off x="205247" y="1477961"/>
            <a:ext cx="4729030" cy="3301995"/>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buNone/>
            </a:pPr>
            <a:r>
              <a:rPr lang="en-US" b="1" dirty="0">
                <a:solidFill>
                  <a:schemeClr val="accent5">
                    <a:lumMod val="10000"/>
                  </a:schemeClr>
                </a:solidFill>
                <a:latin typeface="Abadi" panose="020B0604020104020204" pitchFamily="34" charset="0"/>
              </a:rPr>
              <a:t>What is this campaign is about?</a:t>
            </a:r>
          </a:p>
          <a:p>
            <a:pPr marL="0" lvl="0" indent="0" algn="l" rtl="0">
              <a:lnSpc>
                <a:spcPct val="100000"/>
              </a:lnSpc>
              <a:spcBef>
                <a:spcPts val="0"/>
              </a:spcBef>
              <a:buNone/>
            </a:pPr>
            <a:r>
              <a:rPr lang="en-US" dirty="0">
                <a:solidFill>
                  <a:schemeClr val="accent5">
                    <a:lumMod val="10000"/>
                  </a:schemeClr>
                </a:solidFill>
                <a:latin typeface="Abadi" panose="020B0604020104020204" pitchFamily="34" charset="0"/>
              </a:rPr>
              <a:t>In this campaign we aim to promote the use of preventive health screening among adults aged 40–80 years in order to encourage early disease detection and healthier lifestyle </a:t>
            </a:r>
            <a:r>
              <a:rPr lang="en-US" dirty="0" err="1">
                <a:solidFill>
                  <a:schemeClr val="accent5">
                    <a:lumMod val="10000"/>
                  </a:schemeClr>
                </a:solidFill>
                <a:latin typeface="Abadi" panose="020B0604020104020204" pitchFamily="34" charset="0"/>
              </a:rPr>
              <a:t>behaviours</a:t>
            </a:r>
            <a:r>
              <a:rPr lang="en-US" dirty="0">
                <a:solidFill>
                  <a:schemeClr val="accent5">
                    <a:lumMod val="10000"/>
                  </a:schemeClr>
                </a:solidFill>
                <a:latin typeface="Abadi" panose="020B0604020104020204" pitchFamily="34" charset="0"/>
              </a:rPr>
              <a:t> among them. The campaign will focus on raising the awareness about the NHS screening services in order to reduce the burden of preventable chronic diseases on the public healthcare system.</a:t>
            </a:r>
          </a:p>
          <a:p>
            <a:pPr marL="0" lvl="0" indent="0" algn="l" rtl="0">
              <a:lnSpc>
                <a:spcPct val="100000"/>
              </a:lnSpc>
              <a:spcBef>
                <a:spcPts val="0"/>
              </a:spcBef>
              <a:buNone/>
            </a:pPr>
            <a:endParaRPr lang="en-US" dirty="0">
              <a:solidFill>
                <a:schemeClr val="accent5">
                  <a:lumMod val="10000"/>
                </a:schemeClr>
              </a:solidFill>
              <a:latin typeface="Abadi" panose="020B0604020104020204" pitchFamily="34" charset="0"/>
            </a:endParaRPr>
          </a:p>
          <a:p>
            <a:pPr marL="0" lvl="0" indent="0" algn="l" rtl="0">
              <a:lnSpc>
                <a:spcPct val="100000"/>
              </a:lnSpc>
              <a:spcBef>
                <a:spcPts val="0"/>
              </a:spcBef>
              <a:buNone/>
            </a:pPr>
            <a:r>
              <a:rPr lang="en-US" b="1" dirty="0">
                <a:solidFill>
                  <a:schemeClr val="accent5">
                    <a:lumMod val="10000"/>
                  </a:schemeClr>
                </a:solidFill>
                <a:latin typeface="Abadi" panose="020B0604020104020204" pitchFamily="34" charset="0"/>
              </a:rPr>
              <a:t>Target Population</a:t>
            </a:r>
          </a:p>
          <a:p>
            <a:pPr marL="171450" lvl="0" indent="-171450" algn="l" rtl="0">
              <a:lnSpc>
                <a:spcPct val="100000"/>
              </a:lnSpc>
              <a:spcBef>
                <a:spcPts val="0"/>
              </a:spcBef>
              <a:buFont typeface="Wingdings" panose="05000000000000000000" pitchFamily="2" charset="2"/>
              <a:buChar char="§"/>
            </a:pPr>
            <a:r>
              <a:rPr lang="en-US" dirty="0">
                <a:solidFill>
                  <a:schemeClr val="accent5">
                    <a:lumMod val="10000"/>
                  </a:schemeClr>
                </a:solidFill>
                <a:latin typeface="Abadi" panose="020B0604020104020204" pitchFamily="34" charset="0"/>
              </a:rPr>
              <a:t>Adults aged 40–80 years </a:t>
            </a:r>
          </a:p>
          <a:p>
            <a:pPr marL="171450" lvl="0" indent="-171450" algn="l" rtl="0">
              <a:lnSpc>
                <a:spcPct val="100000"/>
              </a:lnSpc>
              <a:spcBef>
                <a:spcPts val="0"/>
              </a:spcBef>
              <a:buFont typeface="Wingdings" panose="05000000000000000000" pitchFamily="2" charset="2"/>
              <a:buChar char="§"/>
            </a:pPr>
            <a:r>
              <a:rPr lang="en-US" dirty="0">
                <a:solidFill>
                  <a:schemeClr val="accent5">
                    <a:lumMod val="10000"/>
                  </a:schemeClr>
                </a:solidFill>
                <a:latin typeface="Abadi" panose="020B0604020104020204" pitchFamily="34" charset="0"/>
              </a:rPr>
              <a:t>Individuals at increased risk of chronic diseases </a:t>
            </a:r>
          </a:p>
          <a:p>
            <a:pPr marL="171450" lvl="0" indent="-171450" algn="l" rtl="0">
              <a:lnSpc>
                <a:spcPct val="100000"/>
              </a:lnSpc>
              <a:spcBef>
                <a:spcPts val="0"/>
              </a:spcBef>
              <a:buFont typeface="Wingdings" panose="05000000000000000000" pitchFamily="2" charset="2"/>
              <a:buChar char="§"/>
            </a:pPr>
            <a:r>
              <a:rPr lang="en-US" dirty="0">
                <a:solidFill>
                  <a:schemeClr val="accent5">
                    <a:lumMod val="10000"/>
                  </a:schemeClr>
                </a:solidFill>
                <a:latin typeface="Abadi" panose="020B0604020104020204" pitchFamily="34" charset="0"/>
              </a:rPr>
              <a:t>Community-dwelling adults eligible for NHS screening </a:t>
            </a:r>
            <a:r>
              <a:rPr lang="en-US" dirty="0" err="1">
                <a:solidFill>
                  <a:schemeClr val="accent5">
                    <a:lumMod val="10000"/>
                  </a:schemeClr>
                </a:solidFill>
                <a:latin typeface="Abadi" panose="020B0604020104020204" pitchFamily="34" charset="0"/>
              </a:rPr>
              <a:t>programmes</a:t>
            </a:r>
            <a:r>
              <a:rPr lang="en-US" dirty="0">
                <a:solidFill>
                  <a:schemeClr val="accent5">
                    <a:lumMod val="10000"/>
                  </a:schemeClr>
                </a:solidFill>
                <a:latin typeface="Abadi" panose="020B0604020104020204" pitchFamily="34" charset="0"/>
              </a:rPr>
              <a:t> </a:t>
            </a:r>
          </a:p>
          <a:p>
            <a:pPr marL="0" lvl="0" indent="0" algn="l" rtl="0">
              <a:lnSpc>
                <a:spcPct val="100000"/>
              </a:lnSpc>
              <a:spcBef>
                <a:spcPts val="0"/>
              </a:spcBef>
              <a:buNone/>
            </a:pPr>
            <a:endParaRPr lang="en-US" dirty="0">
              <a:solidFill>
                <a:schemeClr val="accent5">
                  <a:lumMod val="10000"/>
                </a:schemeClr>
              </a:solidFill>
              <a:latin typeface="Abadi" panose="020B0604020104020204" pitchFamily="34" charset="0"/>
            </a:endParaRPr>
          </a:p>
          <a:p>
            <a:pPr marL="0" lvl="0" indent="0" algn="l" rtl="0">
              <a:lnSpc>
                <a:spcPct val="100000"/>
              </a:lnSpc>
              <a:spcBef>
                <a:spcPts val="0"/>
              </a:spcBef>
              <a:buNone/>
            </a:pPr>
            <a:r>
              <a:rPr lang="en-US" b="1" dirty="0">
                <a:solidFill>
                  <a:schemeClr val="accent5">
                    <a:lumMod val="10000"/>
                  </a:schemeClr>
                </a:solidFill>
                <a:latin typeface="Abadi" panose="020B0604020104020204" pitchFamily="34" charset="0"/>
              </a:rPr>
              <a:t>Campaign Objectives</a:t>
            </a:r>
          </a:p>
          <a:p>
            <a:pPr marL="171450" lvl="0" indent="-171450" algn="l" rtl="0">
              <a:lnSpc>
                <a:spcPct val="100000"/>
              </a:lnSpc>
              <a:spcBef>
                <a:spcPts val="0"/>
              </a:spcBef>
              <a:buFont typeface="Wingdings" panose="05000000000000000000" pitchFamily="2" charset="2"/>
              <a:buChar char="§"/>
            </a:pPr>
            <a:r>
              <a:rPr lang="en-US" dirty="0">
                <a:solidFill>
                  <a:schemeClr val="accent5">
                    <a:lumMod val="10000"/>
                  </a:schemeClr>
                </a:solidFill>
                <a:latin typeface="Abadi" panose="020B0604020104020204" pitchFamily="34" charset="0"/>
              </a:rPr>
              <a:t>To increase awareness of preventive screening </a:t>
            </a:r>
          </a:p>
          <a:p>
            <a:pPr marL="171450" lvl="0" indent="-171450" algn="l" rtl="0">
              <a:lnSpc>
                <a:spcPct val="100000"/>
              </a:lnSpc>
              <a:spcBef>
                <a:spcPts val="0"/>
              </a:spcBef>
              <a:buFont typeface="Wingdings" panose="05000000000000000000" pitchFamily="2" charset="2"/>
              <a:buChar char="§"/>
            </a:pPr>
            <a:r>
              <a:rPr lang="en-US" dirty="0">
                <a:solidFill>
                  <a:schemeClr val="accent5">
                    <a:lumMod val="10000"/>
                  </a:schemeClr>
                </a:solidFill>
                <a:latin typeface="Abadi" panose="020B0604020104020204" pitchFamily="34" charset="0"/>
              </a:rPr>
              <a:t>To encourage attendance at NHS screening appointments </a:t>
            </a:r>
          </a:p>
          <a:p>
            <a:pPr marL="171450" lvl="0" indent="-171450" algn="l" rtl="0">
              <a:lnSpc>
                <a:spcPct val="100000"/>
              </a:lnSpc>
              <a:spcBef>
                <a:spcPts val="0"/>
              </a:spcBef>
              <a:buFont typeface="Wingdings" panose="05000000000000000000" pitchFamily="2" charset="2"/>
              <a:buChar char="§"/>
            </a:pPr>
            <a:r>
              <a:rPr lang="en-US" dirty="0">
                <a:solidFill>
                  <a:schemeClr val="accent5">
                    <a:lumMod val="10000"/>
                  </a:schemeClr>
                </a:solidFill>
                <a:latin typeface="Abadi" panose="020B0604020104020204" pitchFamily="34" charset="0"/>
              </a:rPr>
              <a:t>To promote healthy lifestyle choices to reduce disease risk</a:t>
            </a:r>
          </a:p>
        </p:txBody>
      </p:sp>
      <p:sp>
        <p:nvSpPr>
          <p:cNvPr id="89" name="Google Shape;442;p38">
            <a:extLst>
              <a:ext uri="{FF2B5EF4-FFF2-40B4-BE49-F238E27FC236}">
                <a16:creationId xmlns:a16="http://schemas.microsoft.com/office/drawing/2014/main" id="{ED293268-8B73-E0A0-5ACE-822A29BF5F35}"/>
              </a:ext>
            </a:extLst>
          </p:cNvPr>
          <p:cNvSpPr txBox="1">
            <a:spLocks/>
          </p:cNvSpPr>
          <p:nvPr/>
        </p:nvSpPr>
        <p:spPr>
          <a:xfrm>
            <a:off x="6258277" y="3869005"/>
            <a:ext cx="3136500" cy="1274495"/>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1pPr>
            <a:lvl2pPr marR="0" lvl="1"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2pPr>
            <a:lvl3pPr marR="0" lvl="2"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3pPr>
            <a:lvl4pPr marR="0" lvl="3"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4pPr>
            <a:lvl5pPr marR="0" lvl="4"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5pPr>
            <a:lvl6pPr marR="0" lvl="5"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6pPr>
            <a:lvl7pPr marR="0" lvl="6"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7pPr>
            <a:lvl8pPr marR="0" lvl="7"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8pPr>
            <a:lvl9pPr marR="0" lvl="8" algn="l" rtl="0">
              <a:lnSpc>
                <a:spcPct val="100000"/>
              </a:lnSpc>
              <a:spcBef>
                <a:spcPts val="0"/>
              </a:spcBef>
              <a:spcAft>
                <a:spcPts val="0"/>
              </a:spcAft>
              <a:buClr>
                <a:schemeClr val="dk1"/>
              </a:buClr>
              <a:buSzPts val="3500"/>
              <a:buFont typeface="Pompiere"/>
              <a:buNone/>
              <a:defRPr sz="3500" b="0" i="0" u="none" strike="noStrike" cap="none">
                <a:solidFill>
                  <a:schemeClr val="dk1"/>
                </a:solidFill>
                <a:latin typeface="Pompiere"/>
                <a:ea typeface="Pompiere"/>
                <a:cs typeface="Pompiere"/>
                <a:sym typeface="Pompiere"/>
              </a:defRPr>
            </a:lvl9pPr>
          </a:lstStyle>
          <a:p>
            <a:pPr algn="ctr"/>
            <a:r>
              <a:rPr lang="en-US" b="1" dirty="0">
                <a:solidFill>
                  <a:schemeClr val="bg1"/>
                </a:solidFill>
                <a:highlight>
                  <a:srgbClr val="00FF00"/>
                </a:highlight>
              </a:rPr>
              <a:t>SCREEN SMART </a:t>
            </a:r>
            <a:r>
              <a:rPr lang="en-US" sz="4000" b="1" dirty="0">
                <a:solidFill>
                  <a:srgbClr val="00B050"/>
                </a:solidFill>
                <a:highlight>
                  <a:srgbClr val="FFFF00"/>
                </a:highlight>
              </a:rPr>
              <a:t>LIVE LONGER</a:t>
            </a:r>
            <a:endParaRPr lang="en-US" sz="4200" b="1" dirty="0">
              <a:solidFill>
                <a:srgbClr val="00B050"/>
              </a:solidFill>
              <a:highlight>
                <a:srgbClr val="FFFF00"/>
              </a:highlight>
            </a:endParaRPr>
          </a:p>
        </p:txBody>
      </p:sp>
      <p:pic>
        <p:nvPicPr>
          <p:cNvPr id="5" name="Picture 4">
            <a:extLst>
              <a:ext uri="{FF2B5EF4-FFF2-40B4-BE49-F238E27FC236}">
                <a16:creationId xmlns:a16="http://schemas.microsoft.com/office/drawing/2014/main" id="{1FFDAF7E-CB13-1915-F0CE-A499BA02A87D}"/>
              </a:ext>
            </a:extLst>
          </p:cNvPr>
          <p:cNvPicPr>
            <a:picLocks noChangeAspect="1"/>
          </p:cNvPicPr>
          <p:nvPr/>
        </p:nvPicPr>
        <p:blipFill>
          <a:blip r:embed="rId3"/>
          <a:stretch>
            <a:fillRect/>
          </a:stretch>
        </p:blipFill>
        <p:spPr>
          <a:xfrm>
            <a:off x="4934277" y="172211"/>
            <a:ext cx="4123579" cy="3607789"/>
          </a:xfrm>
          <a:prstGeom prst="rect">
            <a:avLst/>
          </a:prstGeom>
        </p:spPr>
      </p:pic>
    </p:spTree>
    <p:extLst>
      <p:ext uri="{BB962C8B-B14F-4D97-AF65-F5344CB8AC3E}">
        <p14:creationId xmlns:p14="http://schemas.microsoft.com/office/powerpoint/2010/main" val="415111565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573"/>
        <p:cNvGrpSpPr/>
        <p:nvPr/>
      </p:nvGrpSpPr>
      <p:grpSpPr>
        <a:xfrm>
          <a:off x="0" y="0"/>
          <a:ext cx="0" cy="0"/>
          <a:chOff x="0" y="0"/>
          <a:chExt cx="0" cy="0"/>
        </a:xfrm>
      </p:grpSpPr>
      <p:grpSp>
        <p:nvGrpSpPr>
          <p:cNvPr id="48" name="Google Shape;1829;p65">
            <a:extLst>
              <a:ext uri="{FF2B5EF4-FFF2-40B4-BE49-F238E27FC236}">
                <a16:creationId xmlns:a16="http://schemas.microsoft.com/office/drawing/2014/main" id="{D8F42908-DCCB-4087-8EC0-7CA1FC5FA165}"/>
              </a:ext>
            </a:extLst>
          </p:cNvPr>
          <p:cNvGrpSpPr/>
          <p:nvPr/>
        </p:nvGrpSpPr>
        <p:grpSpPr>
          <a:xfrm>
            <a:off x="6613576" y="33414"/>
            <a:ext cx="1762951" cy="2503234"/>
            <a:chOff x="3687291" y="1691292"/>
            <a:chExt cx="1762951" cy="2503234"/>
          </a:xfrm>
        </p:grpSpPr>
        <p:sp>
          <p:nvSpPr>
            <p:cNvPr id="49" name="Google Shape;1830;p65">
              <a:extLst>
                <a:ext uri="{FF2B5EF4-FFF2-40B4-BE49-F238E27FC236}">
                  <a16:creationId xmlns:a16="http://schemas.microsoft.com/office/drawing/2014/main" id="{5224D709-CF69-4194-BC94-F84290DAB943}"/>
                </a:ext>
              </a:extLst>
            </p:cNvPr>
            <p:cNvSpPr/>
            <p:nvPr/>
          </p:nvSpPr>
          <p:spPr>
            <a:xfrm>
              <a:off x="4337586" y="2061799"/>
              <a:ext cx="108225" cy="148508"/>
            </a:xfrm>
            <a:custGeom>
              <a:avLst/>
              <a:gdLst/>
              <a:ahLst/>
              <a:cxnLst/>
              <a:rect l="l" t="t" r="r" b="b"/>
              <a:pathLst>
                <a:path w="8591" h="11791" extrusionOk="0">
                  <a:moveTo>
                    <a:pt x="3896" y="0"/>
                  </a:moveTo>
                  <a:cubicBezTo>
                    <a:pt x="3676" y="0"/>
                    <a:pt x="3440" y="34"/>
                    <a:pt x="3187" y="106"/>
                  </a:cubicBezTo>
                  <a:cubicBezTo>
                    <a:pt x="1" y="993"/>
                    <a:pt x="969" y="4905"/>
                    <a:pt x="2098" y="6478"/>
                  </a:cubicBezTo>
                  <a:cubicBezTo>
                    <a:pt x="3560" y="8428"/>
                    <a:pt x="3700" y="11791"/>
                    <a:pt x="5268" y="11791"/>
                  </a:cubicBezTo>
                  <a:cubicBezTo>
                    <a:pt x="5516" y="11791"/>
                    <a:pt x="5800" y="11706"/>
                    <a:pt x="6131" y="11519"/>
                  </a:cubicBezTo>
                  <a:cubicBezTo>
                    <a:pt x="8591" y="10148"/>
                    <a:pt x="6857" y="4219"/>
                    <a:pt x="6857" y="4219"/>
                  </a:cubicBezTo>
                  <a:cubicBezTo>
                    <a:pt x="6857" y="4219"/>
                    <a:pt x="6380" y="0"/>
                    <a:pt x="3896" y="0"/>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831;p65">
              <a:extLst>
                <a:ext uri="{FF2B5EF4-FFF2-40B4-BE49-F238E27FC236}">
                  <a16:creationId xmlns:a16="http://schemas.microsoft.com/office/drawing/2014/main" id="{D2FAFC60-A8D3-424C-9D56-0800F991B99E}"/>
                </a:ext>
              </a:extLst>
            </p:cNvPr>
            <p:cNvSpPr/>
            <p:nvPr/>
          </p:nvSpPr>
          <p:spPr>
            <a:xfrm>
              <a:off x="4756214" y="2062769"/>
              <a:ext cx="123985" cy="144792"/>
            </a:xfrm>
            <a:custGeom>
              <a:avLst/>
              <a:gdLst/>
              <a:ahLst/>
              <a:cxnLst/>
              <a:rect l="l" t="t" r="r" b="b"/>
              <a:pathLst>
                <a:path w="9842" h="11496" extrusionOk="0">
                  <a:moveTo>
                    <a:pt x="5840" y="1"/>
                  </a:moveTo>
                  <a:cubicBezTo>
                    <a:pt x="3622" y="1"/>
                    <a:pt x="2622" y="3780"/>
                    <a:pt x="2622" y="3780"/>
                  </a:cubicBezTo>
                  <a:cubicBezTo>
                    <a:pt x="2622" y="3780"/>
                    <a:pt x="1" y="9385"/>
                    <a:pt x="2219" y="11079"/>
                  </a:cubicBezTo>
                  <a:cubicBezTo>
                    <a:pt x="2590" y="11369"/>
                    <a:pt x="2914" y="11496"/>
                    <a:pt x="3205" y="11496"/>
                  </a:cubicBezTo>
                  <a:cubicBezTo>
                    <a:pt x="4653" y="11496"/>
                    <a:pt x="5292" y="8362"/>
                    <a:pt x="6938" y="6683"/>
                  </a:cubicBezTo>
                  <a:cubicBezTo>
                    <a:pt x="8309" y="5352"/>
                    <a:pt x="9841" y="1642"/>
                    <a:pt x="6817" y="231"/>
                  </a:cubicBezTo>
                  <a:cubicBezTo>
                    <a:pt x="6468" y="71"/>
                    <a:pt x="6143" y="1"/>
                    <a:pt x="5840"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832;p65">
              <a:extLst>
                <a:ext uri="{FF2B5EF4-FFF2-40B4-BE49-F238E27FC236}">
                  <a16:creationId xmlns:a16="http://schemas.microsoft.com/office/drawing/2014/main" id="{5698D0D1-AD8D-4E60-952F-9A63D4761E3A}"/>
                </a:ext>
              </a:extLst>
            </p:cNvPr>
            <p:cNvSpPr/>
            <p:nvPr/>
          </p:nvSpPr>
          <p:spPr>
            <a:xfrm>
              <a:off x="4380771" y="1805579"/>
              <a:ext cx="467418" cy="877355"/>
            </a:xfrm>
            <a:custGeom>
              <a:avLst/>
              <a:gdLst/>
              <a:ahLst/>
              <a:cxnLst/>
              <a:rect l="l" t="t" r="r" b="b"/>
              <a:pathLst>
                <a:path w="37104" h="69659" extrusionOk="0">
                  <a:moveTo>
                    <a:pt x="20536" y="1"/>
                  </a:moveTo>
                  <a:cubicBezTo>
                    <a:pt x="19441" y="1"/>
                    <a:pt x="18345" y="108"/>
                    <a:pt x="17262" y="325"/>
                  </a:cubicBezTo>
                  <a:cubicBezTo>
                    <a:pt x="16334" y="526"/>
                    <a:pt x="15406" y="728"/>
                    <a:pt x="14479" y="970"/>
                  </a:cubicBezTo>
                  <a:cubicBezTo>
                    <a:pt x="9317" y="2301"/>
                    <a:pt x="5808" y="5487"/>
                    <a:pt x="3711" y="10367"/>
                  </a:cubicBezTo>
                  <a:cubicBezTo>
                    <a:pt x="2501" y="13311"/>
                    <a:pt x="1816" y="16456"/>
                    <a:pt x="1654" y="19642"/>
                  </a:cubicBezTo>
                  <a:cubicBezTo>
                    <a:pt x="1533" y="20933"/>
                    <a:pt x="1695" y="29765"/>
                    <a:pt x="1816" y="30934"/>
                  </a:cubicBezTo>
                  <a:cubicBezTo>
                    <a:pt x="1856" y="31338"/>
                    <a:pt x="1896" y="31741"/>
                    <a:pt x="1937" y="32144"/>
                  </a:cubicBezTo>
                  <a:cubicBezTo>
                    <a:pt x="2138" y="33556"/>
                    <a:pt x="2461" y="34967"/>
                    <a:pt x="2945" y="36339"/>
                  </a:cubicBezTo>
                  <a:cubicBezTo>
                    <a:pt x="3469" y="37790"/>
                    <a:pt x="5123" y="39283"/>
                    <a:pt x="6897" y="40130"/>
                  </a:cubicBezTo>
                  <a:cubicBezTo>
                    <a:pt x="7623" y="40492"/>
                    <a:pt x="7784" y="41420"/>
                    <a:pt x="7744" y="42267"/>
                  </a:cubicBezTo>
                  <a:cubicBezTo>
                    <a:pt x="7704" y="44646"/>
                    <a:pt x="7744" y="48074"/>
                    <a:pt x="7744" y="50454"/>
                  </a:cubicBezTo>
                  <a:cubicBezTo>
                    <a:pt x="7704" y="51664"/>
                    <a:pt x="7542" y="51785"/>
                    <a:pt x="6453" y="52148"/>
                  </a:cubicBezTo>
                  <a:cubicBezTo>
                    <a:pt x="5163" y="52551"/>
                    <a:pt x="2340" y="52874"/>
                    <a:pt x="1049" y="53357"/>
                  </a:cubicBezTo>
                  <a:cubicBezTo>
                    <a:pt x="81" y="53680"/>
                    <a:pt x="1" y="54487"/>
                    <a:pt x="767" y="55213"/>
                  </a:cubicBezTo>
                  <a:cubicBezTo>
                    <a:pt x="1009" y="55414"/>
                    <a:pt x="1251" y="55616"/>
                    <a:pt x="1533" y="55777"/>
                  </a:cubicBezTo>
                  <a:cubicBezTo>
                    <a:pt x="7220" y="60012"/>
                    <a:pt x="12906" y="64246"/>
                    <a:pt x="18592" y="68481"/>
                  </a:cubicBezTo>
                  <a:cubicBezTo>
                    <a:pt x="18996" y="68763"/>
                    <a:pt x="19359" y="69086"/>
                    <a:pt x="19762" y="69328"/>
                  </a:cubicBezTo>
                  <a:cubicBezTo>
                    <a:pt x="20128" y="69547"/>
                    <a:pt x="20427" y="69659"/>
                    <a:pt x="20709" y="69659"/>
                  </a:cubicBezTo>
                  <a:cubicBezTo>
                    <a:pt x="21049" y="69659"/>
                    <a:pt x="21364" y="69497"/>
                    <a:pt x="21738" y="69166"/>
                  </a:cubicBezTo>
                  <a:cubicBezTo>
                    <a:pt x="21940" y="68924"/>
                    <a:pt x="22182" y="68723"/>
                    <a:pt x="22383" y="68481"/>
                  </a:cubicBezTo>
                  <a:cubicBezTo>
                    <a:pt x="26215" y="64045"/>
                    <a:pt x="30369" y="59971"/>
                    <a:pt x="34401" y="55777"/>
                  </a:cubicBezTo>
                  <a:cubicBezTo>
                    <a:pt x="35127" y="55051"/>
                    <a:pt x="35813" y="54245"/>
                    <a:pt x="36458" y="53438"/>
                  </a:cubicBezTo>
                  <a:cubicBezTo>
                    <a:pt x="37103" y="52672"/>
                    <a:pt x="36902" y="52188"/>
                    <a:pt x="35894" y="51946"/>
                  </a:cubicBezTo>
                  <a:cubicBezTo>
                    <a:pt x="32794" y="51284"/>
                    <a:pt x="31017" y="50953"/>
                    <a:pt x="30902" y="50953"/>
                  </a:cubicBezTo>
                  <a:cubicBezTo>
                    <a:pt x="30884" y="50953"/>
                    <a:pt x="30907" y="50962"/>
                    <a:pt x="30973" y="50978"/>
                  </a:cubicBezTo>
                  <a:cubicBezTo>
                    <a:pt x="29804" y="50736"/>
                    <a:pt x="27707" y="50696"/>
                    <a:pt x="27747" y="49607"/>
                  </a:cubicBezTo>
                  <a:cubicBezTo>
                    <a:pt x="27828" y="47147"/>
                    <a:pt x="27949" y="43678"/>
                    <a:pt x="28110" y="41218"/>
                  </a:cubicBezTo>
                  <a:cubicBezTo>
                    <a:pt x="28110" y="40654"/>
                    <a:pt x="28150" y="40009"/>
                    <a:pt x="28594" y="39646"/>
                  </a:cubicBezTo>
                  <a:cubicBezTo>
                    <a:pt x="30328" y="38274"/>
                    <a:pt x="32546" y="35653"/>
                    <a:pt x="33071" y="33475"/>
                  </a:cubicBezTo>
                  <a:cubicBezTo>
                    <a:pt x="33514" y="31580"/>
                    <a:pt x="33917" y="29725"/>
                    <a:pt x="34280" y="27869"/>
                  </a:cubicBezTo>
                  <a:cubicBezTo>
                    <a:pt x="34442" y="27144"/>
                    <a:pt x="35087" y="19965"/>
                    <a:pt x="35087" y="19965"/>
                  </a:cubicBezTo>
                  <a:cubicBezTo>
                    <a:pt x="35047" y="19521"/>
                    <a:pt x="35006" y="19158"/>
                    <a:pt x="35006" y="18755"/>
                  </a:cubicBezTo>
                  <a:cubicBezTo>
                    <a:pt x="35047" y="16416"/>
                    <a:pt x="34845" y="14117"/>
                    <a:pt x="34482" y="11818"/>
                  </a:cubicBezTo>
                  <a:cubicBezTo>
                    <a:pt x="34119" y="9479"/>
                    <a:pt x="33192" y="7221"/>
                    <a:pt x="31861" y="5205"/>
                  </a:cubicBezTo>
                  <a:cubicBezTo>
                    <a:pt x="30651" y="3390"/>
                    <a:pt x="28917" y="2019"/>
                    <a:pt x="26900" y="1252"/>
                  </a:cubicBezTo>
                  <a:cubicBezTo>
                    <a:pt x="24864" y="422"/>
                    <a:pt x="22703" y="1"/>
                    <a:pt x="20536" y="1"/>
                  </a:cubicBezTo>
                  <a:close/>
                </a:path>
              </a:pathLst>
            </a:custGeom>
            <a:solidFill>
              <a:srgbClr val="9F67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833;p65">
              <a:extLst>
                <a:ext uri="{FF2B5EF4-FFF2-40B4-BE49-F238E27FC236}">
                  <a16:creationId xmlns:a16="http://schemas.microsoft.com/office/drawing/2014/main" id="{43CBE40F-424E-4DD3-B6D7-58293EBB08CD}"/>
                </a:ext>
              </a:extLst>
            </p:cNvPr>
            <p:cNvSpPr/>
            <p:nvPr/>
          </p:nvSpPr>
          <p:spPr>
            <a:xfrm>
              <a:off x="4380771" y="2313032"/>
              <a:ext cx="467418" cy="369903"/>
            </a:xfrm>
            <a:custGeom>
              <a:avLst/>
              <a:gdLst/>
              <a:ahLst/>
              <a:cxnLst/>
              <a:rect l="l" t="t" r="r" b="b"/>
              <a:pathLst>
                <a:path w="37104" h="29369" extrusionOk="0">
                  <a:moveTo>
                    <a:pt x="28191" y="1"/>
                  </a:moveTo>
                  <a:lnTo>
                    <a:pt x="28191" y="1"/>
                  </a:lnTo>
                  <a:cubicBezTo>
                    <a:pt x="24156" y="2727"/>
                    <a:pt x="20548" y="3630"/>
                    <a:pt x="17487" y="3630"/>
                  </a:cubicBezTo>
                  <a:cubicBezTo>
                    <a:pt x="12622" y="3630"/>
                    <a:pt x="9136" y="1351"/>
                    <a:pt x="7502" y="485"/>
                  </a:cubicBezTo>
                  <a:lnTo>
                    <a:pt x="7502" y="485"/>
                  </a:lnTo>
                  <a:cubicBezTo>
                    <a:pt x="7704" y="969"/>
                    <a:pt x="7784" y="1493"/>
                    <a:pt x="7744" y="1977"/>
                  </a:cubicBezTo>
                  <a:cubicBezTo>
                    <a:pt x="7704" y="4397"/>
                    <a:pt x="7744" y="7784"/>
                    <a:pt x="7744" y="10164"/>
                  </a:cubicBezTo>
                  <a:cubicBezTo>
                    <a:pt x="7704" y="11374"/>
                    <a:pt x="7542" y="11495"/>
                    <a:pt x="6453" y="11858"/>
                  </a:cubicBezTo>
                  <a:cubicBezTo>
                    <a:pt x="5163" y="12261"/>
                    <a:pt x="2300" y="12584"/>
                    <a:pt x="1049" y="13067"/>
                  </a:cubicBezTo>
                  <a:cubicBezTo>
                    <a:pt x="81" y="13430"/>
                    <a:pt x="1" y="14197"/>
                    <a:pt x="767" y="14923"/>
                  </a:cubicBezTo>
                  <a:cubicBezTo>
                    <a:pt x="1009" y="15124"/>
                    <a:pt x="1251" y="15326"/>
                    <a:pt x="1533" y="15487"/>
                  </a:cubicBezTo>
                  <a:cubicBezTo>
                    <a:pt x="7220" y="19722"/>
                    <a:pt x="12906" y="23956"/>
                    <a:pt x="18592" y="28191"/>
                  </a:cubicBezTo>
                  <a:cubicBezTo>
                    <a:pt x="18996" y="28473"/>
                    <a:pt x="19359" y="28796"/>
                    <a:pt x="19762" y="29038"/>
                  </a:cubicBezTo>
                  <a:cubicBezTo>
                    <a:pt x="20128" y="29257"/>
                    <a:pt x="20427" y="29369"/>
                    <a:pt x="20706" y="29369"/>
                  </a:cubicBezTo>
                  <a:cubicBezTo>
                    <a:pt x="21041" y="29369"/>
                    <a:pt x="21345" y="29207"/>
                    <a:pt x="21698" y="28876"/>
                  </a:cubicBezTo>
                  <a:cubicBezTo>
                    <a:pt x="21940" y="28634"/>
                    <a:pt x="22182" y="28433"/>
                    <a:pt x="22383" y="28191"/>
                  </a:cubicBezTo>
                  <a:cubicBezTo>
                    <a:pt x="26215" y="23795"/>
                    <a:pt x="30369" y="19722"/>
                    <a:pt x="34401" y="15487"/>
                  </a:cubicBezTo>
                  <a:cubicBezTo>
                    <a:pt x="35127" y="14761"/>
                    <a:pt x="35813" y="13955"/>
                    <a:pt x="36458" y="13148"/>
                  </a:cubicBezTo>
                  <a:cubicBezTo>
                    <a:pt x="37103" y="12382"/>
                    <a:pt x="36902" y="11898"/>
                    <a:pt x="35894" y="11656"/>
                  </a:cubicBezTo>
                  <a:cubicBezTo>
                    <a:pt x="32794" y="10994"/>
                    <a:pt x="31017" y="10663"/>
                    <a:pt x="30902" y="10663"/>
                  </a:cubicBezTo>
                  <a:cubicBezTo>
                    <a:pt x="30884" y="10663"/>
                    <a:pt x="30907" y="10672"/>
                    <a:pt x="30973" y="10688"/>
                  </a:cubicBezTo>
                  <a:cubicBezTo>
                    <a:pt x="29804" y="10446"/>
                    <a:pt x="27707" y="10406"/>
                    <a:pt x="27747" y="9317"/>
                  </a:cubicBezTo>
                  <a:cubicBezTo>
                    <a:pt x="27828" y="6857"/>
                    <a:pt x="27949" y="3388"/>
                    <a:pt x="28110" y="928"/>
                  </a:cubicBezTo>
                  <a:cubicBezTo>
                    <a:pt x="28110" y="606"/>
                    <a:pt x="28110" y="283"/>
                    <a:pt x="28191"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834;p65">
              <a:extLst>
                <a:ext uri="{FF2B5EF4-FFF2-40B4-BE49-F238E27FC236}">
                  <a16:creationId xmlns:a16="http://schemas.microsoft.com/office/drawing/2014/main" id="{1CCC6B0B-ABE3-4FC2-939C-F35BC2B9BD58}"/>
                </a:ext>
              </a:extLst>
            </p:cNvPr>
            <p:cNvSpPr/>
            <p:nvPr/>
          </p:nvSpPr>
          <p:spPr>
            <a:xfrm>
              <a:off x="3687291" y="2535006"/>
              <a:ext cx="672152" cy="1064769"/>
            </a:xfrm>
            <a:custGeom>
              <a:avLst/>
              <a:gdLst/>
              <a:ahLst/>
              <a:cxnLst/>
              <a:rect l="l" t="t" r="r" b="b"/>
              <a:pathLst>
                <a:path w="53356" h="84539" extrusionOk="0">
                  <a:moveTo>
                    <a:pt x="40531" y="1"/>
                  </a:moveTo>
                  <a:cubicBezTo>
                    <a:pt x="38152" y="1"/>
                    <a:pt x="35127" y="1815"/>
                    <a:pt x="33998" y="3872"/>
                  </a:cubicBezTo>
                  <a:cubicBezTo>
                    <a:pt x="27142" y="16455"/>
                    <a:pt x="1" y="66826"/>
                    <a:pt x="1170" y="72230"/>
                  </a:cubicBezTo>
                  <a:cubicBezTo>
                    <a:pt x="2362" y="77721"/>
                    <a:pt x="6143" y="84538"/>
                    <a:pt x="15178" y="84538"/>
                  </a:cubicBezTo>
                  <a:cubicBezTo>
                    <a:pt x="16230" y="84538"/>
                    <a:pt x="17354" y="84446"/>
                    <a:pt x="18552" y="84248"/>
                  </a:cubicBezTo>
                  <a:cubicBezTo>
                    <a:pt x="30086" y="82393"/>
                    <a:pt x="43435" y="42790"/>
                    <a:pt x="46137" y="36902"/>
                  </a:cubicBezTo>
                  <a:cubicBezTo>
                    <a:pt x="48799" y="31014"/>
                    <a:pt x="53356" y="14398"/>
                    <a:pt x="49605" y="5042"/>
                  </a:cubicBezTo>
                  <a:cubicBezTo>
                    <a:pt x="47605" y="96"/>
                    <a:pt x="44523" y="4"/>
                    <a:pt x="41512" y="4"/>
                  </a:cubicBezTo>
                  <a:cubicBezTo>
                    <a:pt x="41395" y="4"/>
                    <a:pt x="41278" y="4"/>
                    <a:pt x="41161" y="4"/>
                  </a:cubicBezTo>
                  <a:cubicBezTo>
                    <a:pt x="40950" y="4"/>
                    <a:pt x="40740" y="3"/>
                    <a:pt x="40531"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835;p65">
              <a:extLst>
                <a:ext uri="{FF2B5EF4-FFF2-40B4-BE49-F238E27FC236}">
                  <a16:creationId xmlns:a16="http://schemas.microsoft.com/office/drawing/2014/main" id="{E3F37731-9074-4AE0-AA72-40E6128261AE}"/>
                </a:ext>
              </a:extLst>
            </p:cNvPr>
            <p:cNvSpPr/>
            <p:nvPr/>
          </p:nvSpPr>
          <p:spPr>
            <a:xfrm>
              <a:off x="4832448" y="2511784"/>
              <a:ext cx="617794" cy="1498541"/>
            </a:xfrm>
            <a:custGeom>
              <a:avLst/>
              <a:gdLst/>
              <a:ahLst/>
              <a:cxnLst/>
              <a:rect l="l" t="t" r="r" b="b"/>
              <a:pathLst>
                <a:path w="49041" h="118979" extrusionOk="0">
                  <a:moveTo>
                    <a:pt x="13261" y="1"/>
                  </a:moveTo>
                  <a:cubicBezTo>
                    <a:pt x="12971" y="1"/>
                    <a:pt x="12691" y="43"/>
                    <a:pt x="12422" y="129"/>
                  </a:cubicBezTo>
                  <a:cubicBezTo>
                    <a:pt x="4235" y="2750"/>
                    <a:pt x="1" y="9364"/>
                    <a:pt x="2259" y="21019"/>
                  </a:cubicBezTo>
                  <a:cubicBezTo>
                    <a:pt x="4518" y="32674"/>
                    <a:pt x="20125" y="63808"/>
                    <a:pt x="20125" y="63808"/>
                  </a:cubicBezTo>
                  <a:lnTo>
                    <a:pt x="24763" y="117567"/>
                  </a:lnTo>
                  <a:lnTo>
                    <a:pt x="46057" y="118979"/>
                  </a:lnTo>
                  <a:cubicBezTo>
                    <a:pt x="46057" y="118979"/>
                    <a:pt x="49041" y="74133"/>
                    <a:pt x="46903" y="60663"/>
                  </a:cubicBezTo>
                  <a:cubicBezTo>
                    <a:pt x="44828" y="47620"/>
                    <a:pt x="23048" y="1"/>
                    <a:pt x="13261"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836;p65">
              <a:extLst>
                <a:ext uri="{FF2B5EF4-FFF2-40B4-BE49-F238E27FC236}">
                  <a16:creationId xmlns:a16="http://schemas.microsoft.com/office/drawing/2014/main" id="{F218DA73-53B3-40DF-8AC0-B5CE9F80EF6B}"/>
                </a:ext>
              </a:extLst>
            </p:cNvPr>
            <p:cNvSpPr/>
            <p:nvPr/>
          </p:nvSpPr>
          <p:spPr>
            <a:xfrm>
              <a:off x="4315742" y="1691292"/>
              <a:ext cx="515679" cy="377195"/>
            </a:xfrm>
            <a:custGeom>
              <a:avLst/>
              <a:gdLst/>
              <a:ahLst/>
              <a:cxnLst/>
              <a:rect l="l" t="t" r="r" b="b"/>
              <a:pathLst>
                <a:path w="40935" h="29948" extrusionOk="0">
                  <a:moveTo>
                    <a:pt x="12423" y="0"/>
                  </a:moveTo>
                  <a:cubicBezTo>
                    <a:pt x="11796" y="0"/>
                    <a:pt x="11164" y="100"/>
                    <a:pt x="10527" y="325"/>
                  </a:cubicBezTo>
                  <a:cubicBezTo>
                    <a:pt x="9317" y="728"/>
                    <a:pt x="8187" y="1373"/>
                    <a:pt x="7220" y="2220"/>
                  </a:cubicBezTo>
                  <a:cubicBezTo>
                    <a:pt x="4719" y="4438"/>
                    <a:pt x="4114" y="6858"/>
                    <a:pt x="4881" y="10084"/>
                  </a:cubicBezTo>
                  <a:cubicBezTo>
                    <a:pt x="4961" y="10246"/>
                    <a:pt x="5002" y="10407"/>
                    <a:pt x="5042" y="10568"/>
                  </a:cubicBezTo>
                  <a:cubicBezTo>
                    <a:pt x="5082" y="10891"/>
                    <a:pt x="4921" y="11173"/>
                    <a:pt x="4639" y="11294"/>
                  </a:cubicBezTo>
                  <a:cubicBezTo>
                    <a:pt x="4276" y="11455"/>
                    <a:pt x="3913" y="11617"/>
                    <a:pt x="3590" y="11818"/>
                  </a:cubicBezTo>
                  <a:cubicBezTo>
                    <a:pt x="404" y="13996"/>
                    <a:pt x="1" y="17424"/>
                    <a:pt x="2501" y="20247"/>
                  </a:cubicBezTo>
                  <a:cubicBezTo>
                    <a:pt x="3146" y="20973"/>
                    <a:pt x="3953" y="21578"/>
                    <a:pt x="4840" y="21981"/>
                  </a:cubicBezTo>
                  <a:cubicBezTo>
                    <a:pt x="5727" y="22425"/>
                    <a:pt x="6252" y="23353"/>
                    <a:pt x="6131" y="24280"/>
                  </a:cubicBezTo>
                  <a:cubicBezTo>
                    <a:pt x="6131" y="25409"/>
                    <a:pt x="6131" y="26498"/>
                    <a:pt x="6211" y="27627"/>
                  </a:cubicBezTo>
                  <a:cubicBezTo>
                    <a:pt x="6171" y="28111"/>
                    <a:pt x="6211" y="28595"/>
                    <a:pt x="6252" y="29079"/>
                  </a:cubicBezTo>
                  <a:cubicBezTo>
                    <a:pt x="6323" y="29576"/>
                    <a:pt x="6737" y="29948"/>
                    <a:pt x="7220" y="29948"/>
                  </a:cubicBezTo>
                  <a:cubicBezTo>
                    <a:pt x="7286" y="29948"/>
                    <a:pt x="7353" y="29941"/>
                    <a:pt x="7421" y="29926"/>
                  </a:cubicBezTo>
                  <a:cubicBezTo>
                    <a:pt x="8067" y="29926"/>
                    <a:pt x="8631" y="29483"/>
                    <a:pt x="8833" y="28878"/>
                  </a:cubicBezTo>
                  <a:cubicBezTo>
                    <a:pt x="9034" y="28111"/>
                    <a:pt x="9155" y="27345"/>
                    <a:pt x="9155" y="26539"/>
                  </a:cubicBezTo>
                  <a:cubicBezTo>
                    <a:pt x="9236" y="25772"/>
                    <a:pt x="9236" y="24966"/>
                    <a:pt x="9357" y="24199"/>
                  </a:cubicBezTo>
                  <a:cubicBezTo>
                    <a:pt x="9393" y="23843"/>
                    <a:pt x="9681" y="23581"/>
                    <a:pt x="10026" y="23581"/>
                  </a:cubicBezTo>
                  <a:cubicBezTo>
                    <a:pt x="10071" y="23581"/>
                    <a:pt x="10117" y="23585"/>
                    <a:pt x="10164" y="23595"/>
                  </a:cubicBezTo>
                  <a:cubicBezTo>
                    <a:pt x="10325" y="23595"/>
                    <a:pt x="10486" y="23595"/>
                    <a:pt x="10648" y="23635"/>
                  </a:cubicBezTo>
                  <a:cubicBezTo>
                    <a:pt x="11387" y="23694"/>
                    <a:pt x="12128" y="23723"/>
                    <a:pt x="12868" y="23723"/>
                  </a:cubicBezTo>
                  <a:cubicBezTo>
                    <a:pt x="16165" y="23723"/>
                    <a:pt x="19449" y="23141"/>
                    <a:pt x="22545" y="22022"/>
                  </a:cubicBezTo>
                  <a:cubicBezTo>
                    <a:pt x="24682" y="21296"/>
                    <a:pt x="26618" y="20288"/>
                    <a:pt x="28675" y="19400"/>
                  </a:cubicBezTo>
                  <a:cubicBezTo>
                    <a:pt x="29602" y="18957"/>
                    <a:pt x="30489" y="18473"/>
                    <a:pt x="31457" y="18069"/>
                  </a:cubicBezTo>
                  <a:cubicBezTo>
                    <a:pt x="31599" y="17999"/>
                    <a:pt x="31747" y="17966"/>
                    <a:pt x="31891" y="17966"/>
                  </a:cubicBezTo>
                  <a:cubicBezTo>
                    <a:pt x="32240" y="17966"/>
                    <a:pt x="32565" y="18159"/>
                    <a:pt x="32708" y="18473"/>
                  </a:cubicBezTo>
                  <a:cubicBezTo>
                    <a:pt x="33474" y="19521"/>
                    <a:pt x="34361" y="20409"/>
                    <a:pt x="35410" y="21134"/>
                  </a:cubicBezTo>
                  <a:cubicBezTo>
                    <a:pt x="36579" y="22022"/>
                    <a:pt x="37345" y="23312"/>
                    <a:pt x="37587" y="24764"/>
                  </a:cubicBezTo>
                  <a:cubicBezTo>
                    <a:pt x="37708" y="25530"/>
                    <a:pt x="37789" y="26256"/>
                    <a:pt x="37950" y="27022"/>
                  </a:cubicBezTo>
                  <a:cubicBezTo>
                    <a:pt x="37950" y="27661"/>
                    <a:pt x="38475" y="28160"/>
                    <a:pt x="39069" y="28160"/>
                  </a:cubicBezTo>
                  <a:cubicBezTo>
                    <a:pt x="39112" y="28160"/>
                    <a:pt x="39156" y="28157"/>
                    <a:pt x="39200" y="28152"/>
                  </a:cubicBezTo>
                  <a:cubicBezTo>
                    <a:pt x="39362" y="28152"/>
                    <a:pt x="39523" y="28152"/>
                    <a:pt x="39684" y="28111"/>
                  </a:cubicBezTo>
                  <a:cubicBezTo>
                    <a:pt x="40370" y="28111"/>
                    <a:pt x="40894" y="27587"/>
                    <a:pt x="40894" y="26902"/>
                  </a:cubicBezTo>
                  <a:cubicBezTo>
                    <a:pt x="40935" y="26337"/>
                    <a:pt x="40935" y="25732"/>
                    <a:pt x="40894" y="25127"/>
                  </a:cubicBezTo>
                  <a:cubicBezTo>
                    <a:pt x="40854" y="23312"/>
                    <a:pt x="40733" y="21497"/>
                    <a:pt x="40652" y="19642"/>
                  </a:cubicBezTo>
                  <a:lnTo>
                    <a:pt x="40652" y="19642"/>
                  </a:lnTo>
                  <a:cubicBezTo>
                    <a:pt x="40652" y="19642"/>
                    <a:pt x="40670" y="19660"/>
                    <a:pt x="40682" y="19660"/>
                  </a:cubicBezTo>
                  <a:cubicBezTo>
                    <a:pt x="40688" y="19660"/>
                    <a:pt x="40693" y="19656"/>
                    <a:pt x="40693" y="19642"/>
                  </a:cubicBezTo>
                  <a:cubicBezTo>
                    <a:pt x="40652" y="17706"/>
                    <a:pt x="40733" y="15609"/>
                    <a:pt x="40612" y="13714"/>
                  </a:cubicBezTo>
                  <a:cubicBezTo>
                    <a:pt x="40451" y="11052"/>
                    <a:pt x="40088" y="8753"/>
                    <a:pt x="38958" y="6334"/>
                  </a:cubicBezTo>
                  <a:cubicBezTo>
                    <a:pt x="37899" y="4087"/>
                    <a:pt x="36227" y="2862"/>
                    <a:pt x="34023" y="2862"/>
                  </a:cubicBezTo>
                  <a:cubicBezTo>
                    <a:pt x="33458" y="2862"/>
                    <a:pt x="32858" y="2943"/>
                    <a:pt x="32224" y="3107"/>
                  </a:cubicBezTo>
                  <a:cubicBezTo>
                    <a:pt x="31961" y="3185"/>
                    <a:pt x="31734" y="3232"/>
                    <a:pt x="31525" y="3232"/>
                  </a:cubicBezTo>
                  <a:cubicBezTo>
                    <a:pt x="31187" y="3232"/>
                    <a:pt x="30894" y="3108"/>
                    <a:pt x="30570" y="2785"/>
                  </a:cubicBezTo>
                  <a:cubicBezTo>
                    <a:pt x="30353" y="2568"/>
                    <a:pt x="30132" y="2475"/>
                    <a:pt x="29907" y="2475"/>
                  </a:cubicBezTo>
                  <a:cubicBezTo>
                    <a:pt x="28589" y="2475"/>
                    <a:pt x="27121" y="5653"/>
                    <a:pt x="25396" y="5653"/>
                  </a:cubicBezTo>
                  <a:cubicBezTo>
                    <a:pt x="25280" y="5653"/>
                    <a:pt x="25163" y="5638"/>
                    <a:pt x="25045" y="5608"/>
                  </a:cubicBezTo>
                  <a:cubicBezTo>
                    <a:pt x="20657" y="4484"/>
                    <a:pt x="16636" y="0"/>
                    <a:pt x="12423" y="0"/>
                  </a:cubicBezTo>
                  <a:close/>
                </a:path>
              </a:pathLst>
            </a:custGeom>
            <a:solidFill>
              <a:srgbClr val="F3E0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837;p65">
              <a:extLst>
                <a:ext uri="{FF2B5EF4-FFF2-40B4-BE49-F238E27FC236}">
                  <a16:creationId xmlns:a16="http://schemas.microsoft.com/office/drawing/2014/main" id="{2353D8E1-BADE-4DB6-90DE-C28A6C015E48}"/>
                </a:ext>
              </a:extLst>
            </p:cNvPr>
            <p:cNvSpPr/>
            <p:nvPr/>
          </p:nvSpPr>
          <p:spPr>
            <a:xfrm>
              <a:off x="4062725" y="2456450"/>
              <a:ext cx="1007976" cy="1738076"/>
            </a:xfrm>
            <a:custGeom>
              <a:avLst/>
              <a:gdLst/>
              <a:ahLst/>
              <a:cxnLst/>
              <a:rect l="l" t="t" r="r" b="b"/>
              <a:pathLst>
                <a:path w="80014" h="148776" extrusionOk="0">
                  <a:moveTo>
                    <a:pt x="62456" y="0"/>
                  </a:moveTo>
                  <a:cubicBezTo>
                    <a:pt x="61727" y="0"/>
                    <a:pt x="61153" y="323"/>
                    <a:pt x="60615" y="1076"/>
                  </a:cubicBezTo>
                  <a:cubicBezTo>
                    <a:pt x="60373" y="1398"/>
                    <a:pt x="60051" y="1680"/>
                    <a:pt x="59809" y="1963"/>
                  </a:cubicBezTo>
                  <a:cubicBezTo>
                    <a:pt x="55736" y="6722"/>
                    <a:pt x="51098" y="10875"/>
                    <a:pt x="46863" y="15433"/>
                  </a:cubicBezTo>
                  <a:cubicBezTo>
                    <a:pt x="46490" y="15826"/>
                    <a:pt x="46256" y="16018"/>
                    <a:pt x="45990" y="16018"/>
                  </a:cubicBezTo>
                  <a:cubicBezTo>
                    <a:pt x="45738" y="16018"/>
                    <a:pt x="45459" y="15847"/>
                    <a:pt x="45008" y="15513"/>
                  </a:cubicBezTo>
                  <a:cubicBezTo>
                    <a:pt x="42588" y="13739"/>
                    <a:pt x="40128" y="11924"/>
                    <a:pt x="37708" y="10069"/>
                  </a:cubicBezTo>
                  <a:cubicBezTo>
                    <a:pt x="34442" y="7568"/>
                    <a:pt x="31175" y="4987"/>
                    <a:pt x="27949" y="2366"/>
                  </a:cubicBezTo>
                  <a:cubicBezTo>
                    <a:pt x="27348" y="1795"/>
                    <a:pt x="26522" y="1493"/>
                    <a:pt x="25690" y="1493"/>
                  </a:cubicBezTo>
                  <a:cubicBezTo>
                    <a:pt x="25406" y="1493"/>
                    <a:pt x="25121" y="1528"/>
                    <a:pt x="24844" y="1600"/>
                  </a:cubicBezTo>
                  <a:cubicBezTo>
                    <a:pt x="21537" y="2527"/>
                    <a:pt x="18472" y="3011"/>
                    <a:pt x="15245" y="4221"/>
                  </a:cubicBezTo>
                  <a:cubicBezTo>
                    <a:pt x="14277" y="4584"/>
                    <a:pt x="8712" y="5754"/>
                    <a:pt x="8712" y="8778"/>
                  </a:cubicBezTo>
                  <a:cubicBezTo>
                    <a:pt x="8712" y="16360"/>
                    <a:pt x="8631" y="24870"/>
                    <a:pt x="8188" y="32452"/>
                  </a:cubicBezTo>
                  <a:cubicBezTo>
                    <a:pt x="7663" y="42050"/>
                    <a:pt x="8430" y="52253"/>
                    <a:pt x="7663" y="61811"/>
                  </a:cubicBezTo>
                  <a:cubicBezTo>
                    <a:pt x="7421" y="64433"/>
                    <a:pt x="7099" y="67054"/>
                    <a:pt x="6655" y="69635"/>
                  </a:cubicBezTo>
                  <a:cubicBezTo>
                    <a:pt x="5728" y="74918"/>
                    <a:pt x="5607" y="79637"/>
                    <a:pt x="4679" y="84879"/>
                  </a:cubicBezTo>
                  <a:cubicBezTo>
                    <a:pt x="3711" y="90082"/>
                    <a:pt x="5849" y="96252"/>
                    <a:pt x="4961" y="101455"/>
                  </a:cubicBezTo>
                  <a:cubicBezTo>
                    <a:pt x="4437" y="104762"/>
                    <a:pt x="4074" y="108109"/>
                    <a:pt x="3510" y="111416"/>
                  </a:cubicBezTo>
                  <a:cubicBezTo>
                    <a:pt x="2058" y="119845"/>
                    <a:pt x="1049" y="128314"/>
                    <a:pt x="404" y="136823"/>
                  </a:cubicBezTo>
                  <a:cubicBezTo>
                    <a:pt x="243" y="138598"/>
                    <a:pt x="243" y="140332"/>
                    <a:pt x="122" y="142106"/>
                  </a:cubicBezTo>
                  <a:cubicBezTo>
                    <a:pt x="1" y="143276"/>
                    <a:pt x="686" y="144365"/>
                    <a:pt x="1775" y="144728"/>
                  </a:cubicBezTo>
                  <a:cubicBezTo>
                    <a:pt x="2461" y="145010"/>
                    <a:pt x="3147" y="145212"/>
                    <a:pt x="3832" y="145373"/>
                  </a:cubicBezTo>
                  <a:cubicBezTo>
                    <a:pt x="8349" y="146381"/>
                    <a:pt x="12946" y="146986"/>
                    <a:pt x="17584" y="147309"/>
                  </a:cubicBezTo>
                  <a:cubicBezTo>
                    <a:pt x="21335" y="147551"/>
                    <a:pt x="25045" y="147833"/>
                    <a:pt x="28796" y="147994"/>
                  </a:cubicBezTo>
                  <a:cubicBezTo>
                    <a:pt x="31619" y="148156"/>
                    <a:pt x="34401" y="148196"/>
                    <a:pt x="37184" y="148277"/>
                  </a:cubicBezTo>
                  <a:cubicBezTo>
                    <a:pt x="38273" y="148317"/>
                    <a:pt x="44685" y="148680"/>
                    <a:pt x="46581" y="148720"/>
                  </a:cubicBezTo>
                  <a:cubicBezTo>
                    <a:pt x="47467" y="148758"/>
                    <a:pt x="48358" y="148776"/>
                    <a:pt x="49249" y="148776"/>
                  </a:cubicBezTo>
                  <a:cubicBezTo>
                    <a:pt x="51238" y="148776"/>
                    <a:pt x="53234" y="148686"/>
                    <a:pt x="55211" y="148519"/>
                  </a:cubicBezTo>
                  <a:cubicBezTo>
                    <a:pt x="58357" y="148236"/>
                    <a:pt x="61543" y="147954"/>
                    <a:pt x="64729" y="147712"/>
                  </a:cubicBezTo>
                  <a:cubicBezTo>
                    <a:pt x="68641" y="147430"/>
                    <a:pt x="72553" y="147148"/>
                    <a:pt x="76465" y="146825"/>
                  </a:cubicBezTo>
                  <a:cubicBezTo>
                    <a:pt x="77150" y="146825"/>
                    <a:pt x="77876" y="146704"/>
                    <a:pt x="78562" y="146462"/>
                  </a:cubicBezTo>
                  <a:cubicBezTo>
                    <a:pt x="79368" y="146220"/>
                    <a:pt x="79933" y="145534"/>
                    <a:pt x="79973" y="144687"/>
                  </a:cubicBezTo>
                  <a:cubicBezTo>
                    <a:pt x="80014" y="143921"/>
                    <a:pt x="80014" y="143115"/>
                    <a:pt x="80014" y="142308"/>
                  </a:cubicBezTo>
                  <a:cubicBezTo>
                    <a:pt x="79933" y="135775"/>
                    <a:pt x="79489" y="129241"/>
                    <a:pt x="78884" y="122708"/>
                  </a:cubicBezTo>
                  <a:cubicBezTo>
                    <a:pt x="78642" y="120087"/>
                    <a:pt x="78562" y="117425"/>
                    <a:pt x="78239" y="114844"/>
                  </a:cubicBezTo>
                  <a:cubicBezTo>
                    <a:pt x="77312" y="107302"/>
                    <a:pt x="76303" y="99801"/>
                    <a:pt x="75416" y="92260"/>
                  </a:cubicBezTo>
                  <a:cubicBezTo>
                    <a:pt x="74650" y="85847"/>
                    <a:pt x="74327" y="79354"/>
                    <a:pt x="74448" y="72902"/>
                  </a:cubicBezTo>
                  <a:cubicBezTo>
                    <a:pt x="74529" y="66651"/>
                    <a:pt x="74730" y="60440"/>
                    <a:pt x="75134" y="54229"/>
                  </a:cubicBezTo>
                  <a:cubicBezTo>
                    <a:pt x="75295" y="51366"/>
                    <a:pt x="75497" y="48543"/>
                    <a:pt x="75658" y="45679"/>
                  </a:cubicBezTo>
                  <a:lnTo>
                    <a:pt x="76747" y="4947"/>
                  </a:lnTo>
                  <a:cubicBezTo>
                    <a:pt x="72512" y="3052"/>
                    <a:pt x="68076" y="1721"/>
                    <a:pt x="63680" y="229"/>
                  </a:cubicBezTo>
                  <a:cubicBezTo>
                    <a:pt x="63223" y="81"/>
                    <a:pt x="62820" y="0"/>
                    <a:pt x="62456" y="0"/>
                  </a:cubicBez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838;p65">
              <a:extLst>
                <a:ext uri="{FF2B5EF4-FFF2-40B4-BE49-F238E27FC236}">
                  <a16:creationId xmlns:a16="http://schemas.microsoft.com/office/drawing/2014/main" id="{48A6A360-4022-487D-92C6-A370D3D9B90D}"/>
                </a:ext>
              </a:extLst>
            </p:cNvPr>
            <p:cNvSpPr/>
            <p:nvPr/>
          </p:nvSpPr>
          <p:spPr>
            <a:xfrm>
              <a:off x="4359450" y="2451125"/>
              <a:ext cx="539006" cy="241448"/>
            </a:xfrm>
            <a:custGeom>
              <a:avLst/>
              <a:gdLst/>
              <a:ahLst/>
              <a:cxnLst/>
              <a:rect l="l" t="t" r="r" b="b"/>
              <a:pathLst>
                <a:path w="43556" h="21175" extrusionOk="0">
                  <a:moveTo>
                    <a:pt x="39316" y="1"/>
                  </a:moveTo>
                  <a:cubicBezTo>
                    <a:pt x="38621" y="1"/>
                    <a:pt x="37989" y="330"/>
                    <a:pt x="37386" y="1005"/>
                  </a:cubicBezTo>
                  <a:cubicBezTo>
                    <a:pt x="35732" y="2860"/>
                    <a:pt x="33998" y="4595"/>
                    <a:pt x="32385" y="6490"/>
                  </a:cubicBezTo>
                  <a:cubicBezTo>
                    <a:pt x="29723" y="9636"/>
                    <a:pt x="26779" y="12580"/>
                    <a:pt x="23875" y="15524"/>
                  </a:cubicBezTo>
                  <a:cubicBezTo>
                    <a:pt x="23593" y="15927"/>
                    <a:pt x="23150" y="16209"/>
                    <a:pt x="22706" y="16371"/>
                  </a:cubicBezTo>
                  <a:cubicBezTo>
                    <a:pt x="22504" y="16290"/>
                    <a:pt x="22303" y="16209"/>
                    <a:pt x="22101" y="16088"/>
                  </a:cubicBezTo>
                  <a:cubicBezTo>
                    <a:pt x="16415" y="11692"/>
                    <a:pt x="10648" y="7418"/>
                    <a:pt x="5163" y="2699"/>
                  </a:cubicBezTo>
                  <a:cubicBezTo>
                    <a:pt x="4639" y="2255"/>
                    <a:pt x="4074" y="1812"/>
                    <a:pt x="3509" y="1368"/>
                  </a:cubicBezTo>
                  <a:cubicBezTo>
                    <a:pt x="3297" y="1183"/>
                    <a:pt x="3033" y="1084"/>
                    <a:pt x="2774" y="1084"/>
                  </a:cubicBezTo>
                  <a:cubicBezTo>
                    <a:pt x="2639" y="1084"/>
                    <a:pt x="2505" y="1111"/>
                    <a:pt x="2380" y="1167"/>
                  </a:cubicBezTo>
                  <a:cubicBezTo>
                    <a:pt x="1614" y="1409"/>
                    <a:pt x="888" y="1812"/>
                    <a:pt x="283" y="2336"/>
                  </a:cubicBezTo>
                  <a:cubicBezTo>
                    <a:pt x="41" y="2538"/>
                    <a:pt x="1" y="2901"/>
                    <a:pt x="202" y="3183"/>
                  </a:cubicBezTo>
                  <a:cubicBezTo>
                    <a:pt x="364" y="3465"/>
                    <a:pt x="525" y="3707"/>
                    <a:pt x="727" y="3949"/>
                  </a:cubicBezTo>
                  <a:cubicBezTo>
                    <a:pt x="3469" y="7337"/>
                    <a:pt x="14318" y="15806"/>
                    <a:pt x="20004" y="20162"/>
                  </a:cubicBezTo>
                  <a:cubicBezTo>
                    <a:pt x="20884" y="20844"/>
                    <a:pt x="21924" y="21175"/>
                    <a:pt x="22960" y="21175"/>
                  </a:cubicBezTo>
                  <a:cubicBezTo>
                    <a:pt x="24251" y="21175"/>
                    <a:pt x="25535" y="20662"/>
                    <a:pt x="26497" y="19678"/>
                  </a:cubicBezTo>
                  <a:cubicBezTo>
                    <a:pt x="31901" y="13951"/>
                    <a:pt x="42749" y="2457"/>
                    <a:pt x="43112" y="1771"/>
                  </a:cubicBezTo>
                  <a:cubicBezTo>
                    <a:pt x="43556" y="1005"/>
                    <a:pt x="42386" y="1207"/>
                    <a:pt x="41701" y="844"/>
                  </a:cubicBezTo>
                  <a:cubicBezTo>
                    <a:pt x="41419" y="683"/>
                    <a:pt x="41096" y="562"/>
                    <a:pt x="40814" y="441"/>
                  </a:cubicBezTo>
                  <a:cubicBezTo>
                    <a:pt x="40279" y="149"/>
                    <a:pt x="39783" y="1"/>
                    <a:pt x="39316"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839;p65">
              <a:extLst>
                <a:ext uri="{FF2B5EF4-FFF2-40B4-BE49-F238E27FC236}">
                  <a16:creationId xmlns:a16="http://schemas.microsoft.com/office/drawing/2014/main" id="{E9264A73-3F46-4CA2-86F6-7CA1A04AD94C}"/>
                </a:ext>
              </a:extLst>
            </p:cNvPr>
            <p:cNvSpPr/>
            <p:nvPr/>
          </p:nvSpPr>
          <p:spPr>
            <a:xfrm>
              <a:off x="4522518" y="2081926"/>
              <a:ext cx="35575" cy="35052"/>
            </a:xfrm>
            <a:custGeom>
              <a:avLst/>
              <a:gdLst/>
              <a:ahLst/>
              <a:cxnLst/>
              <a:rect l="l" t="t" r="r" b="b"/>
              <a:pathLst>
                <a:path w="2824" h="2783" extrusionOk="0">
                  <a:moveTo>
                    <a:pt x="1372" y="0"/>
                  </a:moveTo>
                  <a:cubicBezTo>
                    <a:pt x="1009" y="40"/>
                    <a:pt x="686" y="161"/>
                    <a:pt x="404" y="444"/>
                  </a:cubicBezTo>
                  <a:cubicBezTo>
                    <a:pt x="283" y="565"/>
                    <a:pt x="162" y="726"/>
                    <a:pt x="122" y="887"/>
                  </a:cubicBezTo>
                  <a:cubicBezTo>
                    <a:pt x="41" y="1049"/>
                    <a:pt x="1" y="1250"/>
                    <a:pt x="41" y="1412"/>
                  </a:cubicBezTo>
                  <a:cubicBezTo>
                    <a:pt x="41" y="1533"/>
                    <a:pt x="41" y="1654"/>
                    <a:pt x="81" y="1775"/>
                  </a:cubicBezTo>
                  <a:cubicBezTo>
                    <a:pt x="162" y="2017"/>
                    <a:pt x="283" y="2218"/>
                    <a:pt x="444" y="2420"/>
                  </a:cubicBezTo>
                  <a:cubicBezTo>
                    <a:pt x="565" y="2500"/>
                    <a:pt x="646" y="2541"/>
                    <a:pt x="767" y="2621"/>
                  </a:cubicBezTo>
                  <a:cubicBezTo>
                    <a:pt x="969" y="2742"/>
                    <a:pt x="1210" y="2783"/>
                    <a:pt x="1452" y="2783"/>
                  </a:cubicBezTo>
                  <a:cubicBezTo>
                    <a:pt x="2219" y="2742"/>
                    <a:pt x="2824" y="2138"/>
                    <a:pt x="2824" y="1371"/>
                  </a:cubicBezTo>
                  <a:lnTo>
                    <a:pt x="2783" y="1008"/>
                  </a:lnTo>
                  <a:cubicBezTo>
                    <a:pt x="2703" y="766"/>
                    <a:pt x="2582" y="565"/>
                    <a:pt x="2380" y="403"/>
                  </a:cubicBezTo>
                  <a:lnTo>
                    <a:pt x="2098" y="161"/>
                  </a:lnTo>
                  <a:cubicBezTo>
                    <a:pt x="1856" y="40"/>
                    <a:pt x="1614" y="0"/>
                    <a:pt x="1372"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840;p65">
              <a:extLst>
                <a:ext uri="{FF2B5EF4-FFF2-40B4-BE49-F238E27FC236}">
                  <a16:creationId xmlns:a16="http://schemas.microsoft.com/office/drawing/2014/main" id="{F73DEDD0-1AD7-46E0-974D-28323D61E554}"/>
                </a:ext>
              </a:extLst>
            </p:cNvPr>
            <p:cNvSpPr/>
            <p:nvPr/>
          </p:nvSpPr>
          <p:spPr>
            <a:xfrm>
              <a:off x="4670362" y="2082933"/>
              <a:ext cx="35575" cy="35568"/>
            </a:xfrm>
            <a:custGeom>
              <a:avLst/>
              <a:gdLst/>
              <a:ahLst/>
              <a:cxnLst/>
              <a:rect l="l" t="t" r="r" b="b"/>
              <a:pathLst>
                <a:path w="2824" h="2824" extrusionOk="0">
                  <a:moveTo>
                    <a:pt x="1372" y="1"/>
                  </a:moveTo>
                  <a:cubicBezTo>
                    <a:pt x="1170" y="1"/>
                    <a:pt x="1009" y="41"/>
                    <a:pt x="847" y="162"/>
                  </a:cubicBezTo>
                  <a:cubicBezTo>
                    <a:pt x="686" y="202"/>
                    <a:pt x="525" y="323"/>
                    <a:pt x="404" y="444"/>
                  </a:cubicBezTo>
                  <a:cubicBezTo>
                    <a:pt x="242" y="565"/>
                    <a:pt x="162" y="727"/>
                    <a:pt x="81" y="928"/>
                  </a:cubicBezTo>
                  <a:cubicBezTo>
                    <a:pt x="0" y="1090"/>
                    <a:pt x="0" y="1251"/>
                    <a:pt x="0" y="1453"/>
                  </a:cubicBezTo>
                  <a:cubicBezTo>
                    <a:pt x="0" y="1574"/>
                    <a:pt x="41" y="1695"/>
                    <a:pt x="41" y="1816"/>
                  </a:cubicBezTo>
                  <a:cubicBezTo>
                    <a:pt x="121" y="2058"/>
                    <a:pt x="242" y="2259"/>
                    <a:pt x="444" y="2420"/>
                  </a:cubicBezTo>
                  <a:lnTo>
                    <a:pt x="726" y="2662"/>
                  </a:lnTo>
                  <a:cubicBezTo>
                    <a:pt x="928" y="2743"/>
                    <a:pt x="1170" y="2824"/>
                    <a:pt x="1412" y="2824"/>
                  </a:cubicBezTo>
                  <a:cubicBezTo>
                    <a:pt x="1613" y="2824"/>
                    <a:pt x="1775" y="2783"/>
                    <a:pt x="1936" y="2703"/>
                  </a:cubicBezTo>
                  <a:cubicBezTo>
                    <a:pt x="2299" y="2541"/>
                    <a:pt x="2581" y="2259"/>
                    <a:pt x="2702" y="1896"/>
                  </a:cubicBezTo>
                  <a:cubicBezTo>
                    <a:pt x="2783" y="1735"/>
                    <a:pt x="2823" y="1574"/>
                    <a:pt x="2783" y="1372"/>
                  </a:cubicBezTo>
                  <a:cubicBezTo>
                    <a:pt x="2783" y="1251"/>
                    <a:pt x="2743" y="1130"/>
                    <a:pt x="2743" y="1049"/>
                  </a:cubicBezTo>
                  <a:cubicBezTo>
                    <a:pt x="2662" y="807"/>
                    <a:pt x="2541" y="565"/>
                    <a:pt x="2380" y="404"/>
                  </a:cubicBezTo>
                  <a:lnTo>
                    <a:pt x="2057" y="202"/>
                  </a:lnTo>
                  <a:cubicBezTo>
                    <a:pt x="1855" y="81"/>
                    <a:pt x="1613" y="1"/>
                    <a:pt x="1372"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841;p65">
              <a:extLst>
                <a:ext uri="{FF2B5EF4-FFF2-40B4-BE49-F238E27FC236}">
                  <a16:creationId xmlns:a16="http://schemas.microsoft.com/office/drawing/2014/main" id="{E7D8DB68-CEC4-40DC-B341-10B009250179}"/>
                </a:ext>
              </a:extLst>
            </p:cNvPr>
            <p:cNvSpPr/>
            <p:nvPr/>
          </p:nvSpPr>
          <p:spPr>
            <a:xfrm>
              <a:off x="4569255" y="2194689"/>
              <a:ext cx="102128" cy="49876"/>
            </a:xfrm>
            <a:custGeom>
              <a:avLst/>
              <a:gdLst/>
              <a:ahLst/>
              <a:cxnLst/>
              <a:rect l="l" t="t" r="r" b="b"/>
              <a:pathLst>
                <a:path w="8107" h="3960" extrusionOk="0">
                  <a:moveTo>
                    <a:pt x="8107" y="0"/>
                  </a:moveTo>
                  <a:cubicBezTo>
                    <a:pt x="8107" y="0"/>
                    <a:pt x="5768" y="1412"/>
                    <a:pt x="3429" y="1412"/>
                  </a:cubicBezTo>
                  <a:cubicBezTo>
                    <a:pt x="3298" y="1421"/>
                    <a:pt x="3167" y="1425"/>
                    <a:pt x="3035" y="1425"/>
                  </a:cubicBezTo>
                  <a:cubicBezTo>
                    <a:pt x="1991" y="1425"/>
                    <a:pt x="932" y="1142"/>
                    <a:pt x="1" y="605"/>
                  </a:cubicBezTo>
                  <a:lnTo>
                    <a:pt x="1" y="605"/>
                  </a:lnTo>
                  <a:cubicBezTo>
                    <a:pt x="195" y="2543"/>
                    <a:pt x="1804" y="3959"/>
                    <a:pt x="3719" y="3959"/>
                  </a:cubicBezTo>
                  <a:cubicBezTo>
                    <a:pt x="3796" y="3959"/>
                    <a:pt x="3875" y="3957"/>
                    <a:pt x="3953" y="3952"/>
                  </a:cubicBezTo>
                  <a:cubicBezTo>
                    <a:pt x="3971" y="3953"/>
                    <a:pt x="3990" y="3953"/>
                    <a:pt x="4008" y="3953"/>
                  </a:cubicBezTo>
                  <a:cubicBezTo>
                    <a:pt x="7588" y="3953"/>
                    <a:pt x="8107" y="0"/>
                    <a:pt x="81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842;p65">
              <a:extLst>
                <a:ext uri="{FF2B5EF4-FFF2-40B4-BE49-F238E27FC236}">
                  <a16:creationId xmlns:a16="http://schemas.microsoft.com/office/drawing/2014/main" id="{847431A8-4174-4B87-8061-0B31E6FFA8C7}"/>
                </a:ext>
              </a:extLst>
            </p:cNvPr>
            <p:cNvSpPr/>
            <p:nvPr/>
          </p:nvSpPr>
          <p:spPr>
            <a:xfrm>
              <a:off x="4578917" y="2038801"/>
              <a:ext cx="39128" cy="131328"/>
            </a:xfrm>
            <a:custGeom>
              <a:avLst/>
              <a:gdLst/>
              <a:ahLst/>
              <a:cxnLst/>
              <a:rect l="l" t="t" r="r" b="b"/>
              <a:pathLst>
                <a:path w="3106" h="10427" extrusionOk="0">
                  <a:moveTo>
                    <a:pt x="1746" y="0"/>
                  </a:moveTo>
                  <a:cubicBezTo>
                    <a:pt x="1659" y="0"/>
                    <a:pt x="1573" y="78"/>
                    <a:pt x="1573" y="198"/>
                  </a:cubicBezTo>
                  <a:cubicBezTo>
                    <a:pt x="1573" y="1448"/>
                    <a:pt x="1896" y="2738"/>
                    <a:pt x="1855" y="4029"/>
                  </a:cubicBezTo>
                  <a:cubicBezTo>
                    <a:pt x="1855" y="5118"/>
                    <a:pt x="1613" y="6207"/>
                    <a:pt x="1129" y="7215"/>
                  </a:cubicBezTo>
                  <a:cubicBezTo>
                    <a:pt x="807" y="7941"/>
                    <a:pt x="0" y="8627"/>
                    <a:pt x="363" y="9473"/>
                  </a:cubicBezTo>
                  <a:cubicBezTo>
                    <a:pt x="666" y="10199"/>
                    <a:pt x="1399" y="10426"/>
                    <a:pt x="2121" y="10426"/>
                  </a:cubicBezTo>
                  <a:cubicBezTo>
                    <a:pt x="2362" y="10426"/>
                    <a:pt x="2601" y="10401"/>
                    <a:pt x="2823" y="10361"/>
                  </a:cubicBezTo>
                  <a:cubicBezTo>
                    <a:pt x="3105" y="10320"/>
                    <a:pt x="3065" y="9957"/>
                    <a:pt x="2823" y="9917"/>
                  </a:cubicBezTo>
                  <a:cubicBezTo>
                    <a:pt x="2218" y="9877"/>
                    <a:pt x="1533" y="9957"/>
                    <a:pt x="1089" y="9514"/>
                  </a:cubicBezTo>
                  <a:cubicBezTo>
                    <a:pt x="686" y="9070"/>
                    <a:pt x="928" y="8667"/>
                    <a:pt x="1210" y="8223"/>
                  </a:cubicBezTo>
                  <a:cubicBezTo>
                    <a:pt x="1694" y="7497"/>
                    <a:pt x="2017" y="6731"/>
                    <a:pt x="2218" y="5884"/>
                  </a:cubicBezTo>
                  <a:cubicBezTo>
                    <a:pt x="2380" y="4997"/>
                    <a:pt x="2460" y="4110"/>
                    <a:pt x="2380" y="3182"/>
                  </a:cubicBezTo>
                  <a:cubicBezTo>
                    <a:pt x="2339" y="2134"/>
                    <a:pt x="2178" y="1125"/>
                    <a:pt x="1896" y="117"/>
                  </a:cubicBezTo>
                  <a:cubicBezTo>
                    <a:pt x="1863" y="36"/>
                    <a:pt x="1804" y="0"/>
                    <a:pt x="1746" y="0"/>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843;p65">
              <a:extLst>
                <a:ext uri="{FF2B5EF4-FFF2-40B4-BE49-F238E27FC236}">
                  <a16:creationId xmlns:a16="http://schemas.microsoft.com/office/drawing/2014/main" id="{FEE1AA36-4735-44C6-9994-8EC4B65C757D}"/>
                </a:ext>
              </a:extLst>
            </p:cNvPr>
            <p:cNvSpPr/>
            <p:nvPr/>
          </p:nvSpPr>
          <p:spPr>
            <a:xfrm>
              <a:off x="4383819" y="2043826"/>
              <a:ext cx="448622" cy="103128"/>
            </a:xfrm>
            <a:custGeom>
              <a:avLst/>
              <a:gdLst/>
              <a:ahLst/>
              <a:cxnLst/>
              <a:rect l="l" t="t" r="r" b="b"/>
              <a:pathLst>
                <a:path w="35612" h="8188" extrusionOk="0">
                  <a:moveTo>
                    <a:pt x="23874" y="1510"/>
                  </a:moveTo>
                  <a:cubicBezTo>
                    <a:pt x="24223" y="1510"/>
                    <a:pt x="24637" y="1521"/>
                    <a:pt x="25126" y="1533"/>
                  </a:cubicBezTo>
                  <a:cubicBezTo>
                    <a:pt x="25771" y="1533"/>
                    <a:pt x="26416" y="1573"/>
                    <a:pt x="27062" y="1614"/>
                  </a:cubicBezTo>
                  <a:cubicBezTo>
                    <a:pt x="28271" y="1654"/>
                    <a:pt x="29481" y="1694"/>
                    <a:pt x="30691" y="1735"/>
                  </a:cubicBezTo>
                  <a:cubicBezTo>
                    <a:pt x="31094" y="1735"/>
                    <a:pt x="31457" y="2098"/>
                    <a:pt x="31457" y="2501"/>
                  </a:cubicBezTo>
                  <a:cubicBezTo>
                    <a:pt x="31457" y="2743"/>
                    <a:pt x="31498" y="2985"/>
                    <a:pt x="31457" y="3227"/>
                  </a:cubicBezTo>
                  <a:cubicBezTo>
                    <a:pt x="31494" y="6091"/>
                    <a:pt x="31497" y="6380"/>
                    <a:pt x="29155" y="6380"/>
                  </a:cubicBezTo>
                  <a:cubicBezTo>
                    <a:pt x="28891" y="6380"/>
                    <a:pt x="28598" y="6376"/>
                    <a:pt x="28271" y="6372"/>
                  </a:cubicBezTo>
                  <a:cubicBezTo>
                    <a:pt x="27465" y="6372"/>
                    <a:pt x="26658" y="6382"/>
                    <a:pt x="25852" y="6382"/>
                  </a:cubicBezTo>
                  <a:cubicBezTo>
                    <a:pt x="25045" y="6382"/>
                    <a:pt x="24239" y="6372"/>
                    <a:pt x="23432" y="6332"/>
                  </a:cubicBezTo>
                  <a:cubicBezTo>
                    <a:pt x="22101" y="6251"/>
                    <a:pt x="21899" y="6009"/>
                    <a:pt x="21940" y="4638"/>
                  </a:cubicBezTo>
                  <a:cubicBezTo>
                    <a:pt x="21974" y="1883"/>
                    <a:pt x="21832" y="1510"/>
                    <a:pt x="23874" y="1510"/>
                  </a:cubicBezTo>
                  <a:close/>
                  <a:moveTo>
                    <a:pt x="7825" y="1896"/>
                  </a:moveTo>
                  <a:cubicBezTo>
                    <a:pt x="9680" y="1896"/>
                    <a:pt x="11535" y="1936"/>
                    <a:pt x="13390" y="2017"/>
                  </a:cubicBezTo>
                  <a:cubicBezTo>
                    <a:pt x="14156" y="2057"/>
                    <a:pt x="14398" y="2259"/>
                    <a:pt x="14519" y="2985"/>
                  </a:cubicBezTo>
                  <a:cubicBezTo>
                    <a:pt x="14560" y="3307"/>
                    <a:pt x="14600" y="3630"/>
                    <a:pt x="14640" y="3953"/>
                  </a:cubicBezTo>
                  <a:cubicBezTo>
                    <a:pt x="14802" y="6372"/>
                    <a:pt x="14519" y="6655"/>
                    <a:pt x="11979" y="6695"/>
                  </a:cubicBezTo>
                  <a:cubicBezTo>
                    <a:pt x="11011" y="6695"/>
                    <a:pt x="10043" y="6614"/>
                    <a:pt x="9075" y="6614"/>
                  </a:cubicBezTo>
                  <a:cubicBezTo>
                    <a:pt x="8026" y="6614"/>
                    <a:pt x="6978" y="6574"/>
                    <a:pt x="5929" y="6534"/>
                  </a:cubicBezTo>
                  <a:cubicBezTo>
                    <a:pt x="5042" y="6453"/>
                    <a:pt x="4719" y="6171"/>
                    <a:pt x="4679" y="5364"/>
                  </a:cubicBezTo>
                  <a:cubicBezTo>
                    <a:pt x="4639" y="2138"/>
                    <a:pt x="4316" y="1896"/>
                    <a:pt x="7825" y="1896"/>
                  </a:cubicBezTo>
                  <a:close/>
                  <a:moveTo>
                    <a:pt x="23916" y="0"/>
                  </a:moveTo>
                  <a:cubicBezTo>
                    <a:pt x="23271" y="0"/>
                    <a:pt x="22625" y="41"/>
                    <a:pt x="21980" y="121"/>
                  </a:cubicBezTo>
                  <a:cubicBezTo>
                    <a:pt x="21294" y="162"/>
                    <a:pt x="20690" y="444"/>
                    <a:pt x="20528" y="1170"/>
                  </a:cubicBezTo>
                  <a:cubicBezTo>
                    <a:pt x="20459" y="1760"/>
                    <a:pt x="19971" y="2171"/>
                    <a:pt x="19425" y="2171"/>
                  </a:cubicBezTo>
                  <a:cubicBezTo>
                    <a:pt x="19337" y="2171"/>
                    <a:pt x="19247" y="2160"/>
                    <a:pt x="19157" y="2138"/>
                  </a:cubicBezTo>
                  <a:lnTo>
                    <a:pt x="17423" y="2138"/>
                  </a:lnTo>
                  <a:cubicBezTo>
                    <a:pt x="16697" y="2138"/>
                    <a:pt x="16011" y="2098"/>
                    <a:pt x="15608" y="1291"/>
                  </a:cubicBezTo>
                  <a:cubicBezTo>
                    <a:pt x="15306" y="838"/>
                    <a:pt x="14827" y="561"/>
                    <a:pt x="14270" y="561"/>
                  </a:cubicBezTo>
                  <a:cubicBezTo>
                    <a:pt x="14232" y="561"/>
                    <a:pt x="14195" y="562"/>
                    <a:pt x="14156" y="565"/>
                  </a:cubicBezTo>
                  <a:cubicBezTo>
                    <a:pt x="12512" y="448"/>
                    <a:pt x="10867" y="385"/>
                    <a:pt x="9222" y="385"/>
                  </a:cubicBezTo>
                  <a:cubicBezTo>
                    <a:pt x="8044" y="385"/>
                    <a:pt x="6866" y="417"/>
                    <a:pt x="5687" y="484"/>
                  </a:cubicBezTo>
                  <a:cubicBezTo>
                    <a:pt x="4881" y="525"/>
                    <a:pt x="4034" y="646"/>
                    <a:pt x="3509" y="1331"/>
                  </a:cubicBezTo>
                  <a:cubicBezTo>
                    <a:pt x="3214" y="1761"/>
                    <a:pt x="2846" y="1905"/>
                    <a:pt x="2443" y="1905"/>
                  </a:cubicBezTo>
                  <a:cubicBezTo>
                    <a:pt x="2241" y="1905"/>
                    <a:pt x="2031" y="1869"/>
                    <a:pt x="1816" y="1815"/>
                  </a:cubicBezTo>
                  <a:cubicBezTo>
                    <a:pt x="1587" y="1739"/>
                    <a:pt x="1359" y="1699"/>
                    <a:pt x="1134" y="1699"/>
                  </a:cubicBezTo>
                  <a:cubicBezTo>
                    <a:pt x="884" y="1699"/>
                    <a:pt x="638" y="1749"/>
                    <a:pt x="404" y="1856"/>
                  </a:cubicBezTo>
                  <a:cubicBezTo>
                    <a:pt x="202" y="2017"/>
                    <a:pt x="81" y="2218"/>
                    <a:pt x="1" y="2420"/>
                  </a:cubicBezTo>
                  <a:cubicBezTo>
                    <a:pt x="1" y="2581"/>
                    <a:pt x="81" y="2743"/>
                    <a:pt x="202" y="2823"/>
                  </a:cubicBezTo>
                  <a:cubicBezTo>
                    <a:pt x="404" y="2985"/>
                    <a:pt x="606" y="3106"/>
                    <a:pt x="848" y="3146"/>
                  </a:cubicBezTo>
                  <a:cubicBezTo>
                    <a:pt x="2461" y="3267"/>
                    <a:pt x="3227" y="3912"/>
                    <a:pt x="3146" y="5727"/>
                  </a:cubicBezTo>
                  <a:cubicBezTo>
                    <a:pt x="3066" y="7219"/>
                    <a:pt x="3872" y="7865"/>
                    <a:pt x="5405" y="7986"/>
                  </a:cubicBezTo>
                  <a:cubicBezTo>
                    <a:pt x="6695" y="8107"/>
                    <a:pt x="7986" y="8107"/>
                    <a:pt x="9276" y="8147"/>
                  </a:cubicBezTo>
                  <a:cubicBezTo>
                    <a:pt x="9760" y="8147"/>
                    <a:pt x="10244" y="8187"/>
                    <a:pt x="10728" y="8187"/>
                  </a:cubicBezTo>
                  <a:cubicBezTo>
                    <a:pt x="11858" y="8147"/>
                    <a:pt x="12987" y="8147"/>
                    <a:pt x="14116" y="8066"/>
                  </a:cubicBezTo>
                  <a:cubicBezTo>
                    <a:pt x="15124" y="8026"/>
                    <a:pt x="15971" y="7260"/>
                    <a:pt x="16092" y="6251"/>
                  </a:cubicBezTo>
                  <a:cubicBezTo>
                    <a:pt x="16132" y="6009"/>
                    <a:pt x="16173" y="5808"/>
                    <a:pt x="16173" y="5566"/>
                  </a:cubicBezTo>
                  <a:cubicBezTo>
                    <a:pt x="16213" y="4195"/>
                    <a:pt x="16173" y="4033"/>
                    <a:pt x="17947" y="4033"/>
                  </a:cubicBezTo>
                  <a:cubicBezTo>
                    <a:pt x="18512" y="4074"/>
                    <a:pt x="19076" y="4074"/>
                    <a:pt x="19641" y="4114"/>
                  </a:cubicBezTo>
                  <a:cubicBezTo>
                    <a:pt x="19964" y="4154"/>
                    <a:pt x="20246" y="4396"/>
                    <a:pt x="20286" y="4719"/>
                  </a:cubicBezTo>
                  <a:cubicBezTo>
                    <a:pt x="20367" y="5122"/>
                    <a:pt x="20407" y="5525"/>
                    <a:pt x="20448" y="5888"/>
                  </a:cubicBezTo>
                  <a:cubicBezTo>
                    <a:pt x="20569" y="7018"/>
                    <a:pt x="21214" y="7542"/>
                    <a:pt x="22303" y="7744"/>
                  </a:cubicBezTo>
                  <a:cubicBezTo>
                    <a:pt x="23418" y="7929"/>
                    <a:pt x="24533" y="7990"/>
                    <a:pt x="25648" y="7990"/>
                  </a:cubicBezTo>
                  <a:cubicBezTo>
                    <a:pt x="27437" y="7990"/>
                    <a:pt x="29225" y="7834"/>
                    <a:pt x="31014" y="7784"/>
                  </a:cubicBezTo>
                  <a:cubicBezTo>
                    <a:pt x="31941" y="7784"/>
                    <a:pt x="32748" y="7058"/>
                    <a:pt x="32829" y="6130"/>
                  </a:cubicBezTo>
                  <a:cubicBezTo>
                    <a:pt x="32909" y="5525"/>
                    <a:pt x="32990" y="4880"/>
                    <a:pt x="32990" y="4235"/>
                  </a:cubicBezTo>
                  <a:cubicBezTo>
                    <a:pt x="32950" y="3590"/>
                    <a:pt x="33353" y="2985"/>
                    <a:pt x="33958" y="2743"/>
                  </a:cubicBezTo>
                  <a:cubicBezTo>
                    <a:pt x="34522" y="2460"/>
                    <a:pt x="35168" y="2259"/>
                    <a:pt x="35531" y="1694"/>
                  </a:cubicBezTo>
                  <a:cubicBezTo>
                    <a:pt x="35611" y="1493"/>
                    <a:pt x="35611" y="1251"/>
                    <a:pt x="35571" y="1049"/>
                  </a:cubicBezTo>
                  <a:cubicBezTo>
                    <a:pt x="35531" y="928"/>
                    <a:pt x="35329" y="847"/>
                    <a:pt x="35168" y="767"/>
                  </a:cubicBezTo>
                  <a:cubicBezTo>
                    <a:pt x="35083" y="742"/>
                    <a:pt x="35001" y="731"/>
                    <a:pt x="34920" y="731"/>
                  </a:cubicBezTo>
                  <a:cubicBezTo>
                    <a:pt x="34416" y="731"/>
                    <a:pt x="33989" y="1153"/>
                    <a:pt x="33505" y="1153"/>
                  </a:cubicBezTo>
                  <a:cubicBezTo>
                    <a:pt x="33442" y="1153"/>
                    <a:pt x="33378" y="1146"/>
                    <a:pt x="33313" y="1130"/>
                  </a:cubicBezTo>
                  <a:cubicBezTo>
                    <a:pt x="32723" y="1012"/>
                    <a:pt x="32402" y="281"/>
                    <a:pt x="31714" y="281"/>
                  </a:cubicBezTo>
                  <a:cubicBezTo>
                    <a:pt x="31696" y="281"/>
                    <a:pt x="31678" y="282"/>
                    <a:pt x="31659" y="283"/>
                  </a:cubicBezTo>
                  <a:cubicBezTo>
                    <a:pt x="31336" y="283"/>
                    <a:pt x="31014" y="242"/>
                    <a:pt x="30691" y="202"/>
                  </a:cubicBezTo>
                  <a:cubicBezTo>
                    <a:pt x="28433" y="162"/>
                    <a:pt x="26174" y="81"/>
                    <a:pt x="23916"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844;p65">
              <a:extLst>
                <a:ext uri="{FF2B5EF4-FFF2-40B4-BE49-F238E27FC236}">
                  <a16:creationId xmlns:a16="http://schemas.microsoft.com/office/drawing/2014/main" id="{9761720E-38AE-4226-AC2C-6698473327AB}"/>
                </a:ext>
              </a:extLst>
            </p:cNvPr>
            <p:cNvSpPr/>
            <p:nvPr/>
          </p:nvSpPr>
          <p:spPr>
            <a:xfrm>
              <a:off x="4718623" y="2808280"/>
              <a:ext cx="179867" cy="206419"/>
            </a:xfrm>
            <a:custGeom>
              <a:avLst/>
              <a:gdLst/>
              <a:ahLst/>
              <a:cxnLst/>
              <a:rect l="l" t="t" r="r" b="b"/>
              <a:pathLst>
                <a:path w="14278" h="16389" extrusionOk="0">
                  <a:moveTo>
                    <a:pt x="1" y="1"/>
                  </a:moveTo>
                  <a:lnTo>
                    <a:pt x="1" y="11414"/>
                  </a:lnTo>
                  <a:cubicBezTo>
                    <a:pt x="1" y="11414"/>
                    <a:pt x="323" y="14761"/>
                    <a:pt x="4759" y="16011"/>
                  </a:cubicBezTo>
                  <a:cubicBezTo>
                    <a:pt x="5659" y="16273"/>
                    <a:pt x="6548" y="16389"/>
                    <a:pt x="7396" y="16389"/>
                  </a:cubicBezTo>
                  <a:cubicBezTo>
                    <a:pt x="10728" y="16389"/>
                    <a:pt x="13439" y="14602"/>
                    <a:pt x="13793" y="12866"/>
                  </a:cubicBezTo>
                  <a:cubicBezTo>
                    <a:pt x="14277" y="10486"/>
                    <a:pt x="13995" y="525"/>
                    <a:pt x="13954" y="323"/>
                  </a:cubicBezTo>
                  <a:lnTo>
                    <a:pt x="1"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 name="Google Shape;1845;p65">
            <a:extLst>
              <a:ext uri="{FF2B5EF4-FFF2-40B4-BE49-F238E27FC236}">
                <a16:creationId xmlns:a16="http://schemas.microsoft.com/office/drawing/2014/main" id="{E07E2206-D20B-46E9-A5D7-5B2E37CE2E7F}"/>
              </a:ext>
            </a:extLst>
          </p:cNvPr>
          <p:cNvGrpSpPr/>
          <p:nvPr/>
        </p:nvGrpSpPr>
        <p:grpSpPr>
          <a:xfrm>
            <a:off x="5703906" y="126004"/>
            <a:ext cx="1601026" cy="2118550"/>
            <a:chOff x="1264824" y="1905004"/>
            <a:chExt cx="1601026" cy="2118550"/>
          </a:xfrm>
        </p:grpSpPr>
        <p:sp>
          <p:nvSpPr>
            <p:cNvPr id="65" name="Google Shape;1846;p65">
              <a:extLst>
                <a:ext uri="{FF2B5EF4-FFF2-40B4-BE49-F238E27FC236}">
                  <a16:creationId xmlns:a16="http://schemas.microsoft.com/office/drawing/2014/main" id="{C6C8401A-80C2-4489-823F-BC7BC378E286}"/>
                </a:ext>
              </a:extLst>
            </p:cNvPr>
            <p:cNvSpPr/>
            <p:nvPr/>
          </p:nvSpPr>
          <p:spPr>
            <a:xfrm>
              <a:off x="1862378" y="2346660"/>
              <a:ext cx="420072" cy="375269"/>
            </a:xfrm>
            <a:custGeom>
              <a:avLst/>
              <a:gdLst/>
              <a:ahLst/>
              <a:cxnLst/>
              <a:rect l="l" t="t" r="r" b="b"/>
              <a:pathLst>
                <a:path w="13117" h="11718" extrusionOk="0">
                  <a:moveTo>
                    <a:pt x="7147" y="0"/>
                  </a:moveTo>
                  <a:cubicBezTo>
                    <a:pt x="7012" y="0"/>
                    <a:pt x="6881" y="10"/>
                    <a:pt x="6755" y="30"/>
                  </a:cubicBezTo>
                  <a:cubicBezTo>
                    <a:pt x="4817" y="331"/>
                    <a:pt x="1358" y="1701"/>
                    <a:pt x="656" y="5477"/>
                  </a:cubicBezTo>
                  <a:cubicBezTo>
                    <a:pt x="1" y="9020"/>
                    <a:pt x="3937" y="11717"/>
                    <a:pt x="6515" y="11717"/>
                  </a:cubicBezTo>
                  <a:cubicBezTo>
                    <a:pt x="6697" y="11717"/>
                    <a:pt x="6873" y="11704"/>
                    <a:pt x="7039" y="11676"/>
                  </a:cubicBezTo>
                  <a:cubicBezTo>
                    <a:pt x="9545" y="11275"/>
                    <a:pt x="12352" y="10039"/>
                    <a:pt x="12753" y="6380"/>
                  </a:cubicBezTo>
                  <a:cubicBezTo>
                    <a:pt x="13117" y="2921"/>
                    <a:pt x="9480" y="0"/>
                    <a:pt x="7147"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847;p65">
              <a:extLst>
                <a:ext uri="{FF2B5EF4-FFF2-40B4-BE49-F238E27FC236}">
                  <a16:creationId xmlns:a16="http://schemas.microsoft.com/office/drawing/2014/main" id="{A67FA24D-0875-4ED1-95A9-F8FD0DF57EB4}"/>
                </a:ext>
              </a:extLst>
            </p:cNvPr>
            <p:cNvSpPr/>
            <p:nvPr/>
          </p:nvSpPr>
          <p:spPr>
            <a:xfrm>
              <a:off x="1791891" y="1905004"/>
              <a:ext cx="595569" cy="599956"/>
            </a:xfrm>
            <a:custGeom>
              <a:avLst/>
              <a:gdLst/>
              <a:ahLst/>
              <a:cxnLst/>
              <a:rect l="l" t="t" r="r" b="b"/>
              <a:pathLst>
                <a:path w="18597" h="18734" extrusionOk="0">
                  <a:moveTo>
                    <a:pt x="7805" y="0"/>
                  </a:moveTo>
                  <a:cubicBezTo>
                    <a:pt x="7060" y="0"/>
                    <a:pt x="6259" y="236"/>
                    <a:pt x="5380" y="822"/>
                  </a:cubicBezTo>
                  <a:cubicBezTo>
                    <a:pt x="2741" y="2543"/>
                    <a:pt x="134" y="5868"/>
                    <a:pt x="0" y="9327"/>
                  </a:cubicBezTo>
                  <a:cubicBezTo>
                    <a:pt x="67" y="14005"/>
                    <a:pt x="9157" y="18734"/>
                    <a:pt x="9157" y="18734"/>
                  </a:cubicBezTo>
                  <a:cubicBezTo>
                    <a:pt x="13484" y="17597"/>
                    <a:pt x="18547" y="12134"/>
                    <a:pt x="18580" y="9711"/>
                  </a:cubicBezTo>
                  <a:cubicBezTo>
                    <a:pt x="18597" y="7288"/>
                    <a:pt x="16358" y="2978"/>
                    <a:pt x="15439" y="2075"/>
                  </a:cubicBezTo>
                  <a:cubicBezTo>
                    <a:pt x="14881" y="1538"/>
                    <a:pt x="14261" y="1351"/>
                    <a:pt x="13386" y="1351"/>
                  </a:cubicBezTo>
                  <a:cubicBezTo>
                    <a:pt x="12819" y="1351"/>
                    <a:pt x="12145" y="1429"/>
                    <a:pt x="11312" y="1541"/>
                  </a:cubicBezTo>
                  <a:cubicBezTo>
                    <a:pt x="10230" y="713"/>
                    <a:pt x="9101" y="0"/>
                    <a:pt x="7805"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848;p65">
              <a:extLst>
                <a:ext uri="{FF2B5EF4-FFF2-40B4-BE49-F238E27FC236}">
                  <a16:creationId xmlns:a16="http://schemas.microsoft.com/office/drawing/2014/main" id="{F96FF88B-A8C8-400C-8561-C2C4E2FA8D0B}"/>
                </a:ext>
              </a:extLst>
            </p:cNvPr>
            <p:cNvSpPr/>
            <p:nvPr/>
          </p:nvSpPr>
          <p:spPr>
            <a:xfrm>
              <a:off x="1264824" y="2653012"/>
              <a:ext cx="605753" cy="950566"/>
            </a:xfrm>
            <a:custGeom>
              <a:avLst/>
              <a:gdLst/>
              <a:ahLst/>
              <a:cxnLst/>
              <a:rect l="l" t="t" r="r" b="b"/>
              <a:pathLst>
                <a:path w="18915" h="29682" extrusionOk="0">
                  <a:moveTo>
                    <a:pt x="14041" y="0"/>
                  </a:moveTo>
                  <a:cubicBezTo>
                    <a:pt x="13236" y="0"/>
                    <a:pt x="12632" y="189"/>
                    <a:pt x="12632" y="189"/>
                  </a:cubicBezTo>
                  <a:cubicBezTo>
                    <a:pt x="12632" y="189"/>
                    <a:pt x="0" y="23163"/>
                    <a:pt x="485" y="25335"/>
                  </a:cubicBezTo>
                  <a:cubicBezTo>
                    <a:pt x="904" y="27280"/>
                    <a:pt x="2234" y="29681"/>
                    <a:pt x="5436" y="29681"/>
                  </a:cubicBezTo>
                  <a:cubicBezTo>
                    <a:pt x="5809" y="29681"/>
                    <a:pt x="6208" y="29649"/>
                    <a:pt x="6634" y="29579"/>
                  </a:cubicBezTo>
                  <a:cubicBezTo>
                    <a:pt x="10694" y="28927"/>
                    <a:pt x="15422" y="14926"/>
                    <a:pt x="16358" y="12854"/>
                  </a:cubicBezTo>
                  <a:cubicBezTo>
                    <a:pt x="17310" y="10765"/>
                    <a:pt x="18914" y="5669"/>
                    <a:pt x="17594" y="2361"/>
                  </a:cubicBezTo>
                  <a:cubicBezTo>
                    <a:pt x="16812" y="400"/>
                    <a:pt x="15213" y="0"/>
                    <a:pt x="14041"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849;p65">
              <a:extLst>
                <a:ext uri="{FF2B5EF4-FFF2-40B4-BE49-F238E27FC236}">
                  <a16:creationId xmlns:a16="http://schemas.microsoft.com/office/drawing/2014/main" id="{482E95C0-251F-477D-B464-E4FCA3B735ED}"/>
                </a:ext>
              </a:extLst>
            </p:cNvPr>
            <p:cNvSpPr/>
            <p:nvPr/>
          </p:nvSpPr>
          <p:spPr>
            <a:xfrm>
              <a:off x="2260641" y="2653012"/>
              <a:ext cx="605208" cy="950566"/>
            </a:xfrm>
            <a:custGeom>
              <a:avLst/>
              <a:gdLst/>
              <a:ahLst/>
              <a:cxnLst/>
              <a:rect l="l" t="t" r="r" b="b"/>
              <a:pathLst>
                <a:path w="18898" h="29682" extrusionOk="0">
                  <a:moveTo>
                    <a:pt x="4873" y="0"/>
                  </a:moveTo>
                  <a:cubicBezTo>
                    <a:pt x="3701" y="0"/>
                    <a:pt x="2102" y="400"/>
                    <a:pt x="1320" y="2361"/>
                  </a:cubicBezTo>
                  <a:cubicBezTo>
                    <a:pt x="0" y="5669"/>
                    <a:pt x="1604" y="10765"/>
                    <a:pt x="2540" y="12854"/>
                  </a:cubicBezTo>
                  <a:cubicBezTo>
                    <a:pt x="3492" y="14926"/>
                    <a:pt x="8221" y="28927"/>
                    <a:pt x="12281" y="29579"/>
                  </a:cubicBezTo>
                  <a:cubicBezTo>
                    <a:pt x="12705" y="29649"/>
                    <a:pt x="13102" y="29681"/>
                    <a:pt x="13474" y="29681"/>
                  </a:cubicBezTo>
                  <a:cubicBezTo>
                    <a:pt x="16667" y="29681"/>
                    <a:pt x="18011" y="27280"/>
                    <a:pt x="18430" y="25335"/>
                  </a:cubicBezTo>
                  <a:cubicBezTo>
                    <a:pt x="18897" y="23163"/>
                    <a:pt x="6282" y="189"/>
                    <a:pt x="6282" y="189"/>
                  </a:cubicBezTo>
                  <a:cubicBezTo>
                    <a:pt x="6282" y="189"/>
                    <a:pt x="5679" y="0"/>
                    <a:pt x="4873"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850;p65">
              <a:extLst>
                <a:ext uri="{FF2B5EF4-FFF2-40B4-BE49-F238E27FC236}">
                  <a16:creationId xmlns:a16="http://schemas.microsoft.com/office/drawing/2014/main" id="{D28451A3-B54C-49C3-A1C3-08DE64D20018}"/>
                </a:ext>
              </a:extLst>
            </p:cNvPr>
            <p:cNvSpPr/>
            <p:nvPr/>
          </p:nvSpPr>
          <p:spPr>
            <a:xfrm>
              <a:off x="1578380" y="2585727"/>
              <a:ext cx="1045072" cy="1437826"/>
            </a:xfrm>
            <a:custGeom>
              <a:avLst/>
              <a:gdLst/>
              <a:ahLst/>
              <a:cxnLst/>
              <a:rect l="l" t="t" r="r" b="b"/>
              <a:pathLst>
                <a:path w="32633" h="44897" extrusionOk="0">
                  <a:moveTo>
                    <a:pt x="9675" y="1"/>
                  </a:moveTo>
                  <a:cubicBezTo>
                    <a:pt x="9675" y="1"/>
                    <a:pt x="9174" y="67"/>
                    <a:pt x="8438" y="201"/>
                  </a:cubicBezTo>
                  <a:cubicBezTo>
                    <a:pt x="6684" y="535"/>
                    <a:pt x="3610" y="1237"/>
                    <a:pt x="2841" y="2290"/>
                  </a:cubicBezTo>
                  <a:cubicBezTo>
                    <a:pt x="2156" y="3225"/>
                    <a:pt x="3259" y="10276"/>
                    <a:pt x="4161" y="15406"/>
                  </a:cubicBezTo>
                  <a:cubicBezTo>
                    <a:pt x="4696" y="18447"/>
                    <a:pt x="5180" y="20819"/>
                    <a:pt x="5180" y="20819"/>
                  </a:cubicBezTo>
                  <a:cubicBezTo>
                    <a:pt x="5180" y="20819"/>
                    <a:pt x="3509" y="26333"/>
                    <a:pt x="2106" y="32248"/>
                  </a:cubicBezTo>
                  <a:cubicBezTo>
                    <a:pt x="953" y="37160"/>
                    <a:pt x="1" y="42357"/>
                    <a:pt x="335" y="44896"/>
                  </a:cubicBezTo>
                  <a:lnTo>
                    <a:pt x="32599" y="44896"/>
                  </a:lnTo>
                  <a:cubicBezTo>
                    <a:pt x="32632" y="43827"/>
                    <a:pt x="32566" y="42758"/>
                    <a:pt x="32399" y="41705"/>
                  </a:cubicBezTo>
                  <a:cubicBezTo>
                    <a:pt x="32248" y="40886"/>
                    <a:pt x="30995" y="36609"/>
                    <a:pt x="29658" y="32248"/>
                  </a:cubicBezTo>
                  <a:cubicBezTo>
                    <a:pt x="28322" y="27937"/>
                    <a:pt x="26918" y="23526"/>
                    <a:pt x="26434" y="22256"/>
                  </a:cubicBezTo>
                  <a:cubicBezTo>
                    <a:pt x="26835" y="20201"/>
                    <a:pt x="27152" y="17812"/>
                    <a:pt x="27403" y="15406"/>
                  </a:cubicBezTo>
                  <a:cubicBezTo>
                    <a:pt x="27987" y="9625"/>
                    <a:pt x="28138" y="3844"/>
                    <a:pt x="27971" y="2925"/>
                  </a:cubicBezTo>
                  <a:cubicBezTo>
                    <a:pt x="27720" y="1638"/>
                    <a:pt x="25231" y="1003"/>
                    <a:pt x="24061" y="753"/>
                  </a:cubicBezTo>
                  <a:cubicBezTo>
                    <a:pt x="23493" y="636"/>
                    <a:pt x="22657" y="519"/>
                    <a:pt x="21956" y="418"/>
                  </a:cubicBezTo>
                  <a:cubicBezTo>
                    <a:pt x="21187" y="318"/>
                    <a:pt x="20552" y="235"/>
                    <a:pt x="20552" y="235"/>
                  </a:cubicBezTo>
                  <a:lnTo>
                    <a:pt x="9675"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851;p65">
              <a:extLst>
                <a:ext uri="{FF2B5EF4-FFF2-40B4-BE49-F238E27FC236}">
                  <a16:creationId xmlns:a16="http://schemas.microsoft.com/office/drawing/2014/main" id="{94BA20A7-6603-40A5-97FA-2AE9AD569989}"/>
                </a:ext>
              </a:extLst>
            </p:cNvPr>
            <p:cNvSpPr/>
            <p:nvPr/>
          </p:nvSpPr>
          <p:spPr>
            <a:xfrm>
              <a:off x="1848607" y="2585727"/>
              <a:ext cx="432914" cy="294342"/>
            </a:xfrm>
            <a:custGeom>
              <a:avLst/>
              <a:gdLst/>
              <a:ahLst/>
              <a:cxnLst/>
              <a:rect l="l" t="t" r="r" b="b"/>
              <a:pathLst>
                <a:path w="13518" h="9191" extrusionOk="0">
                  <a:moveTo>
                    <a:pt x="1237" y="1"/>
                  </a:moveTo>
                  <a:cubicBezTo>
                    <a:pt x="1237" y="1"/>
                    <a:pt x="736" y="67"/>
                    <a:pt x="0" y="201"/>
                  </a:cubicBezTo>
                  <a:cubicBezTo>
                    <a:pt x="268" y="2089"/>
                    <a:pt x="3325" y="8338"/>
                    <a:pt x="7018" y="9190"/>
                  </a:cubicBezTo>
                  <a:cubicBezTo>
                    <a:pt x="11128" y="7553"/>
                    <a:pt x="13200" y="3192"/>
                    <a:pt x="13518" y="418"/>
                  </a:cubicBezTo>
                  <a:cubicBezTo>
                    <a:pt x="12749" y="301"/>
                    <a:pt x="12114" y="235"/>
                    <a:pt x="12114" y="235"/>
                  </a:cubicBezTo>
                  <a:lnTo>
                    <a:pt x="1237"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852;p65">
              <a:extLst>
                <a:ext uri="{FF2B5EF4-FFF2-40B4-BE49-F238E27FC236}">
                  <a16:creationId xmlns:a16="http://schemas.microsoft.com/office/drawing/2014/main" id="{2BEE2E29-C33B-4D3D-B4E0-8BCB3FFE58DB}"/>
                </a:ext>
              </a:extLst>
            </p:cNvPr>
            <p:cNvSpPr/>
            <p:nvPr/>
          </p:nvSpPr>
          <p:spPr>
            <a:xfrm>
              <a:off x="2209241" y="2167449"/>
              <a:ext cx="127940" cy="150614"/>
            </a:xfrm>
            <a:custGeom>
              <a:avLst/>
              <a:gdLst/>
              <a:ahLst/>
              <a:cxnLst/>
              <a:rect l="l" t="t" r="r" b="b"/>
              <a:pathLst>
                <a:path w="3995" h="4703" extrusionOk="0">
                  <a:moveTo>
                    <a:pt x="2322" y="1"/>
                  </a:moveTo>
                  <a:cubicBezTo>
                    <a:pt x="1310" y="1"/>
                    <a:pt x="970" y="1633"/>
                    <a:pt x="970" y="1633"/>
                  </a:cubicBezTo>
                  <a:cubicBezTo>
                    <a:pt x="970" y="1633"/>
                    <a:pt x="1" y="3972"/>
                    <a:pt x="1004" y="4574"/>
                  </a:cubicBezTo>
                  <a:cubicBezTo>
                    <a:pt x="1149" y="4663"/>
                    <a:pt x="1276" y="4702"/>
                    <a:pt x="1388" y="4702"/>
                  </a:cubicBezTo>
                  <a:cubicBezTo>
                    <a:pt x="2035" y="4702"/>
                    <a:pt x="2211" y="3390"/>
                    <a:pt x="2908" y="2636"/>
                  </a:cubicBezTo>
                  <a:cubicBezTo>
                    <a:pt x="3443" y="2051"/>
                    <a:pt x="3994" y="497"/>
                    <a:pt x="2674" y="62"/>
                  </a:cubicBezTo>
                  <a:cubicBezTo>
                    <a:pt x="2549" y="20"/>
                    <a:pt x="2431" y="1"/>
                    <a:pt x="2322"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853;p65">
              <a:extLst>
                <a:ext uri="{FF2B5EF4-FFF2-40B4-BE49-F238E27FC236}">
                  <a16:creationId xmlns:a16="http://schemas.microsoft.com/office/drawing/2014/main" id="{F9799E91-6E9F-48F5-987D-DD79F918E2D9}"/>
                </a:ext>
              </a:extLst>
            </p:cNvPr>
            <p:cNvSpPr/>
            <p:nvPr/>
          </p:nvSpPr>
          <p:spPr>
            <a:xfrm>
              <a:off x="1827215" y="2167449"/>
              <a:ext cx="127908" cy="150614"/>
            </a:xfrm>
            <a:custGeom>
              <a:avLst/>
              <a:gdLst/>
              <a:ahLst/>
              <a:cxnLst/>
              <a:rect l="l" t="t" r="r" b="b"/>
              <a:pathLst>
                <a:path w="3994" h="4703" extrusionOk="0">
                  <a:moveTo>
                    <a:pt x="1673" y="1"/>
                  </a:moveTo>
                  <a:cubicBezTo>
                    <a:pt x="1563" y="1"/>
                    <a:pt x="1446" y="20"/>
                    <a:pt x="1320" y="62"/>
                  </a:cubicBezTo>
                  <a:cubicBezTo>
                    <a:pt x="0" y="497"/>
                    <a:pt x="551" y="2051"/>
                    <a:pt x="1103" y="2636"/>
                  </a:cubicBezTo>
                  <a:cubicBezTo>
                    <a:pt x="1786" y="3390"/>
                    <a:pt x="1960" y="4702"/>
                    <a:pt x="2617" y="4702"/>
                  </a:cubicBezTo>
                  <a:cubicBezTo>
                    <a:pt x="2731" y="4702"/>
                    <a:pt x="2859" y="4663"/>
                    <a:pt x="3008" y="4574"/>
                  </a:cubicBezTo>
                  <a:cubicBezTo>
                    <a:pt x="3993" y="3972"/>
                    <a:pt x="3024" y="1633"/>
                    <a:pt x="3024" y="1633"/>
                  </a:cubicBezTo>
                  <a:cubicBezTo>
                    <a:pt x="3024" y="1633"/>
                    <a:pt x="2684" y="1"/>
                    <a:pt x="1673"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854;p65">
              <a:extLst>
                <a:ext uri="{FF2B5EF4-FFF2-40B4-BE49-F238E27FC236}">
                  <a16:creationId xmlns:a16="http://schemas.microsoft.com/office/drawing/2014/main" id="{E52DD8C4-7AA3-4F12-A5A4-271F8C9D74B7}"/>
                </a:ext>
              </a:extLst>
            </p:cNvPr>
            <p:cNvSpPr/>
            <p:nvPr/>
          </p:nvSpPr>
          <p:spPr>
            <a:xfrm>
              <a:off x="1888190" y="2349767"/>
              <a:ext cx="357495" cy="460199"/>
            </a:xfrm>
            <a:custGeom>
              <a:avLst/>
              <a:gdLst/>
              <a:ahLst/>
              <a:cxnLst/>
              <a:rect l="l" t="t" r="r" b="b"/>
              <a:pathLst>
                <a:path w="11163" h="14370" extrusionOk="0">
                  <a:moveTo>
                    <a:pt x="2875" y="0"/>
                  </a:moveTo>
                  <a:cubicBezTo>
                    <a:pt x="2908" y="84"/>
                    <a:pt x="3710" y="4077"/>
                    <a:pt x="2875" y="5648"/>
                  </a:cubicBezTo>
                  <a:cubicBezTo>
                    <a:pt x="2156" y="6984"/>
                    <a:pt x="1" y="7369"/>
                    <a:pt x="1" y="7369"/>
                  </a:cubicBezTo>
                  <a:cubicBezTo>
                    <a:pt x="1" y="7369"/>
                    <a:pt x="2340" y="13735"/>
                    <a:pt x="5749" y="14369"/>
                  </a:cubicBezTo>
                  <a:cubicBezTo>
                    <a:pt x="8539" y="13233"/>
                    <a:pt x="10360" y="9908"/>
                    <a:pt x="11162" y="7636"/>
                  </a:cubicBezTo>
                  <a:cubicBezTo>
                    <a:pt x="9040" y="7335"/>
                    <a:pt x="8489" y="6316"/>
                    <a:pt x="8372" y="5347"/>
                  </a:cubicBezTo>
                  <a:cubicBezTo>
                    <a:pt x="8288" y="4545"/>
                    <a:pt x="8873" y="217"/>
                    <a:pt x="8873" y="217"/>
                  </a:cubicBezTo>
                  <a:lnTo>
                    <a:pt x="2875" y="0"/>
                  </a:ln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855;p65">
              <a:extLst>
                <a:ext uri="{FF2B5EF4-FFF2-40B4-BE49-F238E27FC236}">
                  <a16:creationId xmlns:a16="http://schemas.microsoft.com/office/drawing/2014/main" id="{1952830C-1E48-4FA6-8D09-131124D2A019}"/>
                </a:ext>
              </a:extLst>
            </p:cNvPr>
            <p:cNvSpPr/>
            <p:nvPr/>
          </p:nvSpPr>
          <p:spPr>
            <a:xfrm>
              <a:off x="1889791" y="2023880"/>
              <a:ext cx="368736" cy="419560"/>
            </a:xfrm>
            <a:custGeom>
              <a:avLst/>
              <a:gdLst/>
              <a:ahLst/>
              <a:cxnLst/>
              <a:rect l="l" t="t" r="r" b="b"/>
              <a:pathLst>
                <a:path w="11514" h="13101" extrusionOk="0">
                  <a:moveTo>
                    <a:pt x="8472" y="1"/>
                  </a:moveTo>
                  <a:cubicBezTo>
                    <a:pt x="7754" y="1154"/>
                    <a:pt x="7069" y="2240"/>
                    <a:pt x="5364" y="2524"/>
                  </a:cubicBezTo>
                  <a:cubicBezTo>
                    <a:pt x="3643" y="2791"/>
                    <a:pt x="3209" y="2574"/>
                    <a:pt x="1672" y="2891"/>
                  </a:cubicBezTo>
                  <a:lnTo>
                    <a:pt x="1605" y="2908"/>
                  </a:lnTo>
                  <a:cubicBezTo>
                    <a:pt x="619" y="3159"/>
                    <a:pt x="1" y="4111"/>
                    <a:pt x="168" y="5097"/>
                  </a:cubicBezTo>
                  <a:cubicBezTo>
                    <a:pt x="452" y="7185"/>
                    <a:pt x="1003" y="9291"/>
                    <a:pt x="1739" y="10444"/>
                  </a:cubicBezTo>
                  <a:cubicBezTo>
                    <a:pt x="3075" y="12582"/>
                    <a:pt x="4947" y="13100"/>
                    <a:pt x="5999" y="13100"/>
                  </a:cubicBezTo>
                  <a:cubicBezTo>
                    <a:pt x="7252" y="13100"/>
                    <a:pt x="10043" y="11713"/>
                    <a:pt x="10761" y="8639"/>
                  </a:cubicBezTo>
                  <a:cubicBezTo>
                    <a:pt x="10945" y="7870"/>
                    <a:pt x="11095" y="7052"/>
                    <a:pt x="11246" y="6250"/>
                  </a:cubicBezTo>
                  <a:cubicBezTo>
                    <a:pt x="11513" y="4629"/>
                    <a:pt x="10828" y="3125"/>
                    <a:pt x="9709" y="1956"/>
                  </a:cubicBezTo>
                  <a:cubicBezTo>
                    <a:pt x="9308" y="1538"/>
                    <a:pt x="8606" y="886"/>
                    <a:pt x="8472"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856;p65">
              <a:extLst>
                <a:ext uri="{FF2B5EF4-FFF2-40B4-BE49-F238E27FC236}">
                  <a16:creationId xmlns:a16="http://schemas.microsoft.com/office/drawing/2014/main" id="{45CF2BD8-447B-4FCF-9450-61B15EC37AB7}"/>
                </a:ext>
              </a:extLst>
            </p:cNvPr>
            <p:cNvSpPr/>
            <p:nvPr/>
          </p:nvSpPr>
          <p:spPr>
            <a:xfrm>
              <a:off x="1994673" y="2191916"/>
              <a:ext cx="35900" cy="35868"/>
            </a:xfrm>
            <a:custGeom>
              <a:avLst/>
              <a:gdLst/>
              <a:ahLst/>
              <a:cxnLst/>
              <a:rect l="l" t="t" r="r" b="b"/>
              <a:pathLst>
                <a:path w="1121" h="1120" extrusionOk="0">
                  <a:moveTo>
                    <a:pt x="552" y="0"/>
                  </a:moveTo>
                  <a:cubicBezTo>
                    <a:pt x="485" y="0"/>
                    <a:pt x="402" y="17"/>
                    <a:pt x="352" y="50"/>
                  </a:cubicBezTo>
                  <a:cubicBezTo>
                    <a:pt x="201" y="100"/>
                    <a:pt x="101" y="217"/>
                    <a:pt x="51" y="368"/>
                  </a:cubicBezTo>
                  <a:cubicBezTo>
                    <a:pt x="18" y="435"/>
                    <a:pt x="1" y="501"/>
                    <a:pt x="1" y="568"/>
                  </a:cubicBezTo>
                  <a:cubicBezTo>
                    <a:pt x="18" y="618"/>
                    <a:pt x="18" y="669"/>
                    <a:pt x="34" y="719"/>
                  </a:cubicBezTo>
                  <a:cubicBezTo>
                    <a:pt x="51" y="802"/>
                    <a:pt x="101" y="886"/>
                    <a:pt x="185" y="953"/>
                  </a:cubicBezTo>
                  <a:lnTo>
                    <a:pt x="302" y="1053"/>
                  </a:lnTo>
                  <a:cubicBezTo>
                    <a:pt x="385" y="1086"/>
                    <a:pt x="485" y="1120"/>
                    <a:pt x="569" y="1120"/>
                  </a:cubicBezTo>
                  <a:cubicBezTo>
                    <a:pt x="870" y="1103"/>
                    <a:pt x="1120" y="852"/>
                    <a:pt x="1120" y="552"/>
                  </a:cubicBezTo>
                  <a:cubicBezTo>
                    <a:pt x="1104" y="501"/>
                    <a:pt x="1104" y="451"/>
                    <a:pt x="1104" y="401"/>
                  </a:cubicBezTo>
                  <a:lnTo>
                    <a:pt x="1087" y="401"/>
                  </a:lnTo>
                  <a:cubicBezTo>
                    <a:pt x="1070" y="318"/>
                    <a:pt x="1020" y="234"/>
                    <a:pt x="953" y="151"/>
                  </a:cubicBezTo>
                  <a:lnTo>
                    <a:pt x="820" y="67"/>
                  </a:lnTo>
                  <a:cubicBezTo>
                    <a:pt x="736" y="17"/>
                    <a:pt x="652" y="0"/>
                    <a:pt x="552"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857;p65">
              <a:extLst>
                <a:ext uri="{FF2B5EF4-FFF2-40B4-BE49-F238E27FC236}">
                  <a16:creationId xmlns:a16="http://schemas.microsoft.com/office/drawing/2014/main" id="{96C62561-F7C7-4338-B48F-E27F60EC9BB2}"/>
                </a:ext>
              </a:extLst>
            </p:cNvPr>
            <p:cNvSpPr/>
            <p:nvPr/>
          </p:nvSpPr>
          <p:spPr>
            <a:xfrm>
              <a:off x="2111885" y="2191916"/>
              <a:ext cx="35324" cy="35868"/>
            </a:xfrm>
            <a:custGeom>
              <a:avLst/>
              <a:gdLst/>
              <a:ahLst/>
              <a:cxnLst/>
              <a:rect l="l" t="t" r="r" b="b"/>
              <a:pathLst>
                <a:path w="1103" h="1120" extrusionOk="0">
                  <a:moveTo>
                    <a:pt x="535" y="0"/>
                  </a:moveTo>
                  <a:cubicBezTo>
                    <a:pt x="468" y="0"/>
                    <a:pt x="401" y="17"/>
                    <a:pt x="334" y="50"/>
                  </a:cubicBezTo>
                  <a:cubicBezTo>
                    <a:pt x="134" y="151"/>
                    <a:pt x="0" y="351"/>
                    <a:pt x="0" y="568"/>
                  </a:cubicBezTo>
                  <a:cubicBezTo>
                    <a:pt x="0" y="618"/>
                    <a:pt x="0" y="669"/>
                    <a:pt x="17" y="719"/>
                  </a:cubicBezTo>
                  <a:cubicBezTo>
                    <a:pt x="50" y="802"/>
                    <a:pt x="100" y="886"/>
                    <a:pt x="167" y="953"/>
                  </a:cubicBezTo>
                  <a:lnTo>
                    <a:pt x="284" y="1053"/>
                  </a:lnTo>
                  <a:cubicBezTo>
                    <a:pt x="368" y="1086"/>
                    <a:pt x="468" y="1120"/>
                    <a:pt x="568" y="1120"/>
                  </a:cubicBezTo>
                  <a:cubicBezTo>
                    <a:pt x="785" y="1120"/>
                    <a:pt x="986" y="969"/>
                    <a:pt x="1069" y="752"/>
                  </a:cubicBezTo>
                  <a:cubicBezTo>
                    <a:pt x="1086" y="685"/>
                    <a:pt x="1103" y="618"/>
                    <a:pt x="1103" y="552"/>
                  </a:cubicBezTo>
                  <a:cubicBezTo>
                    <a:pt x="1103" y="501"/>
                    <a:pt x="1086" y="451"/>
                    <a:pt x="1086" y="401"/>
                  </a:cubicBezTo>
                  <a:cubicBezTo>
                    <a:pt x="1053" y="318"/>
                    <a:pt x="1003" y="234"/>
                    <a:pt x="936" y="151"/>
                  </a:cubicBezTo>
                  <a:cubicBezTo>
                    <a:pt x="886" y="134"/>
                    <a:pt x="852" y="100"/>
                    <a:pt x="819" y="67"/>
                  </a:cubicBezTo>
                  <a:cubicBezTo>
                    <a:pt x="735" y="17"/>
                    <a:pt x="635" y="0"/>
                    <a:pt x="535"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858;p65">
              <a:extLst>
                <a:ext uri="{FF2B5EF4-FFF2-40B4-BE49-F238E27FC236}">
                  <a16:creationId xmlns:a16="http://schemas.microsoft.com/office/drawing/2014/main" id="{79284A5C-25DB-446A-9D4C-BD20EE2AA091}"/>
                </a:ext>
              </a:extLst>
            </p:cNvPr>
            <p:cNvSpPr/>
            <p:nvPr/>
          </p:nvSpPr>
          <p:spPr>
            <a:xfrm>
              <a:off x="1980230" y="2138402"/>
              <a:ext cx="59438" cy="28919"/>
            </a:xfrm>
            <a:custGeom>
              <a:avLst/>
              <a:gdLst/>
              <a:ahLst/>
              <a:cxnLst/>
              <a:rect l="l" t="t" r="r" b="b"/>
              <a:pathLst>
                <a:path w="1856" h="903" extrusionOk="0">
                  <a:moveTo>
                    <a:pt x="956" y="0"/>
                  </a:moveTo>
                  <a:cubicBezTo>
                    <a:pt x="950" y="0"/>
                    <a:pt x="943" y="0"/>
                    <a:pt x="936" y="0"/>
                  </a:cubicBezTo>
                  <a:cubicBezTo>
                    <a:pt x="285" y="17"/>
                    <a:pt x="1" y="903"/>
                    <a:pt x="1" y="903"/>
                  </a:cubicBezTo>
                  <a:cubicBezTo>
                    <a:pt x="301" y="736"/>
                    <a:pt x="602" y="619"/>
                    <a:pt x="936" y="535"/>
                  </a:cubicBezTo>
                  <a:cubicBezTo>
                    <a:pt x="1032" y="524"/>
                    <a:pt x="1129" y="519"/>
                    <a:pt x="1226" y="519"/>
                  </a:cubicBezTo>
                  <a:cubicBezTo>
                    <a:pt x="1437" y="519"/>
                    <a:pt x="1650" y="545"/>
                    <a:pt x="1855" y="602"/>
                  </a:cubicBezTo>
                  <a:cubicBezTo>
                    <a:pt x="1855" y="602"/>
                    <a:pt x="1449" y="0"/>
                    <a:pt x="956"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859;p65">
              <a:extLst>
                <a:ext uri="{FF2B5EF4-FFF2-40B4-BE49-F238E27FC236}">
                  <a16:creationId xmlns:a16="http://schemas.microsoft.com/office/drawing/2014/main" id="{D4B59E64-9ACC-4AD1-982C-5759324E2A28}"/>
                </a:ext>
              </a:extLst>
            </p:cNvPr>
            <p:cNvSpPr/>
            <p:nvPr/>
          </p:nvSpPr>
          <p:spPr>
            <a:xfrm>
              <a:off x="2100644" y="2138402"/>
              <a:ext cx="59951" cy="28919"/>
            </a:xfrm>
            <a:custGeom>
              <a:avLst/>
              <a:gdLst/>
              <a:ahLst/>
              <a:cxnLst/>
              <a:rect l="l" t="t" r="r" b="b"/>
              <a:pathLst>
                <a:path w="1872" h="903" extrusionOk="0">
                  <a:moveTo>
                    <a:pt x="915" y="0"/>
                  </a:moveTo>
                  <a:cubicBezTo>
                    <a:pt x="407" y="0"/>
                    <a:pt x="0" y="602"/>
                    <a:pt x="0" y="602"/>
                  </a:cubicBezTo>
                  <a:cubicBezTo>
                    <a:pt x="204" y="545"/>
                    <a:pt x="417" y="511"/>
                    <a:pt x="631" y="511"/>
                  </a:cubicBezTo>
                  <a:cubicBezTo>
                    <a:pt x="732" y="511"/>
                    <a:pt x="834" y="519"/>
                    <a:pt x="936" y="535"/>
                  </a:cubicBezTo>
                  <a:cubicBezTo>
                    <a:pt x="1253" y="619"/>
                    <a:pt x="1571" y="736"/>
                    <a:pt x="1872" y="903"/>
                  </a:cubicBezTo>
                  <a:cubicBezTo>
                    <a:pt x="1872" y="903"/>
                    <a:pt x="1571" y="17"/>
                    <a:pt x="936" y="0"/>
                  </a:cubicBezTo>
                  <a:cubicBezTo>
                    <a:pt x="929" y="0"/>
                    <a:pt x="922" y="0"/>
                    <a:pt x="915"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860;p65">
              <a:extLst>
                <a:ext uri="{FF2B5EF4-FFF2-40B4-BE49-F238E27FC236}">
                  <a16:creationId xmlns:a16="http://schemas.microsoft.com/office/drawing/2014/main" id="{44F09712-6EE1-4017-B1D8-2CA9B7028D23}"/>
                </a:ext>
              </a:extLst>
            </p:cNvPr>
            <p:cNvSpPr/>
            <p:nvPr/>
          </p:nvSpPr>
          <p:spPr>
            <a:xfrm>
              <a:off x="2035345" y="2296253"/>
              <a:ext cx="103313" cy="50407"/>
            </a:xfrm>
            <a:custGeom>
              <a:avLst/>
              <a:gdLst/>
              <a:ahLst/>
              <a:cxnLst/>
              <a:rect l="l" t="t" r="r" b="b"/>
              <a:pathLst>
                <a:path w="3226" h="1574" extrusionOk="0">
                  <a:moveTo>
                    <a:pt x="3225" y="0"/>
                  </a:moveTo>
                  <a:lnTo>
                    <a:pt x="3225" y="0"/>
                  </a:lnTo>
                  <a:cubicBezTo>
                    <a:pt x="3225" y="0"/>
                    <a:pt x="2290" y="568"/>
                    <a:pt x="1371" y="568"/>
                  </a:cubicBezTo>
                  <a:cubicBezTo>
                    <a:pt x="1340" y="570"/>
                    <a:pt x="1310" y="570"/>
                    <a:pt x="1280" y="570"/>
                  </a:cubicBezTo>
                  <a:cubicBezTo>
                    <a:pt x="828" y="570"/>
                    <a:pt x="392" y="454"/>
                    <a:pt x="1" y="234"/>
                  </a:cubicBezTo>
                  <a:lnTo>
                    <a:pt x="1" y="234"/>
                  </a:lnTo>
                  <a:cubicBezTo>
                    <a:pt x="81" y="1004"/>
                    <a:pt x="715" y="1574"/>
                    <a:pt x="1476" y="1574"/>
                  </a:cubicBezTo>
                  <a:cubicBezTo>
                    <a:pt x="1507" y="1574"/>
                    <a:pt x="1539" y="1573"/>
                    <a:pt x="1571" y="1571"/>
                  </a:cubicBezTo>
                  <a:cubicBezTo>
                    <a:pt x="3008" y="1571"/>
                    <a:pt x="3225" y="0"/>
                    <a:pt x="32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861;p65">
              <a:extLst>
                <a:ext uri="{FF2B5EF4-FFF2-40B4-BE49-F238E27FC236}">
                  <a16:creationId xmlns:a16="http://schemas.microsoft.com/office/drawing/2014/main" id="{7ED8D07E-8B2E-4BBC-90EE-BF78266AB60D}"/>
                </a:ext>
              </a:extLst>
            </p:cNvPr>
            <p:cNvSpPr/>
            <p:nvPr/>
          </p:nvSpPr>
          <p:spPr>
            <a:xfrm>
              <a:off x="2045529" y="2145255"/>
              <a:ext cx="39071" cy="132359"/>
            </a:xfrm>
            <a:custGeom>
              <a:avLst/>
              <a:gdLst/>
              <a:ahLst/>
              <a:cxnLst/>
              <a:rect l="l" t="t" r="r" b="b"/>
              <a:pathLst>
                <a:path w="1220" h="4133" extrusionOk="0">
                  <a:moveTo>
                    <a:pt x="684" y="1"/>
                  </a:moveTo>
                  <a:cubicBezTo>
                    <a:pt x="646" y="1"/>
                    <a:pt x="602" y="29"/>
                    <a:pt x="602" y="70"/>
                  </a:cubicBezTo>
                  <a:cubicBezTo>
                    <a:pt x="602" y="588"/>
                    <a:pt x="735" y="1090"/>
                    <a:pt x="719" y="1608"/>
                  </a:cubicBezTo>
                  <a:cubicBezTo>
                    <a:pt x="719" y="2042"/>
                    <a:pt x="618" y="2460"/>
                    <a:pt x="435" y="2861"/>
                  </a:cubicBezTo>
                  <a:cubicBezTo>
                    <a:pt x="301" y="3145"/>
                    <a:pt x="0" y="3412"/>
                    <a:pt x="134" y="3763"/>
                  </a:cubicBezTo>
                  <a:cubicBezTo>
                    <a:pt x="263" y="4048"/>
                    <a:pt x="574" y="4132"/>
                    <a:pt x="870" y="4132"/>
                  </a:cubicBezTo>
                  <a:cubicBezTo>
                    <a:pt x="956" y="4132"/>
                    <a:pt x="1041" y="4125"/>
                    <a:pt x="1120" y="4114"/>
                  </a:cubicBezTo>
                  <a:cubicBezTo>
                    <a:pt x="1220" y="4097"/>
                    <a:pt x="1203" y="3947"/>
                    <a:pt x="1103" y="3930"/>
                  </a:cubicBezTo>
                  <a:cubicBezTo>
                    <a:pt x="1064" y="3930"/>
                    <a:pt x="1024" y="3931"/>
                    <a:pt x="984" y="3931"/>
                  </a:cubicBezTo>
                  <a:cubicBezTo>
                    <a:pt x="782" y="3931"/>
                    <a:pt x="571" y="3919"/>
                    <a:pt x="418" y="3780"/>
                  </a:cubicBezTo>
                  <a:cubicBezTo>
                    <a:pt x="251" y="3613"/>
                    <a:pt x="351" y="3429"/>
                    <a:pt x="468" y="3262"/>
                  </a:cubicBezTo>
                  <a:cubicBezTo>
                    <a:pt x="652" y="2978"/>
                    <a:pt x="785" y="2660"/>
                    <a:pt x="869" y="2326"/>
                  </a:cubicBezTo>
                  <a:cubicBezTo>
                    <a:pt x="936" y="1975"/>
                    <a:pt x="953" y="1624"/>
                    <a:pt x="936" y="1273"/>
                  </a:cubicBezTo>
                  <a:cubicBezTo>
                    <a:pt x="919" y="856"/>
                    <a:pt x="852" y="438"/>
                    <a:pt x="735" y="37"/>
                  </a:cubicBezTo>
                  <a:cubicBezTo>
                    <a:pt x="729" y="11"/>
                    <a:pt x="708" y="1"/>
                    <a:pt x="684"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 name="Google Shape;1862;p65">
            <a:extLst>
              <a:ext uri="{FF2B5EF4-FFF2-40B4-BE49-F238E27FC236}">
                <a16:creationId xmlns:a16="http://schemas.microsoft.com/office/drawing/2014/main" id="{30861A60-54CB-477F-8AC9-630B37824E61}"/>
              </a:ext>
            </a:extLst>
          </p:cNvPr>
          <p:cNvGrpSpPr/>
          <p:nvPr/>
        </p:nvGrpSpPr>
        <p:grpSpPr>
          <a:xfrm>
            <a:off x="7617147" y="110193"/>
            <a:ext cx="1736652" cy="2154066"/>
            <a:chOff x="6278081" y="1849152"/>
            <a:chExt cx="1736652" cy="2154066"/>
          </a:xfrm>
        </p:grpSpPr>
        <p:sp>
          <p:nvSpPr>
            <p:cNvPr id="82" name="Google Shape;1863;p65">
              <a:extLst>
                <a:ext uri="{FF2B5EF4-FFF2-40B4-BE49-F238E27FC236}">
                  <a16:creationId xmlns:a16="http://schemas.microsoft.com/office/drawing/2014/main" id="{4F50C3AE-02D0-4011-9EB4-300CF8D3A0DB}"/>
                </a:ext>
              </a:extLst>
            </p:cNvPr>
            <p:cNvSpPr/>
            <p:nvPr/>
          </p:nvSpPr>
          <p:spPr>
            <a:xfrm>
              <a:off x="6278081" y="2603149"/>
              <a:ext cx="680723" cy="773724"/>
            </a:xfrm>
            <a:custGeom>
              <a:avLst/>
              <a:gdLst/>
              <a:ahLst/>
              <a:cxnLst/>
              <a:rect l="l" t="t" r="r" b="b"/>
              <a:pathLst>
                <a:path w="21256" h="24160" extrusionOk="0">
                  <a:moveTo>
                    <a:pt x="17446" y="0"/>
                  </a:moveTo>
                  <a:cubicBezTo>
                    <a:pt x="17006" y="0"/>
                    <a:pt x="16526" y="131"/>
                    <a:pt x="16008" y="426"/>
                  </a:cubicBezTo>
                  <a:cubicBezTo>
                    <a:pt x="12466" y="2447"/>
                    <a:pt x="3660" y="11370"/>
                    <a:pt x="2056" y="15029"/>
                  </a:cubicBezTo>
                  <a:cubicBezTo>
                    <a:pt x="469" y="18688"/>
                    <a:pt x="1" y="22481"/>
                    <a:pt x="2223" y="23851"/>
                  </a:cubicBezTo>
                  <a:cubicBezTo>
                    <a:pt x="2566" y="24062"/>
                    <a:pt x="2954" y="24160"/>
                    <a:pt x="3377" y="24160"/>
                  </a:cubicBezTo>
                  <a:cubicBezTo>
                    <a:pt x="8727" y="24160"/>
                    <a:pt x="19842" y="8500"/>
                    <a:pt x="20569" y="6441"/>
                  </a:cubicBezTo>
                  <a:cubicBezTo>
                    <a:pt x="21255" y="4540"/>
                    <a:pt x="20047" y="0"/>
                    <a:pt x="17446"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864;p65">
              <a:extLst>
                <a:ext uri="{FF2B5EF4-FFF2-40B4-BE49-F238E27FC236}">
                  <a16:creationId xmlns:a16="http://schemas.microsoft.com/office/drawing/2014/main" id="{C69F9C0C-F9E8-482E-BC60-9412E134D6F3}"/>
                </a:ext>
              </a:extLst>
            </p:cNvPr>
            <p:cNvSpPr/>
            <p:nvPr/>
          </p:nvSpPr>
          <p:spPr>
            <a:xfrm>
              <a:off x="7346147" y="2608016"/>
              <a:ext cx="668586" cy="718385"/>
            </a:xfrm>
            <a:custGeom>
              <a:avLst/>
              <a:gdLst/>
              <a:ahLst/>
              <a:cxnLst/>
              <a:rect l="l" t="t" r="r" b="b"/>
              <a:pathLst>
                <a:path w="20877" h="22432" extrusionOk="0">
                  <a:moveTo>
                    <a:pt x="6462" y="1"/>
                  </a:moveTo>
                  <a:cubicBezTo>
                    <a:pt x="5880" y="1"/>
                    <a:pt x="5312" y="229"/>
                    <a:pt x="4562" y="558"/>
                  </a:cubicBezTo>
                  <a:cubicBezTo>
                    <a:pt x="4562" y="558"/>
                    <a:pt x="0" y="3599"/>
                    <a:pt x="1738" y="7960"/>
                  </a:cubicBezTo>
                  <a:cubicBezTo>
                    <a:pt x="2690" y="10366"/>
                    <a:pt x="8488" y="18419"/>
                    <a:pt x="13718" y="21460"/>
                  </a:cubicBezTo>
                  <a:cubicBezTo>
                    <a:pt x="14893" y="22147"/>
                    <a:pt x="15903" y="22432"/>
                    <a:pt x="16761" y="22432"/>
                  </a:cubicBezTo>
                  <a:cubicBezTo>
                    <a:pt x="19722" y="22432"/>
                    <a:pt x="20876" y="19042"/>
                    <a:pt x="20786" y="17099"/>
                  </a:cubicBezTo>
                  <a:cubicBezTo>
                    <a:pt x="20685" y="14610"/>
                    <a:pt x="11646" y="3498"/>
                    <a:pt x="9357" y="1527"/>
                  </a:cubicBezTo>
                  <a:cubicBezTo>
                    <a:pt x="8047" y="408"/>
                    <a:pt x="7241" y="1"/>
                    <a:pt x="6462"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865;p65">
              <a:extLst>
                <a:ext uri="{FF2B5EF4-FFF2-40B4-BE49-F238E27FC236}">
                  <a16:creationId xmlns:a16="http://schemas.microsoft.com/office/drawing/2014/main" id="{FA48305C-4408-4E10-8936-AFBA5E308CFD}"/>
                </a:ext>
              </a:extLst>
            </p:cNvPr>
            <p:cNvSpPr/>
            <p:nvPr/>
          </p:nvSpPr>
          <p:spPr>
            <a:xfrm>
              <a:off x="6684222" y="2541853"/>
              <a:ext cx="1076104" cy="1461365"/>
            </a:xfrm>
            <a:custGeom>
              <a:avLst/>
              <a:gdLst/>
              <a:ahLst/>
              <a:cxnLst/>
              <a:rect l="l" t="t" r="r" b="b"/>
              <a:pathLst>
                <a:path w="33602" h="45632" extrusionOk="0">
                  <a:moveTo>
                    <a:pt x="10260" y="1"/>
                  </a:moveTo>
                  <a:cubicBezTo>
                    <a:pt x="10260" y="1"/>
                    <a:pt x="9759" y="67"/>
                    <a:pt x="9023" y="218"/>
                  </a:cubicBezTo>
                  <a:cubicBezTo>
                    <a:pt x="7236" y="552"/>
                    <a:pt x="4094" y="1270"/>
                    <a:pt x="3326" y="2340"/>
                  </a:cubicBezTo>
                  <a:cubicBezTo>
                    <a:pt x="2223" y="3844"/>
                    <a:pt x="5698" y="21153"/>
                    <a:pt x="5698" y="21153"/>
                  </a:cubicBezTo>
                  <a:cubicBezTo>
                    <a:pt x="5698" y="21153"/>
                    <a:pt x="1" y="39951"/>
                    <a:pt x="786" y="45631"/>
                  </a:cubicBezTo>
                  <a:lnTo>
                    <a:pt x="33568" y="45631"/>
                  </a:lnTo>
                  <a:cubicBezTo>
                    <a:pt x="33602" y="44562"/>
                    <a:pt x="33535" y="43476"/>
                    <a:pt x="33368" y="42407"/>
                  </a:cubicBezTo>
                  <a:cubicBezTo>
                    <a:pt x="33084" y="40719"/>
                    <a:pt x="28288" y="25214"/>
                    <a:pt x="27303" y="22641"/>
                  </a:cubicBezTo>
                  <a:cubicBezTo>
                    <a:pt x="28706" y="15523"/>
                    <a:pt x="29107" y="4295"/>
                    <a:pt x="28856" y="2991"/>
                  </a:cubicBezTo>
                  <a:cubicBezTo>
                    <a:pt x="28623" y="1688"/>
                    <a:pt x="26083" y="1020"/>
                    <a:pt x="24897" y="786"/>
                  </a:cubicBezTo>
                  <a:cubicBezTo>
                    <a:pt x="24312" y="669"/>
                    <a:pt x="23476" y="535"/>
                    <a:pt x="22741" y="435"/>
                  </a:cubicBezTo>
                  <a:cubicBezTo>
                    <a:pt x="21973" y="318"/>
                    <a:pt x="21338" y="251"/>
                    <a:pt x="21338" y="251"/>
                  </a:cubicBezTo>
                  <a:lnTo>
                    <a:pt x="10260"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866;p65">
              <a:extLst>
                <a:ext uri="{FF2B5EF4-FFF2-40B4-BE49-F238E27FC236}">
                  <a16:creationId xmlns:a16="http://schemas.microsoft.com/office/drawing/2014/main" id="{32BD38FC-817F-4F16-8202-45A462295413}"/>
                </a:ext>
              </a:extLst>
            </p:cNvPr>
            <p:cNvSpPr/>
            <p:nvPr/>
          </p:nvSpPr>
          <p:spPr>
            <a:xfrm>
              <a:off x="6973184" y="2541853"/>
              <a:ext cx="439351" cy="278810"/>
            </a:xfrm>
            <a:custGeom>
              <a:avLst/>
              <a:gdLst/>
              <a:ahLst/>
              <a:cxnLst/>
              <a:rect l="l" t="t" r="r" b="b"/>
              <a:pathLst>
                <a:path w="13719" h="8706" extrusionOk="0">
                  <a:moveTo>
                    <a:pt x="1237" y="1"/>
                  </a:moveTo>
                  <a:cubicBezTo>
                    <a:pt x="1237" y="1"/>
                    <a:pt x="736" y="67"/>
                    <a:pt x="0" y="218"/>
                  </a:cubicBezTo>
                  <a:cubicBezTo>
                    <a:pt x="268" y="2139"/>
                    <a:pt x="3125" y="7837"/>
                    <a:pt x="6884" y="8706"/>
                  </a:cubicBezTo>
                  <a:cubicBezTo>
                    <a:pt x="11045" y="7035"/>
                    <a:pt x="13417" y="3259"/>
                    <a:pt x="13718" y="435"/>
                  </a:cubicBezTo>
                  <a:cubicBezTo>
                    <a:pt x="12950" y="318"/>
                    <a:pt x="12315" y="251"/>
                    <a:pt x="12315" y="251"/>
                  </a:cubicBezTo>
                  <a:lnTo>
                    <a:pt x="1237"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867;p65">
              <a:extLst>
                <a:ext uri="{FF2B5EF4-FFF2-40B4-BE49-F238E27FC236}">
                  <a16:creationId xmlns:a16="http://schemas.microsoft.com/office/drawing/2014/main" id="{EC64E4D7-CFDA-4F69-8295-0BCF877F2260}"/>
                </a:ext>
              </a:extLst>
            </p:cNvPr>
            <p:cNvSpPr/>
            <p:nvPr/>
          </p:nvSpPr>
          <p:spPr>
            <a:xfrm>
              <a:off x="6824428" y="1849152"/>
              <a:ext cx="771098" cy="629804"/>
            </a:xfrm>
            <a:custGeom>
              <a:avLst/>
              <a:gdLst/>
              <a:ahLst/>
              <a:cxnLst/>
              <a:rect l="l" t="t" r="r" b="b"/>
              <a:pathLst>
                <a:path w="24078" h="19666" extrusionOk="0">
                  <a:moveTo>
                    <a:pt x="11763" y="1"/>
                  </a:moveTo>
                  <a:cubicBezTo>
                    <a:pt x="8790" y="1"/>
                    <a:pt x="5688" y="1170"/>
                    <a:pt x="4512" y="5089"/>
                  </a:cubicBezTo>
                  <a:cubicBezTo>
                    <a:pt x="3509" y="8414"/>
                    <a:pt x="2590" y="11839"/>
                    <a:pt x="2106" y="13945"/>
                  </a:cubicBezTo>
                  <a:cubicBezTo>
                    <a:pt x="1621" y="16050"/>
                    <a:pt x="0" y="18940"/>
                    <a:pt x="0" y="18940"/>
                  </a:cubicBezTo>
                  <a:cubicBezTo>
                    <a:pt x="0" y="18940"/>
                    <a:pt x="1805" y="19124"/>
                    <a:pt x="2523" y="19174"/>
                  </a:cubicBezTo>
                  <a:cubicBezTo>
                    <a:pt x="3342" y="17955"/>
                    <a:pt x="4027" y="16635"/>
                    <a:pt x="4562" y="15265"/>
                  </a:cubicBezTo>
                  <a:lnTo>
                    <a:pt x="4562" y="15265"/>
                  </a:lnTo>
                  <a:lnTo>
                    <a:pt x="3609" y="19241"/>
                  </a:lnTo>
                  <a:cubicBezTo>
                    <a:pt x="3609" y="19241"/>
                    <a:pt x="6563" y="19665"/>
                    <a:pt x="11185" y="19665"/>
                  </a:cubicBezTo>
                  <a:cubicBezTo>
                    <a:pt x="11503" y="19665"/>
                    <a:pt x="11830" y="19663"/>
                    <a:pt x="12164" y="19659"/>
                  </a:cubicBezTo>
                  <a:cubicBezTo>
                    <a:pt x="17327" y="19609"/>
                    <a:pt x="17645" y="19358"/>
                    <a:pt x="17645" y="19358"/>
                  </a:cubicBezTo>
                  <a:lnTo>
                    <a:pt x="17695" y="16301"/>
                  </a:lnTo>
                  <a:lnTo>
                    <a:pt x="18547" y="19358"/>
                  </a:lnTo>
                  <a:lnTo>
                    <a:pt x="20652" y="19308"/>
                  </a:lnTo>
                  <a:lnTo>
                    <a:pt x="20585" y="16718"/>
                  </a:lnTo>
                  <a:lnTo>
                    <a:pt x="21371" y="19007"/>
                  </a:lnTo>
                  <a:lnTo>
                    <a:pt x="24077" y="18940"/>
                  </a:lnTo>
                  <a:cubicBezTo>
                    <a:pt x="24077" y="18940"/>
                    <a:pt x="22089" y="13109"/>
                    <a:pt x="21554" y="10636"/>
                  </a:cubicBezTo>
                  <a:cubicBezTo>
                    <a:pt x="21003" y="8164"/>
                    <a:pt x="20051" y="3235"/>
                    <a:pt x="17945" y="1664"/>
                  </a:cubicBezTo>
                  <a:cubicBezTo>
                    <a:pt x="16947" y="925"/>
                    <a:pt x="14405" y="1"/>
                    <a:pt x="11763"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868;p65">
              <a:extLst>
                <a:ext uri="{FF2B5EF4-FFF2-40B4-BE49-F238E27FC236}">
                  <a16:creationId xmlns:a16="http://schemas.microsoft.com/office/drawing/2014/main" id="{BAF08EAA-DC1F-435C-AF25-CBDB15B4A767}"/>
                </a:ext>
              </a:extLst>
            </p:cNvPr>
            <p:cNvSpPr/>
            <p:nvPr/>
          </p:nvSpPr>
          <p:spPr>
            <a:xfrm>
              <a:off x="6929854" y="2100997"/>
              <a:ext cx="153047" cy="152919"/>
            </a:xfrm>
            <a:custGeom>
              <a:avLst/>
              <a:gdLst/>
              <a:ahLst/>
              <a:cxnLst/>
              <a:rect l="l" t="t" r="r" b="b"/>
              <a:pathLst>
                <a:path w="4779" h="4775" extrusionOk="0">
                  <a:moveTo>
                    <a:pt x="1753" y="0"/>
                  </a:moveTo>
                  <a:cubicBezTo>
                    <a:pt x="1579" y="0"/>
                    <a:pt x="1395" y="54"/>
                    <a:pt x="1203" y="183"/>
                  </a:cubicBezTo>
                  <a:cubicBezTo>
                    <a:pt x="0" y="985"/>
                    <a:pt x="919" y="2472"/>
                    <a:pt x="1587" y="2973"/>
                  </a:cubicBezTo>
                  <a:cubicBezTo>
                    <a:pt x="2406" y="3550"/>
                    <a:pt x="2891" y="4774"/>
                    <a:pt x="3483" y="4774"/>
                  </a:cubicBezTo>
                  <a:cubicBezTo>
                    <a:pt x="3628" y="4774"/>
                    <a:pt x="3779" y="4701"/>
                    <a:pt x="3943" y="4527"/>
                  </a:cubicBezTo>
                  <a:cubicBezTo>
                    <a:pt x="4779" y="3641"/>
                    <a:pt x="3275" y="1402"/>
                    <a:pt x="3275" y="1402"/>
                  </a:cubicBezTo>
                  <a:cubicBezTo>
                    <a:pt x="3275" y="1402"/>
                    <a:pt x="2644" y="0"/>
                    <a:pt x="1753"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869;p65">
              <a:extLst>
                <a:ext uri="{FF2B5EF4-FFF2-40B4-BE49-F238E27FC236}">
                  <a16:creationId xmlns:a16="http://schemas.microsoft.com/office/drawing/2014/main" id="{70E1E276-8472-4AED-9513-22DE285E785F}"/>
                </a:ext>
              </a:extLst>
            </p:cNvPr>
            <p:cNvSpPr/>
            <p:nvPr/>
          </p:nvSpPr>
          <p:spPr>
            <a:xfrm>
              <a:off x="7317773" y="2100997"/>
              <a:ext cx="153079" cy="152919"/>
            </a:xfrm>
            <a:custGeom>
              <a:avLst/>
              <a:gdLst/>
              <a:ahLst/>
              <a:cxnLst/>
              <a:rect l="l" t="t" r="r" b="b"/>
              <a:pathLst>
                <a:path w="4780" h="4775" extrusionOk="0">
                  <a:moveTo>
                    <a:pt x="3026" y="0"/>
                  </a:moveTo>
                  <a:cubicBezTo>
                    <a:pt x="2135" y="0"/>
                    <a:pt x="1505" y="1402"/>
                    <a:pt x="1505" y="1402"/>
                  </a:cubicBezTo>
                  <a:cubicBezTo>
                    <a:pt x="1505" y="1402"/>
                    <a:pt x="1" y="3641"/>
                    <a:pt x="836" y="4527"/>
                  </a:cubicBezTo>
                  <a:cubicBezTo>
                    <a:pt x="1000" y="4701"/>
                    <a:pt x="1152" y="4774"/>
                    <a:pt x="1297" y="4774"/>
                  </a:cubicBezTo>
                  <a:cubicBezTo>
                    <a:pt x="1888" y="4774"/>
                    <a:pt x="2370" y="3550"/>
                    <a:pt x="3175" y="2973"/>
                  </a:cubicBezTo>
                  <a:cubicBezTo>
                    <a:pt x="3860" y="2472"/>
                    <a:pt x="4779" y="985"/>
                    <a:pt x="3576" y="183"/>
                  </a:cubicBezTo>
                  <a:cubicBezTo>
                    <a:pt x="3385" y="54"/>
                    <a:pt x="3200" y="0"/>
                    <a:pt x="3026"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870;p65">
              <a:extLst>
                <a:ext uri="{FF2B5EF4-FFF2-40B4-BE49-F238E27FC236}">
                  <a16:creationId xmlns:a16="http://schemas.microsoft.com/office/drawing/2014/main" id="{EEFDFBF7-853E-4E37-9A1D-1F49A3E0368D}"/>
                </a:ext>
              </a:extLst>
            </p:cNvPr>
            <p:cNvSpPr/>
            <p:nvPr/>
          </p:nvSpPr>
          <p:spPr>
            <a:xfrm>
              <a:off x="7012767" y="2329431"/>
              <a:ext cx="363900" cy="440408"/>
            </a:xfrm>
            <a:custGeom>
              <a:avLst/>
              <a:gdLst/>
              <a:ahLst/>
              <a:cxnLst/>
              <a:rect l="l" t="t" r="r" b="b"/>
              <a:pathLst>
                <a:path w="11363" h="13752" extrusionOk="0">
                  <a:moveTo>
                    <a:pt x="3443" y="0"/>
                  </a:moveTo>
                  <a:cubicBezTo>
                    <a:pt x="3476" y="84"/>
                    <a:pt x="3393" y="3860"/>
                    <a:pt x="2925" y="4896"/>
                  </a:cubicBezTo>
                  <a:cubicBezTo>
                    <a:pt x="2307" y="6316"/>
                    <a:pt x="1" y="6634"/>
                    <a:pt x="1" y="6634"/>
                  </a:cubicBezTo>
                  <a:cubicBezTo>
                    <a:pt x="1" y="6634"/>
                    <a:pt x="2390" y="13116"/>
                    <a:pt x="5849" y="13751"/>
                  </a:cubicBezTo>
                  <a:cubicBezTo>
                    <a:pt x="8689" y="12615"/>
                    <a:pt x="10544" y="9223"/>
                    <a:pt x="11363" y="6918"/>
                  </a:cubicBezTo>
                  <a:cubicBezTo>
                    <a:pt x="9207" y="6617"/>
                    <a:pt x="8639" y="5581"/>
                    <a:pt x="8522" y="4595"/>
                  </a:cubicBezTo>
                  <a:cubicBezTo>
                    <a:pt x="8439" y="3776"/>
                    <a:pt x="8188" y="117"/>
                    <a:pt x="8188" y="117"/>
                  </a:cubicBezTo>
                  <a:lnTo>
                    <a:pt x="3443" y="0"/>
                  </a:ln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871;p65">
              <a:extLst>
                <a:ext uri="{FF2B5EF4-FFF2-40B4-BE49-F238E27FC236}">
                  <a16:creationId xmlns:a16="http://schemas.microsoft.com/office/drawing/2014/main" id="{8CC04EEC-F03C-4D55-B012-F61797D014FA}"/>
                </a:ext>
              </a:extLst>
            </p:cNvPr>
            <p:cNvSpPr/>
            <p:nvPr/>
          </p:nvSpPr>
          <p:spPr>
            <a:xfrm>
              <a:off x="7014912" y="1970367"/>
              <a:ext cx="374596" cy="427053"/>
            </a:xfrm>
            <a:custGeom>
              <a:avLst/>
              <a:gdLst/>
              <a:ahLst/>
              <a:cxnLst/>
              <a:rect l="l" t="t" r="r" b="b"/>
              <a:pathLst>
                <a:path w="11697" h="13335" extrusionOk="0">
                  <a:moveTo>
                    <a:pt x="9157" y="1"/>
                  </a:moveTo>
                  <a:cubicBezTo>
                    <a:pt x="8439" y="1171"/>
                    <a:pt x="7185" y="2307"/>
                    <a:pt x="5448" y="2591"/>
                  </a:cubicBezTo>
                  <a:cubicBezTo>
                    <a:pt x="3710" y="2858"/>
                    <a:pt x="3242" y="2641"/>
                    <a:pt x="1688" y="2958"/>
                  </a:cubicBezTo>
                  <a:cubicBezTo>
                    <a:pt x="1672" y="2958"/>
                    <a:pt x="1638" y="2975"/>
                    <a:pt x="1621" y="2975"/>
                  </a:cubicBezTo>
                  <a:cubicBezTo>
                    <a:pt x="636" y="3242"/>
                    <a:pt x="1" y="4195"/>
                    <a:pt x="151" y="5214"/>
                  </a:cubicBezTo>
                  <a:cubicBezTo>
                    <a:pt x="452" y="7336"/>
                    <a:pt x="1020" y="9475"/>
                    <a:pt x="1755" y="10627"/>
                  </a:cubicBezTo>
                  <a:cubicBezTo>
                    <a:pt x="3125" y="12800"/>
                    <a:pt x="5013" y="13334"/>
                    <a:pt x="6083" y="13334"/>
                  </a:cubicBezTo>
                  <a:cubicBezTo>
                    <a:pt x="7369" y="13334"/>
                    <a:pt x="10210" y="11931"/>
                    <a:pt x="10928" y="8806"/>
                  </a:cubicBezTo>
                  <a:cubicBezTo>
                    <a:pt x="11112" y="8021"/>
                    <a:pt x="11279" y="7186"/>
                    <a:pt x="11413" y="6384"/>
                  </a:cubicBezTo>
                  <a:cubicBezTo>
                    <a:pt x="11697" y="4746"/>
                    <a:pt x="11179" y="3075"/>
                    <a:pt x="10026" y="1856"/>
                  </a:cubicBezTo>
                  <a:cubicBezTo>
                    <a:pt x="9541" y="1354"/>
                    <a:pt x="9241" y="703"/>
                    <a:pt x="9157"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872;p65">
              <a:extLst>
                <a:ext uri="{FF2B5EF4-FFF2-40B4-BE49-F238E27FC236}">
                  <a16:creationId xmlns:a16="http://schemas.microsoft.com/office/drawing/2014/main" id="{F9B8D122-69AA-42B1-9812-01704DE4132D}"/>
                </a:ext>
              </a:extLst>
            </p:cNvPr>
            <p:cNvSpPr/>
            <p:nvPr/>
          </p:nvSpPr>
          <p:spPr>
            <a:xfrm>
              <a:off x="7121395" y="2142149"/>
              <a:ext cx="36412" cy="35868"/>
            </a:xfrm>
            <a:custGeom>
              <a:avLst/>
              <a:gdLst/>
              <a:ahLst/>
              <a:cxnLst/>
              <a:rect l="l" t="t" r="r" b="b"/>
              <a:pathLst>
                <a:path w="1137" h="1120" extrusionOk="0">
                  <a:moveTo>
                    <a:pt x="552" y="0"/>
                  </a:moveTo>
                  <a:cubicBezTo>
                    <a:pt x="485" y="0"/>
                    <a:pt x="418" y="17"/>
                    <a:pt x="352" y="50"/>
                  </a:cubicBezTo>
                  <a:cubicBezTo>
                    <a:pt x="201" y="101"/>
                    <a:pt x="101" y="218"/>
                    <a:pt x="51" y="368"/>
                  </a:cubicBezTo>
                  <a:cubicBezTo>
                    <a:pt x="17" y="435"/>
                    <a:pt x="1" y="502"/>
                    <a:pt x="1" y="568"/>
                  </a:cubicBezTo>
                  <a:cubicBezTo>
                    <a:pt x="17" y="619"/>
                    <a:pt x="17" y="669"/>
                    <a:pt x="34" y="719"/>
                  </a:cubicBezTo>
                  <a:cubicBezTo>
                    <a:pt x="51" y="819"/>
                    <a:pt x="101" y="903"/>
                    <a:pt x="184" y="969"/>
                  </a:cubicBezTo>
                  <a:lnTo>
                    <a:pt x="301" y="1053"/>
                  </a:lnTo>
                  <a:cubicBezTo>
                    <a:pt x="385" y="1103"/>
                    <a:pt x="485" y="1120"/>
                    <a:pt x="585" y="1120"/>
                  </a:cubicBezTo>
                  <a:cubicBezTo>
                    <a:pt x="736" y="1120"/>
                    <a:pt x="870" y="1053"/>
                    <a:pt x="970" y="953"/>
                  </a:cubicBezTo>
                  <a:cubicBezTo>
                    <a:pt x="1070" y="836"/>
                    <a:pt x="1137" y="702"/>
                    <a:pt x="1137" y="552"/>
                  </a:cubicBezTo>
                  <a:lnTo>
                    <a:pt x="1103" y="401"/>
                  </a:lnTo>
                  <a:cubicBezTo>
                    <a:pt x="1087" y="318"/>
                    <a:pt x="1037" y="218"/>
                    <a:pt x="953" y="151"/>
                  </a:cubicBezTo>
                  <a:cubicBezTo>
                    <a:pt x="920" y="117"/>
                    <a:pt x="870" y="101"/>
                    <a:pt x="836" y="67"/>
                  </a:cubicBezTo>
                  <a:cubicBezTo>
                    <a:pt x="753" y="17"/>
                    <a:pt x="652" y="0"/>
                    <a:pt x="552"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873;p65">
              <a:extLst>
                <a:ext uri="{FF2B5EF4-FFF2-40B4-BE49-F238E27FC236}">
                  <a16:creationId xmlns:a16="http://schemas.microsoft.com/office/drawing/2014/main" id="{0D1F9D92-A6C6-4030-8FDB-64BBBD62B376}"/>
                </a:ext>
              </a:extLst>
            </p:cNvPr>
            <p:cNvSpPr/>
            <p:nvPr/>
          </p:nvSpPr>
          <p:spPr>
            <a:xfrm>
              <a:off x="7240176" y="2142149"/>
              <a:ext cx="36444" cy="35868"/>
            </a:xfrm>
            <a:custGeom>
              <a:avLst/>
              <a:gdLst/>
              <a:ahLst/>
              <a:cxnLst/>
              <a:rect l="l" t="t" r="r" b="b"/>
              <a:pathLst>
                <a:path w="1138" h="1120" extrusionOk="0">
                  <a:moveTo>
                    <a:pt x="552" y="0"/>
                  </a:moveTo>
                  <a:cubicBezTo>
                    <a:pt x="486" y="0"/>
                    <a:pt x="402" y="17"/>
                    <a:pt x="352" y="50"/>
                  </a:cubicBezTo>
                  <a:cubicBezTo>
                    <a:pt x="268" y="67"/>
                    <a:pt x="201" y="117"/>
                    <a:pt x="151" y="167"/>
                  </a:cubicBezTo>
                  <a:cubicBezTo>
                    <a:pt x="68" y="284"/>
                    <a:pt x="1" y="418"/>
                    <a:pt x="1" y="568"/>
                  </a:cubicBezTo>
                  <a:lnTo>
                    <a:pt x="18" y="719"/>
                  </a:lnTo>
                  <a:cubicBezTo>
                    <a:pt x="51" y="819"/>
                    <a:pt x="101" y="903"/>
                    <a:pt x="168" y="969"/>
                  </a:cubicBezTo>
                  <a:cubicBezTo>
                    <a:pt x="218" y="1003"/>
                    <a:pt x="252" y="1036"/>
                    <a:pt x="302" y="1053"/>
                  </a:cubicBezTo>
                  <a:cubicBezTo>
                    <a:pt x="385" y="1103"/>
                    <a:pt x="486" y="1120"/>
                    <a:pt x="586" y="1120"/>
                  </a:cubicBezTo>
                  <a:cubicBezTo>
                    <a:pt x="803" y="1120"/>
                    <a:pt x="1004" y="969"/>
                    <a:pt x="1087" y="769"/>
                  </a:cubicBezTo>
                  <a:cubicBezTo>
                    <a:pt x="1120" y="702"/>
                    <a:pt x="1137" y="619"/>
                    <a:pt x="1137" y="552"/>
                  </a:cubicBezTo>
                  <a:lnTo>
                    <a:pt x="1104" y="401"/>
                  </a:lnTo>
                  <a:cubicBezTo>
                    <a:pt x="1087" y="318"/>
                    <a:pt x="1020" y="218"/>
                    <a:pt x="953" y="151"/>
                  </a:cubicBezTo>
                  <a:cubicBezTo>
                    <a:pt x="920" y="117"/>
                    <a:pt x="870" y="101"/>
                    <a:pt x="836" y="67"/>
                  </a:cubicBezTo>
                  <a:cubicBezTo>
                    <a:pt x="753" y="17"/>
                    <a:pt x="653" y="0"/>
                    <a:pt x="552"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874;p65">
              <a:extLst>
                <a:ext uri="{FF2B5EF4-FFF2-40B4-BE49-F238E27FC236}">
                  <a16:creationId xmlns:a16="http://schemas.microsoft.com/office/drawing/2014/main" id="{AEF6A76E-3D02-431E-A604-C01B99FDE88A}"/>
                </a:ext>
              </a:extLst>
            </p:cNvPr>
            <p:cNvSpPr/>
            <p:nvPr/>
          </p:nvSpPr>
          <p:spPr>
            <a:xfrm>
              <a:off x="7106952" y="2087546"/>
              <a:ext cx="60495" cy="29495"/>
            </a:xfrm>
            <a:custGeom>
              <a:avLst/>
              <a:gdLst/>
              <a:ahLst/>
              <a:cxnLst/>
              <a:rect l="l" t="t" r="r" b="b"/>
              <a:pathLst>
                <a:path w="1889" h="921" extrusionOk="0">
                  <a:moveTo>
                    <a:pt x="956" y="1"/>
                  </a:moveTo>
                  <a:cubicBezTo>
                    <a:pt x="950" y="1"/>
                    <a:pt x="943" y="1"/>
                    <a:pt x="936" y="1"/>
                  </a:cubicBezTo>
                  <a:cubicBezTo>
                    <a:pt x="285" y="18"/>
                    <a:pt x="1" y="920"/>
                    <a:pt x="1" y="920"/>
                  </a:cubicBezTo>
                  <a:cubicBezTo>
                    <a:pt x="285" y="753"/>
                    <a:pt x="602" y="619"/>
                    <a:pt x="936" y="536"/>
                  </a:cubicBezTo>
                  <a:cubicBezTo>
                    <a:pt x="1018" y="527"/>
                    <a:pt x="1100" y="523"/>
                    <a:pt x="1182" y="523"/>
                  </a:cubicBezTo>
                  <a:cubicBezTo>
                    <a:pt x="1418" y="523"/>
                    <a:pt x="1653" y="557"/>
                    <a:pt x="1889" y="619"/>
                  </a:cubicBezTo>
                  <a:cubicBezTo>
                    <a:pt x="1889" y="619"/>
                    <a:pt x="1465" y="1"/>
                    <a:pt x="956"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875;p65">
              <a:extLst>
                <a:ext uri="{FF2B5EF4-FFF2-40B4-BE49-F238E27FC236}">
                  <a16:creationId xmlns:a16="http://schemas.microsoft.com/office/drawing/2014/main" id="{D2725490-B894-4E2A-B2BA-8DE87B426FF4}"/>
                </a:ext>
              </a:extLst>
            </p:cNvPr>
            <p:cNvSpPr/>
            <p:nvPr/>
          </p:nvSpPr>
          <p:spPr>
            <a:xfrm>
              <a:off x="7228967" y="2087546"/>
              <a:ext cx="61008" cy="29495"/>
            </a:xfrm>
            <a:custGeom>
              <a:avLst/>
              <a:gdLst/>
              <a:ahLst/>
              <a:cxnLst/>
              <a:rect l="l" t="t" r="r" b="b"/>
              <a:pathLst>
                <a:path w="1905" h="921" extrusionOk="0">
                  <a:moveTo>
                    <a:pt x="932" y="1"/>
                  </a:moveTo>
                  <a:cubicBezTo>
                    <a:pt x="423" y="1"/>
                    <a:pt x="0" y="619"/>
                    <a:pt x="0" y="619"/>
                  </a:cubicBezTo>
                  <a:cubicBezTo>
                    <a:pt x="221" y="549"/>
                    <a:pt x="443" y="520"/>
                    <a:pt x="664" y="520"/>
                  </a:cubicBezTo>
                  <a:cubicBezTo>
                    <a:pt x="760" y="520"/>
                    <a:pt x="856" y="526"/>
                    <a:pt x="952" y="536"/>
                  </a:cubicBezTo>
                  <a:cubicBezTo>
                    <a:pt x="1287" y="619"/>
                    <a:pt x="1604" y="753"/>
                    <a:pt x="1905" y="920"/>
                  </a:cubicBezTo>
                  <a:cubicBezTo>
                    <a:pt x="1905" y="920"/>
                    <a:pt x="1604" y="18"/>
                    <a:pt x="952" y="1"/>
                  </a:cubicBezTo>
                  <a:cubicBezTo>
                    <a:pt x="946" y="1"/>
                    <a:pt x="939" y="1"/>
                    <a:pt x="932"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876;p65">
              <a:extLst>
                <a:ext uri="{FF2B5EF4-FFF2-40B4-BE49-F238E27FC236}">
                  <a16:creationId xmlns:a16="http://schemas.microsoft.com/office/drawing/2014/main" id="{0986DA67-A33C-4D03-8A09-6A70241D8884}"/>
                </a:ext>
              </a:extLst>
            </p:cNvPr>
            <p:cNvSpPr/>
            <p:nvPr/>
          </p:nvSpPr>
          <p:spPr>
            <a:xfrm>
              <a:off x="7172764" y="2094432"/>
              <a:ext cx="39647" cy="134537"/>
            </a:xfrm>
            <a:custGeom>
              <a:avLst/>
              <a:gdLst/>
              <a:ahLst/>
              <a:cxnLst/>
              <a:rect l="l" t="t" r="r" b="b"/>
              <a:pathLst>
                <a:path w="1238" h="4201" extrusionOk="0">
                  <a:moveTo>
                    <a:pt x="702" y="0"/>
                  </a:moveTo>
                  <a:cubicBezTo>
                    <a:pt x="664" y="0"/>
                    <a:pt x="619" y="29"/>
                    <a:pt x="619" y="70"/>
                  </a:cubicBezTo>
                  <a:cubicBezTo>
                    <a:pt x="619" y="588"/>
                    <a:pt x="753" y="1106"/>
                    <a:pt x="736" y="1624"/>
                  </a:cubicBezTo>
                  <a:cubicBezTo>
                    <a:pt x="736" y="2075"/>
                    <a:pt x="636" y="2510"/>
                    <a:pt x="452" y="2911"/>
                  </a:cubicBezTo>
                  <a:cubicBezTo>
                    <a:pt x="318" y="3195"/>
                    <a:pt x="1" y="3479"/>
                    <a:pt x="151" y="3830"/>
                  </a:cubicBezTo>
                  <a:cubicBezTo>
                    <a:pt x="265" y="4121"/>
                    <a:pt x="571" y="4201"/>
                    <a:pt x="865" y="4201"/>
                  </a:cubicBezTo>
                  <a:cubicBezTo>
                    <a:pt x="959" y="4201"/>
                    <a:pt x="1052" y="4193"/>
                    <a:pt x="1137" y="4180"/>
                  </a:cubicBezTo>
                  <a:cubicBezTo>
                    <a:pt x="1237" y="4164"/>
                    <a:pt x="1237" y="4013"/>
                    <a:pt x="1120" y="3997"/>
                  </a:cubicBezTo>
                  <a:cubicBezTo>
                    <a:pt x="1058" y="3997"/>
                    <a:pt x="993" y="3999"/>
                    <a:pt x="928" y="3999"/>
                  </a:cubicBezTo>
                  <a:cubicBezTo>
                    <a:pt x="750" y="3999"/>
                    <a:pt x="570" y="3981"/>
                    <a:pt x="435" y="3846"/>
                  </a:cubicBezTo>
                  <a:cubicBezTo>
                    <a:pt x="268" y="3662"/>
                    <a:pt x="368" y="3495"/>
                    <a:pt x="485" y="3328"/>
                  </a:cubicBezTo>
                  <a:cubicBezTo>
                    <a:pt x="669" y="3028"/>
                    <a:pt x="803" y="2710"/>
                    <a:pt x="886" y="2376"/>
                  </a:cubicBezTo>
                  <a:cubicBezTo>
                    <a:pt x="953" y="2008"/>
                    <a:pt x="970" y="1657"/>
                    <a:pt x="953" y="1290"/>
                  </a:cubicBezTo>
                  <a:cubicBezTo>
                    <a:pt x="936" y="872"/>
                    <a:pt x="870" y="454"/>
                    <a:pt x="753" y="37"/>
                  </a:cubicBezTo>
                  <a:cubicBezTo>
                    <a:pt x="746" y="11"/>
                    <a:pt x="725" y="0"/>
                    <a:pt x="702"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877;p65">
              <a:extLst>
                <a:ext uri="{FF2B5EF4-FFF2-40B4-BE49-F238E27FC236}">
                  <a16:creationId xmlns:a16="http://schemas.microsoft.com/office/drawing/2014/main" id="{027F6BFE-DF6B-49AF-AF9F-FCE04087F0BA}"/>
                </a:ext>
              </a:extLst>
            </p:cNvPr>
            <p:cNvSpPr/>
            <p:nvPr/>
          </p:nvSpPr>
          <p:spPr>
            <a:xfrm>
              <a:off x="7176510" y="2254813"/>
              <a:ext cx="100110" cy="54731"/>
            </a:xfrm>
            <a:custGeom>
              <a:avLst/>
              <a:gdLst/>
              <a:ahLst/>
              <a:cxnLst/>
              <a:rect l="l" t="t" r="r" b="b"/>
              <a:pathLst>
                <a:path w="3126" h="1709" extrusionOk="0">
                  <a:moveTo>
                    <a:pt x="2817" y="0"/>
                  </a:moveTo>
                  <a:cubicBezTo>
                    <a:pt x="2744" y="0"/>
                    <a:pt x="2673" y="32"/>
                    <a:pt x="2624" y="108"/>
                  </a:cubicBezTo>
                  <a:cubicBezTo>
                    <a:pt x="2373" y="509"/>
                    <a:pt x="2089" y="877"/>
                    <a:pt x="1605" y="994"/>
                  </a:cubicBezTo>
                  <a:cubicBezTo>
                    <a:pt x="1529" y="1010"/>
                    <a:pt x="1456" y="1017"/>
                    <a:pt x="1385" y="1017"/>
                  </a:cubicBezTo>
                  <a:cubicBezTo>
                    <a:pt x="1021" y="1017"/>
                    <a:pt x="715" y="830"/>
                    <a:pt x="352" y="760"/>
                  </a:cubicBezTo>
                  <a:cubicBezTo>
                    <a:pt x="151" y="760"/>
                    <a:pt x="1" y="977"/>
                    <a:pt x="101" y="1161"/>
                  </a:cubicBezTo>
                  <a:cubicBezTo>
                    <a:pt x="322" y="1556"/>
                    <a:pt x="810" y="1709"/>
                    <a:pt x="1283" y="1709"/>
                  </a:cubicBezTo>
                  <a:cubicBezTo>
                    <a:pt x="1490" y="1709"/>
                    <a:pt x="1694" y="1679"/>
                    <a:pt x="1872" y="1629"/>
                  </a:cubicBezTo>
                  <a:cubicBezTo>
                    <a:pt x="2490" y="1445"/>
                    <a:pt x="2958" y="943"/>
                    <a:pt x="3092" y="309"/>
                  </a:cubicBezTo>
                  <a:cubicBezTo>
                    <a:pt x="3126" y="139"/>
                    <a:pt x="2969" y="0"/>
                    <a:pt x="2817"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7" name="Google Shape;1518;p56">
            <a:extLst>
              <a:ext uri="{FF2B5EF4-FFF2-40B4-BE49-F238E27FC236}">
                <a16:creationId xmlns:a16="http://schemas.microsoft.com/office/drawing/2014/main" id="{2DE040FD-9F85-4CAC-9445-FA75221CEF60}"/>
              </a:ext>
            </a:extLst>
          </p:cNvPr>
          <p:cNvPicPr preferRelativeResize="0"/>
          <p:nvPr/>
        </p:nvPicPr>
        <p:blipFill rotWithShape="1">
          <a:blip r:embed="rId3">
            <a:alphaModFix/>
          </a:blip>
          <a:srcRect l="32728"/>
          <a:stretch/>
        </p:blipFill>
        <p:spPr>
          <a:xfrm>
            <a:off x="-327250" y="749725"/>
            <a:ext cx="4009200" cy="3978000"/>
          </a:xfrm>
          <a:prstGeom prst="ellipse">
            <a:avLst/>
          </a:prstGeom>
          <a:noFill/>
          <a:ln>
            <a:noFill/>
          </a:ln>
        </p:spPr>
      </p:pic>
      <p:sp>
        <p:nvSpPr>
          <p:cNvPr id="583" name="Google Shape;583;p40"/>
          <p:cNvSpPr txBox="1">
            <a:spLocks noGrp="1"/>
          </p:cNvSpPr>
          <p:nvPr>
            <p:ph type="title"/>
          </p:nvPr>
        </p:nvSpPr>
        <p:spPr>
          <a:xfrm>
            <a:off x="0" y="289379"/>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dirty="0">
                <a:solidFill>
                  <a:schemeClr val="accent5">
                    <a:lumMod val="10000"/>
                  </a:schemeClr>
                </a:solidFill>
                <a:latin typeface="Arial" panose="020B0604020202020204" pitchFamily="34" charset="0"/>
                <a:cs typeface="Arial" panose="020B0604020202020204" pitchFamily="34" charset="0"/>
              </a:rPr>
              <a:t>Campaign Activities</a:t>
            </a:r>
            <a:br>
              <a:rPr lang="en" sz="3200" b="1" dirty="0">
                <a:solidFill>
                  <a:schemeClr val="accent5">
                    <a:lumMod val="10000"/>
                  </a:schemeClr>
                </a:solidFill>
                <a:latin typeface="Arial" panose="020B0604020202020204" pitchFamily="34" charset="0"/>
                <a:cs typeface="Arial" panose="020B0604020202020204" pitchFamily="34" charset="0"/>
              </a:rPr>
            </a:br>
            <a:r>
              <a:rPr lang="en" sz="1600" b="1" dirty="0">
                <a:solidFill>
                  <a:schemeClr val="accent5">
                    <a:lumMod val="10000"/>
                  </a:schemeClr>
                </a:solidFill>
                <a:latin typeface="Arial" panose="020B0604020202020204" pitchFamily="34" charset="0"/>
                <a:cs typeface="Arial" panose="020B0604020202020204" pitchFamily="34" charset="0"/>
              </a:rPr>
              <a:t>Small Steps Today, Better Health Tomorrow</a:t>
            </a:r>
            <a:endParaRPr sz="3200" b="1" dirty="0">
              <a:solidFill>
                <a:schemeClr val="accent5">
                  <a:lumMod val="10000"/>
                </a:schemeClr>
              </a:solidFill>
              <a:latin typeface="Arial" panose="020B0604020202020204" pitchFamily="34" charset="0"/>
              <a:cs typeface="Arial" panose="020B0604020202020204" pitchFamily="34" charset="0"/>
            </a:endParaRPr>
          </a:p>
        </p:txBody>
      </p:sp>
      <p:graphicFrame>
        <p:nvGraphicFramePr>
          <p:cNvPr id="16" name="Table 15">
            <a:extLst>
              <a:ext uri="{FF2B5EF4-FFF2-40B4-BE49-F238E27FC236}">
                <a16:creationId xmlns:a16="http://schemas.microsoft.com/office/drawing/2014/main" id="{A0E94A21-42F5-4D7C-A484-DE11A7C9487B}"/>
              </a:ext>
            </a:extLst>
          </p:cNvPr>
          <p:cNvGraphicFramePr>
            <a:graphicFrameLocks noGrp="1"/>
          </p:cNvGraphicFramePr>
          <p:nvPr>
            <p:extLst>
              <p:ext uri="{D42A27DB-BD31-4B8C-83A1-F6EECF244321}">
                <p14:modId xmlns:p14="http://schemas.microsoft.com/office/powerpoint/2010/main" val="406633721"/>
              </p:ext>
            </p:extLst>
          </p:nvPr>
        </p:nvGraphicFramePr>
        <p:xfrm>
          <a:off x="3634271" y="1236408"/>
          <a:ext cx="5465121" cy="3677598"/>
        </p:xfrm>
        <a:graphic>
          <a:graphicData uri="http://schemas.openxmlformats.org/drawingml/2006/table">
            <a:tbl>
              <a:tblPr firstRow="1" firstCol="1" bandRow="1">
                <a:tableStyleId>{3C2FFA5D-87B4-456A-9821-1D502468CF0F}</a:tableStyleId>
              </a:tblPr>
              <a:tblGrid>
                <a:gridCol w="477740">
                  <a:extLst>
                    <a:ext uri="{9D8B030D-6E8A-4147-A177-3AD203B41FA5}">
                      <a16:colId xmlns:a16="http://schemas.microsoft.com/office/drawing/2014/main" val="407992406"/>
                    </a:ext>
                  </a:extLst>
                </a:gridCol>
                <a:gridCol w="1742756">
                  <a:extLst>
                    <a:ext uri="{9D8B030D-6E8A-4147-A177-3AD203B41FA5}">
                      <a16:colId xmlns:a16="http://schemas.microsoft.com/office/drawing/2014/main" val="487977481"/>
                    </a:ext>
                  </a:extLst>
                </a:gridCol>
                <a:gridCol w="3244625">
                  <a:extLst>
                    <a:ext uri="{9D8B030D-6E8A-4147-A177-3AD203B41FA5}">
                      <a16:colId xmlns:a16="http://schemas.microsoft.com/office/drawing/2014/main" val="287934127"/>
                    </a:ext>
                  </a:extLst>
                </a:gridCol>
              </a:tblGrid>
              <a:tr h="340861">
                <a:tc>
                  <a:txBody>
                    <a:bodyPr/>
                    <a:lstStyle/>
                    <a:p>
                      <a:pPr marL="0" marR="0" algn="ctr">
                        <a:lnSpc>
                          <a:spcPct val="107000"/>
                        </a:lnSpc>
                        <a:spcBef>
                          <a:spcPts val="0"/>
                        </a:spcBef>
                        <a:spcAft>
                          <a:spcPts val="0"/>
                        </a:spcAft>
                      </a:pPr>
                      <a:r>
                        <a:rPr lang="en-US" sz="1100" b="1" dirty="0">
                          <a:solidFill>
                            <a:schemeClr val="accent5">
                              <a:lumMod val="10000"/>
                            </a:schemeClr>
                          </a:solidFill>
                          <a:effectLst/>
                          <a:latin typeface="Abadi" panose="020B0604020104020204" pitchFamily="34" charset="0"/>
                        </a:rPr>
                        <a:t>Week</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gn="ctr">
                        <a:lnSpc>
                          <a:spcPct val="107000"/>
                        </a:lnSpc>
                        <a:spcBef>
                          <a:spcPts val="0"/>
                        </a:spcBef>
                        <a:spcAft>
                          <a:spcPts val="0"/>
                        </a:spcAft>
                      </a:pPr>
                      <a:r>
                        <a:rPr lang="en-US" sz="1100" b="1" dirty="0">
                          <a:solidFill>
                            <a:schemeClr val="accent5">
                              <a:lumMod val="10000"/>
                            </a:schemeClr>
                          </a:solidFill>
                          <a:effectLst/>
                          <a:latin typeface="Abadi" panose="020B0604020104020204" pitchFamily="34" charset="0"/>
                        </a:rPr>
                        <a:t>Activity</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gn="ctr">
                        <a:lnSpc>
                          <a:spcPct val="107000"/>
                        </a:lnSpc>
                        <a:spcBef>
                          <a:spcPts val="0"/>
                        </a:spcBef>
                        <a:spcAft>
                          <a:spcPts val="0"/>
                        </a:spcAft>
                      </a:pPr>
                      <a:r>
                        <a:rPr lang="en-US" sz="1100" b="1" dirty="0">
                          <a:solidFill>
                            <a:schemeClr val="accent5">
                              <a:lumMod val="10000"/>
                            </a:schemeClr>
                          </a:solidFill>
                          <a:effectLst/>
                          <a:latin typeface="Abadi" panose="020B0604020104020204" pitchFamily="34" charset="0"/>
                        </a:rPr>
                        <a:t>Purpose</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4068159478"/>
                  </a:ext>
                </a:extLst>
              </a:tr>
              <a:tr h="340861">
                <a:tc>
                  <a:txBody>
                    <a:bodyPr/>
                    <a:lstStyle/>
                    <a:p>
                      <a:pPr marL="0" marR="0" algn="ctr">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1</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Campaign launch and health awareness session</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Introduction of the importance of preventive screening</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2296823590"/>
                  </a:ext>
                </a:extLst>
              </a:tr>
              <a:tr h="515137">
                <a:tc>
                  <a:txBody>
                    <a:bodyPr/>
                    <a:lstStyle/>
                    <a:p>
                      <a:pPr marL="0" marR="0" algn="ctr">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2</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NHS Health Check workshop</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The workshops will explain eligibility, benefits and available screening programmes to our target demographic and their family members</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3469985187"/>
                  </a:ext>
                </a:extLst>
              </a:tr>
              <a:tr h="340861">
                <a:tc>
                  <a:txBody>
                    <a:bodyPr/>
                    <a:lstStyle/>
                    <a:p>
                      <a:pPr marL="0" marR="0" algn="ctr">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3</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Free screening event</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The screenings includes blood pressure, BMI, cholesterol and diabetes risk assessments</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2555279164"/>
                  </a:ext>
                </a:extLst>
              </a:tr>
              <a:tr h="340861">
                <a:tc>
                  <a:txBody>
                    <a:bodyPr/>
                    <a:lstStyle/>
                    <a:p>
                      <a:pPr marL="0" marR="0" algn="ctr">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4</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Healthy lifestyle workshop</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Lifestyle workshops are about advising on nutrition, physical activity and smoking cessation to the elders</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94972884"/>
                  </a:ext>
                </a:extLst>
              </a:tr>
              <a:tr h="340861">
                <a:tc>
                  <a:txBody>
                    <a:bodyPr/>
                    <a:lstStyle/>
                    <a:p>
                      <a:pPr marL="0" marR="0" algn="ctr">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5</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Cancer screening awareness</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We will educate participants about bowel, breast and other age-appropriate screening </a:t>
                      </a:r>
                      <a:r>
                        <a:rPr lang="en-US" sz="1100" dirty="0" err="1">
                          <a:solidFill>
                            <a:schemeClr val="accent5">
                              <a:lumMod val="10000"/>
                            </a:schemeClr>
                          </a:solidFill>
                          <a:effectLst/>
                          <a:latin typeface="Abadi" panose="020B0604020104020204" pitchFamily="34" charset="0"/>
                        </a:rPr>
                        <a:t>programmes</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3546462638"/>
                  </a:ext>
                </a:extLst>
              </a:tr>
              <a:tr h="340861">
                <a:tc>
                  <a:txBody>
                    <a:bodyPr/>
                    <a:lstStyle/>
                    <a:p>
                      <a:pPr marL="0" marR="0" algn="ctr">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6</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GP booking support</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Our team aims to assist participants in booking NHS screening appointments when required</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1450872339"/>
                  </a:ext>
                </a:extLst>
              </a:tr>
              <a:tr h="515137">
                <a:tc>
                  <a:txBody>
                    <a:bodyPr/>
                    <a:lstStyle/>
                    <a:p>
                      <a:pPr marL="0" marR="0" algn="ctr">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7</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Reminder campaign</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We aim to continue the campaign virtually by SMS, social media and community reminders to improve attendance</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288382969"/>
                  </a:ext>
                </a:extLst>
              </a:tr>
              <a:tr h="340861">
                <a:tc>
                  <a:txBody>
                    <a:bodyPr/>
                    <a:lstStyle/>
                    <a:p>
                      <a:pPr marL="0" marR="0" algn="ctr">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8</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a:solidFill>
                            <a:schemeClr val="accent5">
                              <a:lumMod val="10000"/>
                            </a:schemeClr>
                          </a:solidFill>
                          <a:effectLst/>
                          <a:latin typeface="Abadi" panose="020B0604020104020204" pitchFamily="34" charset="0"/>
                        </a:rPr>
                        <a:t>Campaign evaluation</a:t>
                      </a:r>
                      <a:endParaRPr lang="en-US" sz="100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tc>
                  <a:txBody>
                    <a:bodyPr/>
                    <a:lstStyle/>
                    <a:p>
                      <a:pPr marL="0" marR="0">
                        <a:lnSpc>
                          <a:spcPct val="107000"/>
                        </a:lnSpc>
                        <a:spcBef>
                          <a:spcPts val="0"/>
                        </a:spcBef>
                        <a:spcAft>
                          <a:spcPts val="0"/>
                        </a:spcAft>
                      </a:pPr>
                      <a:r>
                        <a:rPr lang="en-US" sz="1100" dirty="0">
                          <a:solidFill>
                            <a:schemeClr val="accent5">
                              <a:lumMod val="10000"/>
                            </a:schemeClr>
                          </a:solidFill>
                          <a:effectLst/>
                          <a:latin typeface="Abadi" panose="020B0604020104020204" pitchFamily="34" charset="0"/>
                        </a:rPr>
                        <a:t>To understand the scope for improvement, we will collect feedback and measure campaign outcomes</a:t>
                      </a:r>
                      <a:endParaRPr lang="en-US" sz="1000" dirty="0">
                        <a:solidFill>
                          <a:schemeClr val="accent5">
                            <a:lumMod val="1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1070" marR="61070" marT="0" marB="0">
                    <a:solidFill>
                      <a:schemeClr val="accent5">
                        <a:lumMod val="90000"/>
                      </a:schemeClr>
                    </a:solidFill>
                  </a:tcPr>
                </a:tc>
                <a:extLst>
                  <a:ext uri="{0D108BD9-81ED-4DB2-BD59-A6C34878D82A}">
                    <a16:rowId xmlns:a16="http://schemas.microsoft.com/office/drawing/2014/main" val="1233135347"/>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08"/>
        <p:cNvGrpSpPr/>
        <p:nvPr/>
      </p:nvGrpSpPr>
      <p:grpSpPr>
        <a:xfrm>
          <a:off x="0" y="0"/>
          <a:ext cx="0" cy="0"/>
          <a:chOff x="0" y="0"/>
          <a:chExt cx="0" cy="0"/>
        </a:xfrm>
      </p:grpSpPr>
      <p:sp>
        <p:nvSpPr>
          <p:cNvPr id="609" name="Google Shape;609;p41"/>
          <p:cNvSpPr txBox="1">
            <a:spLocks noGrp="1"/>
          </p:cNvSpPr>
          <p:nvPr>
            <p:ph type="body" idx="1"/>
          </p:nvPr>
        </p:nvSpPr>
        <p:spPr>
          <a:xfrm>
            <a:off x="735492" y="1444950"/>
            <a:ext cx="2763000" cy="1575900"/>
          </a:xfrm>
          <a:prstGeom prst="rect">
            <a:avLst/>
          </a:prstGeom>
        </p:spPr>
        <p:txBody>
          <a:bodyPr spcFirstLastPara="1" wrap="square" lIns="91425" tIns="91425" rIns="91425" bIns="91425" anchor="t" anchorCtr="0">
            <a:noAutofit/>
          </a:bodyPr>
          <a:lstStyle/>
          <a:p>
            <a:pPr marL="0" lvl="0" indent="0" algn="r" rtl="0">
              <a:spcBef>
                <a:spcPts val="0"/>
              </a:spcBef>
              <a:spcAft>
                <a:spcPts val="1600"/>
              </a:spcAft>
              <a:buNone/>
            </a:pPr>
            <a:r>
              <a:rPr lang="en-US" dirty="0">
                <a:solidFill>
                  <a:schemeClr val="accent5">
                    <a:lumMod val="10000"/>
                  </a:schemeClr>
                </a:solidFill>
                <a:latin typeface="Abadi" panose="020B0604020104020204" pitchFamily="34" charset="0"/>
              </a:rPr>
              <a:t>40 to 80 years aged adults have increased risk of chronic disease development such as cardiovascular disease, type 2 diabetes, chronic kidney disease, among others (NHS England, 2025a). </a:t>
            </a:r>
          </a:p>
          <a:p>
            <a:pPr marL="0" lvl="0" indent="0" algn="r" rtl="0">
              <a:spcBef>
                <a:spcPts val="0"/>
              </a:spcBef>
              <a:spcAft>
                <a:spcPts val="1600"/>
              </a:spcAft>
              <a:buNone/>
            </a:pPr>
            <a:r>
              <a:rPr lang="en-US" dirty="0">
                <a:solidFill>
                  <a:schemeClr val="accent5">
                    <a:lumMod val="10000"/>
                  </a:schemeClr>
                </a:solidFill>
                <a:latin typeface="Abadi" panose="020B0604020104020204" pitchFamily="34" charset="0"/>
              </a:rPr>
              <a:t>Chronic conditions often develop without noticeable symptoms, so individuals remain undiagnosed until its late and treatment is complicated considering the old age.</a:t>
            </a:r>
          </a:p>
          <a:p>
            <a:pPr marL="0" lvl="0" indent="0" algn="r" rtl="0">
              <a:spcBef>
                <a:spcPts val="0"/>
              </a:spcBef>
              <a:spcAft>
                <a:spcPts val="1600"/>
              </a:spcAft>
              <a:buNone/>
            </a:pPr>
            <a:r>
              <a:rPr lang="en-US" dirty="0">
                <a:solidFill>
                  <a:schemeClr val="accent5">
                    <a:lumMod val="10000"/>
                  </a:schemeClr>
                </a:solidFill>
                <a:latin typeface="Abadi" panose="020B0604020104020204" pitchFamily="34" charset="0"/>
              </a:rPr>
              <a:t>Hence, regular preventive screening for the elderlies and middle-aged people helps with early detection, allowing timely treatment and improved health outcomes (WHO, 2025).</a:t>
            </a:r>
          </a:p>
        </p:txBody>
      </p:sp>
      <p:sp>
        <p:nvSpPr>
          <p:cNvPr id="610" name="Google Shape;610;p41"/>
          <p:cNvSpPr txBox="1">
            <a:spLocks noGrp="1"/>
          </p:cNvSpPr>
          <p:nvPr>
            <p:ph type="title"/>
          </p:nvPr>
        </p:nvSpPr>
        <p:spPr>
          <a:xfrm>
            <a:off x="720000" y="540000"/>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600" b="1" dirty="0">
                <a:solidFill>
                  <a:schemeClr val="accent5">
                    <a:lumMod val="10000"/>
                  </a:schemeClr>
                </a:solidFill>
              </a:rPr>
              <a:t>Rationale for the Campaign</a:t>
            </a:r>
            <a:br>
              <a:rPr lang="en-US" b="1" dirty="0">
                <a:solidFill>
                  <a:schemeClr val="accent5">
                    <a:lumMod val="10000"/>
                  </a:schemeClr>
                </a:solidFill>
              </a:rPr>
            </a:br>
            <a:r>
              <a:rPr lang="en-US" sz="1800" b="1" dirty="0">
                <a:solidFill>
                  <a:schemeClr val="accent5">
                    <a:lumMod val="10000"/>
                  </a:schemeClr>
                </a:solidFill>
              </a:rPr>
              <a:t>Why</a:t>
            </a:r>
            <a:r>
              <a:rPr lang="en-US" sz="1800" dirty="0">
                <a:solidFill>
                  <a:schemeClr val="accent5">
                    <a:lumMod val="10000"/>
                  </a:schemeClr>
                </a:solidFill>
              </a:rPr>
              <a:t> is our campaign </a:t>
            </a:r>
            <a:r>
              <a:rPr lang="en-US" sz="1800" b="1" dirty="0">
                <a:solidFill>
                  <a:schemeClr val="accent5">
                    <a:lumMod val="10000"/>
                  </a:schemeClr>
                </a:solidFill>
              </a:rPr>
              <a:t>needed</a:t>
            </a:r>
            <a:r>
              <a:rPr lang="en-US" sz="1800" dirty="0">
                <a:solidFill>
                  <a:schemeClr val="accent5">
                    <a:lumMod val="10000"/>
                  </a:schemeClr>
                </a:solidFill>
              </a:rPr>
              <a:t>?</a:t>
            </a:r>
            <a:endParaRPr lang="en-US" dirty="0">
              <a:solidFill>
                <a:schemeClr val="accent5">
                  <a:lumMod val="10000"/>
                </a:schemeClr>
              </a:solidFill>
            </a:endParaRPr>
          </a:p>
        </p:txBody>
      </p:sp>
      <p:sp>
        <p:nvSpPr>
          <p:cNvPr id="611" name="Google Shape;611;p41"/>
          <p:cNvSpPr txBox="1">
            <a:spLocks noGrp="1"/>
          </p:cNvSpPr>
          <p:nvPr>
            <p:ph type="body" idx="2"/>
          </p:nvPr>
        </p:nvSpPr>
        <p:spPr>
          <a:xfrm>
            <a:off x="5575664" y="1968577"/>
            <a:ext cx="2763000" cy="15759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US" dirty="0">
                <a:solidFill>
                  <a:schemeClr val="accent5">
                    <a:lumMod val="10000"/>
                  </a:schemeClr>
                </a:solidFill>
                <a:latin typeface="Abadi" panose="020B0604020104020204" pitchFamily="34" charset="0"/>
              </a:rPr>
              <a:t>Even though there are NHS screening </a:t>
            </a:r>
            <a:r>
              <a:rPr lang="en-US" dirty="0" err="1">
                <a:solidFill>
                  <a:schemeClr val="accent5">
                    <a:lumMod val="10000"/>
                  </a:schemeClr>
                </a:solidFill>
                <a:latin typeface="Abadi" panose="020B0604020104020204" pitchFamily="34" charset="0"/>
              </a:rPr>
              <a:t>programmes</a:t>
            </a:r>
            <a:r>
              <a:rPr lang="en-US" dirty="0">
                <a:solidFill>
                  <a:schemeClr val="accent5">
                    <a:lumMod val="10000"/>
                  </a:schemeClr>
                </a:solidFill>
                <a:latin typeface="Abadi" panose="020B0604020104020204" pitchFamily="34" charset="0"/>
              </a:rPr>
              <a:t>, participation still varies due to lack of awareness, misconception and physical barriers to accessing those services.</a:t>
            </a:r>
          </a:p>
          <a:p>
            <a:pPr marL="0" lvl="0" indent="0" algn="l" rtl="0">
              <a:spcBef>
                <a:spcPts val="0"/>
              </a:spcBef>
              <a:spcAft>
                <a:spcPts val="1600"/>
              </a:spcAft>
              <a:buNone/>
            </a:pPr>
            <a:r>
              <a:rPr lang="en-US" dirty="0">
                <a:solidFill>
                  <a:schemeClr val="accent5">
                    <a:lumMod val="10000"/>
                  </a:schemeClr>
                </a:solidFill>
                <a:latin typeface="Abadi" panose="020B0604020104020204" pitchFamily="34" charset="0"/>
              </a:rPr>
              <a:t>We aim to promote screening </a:t>
            </a:r>
            <a:r>
              <a:rPr lang="en-US" dirty="0" err="1">
                <a:solidFill>
                  <a:schemeClr val="accent5">
                    <a:lumMod val="10000"/>
                  </a:schemeClr>
                </a:solidFill>
                <a:latin typeface="Abadi" panose="020B0604020104020204" pitchFamily="34" charset="0"/>
              </a:rPr>
              <a:t>utilisation</a:t>
            </a:r>
            <a:r>
              <a:rPr lang="en-US" dirty="0">
                <a:solidFill>
                  <a:schemeClr val="accent5">
                    <a:lumMod val="10000"/>
                  </a:schemeClr>
                </a:solidFill>
                <a:latin typeface="Abadi" panose="020B0604020104020204" pitchFamily="34" charset="0"/>
              </a:rPr>
              <a:t> through community-based education to improve health literacy, encourage informed decision-making and support healthier ageing.</a:t>
            </a:r>
          </a:p>
        </p:txBody>
      </p:sp>
      <p:grpSp>
        <p:nvGrpSpPr>
          <p:cNvPr id="614" name="Google Shape;614;p41"/>
          <p:cNvGrpSpPr/>
          <p:nvPr/>
        </p:nvGrpSpPr>
        <p:grpSpPr>
          <a:xfrm>
            <a:off x="3517752" y="1389516"/>
            <a:ext cx="2106424" cy="5400169"/>
            <a:chOff x="2778525" y="238100"/>
            <a:chExt cx="2039725" cy="5229175"/>
          </a:xfrm>
        </p:grpSpPr>
        <p:sp>
          <p:nvSpPr>
            <p:cNvPr id="615" name="Google Shape;615;p41"/>
            <p:cNvSpPr/>
            <p:nvPr/>
          </p:nvSpPr>
          <p:spPr>
            <a:xfrm>
              <a:off x="2778525" y="1206200"/>
              <a:ext cx="748575" cy="1186050"/>
            </a:xfrm>
            <a:custGeom>
              <a:avLst/>
              <a:gdLst/>
              <a:ahLst/>
              <a:cxnLst/>
              <a:rect l="l" t="t" r="r" b="b"/>
              <a:pathLst>
                <a:path w="29943" h="47442" extrusionOk="0">
                  <a:moveTo>
                    <a:pt x="22746" y="0"/>
                  </a:moveTo>
                  <a:cubicBezTo>
                    <a:pt x="21410" y="0"/>
                    <a:pt x="19713" y="1019"/>
                    <a:pt x="19079" y="2173"/>
                  </a:cubicBezTo>
                  <a:cubicBezTo>
                    <a:pt x="15232" y="9234"/>
                    <a:pt x="0" y="37502"/>
                    <a:pt x="657" y="40534"/>
                  </a:cubicBezTo>
                  <a:cubicBezTo>
                    <a:pt x="1326" y="43616"/>
                    <a:pt x="3447" y="47442"/>
                    <a:pt x="8518" y="47442"/>
                  </a:cubicBezTo>
                  <a:cubicBezTo>
                    <a:pt x="9108" y="47442"/>
                    <a:pt x="9738" y="47390"/>
                    <a:pt x="10411" y="47279"/>
                  </a:cubicBezTo>
                  <a:cubicBezTo>
                    <a:pt x="16884" y="46238"/>
                    <a:pt x="24375" y="24013"/>
                    <a:pt x="25891" y="20709"/>
                  </a:cubicBezTo>
                  <a:cubicBezTo>
                    <a:pt x="27385" y="17404"/>
                    <a:pt x="29942" y="8080"/>
                    <a:pt x="27838" y="2829"/>
                  </a:cubicBezTo>
                  <a:cubicBezTo>
                    <a:pt x="26715" y="54"/>
                    <a:pt x="24986" y="2"/>
                    <a:pt x="23296" y="2"/>
                  </a:cubicBezTo>
                  <a:cubicBezTo>
                    <a:pt x="23230" y="2"/>
                    <a:pt x="23164" y="2"/>
                    <a:pt x="23099" y="2"/>
                  </a:cubicBezTo>
                  <a:cubicBezTo>
                    <a:pt x="22981" y="2"/>
                    <a:pt x="22863" y="2"/>
                    <a:pt x="22746"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16" name="Google Shape;616;p41"/>
            <p:cNvSpPr/>
            <p:nvPr/>
          </p:nvSpPr>
          <p:spPr>
            <a:xfrm>
              <a:off x="4375975" y="2751400"/>
              <a:ext cx="247075" cy="455400"/>
            </a:xfrm>
            <a:custGeom>
              <a:avLst/>
              <a:gdLst/>
              <a:ahLst/>
              <a:cxnLst/>
              <a:rect l="l" t="t" r="r" b="b"/>
              <a:pathLst>
                <a:path w="9883" h="18216" extrusionOk="0">
                  <a:moveTo>
                    <a:pt x="2075" y="0"/>
                  </a:moveTo>
                  <a:lnTo>
                    <a:pt x="2867" y="6179"/>
                  </a:lnTo>
                  <a:cubicBezTo>
                    <a:pt x="988" y="7243"/>
                    <a:pt x="423" y="9529"/>
                    <a:pt x="196" y="10298"/>
                  </a:cubicBezTo>
                  <a:cubicBezTo>
                    <a:pt x="0" y="11038"/>
                    <a:pt x="181" y="13978"/>
                    <a:pt x="861" y="13978"/>
                  </a:cubicBezTo>
                  <a:cubicBezTo>
                    <a:pt x="887" y="13978"/>
                    <a:pt x="915" y="13974"/>
                    <a:pt x="943" y="13964"/>
                  </a:cubicBezTo>
                  <a:cubicBezTo>
                    <a:pt x="1690" y="13716"/>
                    <a:pt x="1871" y="10683"/>
                    <a:pt x="1871" y="10683"/>
                  </a:cubicBezTo>
                  <a:lnTo>
                    <a:pt x="2527" y="9325"/>
                  </a:lnTo>
                  <a:cubicBezTo>
                    <a:pt x="2527" y="9325"/>
                    <a:pt x="2573" y="16816"/>
                    <a:pt x="3387" y="17291"/>
                  </a:cubicBezTo>
                  <a:cubicBezTo>
                    <a:pt x="3435" y="17319"/>
                    <a:pt x="3479" y="17333"/>
                    <a:pt x="3521" y="17333"/>
                  </a:cubicBezTo>
                  <a:cubicBezTo>
                    <a:pt x="4383" y="17333"/>
                    <a:pt x="4024" y="11632"/>
                    <a:pt x="4395" y="11632"/>
                  </a:cubicBezTo>
                  <a:cubicBezTo>
                    <a:pt x="4399" y="11632"/>
                    <a:pt x="4402" y="11632"/>
                    <a:pt x="4406" y="11633"/>
                  </a:cubicBezTo>
                  <a:cubicBezTo>
                    <a:pt x="4791" y="11769"/>
                    <a:pt x="4179" y="17110"/>
                    <a:pt x="4655" y="17857"/>
                  </a:cubicBezTo>
                  <a:cubicBezTo>
                    <a:pt x="4820" y="18109"/>
                    <a:pt x="4966" y="18216"/>
                    <a:pt x="5095" y="18216"/>
                  </a:cubicBezTo>
                  <a:cubicBezTo>
                    <a:pt x="5337" y="18216"/>
                    <a:pt x="5518" y="17839"/>
                    <a:pt x="5651" y="17337"/>
                  </a:cubicBezTo>
                  <a:cubicBezTo>
                    <a:pt x="5877" y="16590"/>
                    <a:pt x="5786" y="11656"/>
                    <a:pt x="6148" y="11543"/>
                  </a:cubicBezTo>
                  <a:cubicBezTo>
                    <a:pt x="6153" y="11541"/>
                    <a:pt x="6157" y="11541"/>
                    <a:pt x="6161" y="11541"/>
                  </a:cubicBezTo>
                  <a:cubicBezTo>
                    <a:pt x="6519" y="11541"/>
                    <a:pt x="5886" y="17565"/>
                    <a:pt x="6737" y="17744"/>
                  </a:cubicBezTo>
                  <a:cubicBezTo>
                    <a:pt x="6748" y="17747"/>
                    <a:pt x="6760" y="17748"/>
                    <a:pt x="6771" y="17748"/>
                  </a:cubicBezTo>
                  <a:cubicBezTo>
                    <a:pt x="7571" y="17748"/>
                    <a:pt x="7444" y="11473"/>
                    <a:pt x="7868" y="11362"/>
                  </a:cubicBezTo>
                  <a:cubicBezTo>
                    <a:pt x="7872" y="11361"/>
                    <a:pt x="7876" y="11360"/>
                    <a:pt x="7879" y="11360"/>
                  </a:cubicBezTo>
                  <a:cubicBezTo>
                    <a:pt x="8263" y="11360"/>
                    <a:pt x="7437" y="17084"/>
                    <a:pt x="8062" y="17084"/>
                  </a:cubicBezTo>
                  <a:cubicBezTo>
                    <a:pt x="8092" y="17084"/>
                    <a:pt x="8126" y="17070"/>
                    <a:pt x="8163" y="17042"/>
                  </a:cubicBezTo>
                  <a:cubicBezTo>
                    <a:pt x="8593" y="16726"/>
                    <a:pt x="9883" y="11181"/>
                    <a:pt x="9204" y="8918"/>
                  </a:cubicBezTo>
                  <a:lnTo>
                    <a:pt x="9249" y="476"/>
                  </a:lnTo>
                  <a:lnTo>
                    <a:pt x="2075" y="0"/>
                  </a:ln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17" name="Google Shape;617;p41"/>
            <p:cNvSpPr/>
            <p:nvPr/>
          </p:nvSpPr>
          <p:spPr>
            <a:xfrm>
              <a:off x="4018750" y="1178950"/>
              <a:ext cx="688050" cy="1669225"/>
            </a:xfrm>
            <a:custGeom>
              <a:avLst/>
              <a:gdLst/>
              <a:ahLst/>
              <a:cxnLst/>
              <a:rect l="l" t="t" r="r" b="b"/>
              <a:pathLst>
                <a:path w="27522" h="66769" extrusionOk="0">
                  <a:moveTo>
                    <a:pt x="7442" y="0"/>
                  </a:moveTo>
                  <a:cubicBezTo>
                    <a:pt x="7279" y="0"/>
                    <a:pt x="7122" y="24"/>
                    <a:pt x="6971" y="72"/>
                  </a:cubicBezTo>
                  <a:cubicBezTo>
                    <a:pt x="2377" y="1543"/>
                    <a:pt x="1" y="5255"/>
                    <a:pt x="1268" y="11795"/>
                  </a:cubicBezTo>
                  <a:cubicBezTo>
                    <a:pt x="2536" y="18336"/>
                    <a:pt x="11294" y="35808"/>
                    <a:pt x="11294" y="35808"/>
                  </a:cubicBezTo>
                  <a:lnTo>
                    <a:pt x="13897" y="65976"/>
                  </a:lnTo>
                  <a:lnTo>
                    <a:pt x="25847" y="66769"/>
                  </a:lnTo>
                  <a:cubicBezTo>
                    <a:pt x="25847" y="66769"/>
                    <a:pt x="27521" y="41602"/>
                    <a:pt x="26322" y="34043"/>
                  </a:cubicBezTo>
                  <a:cubicBezTo>
                    <a:pt x="25157" y="26723"/>
                    <a:pt x="12934" y="0"/>
                    <a:pt x="7442"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18" name="Google Shape;618;p41"/>
            <p:cNvSpPr/>
            <p:nvPr/>
          </p:nvSpPr>
          <p:spPr>
            <a:xfrm>
              <a:off x="4071950" y="5173025"/>
              <a:ext cx="746300" cy="294250"/>
            </a:xfrm>
            <a:custGeom>
              <a:avLst/>
              <a:gdLst/>
              <a:ahLst/>
              <a:cxnLst/>
              <a:rect l="l" t="t" r="r" b="b"/>
              <a:pathLst>
                <a:path w="29852" h="11770" extrusionOk="0">
                  <a:moveTo>
                    <a:pt x="11248" y="1"/>
                  </a:moveTo>
                  <a:lnTo>
                    <a:pt x="0" y="861"/>
                  </a:lnTo>
                  <a:lnTo>
                    <a:pt x="815" y="6473"/>
                  </a:lnTo>
                  <a:lnTo>
                    <a:pt x="1607" y="11769"/>
                  </a:lnTo>
                  <a:lnTo>
                    <a:pt x="29852" y="11769"/>
                  </a:lnTo>
                  <a:cubicBezTo>
                    <a:pt x="28290" y="9438"/>
                    <a:pt x="25869" y="7809"/>
                    <a:pt x="23130" y="7265"/>
                  </a:cubicBezTo>
                  <a:cubicBezTo>
                    <a:pt x="21093" y="6835"/>
                    <a:pt x="19102" y="6224"/>
                    <a:pt x="17200" y="5432"/>
                  </a:cubicBezTo>
                  <a:cubicBezTo>
                    <a:pt x="11429" y="2943"/>
                    <a:pt x="11248" y="1"/>
                    <a:pt x="11248"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19" name="Google Shape;619;p41"/>
            <p:cNvSpPr/>
            <p:nvPr/>
          </p:nvSpPr>
          <p:spPr>
            <a:xfrm>
              <a:off x="4092300" y="5308825"/>
              <a:ext cx="725950" cy="157875"/>
            </a:xfrm>
            <a:custGeom>
              <a:avLst/>
              <a:gdLst/>
              <a:ahLst/>
              <a:cxnLst/>
              <a:rect l="l" t="t" r="r" b="b"/>
              <a:pathLst>
                <a:path w="29038" h="6315" extrusionOk="0">
                  <a:moveTo>
                    <a:pt x="16386" y="0"/>
                  </a:moveTo>
                  <a:cubicBezTo>
                    <a:pt x="15278" y="1200"/>
                    <a:pt x="14146" y="2694"/>
                    <a:pt x="13625" y="4165"/>
                  </a:cubicBezTo>
                  <a:cubicBezTo>
                    <a:pt x="6836" y="3576"/>
                    <a:pt x="2694" y="1811"/>
                    <a:pt x="1" y="1041"/>
                  </a:cubicBezTo>
                  <a:lnTo>
                    <a:pt x="1" y="1041"/>
                  </a:lnTo>
                  <a:lnTo>
                    <a:pt x="793" y="6315"/>
                  </a:lnTo>
                  <a:lnTo>
                    <a:pt x="29038" y="6315"/>
                  </a:lnTo>
                  <a:cubicBezTo>
                    <a:pt x="27476" y="4006"/>
                    <a:pt x="25055" y="2377"/>
                    <a:pt x="22316" y="1833"/>
                  </a:cubicBezTo>
                  <a:cubicBezTo>
                    <a:pt x="20279" y="1403"/>
                    <a:pt x="18288" y="792"/>
                    <a:pt x="16386"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0" name="Google Shape;620;p41"/>
            <p:cNvSpPr/>
            <p:nvPr/>
          </p:nvSpPr>
          <p:spPr>
            <a:xfrm>
              <a:off x="3777725" y="2730475"/>
              <a:ext cx="674450" cy="2621925"/>
            </a:xfrm>
            <a:custGeom>
              <a:avLst/>
              <a:gdLst/>
              <a:ahLst/>
              <a:cxnLst/>
              <a:rect l="l" t="t" r="r" b="b"/>
              <a:pathLst>
                <a:path w="26978" h="104877" extrusionOk="0">
                  <a:moveTo>
                    <a:pt x="18378" y="0"/>
                  </a:moveTo>
                  <a:lnTo>
                    <a:pt x="0" y="204"/>
                  </a:lnTo>
                  <a:lnTo>
                    <a:pt x="612" y="7039"/>
                  </a:lnTo>
                  <a:lnTo>
                    <a:pt x="9257" y="104877"/>
                  </a:lnTo>
                  <a:lnTo>
                    <a:pt x="26978" y="98721"/>
                  </a:lnTo>
                  <a:lnTo>
                    <a:pt x="18989" y="7039"/>
                  </a:lnTo>
                  <a:lnTo>
                    <a:pt x="18378" y="0"/>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1" name="Google Shape;621;p41"/>
            <p:cNvSpPr/>
            <p:nvPr/>
          </p:nvSpPr>
          <p:spPr>
            <a:xfrm>
              <a:off x="3007675" y="5173025"/>
              <a:ext cx="716325" cy="294250"/>
            </a:xfrm>
            <a:custGeom>
              <a:avLst/>
              <a:gdLst/>
              <a:ahLst/>
              <a:cxnLst/>
              <a:rect l="l" t="t" r="r" b="b"/>
              <a:pathLst>
                <a:path w="28653" h="11770" extrusionOk="0">
                  <a:moveTo>
                    <a:pt x="17291" y="1"/>
                  </a:moveTo>
                  <a:lnTo>
                    <a:pt x="17291" y="1"/>
                  </a:lnTo>
                  <a:cubicBezTo>
                    <a:pt x="17291" y="1"/>
                    <a:pt x="17427" y="2943"/>
                    <a:pt x="11950" y="5432"/>
                  </a:cubicBezTo>
                  <a:cubicBezTo>
                    <a:pt x="10094" y="6224"/>
                    <a:pt x="8170" y="6835"/>
                    <a:pt x="6201" y="7265"/>
                  </a:cubicBezTo>
                  <a:cubicBezTo>
                    <a:pt x="1607" y="8261"/>
                    <a:pt x="0" y="11769"/>
                    <a:pt x="0" y="11769"/>
                  </a:cubicBezTo>
                  <a:lnTo>
                    <a:pt x="28245" y="11769"/>
                  </a:lnTo>
                  <a:lnTo>
                    <a:pt x="28426" y="6473"/>
                  </a:lnTo>
                  <a:lnTo>
                    <a:pt x="28652" y="861"/>
                  </a:lnTo>
                  <a:lnTo>
                    <a:pt x="17291" y="1"/>
                  </a:ln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2" name="Google Shape;622;p41"/>
            <p:cNvSpPr/>
            <p:nvPr/>
          </p:nvSpPr>
          <p:spPr>
            <a:xfrm>
              <a:off x="3007675" y="5308825"/>
              <a:ext cx="710675" cy="157875"/>
            </a:xfrm>
            <a:custGeom>
              <a:avLst/>
              <a:gdLst/>
              <a:ahLst/>
              <a:cxnLst/>
              <a:rect l="l" t="t" r="r" b="b"/>
              <a:pathLst>
                <a:path w="28427" h="6315" extrusionOk="0">
                  <a:moveTo>
                    <a:pt x="11950" y="0"/>
                  </a:moveTo>
                  <a:cubicBezTo>
                    <a:pt x="10094" y="792"/>
                    <a:pt x="8170" y="1403"/>
                    <a:pt x="6201" y="1833"/>
                  </a:cubicBezTo>
                  <a:cubicBezTo>
                    <a:pt x="1607" y="2829"/>
                    <a:pt x="0" y="6315"/>
                    <a:pt x="0" y="6315"/>
                  </a:cubicBezTo>
                  <a:lnTo>
                    <a:pt x="28245" y="6315"/>
                  </a:lnTo>
                  <a:lnTo>
                    <a:pt x="28426" y="1041"/>
                  </a:lnTo>
                  <a:lnTo>
                    <a:pt x="28426" y="1041"/>
                  </a:lnTo>
                  <a:cubicBezTo>
                    <a:pt x="25846" y="1811"/>
                    <a:pt x="21863" y="3576"/>
                    <a:pt x="15164" y="4165"/>
                  </a:cubicBezTo>
                  <a:cubicBezTo>
                    <a:pt x="14462" y="2694"/>
                    <a:pt x="13172" y="1200"/>
                    <a:pt x="11950"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3" name="Google Shape;623;p41"/>
            <p:cNvSpPr/>
            <p:nvPr/>
          </p:nvSpPr>
          <p:spPr>
            <a:xfrm>
              <a:off x="3284900" y="2730475"/>
              <a:ext cx="518875" cy="2621925"/>
            </a:xfrm>
            <a:custGeom>
              <a:avLst/>
              <a:gdLst/>
              <a:ahLst/>
              <a:cxnLst/>
              <a:rect l="l" t="t" r="r" b="b"/>
              <a:pathLst>
                <a:path w="20755" h="104877" extrusionOk="0">
                  <a:moveTo>
                    <a:pt x="1" y="0"/>
                  </a:moveTo>
                  <a:lnTo>
                    <a:pt x="159" y="7039"/>
                  </a:lnTo>
                  <a:lnTo>
                    <a:pt x="2332" y="98721"/>
                  </a:lnTo>
                  <a:lnTo>
                    <a:pt x="20755" y="104877"/>
                  </a:lnTo>
                  <a:lnTo>
                    <a:pt x="18559" y="7039"/>
                  </a:lnTo>
                  <a:lnTo>
                    <a:pt x="18401" y="204"/>
                  </a:lnTo>
                  <a:lnTo>
                    <a:pt x="1" y="0"/>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4" name="Google Shape;624;p41"/>
            <p:cNvSpPr/>
            <p:nvPr/>
          </p:nvSpPr>
          <p:spPr>
            <a:xfrm>
              <a:off x="3515200" y="365400"/>
              <a:ext cx="574875" cy="1005600"/>
            </a:xfrm>
            <a:custGeom>
              <a:avLst/>
              <a:gdLst/>
              <a:ahLst/>
              <a:cxnLst/>
              <a:rect l="l" t="t" r="r" b="b"/>
              <a:pathLst>
                <a:path w="22995" h="40224" extrusionOk="0">
                  <a:moveTo>
                    <a:pt x="12950" y="0"/>
                  </a:moveTo>
                  <a:cubicBezTo>
                    <a:pt x="12336" y="0"/>
                    <a:pt x="11720" y="61"/>
                    <a:pt x="11113" y="182"/>
                  </a:cubicBezTo>
                  <a:cubicBezTo>
                    <a:pt x="10592" y="295"/>
                    <a:pt x="10071" y="409"/>
                    <a:pt x="9551" y="544"/>
                  </a:cubicBezTo>
                  <a:cubicBezTo>
                    <a:pt x="6654" y="1291"/>
                    <a:pt x="4685" y="3079"/>
                    <a:pt x="3508" y="5818"/>
                  </a:cubicBezTo>
                  <a:cubicBezTo>
                    <a:pt x="2829" y="7470"/>
                    <a:pt x="2444" y="9235"/>
                    <a:pt x="2354" y="11023"/>
                  </a:cubicBezTo>
                  <a:cubicBezTo>
                    <a:pt x="2309" y="11747"/>
                    <a:pt x="2196" y="12358"/>
                    <a:pt x="1336" y="12517"/>
                  </a:cubicBezTo>
                  <a:cubicBezTo>
                    <a:pt x="1222" y="12562"/>
                    <a:pt x="1109" y="12653"/>
                    <a:pt x="1019" y="12743"/>
                  </a:cubicBezTo>
                  <a:cubicBezTo>
                    <a:pt x="91" y="13513"/>
                    <a:pt x="0" y="15663"/>
                    <a:pt x="1403" y="15957"/>
                  </a:cubicBezTo>
                  <a:cubicBezTo>
                    <a:pt x="2331" y="16138"/>
                    <a:pt x="2377" y="16704"/>
                    <a:pt x="2444" y="17360"/>
                  </a:cubicBezTo>
                  <a:cubicBezTo>
                    <a:pt x="2467" y="17586"/>
                    <a:pt x="2490" y="17813"/>
                    <a:pt x="2512" y="18039"/>
                  </a:cubicBezTo>
                  <a:cubicBezTo>
                    <a:pt x="2626" y="18831"/>
                    <a:pt x="2807" y="19623"/>
                    <a:pt x="3078" y="20393"/>
                  </a:cubicBezTo>
                  <a:cubicBezTo>
                    <a:pt x="3372" y="21207"/>
                    <a:pt x="4300" y="22045"/>
                    <a:pt x="5296" y="22520"/>
                  </a:cubicBezTo>
                  <a:cubicBezTo>
                    <a:pt x="5703" y="22724"/>
                    <a:pt x="5794" y="23244"/>
                    <a:pt x="5771" y="23720"/>
                  </a:cubicBezTo>
                  <a:cubicBezTo>
                    <a:pt x="5749" y="25055"/>
                    <a:pt x="5771" y="28110"/>
                    <a:pt x="5771" y="29445"/>
                  </a:cubicBezTo>
                  <a:cubicBezTo>
                    <a:pt x="5749" y="30124"/>
                    <a:pt x="5658" y="30192"/>
                    <a:pt x="5047" y="30396"/>
                  </a:cubicBezTo>
                  <a:cubicBezTo>
                    <a:pt x="4323" y="30622"/>
                    <a:pt x="2739" y="30803"/>
                    <a:pt x="2014" y="31075"/>
                  </a:cubicBezTo>
                  <a:cubicBezTo>
                    <a:pt x="1471" y="31256"/>
                    <a:pt x="1426" y="31709"/>
                    <a:pt x="1856" y="32116"/>
                  </a:cubicBezTo>
                  <a:cubicBezTo>
                    <a:pt x="1992" y="32229"/>
                    <a:pt x="2128" y="32342"/>
                    <a:pt x="2286" y="32433"/>
                  </a:cubicBezTo>
                  <a:cubicBezTo>
                    <a:pt x="5477" y="34809"/>
                    <a:pt x="8668" y="37186"/>
                    <a:pt x="11859" y="39562"/>
                  </a:cubicBezTo>
                  <a:cubicBezTo>
                    <a:pt x="12086" y="39720"/>
                    <a:pt x="12289" y="39901"/>
                    <a:pt x="12538" y="40037"/>
                  </a:cubicBezTo>
                  <a:cubicBezTo>
                    <a:pt x="12733" y="40160"/>
                    <a:pt x="12896" y="40223"/>
                    <a:pt x="13051" y="40223"/>
                  </a:cubicBezTo>
                  <a:cubicBezTo>
                    <a:pt x="13238" y="40223"/>
                    <a:pt x="13414" y="40132"/>
                    <a:pt x="13625" y="39947"/>
                  </a:cubicBezTo>
                  <a:cubicBezTo>
                    <a:pt x="13738" y="39811"/>
                    <a:pt x="13874" y="39698"/>
                    <a:pt x="13987" y="39562"/>
                  </a:cubicBezTo>
                  <a:cubicBezTo>
                    <a:pt x="16137" y="37072"/>
                    <a:pt x="18468" y="34787"/>
                    <a:pt x="20731" y="32433"/>
                  </a:cubicBezTo>
                  <a:cubicBezTo>
                    <a:pt x="21139" y="32026"/>
                    <a:pt x="21523" y="31573"/>
                    <a:pt x="21885" y="31120"/>
                  </a:cubicBezTo>
                  <a:cubicBezTo>
                    <a:pt x="22248" y="30690"/>
                    <a:pt x="22134" y="30419"/>
                    <a:pt x="21569" y="30283"/>
                  </a:cubicBezTo>
                  <a:cubicBezTo>
                    <a:pt x="19829" y="29911"/>
                    <a:pt x="18832" y="29726"/>
                    <a:pt x="18768" y="29726"/>
                  </a:cubicBezTo>
                  <a:cubicBezTo>
                    <a:pt x="18757" y="29726"/>
                    <a:pt x="18770" y="29730"/>
                    <a:pt x="18807" y="29740"/>
                  </a:cubicBezTo>
                  <a:cubicBezTo>
                    <a:pt x="18151" y="29604"/>
                    <a:pt x="16974" y="29581"/>
                    <a:pt x="16997" y="28970"/>
                  </a:cubicBezTo>
                  <a:cubicBezTo>
                    <a:pt x="17042" y="27590"/>
                    <a:pt x="17133" y="24512"/>
                    <a:pt x="17201" y="23131"/>
                  </a:cubicBezTo>
                  <a:cubicBezTo>
                    <a:pt x="17201" y="22814"/>
                    <a:pt x="17223" y="22452"/>
                    <a:pt x="17472" y="22248"/>
                  </a:cubicBezTo>
                  <a:cubicBezTo>
                    <a:pt x="18445" y="21479"/>
                    <a:pt x="19690" y="20008"/>
                    <a:pt x="19984" y="18786"/>
                  </a:cubicBezTo>
                  <a:cubicBezTo>
                    <a:pt x="20233" y="17722"/>
                    <a:pt x="20460" y="16681"/>
                    <a:pt x="20663" y="15640"/>
                  </a:cubicBezTo>
                  <a:cubicBezTo>
                    <a:pt x="20731" y="15233"/>
                    <a:pt x="20890" y="14961"/>
                    <a:pt x="21320" y="14893"/>
                  </a:cubicBezTo>
                  <a:cubicBezTo>
                    <a:pt x="21410" y="14870"/>
                    <a:pt x="21478" y="14848"/>
                    <a:pt x="21569" y="14803"/>
                  </a:cubicBezTo>
                  <a:cubicBezTo>
                    <a:pt x="22859" y="14191"/>
                    <a:pt x="22994" y="12404"/>
                    <a:pt x="21817" y="11611"/>
                  </a:cubicBezTo>
                  <a:cubicBezTo>
                    <a:pt x="21591" y="11453"/>
                    <a:pt x="21342" y="11317"/>
                    <a:pt x="21116" y="11204"/>
                  </a:cubicBezTo>
                  <a:cubicBezTo>
                    <a:pt x="21093" y="10955"/>
                    <a:pt x="21071" y="10751"/>
                    <a:pt x="21071" y="10525"/>
                  </a:cubicBezTo>
                  <a:cubicBezTo>
                    <a:pt x="21093" y="9212"/>
                    <a:pt x="20980" y="7922"/>
                    <a:pt x="20776" y="6632"/>
                  </a:cubicBezTo>
                  <a:cubicBezTo>
                    <a:pt x="20573" y="5320"/>
                    <a:pt x="20075" y="4052"/>
                    <a:pt x="19305" y="2921"/>
                  </a:cubicBezTo>
                  <a:cubicBezTo>
                    <a:pt x="18626" y="1902"/>
                    <a:pt x="17653" y="1133"/>
                    <a:pt x="16522" y="703"/>
                  </a:cubicBezTo>
                  <a:cubicBezTo>
                    <a:pt x="15379" y="237"/>
                    <a:pt x="14166" y="0"/>
                    <a:pt x="12950" y="0"/>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5" name="Google Shape;625;p41"/>
            <p:cNvSpPr/>
            <p:nvPr/>
          </p:nvSpPr>
          <p:spPr>
            <a:xfrm>
              <a:off x="3478425" y="238100"/>
              <a:ext cx="574300" cy="420175"/>
            </a:xfrm>
            <a:custGeom>
              <a:avLst/>
              <a:gdLst/>
              <a:ahLst/>
              <a:cxnLst/>
              <a:rect l="l" t="t" r="r" b="b"/>
              <a:pathLst>
                <a:path w="22972" h="16807" extrusionOk="0">
                  <a:moveTo>
                    <a:pt x="6971" y="0"/>
                  </a:moveTo>
                  <a:cubicBezTo>
                    <a:pt x="6619" y="0"/>
                    <a:pt x="6265" y="56"/>
                    <a:pt x="5907" y="182"/>
                  </a:cubicBezTo>
                  <a:cubicBezTo>
                    <a:pt x="5228" y="408"/>
                    <a:pt x="4594" y="770"/>
                    <a:pt x="4051" y="1246"/>
                  </a:cubicBezTo>
                  <a:cubicBezTo>
                    <a:pt x="2648" y="2491"/>
                    <a:pt x="2309" y="3848"/>
                    <a:pt x="2739" y="5659"/>
                  </a:cubicBezTo>
                  <a:cubicBezTo>
                    <a:pt x="2784" y="5750"/>
                    <a:pt x="2807" y="5840"/>
                    <a:pt x="2829" y="5931"/>
                  </a:cubicBezTo>
                  <a:cubicBezTo>
                    <a:pt x="2852" y="6112"/>
                    <a:pt x="2761" y="6270"/>
                    <a:pt x="2603" y="6338"/>
                  </a:cubicBezTo>
                  <a:cubicBezTo>
                    <a:pt x="2399" y="6428"/>
                    <a:pt x="2195" y="6519"/>
                    <a:pt x="2014" y="6632"/>
                  </a:cubicBezTo>
                  <a:cubicBezTo>
                    <a:pt x="226" y="7854"/>
                    <a:pt x="0" y="9778"/>
                    <a:pt x="1403" y="11362"/>
                  </a:cubicBezTo>
                  <a:cubicBezTo>
                    <a:pt x="1765" y="11770"/>
                    <a:pt x="2218" y="12109"/>
                    <a:pt x="2716" y="12335"/>
                  </a:cubicBezTo>
                  <a:cubicBezTo>
                    <a:pt x="3214" y="12584"/>
                    <a:pt x="3508" y="13105"/>
                    <a:pt x="3440" y="13625"/>
                  </a:cubicBezTo>
                  <a:cubicBezTo>
                    <a:pt x="3440" y="14259"/>
                    <a:pt x="3440" y="14870"/>
                    <a:pt x="3485" y="15504"/>
                  </a:cubicBezTo>
                  <a:cubicBezTo>
                    <a:pt x="3463" y="15776"/>
                    <a:pt x="3485" y="16047"/>
                    <a:pt x="3508" y="16319"/>
                  </a:cubicBezTo>
                  <a:cubicBezTo>
                    <a:pt x="3548" y="16597"/>
                    <a:pt x="3780" y="16806"/>
                    <a:pt x="4051" y="16806"/>
                  </a:cubicBezTo>
                  <a:cubicBezTo>
                    <a:pt x="4088" y="16806"/>
                    <a:pt x="4126" y="16802"/>
                    <a:pt x="4164" y="16794"/>
                  </a:cubicBezTo>
                  <a:cubicBezTo>
                    <a:pt x="4527" y="16794"/>
                    <a:pt x="4843" y="16545"/>
                    <a:pt x="4957" y="16206"/>
                  </a:cubicBezTo>
                  <a:cubicBezTo>
                    <a:pt x="5070" y="15776"/>
                    <a:pt x="5138" y="15346"/>
                    <a:pt x="5138" y="14893"/>
                  </a:cubicBezTo>
                  <a:cubicBezTo>
                    <a:pt x="5183" y="14463"/>
                    <a:pt x="5183" y="14010"/>
                    <a:pt x="5251" y="13580"/>
                  </a:cubicBezTo>
                  <a:cubicBezTo>
                    <a:pt x="5271" y="13380"/>
                    <a:pt x="5432" y="13233"/>
                    <a:pt x="5626" y="13233"/>
                  </a:cubicBezTo>
                  <a:cubicBezTo>
                    <a:pt x="5651" y="13233"/>
                    <a:pt x="5677" y="13236"/>
                    <a:pt x="5703" y="13241"/>
                  </a:cubicBezTo>
                  <a:cubicBezTo>
                    <a:pt x="5794" y="13241"/>
                    <a:pt x="5884" y="13241"/>
                    <a:pt x="5975" y="13263"/>
                  </a:cubicBezTo>
                  <a:cubicBezTo>
                    <a:pt x="6390" y="13297"/>
                    <a:pt x="6806" y="13313"/>
                    <a:pt x="7221" y="13313"/>
                  </a:cubicBezTo>
                  <a:cubicBezTo>
                    <a:pt x="9071" y="13313"/>
                    <a:pt x="10914" y="12986"/>
                    <a:pt x="12651" y="12358"/>
                  </a:cubicBezTo>
                  <a:cubicBezTo>
                    <a:pt x="13851" y="11951"/>
                    <a:pt x="14937" y="11385"/>
                    <a:pt x="16092" y="10887"/>
                  </a:cubicBezTo>
                  <a:cubicBezTo>
                    <a:pt x="16612" y="10638"/>
                    <a:pt x="17110" y="10366"/>
                    <a:pt x="17653" y="10140"/>
                  </a:cubicBezTo>
                  <a:cubicBezTo>
                    <a:pt x="17732" y="10100"/>
                    <a:pt x="17816" y="10082"/>
                    <a:pt x="17897" y="10082"/>
                  </a:cubicBezTo>
                  <a:cubicBezTo>
                    <a:pt x="18092" y="10082"/>
                    <a:pt x="18275" y="10190"/>
                    <a:pt x="18355" y="10366"/>
                  </a:cubicBezTo>
                  <a:cubicBezTo>
                    <a:pt x="18785" y="10955"/>
                    <a:pt x="19283" y="11453"/>
                    <a:pt x="19871" y="11860"/>
                  </a:cubicBezTo>
                  <a:cubicBezTo>
                    <a:pt x="20527" y="12358"/>
                    <a:pt x="20957" y="13082"/>
                    <a:pt x="21093" y="13897"/>
                  </a:cubicBezTo>
                  <a:cubicBezTo>
                    <a:pt x="21161" y="14327"/>
                    <a:pt x="21206" y="14734"/>
                    <a:pt x="21297" y="15164"/>
                  </a:cubicBezTo>
                  <a:cubicBezTo>
                    <a:pt x="21297" y="15523"/>
                    <a:pt x="21592" y="15803"/>
                    <a:pt x="21925" y="15803"/>
                  </a:cubicBezTo>
                  <a:cubicBezTo>
                    <a:pt x="21949" y="15803"/>
                    <a:pt x="21974" y="15801"/>
                    <a:pt x="21998" y="15798"/>
                  </a:cubicBezTo>
                  <a:cubicBezTo>
                    <a:pt x="22089" y="15798"/>
                    <a:pt x="22180" y="15798"/>
                    <a:pt x="22270" y="15776"/>
                  </a:cubicBezTo>
                  <a:cubicBezTo>
                    <a:pt x="22655" y="15776"/>
                    <a:pt x="22949" y="15481"/>
                    <a:pt x="22949" y="15097"/>
                  </a:cubicBezTo>
                  <a:cubicBezTo>
                    <a:pt x="22972" y="14780"/>
                    <a:pt x="22972" y="14440"/>
                    <a:pt x="22949" y="14101"/>
                  </a:cubicBezTo>
                  <a:cubicBezTo>
                    <a:pt x="22926" y="13082"/>
                    <a:pt x="22858" y="12064"/>
                    <a:pt x="22813" y="11023"/>
                  </a:cubicBezTo>
                  <a:lnTo>
                    <a:pt x="22813" y="11023"/>
                  </a:lnTo>
                  <a:cubicBezTo>
                    <a:pt x="22813" y="11023"/>
                    <a:pt x="22823" y="11033"/>
                    <a:pt x="22830" y="11033"/>
                  </a:cubicBezTo>
                  <a:cubicBezTo>
                    <a:pt x="22833" y="11033"/>
                    <a:pt x="22836" y="11030"/>
                    <a:pt x="22836" y="11023"/>
                  </a:cubicBezTo>
                  <a:cubicBezTo>
                    <a:pt x="22813" y="9936"/>
                    <a:pt x="22858" y="8760"/>
                    <a:pt x="22791" y="7696"/>
                  </a:cubicBezTo>
                  <a:cubicBezTo>
                    <a:pt x="22700" y="6202"/>
                    <a:pt x="22496" y="4912"/>
                    <a:pt x="21863" y="3554"/>
                  </a:cubicBezTo>
                  <a:cubicBezTo>
                    <a:pt x="21268" y="2293"/>
                    <a:pt x="20330" y="1606"/>
                    <a:pt x="19093" y="1606"/>
                  </a:cubicBezTo>
                  <a:cubicBezTo>
                    <a:pt x="18776" y="1606"/>
                    <a:pt x="18439" y="1651"/>
                    <a:pt x="18083" y="1744"/>
                  </a:cubicBezTo>
                  <a:cubicBezTo>
                    <a:pt x="17936" y="1787"/>
                    <a:pt x="17808" y="1814"/>
                    <a:pt x="17691" y="1814"/>
                  </a:cubicBezTo>
                  <a:cubicBezTo>
                    <a:pt x="17501" y="1814"/>
                    <a:pt x="17337" y="1744"/>
                    <a:pt x="17155" y="1563"/>
                  </a:cubicBezTo>
                  <a:cubicBezTo>
                    <a:pt x="17033" y="1441"/>
                    <a:pt x="16910" y="1389"/>
                    <a:pt x="16783" y="1389"/>
                  </a:cubicBezTo>
                  <a:cubicBezTo>
                    <a:pt x="16043" y="1389"/>
                    <a:pt x="15219" y="3172"/>
                    <a:pt x="14252" y="3172"/>
                  </a:cubicBezTo>
                  <a:cubicBezTo>
                    <a:pt x="14187" y="3172"/>
                    <a:pt x="14121" y="3164"/>
                    <a:pt x="14055" y="3147"/>
                  </a:cubicBezTo>
                  <a:cubicBezTo>
                    <a:pt x="11592" y="2516"/>
                    <a:pt x="9336" y="0"/>
                    <a:pt x="6971" y="0"/>
                  </a:cubicBezTo>
                  <a:close/>
                </a:path>
              </a:pathLst>
            </a:custGeom>
            <a:solidFill>
              <a:srgbClr val="AD42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6" name="Google Shape;626;p41"/>
            <p:cNvSpPr/>
            <p:nvPr/>
          </p:nvSpPr>
          <p:spPr>
            <a:xfrm>
              <a:off x="3021250" y="2089800"/>
              <a:ext cx="226900" cy="92400"/>
            </a:xfrm>
            <a:custGeom>
              <a:avLst/>
              <a:gdLst/>
              <a:ahLst/>
              <a:cxnLst/>
              <a:rect l="l" t="t" r="r" b="b"/>
              <a:pathLst>
                <a:path w="9076" h="3696" extrusionOk="0">
                  <a:moveTo>
                    <a:pt x="2676" y="0"/>
                  </a:moveTo>
                  <a:cubicBezTo>
                    <a:pt x="2628" y="0"/>
                    <a:pt x="2581" y="3"/>
                    <a:pt x="2535" y="8"/>
                  </a:cubicBezTo>
                  <a:cubicBezTo>
                    <a:pt x="1336" y="143"/>
                    <a:pt x="46" y="3289"/>
                    <a:pt x="0" y="3629"/>
                  </a:cubicBezTo>
                  <a:cubicBezTo>
                    <a:pt x="0" y="3629"/>
                    <a:pt x="3000" y="3696"/>
                    <a:pt x="4972" y="3696"/>
                  </a:cubicBezTo>
                  <a:cubicBezTo>
                    <a:pt x="5563" y="3696"/>
                    <a:pt x="6062" y="3690"/>
                    <a:pt x="6360" y="3674"/>
                  </a:cubicBezTo>
                  <a:cubicBezTo>
                    <a:pt x="7650" y="3584"/>
                    <a:pt x="9076" y="2271"/>
                    <a:pt x="8646" y="1569"/>
                  </a:cubicBezTo>
                  <a:cubicBezTo>
                    <a:pt x="8518" y="1350"/>
                    <a:pt x="8238" y="1274"/>
                    <a:pt x="7912" y="1274"/>
                  </a:cubicBezTo>
                  <a:cubicBezTo>
                    <a:pt x="7198" y="1274"/>
                    <a:pt x="6270" y="1637"/>
                    <a:pt x="6270" y="1637"/>
                  </a:cubicBezTo>
                  <a:cubicBezTo>
                    <a:pt x="6270" y="1637"/>
                    <a:pt x="3940" y="0"/>
                    <a:pt x="2676"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7" name="Google Shape;627;p41"/>
            <p:cNvSpPr/>
            <p:nvPr/>
          </p:nvSpPr>
          <p:spPr>
            <a:xfrm>
              <a:off x="3196650" y="1118675"/>
              <a:ext cx="1122575" cy="2087300"/>
            </a:xfrm>
            <a:custGeom>
              <a:avLst/>
              <a:gdLst/>
              <a:ahLst/>
              <a:cxnLst/>
              <a:rect l="l" t="t" r="r" b="b"/>
              <a:pathLst>
                <a:path w="44903" h="83492" extrusionOk="0">
                  <a:moveTo>
                    <a:pt x="35049" y="1"/>
                  </a:moveTo>
                  <a:cubicBezTo>
                    <a:pt x="34640" y="1"/>
                    <a:pt x="34318" y="182"/>
                    <a:pt x="34016" y="605"/>
                  </a:cubicBezTo>
                  <a:cubicBezTo>
                    <a:pt x="33881" y="786"/>
                    <a:pt x="33699" y="944"/>
                    <a:pt x="33564" y="1102"/>
                  </a:cubicBezTo>
                  <a:cubicBezTo>
                    <a:pt x="31278" y="3773"/>
                    <a:pt x="28675" y="6104"/>
                    <a:pt x="26299" y="8662"/>
                  </a:cubicBezTo>
                  <a:cubicBezTo>
                    <a:pt x="26089" y="8882"/>
                    <a:pt x="25958" y="8990"/>
                    <a:pt x="25809" y="8990"/>
                  </a:cubicBezTo>
                  <a:cubicBezTo>
                    <a:pt x="25668" y="8990"/>
                    <a:pt x="25511" y="8894"/>
                    <a:pt x="25258" y="8707"/>
                  </a:cubicBezTo>
                  <a:cubicBezTo>
                    <a:pt x="23900" y="7711"/>
                    <a:pt x="22519" y="6693"/>
                    <a:pt x="21161" y="5651"/>
                  </a:cubicBezTo>
                  <a:cubicBezTo>
                    <a:pt x="19328" y="4248"/>
                    <a:pt x="17495" y="2800"/>
                    <a:pt x="15684" y="1329"/>
                  </a:cubicBezTo>
                  <a:cubicBezTo>
                    <a:pt x="15347" y="1008"/>
                    <a:pt x="14884" y="839"/>
                    <a:pt x="14417" y="839"/>
                  </a:cubicBezTo>
                  <a:cubicBezTo>
                    <a:pt x="14257" y="839"/>
                    <a:pt x="14097" y="858"/>
                    <a:pt x="13942" y="899"/>
                  </a:cubicBezTo>
                  <a:cubicBezTo>
                    <a:pt x="12086" y="1419"/>
                    <a:pt x="10366" y="1691"/>
                    <a:pt x="8555" y="2370"/>
                  </a:cubicBezTo>
                  <a:cubicBezTo>
                    <a:pt x="8012" y="2573"/>
                    <a:pt x="4889" y="3230"/>
                    <a:pt x="4889" y="4927"/>
                  </a:cubicBezTo>
                  <a:cubicBezTo>
                    <a:pt x="4889" y="9182"/>
                    <a:pt x="4844" y="13957"/>
                    <a:pt x="4595" y="18212"/>
                  </a:cubicBezTo>
                  <a:cubicBezTo>
                    <a:pt x="4300" y="23599"/>
                    <a:pt x="4730" y="29325"/>
                    <a:pt x="4300" y="34688"/>
                  </a:cubicBezTo>
                  <a:cubicBezTo>
                    <a:pt x="4165" y="36159"/>
                    <a:pt x="3984" y="37631"/>
                    <a:pt x="3735" y="39079"/>
                  </a:cubicBezTo>
                  <a:cubicBezTo>
                    <a:pt x="3214" y="42044"/>
                    <a:pt x="3146" y="44692"/>
                    <a:pt x="2626" y="47634"/>
                  </a:cubicBezTo>
                  <a:cubicBezTo>
                    <a:pt x="2083" y="50553"/>
                    <a:pt x="3282" y="54016"/>
                    <a:pt x="2784" y="56936"/>
                  </a:cubicBezTo>
                  <a:cubicBezTo>
                    <a:pt x="2490" y="58791"/>
                    <a:pt x="2286" y="60670"/>
                    <a:pt x="1969" y="62526"/>
                  </a:cubicBezTo>
                  <a:cubicBezTo>
                    <a:pt x="1155" y="67256"/>
                    <a:pt x="589" y="72009"/>
                    <a:pt x="227" y="76784"/>
                  </a:cubicBezTo>
                  <a:cubicBezTo>
                    <a:pt x="136" y="77780"/>
                    <a:pt x="136" y="78753"/>
                    <a:pt x="68" y="79749"/>
                  </a:cubicBezTo>
                  <a:cubicBezTo>
                    <a:pt x="0" y="80405"/>
                    <a:pt x="385" y="81016"/>
                    <a:pt x="996" y="81220"/>
                  </a:cubicBezTo>
                  <a:cubicBezTo>
                    <a:pt x="1381" y="81378"/>
                    <a:pt x="1766" y="81491"/>
                    <a:pt x="2150" y="81582"/>
                  </a:cubicBezTo>
                  <a:cubicBezTo>
                    <a:pt x="4685" y="82148"/>
                    <a:pt x="7265" y="82487"/>
                    <a:pt x="9868" y="82668"/>
                  </a:cubicBezTo>
                  <a:cubicBezTo>
                    <a:pt x="11973" y="82804"/>
                    <a:pt x="14055" y="82962"/>
                    <a:pt x="16160" y="83053"/>
                  </a:cubicBezTo>
                  <a:cubicBezTo>
                    <a:pt x="17744" y="83144"/>
                    <a:pt x="19306" y="83166"/>
                    <a:pt x="20867" y="83211"/>
                  </a:cubicBezTo>
                  <a:cubicBezTo>
                    <a:pt x="21478" y="83234"/>
                    <a:pt x="25077" y="83438"/>
                    <a:pt x="26140" y="83460"/>
                  </a:cubicBezTo>
                  <a:cubicBezTo>
                    <a:pt x="26638" y="83481"/>
                    <a:pt x="27137" y="83492"/>
                    <a:pt x="27638" y="83492"/>
                  </a:cubicBezTo>
                  <a:cubicBezTo>
                    <a:pt x="28754" y="83492"/>
                    <a:pt x="29874" y="83441"/>
                    <a:pt x="30984" y="83347"/>
                  </a:cubicBezTo>
                  <a:cubicBezTo>
                    <a:pt x="32749" y="83189"/>
                    <a:pt x="34537" y="83030"/>
                    <a:pt x="36325" y="82895"/>
                  </a:cubicBezTo>
                  <a:cubicBezTo>
                    <a:pt x="38520" y="82736"/>
                    <a:pt x="40715" y="82578"/>
                    <a:pt x="42911" y="82397"/>
                  </a:cubicBezTo>
                  <a:cubicBezTo>
                    <a:pt x="43295" y="82397"/>
                    <a:pt x="43703" y="82329"/>
                    <a:pt x="44088" y="82193"/>
                  </a:cubicBezTo>
                  <a:cubicBezTo>
                    <a:pt x="44540" y="82057"/>
                    <a:pt x="44857" y="81672"/>
                    <a:pt x="44880" y="81197"/>
                  </a:cubicBezTo>
                  <a:cubicBezTo>
                    <a:pt x="44902" y="80767"/>
                    <a:pt x="44902" y="80315"/>
                    <a:pt x="44902" y="79862"/>
                  </a:cubicBezTo>
                  <a:cubicBezTo>
                    <a:pt x="44857" y="76196"/>
                    <a:pt x="44608" y="72529"/>
                    <a:pt x="44269" y="68863"/>
                  </a:cubicBezTo>
                  <a:cubicBezTo>
                    <a:pt x="44133" y="67392"/>
                    <a:pt x="44088" y="65898"/>
                    <a:pt x="43907" y="64449"/>
                  </a:cubicBezTo>
                  <a:cubicBezTo>
                    <a:pt x="43386" y="60217"/>
                    <a:pt x="42820" y="56008"/>
                    <a:pt x="42322" y="51776"/>
                  </a:cubicBezTo>
                  <a:cubicBezTo>
                    <a:pt x="41892" y="48177"/>
                    <a:pt x="41711" y="44533"/>
                    <a:pt x="41779" y="40912"/>
                  </a:cubicBezTo>
                  <a:cubicBezTo>
                    <a:pt x="41824" y="37404"/>
                    <a:pt x="41938" y="33919"/>
                    <a:pt x="42164" y="30434"/>
                  </a:cubicBezTo>
                  <a:cubicBezTo>
                    <a:pt x="42254" y="28827"/>
                    <a:pt x="42368" y="27242"/>
                    <a:pt x="42458" y="25636"/>
                  </a:cubicBezTo>
                  <a:lnTo>
                    <a:pt x="43069" y="2777"/>
                  </a:lnTo>
                  <a:cubicBezTo>
                    <a:pt x="40693" y="1713"/>
                    <a:pt x="38203" y="967"/>
                    <a:pt x="35736" y="129"/>
                  </a:cubicBezTo>
                  <a:cubicBezTo>
                    <a:pt x="35480" y="46"/>
                    <a:pt x="35254" y="1"/>
                    <a:pt x="35049" y="1"/>
                  </a:cubicBez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8" name="Google Shape;628;p41"/>
            <p:cNvSpPr/>
            <p:nvPr/>
          </p:nvSpPr>
          <p:spPr>
            <a:xfrm>
              <a:off x="3519725" y="1114025"/>
              <a:ext cx="611075" cy="297075"/>
            </a:xfrm>
            <a:custGeom>
              <a:avLst/>
              <a:gdLst/>
              <a:ahLst/>
              <a:cxnLst/>
              <a:rect l="l" t="t" r="r" b="b"/>
              <a:pathLst>
                <a:path w="24443" h="11883" extrusionOk="0">
                  <a:moveTo>
                    <a:pt x="22064" y="0"/>
                  </a:moveTo>
                  <a:cubicBezTo>
                    <a:pt x="21673" y="0"/>
                    <a:pt x="21319" y="185"/>
                    <a:pt x="20980" y="564"/>
                  </a:cubicBezTo>
                  <a:cubicBezTo>
                    <a:pt x="20052" y="1605"/>
                    <a:pt x="19079" y="2578"/>
                    <a:pt x="18174" y="3642"/>
                  </a:cubicBezTo>
                  <a:cubicBezTo>
                    <a:pt x="16680" y="5407"/>
                    <a:pt x="15028" y="7060"/>
                    <a:pt x="13398" y="8712"/>
                  </a:cubicBezTo>
                  <a:cubicBezTo>
                    <a:pt x="13240" y="8938"/>
                    <a:pt x="12991" y="9096"/>
                    <a:pt x="12742" y="9187"/>
                  </a:cubicBezTo>
                  <a:cubicBezTo>
                    <a:pt x="12629" y="9142"/>
                    <a:pt x="12516" y="9096"/>
                    <a:pt x="12403" y="9029"/>
                  </a:cubicBezTo>
                  <a:cubicBezTo>
                    <a:pt x="9212" y="6562"/>
                    <a:pt x="5975" y="4163"/>
                    <a:pt x="2897" y="1515"/>
                  </a:cubicBezTo>
                  <a:cubicBezTo>
                    <a:pt x="2603" y="1266"/>
                    <a:pt x="2286" y="1017"/>
                    <a:pt x="1969" y="768"/>
                  </a:cubicBezTo>
                  <a:cubicBezTo>
                    <a:pt x="1850" y="664"/>
                    <a:pt x="1702" y="609"/>
                    <a:pt x="1557" y="609"/>
                  </a:cubicBezTo>
                  <a:cubicBezTo>
                    <a:pt x="1481" y="609"/>
                    <a:pt x="1405" y="624"/>
                    <a:pt x="1336" y="655"/>
                  </a:cubicBezTo>
                  <a:cubicBezTo>
                    <a:pt x="906" y="791"/>
                    <a:pt x="498" y="1017"/>
                    <a:pt x="159" y="1311"/>
                  </a:cubicBezTo>
                  <a:cubicBezTo>
                    <a:pt x="23" y="1424"/>
                    <a:pt x="0" y="1628"/>
                    <a:pt x="113" y="1786"/>
                  </a:cubicBezTo>
                  <a:cubicBezTo>
                    <a:pt x="204" y="1945"/>
                    <a:pt x="294" y="2081"/>
                    <a:pt x="408" y="2216"/>
                  </a:cubicBezTo>
                  <a:cubicBezTo>
                    <a:pt x="1947" y="4117"/>
                    <a:pt x="8035" y="8870"/>
                    <a:pt x="11226" y="11314"/>
                  </a:cubicBezTo>
                  <a:cubicBezTo>
                    <a:pt x="11720" y="11697"/>
                    <a:pt x="12303" y="11883"/>
                    <a:pt x="12885" y="11883"/>
                  </a:cubicBezTo>
                  <a:cubicBezTo>
                    <a:pt x="13609" y="11883"/>
                    <a:pt x="14330" y="11595"/>
                    <a:pt x="14870" y="11043"/>
                  </a:cubicBezTo>
                  <a:cubicBezTo>
                    <a:pt x="17902" y="7829"/>
                    <a:pt x="23990" y="1379"/>
                    <a:pt x="24194" y="994"/>
                  </a:cubicBezTo>
                  <a:cubicBezTo>
                    <a:pt x="24443" y="564"/>
                    <a:pt x="23787" y="677"/>
                    <a:pt x="23402" y="474"/>
                  </a:cubicBezTo>
                  <a:cubicBezTo>
                    <a:pt x="23243" y="383"/>
                    <a:pt x="23062" y="315"/>
                    <a:pt x="22904" y="247"/>
                  </a:cubicBezTo>
                  <a:cubicBezTo>
                    <a:pt x="22604" y="84"/>
                    <a:pt x="22326" y="0"/>
                    <a:pt x="22064"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29" name="Google Shape;629;p41"/>
            <p:cNvSpPr/>
            <p:nvPr/>
          </p:nvSpPr>
          <p:spPr>
            <a:xfrm>
              <a:off x="3124225" y="1912550"/>
              <a:ext cx="922275" cy="667500"/>
            </a:xfrm>
            <a:custGeom>
              <a:avLst/>
              <a:gdLst/>
              <a:ahLst/>
              <a:cxnLst/>
              <a:rect l="l" t="t" r="r" b="b"/>
              <a:pathLst>
                <a:path w="36891" h="26700" extrusionOk="0">
                  <a:moveTo>
                    <a:pt x="35096" y="0"/>
                  </a:moveTo>
                  <a:cubicBezTo>
                    <a:pt x="34960" y="0"/>
                    <a:pt x="34798" y="6"/>
                    <a:pt x="34605" y="14"/>
                  </a:cubicBezTo>
                  <a:cubicBezTo>
                    <a:pt x="32183" y="104"/>
                    <a:pt x="29762" y="218"/>
                    <a:pt x="27363" y="308"/>
                  </a:cubicBezTo>
                  <a:lnTo>
                    <a:pt x="17970" y="715"/>
                  </a:lnTo>
                  <a:lnTo>
                    <a:pt x="17970" y="738"/>
                  </a:lnTo>
                  <a:cubicBezTo>
                    <a:pt x="15187" y="874"/>
                    <a:pt x="12425" y="987"/>
                    <a:pt x="9642" y="1123"/>
                  </a:cubicBezTo>
                  <a:cubicBezTo>
                    <a:pt x="6700" y="1236"/>
                    <a:pt x="3735" y="1349"/>
                    <a:pt x="793" y="1485"/>
                  </a:cubicBezTo>
                  <a:cubicBezTo>
                    <a:pt x="136" y="1508"/>
                    <a:pt x="0" y="1643"/>
                    <a:pt x="23" y="2300"/>
                  </a:cubicBezTo>
                  <a:cubicBezTo>
                    <a:pt x="68" y="3884"/>
                    <a:pt x="159" y="5446"/>
                    <a:pt x="227" y="7007"/>
                  </a:cubicBezTo>
                  <a:cubicBezTo>
                    <a:pt x="453" y="12416"/>
                    <a:pt x="679" y="17825"/>
                    <a:pt x="928" y="23234"/>
                  </a:cubicBezTo>
                  <a:cubicBezTo>
                    <a:pt x="974" y="24140"/>
                    <a:pt x="1019" y="25022"/>
                    <a:pt x="1087" y="25928"/>
                  </a:cubicBezTo>
                  <a:cubicBezTo>
                    <a:pt x="1128" y="26570"/>
                    <a:pt x="1208" y="26700"/>
                    <a:pt x="1725" y="26700"/>
                  </a:cubicBezTo>
                  <a:cubicBezTo>
                    <a:pt x="1772" y="26700"/>
                    <a:pt x="1824" y="26699"/>
                    <a:pt x="1879" y="26697"/>
                  </a:cubicBezTo>
                  <a:cubicBezTo>
                    <a:pt x="3237" y="26652"/>
                    <a:pt x="4572" y="26584"/>
                    <a:pt x="5907" y="26516"/>
                  </a:cubicBezTo>
                  <a:cubicBezTo>
                    <a:pt x="9981" y="26335"/>
                    <a:pt x="14055" y="26154"/>
                    <a:pt x="18129" y="25973"/>
                  </a:cubicBezTo>
                  <a:cubicBezTo>
                    <a:pt x="23447" y="25746"/>
                    <a:pt x="28766" y="25520"/>
                    <a:pt x="34084" y="25294"/>
                  </a:cubicBezTo>
                  <a:cubicBezTo>
                    <a:pt x="34763" y="25249"/>
                    <a:pt x="35442" y="25226"/>
                    <a:pt x="36099" y="25158"/>
                  </a:cubicBezTo>
                  <a:cubicBezTo>
                    <a:pt x="36800" y="25113"/>
                    <a:pt x="36891" y="25022"/>
                    <a:pt x="36891" y="24366"/>
                  </a:cubicBezTo>
                  <a:cubicBezTo>
                    <a:pt x="36891" y="23868"/>
                    <a:pt x="36868" y="23370"/>
                    <a:pt x="36845" y="22895"/>
                  </a:cubicBezTo>
                  <a:cubicBezTo>
                    <a:pt x="36710" y="19749"/>
                    <a:pt x="36551" y="16626"/>
                    <a:pt x="36393" y="13503"/>
                  </a:cubicBezTo>
                  <a:cubicBezTo>
                    <a:pt x="36212" y="9383"/>
                    <a:pt x="36031" y="5264"/>
                    <a:pt x="35850" y="1145"/>
                  </a:cubicBezTo>
                  <a:cubicBezTo>
                    <a:pt x="35812" y="162"/>
                    <a:pt x="35790" y="0"/>
                    <a:pt x="35096"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0" name="Google Shape;630;p41"/>
            <p:cNvSpPr/>
            <p:nvPr/>
          </p:nvSpPr>
          <p:spPr>
            <a:xfrm>
              <a:off x="3232850" y="2034775"/>
              <a:ext cx="277275" cy="430525"/>
            </a:xfrm>
            <a:custGeom>
              <a:avLst/>
              <a:gdLst/>
              <a:ahLst/>
              <a:cxnLst/>
              <a:rect l="l" t="t" r="r" b="b"/>
              <a:pathLst>
                <a:path w="11091" h="17221" extrusionOk="0">
                  <a:moveTo>
                    <a:pt x="7874" y="0"/>
                  </a:moveTo>
                  <a:cubicBezTo>
                    <a:pt x="7784" y="0"/>
                    <a:pt x="7695" y="5"/>
                    <a:pt x="7605" y="13"/>
                  </a:cubicBezTo>
                  <a:cubicBezTo>
                    <a:pt x="5772" y="59"/>
                    <a:pt x="4550" y="466"/>
                    <a:pt x="3373" y="1620"/>
                  </a:cubicBezTo>
                  <a:cubicBezTo>
                    <a:pt x="2196" y="2797"/>
                    <a:pt x="1313" y="4246"/>
                    <a:pt x="816" y="5830"/>
                  </a:cubicBezTo>
                  <a:cubicBezTo>
                    <a:pt x="137" y="8002"/>
                    <a:pt x="69" y="10266"/>
                    <a:pt x="23" y="12506"/>
                  </a:cubicBezTo>
                  <a:cubicBezTo>
                    <a:pt x="23" y="13525"/>
                    <a:pt x="1" y="14543"/>
                    <a:pt x="272" y="15516"/>
                  </a:cubicBezTo>
                  <a:cubicBezTo>
                    <a:pt x="363" y="15833"/>
                    <a:pt x="476" y="16127"/>
                    <a:pt x="635" y="16422"/>
                  </a:cubicBezTo>
                  <a:cubicBezTo>
                    <a:pt x="913" y="16937"/>
                    <a:pt x="1525" y="17221"/>
                    <a:pt x="2166" y="17221"/>
                  </a:cubicBezTo>
                  <a:cubicBezTo>
                    <a:pt x="2567" y="17221"/>
                    <a:pt x="2979" y="17109"/>
                    <a:pt x="3328" y="16874"/>
                  </a:cubicBezTo>
                  <a:cubicBezTo>
                    <a:pt x="4247" y="16284"/>
                    <a:pt x="5334" y="15968"/>
                    <a:pt x="6449" y="15968"/>
                  </a:cubicBezTo>
                  <a:cubicBezTo>
                    <a:pt x="6487" y="15968"/>
                    <a:pt x="6526" y="15968"/>
                    <a:pt x="6564" y="15969"/>
                  </a:cubicBezTo>
                  <a:cubicBezTo>
                    <a:pt x="7105" y="15989"/>
                    <a:pt x="7673" y="16084"/>
                    <a:pt x="8218" y="16084"/>
                  </a:cubicBezTo>
                  <a:cubicBezTo>
                    <a:pt x="8904" y="16084"/>
                    <a:pt x="9555" y="15933"/>
                    <a:pt x="10072" y="15290"/>
                  </a:cubicBezTo>
                  <a:cubicBezTo>
                    <a:pt x="10321" y="14973"/>
                    <a:pt x="10502" y="14588"/>
                    <a:pt x="10547" y="14181"/>
                  </a:cubicBezTo>
                  <a:cubicBezTo>
                    <a:pt x="11091" y="10288"/>
                    <a:pt x="11045" y="6350"/>
                    <a:pt x="10457" y="2480"/>
                  </a:cubicBezTo>
                  <a:cubicBezTo>
                    <a:pt x="10366" y="1779"/>
                    <a:pt x="10208" y="1032"/>
                    <a:pt x="9597" y="534"/>
                  </a:cubicBezTo>
                  <a:cubicBezTo>
                    <a:pt x="9084" y="198"/>
                    <a:pt x="8484" y="0"/>
                    <a:pt x="7874" y="0"/>
                  </a:cubicBezTo>
                  <a:close/>
                </a:path>
              </a:pathLst>
            </a:custGeom>
            <a:solidFill>
              <a:srgbClr val="FFFFFF">
                <a:alpha val="1695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1" name="Google Shape;631;p41"/>
            <p:cNvSpPr/>
            <p:nvPr/>
          </p:nvSpPr>
          <p:spPr>
            <a:xfrm rot="-1640950">
              <a:off x="3498658" y="2140552"/>
              <a:ext cx="88848" cy="72448"/>
            </a:xfrm>
            <a:custGeom>
              <a:avLst/>
              <a:gdLst/>
              <a:ahLst/>
              <a:cxnLst/>
              <a:rect l="l" t="t" r="r" b="b"/>
              <a:pathLst>
                <a:path w="3554" h="2898" extrusionOk="0">
                  <a:moveTo>
                    <a:pt x="3056" y="1"/>
                  </a:moveTo>
                  <a:lnTo>
                    <a:pt x="0" y="2490"/>
                  </a:lnTo>
                  <a:lnTo>
                    <a:pt x="521" y="2898"/>
                  </a:lnTo>
                  <a:lnTo>
                    <a:pt x="3554" y="431"/>
                  </a:lnTo>
                  <a:lnTo>
                    <a:pt x="3056" y="1"/>
                  </a:lnTo>
                  <a:close/>
                </a:path>
              </a:pathLst>
            </a:custGeom>
            <a:solidFill>
              <a:srgbClr val="FFFFFF">
                <a:alpha val="1695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2" name="Google Shape;632;p41"/>
            <p:cNvSpPr/>
            <p:nvPr/>
          </p:nvSpPr>
          <p:spPr>
            <a:xfrm>
              <a:off x="3651550" y="2012450"/>
              <a:ext cx="302725" cy="409600"/>
            </a:xfrm>
            <a:custGeom>
              <a:avLst/>
              <a:gdLst/>
              <a:ahLst/>
              <a:cxnLst/>
              <a:rect l="l" t="t" r="r" b="b"/>
              <a:pathLst>
                <a:path w="12109" h="16384" extrusionOk="0">
                  <a:moveTo>
                    <a:pt x="3651" y="1"/>
                  </a:moveTo>
                  <a:cubicBezTo>
                    <a:pt x="3300" y="1"/>
                    <a:pt x="2930" y="25"/>
                    <a:pt x="2535" y="69"/>
                  </a:cubicBezTo>
                  <a:cubicBezTo>
                    <a:pt x="1834" y="114"/>
                    <a:pt x="1177" y="408"/>
                    <a:pt x="657" y="884"/>
                  </a:cubicBezTo>
                  <a:cubicBezTo>
                    <a:pt x="114" y="1450"/>
                    <a:pt x="68" y="2219"/>
                    <a:pt x="46" y="2921"/>
                  </a:cubicBezTo>
                  <a:cubicBezTo>
                    <a:pt x="1" y="6836"/>
                    <a:pt x="544" y="10751"/>
                    <a:pt x="1607" y="14531"/>
                  </a:cubicBezTo>
                  <a:cubicBezTo>
                    <a:pt x="1721" y="14916"/>
                    <a:pt x="1947" y="15278"/>
                    <a:pt x="2241" y="15549"/>
                  </a:cubicBezTo>
                  <a:cubicBezTo>
                    <a:pt x="2703" y="15973"/>
                    <a:pt x="3198" y="16110"/>
                    <a:pt x="3709" y="16110"/>
                  </a:cubicBezTo>
                  <a:cubicBezTo>
                    <a:pt x="4398" y="16110"/>
                    <a:pt x="5115" y="15860"/>
                    <a:pt x="5817" y="15730"/>
                  </a:cubicBezTo>
                  <a:cubicBezTo>
                    <a:pt x="6121" y="15682"/>
                    <a:pt x="6428" y="15657"/>
                    <a:pt x="6733" y="15657"/>
                  </a:cubicBezTo>
                  <a:cubicBezTo>
                    <a:pt x="7562" y="15657"/>
                    <a:pt x="8383" y="15836"/>
                    <a:pt x="9144" y="16183"/>
                  </a:cubicBezTo>
                  <a:cubicBezTo>
                    <a:pt x="9423" y="16319"/>
                    <a:pt x="9731" y="16383"/>
                    <a:pt x="10035" y="16383"/>
                  </a:cubicBezTo>
                  <a:cubicBezTo>
                    <a:pt x="10789" y="16383"/>
                    <a:pt x="11521" y="15991"/>
                    <a:pt x="11747" y="15346"/>
                  </a:cubicBezTo>
                  <a:cubicBezTo>
                    <a:pt x="11860" y="15029"/>
                    <a:pt x="11928" y="14735"/>
                    <a:pt x="11973" y="14418"/>
                  </a:cubicBezTo>
                  <a:cubicBezTo>
                    <a:pt x="12109" y="13399"/>
                    <a:pt x="11950" y="12381"/>
                    <a:pt x="11792" y="11385"/>
                  </a:cubicBezTo>
                  <a:cubicBezTo>
                    <a:pt x="11430" y="9190"/>
                    <a:pt x="11068" y="6949"/>
                    <a:pt x="10072" y="4890"/>
                  </a:cubicBezTo>
                  <a:cubicBezTo>
                    <a:pt x="9348" y="3373"/>
                    <a:pt x="8284" y="2083"/>
                    <a:pt x="6971" y="1087"/>
                  </a:cubicBezTo>
                  <a:cubicBezTo>
                    <a:pt x="5927" y="309"/>
                    <a:pt x="4911" y="1"/>
                    <a:pt x="3651" y="1"/>
                  </a:cubicBezTo>
                  <a:close/>
                </a:path>
              </a:pathLst>
            </a:custGeom>
            <a:solidFill>
              <a:srgbClr val="FFFFFF">
                <a:alpha val="1695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3" name="Google Shape;633;p41"/>
            <p:cNvSpPr/>
            <p:nvPr/>
          </p:nvSpPr>
          <p:spPr>
            <a:xfrm rot="1277825">
              <a:off x="3568973" y="2138476"/>
              <a:ext cx="95099" cy="62824"/>
            </a:xfrm>
            <a:custGeom>
              <a:avLst/>
              <a:gdLst/>
              <a:ahLst/>
              <a:cxnLst/>
              <a:rect l="l" t="t" r="r" b="b"/>
              <a:pathLst>
                <a:path w="3804" h="2513" extrusionOk="0">
                  <a:moveTo>
                    <a:pt x="454" y="0"/>
                  </a:moveTo>
                  <a:lnTo>
                    <a:pt x="1" y="475"/>
                  </a:lnTo>
                  <a:lnTo>
                    <a:pt x="3350" y="2512"/>
                  </a:lnTo>
                  <a:lnTo>
                    <a:pt x="3803" y="2014"/>
                  </a:lnTo>
                  <a:lnTo>
                    <a:pt x="454" y="0"/>
                  </a:lnTo>
                  <a:close/>
                </a:path>
              </a:pathLst>
            </a:custGeom>
            <a:solidFill>
              <a:srgbClr val="FFFFFF">
                <a:alpha val="1695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4" name="Google Shape;634;p41"/>
            <p:cNvSpPr/>
            <p:nvPr/>
          </p:nvSpPr>
          <p:spPr>
            <a:xfrm>
              <a:off x="3551975" y="2086575"/>
              <a:ext cx="44725" cy="26050"/>
            </a:xfrm>
            <a:custGeom>
              <a:avLst/>
              <a:gdLst/>
              <a:ahLst/>
              <a:cxnLst/>
              <a:rect l="l" t="t" r="r" b="b"/>
              <a:pathLst>
                <a:path w="1789" h="1042" extrusionOk="0">
                  <a:moveTo>
                    <a:pt x="1743" y="1"/>
                  </a:moveTo>
                  <a:lnTo>
                    <a:pt x="0" y="114"/>
                  </a:lnTo>
                  <a:lnTo>
                    <a:pt x="68" y="1042"/>
                  </a:lnTo>
                  <a:lnTo>
                    <a:pt x="1788" y="906"/>
                  </a:lnTo>
                  <a:lnTo>
                    <a:pt x="1743" y="1"/>
                  </a:lnTo>
                  <a:close/>
                </a:path>
              </a:pathLst>
            </a:custGeom>
            <a:solidFill>
              <a:srgbClr val="FFFFFF">
                <a:alpha val="1695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5" name="Google Shape;635;p41"/>
            <p:cNvSpPr/>
            <p:nvPr/>
          </p:nvSpPr>
          <p:spPr>
            <a:xfrm>
              <a:off x="3548575" y="2040750"/>
              <a:ext cx="45300" cy="25500"/>
            </a:xfrm>
            <a:custGeom>
              <a:avLst/>
              <a:gdLst/>
              <a:ahLst/>
              <a:cxnLst/>
              <a:rect l="l" t="t" r="r" b="b"/>
              <a:pathLst>
                <a:path w="1812" h="1020" extrusionOk="0">
                  <a:moveTo>
                    <a:pt x="1743" y="1"/>
                  </a:moveTo>
                  <a:lnTo>
                    <a:pt x="1" y="114"/>
                  </a:lnTo>
                  <a:lnTo>
                    <a:pt x="68" y="1019"/>
                  </a:lnTo>
                  <a:lnTo>
                    <a:pt x="1811" y="906"/>
                  </a:lnTo>
                  <a:lnTo>
                    <a:pt x="1743" y="1"/>
                  </a:lnTo>
                  <a:close/>
                </a:path>
              </a:pathLst>
            </a:custGeom>
            <a:solidFill>
              <a:srgbClr val="FFFFFF">
                <a:alpha val="1695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6" name="Google Shape;636;p41"/>
            <p:cNvSpPr/>
            <p:nvPr/>
          </p:nvSpPr>
          <p:spPr>
            <a:xfrm>
              <a:off x="3545750" y="1998875"/>
              <a:ext cx="44725" cy="25500"/>
            </a:xfrm>
            <a:custGeom>
              <a:avLst/>
              <a:gdLst/>
              <a:ahLst/>
              <a:cxnLst/>
              <a:rect l="l" t="t" r="r" b="b"/>
              <a:pathLst>
                <a:path w="1789" h="1020" extrusionOk="0">
                  <a:moveTo>
                    <a:pt x="1743" y="1"/>
                  </a:moveTo>
                  <a:lnTo>
                    <a:pt x="0" y="114"/>
                  </a:lnTo>
                  <a:lnTo>
                    <a:pt x="68" y="1019"/>
                  </a:lnTo>
                  <a:lnTo>
                    <a:pt x="1788" y="906"/>
                  </a:lnTo>
                  <a:lnTo>
                    <a:pt x="1743" y="1"/>
                  </a:lnTo>
                  <a:close/>
                </a:path>
              </a:pathLst>
            </a:custGeom>
            <a:solidFill>
              <a:srgbClr val="FFFFFF">
                <a:alpha val="1695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7" name="Google Shape;637;p41"/>
            <p:cNvSpPr/>
            <p:nvPr/>
          </p:nvSpPr>
          <p:spPr>
            <a:xfrm>
              <a:off x="3708700" y="673225"/>
              <a:ext cx="39625" cy="39050"/>
            </a:xfrm>
            <a:custGeom>
              <a:avLst/>
              <a:gdLst/>
              <a:ahLst/>
              <a:cxnLst/>
              <a:rect l="l" t="t" r="r" b="b"/>
              <a:pathLst>
                <a:path w="1585" h="1562" extrusionOk="0">
                  <a:moveTo>
                    <a:pt x="770" y="0"/>
                  </a:moveTo>
                  <a:cubicBezTo>
                    <a:pt x="566" y="23"/>
                    <a:pt x="385" y="91"/>
                    <a:pt x="227" y="249"/>
                  </a:cubicBezTo>
                  <a:cubicBezTo>
                    <a:pt x="159" y="317"/>
                    <a:pt x="91" y="407"/>
                    <a:pt x="68" y="498"/>
                  </a:cubicBezTo>
                  <a:cubicBezTo>
                    <a:pt x="23" y="588"/>
                    <a:pt x="0" y="702"/>
                    <a:pt x="23" y="792"/>
                  </a:cubicBezTo>
                  <a:cubicBezTo>
                    <a:pt x="23" y="860"/>
                    <a:pt x="23" y="928"/>
                    <a:pt x="46" y="996"/>
                  </a:cubicBezTo>
                  <a:cubicBezTo>
                    <a:pt x="91" y="1132"/>
                    <a:pt x="159" y="1245"/>
                    <a:pt x="249" y="1358"/>
                  </a:cubicBezTo>
                  <a:cubicBezTo>
                    <a:pt x="317" y="1403"/>
                    <a:pt x="362" y="1426"/>
                    <a:pt x="430" y="1471"/>
                  </a:cubicBezTo>
                  <a:cubicBezTo>
                    <a:pt x="544" y="1539"/>
                    <a:pt x="679" y="1562"/>
                    <a:pt x="815" y="1562"/>
                  </a:cubicBezTo>
                  <a:cubicBezTo>
                    <a:pt x="1245" y="1539"/>
                    <a:pt x="1585" y="1200"/>
                    <a:pt x="1585" y="770"/>
                  </a:cubicBezTo>
                  <a:lnTo>
                    <a:pt x="1562" y="566"/>
                  </a:lnTo>
                  <a:cubicBezTo>
                    <a:pt x="1517" y="430"/>
                    <a:pt x="1449" y="317"/>
                    <a:pt x="1336" y="226"/>
                  </a:cubicBezTo>
                  <a:lnTo>
                    <a:pt x="1177" y="91"/>
                  </a:lnTo>
                  <a:cubicBezTo>
                    <a:pt x="1041" y="23"/>
                    <a:pt x="906" y="0"/>
                    <a:pt x="770"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8" name="Google Shape;638;p41"/>
            <p:cNvSpPr/>
            <p:nvPr/>
          </p:nvSpPr>
          <p:spPr>
            <a:xfrm>
              <a:off x="3873350" y="667550"/>
              <a:ext cx="39625" cy="39075"/>
            </a:xfrm>
            <a:custGeom>
              <a:avLst/>
              <a:gdLst/>
              <a:ahLst/>
              <a:cxnLst/>
              <a:rect l="l" t="t" r="r" b="b"/>
              <a:pathLst>
                <a:path w="1585" h="1563" extrusionOk="0">
                  <a:moveTo>
                    <a:pt x="770" y="1"/>
                  </a:moveTo>
                  <a:cubicBezTo>
                    <a:pt x="657" y="1"/>
                    <a:pt x="566" y="23"/>
                    <a:pt x="476" y="69"/>
                  </a:cubicBezTo>
                  <a:cubicBezTo>
                    <a:pt x="385" y="114"/>
                    <a:pt x="295" y="159"/>
                    <a:pt x="227" y="250"/>
                  </a:cubicBezTo>
                  <a:cubicBezTo>
                    <a:pt x="136" y="318"/>
                    <a:pt x="91" y="408"/>
                    <a:pt x="46" y="499"/>
                  </a:cubicBezTo>
                  <a:cubicBezTo>
                    <a:pt x="0" y="589"/>
                    <a:pt x="0" y="702"/>
                    <a:pt x="0" y="793"/>
                  </a:cubicBezTo>
                  <a:cubicBezTo>
                    <a:pt x="0" y="861"/>
                    <a:pt x="23" y="929"/>
                    <a:pt x="23" y="997"/>
                  </a:cubicBezTo>
                  <a:cubicBezTo>
                    <a:pt x="68" y="1132"/>
                    <a:pt x="136" y="1245"/>
                    <a:pt x="249" y="1359"/>
                  </a:cubicBezTo>
                  <a:lnTo>
                    <a:pt x="408" y="1472"/>
                  </a:lnTo>
                  <a:cubicBezTo>
                    <a:pt x="521" y="1540"/>
                    <a:pt x="657" y="1562"/>
                    <a:pt x="792" y="1562"/>
                  </a:cubicBezTo>
                  <a:cubicBezTo>
                    <a:pt x="906" y="1562"/>
                    <a:pt x="996" y="1540"/>
                    <a:pt x="1087" y="1494"/>
                  </a:cubicBezTo>
                  <a:cubicBezTo>
                    <a:pt x="1290" y="1427"/>
                    <a:pt x="1449" y="1268"/>
                    <a:pt x="1517" y="1064"/>
                  </a:cubicBezTo>
                  <a:cubicBezTo>
                    <a:pt x="1562" y="974"/>
                    <a:pt x="1585" y="861"/>
                    <a:pt x="1562" y="770"/>
                  </a:cubicBezTo>
                  <a:cubicBezTo>
                    <a:pt x="1562" y="702"/>
                    <a:pt x="1539" y="634"/>
                    <a:pt x="1539" y="567"/>
                  </a:cubicBezTo>
                  <a:cubicBezTo>
                    <a:pt x="1494" y="431"/>
                    <a:pt x="1426" y="318"/>
                    <a:pt x="1336" y="227"/>
                  </a:cubicBezTo>
                  <a:lnTo>
                    <a:pt x="1155" y="91"/>
                  </a:lnTo>
                  <a:cubicBezTo>
                    <a:pt x="1041" y="23"/>
                    <a:pt x="906" y="1"/>
                    <a:pt x="770"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39" name="Google Shape;639;p41"/>
            <p:cNvSpPr/>
            <p:nvPr/>
          </p:nvSpPr>
          <p:spPr>
            <a:xfrm>
              <a:off x="3760750" y="798825"/>
              <a:ext cx="113750" cy="55575"/>
            </a:xfrm>
            <a:custGeom>
              <a:avLst/>
              <a:gdLst/>
              <a:ahLst/>
              <a:cxnLst/>
              <a:rect l="l" t="t" r="r" b="b"/>
              <a:pathLst>
                <a:path w="4550" h="2223" extrusionOk="0">
                  <a:moveTo>
                    <a:pt x="4550" y="0"/>
                  </a:moveTo>
                  <a:cubicBezTo>
                    <a:pt x="4549" y="0"/>
                    <a:pt x="3237" y="792"/>
                    <a:pt x="1924" y="792"/>
                  </a:cubicBezTo>
                  <a:cubicBezTo>
                    <a:pt x="1851" y="798"/>
                    <a:pt x="1777" y="800"/>
                    <a:pt x="1703" y="800"/>
                  </a:cubicBezTo>
                  <a:cubicBezTo>
                    <a:pt x="1117" y="800"/>
                    <a:pt x="523" y="641"/>
                    <a:pt x="1" y="340"/>
                  </a:cubicBezTo>
                  <a:lnTo>
                    <a:pt x="1" y="340"/>
                  </a:lnTo>
                  <a:cubicBezTo>
                    <a:pt x="109" y="1427"/>
                    <a:pt x="1012" y="2222"/>
                    <a:pt x="2087" y="2222"/>
                  </a:cubicBezTo>
                  <a:cubicBezTo>
                    <a:pt x="2131" y="2222"/>
                    <a:pt x="2174" y="2221"/>
                    <a:pt x="2218" y="2218"/>
                  </a:cubicBezTo>
                  <a:cubicBezTo>
                    <a:pt x="2229" y="2218"/>
                    <a:pt x="2239" y="2218"/>
                    <a:pt x="2249" y="2218"/>
                  </a:cubicBezTo>
                  <a:cubicBezTo>
                    <a:pt x="4258" y="2218"/>
                    <a:pt x="4550" y="1"/>
                    <a:pt x="455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0" name="Google Shape;640;p41"/>
            <p:cNvSpPr/>
            <p:nvPr/>
          </p:nvSpPr>
          <p:spPr>
            <a:xfrm>
              <a:off x="3771500" y="625175"/>
              <a:ext cx="43600" cy="146300"/>
            </a:xfrm>
            <a:custGeom>
              <a:avLst/>
              <a:gdLst/>
              <a:ahLst/>
              <a:cxnLst/>
              <a:rect l="l" t="t" r="r" b="b"/>
              <a:pathLst>
                <a:path w="1744" h="5852" extrusionOk="0">
                  <a:moveTo>
                    <a:pt x="980" y="1"/>
                  </a:moveTo>
                  <a:cubicBezTo>
                    <a:pt x="931" y="1"/>
                    <a:pt x="883" y="44"/>
                    <a:pt x="883" y="111"/>
                  </a:cubicBezTo>
                  <a:cubicBezTo>
                    <a:pt x="883" y="813"/>
                    <a:pt x="1064" y="1537"/>
                    <a:pt x="1042" y="2262"/>
                  </a:cubicBezTo>
                  <a:cubicBezTo>
                    <a:pt x="1042" y="2873"/>
                    <a:pt x="906" y="3484"/>
                    <a:pt x="634" y="4049"/>
                  </a:cubicBezTo>
                  <a:cubicBezTo>
                    <a:pt x="453" y="4457"/>
                    <a:pt x="1" y="4842"/>
                    <a:pt x="204" y="5317"/>
                  </a:cubicBezTo>
                  <a:cubicBezTo>
                    <a:pt x="374" y="5724"/>
                    <a:pt x="786" y="5852"/>
                    <a:pt x="1191" y="5852"/>
                  </a:cubicBezTo>
                  <a:cubicBezTo>
                    <a:pt x="1326" y="5852"/>
                    <a:pt x="1460" y="5837"/>
                    <a:pt x="1585" y="5815"/>
                  </a:cubicBezTo>
                  <a:cubicBezTo>
                    <a:pt x="1743" y="5792"/>
                    <a:pt x="1721" y="5588"/>
                    <a:pt x="1585" y="5566"/>
                  </a:cubicBezTo>
                  <a:cubicBezTo>
                    <a:pt x="1245" y="5543"/>
                    <a:pt x="861" y="5588"/>
                    <a:pt x="612" y="5339"/>
                  </a:cubicBezTo>
                  <a:cubicBezTo>
                    <a:pt x="385" y="5091"/>
                    <a:pt x="521" y="4864"/>
                    <a:pt x="679" y="4615"/>
                  </a:cubicBezTo>
                  <a:cubicBezTo>
                    <a:pt x="951" y="4208"/>
                    <a:pt x="1132" y="3778"/>
                    <a:pt x="1245" y="3303"/>
                  </a:cubicBezTo>
                  <a:cubicBezTo>
                    <a:pt x="1336" y="2805"/>
                    <a:pt x="1381" y="2307"/>
                    <a:pt x="1336" y="1786"/>
                  </a:cubicBezTo>
                  <a:cubicBezTo>
                    <a:pt x="1313" y="1198"/>
                    <a:pt x="1223" y="632"/>
                    <a:pt x="1064" y="66"/>
                  </a:cubicBezTo>
                  <a:cubicBezTo>
                    <a:pt x="1046" y="21"/>
                    <a:pt x="1013" y="1"/>
                    <a:pt x="980"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1" name="Google Shape;641;p41"/>
            <p:cNvSpPr/>
            <p:nvPr/>
          </p:nvSpPr>
          <p:spPr>
            <a:xfrm>
              <a:off x="3553675" y="628525"/>
              <a:ext cx="499050" cy="119975"/>
            </a:xfrm>
            <a:custGeom>
              <a:avLst/>
              <a:gdLst/>
              <a:ahLst/>
              <a:cxnLst/>
              <a:rect l="l" t="t" r="r" b="b"/>
              <a:pathLst>
                <a:path w="19962" h="4799" extrusionOk="0">
                  <a:moveTo>
                    <a:pt x="15164" y="837"/>
                  </a:moveTo>
                  <a:lnTo>
                    <a:pt x="15164" y="860"/>
                  </a:lnTo>
                  <a:lnTo>
                    <a:pt x="17201" y="860"/>
                  </a:lnTo>
                  <a:cubicBezTo>
                    <a:pt x="17449" y="860"/>
                    <a:pt x="17631" y="1041"/>
                    <a:pt x="17653" y="1290"/>
                  </a:cubicBezTo>
                  <a:cubicBezTo>
                    <a:pt x="17653" y="1426"/>
                    <a:pt x="17676" y="1562"/>
                    <a:pt x="17676" y="1675"/>
                  </a:cubicBezTo>
                  <a:cubicBezTo>
                    <a:pt x="17721" y="3463"/>
                    <a:pt x="17721" y="3463"/>
                    <a:pt x="15933" y="3508"/>
                  </a:cubicBezTo>
                  <a:cubicBezTo>
                    <a:pt x="15182" y="3526"/>
                    <a:pt x="14447" y="3560"/>
                    <a:pt x="13714" y="3560"/>
                  </a:cubicBezTo>
                  <a:cubicBezTo>
                    <a:pt x="13540" y="3560"/>
                    <a:pt x="13368" y="3558"/>
                    <a:pt x="13195" y="3553"/>
                  </a:cubicBezTo>
                  <a:cubicBezTo>
                    <a:pt x="12470" y="3531"/>
                    <a:pt x="12357" y="3395"/>
                    <a:pt x="12335" y="2648"/>
                  </a:cubicBezTo>
                  <a:cubicBezTo>
                    <a:pt x="12312" y="815"/>
                    <a:pt x="12199" y="860"/>
                    <a:pt x="14077" y="837"/>
                  </a:cubicBezTo>
                  <a:close/>
                  <a:moveTo>
                    <a:pt x="6212" y="1275"/>
                  </a:moveTo>
                  <a:cubicBezTo>
                    <a:pt x="6648" y="1275"/>
                    <a:pt x="7083" y="1281"/>
                    <a:pt x="7514" y="1290"/>
                  </a:cubicBezTo>
                  <a:cubicBezTo>
                    <a:pt x="7944" y="1290"/>
                    <a:pt x="8080" y="1426"/>
                    <a:pt x="8148" y="1811"/>
                  </a:cubicBezTo>
                  <a:cubicBezTo>
                    <a:pt x="8193" y="1992"/>
                    <a:pt x="8216" y="2173"/>
                    <a:pt x="8238" y="2354"/>
                  </a:cubicBezTo>
                  <a:cubicBezTo>
                    <a:pt x="8374" y="3712"/>
                    <a:pt x="8216" y="3870"/>
                    <a:pt x="6790" y="3938"/>
                  </a:cubicBezTo>
                  <a:cubicBezTo>
                    <a:pt x="6609" y="3946"/>
                    <a:pt x="6428" y="3948"/>
                    <a:pt x="6247" y="3948"/>
                  </a:cubicBezTo>
                  <a:cubicBezTo>
                    <a:pt x="5885" y="3948"/>
                    <a:pt x="5522" y="3938"/>
                    <a:pt x="5160" y="3938"/>
                  </a:cubicBezTo>
                  <a:cubicBezTo>
                    <a:pt x="4768" y="3938"/>
                    <a:pt x="4376" y="3948"/>
                    <a:pt x="3983" y="3948"/>
                  </a:cubicBezTo>
                  <a:cubicBezTo>
                    <a:pt x="3787" y="3948"/>
                    <a:pt x="3591" y="3946"/>
                    <a:pt x="3395" y="3938"/>
                  </a:cubicBezTo>
                  <a:cubicBezTo>
                    <a:pt x="2897" y="3915"/>
                    <a:pt x="2693" y="3757"/>
                    <a:pt x="2671" y="3304"/>
                  </a:cubicBezTo>
                  <a:cubicBezTo>
                    <a:pt x="2603" y="1494"/>
                    <a:pt x="2422" y="1358"/>
                    <a:pt x="4368" y="1313"/>
                  </a:cubicBezTo>
                  <a:cubicBezTo>
                    <a:pt x="4978" y="1286"/>
                    <a:pt x="5596" y="1275"/>
                    <a:pt x="6212" y="1275"/>
                  </a:cubicBezTo>
                  <a:close/>
                  <a:moveTo>
                    <a:pt x="13376" y="0"/>
                  </a:moveTo>
                  <a:cubicBezTo>
                    <a:pt x="13014" y="0"/>
                    <a:pt x="12652" y="45"/>
                    <a:pt x="12289" y="91"/>
                  </a:cubicBezTo>
                  <a:cubicBezTo>
                    <a:pt x="11905" y="136"/>
                    <a:pt x="11588" y="294"/>
                    <a:pt x="11497" y="702"/>
                  </a:cubicBezTo>
                  <a:cubicBezTo>
                    <a:pt x="11457" y="1044"/>
                    <a:pt x="11184" y="1279"/>
                    <a:pt x="10853" y="1279"/>
                  </a:cubicBezTo>
                  <a:cubicBezTo>
                    <a:pt x="10812" y="1279"/>
                    <a:pt x="10770" y="1275"/>
                    <a:pt x="10728" y="1267"/>
                  </a:cubicBezTo>
                  <a:cubicBezTo>
                    <a:pt x="10411" y="1267"/>
                    <a:pt x="10094" y="1290"/>
                    <a:pt x="9777" y="1290"/>
                  </a:cubicBezTo>
                  <a:cubicBezTo>
                    <a:pt x="9712" y="1294"/>
                    <a:pt x="9648" y="1296"/>
                    <a:pt x="9586" y="1296"/>
                  </a:cubicBezTo>
                  <a:cubicBezTo>
                    <a:pt x="9240" y="1296"/>
                    <a:pt x="8947" y="1221"/>
                    <a:pt x="8736" y="837"/>
                  </a:cubicBezTo>
                  <a:cubicBezTo>
                    <a:pt x="8568" y="585"/>
                    <a:pt x="8283" y="450"/>
                    <a:pt x="7990" y="450"/>
                  </a:cubicBezTo>
                  <a:cubicBezTo>
                    <a:pt x="7967" y="450"/>
                    <a:pt x="7944" y="451"/>
                    <a:pt x="7921" y="453"/>
                  </a:cubicBezTo>
                  <a:cubicBezTo>
                    <a:pt x="7420" y="438"/>
                    <a:pt x="6918" y="431"/>
                    <a:pt x="6417" y="431"/>
                  </a:cubicBezTo>
                  <a:cubicBezTo>
                    <a:pt x="5334" y="431"/>
                    <a:pt x="4251" y="466"/>
                    <a:pt x="3169" y="543"/>
                  </a:cubicBezTo>
                  <a:cubicBezTo>
                    <a:pt x="2716" y="589"/>
                    <a:pt x="2241" y="656"/>
                    <a:pt x="1969" y="1064"/>
                  </a:cubicBezTo>
                  <a:cubicBezTo>
                    <a:pt x="1780" y="1317"/>
                    <a:pt x="1568" y="1393"/>
                    <a:pt x="1327" y="1393"/>
                  </a:cubicBezTo>
                  <a:cubicBezTo>
                    <a:pt x="1222" y="1393"/>
                    <a:pt x="1112" y="1379"/>
                    <a:pt x="996" y="1358"/>
                  </a:cubicBezTo>
                  <a:cubicBezTo>
                    <a:pt x="892" y="1320"/>
                    <a:pt x="780" y="1302"/>
                    <a:pt x="667" y="1302"/>
                  </a:cubicBezTo>
                  <a:cubicBezTo>
                    <a:pt x="509" y="1302"/>
                    <a:pt x="349" y="1337"/>
                    <a:pt x="204" y="1403"/>
                  </a:cubicBezTo>
                  <a:cubicBezTo>
                    <a:pt x="113" y="1494"/>
                    <a:pt x="45" y="1607"/>
                    <a:pt x="0" y="1720"/>
                  </a:cubicBezTo>
                  <a:cubicBezTo>
                    <a:pt x="0" y="1788"/>
                    <a:pt x="68" y="1901"/>
                    <a:pt x="136" y="1946"/>
                  </a:cubicBezTo>
                  <a:cubicBezTo>
                    <a:pt x="227" y="2037"/>
                    <a:pt x="340" y="2105"/>
                    <a:pt x="475" y="2128"/>
                  </a:cubicBezTo>
                  <a:cubicBezTo>
                    <a:pt x="1403" y="2173"/>
                    <a:pt x="1833" y="2512"/>
                    <a:pt x="1833" y="3531"/>
                  </a:cubicBezTo>
                  <a:cubicBezTo>
                    <a:pt x="1811" y="4368"/>
                    <a:pt x="2263" y="4708"/>
                    <a:pt x="3123" y="4775"/>
                  </a:cubicBezTo>
                  <a:cubicBezTo>
                    <a:pt x="3365" y="4783"/>
                    <a:pt x="3606" y="4786"/>
                    <a:pt x="3848" y="4786"/>
                  </a:cubicBezTo>
                  <a:cubicBezTo>
                    <a:pt x="4330" y="4786"/>
                    <a:pt x="4813" y="4775"/>
                    <a:pt x="5296" y="4775"/>
                  </a:cubicBezTo>
                  <a:lnTo>
                    <a:pt x="5296" y="4798"/>
                  </a:lnTo>
                  <a:lnTo>
                    <a:pt x="6111" y="4798"/>
                  </a:lnTo>
                  <a:cubicBezTo>
                    <a:pt x="6745" y="4753"/>
                    <a:pt x="7378" y="4753"/>
                    <a:pt x="8012" y="4662"/>
                  </a:cubicBezTo>
                  <a:cubicBezTo>
                    <a:pt x="8578" y="4640"/>
                    <a:pt x="9030" y="4187"/>
                    <a:pt x="9076" y="3621"/>
                  </a:cubicBezTo>
                  <a:cubicBezTo>
                    <a:pt x="9098" y="3485"/>
                    <a:pt x="9121" y="3372"/>
                    <a:pt x="9121" y="3236"/>
                  </a:cubicBezTo>
                  <a:cubicBezTo>
                    <a:pt x="9121" y="2467"/>
                    <a:pt x="9098" y="2376"/>
                    <a:pt x="10094" y="2354"/>
                  </a:cubicBezTo>
                  <a:cubicBezTo>
                    <a:pt x="10411" y="2354"/>
                    <a:pt x="10728" y="2354"/>
                    <a:pt x="11045" y="2376"/>
                  </a:cubicBezTo>
                  <a:cubicBezTo>
                    <a:pt x="11226" y="2376"/>
                    <a:pt x="11384" y="2512"/>
                    <a:pt x="11407" y="2693"/>
                  </a:cubicBezTo>
                  <a:cubicBezTo>
                    <a:pt x="11475" y="2920"/>
                    <a:pt x="11497" y="3146"/>
                    <a:pt x="11520" y="3350"/>
                  </a:cubicBezTo>
                  <a:cubicBezTo>
                    <a:pt x="11610" y="3983"/>
                    <a:pt x="11973" y="4278"/>
                    <a:pt x="12606" y="4368"/>
                  </a:cubicBezTo>
                  <a:cubicBezTo>
                    <a:pt x="13085" y="4428"/>
                    <a:pt x="13563" y="4451"/>
                    <a:pt x="14041" y="4451"/>
                  </a:cubicBezTo>
                  <a:cubicBezTo>
                    <a:pt x="15192" y="4451"/>
                    <a:pt x="16344" y="4319"/>
                    <a:pt x="17495" y="4255"/>
                  </a:cubicBezTo>
                  <a:cubicBezTo>
                    <a:pt x="18015" y="4232"/>
                    <a:pt x="18445" y="3825"/>
                    <a:pt x="18468" y="3304"/>
                  </a:cubicBezTo>
                  <a:cubicBezTo>
                    <a:pt x="18513" y="2942"/>
                    <a:pt x="18536" y="2580"/>
                    <a:pt x="18536" y="2241"/>
                  </a:cubicBezTo>
                  <a:cubicBezTo>
                    <a:pt x="18513" y="1856"/>
                    <a:pt x="18717" y="1516"/>
                    <a:pt x="19056" y="1358"/>
                  </a:cubicBezTo>
                  <a:cubicBezTo>
                    <a:pt x="19373" y="1200"/>
                    <a:pt x="19735" y="1086"/>
                    <a:pt x="19916" y="747"/>
                  </a:cubicBezTo>
                  <a:cubicBezTo>
                    <a:pt x="19962" y="634"/>
                    <a:pt x="19962" y="498"/>
                    <a:pt x="19916" y="385"/>
                  </a:cubicBezTo>
                  <a:cubicBezTo>
                    <a:pt x="19894" y="317"/>
                    <a:pt x="19781" y="272"/>
                    <a:pt x="19690" y="249"/>
                  </a:cubicBezTo>
                  <a:cubicBezTo>
                    <a:pt x="19643" y="235"/>
                    <a:pt x="19597" y="229"/>
                    <a:pt x="19553" y="229"/>
                  </a:cubicBezTo>
                  <a:cubicBezTo>
                    <a:pt x="19265" y="229"/>
                    <a:pt x="19034" y="483"/>
                    <a:pt x="18755" y="483"/>
                  </a:cubicBezTo>
                  <a:cubicBezTo>
                    <a:pt x="18727" y="483"/>
                    <a:pt x="18700" y="481"/>
                    <a:pt x="18672" y="475"/>
                  </a:cubicBezTo>
                  <a:cubicBezTo>
                    <a:pt x="18341" y="409"/>
                    <a:pt x="18140" y="22"/>
                    <a:pt x="17754" y="22"/>
                  </a:cubicBezTo>
                  <a:cubicBezTo>
                    <a:pt x="17743" y="22"/>
                    <a:pt x="17732" y="22"/>
                    <a:pt x="17721" y="23"/>
                  </a:cubicBezTo>
                  <a:cubicBezTo>
                    <a:pt x="17685" y="27"/>
                    <a:pt x="17649" y="29"/>
                    <a:pt x="17612" y="29"/>
                  </a:cubicBezTo>
                  <a:cubicBezTo>
                    <a:pt x="17468" y="29"/>
                    <a:pt x="17323" y="0"/>
                    <a:pt x="17178"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2" name="Google Shape;642;p41"/>
            <p:cNvSpPr/>
            <p:nvPr/>
          </p:nvSpPr>
          <p:spPr>
            <a:xfrm>
              <a:off x="2957325" y="2137650"/>
              <a:ext cx="286300" cy="262050"/>
            </a:xfrm>
            <a:custGeom>
              <a:avLst/>
              <a:gdLst/>
              <a:ahLst/>
              <a:cxnLst/>
              <a:rect l="l" t="t" r="r" b="b"/>
              <a:pathLst>
                <a:path w="11452" h="10482" extrusionOk="0">
                  <a:moveTo>
                    <a:pt x="3915" y="1"/>
                  </a:moveTo>
                  <a:cubicBezTo>
                    <a:pt x="3285" y="1"/>
                    <a:pt x="2782" y="67"/>
                    <a:pt x="2512" y="221"/>
                  </a:cubicBezTo>
                  <a:cubicBezTo>
                    <a:pt x="1018" y="1081"/>
                    <a:pt x="0" y="9817"/>
                    <a:pt x="837" y="10224"/>
                  </a:cubicBezTo>
                  <a:cubicBezTo>
                    <a:pt x="1189" y="10405"/>
                    <a:pt x="2269" y="10482"/>
                    <a:pt x="3447" y="10482"/>
                  </a:cubicBezTo>
                  <a:cubicBezTo>
                    <a:pt x="5076" y="10482"/>
                    <a:pt x="6891" y="10335"/>
                    <a:pt x="7220" y="10111"/>
                  </a:cubicBezTo>
                  <a:cubicBezTo>
                    <a:pt x="7604" y="9885"/>
                    <a:pt x="7899" y="9545"/>
                    <a:pt x="8057" y="9138"/>
                  </a:cubicBezTo>
                  <a:cubicBezTo>
                    <a:pt x="8193" y="8821"/>
                    <a:pt x="8261" y="8459"/>
                    <a:pt x="8261" y="8097"/>
                  </a:cubicBezTo>
                  <a:cubicBezTo>
                    <a:pt x="9098" y="7780"/>
                    <a:pt x="9596" y="7350"/>
                    <a:pt x="9460" y="6037"/>
                  </a:cubicBezTo>
                  <a:cubicBezTo>
                    <a:pt x="9732" y="5992"/>
                    <a:pt x="10003" y="5879"/>
                    <a:pt x="10252" y="5721"/>
                  </a:cubicBezTo>
                  <a:cubicBezTo>
                    <a:pt x="11339" y="5019"/>
                    <a:pt x="10569" y="3887"/>
                    <a:pt x="10569" y="3887"/>
                  </a:cubicBezTo>
                  <a:cubicBezTo>
                    <a:pt x="10728" y="3729"/>
                    <a:pt x="10863" y="3548"/>
                    <a:pt x="10954" y="3344"/>
                  </a:cubicBezTo>
                  <a:cubicBezTo>
                    <a:pt x="11248" y="2824"/>
                    <a:pt x="11452" y="2032"/>
                    <a:pt x="10524" y="1443"/>
                  </a:cubicBezTo>
                  <a:cubicBezTo>
                    <a:pt x="9397" y="715"/>
                    <a:pt x="5974" y="1"/>
                    <a:pt x="3915"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3" name="Google Shape;643;p41"/>
            <p:cNvSpPr/>
            <p:nvPr/>
          </p:nvSpPr>
          <p:spPr>
            <a:xfrm>
              <a:off x="3031425" y="2191075"/>
              <a:ext cx="199750" cy="43775"/>
            </a:xfrm>
            <a:custGeom>
              <a:avLst/>
              <a:gdLst/>
              <a:ahLst/>
              <a:cxnLst/>
              <a:rect l="l" t="t" r="r" b="b"/>
              <a:pathLst>
                <a:path w="7990" h="1751" extrusionOk="0">
                  <a:moveTo>
                    <a:pt x="4133" y="1"/>
                  </a:moveTo>
                  <a:cubicBezTo>
                    <a:pt x="4030" y="1"/>
                    <a:pt x="3928" y="3"/>
                    <a:pt x="3826" y="8"/>
                  </a:cubicBezTo>
                  <a:cubicBezTo>
                    <a:pt x="2739" y="121"/>
                    <a:pt x="91" y="755"/>
                    <a:pt x="1" y="755"/>
                  </a:cubicBezTo>
                  <a:cubicBezTo>
                    <a:pt x="114" y="755"/>
                    <a:pt x="4391" y="823"/>
                    <a:pt x="5297" y="981"/>
                  </a:cubicBezTo>
                  <a:cubicBezTo>
                    <a:pt x="6225" y="1162"/>
                    <a:pt x="7266" y="1434"/>
                    <a:pt x="7605" y="1750"/>
                  </a:cubicBezTo>
                  <a:cubicBezTo>
                    <a:pt x="7764" y="1592"/>
                    <a:pt x="7899" y="1411"/>
                    <a:pt x="7990" y="1207"/>
                  </a:cubicBezTo>
                  <a:cubicBezTo>
                    <a:pt x="6873" y="427"/>
                    <a:pt x="5520" y="1"/>
                    <a:pt x="4133"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4" name="Google Shape;644;p41"/>
            <p:cNvSpPr/>
            <p:nvPr/>
          </p:nvSpPr>
          <p:spPr>
            <a:xfrm>
              <a:off x="3043325" y="2262025"/>
              <a:ext cx="170325" cy="26575"/>
            </a:xfrm>
            <a:custGeom>
              <a:avLst/>
              <a:gdLst/>
              <a:ahLst/>
              <a:cxnLst/>
              <a:rect l="l" t="t" r="r" b="b"/>
              <a:pathLst>
                <a:path w="6813" h="1063" extrusionOk="0">
                  <a:moveTo>
                    <a:pt x="3980" y="1"/>
                  </a:moveTo>
                  <a:cubicBezTo>
                    <a:pt x="2336" y="1"/>
                    <a:pt x="77" y="681"/>
                    <a:pt x="0" y="700"/>
                  </a:cubicBezTo>
                  <a:lnTo>
                    <a:pt x="6020" y="1062"/>
                  </a:lnTo>
                  <a:cubicBezTo>
                    <a:pt x="6292" y="1017"/>
                    <a:pt x="6563" y="904"/>
                    <a:pt x="6812" y="746"/>
                  </a:cubicBezTo>
                  <a:cubicBezTo>
                    <a:pt x="6156" y="429"/>
                    <a:pt x="5454" y="202"/>
                    <a:pt x="4753" y="67"/>
                  </a:cubicBezTo>
                  <a:cubicBezTo>
                    <a:pt x="4522" y="21"/>
                    <a:pt x="4260" y="1"/>
                    <a:pt x="3980"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5" name="Google Shape;645;p41"/>
            <p:cNvSpPr/>
            <p:nvPr/>
          </p:nvSpPr>
          <p:spPr>
            <a:xfrm>
              <a:off x="3056325" y="2340075"/>
              <a:ext cx="107525" cy="26100"/>
            </a:xfrm>
            <a:custGeom>
              <a:avLst/>
              <a:gdLst/>
              <a:ahLst/>
              <a:cxnLst/>
              <a:rect l="l" t="t" r="r" b="b"/>
              <a:pathLst>
                <a:path w="4301" h="1044" extrusionOk="0">
                  <a:moveTo>
                    <a:pt x="4301" y="0"/>
                  </a:moveTo>
                  <a:lnTo>
                    <a:pt x="1" y="407"/>
                  </a:lnTo>
                  <a:cubicBezTo>
                    <a:pt x="1" y="407"/>
                    <a:pt x="2375" y="1043"/>
                    <a:pt x="3964" y="1043"/>
                  </a:cubicBezTo>
                  <a:cubicBezTo>
                    <a:pt x="4016" y="1043"/>
                    <a:pt x="4069" y="1043"/>
                    <a:pt x="4120" y="1041"/>
                  </a:cubicBezTo>
                  <a:cubicBezTo>
                    <a:pt x="4233" y="702"/>
                    <a:pt x="4301" y="362"/>
                    <a:pt x="4301"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6" name="Google Shape;646;p41"/>
            <p:cNvSpPr/>
            <p:nvPr/>
          </p:nvSpPr>
          <p:spPr>
            <a:xfrm>
              <a:off x="3927100" y="1510600"/>
              <a:ext cx="200325" cy="229950"/>
            </a:xfrm>
            <a:custGeom>
              <a:avLst/>
              <a:gdLst/>
              <a:ahLst/>
              <a:cxnLst/>
              <a:rect l="l" t="t" r="r" b="b"/>
              <a:pathLst>
                <a:path w="8013" h="9198" extrusionOk="0">
                  <a:moveTo>
                    <a:pt x="0" y="0"/>
                  </a:moveTo>
                  <a:lnTo>
                    <a:pt x="0" y="6405"/>
                  </a:lnTo>
                  <a:cubicBezTo>
                    <a:pt x="0" y="6405"/>
                    <a:pt x="181" y="8284"/>
                    <a:pt x="2671" y="8985"/>
                  </a:cubicBezTo>
                  <a:cubicBezTo>
                    <a:pt x="3176" y="9132"/>
                    <a:pt x="3674" y="9197"/>
                    <a:pt x="4150" y="9197"/>
                  </a:cubicBezTo>
                  <a:cubicBezTo>
                    <a:pt x="6021" y="9197"/>
                    <a:pt x="7542" y="8194"/>
                    <a:pt x="7740" y="7220"/>
                  </a:cubicBezTo>
                  <a:cubicBezTo>
                    <a:pt x="8012" y="5885"/>
                    <a:pt x="7854" y="295"/>
                    <a:pt x="7831" y="182"/>
                  </a:cubicBezTo>
                  <a:lnTo>
                    <a:pt x="0"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7" name="Google Shape;647;p41"/>
            <p:cNvSpPr/>
            <p:nvPr/>
          </p:nvSpPr>
          <p:spPr>
            <a:xfrm>
              <a:off x="3819025" y="3178025"/>
              <a:ext cx="475875" cy="213875"/>
            </a:xfrm>
            <a:custGeom>
              <a:avLst/>
              <a:gdLst/>
              <a:ahLst/>
              <a:cxnLst/>
              <a:rect l="l" t="t" r="r" b="b"/>
              <a:pathLst>
                <a:path w="19035" h="8555" extrusionOk="0">
                  <a:moveTo>
                    <a:pt x="18287" y="0"/>
                  </a:moveTo>
                  <a:cubicBezTo>
                    <a:pt x="18197" y="23"/>
                    <a:pt x="18106" y="23"/>
                    <a:pt x="18016" y="23"/>
                  </a:cubicBezTo>
                  <a:cubicBezTo>
                    <a:pt x="15820" y="204"/>
                    <a:pt x="13625" y="362"/>
                    <a:pt x="11430" y="521"/>
                  </a:cubicBezTo>
                  <a:cubicBezTo>
                    <a:pt x="9642" y="656"/>
                    <a:pt x="7854" y="815"/>
                    <a:pt x="6089" y="973"/>
                  </a:cubicBezTo>
                  <a:cubicBezTo>
                    <a:pt x="4979" y="1067"/>
                    <a:pt x="3859" y="1118"/>
                    <a:pt x="2743" y="1118"/>
                  </a:cubicBezTo>
                  <a:cubicBezTo>
                    <a:pt x="2242" y="1118"/>
                    <a:pt x="1743" y="1107"/>
                    <a:pt x="1245" y="1086"/>
                  </a:cubicBezTo>
                  <a:cubicBezTo>
                    <a:pt x="974" y="1086"/>
                    <a:pt x="521" y="1064"/>
                    <a:pt x="1" y="1041"/>
                  </a:cubicBezTo>
                  <a:lnTo>
                    <a:pt x="1" y="1041"/>
                  </a:lnTo>
                  <a:lnTo>
                    <a:pt x="680" y="8555"/>
                  </a:lnTo>
                  <a:lnTo>
                    <a:pt x="19034" y="8555"/>
                  </a:lnTo>
                  <a:lnTo>
                    <a:pt x="18287"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648" name="Google Shape;648;p41"/>
            <p:cNvSpPr/>
            <p:nvPr/>
          </p:nvSpPr>
          <p:spPr>
            <a:xfrm>
              <a:off x="3295100" y="3167275"/>
              <a:ext cx="464550" cy="224625"/>
            </a:xfrm>
            <a:custGeom>
              <a:avLst/>
              <a:gdLst/>
              <a:ahLst/>
              <a:cxnLst/>
              <a:rect l="l" t="t" r="r" b="b"/>
              <a:pathLst>
                <a:path w="18582" h="8985" extrusionOk="0">
                  <a:moveTo>
                    <a:pt x="0" y="0"/>
                  </a:moveTo>
                  <a:lnTo>
                    <a:pt x="204" y="8985"/>
                  </a:lnTo>
                  <a:lnTo>
                    <a:pt x="18581" y="8985"/>
                  </a:lnTo>
                  <a:lnTo>
                    <a:pt x="18400" y="1335"/>
                  </a:lnTo>
                  <a:cubicBezTo>
                    <a:pt x="17721" y="1313"/>
                    <a:pt x="17155" y="1290"/>
                    <a:pt x="16929" y="1267"/>
                  </a:cubicBezTo>
                  <a:cubicBezTo>
                    <a:pt x="15368" y="1222"/>
                    <a:pt x="13806" y="1200"/>
                    <a:pt x="12222" y="1109"/>
                  </a:cubicBezTo>
                  <a:cubicBezTo>
                    <a:pt x="10117" y="1018"/>
                    <a:pt x="8035" y="860"/>
                    <a:pt x="5930" y="724"/>
                  </a:cubicBezTo>
                  <a:cubicBezTo>
                    <a:pt x="3938" y="588"/>
                    <a:pt x="1969" y="340"/>
                    <a:pt x="0"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spTree>
    <p:extLst>
      <p:ext uri="{BB962C8B-B14F-4D97-AF65-F5344CB8AC3E}">
        <p14:creationId xmlns:p14="http://schemas.microsoft.com/office/powerpoint/2010/main" val="293597021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32"/>
        <p:cNvGrpSpPr/>
        <p:nvPr/>
      </p:nvGrpSpPr>
      <p:grpSpPr>
        <a:xfrm>
          <a:off x="0" y="0"/>
          <a:ext cx="0" cy="0"/>
          <a:chOff x="0" y="0"/>
          <a:chExt cx="0" cy="0"/>
        </a:xfrm>
      </p:grpSpPr>
      <p:sp>
        <p:nvSpPr>
          <p:cNvPr id="42" name="TextBox 41">
            <a:extLst>
              <a:ext uri="{FF2B5EF4-FFF2-40B4-BE49-F238E27FC236}">
                <a16:creationId xmlns:a16="http://schemas.microsoft.com/office/drawing/2014/main" id="{7B4DEB55-3BAA-40C0-B426-4B731EA8E310}"/>
              </a:ext>
            </a:extLst>
          </p:cNvPr>
          <p:cNvSpPr txBox="1"/>
          <p:nvPr/>
        </p:nvSpPr>
        <p:spPr>
          <a:xfrm>
            <a:off x="4084349" y="1717657"/>
            <a:ext cx="4965700" cy="553998"/>
          </a:xfrm>
          <a:prstGeom prst="rect">
            <a:avLst/>
          </a:prstGeom>
          <a:solidFill>
            <a:schemeClr val="accent4">
              <a:lumMod val="40000"/>
              <a:lumOff val="60000"/>
            </a:schemeClr>
          </a:solidFill>
        </p:spPr>
        <p:txBody>
          <a:bodyPr wrap="square">
            <a:spAutoFit/>
          </a:bodyPr>
          <a:lstStyle/>
          <a:p>
            <a:r>
              <a:rPr lang="en-US" sz="1000" dirty="0">
                <a:latin typeface="Abadi" panose="020B0604020104020204" pitchFamily="34" charset="0"/>
              </a:rPr>
              <a:t>Adults aged </a:t>
            </a:r>
            <a:r>
              <a:rPr lang="en-US" sz="1000" b="1" dirty="0">
                <a:latin typeface="Abadi" panose="020B0604020104020204" pitchFamily="34" charset="0"/>
              </a:rPr>
              <a:t>40–74 years</a:t>
            </a:r>
            <a:r>
              <a:rPr lang="en-US" sz="1000" dirty="0">
                <a:latin typeface="Abadi" panose="020B0604020104020204" pitchFamily="34" charset="0"/>
              </a:rPr>
              <a:t> are eligible for a </a:t>
            </a:r>
            <a:r>
              <a:rPr lang="en-US" sz="1000" b="1" dirty="0">
                <a:latin typeface="Abadi" panose="020B0604020104020204" pitchFamily="34" charset="0"/>
              </a:rPr>
              <a:t>free NHS Health Check every five years</a:t>
            </a:r>
            <a:r>
              <a:rPr lang="en-US" sz="1000" dirty="0">
                <a:latin typeface="Abadi" panose="020B0604020104020204" pitchFamily="34" charset="0"/>
              </a:rPr>
              <a:t>, designed to identify early risk factors for cardiovascular disease, stroke, kidney disease, type 2 diabetes and dementia (NHS England, 2025).</a:t>
            </a:r>
            <a:endParaRPr lang="en-GB" sz="1000" dirty="0">
              <a:latin typeface="Abadi" panose="020B0604020104020204" pitchFamily="34" charset="0"/>
            </a:endParaRPr>
          </a:p>
        </p:txBody>
      </p:sp>
      <p:sp>
        <p:nvSpPr>
          <p:cNvPr id="534" name="Google Shape;534;p39"/>
          <p:cNvSpPr txBox="1">
            <a:spLocks noGrp="1"/>
          </p:cNvSpPr>
          <p:nvPr>
            <p:ph type="title" idx="2"/>
          </p:nvPr>
        </p:nvSpPr>
        <p:spPr>
          <a:xfrm>
            <a:off x="1676251" y="1037923"/>
            <a:ext cx="3503777" cy="958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b="1" dirty="0">
                <a:solidFill>
                  <a:schemeClr val="accent5">
                    <a:lumMod val="10000"/>
                  </a:schemeClr>
                </a:solidFill>
              </a:rPr>
              <a:t>National Guidelines and UK Statistics</a:t>
            </a:r>
            <a:endParaRPr sz="3600" b="1" dirty="0">
              <a:solidFill>
                <a:schemeClr val="accent5">
                  <a:lumMod val="10000"/>
                </a:schemeClr>
              </a:solidFill>
            </a:endParaRPr>
          </a:p>
        </p:txBody>
      </p:sp>
      <p:sp>
        <p:nvSpPr>
          <p:cNvPr id="535" name="Google Shape;535;p39"/>
          <p:cNvSpPr txBox="1">
            <a:spLocks noGrp="1"/>
          </p:cNvSpPr>
          <p:nvPr>
            <p:ph type="subTitle" idx="1"/>
          </p:nvPr>
        </p:nvSpPr>
        <p:spPr>
          <a:xfrm>
            <a:off x="4241084" y="2331310"/>
            <a:ext cx="4653902" cy="2228501"/>
          </a:xfrm>
          <a:prstGeom prst="rect">
            <a:avLst/>
          </a:prstGeom>
        </p:spPr>
        <p:txBody>
          <a:bodyPr spcFirstLastPara="1" wrap="square" lIns="91425" tIns="91425" rIns="91425" bIns="91425" anchor="ctr" anchorCtr="0">
            <a:noAutofit/>
          </a:bodyPr>
          <a:lstStyle/>
          <a:p>
            <a:pPr marL="171450" lvl="0" indent="-171450" algn="l" rtl="0">
              <a:spcBef>
                <a:spcPts val="0"/>
              </a:spcBef>
              <a:spcAft>
                <a:spcPts val="0"/>
              </a:spcAft>
              <a:buFont typeface="Wingdings" panose="05000000000000000000" pitchFamily="2" charset="2"/>
              <a:buChar char="§"/>
            </a:pPr>
            <a:r>
              <a:rPr lang="en-US" dirty="0">
                <a:solidFill>
                  <a:schemeClr val="accent5">
                    <a:lumMod val="10000"/>
                  </a:schemeClr>
                </a:solidFill>
                <a:latin typeface="Abadi" panose="020B0604020104020204" pitchFamily="34" charset="0"/>
              </a:rPr>
              <a:t>Cardiovascular disease accounts for around one in four deaths in England (NHS England, 2025a). </a:t>
            </a:r>
          </a:p>
          <a:p>
            <a:pPr marL="171450" lvl="0" indent="-171450" algn="l" rtl="0">
              <a:spcBef>
                <a:spcPts val="0"/>
              </a:spcBef>
              <a:spcAft>
                <a:spcPts val="0"/>
              </a:spcAft>
              <a:buFont typeface="Wingdings" panose="05000000000000000000" pitchFamily="2" charset="2"/>
              <a:buChar char="§"/>
            </a:pPr>
            <a:r>
              <a:rPr lang="en-US" dirty="0">
                <a:solidFill>
                  <a:schemeClr val="accent5">
                    <a:lumMod val="10000"/>
                  </a:schemeClr>
                </a:solidFill>
                <a:latin typeface="Abadi" panose="020B0604020104020204" pitchFamily="34" charset="0"/>
              </a:rPr>
              <a:t>Approximately 6.4 million people in England are living with cardiovascular disease (National Audit Office, 2024). </a:t>
            </a:r>
          </a:p>
          <a:p>
            <a:pPr marL="171450" lvl="0" indent="-171450" algn="l" rtl="0">
              <a:spcBef>
                <a:spcPts val="0"/>
              </a:spcBef>
              <a:spcAft>
                <a:spcPts val="0"/>
              </a:spcAft>
              <a:buFont typeface="Wingdings" panose="05000000000000000000" pitchFamily="2" charset="2"/>
              <a:buChar char="§"/>
            </a:pPr>
            <a:r>
              <a:rPr lang="en-US" dirty="0">
                <a:solidFill>
                  <a:schemeClr val="accent5">
                    <a:lumMod val="10000"/>
                  </a:schemeClr>
                </a:solidFill>
                <a:latin typeface="Abadi" panose="020B0604020104020204" pitchFamily="34" charset="0"/>
              </a:rPr>
              <a:t>NHS Health Checks help identify people at risk, with around one in four attendees found to have an elevated cardiovascular risk requiring lifestyle changes or clinical intervention (NHS England, 2025b). </a:t>
            </a:r>
          </a:p>
          <a:p>
            <a:pPr marL="171450" lvl="0" indent="-171450" algn="l" rtl="0">
              <a:spcBef>
                <a:spcPts val="0"/>
              </a:spcBef>
              <a:spcAft>
                <a:spcPts val="0"/>
              </a:spcAft>
              <a:buFont typeface="Wingdings" panose="05000000000000000000" pitchFamily="2" charset="2"/>
              <a:buChar char="§"/>
            </a:pPr>
            <a:r>
              <a:rPr lang="en-US" dirty="0">
                <a:solidFill>
                  <a:schemeClr val="accent5">
                    <a:lumMod val="10000"/>
                  </a:schemeClr>
                </a:solidFill>
                <a:latin typeface="Abadi" panose="020B0604020104020204" pitchFamily="34" charset="0"/>
              </a:rPr>
              <a:t>Despite their benefits, only 44% of eligible adults attended an NHS Health Check during the most recent five-year cycle, highlighting the need to improve screening uptake (National Audit Office, 2024).</a:t>
            </a:r>
          </a:p>
        </p:txBody>
      </p:sp>
      <p:grpSp>
        <p:nvGrpSpPr>
          <p:cNvPr id="536" name="Google Shape;536;p39"/>
          <p:cNvGrpSpPr/>
          <p:nvPr/>
        </p:nvGrpSpPr>
        <p:grpSpPr>
          <a:xfrm>
            <a:off x="6955526" y="308689"/>
            <a:ext cx="1465547" cy="1458915"/>
            <a:chOff x="7019104" y="3218529"/>
            <a:chExt cx="1577383" cy="1570077"/>
          </a:xfrm>
        </p:grpSpPr>
        <p:sp>
          <p:nvSpPr>
            <p:cNvPr id="537" name="Google Shape;537;p39"/>
            <p:cNvSpPr/>
            <p:nvPr/>
          </p:nvSpPr>
          <p:spPr>
            <a:xfrm>
              <a:off x="7021796" y="3218529"/>
              <a:ext cx="1572576" cy="1570077"/>
            </a:xfrm>
            <a:custGeom>
              <a:avLst/>
              <a:gdLst/>
              <a:ahLst/>
              <a:cxnLst/>
              <a:rect l="l" t="t" r="r" b="b"/>
              <a:pathLst>
                <a:path w="49074" h="48996" extrusionOk="0">
                  <a:moveTo>
                    <a:pt x="37179" y="0"/>
                  </a:moveTo>
                  <a:cubicBezTo>
                    <a:pt x="36884" y="0"/>
                    <a:pt x="36592" y="113"/>
                    <a:pt x="36375" y="339"/>
                  </a:cubicBezTo>
                  <a:lnTo>
                    <a:pt x="451" y="36462"/>
                  </a:lnTo>
                  <a:cubicBezTo>
                    <a:pt x="0" y="36914"/>
                    <a:pt x="0" y="37649"/>
                    <a:pt x="451" y="38100"/>
                  </a:cubicBezTo>
                  <a:lnTo>
                    <a:pt x="11061" y="48660"/>
                  </a:lnTo>
                  <a:cubicBezTo>
                    <a:pt x="11285" y="48883"/>
                    <a:pt x="11578" y="48996"/>
                    <a:pt x="11872" y="48996"/>
                  </a:cubicBezTo>
                  <a:cubicBezTo>
                    <a:pt x="12171" y="48996"/>
                    <a:pt x="12471" y="48879"/>
                    <a:pt x="12699" y="48643"/>
                  </a:cubicBezTo>
                  <a:lnTo>
                    <a:pt x="48622" y="12519"/>
                  </a:lnTo>
                  <a:cubicBezTo>
                    <a:pt x="49073" y="12068"/>
                    <a:pt x="49073" y="11333"/>
                    <a:pt x="48605" y="10882"/>
                  </a:cubicBezTo>
                  <a:lnTo>
                    <a:pt x="37995" y="339"/>
                  </a:lnTo>
                  <a:cubicBezTo>
                    <a:pt x="37770" y="113"/>
                    <a:pt x="37473" y="0"/>
                    <a:pt x="37179" y="0"/>
                  </a:cubicBezTo>
                  <a:close/>
                </a:path>
              </a:pathLst>
            </a:custGeom>
            <a:solidFill>
              <a:srgbClr val="F3E0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9"/>
            <p:cNvSpPr/>
            <p:nvPr/>
          </p:nvSpPr>
          <p:spPr>
            <a:xfrm>
              <a:off x="7502054" y="3701671"/>
              <a:ext cx="611483" cy="603536"/>
            </a:xfrm>
            <a:custGeom>
              <a:avLst/>
              <a:gdLst/>
              <a:ahLst/>
              <a:cxnLst/>
              <a:rect l="l" t="t" r="r" b="b"/>
              <a:pathLst>
                <a:path w="19082" h="18834" extrusionOk="0">
                  <a:moveTo>
                    <a:pt x="10929" y="1"/>
                  </a:moveTo>
                  <a:cubicBezTo>
                    <a:pt x="10677" y="1"/>
                    <a:pt x="10436" y="89"/>
                    <a:pt x="10260" y="266"/>
                  </a:cubicBezTo>
                  <a:lnTo>
                    <a:pt x="402" y="10191"/>
                  </a:lnTo>
                  <a:cubicBezTo>
                    <a:pt x="1" y="10575"/>
                    <a:pt x="51" y="11260"/>
                    <a:pt x="519" y="11711"/>
                  </a:cubicBezTo>
                  <a:lnTo>
                    <a:pt x="7302" y="18461"/>
                  </a:lnTo>
                  <a:cubicBezTo>
                    <a:pt x="7548" y="18707"/>
                    <a:pt x="7862" y="18834"/>
                    <a:pt x="8160" y="18834"/>
                  </a:cubicBezTo>
                  <a:cubicBezTo>
                    <a:pt x="8410" y="18834"/>
                    <a:pt x="8648" y="18745"/>
                    <a:pt x="8823" y="18562"/>
                  </a:cubicBezTo>
                  <a:lnTo>
                    <a:pt x="18681" y="8637"/>
                  </a:lnTo>
                  <a:cubicBezTo>
                    <a:pt x="19082" y="8253"/>
                    <a:pt x="19032" y="7568"/>
                    <a:pt x="18581" y="7116"/>
                  </a:cubicBezTo>
                  <a:lnTo>
                    <a:pt x="11780" y="366"/>
                  </a:lnTo>
                  <a:cubicBezTo>
                    <a:pt x="11537" y="123"/>
                    <a:pt x="11225" y="1"/>
                    <a:pt x="10929"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9"/>
            <p:cNvSpPr/>
            <p:nvPr/>
          </p:nvSpPr>
          <p:spPr>
            <a:xfrm>
              <a:off x="8131194" y="3500973"/>
              <a:ext cx="61590" cy="58578"/>
            </a:xfrm>
            <a:custGeom>
              <a:avLst/>
              <a:gdLst/>
              <a:ahLst/>
              <a:cxnLst/>
              <a:rect l="l" t="t" r="r" b="b"/>
              <a:pathLst>
                <a:path w="1922" h="1828" extrusionOk="0">
                  <a:moveTo>
                    <a:pt x="928" y="1"/>
                  </a:moveTo>
                  <a:cubicBezTo>
                    <a:pt x="457" y="1"/>
                    <a:pt x="0" y="369"/>
                    <a:pt x="0" y="915"/>
                  </a:cubicBezTo>
                  <a:cubicBezTo>
                    <a:pt x="11" y="1465"/>
                    <a:pt x="453" y="1827"/>
                    <a:pt x="914" y="1827"/>
                  </a:cubicBezTo>
                  <a:cubicBezTo>
                    <a:pt x="1139" y="1827"/>
                    <a:pt x="1368" y="1741"/>
                    <a:pt x="1554" y="1550"/>
                  </a:cubicBezTo>
                  <a:cubicBezTo>
                    <a:pt x="1922" y="1199"/>
                    <a:pt x="1922" y="614"/>
                    <a:pt x="1554" y="263"/>
                  </a:cubicBezTo>
                  <a:cubicBezTo>
                    <a:pt x="1373" y="82"/>
                    <a:pt x="1149" y="1"/>
                    <a:pt x="928"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9"/>
            <p:cNvSpPr/>
            <p:nvPr/>
          </p:nvSpPr>
          <p:spPr>
            <a:xfrm>
              <a:off x="8249696" y="3618771"/>
              <a:ext cx="61430" cy="58450"/>
            </a:xfrm>
            <a:custGeom>
              <a:avLst/>
              <a:gdLst/>
              <a:ahLst/>
              <a:cxnLst/>
              <a:rect l="l" t="t" r="r" b="b"/>
              <a:pathLst>
                <a:path w="1917" h="1824" extrusionOk="0">
                  <a:moveTo>
                    <a:pt x="923" y="1"/>
                  </a:moveTo>
                  <a:cubicBezTo>
                    <a:pt x="453" y="1"/>
                    <a:pt x="0" y="369"/>
                    <a:pt x="12" y="915"/>
                  </a:cubicBezTo>
                  <a:cubicBezTo>
                    <a:pt x="12" y="1457"/>
                    <a:pt x="454" y="1823"/>
                    <a:pt x="922" y="1823"/>
                  </a:cubicBezTo>
                  <a:cubicBezTo>
                    <a:pt x="1146" y="1823"/>
                    <a:pt x="1376" y="1739"/>
                    <a:pt x="1565" y="1550"/>
                  </a:cubicBezTo>
                  <a:cubicBezTo>
                    <a:pt x="1916" y="1199"/>
                    <a:pt x="1916" y="614"/>
                    <a:pt x="1549" y="263"/>
                  </a:cubicBezTo>
                  <a:cubicBezTo>
                    <a:pt x="1367" y="82"/>
                    <a:pt x="1143" y="1"/>
                    <a:pt x="923"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9"/>
            <p:cNvSpPr/>
            <p:nvPr/>
          </p:nvSpPr>
          <p:spPr>
            <a:xfrm>
              <a:off x="8108698" y="3642516"/>
              <a:ext cx="61078" cy="58386"/>
            </a:xfrm>
            <a:custGeom>
              <a:avLst/>
              <a:gdLst/>
              <a:ahLst/>
              <a:cxnLst/>
              <a:rect l="l" t="t" r="r" b="b"/>
              <a:pathLst>
                <a:path w="1906" h="1822" extrusionOk="0">
                  <a:moveTo>
                    <a:pt x="906" y="0"/>
                  </a:moveTo>
                  <a:cubicBezTo>
                    <a:pt x="443" y="0"/>
                    <a:pt x="0" y="367"/>
                    <a:pt x="0" y="909"/>
                  </a:cubicBezTo>
                  <a:cubicBezTo>
                    <a:pt x="0" y="1459"/>
                    <a:pt x="446" y="1821"/>
                    <a:pt x="911" y="1821"/>
                  </a:cubicBezTo>
                  <a:cubicBezTo>
                    <a:pt x="1137" y="1821"/>
                    <a:pt x="1368" y="1735"/>
                    <a:pt x="1554" y="1544"/>
                  </a:cubicBezTo>
                  <a:cubicBezTo>
                    <a:pt x="1905" y="1193"/>
                    <a:pt x="1905" y="625"/>
                    <a:pt x="1538" y="274"/>
                  </a:cubicBezTo>
                  <a:cubicBezTo>
                    <a:pt x="1354" y="84"/>
                    <a:pt x="1127" y="0"/>
                    <a:pt x="906"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39"/>
            <p:cNvSpPr/>
            <p:nvPr/>
          </p:nvSpPr>
          <p:spPr>
            <a:xfrm>
              <a:off x="7422807" y="4447486"/>
              <a:ext cx="61623" cy="58322"/>
            </a:xfrm>
            <a:custGeom>
              <a:avLst/>
              <a:gdLst/>
              <a:ahLst/>
              <a:cxnLst/>
              <a:rect l="l" t="t" r="r" b="b"/>
              <a:pathLst>
                <a:path w="1923" h="1820" extrusionOk="0">
                  <a:moveTo>
                    <a:pt x="1004" y="1"/>
                  </a:moveTo>
                  <a:cubicBezTo>
                    <a:pt x="780" y="1"/>
                    <a:pt x="552" y="83"/>
                    <a:pt x="368" y="267"/>
                  </a:cubicBezTo>
                  <a:cubicBezTo>
                    <a:pt x="1" y="618"/>
                    <a:pt x="17" y="1203"/>
                    <a:pt x="368" y="1553"/>
                  </a:cubicBezTo>
                  <a:cubicBezTo>
                    <a:pt x="552" y="1737"/>
                    <a:pt x="779" y="1819"/>
                    <a:pt x="1002" y="1819"/>
                  </a:cubicBezTo>
                  <a:cubicBezTo>
                    <a:pt x="1470" y="1819"/>
                    <a:pt x="1922" y="1456"/>
                    <a:pt x="1922" y="902"/>
                  </a:cubicBezTo>
                  <a:cubicBezTo>
                    <a:pt x="1922" y="360"/>
                    <a:pt x="1472" y="1"/>
                    <a:pt x="1004"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9"/>
            <p:cNvSpPr/>
            <p:nvPr/>
          </p:nvSpPr>
          <p:spPr>
            <a:xfrm>
              <a:off x="7304497" y="4329689"/>
              <a:ext cx="61590" cy="58322"/>
            </a:xfrm>
            <a:custGeom>
              <a:avLst/>
              <a:gdLst/>
              <a:ahLst/>
              <a:cxnLst/>
              <a:rect l="l" t="t" r="r" b="b"/>
              <a:pathLst>
                <a:path w="1922" h="1820" extrusionOk="0">
                  <a:moveTo>
                    <a:pt x="1000" y="1"/>
                  </a:moveTo>
                  <a:cubicBezTo>
                    <a:pt x="778" y="1"/>
                    <a:pt x="552" y="83"/>
                    <a:pt x="368" y="267"/>
                  </a:cubicBezTo>
                  <a:cubicBezTo>
                    <a:pt x="0" y="618"/>
                    <a:pt x="0" y="1203"/>
                    <a:pt x="368" y="1554"/>
                  </a:cubicBezTo>
                  <a:cubicBezTo>
                    <a:pt x="551" y="1737"/>
                    <a:pt x="778" y="1819"/>
                    <a:pt x="1001" y="1819"/>
                  </a:cubicBezTo>
                  <a:cubicBezTo>
                    <a:pt x="1469" y="1819"/>
                    <a:pt x="1922" y="1456"/>
                    <a:pt x="1922" y="902"/>
                  </a:cubicBezTo>
                  <a:cubicBezTo>
                    <a:pt x="1910" y="360"/>
                    <a:pt x="1464" y="1"/>
                    <a:pt x="1000"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9"/>
            <p:cNvSpPr/>
            <p:nvPr/>
          </p:nvSpPr>
          <p:spPr>
            <a:xfrm>
              <a:off x="7445847" y="4305911"/>
              <a:ext cx="61430" cy="58418"/>
            </a:xfrm>
            <a:custGeom>
              <a:avLst/>
              <a:gdLst/>
              <a:ahLst/>
              <a:cxnLst/>
              <a:rect l="l" t="t" r="r" b="b"/>
              <a:pathLst>
                <a:path w="1917" h="1823" extrusionOk="0">
                  <a:moveTo>
                    <a:pt x="1000" y="0"/>
                  </a:moveTo>
                  <a:cubicBezTo>
                    <a:pt x="778" y="0"/>
                    <a:pt x="552" y="84"/>
                    <a:pt x="368" y="274"/>
                  </a:cubicBezTo>
                  <a:cubicBezTo>
                    <a:pt x="0" y="625"/>
                    <a:pt x="0" y="1210"/>
                    <a:pt x="368" y="1560"/>
                  </a:cubicBezTo>
                  <a:cubicBezTo>
                    <a:pt x="549" y="1742"/>
                    <a:pt x="773" y="1823"/>
                    <a:pt x="993" y="1823"/>
                  </a:cubicBezTo>
                  <a:cubicBezTo>
                    <a:pt x="1463" y="1823"/>
                    <a:pt x="1916" y="1455"/>
                    <a:pt x="1905" y="909"/>
                  </a:cubicBezTo>
                  <a:cubicBezTo>
                    <a:pt x="1905" y="367"/>
                    <a:pt x="1462" y="0"/>
                    <a:pt x="1000"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9"/>
            <p:cNvSpPr/>
            <p:nvPr/>
          </p:nvSpPr>
          <p:spPr>
            <a:xfrm>
              <a:off x="7019104" y="3220676"/>
              <a:ext cx="1577383" cy="1565334"/>
            </a:xfrm>
            <a:custGeom>
              <a:avLst/>
              <a:gdLst/>
              <a:ahLst/>
              <a:cxnLst/>
              <a:rect l="l" t="t" r="r" b="b"/>
              <a:pathLst>
                <a:path w="49224" h="48848" extrusionOk="0">
                  <a:moveTo>
                    <a:pt x="11822" y="0"/>
                  </a:moveTo>
                  <a:cubicBezTo>
                    <a:pt x="11529" y="0"/>
                    <a:pt x="11237" y="113"/>
                    <a:pt x="11011" y="339"/>
                  </a:cubicBezTo>
                  <a:lnTo>
                    <a:pt x="452" y="10948"/>
                  </a:lnTo>
                  <a:cubicBezTo>
                    <a:pt x="1" y="11416"/>
                    <a:pt x="1" y="12135"/>
                    <a:pt x="452" y="12586"/>
                  </a:cubicBezTo>
                  <a:lnTo>
                    <a:pt x="36592" y="48509"/>
                  </a:lnTo>
                  <a:cubicBezTo>
                    <a:pt x="36818" y="48735"/>
                    <a:pt x="37114" y="48848"/>
                    <a:pt x="37411" y="48848"/>
                  </a:cubicBezTo>
                  <a:cubicBezTo>
                    <a:pt x="37708" y="48848"/>
                    <a:pt x="38004" y="48735"/>
                    <a:pt x="38230" y="48509"/>
                  </a:cubicBezTo>
                  <a:lnTo>
                    <a:pt x="48773" y="37899"/>
                  </a:lnTo>
                  <a:cubicBezTo>
                    <a:pt x="49224" y="37448"/>
                    <a:pt x="49224" y="36713"/>
                    <a:pt x="48773" y="36262"/>
                  </a:cubicBezTo>
                  <a:lnTo>
                    <a:pt x="12632" y="339"/>
                  </a:lnTo>
                  <a:cubicBezTo>
                    <a:pt x="12407" y="113"/>
                    <a:pt x="12114" y="0"/>
                    <a:pt x="11822" y="0"/>
                  </a:cubicBezTo>
                  <a:close/>
                </a:path>
              </a:pathLst>
            </a:custGeom>
            <a:solidFill>
              <a:srgbClr val="F3E0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9"/>
            <p:cNvSpPr/>
            <p:nvPr/>
          </p:nvSpPr>
          <p:spPr>
            <a:xfrm>
              <a:off x="7502054" y="3701895"/>
              <a:ext cx="611483" cy="602863"/>
            </a:xfrm>
            <a:custGeom>
              <a:avLst/>
              <a:gdLst/>
              <a:ahLst/>
              <a:cxnLst/>
              <a:rect l="l" t="t" r="r" b="b"/>
              <a:pathLst>
                <a:path w="19082" h="18813" extrusionOk="0">
                  <a:moveTo>
                    <a:pt x="8113" y="1"/>
                  </a:moveTo>
                  <a:cubicBezTo>
                    <a:pt x="7814" y="1"/>
                    <a:pt x="7500" y="128"/>
                    <a:pt x="7252" y="376"/>
                  </a:cubicBezTo>
                  <a:lnTo>
                    <a:pt x="502" y="7160"/>
                  </a:lnTo>
                  <a:cubicBezTo>
                    <a:pt x="51" y="7611"/>
                    <a:pt x="1" y="8296"/>
                    <a:pt x="402" y="8697"/>
                  </a:cubicBezTo>
                  <a:lnTo>
                    <a:pt x="10310" y="18555"/>
                  </a:lnTo>
                  <a:cubicBezTo>
                    <a:pt x="10490" y="18728"/>
                    <a:pt x="10728" y="18813"/>
                    <a:pt x="10977" y="18813"/>
                  </a:cubicBezTo>
                  <a:cubicBezTo>
                    <a:pt x="11280" y="18813"/>
                    <a:pt x="11599" y="18686"/>
                    <a:pt x="11847" y="18438"/>
                  </a:cubicBezTo>
                  <a:lnTo>
                    <a:pt x="18581" y="11654"/>
                  </a:lnTo>
                  <a:cubicBezTo>
                    <a:pt x="19032" y="11203"/>
                    <a:pt x="19082" y="10518"/>
                    <a:pt x="18698" y="10117"/>
                  </a:cubicBezTo>
                  <a:lnTo>
                    <a:pt x="8773" y="259"/>
                  </a:lnTo>
                  <a:cubicBezTo>
                    <a:pt x="8592" y="86"/>
                    <a:pt x="8358" y="1"/>
                    <a:pt x="8113"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9"/>
            <p:cNvSpPr/>
            <p:nvPr/>
          </p:nvSpPr>
          <p:spPr>
            <a:xfrm>
              <a:off x="8242005" y="4326997"/>
              <a:ext cx="78222" cy="58258"/>
            </a:xfrm>
            <a:custGeom>
              <a:avLst/>
              <a:gdLst/>
              <a:ahLst/>
              <a:cxnLst/>
              <a:rect l="l" t="t" r="r" b="b"/>
              <a:pathLst>
                <a:path w="2441" h="1818" extrusionOk="0">
                  <a:moveTo>
                    <a:pt x="1221" y="0"/>
                  </a:moveTo>
                  <a:cubicBezTo>
                    <a:pt x="402" y="0"/>
                    <a:pt x="1" y="986"/>
                    <a:pt x="586" y="1554"/>
                  </a:cubicBezTo>
                  <a:cubicBezTo>
                    <a:pt x="761" y="1729"/>
                    <a:pt x="991" y="1817"/>
                    <a:pt x="1221" y="1817"/>
                  </a:cubicBezTo>
                  <a:cubicBezTo>
                    <a:pt x="1450" y="1817"/>
                    <a:pt x="1680" y="1729"/>
                    <a:pt x="1856" y="1554"/>
                  </a:cubicBezTo>
                  <a:cubicBezTo>
                    <a:pt x="2440" y="986"/>
                    <a:pt x="2023" y="0"/>
                    <a:pt x="1221"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9"/>
            <p:cNvSpPr/>
            <p:nvPr/>
          </p:nvSpPr>
          <p:spPr>
            <a:xfrm>
              <a:off x="8124240" y="4445307"/>
              <a:ext cx="78190" cy="58258"/>
            </a:xfrm>
            <a:custGeom>
              <a:avLst/>
              <a:gdLst/>
              <a:ahLst/>
              <a:cxnLst/>
              <a:rect l="l" t="t" r="r" b="b"/>
              <a:pathLst>
                <a:path w="2440" h="1818" extrusionOk="0">
                  <a:moveTo>
                    <a:pt x="1220" y="1"/>
                  </a:moveTo>
                  <a:cubicBezTo>
                    <a:pt x="401" y="1"/>
                    <a:pt x="0" y="987"/>
                    <a:pt x="585" y="1555"/>
                  </a:cubicBezTo>
                  <a:cubicBezTo>
                    <a:pt x="760" y="1730"/>
                    <a:pt x="990" y="1818"/>
                    <a:pt x="1222" y="1818"/>
                  </a:cubicBezTo>
                  <a:cubicBezTo>
                    <a:pt x="1454" y="1818"/>
                    <a:pt x="1688" y="1730"/>
                    <a:pt x="1871" y="1555"/>
                  </a:cubicBezTo>
                  <a:cubicBezTo>
                    <a:pt x="2439" y="987"/>
                    <a:pt x="2022" y="1"/>
                    <a:pt x="1220"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9"/>
            <p:cNvSpPr/>
            <p:nvPr/>
          </p:nvSpPr>
          <p:spPr>
            <a:xfrm>
              <a:off x="8100655" y="4303957"/>
              <a:ext cx="78222" cy="58258"/>
            </a:xfrm>
            <a:custGeom>
              <a:avLst/>
              <a:gdLst/>
              <a:ahLst/>
              <a:cxnLst/>
              <a:rect l="l" t="t" r="r" b="b"/>
              <a:pathLst>
                <a:path w="2441" h="1818" extrusionOk="0">
                  <a:moveTo>
                    <a:pt x="1221" y="1"/>
                  </a:moveTo>
                  <a:cubicBezTo>
                    <a:pt x="402" y="1"/>
                    <a:pt x="1" y="986"/>
                    <a:pt x="586" y="1555"/>
                  </a:cubicBezTo>
                  <a:cubicBezTo>
                    <a:pt x="761" y="1730"/>
                    <a:pt x="991" y="1818"/>
                    <a:pt x="1221" y="1818"/>
                  </a:cubicBezTo>
                  <a:cubicBezTo>
                    <a:pt x="1450" y="1818"/>
                    <a:pt x="1680" y="1730"/>
                    <a:pt x="1855" y="1555"/>
                  </a:cubicBezTo>
                  <a:cubicBezTo>
                    <a:pt x="2440" y="986"/>
                    <a:pt x="2023" y="1"/>
                    <a:pt x="1221"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9"/>
            <p:cNvSpPr/>
            <p:nvPr/>
          </p:nvSpPr>
          <p:spPr>
            <a:xfrm>
              <a:off x="7295909" y="3621430"/>
              <a:ext cx="77677" cy="58258"/>
            </a:xfrm>
            <a:custGeom>
              <a:avLst/>
              <a:gdLst/>
              <a:ahLst/>
              <a:cxnLst/>
              <a:rect l="l" t="t" r="r" b="b"/>
              <a:pathLst>
                <a:path w="2424" h="1818" extrusionOk="0">
                  <a:moveTo>
                    <a:pt x="1206" y="0"/>
                  </a:moveTo>
                  <a:cubicBezTo>
                    <a:pt x="974" y="0"/>
                    <a:pt x="744" y="88"/>
                    <a:pt x="569" y="264"/>
                  </a:cubicBezTo>
                  <a:cubicBezTo>
                    <a:pt x="1" y="848"/>
                    <a:pt x="402" y="1818"/>
                    <a:pt x="1204" y="1818"/>
                  </a:cubicBezTo>
                  <a:cubicBezTo>
                    <a:pt x="2023" y="1818"/>
                    <a:pt x="2424" y="832"/>
                    <a:pt x="1855" y="264"/>
                  </a:cubicBezTo>
                  <a:cubicBezTo>
                    <a:pt x="1672" y="88"/>
                    <a:pt x="1438" y="0"/>
                    <a:pt x="1206"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9"/>
            <p:cNvSpPr/>
            <p:nvPr/>
          </p:nvSpPr>
          <p:spPr>
            <a:xfrm>
              <a:off x="7413194" y="3503088"/>
              <a:ext cx="78190" cy="58258"/>
            </a:xfrm>
            <a:custGeom>
              <a:avLst/>
              <a:gdLst/>
              <a:ahLst/>
              <a:cxnLst/>
              <a:rect l="l" t="t" r="r" b="b"/>
              <a:pathLst>
                <a:path w="2440" h="1818" extrusionOk="0">
                  <a:moveTo>
                    <a:pt x="1222" y="1"/>
                  </a:moveTo>
                  <a:cubicBezTo>
                    <a:pt x="990" y="1"/>
                    <a:pt x="760" y="89"/>
                    <a:pt x="585" y="264"/>
                  </a:cubicBezTo>
                  <a:cubicBezTo>
                    <a:pt x="0" y="849"/>
                    <a:pt x="418" y="1818"/>
                    <a:pt x="1236" y="1818"/>
                  </a:cubicBezTo>
                  <a:cubicBezTo>
                    <a:pt x="2038" y="1818"/>
                    <a:pt x="2439" y="832"/>
                    <a:pt x="1871" y="264"/>
                  </a:cubicBezTo>
                  <a:cubicBezTo>
                    <a:pt x="1688" y="89"/>
                    <a:pt x="1454" y="1"/>
                    <a:pt x="1222"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9"/>
            <p:cNvSpPr/>
            <p:nvPr/>
          </p:nvSpPr>
          <p:spPr>
            <a:xfrm>
              <a:off x="7437259" y="3644439"/>
              <a:ext cx="77677" cy="58258"/>
            </a:xfrm>
            <a:custGeom>
              <a:avLst/>
              <a:gdLst/>
              <a:ahLst/>
              <a:cxnLst/>
              <a:rect l="l" t="t" r="r" b="b"/>
              <a:pathLst>
                <a:path w="2424" h="1818" extrusionOk="0">
                  <a:moveTo>
                    <a:pt x="1212" y="1"/>
                  </a:moveTo>
                  <a:cubicBezTo>
                    <a:pt x="978" y="1"/>
                    <a:pt x="744" y="89"/>
                    <a:pt x="569" y="264"/>
                  </a:cubicBezTo>
                  <a:cubicBezTo>
                    <a:pt x="1" y="849"/>
                    <a:pt x="402" y="1818"/>
                    <a:pt x="1221" y="1818"/>
                  </a:cubicBezTo>
                  <a:cubicBezTo>
                    <a:pt x="2023" y="1818"/>
                    <a:pt x="2424" y="832"/>
                    <a:pt x="1856" y="264"/>
                  </a:cubicBezTo>
                  <a:cubicBezTo>
                    <a:pt x="1680" y="89"/>
                    <a:pt x="1446" y="1"/>
                    <a:pt x="1212"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3" name="Google Shape;553;p39"/>
          <p:cNvGrpSpPr/>
          <p:nvPr/>
        </p:nvGrpSpPr>
        <p:grpSpPr>
          <a:xfrm>
            <a:off x="720000" y="2258601"/>
            <a:ext cx="3481228" cy="1951454"/>
            <a:chOff x="720000" y="2258601"/>
            <a:chExt cx="3481228" cy="1951454"/>
          </a:xfrm>
        </p:grpSpPr>
        <p:grpSp>
          <p:nvGrpSpPr>
            <p:cNvPr id="554" name="Google Shape;554;p39"/>
            <p:cNvGrpSpPr/>
            <p:nvPr/>
          </p:nvGrpSpPr>
          <p:grpSpPr>
            <a:xfrm>
              <a:off x="720000" y="2258601"/>
              <a:ext cx="3481228" cy="1951454"/>
              <a:chOff x="4439941" y="2113720"/>
              <a:chExt cx="3760238" cy="2107857"/>
            </a:xfrm>
          </p:grpSpPr>
          <p:sp>
            <p:nvSpPr>
              <p:cNvPr id="555" name="Google Shape;555;p39"/>
              <p:cNvSpPr/>
              <p:nvPr/>
            </p:nvSpPr>
            <p:spPr>
              <a:xfrm>
                <a:off x="4518174" y="2560578"/>
                <a:ext cx="920533" cy="1660999"/>
              </a:xfrm>
              <a:custGeom>
                <a:avLst/>
                <a:gdLst/>
                <a:ahLst/>
                <a:cxnLst/>
                <a:rect l="l" t="t" r="r" b="b"/>
                <a:pathLst>
                  <a:path w="28628" h="51656" extrusionOk="0">
                    <a:moveTo>
                      <a:pt x="24262" y="6099"/>
                    </a:moveTo>
                    <a:lnTo>
                      <a:pt x="24262" y="21279"/>
                    </a:lnTo>
                    <a:lnTo>
                      <a:pt x="5849" y="21279"/>
                    </a:lnTo>
                    <a:lnTo>
                      <a:pt x="5849" y="19513"/>
                    </a:lnTo>
                    <a:cubicBezTo>
                      <a:pt x="5949" y="19046"/>
                      <a:pt x="6132" y="18596"/>
                      <a:pt x="6382" y="18196"/>
                    </a:cubicBezTo>
                    <a:lnTo>
                      <a:pt x="17946" y="6632"/>
                    </a:lnTo>
                    <a:cubicBezTo>
                      <a:pt x="18330" y="6333"/>
                      <a:pt x="18780" y="6149"/>
                      <a:pt x="19263" y="6099"/>
                    </a:cubicBezTo>
                    <a:close/>
                    <a:moveTo>
                      <a:pt x="19129" y="1"/>
                    </a:moveTo>
                    <a:cubicBezTo>
                      <a:pt x="17946" y="34"/>
                      <a:pt x="16780" y="301"/>
                      <a:pt x="15697" y="767"/>
                    </a:cubicBezTo>
                    <a:cubicBezTo>
                      <a:pt x="14580" y="1200"/>
                      <a:pt x="13547" y="1834"/>
                      <a:pt x="12681" y="2667"/>
                    </a:cubicBezTo>
                    <a:lnTo>
                      <a:pt x="2667" y="12931"/>
                    </a:lnTo>
                    <a:cubicBezTo>
                      <a:pt x="1850" y="13797"/>
                      <a:pt x="1200" y="14831"/>
                      <a:pt x="784" y="15947"/>
                    </a:cubicBezTo>
                    <a:cubicBezTo>
                      <a:pt x="300" y="17030"/>
                      <a:pt x="34" y="18196"/>
                      <a:pt x="1" y="19396"/>
                    </a:cubicBezTo>
                    <a:lnTo>
                      <a:pt x="1" y="50705"/>
                    </a:lnTo>
                    <a:lnTo>
                      <a:pt x="5849" y="50705"/>
                    </a:lnTo>
                    <a:lnTo>
                      <a:pt x="5849" y="51655"/>
                    </a:lnTo>
                    <a:lnTo>
                      <a:pt x="28627" y="51655"/>
                    </a:lnTo>
                    <a:lnTo>
                      <a:pt x="28627" y="1"/>
                    </a:ln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39"/>
              <p:cNvSpPr/>
              <p:nvPr/>
            </p:nvSpPr>
            <p:spPr>
              <a:xfrm>
                <a:off x="5435974" y="2113720"/>
                <a:ext cx="2685971" cy="2107857"/>
              </a:xfrm>
              <a:custGeom>
                <a:avLst/>
                <a:gdLst/>
                <a:ahLst/>
                <a:cxnLst/>
                <a:rect l="l" t="t" r="r" b="b"/>
                <a:pathLst>
                  <a:path w="83532" h="65553" extrusionOk="0">
                    <a:moveTo>
                      <a:pt x="79777" y="0"/>
                    </a:moveTo>
                    <a:cubicBezTo>
                      <a:pt x="79756" y="0"/>
                      <a:pt x="79736" y="1"/>
                      <a:pt x="79716" y="1"/>
                    </a:cubicBezTo>
                    <a:lnTo>
                      <a:pt x="3800" y="1"/>
                    </a:lnTo>
                    <a:cubicBezTo>
                      <a:pt x="1717" y="18"/>
                      <a:pt x="34" y="1701"/>
                      <a:pt x="1" y="3783"/>
                    </a:cubicBezTo>
                    <a:lnTo>
                      <a:pt x="1" y="65552"/>
                    </a:lnTo>
                    <a:lnTo>
                      <a:pt x="79716" y="65552"/>
                    </a:lnTo>
                    <a:cubicBezTo>
                      <a:pt x="81798" y="65519"/>
                      <a:pt x="83481" y="63836"/>
                      <a:pt x="83515" y="61753"/>
                    </a:cubicBezTo>
                    <a:lnTo>
                      <a:pt x="83515" y="3783"/>
                    </a:lnTo>
                    <a:cubicBezTo>
                      <a:pt x="83531" y="2784"/>
                      <a:pt x="83115" y="1817"/>
                      <a:pt x="82398" y="1117"/>
                    </a:cubicBezTo>
                    <a:cubicBezTo>
                      <a:pt x="81713" y="399"/>
                      <a:pt x="80771" y="0"/>
                      <a:pt x="79777"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9"/>
              <p:cNvSpPr/>
              <p:nvPr/>
            </p:nvSpPr>
            <p:spPr>
              <a:xfrm>
                <a:off x="4984839" y="3436609"/>
                <a:ext cx="321518" cy="64310"/>
              </a:xfrm>
              <a:custGeom>
                <a:avLst/>
                <a:gdLst/>
                <a:ahLst/>
                <a:cxnLst/>
                <a:rect l="l" t="t" r="r" b="b"/>
                <a:pathLst>
                  <a:path w="9999" h="2000" extrusionOk="0">
                    <a:moveTo>
                      <a:pt x="1334" y="0"/>
                    </a:moveTo>
                    <a:cubicBezTo>
                      <a:pt x="1" y="0"/>
                      <a:pt x="1" y="2000"/>
                      <a:pt x="1334" y="2000"/>
                    </a:cubicBezTo>
                    <a:lnTo>
                      <a:pt x="8999" y="2000"/>
                    </a:lnTo>
                    <a:cubicBezTo>
                      <a:pt x="9549" y="2000"/>
                      <a:pt x="9998" y="1550"/>
                      <a:pt x="9998" y="1000"/>
                    </a:cubicBezTo>
                    <a:cubicBezTo>
                      <a:pt x="9998" y="450"/>
                      <a:pt x="9549" y="0"/>
                      <a:pt x="8999"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9"/>
              <p:cNvSpPr/>
              <p:nvPr/>
            </p:nvSpPr>
            <p:spPr>
              <a:xfrm>
                <a:off x="5435974" y="2113720"/>
                <a:ext cx="2685971" cy="2107857"/>
              </a:xfrm>
              <a:custGeom>
                <a:avLst/>
                <a:gdLst/>
                <a:ahLst/>
                <a:cxnLst/>
                <a:rect l="l" t="t" r="r" b="b"/>
                <a:pathLst>
                  <a:path w="83532" h="65553" extrusionOk="0">
                    <a:moveTo>
                      <a:pt x="79777" y="0"/>
                    </a:moveTo>
                    <a:cubicBezTo>
                      <a:pt x="79756" y="0"/>
                      <a:pt x="79736" y="1"/>
                      <a:pt x="79716" y="1"/>
                    </a:cubicBezTo>
                    <a:lnTo>
                      <a:pt x="3800" y="1"/>
                    </a:lnTo>
                    <a:cubicBezTo>
                      <a:pt x="1717" y="18"/>
                      <a:pt x="34" y="1701"/>
                      <a:pt x="1" y="3783"/>
                    </a:cubicBezTo>
                    <a:lnTo>
                      <a:pt x="1" y="65552"/>
                    </a:lnTo>
                    <a:lnTo>
                      <a:pt x="79716" y="65552"/>
                    </a:lnTo>
                    <a:cubicBezTo>
                      <a:pt x="81798" y="65519"/>
                      <a:pt x="83481" y="63836"/>
                      <a:pt x="83515" y="61753"/>
                    </a:cubicBezTo>
                    <a:lnTo>
                      <a:pt x="83515" y="3783"/>
                    </a:lnTo>
                    <a:cubicBezTo>
                      <a:pt x="83531" y="2784"/>
                      <a:pt x="83115" y="1817"/>
                      <a:pt x="82398" y="1117"/>
                    </a:cubicBezTo>
                    <a:cubicBezTo>
                      <a:pt x="81713" y="399"/>
                      <a:pt x="80771" y="0"/>
                      <a:pt x="79777" y="0"/>
                    </a:cubicBezTo>
                    <a:close/>
                  </a:path>
                </a:pathLst>
              </a:custGeom>
              <a:solidFill>
                <a:srgbClr val="FFFFFF">
                  <a:alpha val="4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9" name="Google Shape;559;p39"/>
              <p:cNvSpPr/>
              <p:nvPr/>
            </p:nvSpPr>
            <p:spPr>
              <a:xfrm>
                <a:off x="6071968" y="2475914"/>
                <a:ext cx="1290219" cy="1240958"/>
              </a:xfrm>
              <a:custGeom>
                <a:avLst/>
                <a:gdLst/>
                <a:ahLst/>
                <a:cxnLst/>
                <a:rect l="l" t="t" r="r" b="b"/>
                <a:pathLst>
                  <a:path w="40125" h="38593" extrusionOk="0">
                    <a:moveTo>
                      <a:pt x="20829" y="1"/>
                    </a:moveTo>
                    <a:cubicBezTo>
                      <a:pt x="13014" y="1"/>
                      <a:pt x="5983" y="4700"/>
                      <a:pt x="3000" y="11915"/>
                    </a:cubicBezTo>
                    <a:cubicBezTo>
                      <a:pt x="1" y="19113"/>
                      <a:pt x="1667" y="27428"/>
                      <a:pt x="7182" y="32943"/>
                    </a:cubicBezTo>
                    <a:cubicBezTo>
                      <a:pt x="10872" y="36633"/>
                      <a:pt x="15807" y="38593"/>
                      <a:pt x="20830" y="38593"/>
                    </a:cubicBezTo>
                    <a:cubicBezTo>
                      <a:pt x="23316" y="38593"/>
                      <a:pt x="25822" y="38113"/>
                      <a:pt x="28211" y="37126"/>
                    </a:cubicBezTo>
                    <a:cubicBezTo>
                      <a:pt x="35426" y="34143"/>
                      <a:pt x="40125" y="27095"/>
                      <a:pt x="40125" y="19296"/>
                    </a:cubicBezTo>
                    <a:cubicBezTo>
                      <a:pt x="40125" y="8632"/>
                      <a:pt x="31477" y="1"/>
                      <a:pt x="2082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9"/>
              <p:cNvSpPr/>
              <p:nvPr/>
            </p:nvSpPr>
            <p:spPr>
              <a:xfrm>
                <a:off x="6384868" y="2740067"/>
                <a:ext cx="713166" cy="712651"/>
              </a:xfrm>
              <a:custGeom>
                <a:avLst/>
                <a:gdLst/>
                <a:ahLst/>
                <a:cxnLst/>
                <a:rect l="l" t="t" r="r" b="b"/>
                <a:pathLst>
                  <a:path w="22179" h="22163" extrusionOk="0">
                    <a:moveTo>
                      <a:pt x="8682" y="1"/>
                    </a:moveTo>
                    <a:cubicBezTo>
                      <a:pt x="8149" y="1"/>
                      <a:pt x="7716" y="434"/>
                      <a:pt x="7716" y="967"/>
                    </a:cubicBezTo>
                    <a:lnTo>
                      <a:pt x="7716" y="7716"/>
                    </a:lnTo>
                    <a:lnTo>
                      <a:pt x="967" y="7716"/>
                    </a:lnTo>
                    <a:cubicBezTo>
                      <a:pt x="957" y="7715"/>
                      <a:pt x="947" y="7715"/>
                      <a:pt x="937" y="7715"/>
                    </a:cubicBezTo>
                    <a:cubicBezTo>
                      <a:pt x="418" y="7715"/>
                      <a:pt x="1" y="8142"/>
                      <a:pt x="1" y="8665"/>
                    </a:cubicBezTo>
                    <a:lnTo>
                      <a:pt x="1" y="13498"/>
                    </a:lnTo>
                    <a:cubicBezTo>
                      <a:pt x="1" y="14014"/>
                      <a:pt x="434" y="14447"/>
                      <a:pt x="967" y="14447"/>
                    </a:cubicBezTo>
                    <a:lnTo>
                      <a:pt x="7716" y="14447"/>
                    </a:lnTo>
                    <a:lnTo>
                      <a:pt x="7716" y="21196"/>
                    </a:lnTo>
                    <a:cubicBezTo>
                      <a:pt x="7716" y="21729"/>
                      <a:pt x="8149" y="22162"/>
                      <a:pt x="8682" y="22162"/>
                    </a:cubicBezTo>
                    <a:lnTo>
                      <a:pt x="13498" y="22162"/>
                    </a:lnTo>
                    <a:cubicBezTo>
                      <a:pt x="14031" y="22162"/>
                      <a:pt x="14464" y="21729"/>
                      <a:pt x="14464" y="21196"/>
                    </a:cubicBezTo>
                    <a:lnTo>
                      <a:pt x="14464" y="14447"/>
                    </a:lnTo>
                    <a:lnTo>
                      <a:pt x="21212" y="14447"/>
                    </a:lnTo>
                    <a:cubicBezTo>
                      <a:pt x="21746" y="14447"/>
                      <a:pt x="22179" y="14014"/>
                      <a:pt x="22179" y="13498"/>
                    </a:cubicBezTo>
                    <a:lnTo>
                      <a:pt x="22179" y="8665"/>
                    </a:lnTo>
                    <a:cubicBezTo>
                      <a:pt x="22179" y="8142"/>
                      <a:pt x="21762" y="7715"/>
                      <a:pt x="21242" y="7715"/>
                    </a:cubicBezTo>
                    <a:cubicBezTo>
                      <a:pt x="21232" y="7715"/>
                      <a:pt x="21222" y="7715"/>
                      <a:pt x="21212" y="7716"/>
                    </a:cubicBezTo>
                    <a:lnTo>
                      <a:pt x="14464" y="7716"/>
                    </a:lnTo>
                    <a:lnTo>
                      <a:pt x="14464" y="967"/>
                    </a:lnTo>
                    <a:cubicBezTo>
                      <a:pt x="14464" y="434"/>
                      <a:pt x="14031" y="1"/>
                      <a:pt x="13498" y="1"/>
                    </a:cubicBezTo>
                    <a:close/>
                  </a:path>
                </a:pathLst>
              </a:custGeom>
              <a:solidFill>
                <a:srgbClr val="ED30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9"/>
              <p:cNvSpPr/>
              <p:nvPr/>
            </p:nvSpPr>
            <p:spPr>
              <a:xfrm>
                <a:off x="4439941" y="4099387"/>
                <a:ext cx="3760238" cy="122189"/>
              </a:xfrm>
              <a:custGeom>
                <a:avLst/>
                <a:gdLst/>
                <a:ahLst/>
                <a:cxnLst/>
                <a:rect l="l" t="t" r="r" b="b"/>
                <a:pathLst>
                  <a:path w="116941" h="3800" extrusionOk="0">
                    <a:moveTo>
                      <a:pt x="1900" y="0"/>
                    </a:moveTo>
                    <a:cubicBezTo>
                      <a:pt x="851" y="0"/>
                      <a:pt x="1" y="850"/>
                      <a:pt x="1" y="1900"/>
                    </a:cubicBezTo>
                    <a:cubicBezTo>
                      <a:pt x="1" y="2949"/>
                      <a:pt x="851" y="3799"/>
                      <a:pt x="1900" y="3799"/>
                    </a:cubicBezTo>
                    <a:lnTo>
                      <a:pt x="115041" y="3799"/>
                    </a:lnTo>
                    <a:cubicBezTo>
                      <a:pt x="116090" y="3799"/>
                      <a:pt x="116940" y="2949"/>
                      <a:pt x="116940" y="1900"/>
                    </a:cubicBezTo>
                    <a:cubicBezTo>
                      <a:pt x="116940" y="850"/>
                      <a:pt x="116090" y="0"/>
                      <a:pt x="115041"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9"/>
              <p:cNvSpPr/>
              <p:nvPr/>
            </p:nvSpPr>
            <p:spPr>
              <a:xfrm>
                <a:off x="4439941" y="4099387"/>
                <a:ext cx="3760238" cy="122189"/>
              </a:xfrm>
              <a:custGeom>
                <a:avLst/>
                <a:gdLst/>
                <a:ahLst/>
                <a:cxnLst/>
                <a:rect l="l" t="t" r="r" b="b"/>
                <a:pathLst>
                  <a:path w="116941" h="3800" extrusionOk="0">
                    <a:moveTo>
                      <a:pt x="1900" y="0"/>
                    </a:moveTo>
                    <a:cubicBezTo>
                      <a:pt x="851" y="0"/>
                      <a:pt x="1" y="850"/>
                      <a:pt x="1" y="1900"/>
                    </a:cubicBezTo>
                    <a:cubicBezTo>
                      <a:pt x="1" y="2949"/>
                      <a:pt x="851" y="3799"/>
                      <a:pt x="1900" y="3799"/>
                    </a:cubicBezTo>
                    <a:lnTo>
                      <a:pt x="115041" y="3799"/>
                    </a:lnTo>
                    <a:cubicBezTo>
                      <a:pt x="116090" y="3799"/>
                      <a:pt x="116940" y="2949"/>
                      <a:pt x="116940" y="1900"/>
                    </a:cubicBezTo>
                    <a:cubicBezTo>
                      <a:pt x="116940" y="850"/>
                      <a:pt x="116090" y="0"/>
                      <a:pt x="115041" y="0"/>
                    </a:cubicBezTo>
                    <a:close/>
                  </a:path>
                </a:pathLst>
              </a:custGeom>
              <a:solidFill>
                <a:srgbClr val="0B1F2C">
                  <a:alpha val="1160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39"/>
            <p:cNvSpPr/>
            <p:nvPr/>
          </p:nvSpPr>
          <p:spPr>
            <a:xfrm>
              <a:off x="962900" y="2853050"/>
              <a:ext cx="556925" cy="456390"/>
            </a:xfrm>
            <a:custGeom>
              <a:avLst/>
              <a:gdLst/>
              <a:ahLst/>
              <a:cxnLst/>
              <a:rect l="l" t="t" r="r" b="b"/>
              <a:pathLst>
                <a:path w="22175" h="18172" extrusionOk="0">
                  <a:moveTo>
                    <a:pt x="0" y="18172"/>
                  </a:moveTo>
                  <a:lnTo>
                    <a:pt x="22175" y="18172"/>
                  </a:lnTo>
                  <a:lnTo>
                    <a:pt x="22175" y="0"/>
                  </a:lnTo>
                  <a:lnTo>
                    <a:pt x="15090" y="0"/>
                  </a:lnTo>
                  <a:lnTo>
                    <a:pt x="69" y="15021"/>
                  </a:lnTo>
                  <a:close/>
                </a:path>
              </a:pathLst>
            </a:custGeom>
            <a:solidFill>
              <a:srgbClr val="FFFFFF"/>
            </a:solidFill>
            <a:ln>
              <a:noFill/>
            </a:ln>
          </p:spPr>
          <p:txBody>
            <a:bodyPr/>
            <a:lstStyle/>
            <a:p>
              <a:endParaRPr lang="en-IN"/>
            </a:p>
          </p:txBody>
        </p:sp>
      </p:grpSp>
      <p:pic>
        <p:nvPicPr>
          <p:cNvPr id="6" name="Picture 5">
            <a:extLst>
              <a:ext uri="{FF2B5EF4-FFF2-40B4-BE49-F238E27FC236}">
                <a16:creationId xmlns:a16="http://schemas.microsoft.com/office/drawing/2014/main" id="{D8F2B822-3053-454B-B056-62849037C551}"/>
              </a:ext>
            </a:extLst>
          </p:cNvPr>
          <p:cNvPicPr>
            <a:picLocks noChangeAspect="1"/>
          </p:cNvPicPr>
          <p:nvPr/>
        </p:nvPicPr>
        <p:blipFill>
          <a:blip r:embed="rId3"/>
          <a:stretch>
            <a:fillRect/>
          </a:stretch>
        </p:blipFill>
        <p:spPr>
          <a:xfrm>
            <a:off x="1983901" y="2258600"/>
            <a:ext cx="1688541" cy="1801281"/>
          </a:xfrm>
          <a:prstGeom prst="rect">
            <a:avLst/>
          </a:prstGeom>
        </p:spPr>
      </p:pic>
      <p:sp>
        <p:nvSpPr>
          <p:cNvPr id="45" name="Google Shape;566;p39">
            <a:extLst>
              <a:ext uri="{FF2B5EF4-FFF2-40B4-BE49-F238E27FC236}">
                <a16:creationId xmlns:a16="http://schemas.microsoft.com/office/drawing/2014/main" id="{FBC3073A-7E7A-47CC-976F-B5A170B1B1F0}"/>
              </a:ext>
            </a:extLst>
          </p:cNvPr>
          <p:cNvSpPr/>
          <p:nvPr/>
        </p:nvSpPr>
        <p:spPr>
          <a:xfrm>
            <a:off x="3025602" y="3957247"/>
            <a:ext cx="790697" cy="760482"/>
          </a:xfrm>
          <a:custGeom>
            <a:avLst/>
            <a:gdLst/>
            <a:ahLst/>
            <a:cxnLst/>
            <a:rect l="l" t="t" r="r" b="b"/>
            <a:pathLst>
              <a:path w="26561" h="25546" extrusionOk="0">
                <a:moveTo>
                  <a:pt x="13780" y="0"/>
                </a:moveTo>
                <a:cubicBezTo>
                  <a:pt x="8615" y="0"/>
                  <a:pt x="3949" y="3116"/>
                  <a:pt x="1983" y="7882"/>
                </a:cubicBezTo>
                <a:cubicBezTo>
                  <a:pt x="0" y="12664"/>
                  <a:pt x="1100" y="18146"/>
                  <a:pt x="4749" y="21812"/>
                </a:cubicBezTo>
                <a:cubicBezTo>
                  <a:pt x="7190" y="24253"/>
                  <a:pt x="10459" y="25545"/>
                  <a:pt x="13782" y="25545"/>
                </a:cubicBezTo>
                <a:cubicBezTo>
                  <a:pt x="15426" y="25545"/>
                  <a:pt x="17085" y="25229"/>
                  <a:pt x="18662" y="24578"/>
                </a:cubicBezTo>
                <a:cubicBezTo>
                  <a:pt x="23445" y="22595"/>
                  <a:pt x="26561" y="17946"/>
                  <a:pt x="26561" y="12780"/>
                </a:cubicBezTo>
                <a:cubicBezTo>
                  <a:pt x="26561" y="5715"/>
                  <a:pt x="20829" y="0"/>
                  <a:pt x="13780"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67;p39">
            <a:extLst>
              <a:ext uri="{FF2B5EF4-FFF2-40B4-BE49-F238E27FC236}">
                <a16:creationId xmlns:a16="http://schemas.microsoft.com/office/drawing/2014/main" id="{8D401092-7793-42DA-A233-7BCBC2E55201}"/>
              </a:ext>
            </a:extLst>
          </p:cNvPr>
          <p:cNvSpPr/>
          <p:nvPr/>
        </p:nvSpPr>
        <p:spPr>
          <a:xfrm>
            <a:off x="3152090" y="4074805"/>
            <a:ext cx="546650" cy="525514"/>
          </a:xfrm>
          <a:custGeom>
            <a:avLst/>
            <a:gdLst/>
            <a:ahLst/>
            <a:cxnLst/>
            <a:rect l="l" t="t" r="r" b="b"/>
            <a:pathLst>
              <a:path w="18363" h="17653" extrusionOk="0">
                <a:moveTo>
                  <a:pt x="9531" y="0"/>
                </a:moveTo>
                <a:cubicBezTo>
                  <a:pt x="5965" y="0"/>
                  <a:pt x="2733" y="2150"/>
                  <a:pt x="1366" y="5449"/>
                </a:cubicBezTo>
                <a:cubicBezTo>
                  <a:pt x="0" y="8748"/>
                  <a:pt x="767" y="12547"/>
                  <a:pt x="3283" y="15063"/>
                </a:cubicBezTo>
                <a:cubicBezTo>
                  <a:pt x="4976" y="16757"/>
                  <a:pt x="7235" y="17653"/>
                  <a:pt x="9532" y="17653"/>
                </a:cubicBezTo>
                <a:cubicBezTo>
                  <a:pt x="10672" y="17653"/>
                  <a:pt x="11820" y="17432"/>
                  <a:pt x="12914" y="16980"/>
                </a:cubicBezTo>
                <a:cubicBezTo>
                  <a:pt x="16213" y="15613"/>
                  <a:pt x="18363" y="12397"/>
                  <a:pt x="18363" y="8831"/>
                </a:cubicBezTo>
                <a:cubicBezTo>
                  <a:pt x="18363" y="3949"/>
                  <a:pt x="14413" y="0"/>
                  <a:pt x="95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568;p39">
            <a:extLst>
              <a:ext uri="{FF2B5EF4-FFF2-40B4-BE49-F238E27FC236}">
                <a16:creationId xmlns:a16="http://schemas.microsoft.com/office/drawing/2014/main" id="{9DBB4A9F-C9EF-4353-8B31-060A66C29F44}"/>
              </a:ext>
            </a:extLst>
          </p:cNvPr>
          <p:cNvSpPr/>
          <p:nvPr/>
        </p:nvSpPr>
        <p:spPr>
          <a:xfrm>
            <a:off x="3319750" y="4250890"/>
            <a:ext cx="202906" cy="173376"/>
          </a:xfrm>
          <a:custGeom>
            <a:avLst/>
            <a:gdLst/>
            <a:ahLst/>
            <a:cxnLst/>
            <a:rect l="l" t="t" r="r" b="b"/>
            <a:pathLst>
              <a:path w="6816" h="5824" extrusionOk="0">
                <a:moveTo>
                  <a:pt x="3899" y="0"/>
                </a:moveTo>
                <a:cubicBezTo>
                  <a:pt x="1300" y="0"/>
                  <a:pt x="0" y="3133"/>
                  <a:pt x="1833" y="4966"/>
                </a:cubicBezTo>
                <a:cubicBezTo>
                  <a:pt x="2426" y="5559"/>
                  <a:pt x="3155" y="5824"/>
                  <a:pt x="3870" y="5824"/>
                </a:cubicBezTo>
                <a:cubicBezTo>
                  <a:pt x="5366" y="5824"/>
                  <a:pt x="6804" y="4664"/>
                  <a:pt x="6815" y="2916"/>
                </a:cubicBezTo>
                <a:cubicBezTo>
                  <a:pt x="6815" y="1300"/>
                  <a:pt x="5499" y="0"/>
                  <a:pt x="3899"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563;p39">
            <a:extLst>
              <a:ext uri="{FF2B5EF4-FFF2-40B4-BE49-F238E27FC236}">
                <a16:creationId xmlns:a16="http://schemas.microsoft.com/office/drawing/2014/main" id="{E7416C73-B615-4547-AE8F-FD8E986F7560}"/>
              </a:ext>
            </a:extLst>
          </p:cNvPr>
          <p:cNvSpPr/>
          <p:nvPr/>
        </p:nvSpPr>
        <p:spPr>
          <a:xfrm>
            <a:off x="851936" y="3957247"/>
            <a:ext cx="790191" cy="760482"/>
          </a:xfrm>
          <a:custGeom>
            <a:avLst/>
            <a:gdLst/>
            <a:ahLst/>
            <a:cxnLst/>
            <a:rect l="l" t="t" r="r" b="b"/>
            <a:pathLst>
              <a:path w="26544" h="25546" extrusionOk="0">
                <a:moveTo>
                  <a:pt x="13780" y="0"/>
                </a:moveTo>
                <a:cubicBezTo>
                  <a:pt x="8615" y="0"/>
                  <a:pt x="3949" y="3116"/>
                  <a:pt x="1966" y="7882"/>
                </a:cubicBezTo>
                <a:cubicBezTo>
                  <a:pt x="0" y="12664"/>
                  <a:pt x="1083" y="18146"/>
                  <a:pt x="4749" y="21812"/>
                </a:cubicBezTo>
                <a:cubicBezTo>
                  <a:pt x="7190" y="24253"/>
                  <a:pt x="10459" y="25545"/>
                  <a:pt x="13782" y="25545"/>
                </a:cubicBezTo>
                <a:cubicBezTo>
                  <a:pt x="15426" y="25545"/>
                  <a:pt x="17085" y="25229"/>
                  <a:pt x="18663" y="24578"/>
                </a:cubicBezTo>
                <a:cubicBezTo>
                  <a:pt x="23445" y="22595"/>
                  <a:pt x="26544" y="17946"/>
                  <a:pt x="26544" y="12780"/>
                </a:cubicBezTo>
                <a:cubicBezTo>
                  <a:pt x="26544" y="5715"/>
                  <a:pt x="20829" y="0"/>
                  <a:pt x="13780"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564;p39">
            <a:extLst>
              <a:ext uri="{FF2B5EF4-FFF2-40B4-BE49-F238E27FC236}">
                <a16:creationId xmlns:a16="http://schemas.microsoft.com/office/drawing/2014/main" id="{EF9AF720-1E5D-4147-B6DA-153E555C5092}"/>
              </a:ext>
            </a:extLst>
          </p:cNvPr>
          <p:cNvSpPr/>
          <p:nvPr/>
        </p:nvSpPr>
        <p:spPr>
          <a:xfrm>
            <a:off x="978426" y="4074805"/>
            <a:ext cx="546650" cy="525514"/>
          </a:xfrm>
          <a:custGeom>
            <a:avLst/>
            <a:gdLst/>
            <a:ahLst/>
            <a:cxnLst/>
            <a:rect l="l" t="t" r="r" b="b"/>
            <a:pathLst>
              <a:path w="18363" h="17653" extrusionOk="0">
                <a:moveTo>
                  <a:pt x="9531" y="0"/>
                </a:moveTo>
                <a:cubicBezTo>
                  <a:pt x="5949" y="0"/>
                  <a:pt x="2733" y="2150"/>
                  <a:pt x="1367" y="5449"/>
                </a:cubicBezTo>
                <a:cubicBezTo>
                  <a:pt x="0" y="8748"/>
                  <a:pt x="750" y="12547"/>
                  <a:pt x="3283" y="15063"/>
                </a:cubicBezTo>
                <a:cubicBezTo>
                  <a:pt x="4976" y="16757"/>
                  <a:pt x="7235" y="17653"/>
                  <a:pt x="9532" y="17653"/>
                </a:cubicBezTo>
                <a:cubicBezTo>
                  <a:pt x="10672" y="17653"/>
                  <a:pt x="11820" y="17432"/>
                  <a:pt x="12914" y="16980"/>
                </a:cubicBezTo>
                <a:cubicBezTo>
                  <a:pt x="16213" y="15613"/>
                  <a:pt x="18363" y="12397"/>
                  <a:pt x="18363" y="8831"/>
                </a:cubicBezTo>
                <a:cubicBezTo>
                  <a:pt x="18363" y="3949"/>
                  <a:pt x="14397" y="0"/>
                  <a:pt x="95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65;p39">
            <a:extLst>
              <a:ext uri="{FF2B5EF4-FFF2-40B4-BE49-F238E27FC236}">
                <a16:creationId xmlns:a16="http://schemas.microsoft.com/office/drawing/2014/main" id="{0CA68015-746A-4EBB-8531-2112D1E41F8A}"/>
              </a:ext>
            </a:extLst>
          </p:cNvPr>
          <p:cNvSpPr/>
          <p:nvPr/>
        </p:nvSpPr>
        <p:spPr>
          <a:xfrm>
            <a:off x="1146085" y="4250890"/>
            <a:ext cx="202400" cy="173376"/>
          </a:xfrm>
          <a:custGeom>
            <a:avLst/>
            <a:gdLst/>
            <a:ahLst/>
            <a:cxnLst/>
            <a:rect l="l" t="t" r="r" b="b"/>
            <a:pathLst>
              <a:path w="6799" h="5824" extrusionOk="0">
                <a:moveTo>
                  <a:pt x="3899" y="0"/>
                </a:moveTo>
                <a:cubicBezTo>
                  <a:pt x="1300" y="0"/>
                  <a:pt x="0" y="3133"/>
                  <a:pt x="1833" y="4966"/>
                </a:cubicBezTo>
                <a:cubicBezTo>
                  <a:pt x="2426" y="5559"/>
                  <a:pt x="3155" y="5824"/>
                  <a:pt x="3870" y="5824"/>
                </a:cubicBezTo>
                <a:cubicBezTo>
                  <a:pt x="5365" y="5824"/>
                  <a:pt x="6799" y="4664"/>
                  <a:pt x="6799" y="2916"/>
                </a:cubicBezTo>
                <a:cubicBezTo>
                  <a:pt x="6799" y="1300"/>
                  <a:pt x="5499" y="0"/>
                  <a:pt x="3899"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TextBox 6">
            <a:extLst>
              <a:ext uri="{FF2B5EF4-FFF2-40B4-BE49-F238E27FC236}">
                <a16:creationId xmlns:a16="http://schemas.microsoft.com/office/drawing/2014/main" id="{0F2ACD7D-DB65-47EC-8A48-4342E7B1ABDC}"/>
              </a:ext>
            </a:extLst>
          </p:cNvPr>
          <p:cNvSpPr txBox="1"/>
          <p:nvPr/>
        </p:nvSpPr>
        <p:spPr>
          <a:xfrm>
            <a:off x="2246981" y="4045430"/>
            <a:ext cx="766557" cy="215444"/>
          </a:xfrm>
          <a:prstGeom prst="rect">
            <a:avLst/>
          </a:prstGeom>
          <a:noFill/>
        </p:spPr>
        <p:txBody>
          <a:bodyPr wrap="none" rtlCol="0">
            <a:spAutoFit/>
          </a:bodyPr>
          <a:lstStyle/>
          <a:p>
            <a:r>
              <a:rPr lang="en-GB" sz="800" dirty="0">
                <a:latin typeface="Abadi" panose="020B0604020104020204" pitchFamily="34" charset="0"/>
              </a:rPr>
              <a:t>(WHO, 2026)</a:t>
            </a:r>
          </a:p>
        </p:txBody>
      </p:sp>
    </p:spTree>
    <p:extLst>
      <p:ext uri="{BB962C8B-B14F-4D97-AF65-F5344CB8AC3E}">
        <p14:creationId xmlns:p14="http://schemas.microsoft.com/office/powerpoint/2010/main" val="132610500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52"/>
        <p:cNvGrpSpPr/>
        <p:nvPr/>
      </p:nvGrpSpPr>
      <p:grpSpPr>
        <a:xfrm>
          <a:off x="0" y="0"/>
          <a:ext cx="0" cy="0"/>
          <a:chOff x="0" y="0"/>
          <a:chExt cx="0" cy="0"/>
        </a:xfrm>
      </p:grpSpPr>
      <p:sp>
        <p:nvSpPr>
          <p:cNvPr id="653" name="Google Shape;653;p42"/>
          <p:cNvSpPr txBox="1">
            <a:spLocks noGrp="1"/>
          </p:cNvSpPr>
          <p:nvPr>
            <p:ph type="title"/>
          </p:nvPr>
        </p:nvSpPr>
        <p:spPr>
          <a:xfrm>
            <a:off x="638133" y="184007"/>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600" b="1" dirty="0"/>
              <a:t>Short-Term and Long-Term Consequences</a:t>
            </a:r>
          </a:p>
        </p:txBody>
      </p:sp>
      <p:sp>
        <p:nvSpPr>
          <p:cNvPr id="655" name="Google Shape;655;p42"/>
          <p:cNvSpPr txBox="1">
            <a:spLocks noGrp="1"/>
          </p:cNvSpPr>
          <p:nvPr>
            <p:ph type="subTitle" idx="2"/>
          </p:nvPr>
        </p:nvSpPr>
        <p:spPr>
          <a:xfrm>
            <a:off x="5595174" y="1424050"/>
            <a:ext cx="2761459" cy="32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No screening = Delayed Diagnosis</a:t>
            </a:r>
            <a:endParaRPr dirty="0"/>
          </a:p>
        </p:txBody>
      </p:sp>
      <p:sp>
        <p:nvSpPr>
          <p:cNvPr id="657" name="Google Shape;657;p42"/>
          <p:cNvSpPr/>
          <p:nvPr/>
        </p:nvSpPr>
        <p:spPr>
          <a:xfrm>
            <a:off x="5454475" y="1626550"/>
            <a:ext cx="117900" cy="1179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42"/>
          <p:cNvSpPr/>
          <p:nvPr/>
        </p:nvSpPr>
        <p:spPr>
          <a:xfrm>
            <a:off x="5454475" y="2743527"/>
            <a:ext cx="117900" cy="1179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659" name="Google Shape;659;p42"/>
          <p:cNvSpPr/>
          <p:nvPr/>
        </p:nvSpPr>
        <p:spPr>
          <a:xfrm>
            <a:off x="5454475" y="3860502"/>
            <a:ext cx="117900" cy="1179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cxnSp>
        <p:nvCxnSpPr>
          <p:cNvPr id="660" name="Google Shape;660;p42"/>
          <p:cNvCxnSpPr>
            <a:stCxn id="657" idx="4"/>
            <a:endCxn id="658" idx="0"/>
          </p:cNvCxnSpPr>
          <p:nvPr/>
        </p:nvCxnSpPr>
        <p:spPr>
          <a:xfrm>
            <a:off x="5513425" y="1744450"/>
            <a:ext cx="0" cy="999000"/>
          </a:xfrm>
          <a:prstGeom prst="straightConnector1">
            <a:avLst/>
          </a:prstGeom>
          <a:noFill/>
          <a:ln w="19050" cap="flat" cmpd="sng">
            <a:solidFill>
              <a:schemeClr val="dk1"/>
            </a:solidFill>
            <a:prstDash val="solid"/>
            <a:round/>
            <a:headEnd type="none" w="med" len="med"/>
            <a:tailEnd type="none" w="med" len="med"/>
          </a:ln>
        </p:spPr>
      </p:cxnSp>
      <p:cxnSp>
        <p:nvCxnSpPr>
          <p:cNvPr id="661" name="Google Shape;661;p42"/>
          <p:cNvCxnSpPr>
            <a:stCxn id="658" idx="4"/>
            <a:endCxn id="659" idx="0"/>
          </p:cNvCxnSpPr>
          <p:nvPr/>
        </p:nvCxnSpPr>
        <p:spPr>
          <a:xfrm>
            <a:off x="5513425" y="2861427"/>
            <a:ext cx="0" cy="999000"/>
          </a:xfrm>
          <a:prstGeom prst="straightConnector1">
            <a:avLst/>
          </a:prstGeom>
          <a:noFill/>
          <a:ln w="19050" cap="flat" cmpd="sng">
            <a:solidFill>
              <a:schemeClr val="dk1"/>
            </a:solidFill>
            <a:prstDash val="solid"/>
            <a:round/>
            <a:headEnd type="none" w="med" len="med"/>
            <a:tailEnd type="none" w="med" len="med"/>
          </a:ln>
        </p:spPr>
      </p:cxnSp>
      <p:cxnSp>
        <p:nvCxnSpPr>
          <p:cNvPr id="662" name="Google Shape;662;p42"/>
          <p:cNvCxnSpPr>
            <a:stCxn id="659" idx="4"/>
          </p:cNvCxnSpPr>
          <p:nvPr/>
        </p:nvCxnSpPr>
        <p:spPr>
          <a:xfrm>
            <a:off x="5513425" y="3978402"/>
            <a:ext cx="0" cy="1257000"/>
          </a:xfrm>
          <a:prstGeom prst="straightConnector1">
            <a:avLst/>
          </a:prstGeom>
          <a:noFill/>
          <a:ln w="19050" cap="flat" cmpd="sng">
            <a:solidFill>
              <a:schemeClr val="dk1"/>
            </a:solidFill>
            <a:prstDash val="solid"/>
            <a:round/>
            <a:headEnd type="none" w="med" len="med"/>
            <a:tailEnd type="none" w="med" len="med"/>
          </a:ln>
        </p:spPr>
      </p:cxnSp>
      <p:sp>
        <p:nvSpPr>
          <p:cNvPr id="663" name="Google Shape;663;p42"/>
          <p:cNvSpPr txBox="1">
            <a:spLocks noGrp="1"/>
          </p:cNvSpPr>
          <p:nvPr>
            <p:ph type="subTitle" idx="4"/>
          </p:nvPr>
        </p:nvSpPr>
        <p:spPr>
          <a:xfrm>
            <a:off x="5595175" y="2548175"/>
            <a:ext cx="2055600" cy="32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rgbClr val="FFC000"/>
                </a:solidFill>
              </a:rPr>
              <a:t>Disease Progression</a:t>
            </a:r>
            <a:endParaRPr dirty="0">
              <a:solidFill>
                <a:srgbClr val="FFC000"/>
              </a:solidFill>
            </a:endParaRPr>
          </a:p>
        </p:txBody>
      </p:sp>
      <p:sp>
        <p:nvSpPr>
          <p:cNvPr id="665" name="Google Shape;665;p42"/>
          <p:cNvSpPr txBox="1">
            <a:spLocks noGrp="1"/>
          </p:cNvSpPr>
          <p:nvPr>
            <p:ph type="subTitle" idx="6"/>
          </p:nvPr>
        </p:nvSpPr>
        <p:spPr>
          <a:xfrm>
            <a:off x="5595175" y="3672300"/>
            <a:ext cx="2055600" cy="32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rgbClr val="FF0000"/>
                </a:solidFill>
              </a:rPr>
              <a:t>Complex Treatment</a:t>
            </a:r>
            <a:endParaRPr dirty="0">
              <a:solidFill>
                <a:srgbClr val="FF0000"/>
              </a:solidFill>
            </a:endParaRPr>
          </a:p>
        </p:txBody>
      </p:sp>
      <p:sp>
        <p:nvSpPr>
          <p:cNvPr id="666" name="Google Shape;666;p42"/>
          <p:cNvSpPr txBox="1">
            <a:spLocks noGrp="1"/>
          </p:cNvSpPr>
          <p:nvPr>
            <p:ph type="subTitle" idx="7"/>
          </p:nvPr>
        </p:nvSpPr>
        <p:spPr>
          <a:xfrm>
            <a:off x="5595300" y="4030200"/>
            <a:ext cx="2055600" cy="646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rgbClr val="FF0000"/>
                </a:solidFill>
                <a:latin typeface="Abadi" panose="020B0604020104020204" pitchFamily="34" charset="0"/>
              </a:rPr>
              <a:t>At an old age, complex treatment leads to poorer outcomes</a:t>
            </a:r>
            <a:endParaRPr dirty="0">
              <a:solidFill>
                <a:srgbClr val="FF0000"/>
              </a:solidFill>
              <a:latin typeface="Abadi" panose="020B0604020104020204" pitchFamily="34" charset="0"/>
            </a:endParaRPr>
          </a:p>
        </p:txBody>
      </p:sp>
      <p:grpSp>
        <p:nvGrpSpPr>
          <p:cNvPr id="667" name="Google Shape;667;p42"/>
          <p:cNvGrpSpPr/>
          <p:nvPr/>
        </p:nvGrpSpPr>
        <p:grpSpPr>
          <a:xfrm>
            <a:off x="0" y="1305730"/>
            <a:ext cx="1671458" cy="3546280"/>
            <a:chOff x="892205" y="1877744"/>
            <a:chExt cx="2153108" cy="4568183"/>
          </a:xfrm>
        </p:grpSpPr>
        <p:sp>
          <p:nvSpPr>
            <p:cNvPr id="668" name="Google Shape;668;p42"/>
            <p:cNvSpPr/>
            <p:nvPr/>
          </p:nvSpPr>
          <p:spPr>
            <a:xfrm flipH="1">
              <a:off x="2341826" y="2563582"/>
              <a:ext cx="628725" cy="689748"/>
            </a:xfrm>
            <a:custGeom>
              <a:avLst/>
              <a:gdLst/>
              <a:ahLst/>
              <a:cxnLst/>
              <a:rect l="l" t="t" r="r" b="b"/>
              <a:pathLst>
                <a:path w="19617" h="21521" extrusionOk="0">
                  <a:moveTo>
                    <a:pt x="16967" y="1"/>
                  </a:moveTo>
                  <a:cubicBezTo>
                    <a:pt x="16642" y="1"/>
                    <a:pt x="16279" y="47"/>
                    <a:pt x="15874" y="147"/>
                  </a:cubicBezTo>
                  <a:cubicBezTo>
                    <a:pt x="14621" y="448"/>
                    <a:pt x="1" y="17925"/>
                    <a:pt x="134" y="19095"/>
                  </a:cubicBezTo>
                  <a:cubicBezTo>
                    <a:pt x="268" y="20214"/>
                    <a:pt x="936" y="20883"/>
                    <a:pt x="1872" y="21234"/>
                  </a:cubicBezTo>
                  <a:cubicBezTo>
                    <a:pt x="2418" y="21432"/>
                    <a:pt x="3053" y="21520"/>
                    <a:pt x="3725" y="21520"/>
                  </a:cubicBezTo>
                  <a:cubicBezTo>
                    <a:pt x="5831" y="21520"/>
                    <a:pt x="8304" y="20652"/>
                    <a:pt x="9558" y="19563"/>
                  </a:cubicBezTo>
                  <a:cubicBezTo>
                    <a:pt x="9575" y="19546"/>
                    <a:pt x="9591" y="19529"/>
                    <a:pt x="9608" y="19513"/>
                  </a:cubicBezTo>
                  <a:cubicBezTo>
                    <a:pt x="10811" y="18427"/>
                    <a:pt x="13367" y="15118"/>
                    <a:pt x="15523" y="12261"/>
                  </a:cubicBezTo>
                  <a:cubicBezTo>
                    <a:pt x="16358" y="11142"/>
                    <a:pt x="17127" y="10106"/>
                    <a:pt x="17728" y="9270"/>
                  </a:cubicBezTo>
                  <a:cubicBezTo>
                    <a:pt x="18965" y="7583"/>
                    <a:pt x="19616" y="5528"/>
                    <a:pt x="19550" y="3439"/>
                  </a:cubicBezTo>
                  <a:cubicBezTo>
                    <a:pt x="19492" y="1677"/>
                    <a:pt x="18919" y="1"/>
                    <a:pt x="16967"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42"/>
            <p:cNvSpPr/>
            <p:nvPr/>
          </p:nvSpPr>
          <p:spPr>
            <a:xfrm flipH="1">
              <a:off x="892205" y="3696614"/>
              <a:ext cx="327231" cy="344377"/>
            </a:xfrm>
            <a:custGeom>
              <a:avLst/>
              <a:gdLst/>
              <a:ahLst/>
              <a:cxnLst/>
              <a:rect l="l" t="t" r="r" b="b"/>
              <a:pathLst>
                <a:path w="10210" h="10745" extrusionOk="0">
                  <a:moveTo>
                    <a:pt x="3225" y="0"/>
                  </a:moveTo>
                  <a:lnTo>
                    <a:pt x="1" y="3292"/>
                  </a:lnTo>
                  <a:lnTo>
                    <a:pt x="3643" y="7319"/>
                  </a:lnTo>
                  <a:lnTo>
                    <a:pt x="3643" y="7302"/>
                  </a:lnTo>
                  <a:cubicBezTo>
                    <a:pt x="4273" y="8678"/>
                    <a:pt x="7222" y="10744"/>
                    <a:pt x="7611" y="10744"/>
                  </a:cubicBezTo>
                  <a:cubicBezTo>
                    <a:pt x="7614" y="10744"/>
                    <a:pt x="7617" y="10744"/>
                    <a:pt x="7620" y="10744"/>
                  </a:cubicBezTo>
                  <a:cubicBezTo>
                    <a:pt x="8255" y="10694"/>
                    <a:pt x="5080" y="8037"/>
                    <a:pt x="5331" y="7903"/>
                  </a:cubicBezTo>
                  <a:cubicBezTo>
                    <a:pt x="5335" y="7901"/>
                    <a:pt x="5341" y="7900"/>
                    <a:pt x="5347" y="7900"/>
                  </a:cubicBezTo>
                  <a:cubicBezTo>
                    <a:pt x="5657" y="7900"/>
                    <a:pt x="7943" y="10518"/>
                    <a:pt x="8498" y="10518"/>
                  </a:cubicBezTo>
                  <a:cubicBezTo>
                    <a:pt x="8537" y="10518"/>
                    <a:pt x="8568" y="10505"/>
                    <a:pt x="8589" y="10477"/>
                  </a:cubicBezTo>
                  <a:cubicBezTo>
                    <a:pt x="8923" y="10025"/>
                    <a:pt x="5982" y="7369"/>
                    <a:pt x="6216" y="7252"/>
                  </a:cubicBezTo>
                  <a:cubicBezTo>
                    <a:pt x="6221" y="7250"/>
                    <a:pt x="6226" y="7249"/>
                    <a:pt x="6233" y="7249"/>
                  </a:cubicBezTo>
                  <a:cubicBezTo>
                    <a:pt x="6533" y="7249"/>
                    <a:pt x="8514" y="9563"/>
                    <a:pt x="8940" y="9825"/>
                  </a:cubicBezTo>
                  <a:cubicBezTo>
                    <a:pt x="9138" y="9952"/>
                    <a:pt x="9324" y="10041"/>
                    <a:pt x="9455" y="10041"/>
                  </a:cubicBezTo>
                  <a:cubicBezTo>
                    <a:pt x="9601" y="10041"/>
                    <a:pt x="9677" y="9931"/>
                    <a:pt x="9625" y="9641"/>
                  </a:cubicBezTo>
                  <a:cubicBezTo>
                    <a:pt x="9541" y="9090"/>
                    <a:pt x="6968" y="6784"/>
                    <a:pt x="7102" y="6567"/>
                  </a:cubicBezTo>
                  <a:cubicBezTo>
                    <a:pt x="7106" y="6559"/>
                    <a:pt x="7114" y="6555"/>
                    <a:pt x="7124" y="6555"/>
                  </a:cubicBezTo>
                  <a:cubicBezTo>
                    <a:pt x="7380" y="6555"/>
                    <a:pt x="9288" y="8932"/>
                    <a:pt x="9853" y="8932"/>
                  </a:cubicBezTo>
                  <a:cubicBezTo>
                    <a:pt x="9920" y="8932"/>
                    <a:pt x="9968" y="8898"/>
                    <a:pt x="9992" y="8822"/>
                  </a:cubicBezTo>
                  <a:cubicBezTo>
                    <a:pt x="10176" y="8254"/>
                    <a:pt x="7002" y="4662"/>
                    <a:pt x="7001" y="4662"/>
                  </a:cubicBezTo>
                  <a:lnTo>
                    <a:pt x="7001" y="4662"/>
                  </a:lnTo>
                  <a:lnTo>
                    <a:pt x="7887" y="5013"/>
                  </a:lnTo>
                  <a:cubicBezTo>
                    <a:pt x="7887" y="5013"/>
                    <a:pt x="9091" y="6202"/>
                    <a:pt x="9634" y="6202"/>
                  </a:cubicBezTo>
                  <a:cubicBezTo>
                    <a:pt x="9674" y="6202"/>
                    <a:pt x="9710" y="6196"/>
                    <a:pt x="9742" y="6182"/>
                  </a:cubicBezTo>
                  <a:cubicBezTo>
                    <a:pt x="10210" y="5982"/>
                    <a:pt x="8956" y="4395"/>
                    <a:pt x="8539" y="4127"/>
                  </a:cubicBezTo>
                  <a:cubicBezTo>
                    <a:pt x="8152" y="3884"/>
                    <a:pt x="7186" y="3234"/>
                    <a:pt x="6065" y="3234"/>
                  </a:cubicBezTo>
                  <a:cubicBezTo>
                    <a:pt x="5879" y="3234"/>
                    <a:pt x="5690" y="3252"/>
                    <a:pt x="5498" y="3292"/>
                  </a:cubicBezTo>
                  <a:lnTo>
                    <a:pt x="3225" y="0"/>
                  </a:ln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42"/>
            <p:cNvSpPr/>
            <p:nvPr/>
          </p:nvSpPr>
          <p:spPr>
            <a:xfrm flipH="1">
              <a:off x="1029827" y="2559512"/>
              <a:ext cx="866504" cy="1334177"/>
            </a:xfrm>
            <a:custGeom>
              <a:avLst/>
              <a:gdLst/>
              <a:ahLst/>
              <a:cxnLst/>
              <a:rect l="l" t="t" r="r" b="b"/>
              <a:pathLst>
                <a:path w="27036" h="41628" extrusionOk="0">
                  <a:moveTo>
                    <a:pt x="4994" y="0"/>
                  </a:moveTo>
                  <a:cubicBezTo>
                    <a:pt x="4279" y="0"/>
                    <a:pt x="3489" y="454"/>
                    <a:pt x="2507" y="1411"/>
                  </a:cubicBezTo>
                  <a:cubicBezTo>
                    <a:pt x="1" y="3833"/>
                    <a:pt x="4145" y="21177"/>
                    <a:pt x="6751" y="25354"/>
                  </a:cubicBezTo>
                  <a:cubicBezTo>
                    <a:pt x="9341" y="29514"/>
                    <a:pt x="21321" y="41628"/>
                    <a:pt x="21321" y="41628"/>
                  </a:cubicBezTo>
                  <a:lnTo>
                    <a:pt x="27035" y="35780"/>
                  </a:lnTo>
                  <a:lnTo>
                    <a:pt x="15523" y="20124"/>
                  </a:lnTo>
                  <a:cubicBezTo>
                    <a:pt x="15523" y="20124"/>
                    <a:pt x="10678" y="7342"/>
                    <a:pt x="8539" y="3633"/>
                  </a:cubicBezTo>
                  <a:cubicBezTo>
                    <a:pt x="7196" y="1293"/>
                    <a:pt x="6202" y="0"/>
                    <a:pt x="4994"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2"/>
            <p:cNvSpPr/>
            <p:nvPr/>
          </p:nvSpPr>
          <p:spPr>
            <a:xfrm>
              <a:off x="2335726" y="6166387"/>
              <a:ext cx="709587" cy="279540"/>
            </a:xfrm>
            <a:custGeom>
              <a:avLst/>
              <a:gdLst/>
              <a:ahLst/>
              <a:cxnLst/>
              <a:rect l="l" t="t" r="r" b="b"/>
              <a:pathLst>
                <a:path w="22140" h="8722" extrusionOk="0">
                  <a:moveTo>
                    <a:pt x="8338" y="0"/>
                  </a:moveTo>
                  <a:lnTo>
                    <a:pt x="0" y="635"/>
                  </a:lnTo>
                  <a:lnTo>
                    <a:pt x="619" y="4795"/>
                  </a:lnTo>
                  <a:lnTo>
                    <a:pt x="1203" y="8722"/>
                  </a:lnTo>
                  <a:lnTo>
                    <a:pt x="22139" y="8722"/>
                  </a:lnTo>
                  <a:cubicBezTo>
                    <a:pt x="20986" y="7001"/>
                    <a:pt x="19199" y="5798"/>
                    <a:pt x="17160" y="5380"/>
                  </a:cubicBezTo>
                  <a:cubicBezTo>
                    <a:pt x="15656" y="5079"/>
                    <a:pt x="14186" y="4628"/>
                    <a:pt x="12766" y="4027"/>
                  </a:cubicBezTo>
                  <a:cubicBezTo>
                    <a:pt x="8488" y="2189"/>
                    <a:pt x="8338" y="0"/>
                    <a:pt x="8338"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42"/>
            <p:cNvSpPr/>
            <p:nvPr/>
          </p:nvSpPr>
          <p:spPr>
            <a:xfrm>
              <a:off x="2355532" y="6295420"/>
              <a:ext cx="689780" cy="150507"/>
            </a:xfrm>
            <a:custGeom>
              <a:avLst/>
              <a:gdLst/>
              <a:ahLst/>
              <a:cxnLst/>
              <a:rect l="l" t="t" r="r" b="b"/>
              <a:pathLst>
                <a:path w="21522" h="4696" extrusionOk="0">
                  <a:moveTo>
                    <a:pt x="12148" y="1"/>
                  </a:moveTo>
                  <a:cubicBezTo>
                    <a:pt x="11329" y="903"/>
                    <a:pt x="10494" y="2006"/>
                    <a:pt x="10093" y="3092"/>
                  </a:cubicBezTo>
                  <a:cubicBezTo>
                    <a:pt x="5063" y="2657"/>
                    <a:pt x="1989" y="1337"/>
                    <a:pt x="1" y="769"/>
                  </a:cubicBezTo>
                  <a:lnTo>
                    <a:pt x="1" y="769"/>
                  </a:lnTo>
                  <a:lnTo>
                    <a:pt x="569" y="4696"/>
                  </a:lnTo>
                  <a:lnTo>
                    <a:pt x="21521" y="4696"/>
                  </a:lnTo>
                  <a:cubicBezTo>
                    <a:pt x="20368" y="2975"/>
                    <a:pt x="18581" y="1772"/>
                    <a:pt x="16542" y="1354"/>
                  </a:cubicBezTo>
                  <a:cubicBezTo>
                    <a:pt x="15038" y="1053"/>
                    <a:pt x="13568" y="602"/>
                    <a:pt x="12148"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42"/>
            <p:cNvSpPr/>
            <p:nvPr/>
          </p:nvSpPr>
          <p:spPr>
            <a:xfrm>
              <a:off x="2056185" y="3844397"/>
              <a:ext cx="641577" cy="2492849"/>
            </a:xfrm>
            <a:custGeom>
              <a:avLst/>
              <a:gdLst/>
              <a:ahLst/>
              <a:cxnLst/>
              <a:rect l="l" t="t" r="r" b="b"/>
              <a:pathLst>
                <a:path w="20018" h="77780" extrusionOk="0">
                  <a:moveTo>
                    <a:pt x="13635" y="1"/>
                  </a:moveTo>
                  <a:lnTo>
                    <a:pt x="1" y="151"/>
                  </a:lnTo>
                  <a:lnTo>
                    <a:pt x="452" y="5214"/>
                  </a:lnTo>
                  <a:lnTo>
                    <a:pt x="6868" y="77779"/>
                  </a:lnTo>
                  <a:lnTo>
                    <a:pt x="20017" y="73201"/>
                  </a:lnTo>
                  <a:lnTo>
                    <a:pt x="14086" y="5214"/>
                  </a:lnTo>
                  <a:lnTo>
                    <a:pt x="13635"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2"/>
            <p:cNvSpPr/>
            <p:nvPr/>
          </p:nvSpPr>
          <p:spPr>
            <a:xfrm>
              <a:off x="2056185" y="3844397"/>
              <a:ext cx="451456" cy="167109"/>
            </a:xfrm>
            <a:custGeom>
              <a:avLst/>
              <a:gdLst/>
              <a:ahLst/>
              <a:cxnLst/>
              <a:rect l="l" t="t" r="r" b="b"/>
              <a:pathLst>
                <a:path w="14086" h="5214" extrusionOk="0">
                  <a:moveTo>
                    <a:pt x="13635" y="1"/>
                  </a:moveTo>
                  <a:lnTo>
                    <a:pt x="1" y="151"/>
                  </a:lnTo>
                  <a:lnTo>
                    <a:pt x="452" y="5214"/>
                  </a:lnTo>
                  <a:lnTo>
                    <a:pt x="14086" y="5214"/>
                  </a:lnTo>
                  <a:lnTo>
                    <a:pt x="13635"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42"/>
            <p:cNvSpPr/>
            <p:nvPr/>
          </p:nvSpPr>
          <p:spPr>
            <a:xfrm>
              <a:off x="1324131" y="6166387"/>
              <a:ext cx="680678" cy="279540"/>
            </a:xfrm>
            <a:custGeom>
              <a:avLst/>
              <a:gdLst/>
              <a:ahLst/>
              <a:cxnLst/>
              <a:rect l="l" t="t" r="r" b="b"/>
              <a:pathLst>
                <a:path w="21238" h="8722" extrusionOk="0">
                  <a:moveTo>
                    <a:pt x="12816" y="0"/>
                  </a:moveTo>
                  <a:cubicBezTo>
                    <a:pt x="12816" y="0"/>
                    <a:pt x="12917" y="2189"/>
                    <a:pt x="8857" y="4027"/>
                  </a:cubicBezTo>
                  <a:cubicBezTo>
                    <a:pt x="7486" y="4628"/>
                    <a:pt x="6066" y="5079"/>
                    <a:pt x="4613" y="5380"/>
                  </a:cubicBezTo>
                  <a:cubicBezTo>
                    <a:pt x="1204" y="6132"/>
                    <a:pt x="1" y="8722"/>
                    <a:pt x="1" y="8722"/>
                  </a:cubicBezTo>
                  <a:lnTo>
                    <a:pt x="20937" y="8722"/>
                  </a:lnTo>
                  <a:lnTo>
                    <a:pt x="21087" y="4795"/>
                  </a:lnTo>
                  <a:lnTo>
                    <a:pt x="21238" y="635"/>
                  </a:lnTo>
                  <a:lnTo>
                    <a:pt x="12816" y="0"/>
                  </a:ln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42"/>
            <p:cNvSpPr/>
            <p:nvPr/>
          </p:nvSpPr>
          <p:spPr>
            <a:xfrm>
              <a:off x="1324131" y="6295420"/>
              <a:ext cx="675870" cy="150507"/>
            </a:xfrm>
            <a:custGeom>
              <a:avLst/>
              <a:gdLst/>
              <a:ahLst/>
              <a:cxnLst/>
              <a:rect l="l" t="t" r="r" b="b"/>
              <a:pathLst>
                <a:path w="21088" h="4696" extrusionOk="0">
                  <a:moveTo>
                    <a:pt x="8857" y="1"/>
                  </a:moveTo>
                  <a:cubicBezTo>
                    <a:pt x="7486" y="602"/>
                    <a:pt x="6066" y="1053"/>
                    <a:pt x="4613" y="1354"/>
                  </a:cubicBezTo>
                  <a:cubicBezTo>
                    <a:pt x="1204" y="2106"/>
                    <a:pt x="1" y="4696"/>
                    <a:pt x="1" y="4696"/>
                  </a:cubicBezTo>
                  <a:lnTo>
                    <a:pt x="20937" y="4696"/>
                  </a:lnTo>
                  <a:lnTo>
                    <a:pt x="21087" y="769"/>
                  </a:lnTo>
                  <a:lnTo>
                    <a:pt x="21087" y="769"/>
                  </a:lnTo>
                  <a:cubicBezTo>
                    <a:pt x="19166" y="1337"/>
                    <a:pt x="16225" y="2657"/>
                    <a:pt x="11246" y="3092"/>
                  </a:cubicBezTo>
                  <a:cubicBezTo>
                    <a:pt x="10728" y="2006"/>
                    <a:pt x="9775" y="903"/>
                    <a:pt x="8857"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42"/>
            <p:cNvSpPr/>
            <p:nvPr/>
          </p:nvSpPr>
          <p:spPr>
            <a:xfrm>
              <a:off x="1587614" y="3844397"/>
              <a:ext cx="493249" cy="2492849"/>
            </a:xfrm>
            <a:custGeom>
              <a:avLst/>
              <a:gdLst/>
              <a:ahLst/>
              <a:cxnLst/>
              <a:rect l="l" t="t" r="r" b="b"/>
              <a:pathLst>
                <a:path w="15390" h="77780" extrusionOk="0">
                  <a:moveTo>
                    <a:pt x="1" y="1"/>
                  </a:moveTo>
                  <a:lnTo>
                    <a:pt x="118" y="5214"/>
                  </a:lnTo>
                  <a:lnTo>
                    <a:pt x="1738" y="73201"/>
                  </a:lnTo>
                  <a:lnTo>
                    <a:pt x="15389" y="77779"/>
                  </a:lnTo>
                  <a:lnTo>
                    <a:pt x="13768" y="5214"/>
                  </a:lnTo>
                  <a:lnTo>
                    <a:pt x="13651" y="151"/>
                  </a:lnTo>
                  <a:lnTo>
                    <a:pt x="1"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42"/>
            <p:cNvSpPr/>
            <p:nvPr/>
          </p:nvSpPr>
          <p:spPr>
            <a:xfrm>
              <a:off x="1587614" y="3844397"/>
              <a:ext cx="441296" cy="167109"/>
            </a:xfrm>
            <a:custGeom>
              <a:avLst/>
              <a:gdLst/>
              <a:ahLst/>
              <a:cxnLst/>
              <a:rect l="l" t="t" r="r" b="b"/>
              <a:pathLst>
                <a:path w="13769" h="5214" extrusionOk="0">
                  <a:moveTo>
                    <a:pt x="1" y="1"/>
                  </a:moveTo>
                  <a:lnTo>
                    <a:pt x="118" y="5214"/>
                  </a:lnTo>
                  <a:lnTo>
                    <a:pt x="13768" y="5214"/>
                  </a:lnTo>
                  <a:lnTo>
                    <a:pt x="13651" y="151"/>
                  </a:lnTo>
                  <a:lnTo>
                    <a:pt x="1"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42"/>
            <p:cNvSpPr/>
            <p:nvPr/>
          </p:nvSpPr>
          <p:spPr>
            <a:xfrm flipH="1">
              <a:off x="1542307" y="2497591"/>
              <a:ext cx="1020184" cy="1385938"/>
            </a:xfrm>
            <a:custGeom>
              <a:avLst/>
              <a:gdLst/>
              <a:ahLst/>
              <a:cxnLst/>
              <a:rect l="l" t="t" r="r" b="b"/>
              <a:pathLst>
                <a:path w="31831" h="43243" extrusionOk="0">
                  <a:moveTo>
                    <a:pt x="9708" y="1"/>
                  </a:moveTo>
                  <a:cubicBezTo>
                    <a:pt x="9708" y="1"/>
                    <a:pt x="9240" y="68"/>
                    <a:pt x="8522" y="201"/>
                  </a:cubicBezTo>
                  <a:cubicBezTo>
                    <a:pt x="6834" y="519"/>
                    <a:pt x="3877" y="1187"/>
                    <a:pt x="3142" y="2206"/>
                  </a:cubicBezTo>
                  <a:cubicBezTo>
                    <a:pt x="2089" y="3643"/>
                    <a:pt x="5381" y="20051"/>
                    <a:pt x="5381" y="20051"/>
                  </a:cubicBezTo>
                  <a:cubicBezTo>
                    <a:pt x="5381" y="20051"/>
                    <a:pt x="0" y="37846"/>
                    <a:pt x="736" y="43243"/>
                  </a:cubicBezTo>
                  <a:lnTo>
                    <a:pt x="31797" y="43243"/>
                  </a:lnTo>
                  <a:cubicBezTo>
                    <a:pt x="31830" y="42207"/>
                    <a:pt x="31763" y="41187"/>
                    <a:pt x="31596" y="40168"/>
                  </a:cubicBezTo>
                  <a:cubicBezTo>
                    <a:pt x="31329" y="38581"/>
                    <a:pt x="26784" y="23894"/>
                    <a:pt x="25865" y="21438"/>
                  </a:cubicBezTo>
                  <a:cubicBezTo>
                    <a:pt x="27169" y="14688"/>
                    <a:pt x="27570" y="4061"/>
                    <a:pt x="27336" y="2825"/>
                  </a:cubicBezTo>
                  <a:cubicBezTo>
                    <a:pt x="27102" y="1588"/>
                    <a:pt x="24696" y="970"/>
                    <a:pt x="23576" y="736"/>
                  </a:cubicBezTo>
                  <a:cubicBezTo>
                    <a:pt x="23025" y="619"/>
                    <a:pt x="22223" y="502"/>
                    <a:pt x="21538" y="402"/>
                  </a:cubicBezTo>
                  <a:cubicBezTo>
                    <a:pt x="20803" y="302"/>
                    <a:pt x="20201" y="235"/>
                    <a:pt x="20201" y="235"/>
                  </a:cubicBezTo>
                  <a:lnTo>
                    <a:pt x="9708"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2"/>
            <p:cNvSpPr/>
            <p:nvPr/>
          </p:nvSpPr>
          <p:spPr>
            <a:xfrm flipH="1">
              <a:off x="1714223" y="3525243"/>
              <a:ext cx="207267" cy="237875"/>
            </a:xfrm>
            <a:custGeom>
              <a:avLst/>
              <a:gdLst/>
              <a:ahLst/>
              <a:cxnLst/>
              <a:rect l="l" t="t" r="r" b="b"/>
              <a:pathLst>
                <a:path w="6467" h="7422" extrusionOk="0">
                  <a:moveTo>
                    <a:pt x="1" y="1"/>
                  </a:moveTo>
                  <a:lnTo>
                    <a:pt x="1" y="5163"/>
                  </a:lnTo>
                  <a:cubicBezTo>
                    <a:pt x="1" y="5163"/>
                    <a:pt x="134" y="6684"/>
                    <a:pt x="2156" y="7252"/>
                  </a:cubicBezTo>
                  <a:cubicBezTo>
                    <a:pt x="2560" y="7370"/>
                    <a:pt x="2959" y="7422"/>
                    <a:pt x="3340" y="7422"/>
                  </a:cubicBezTo>
                  <a:cubicBezTo>
                    <a:pt x="4853" y="7422"/>
                    <a:pt x="6090" y="6602"/>
                    <a:pt x="6250" y="5815"/>
                  </a:cubicBezTo>
                  <a:cubicBezTo>
                    <a:pt x="6467" y="4746"/>
                    <a:pt x="6333" y="251"/>
                    <a:pt x="6316" y="151"/>
                  </a:cubicBezTo>
                  <a:lnTo>
                    <a:pt x="1"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2"/>
            <p:cNvSpPr/>
            <p:nvPr/>
          </p:nvSpPr>
          <p:spPr>
            <a:xfrm flipH="1">
              <a:off x="2194043" y="3525243"/>
              <a:ext cx="207267" cy="237875"/>
            </a:xfrm>
            <a:custGeom>
              <a:avLst/>
              <a:gdLst/>
              <a:ahLst/>
              <a:cxnLst/>
              <a:rect l="l" t="t" r="r" b="b"/>
              <a:pathLst>
                <a:path w="6467" h="7422" extrusionOk="0">
                  <a:moveTo>
                    <a:pt x="1" y="1"/>
                  </a:moveTo>
                  <a:lnTo>
                    <a:pt x="1" y="5163"/>
                  </a:lnTo>
                  <a:cubicBezTo>
                    <a:pt x="1" y="5163"/>
                    <a:pt x="151" y="6684"/>
                    <a:pt x="2156" y="7252"/>
                  </a:cubicBezTo>
                  <a:cubicBezTo>
                    <a:pt x="2560" y="7370"/>
                    <a:pt x="2959" y="7422"/>
                    <a:pt x="3340" y="7422"/>
                  </a:cubicBezTo>
                  <a:cubicBezTo>
                    <a:pt x="4853" y="7422"/>
                    <a:pt x="6090" y="6602"/>
                    <a:pt x="6250" y="5815"/>
                  </a:cubicBezTo>
                  <a:cubicBezTo>
                    <a:pt x="6467" y="4746"/>
                    <a:pt x="6333" y="251"/>
                    <a:pt x="6317" y="151"/>
                  </a:cubicBezTo>
                  <a:lnTo>
                    <a:pt x="1"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2"/>
            <p:cNvSpPr/>
            <p:nvPr/>
          </p:nvSpPr>
          <p:spPr>
            <a:xfrm flipH="1">
              <a:off x="1872197" y="2497591"/>
              <a:ext cx="417195" cy="264060"/>
            </a:xfrm>
            <a:custGeom>
              <a:avLst/>
              <a:gdLst/>
              <a:ahLst/>
              <a:cxnLst/>
              <a:rect l="l" t="t" r="r" b="b"/>
              <a:pathLst>
                <a:path w="13017" h="8239" extrusionOk="0">
                  <a:moveTo>
                    <a:pt x="1187" y="1"/>
                  </a:moveTo>
                  <a:cubicBezTo>
                    <a:pt x="1187" y="1"/>
                    <a:pt x="719" y="68"/>
                    <a:pt x="1" y="201"/>
                  </a:cubicBezTo>
                  <a:cubicBezTo>
                    <a:pt x="268" y="2023"/>
                    <a:pt x="2975" y="7419"/>
                    <a:pt x="6534" y="8238"/>
                  </a:cubicBezTo>
                  <a:cubicBezTo>
                    <a:pt x="10477" y="6668"/>
                    <a:pt x="12716" y="3075"/>
                    <a:pt x="13017" y="402"/>
                  </a:cubicBezTo>
                  <a:cubicBezTo>
                    <a:pt x="12282" y="302"/>
                    <a:pt x="11680" y="235"/>
                    <a:pt x="11680" y="235"/>
                  </a:cubicBezTo>
                  <a:lnTo>
                    <a:pt x="1187"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2"/>
            <p:cNvSpPr/>
            <p:nvPr/>
          </p:nvSpPr>
          <p:spPr>
            <a:xfrm flipH="1">
              <a:off x="1813289" y="2773927"/>
              <a:ext cx="543568" cy="655487"/>
            </a:xfrm>
            <a:custGeom>
              <a:avLst/>
              <a:gdLst/>
              <a:ahLst/>
              <a:cxnLst/>
              <a:rect l="l" t="t" r="r" b="b"/>
              <a:pathLst>
                <a:path w="16960" h="20452" extrusionOk="0">
                  <a:moveTo>
                    <a:pt x="986" y="0"/>
                  </a:moveTo>
                  <a:cubicBezTo>
                    <a:pt x="435" y="0"/>
                    <a:pt x="1" y="452"/>
                    <a:pt x="17" y="1003"/>
                  </a:cubicBezTo>
                  <a:lnTo>
                    <a:pt x="34" y="1805"/>
                  </a:lnTo>
                  <a:cubicBezTo>
                    <a:pt x="17" y="1889"/>
                    <a:pt x="17" y="1972"/>
                    <a:pt x="17" y="2056"/>
                  </a:cubicBezTo>
                  <a:lnTo>
                    <a:pt x="602" y="19516"/>
                  </a:lnTo>
                  <a:cubicBezTo>
                    <a:pt x="619" y="20051"/>
                    <a:pt x="1053" y="20452"/>
                    <a:pt x="1571" y="20452"/>
                  </a:cubicBezTo>
                  <a:lnTo>
                    <a:pt x="15489" y="20452"/>
                  </a:lnTo>
                  <a:cubicBezTo>
                    <a:pt x="16007" y="20452"/>
                    <a:pt x="16442" y="20034"/>
                    <a:pt x="16459" y="19516"/>
                  </a:cubicBezTo>
                  <a:lnTo>
                    <a:pt x="16943" y="2072"/>
                  </a:lnTo>
                  <a:cubicBezTo>
                    <a:pt x="16943" y="2005"/>
                    <a:pt x="16943" y="1922"/>
                    <a:pt x="16926" y="1855"/>
                  </a:cubicBezTo>
                  <a:lnTo>
                    <a:pt x="16943" y="1020"/>
                  </a:lnTo>
                  <a:cubicBezTo>
                    <a:pt x="16960" y="468"/>
                    <a:pt x="16525" y="17"/>
                    <a:pt x="15974" y="17"/>
                  </a:cubicBezTo>
                  <a:lnTo>
                    <a:pt x="986" y="0"/>
                  </a:ln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42"/>
            <p:cNvSpPr/>
            <p:nvPr/>
          </p:nvSpPr>
          <p:spPr>
            <a:xfrm flipH="1">
              <a:off x="1987866" y="2739665"/>
              <a:ext cx="199223" cy="99099"/>
            </a:xfrm>
            <a:custGeom>
              <a:avLst/>
              <a:gdLst/>
              <a:ahLst/>
              <a:cxnLst/>
              <a:rect l="l" t="t" r="r" b="b"/>
              <a:pathLst>
                <a:path w="6216" h="3092" extrusionOk="0">
                  <a:moveTo>
                    <a:pt x="468" y="0"/>
                  </a:moveTo>
                  <a:cubicBezTo>
                    <a:pt x="217" y="0"/>
                    <a:pt x="0" y="217"/>
                    <a:pt x="0" y="485"/>
                  </a:cubicBezTo>
                  <a:lnTo>
                    <a:pt x="0" y="2607"/>
                  </a:lnTo>
                  <a:cubicBezTo>
                    <a:pt x="0" y="2874"/>
                    <a:pt x="217" y="3091"/>
                    <a:pt x="468" y="3091"/>
                  </a:cubicBezTo>
                  <a:lnTo>
                    <a:pt x="5731" y="3091"/>
                  </a:lnTo>
                  <a:cubicBezTo>
                    <a:pt x="5999" y="3091"/>
                    <a:pt x="6216" y="2874"/>
                    <a:pt x="6216" y="2607"/>
                  </a:cubicBezTo>
                  <a:lnTo>
                    <a:pt x="6216" y="485"/>
                  </a:lnTo>
                  <a:cubicBezTo>
                    <a:pt x="6216" y="217"/>
                    <a:pt x="5999" y="0"/>
                    <a:pt x="57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42"/>
            <p:cNvSpPr/>
            <p:nvPr/>
          </p:nvSpPr>
          <p:spPr>
            <a:xfrm flipH="1">
              <a:off x="2322019" y="2899178"/>
              <a:ext cx="163904" cy="223100"/>
            </a:xfrm>
            <a:custGeom>
              <a:avLst/>
              <a:gdLst/>
              <a:ahLst/>
              <a:cxnLst/>
              <a:rect l="l" t="t" r="r" b="b"/>
              <a:pathLst>
                <a:path w="5114" h="6961" extrusionOk="0">
                  <a:moveTo>
                    <a:pt x="4226" y="0"/>
                  </a:moveTo>
                  <a:cubicBezTo>
                    <a:pt x="3968" y="0"/>
                    <a:pt x="3709" y="76"/>
                    <a:pt x="3493" y="219"/>
                  </a:cubicBezTo>
                  <a:cubicBezTo>
                    <a:pt x="3042" y="570"/>
                    <a:pt x="953" y="3077"/>
                    <a:pt x="552" y="4129"/>
                  </a:cubicBezTo>
                  <a:cubicBezTo>
                    <a:pt x="151" y="5182"/>
                    <a:pt x="1" y="6418"/>
                    <a:pt x="619" y="6719"/>
                  </a:cubicBezTo>
                  <a:cubicBezTo>
                    <a:pt x="912" y="6870"/>
                    <a:pt x="1251" y="6960"/>
                    <a:pt x="1629" y="6960"/>
                  </a:cubicBezTo>
                  <a:cubicBezTo>
                    <a:pt x="2048" y="6960"/>
                    <a:pt x="2516" y="6849"/>
                    <a:pt x="3025" y="6585"/>
                  </a:cubicBezTo>
                  <a:cubicBezTo>
                    <a:pt x="3994" y="6084"/>
                    <a:pt x="4362" y="4647"/>
                    <a:pt x="4362" y="4597"/>
                  </a:cubicBezTo>
                  <a:cubicBezTo>
                    <a:pt x="4362" y="4547"/>
                    <a:pt x="5114" y="737"/>
                    <a:pt x="5114" y="737"/>
                  </a:cubicBezTo>
                  <a:cubicBezTo>
                    <a:pt x="5114" y="737"/>
                    <a:pt x="4913" y="136"/>
                    <a:pt x="4529" y="36"/>
                  </a:cubicBezTo>
                  <a:cubicBezTo>
                    <a:pt x="4430" y="12"/>
                    <a:pt x="4328" y="0"/>
                    <a:pt x="4226"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42"/>
            <p:cNvSpPr/>
            <p:nvPr/>
          </p:nvSpPr>
          <p:spPr>
            <a:xfrm flipH="1">
              <a:off x="2241157" y="2899883"/>
              <a:ext cx="137655" cy="182909"/>
            </a:xfrm>
            <a:custGeom>
              <a:avLst/>
              <a:gdLst/>
              <a:ahLst/>
              <a:cxnLst/>
              <a:rect l="l" t="t" r="r" b="b"/>
              <a:pathLst>
                <a:path w="4295" h="5707" extrusionOk="0">
                  <a:moveTo>
                    <a:pt x="1282" y="1"/>
                  </a:moveTo>
                  <a:cubicBezTo>
                    <a:pt x="1246" y="1"/>
                    <a:pt x="1214" y="5"/>
                    <a:pt x="1187" y="14"/>
                  </a:cubicBezTo>
                  <a:cubicBezTo>
                    <a:pt x="752" y="164"/>
                    <a:pt x="585" y="749"/>
                    <a:pt x="853" y="916"/>
                  </a:cubicBezTo>
                  <a:cubicBezTo>
                    <a:pt x="602" y="1016"/>
                    <a:pt x="435" y="1250"/>
                    <a:pt x="385" y="1501"/>
                  </a:cubicBezTo>
                  <a:cubicBezTo>
                    <a:pt x="335" y="1785"/>
                    <a:pt x="719" y="2002"/>
                    <a:pt x="719" y="2002"/>
                  </a:cubicBezTo>
                  <a:cubicBezTo>
                    <a:pt x="535" y="2102"/>
                    <a:pt x="351" y="2219"/>
                    <a:pt x="184" y="2370"/>
                  </a:cubicBezTo>
                  <a:cubicBezTo>
                    <a:pt x="51" y="2520"/>
                    <a:pt x="218" y="3121"/>
                    <a:pt x="351" y="3205"/>
                  </a:cubicBezTo>
                  <a:cubicBezTo>
                    <a:pt x="168" y="3656"/>
                    <a:pt x="1" y="3873"/>
                    <a:pt x="67" y="4091"/>
                  </a:cubicBezTo>
                  <a:cubicBezTo>
                    <a:pt x="117" y="4291"/>
                    <a:pt x="1270" y="5310"/>
                    <a:pt x="1638" y="5477"/>
                  </a:cubicBezTo>
                  <a:cubicBezTo>
                    <a:pt x="1872" y="5579"/>
                    <a:pt x="2417" y="5706"/>
                    <a:pt x="2856" y="5706"/>
                  </a:cubicBezTo>
                  <a:cubicBezTo>
                    <a:pt x="3137" y="5706"/>
                    <a:pt x="3374" y="5654"/>
                    <a:pt x="3459" y="5511"/>
                  </a:cubicBezTo>
                  <a:cubicBezTo>
                    <a:pt x="3493" y="5444"/>
                    <a:pt x="3509" y="5377"/>
                    <a:pt x="3509" y="5310"/>
                  </a:cubicBezTo>
                  <a:cubicBezTo>
                    <a:pt x="3476" y="5076"/>
                    <a:pt x="3142" y="4959"/>
                    <a:pt x="2975" y="4909"/>
                  </a:cubicBezTo>
                  <a:cubicBezTo>
                    <a:pt x="2590" y="4675"/>
                    <a:pt x="2206" y="4425"/>
                    <a:pt x="1838" y="4157"/>
                  </a:cubicBezTo>
                  <a:lnTo>
                    <a:pt x="1855" y="4157"/>
                  </a:lnTo>
                  <a:cubicBezTo>
                    <a:pt x="1954" y="4207"/>
                    <a:pt x="2653" y="4611"/>
                    <a:pt x="3114" y="4611"/>
                  </a:cubicBezTo>
                  <a:cubicBezTo>
                    <a:pt x="3277" y="4611"/>
                    <a:pt x="3410" y="4560"/>
                    <a:pt x="3476" y="4425"/>
                  </a:cubicBezTo>
                  <a:cubicBezTo>
                    <a:pt x="3727" y="3873"/>
                    <a:pt x="2741" y="3322"/>
                    <a:pt x="2457" y="3155"/>
                  </a:cubicBezTo>
                  <a:cubicBezTo>
                    <a:pt x="2106" y="2904"/>
                    <a:pt x="1788" y="2637"/>
                    <a:pt x="1488" y="2370"/>
                  </a:cubicBezTo>
                  <a:cubicBezTo>
                    <a:pt x="1516" y="2370"/>
                    <a:pt x="2627" y="2917"/>
                    <a:pt x="3224" y="2917"/>
                  </a:cubicBezTo>
                  <a:cubicBezTo>
                    <a:pt x="3335" y="2917"/>
                    <a:pt x="3427" y="2898"/>
                    <a:pt x="3493" y="2854"/>
                  </a:cubicBezTo>
                  <a:cubicBezTo>
                    <a:pt x="3526" y="2837"/>
                    <a:pt x="3576" y="2787"/>
                    <a:pt x="3593" y="2737"/>
                  </a:cubicBezTo>
                  <a:cubicBezTo>
                    <a:pt x="3727" y="2453"/>
                    <a:pt x="3275" y="2002"/>
                    <a:pt x="3242" y="1985"/>
                  </a:cubicBezTo>
                  <a:cubicBezTo>
                    <a:pt x="3244" y="1985"/>
                    <a:pt x="3247" y="1984"/>
                    <a:pt x="3249" y="1984"/>
                  </a:cubicBezTo>
                  <a:cubicBezTo>
                    <a:pt x="3307" y="1984"/>
                    <a:pt x="3473" y="2110"/>
                    <a:pt x="3687" y="2110"/>
                  </a:cubicBezTo>
                  <a:cubicBezTo>
                    <a:pt x="3762" y="2110"/>
                    <a:pt x="3843" y="2094"/>
                    <a:pt x="3927" y="2052"/>
                  </a:cubicBezTo>
                  <a:cubicBezTo>
                    <a:pt x="4295" y="1902"/>
                    <a:pt x="4295" y="1400"/>
                    <a:pt x="3927" y="1233"/>
                  </a:cubicBezTo>
                  <a:cubicBezTo>
                    <a:pt x="3597" y="1061"/>
                    <a:pt x="1862" y="1"/>
                    <a:pt x="1282"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42"/>
            <p:cNvSpPr/>
            <p:nvPr/>
          </p:nvSpPr>
          <p:spPr>
            <a:xfrm flipH="1">
              <a:off x="2259361" y="2931805"/>
              <a:ext cx="79837" cy="55831"/>
            </a:xfrm>
            <a:custGeom>
              <a:avLst/>
              <a:gdLst/>
              <a:ahLst/>
              <a:cxnLst/>
              <a:rect l="l" t="t" r="r" b="b"/>
              <a:pathLst>
                <a:path w="2491" h="1742" extrusionOk="0">
                  <a:moveTo>
                    <a:pt x="77" y="0"/>
                  </a:moveTo>
                  <a:cubicBezTo>
                    <a:pt x="44" y="0"/>
                    <a:pt x="18" y="7"/>
                    <a:pt x="1" y="20"/>
                  </a:cubicBezTo>
                  <a:cubicBezTo>
                    <a:pt x="385" y="271"/>
                    <a:pt x="1739" y="1106"/>
                    <a:pt x="2357" y="1741"/>
                  </a:cubicBezTo>
                  <a:cubicBezTo>
                    <a:pt x="2491" y="1457"/>
                    <a:pt x="2039" y="1006"/>
                    <a:pt x="2006" y="989"/>
                  </a:cubicBezTo>
                  <a:cubicBezTo>
                    <a:pt x="2006" y="989"/>
                    <a:pt x="487" y="0"/>
                    <a:pt x="77"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42"/>
            <p:cNvSpPr/>
            <p:nvPr/>
          </p:nvSpPr>
          <p:spPr>
            <a:xfrm flipH="1">
              <a:off x="2266316" y="3009013"/>
              <a:ext cx="91599" cy="61087"/>
            </a:xfrm>
            <a:custGeom>
              <a:avLst/>
              <a:gdLst/>
              <a:ahLst/>
              <a:cxnLst/>
              <a:rect l="l" t="t" r="r" b="b"/>
              <a:pathLst>
                <a:path w="2858" h="1906" extrusionOk="0">
                  <a:moveTo>
                    <a:pt x="0" y="1"/>
                  </a:moveTo>
                  <a:cubicBezTo>
                    <a:pt x="234" y="318"/>
                    <a:pt x="485" y="619"/>
                    <a:pt x="769" y="903"/>
                  </a:cubicBezTo>
                  <a:cubicBezTo>
                    <a:pt x="1153" y="1404"/>
                    <a:pt x="2306" y="1571"/>
                    <a:pt x="2857" y="1905"/>
                  </a:cubicBezTo>
                  <a:cubicBezTo>
                    <a:pt x="2824" y="1671"/>
                    <a:pt x="2490" y="1554"/>
                    <a:pt x="2323" y="1504"/>
                  </a:cubicBezTo>
                  <a:cubicBezTo>
                    <a:pt x="1938" y="1270"/>
                    <a:pt x="1554" y="1020"/>
                    <a:pt x="1186" y="752"/>
                  </a:cubicBezTo>
                  <a:lnTo>
                    <a:pt x="0" y="1"/>
                  </a:ln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42"/>
            <p:cNvSpPr/>
            <p:nvPr/>
          </p:nvSpPr>
          <p:spPr>
            <a:xfrm flipH="1">
              <a:off x="2403939" y="3005263"/>
              <a:ext cx="591258" cy="335820"/>
            </a:xfrm>
            <a:custGeom>
              <a:avLst/>
              <a:gdLst/>
              <a:ahLst/>
              <a:cxnLst/>
              <a:rect l="l" t="t" r="r" b="b"/>
              <a:pathLst>
                <a:path w="18448" h="10478" extrusionOk="0">
                  <a:moveTo>
                    <a:pt x="16309" y="1"/>
                  </a:moveTo>
                  <a:cubicBezTo>
                    <a:pt x="16309" y="1"/>
                    <a:pt x="1789" y="2891"/>
                    <a:pt x="903" y="5314"/>
                  </a:cubicBezTo>
                  <a:cubicBezTo>
                    <a:pt x="1" y="7720"/>
                    <a:pt x="1237" y="10410"/>
                    <a:pt x="4212" y="10477"/>
                  </a:cubicBezTo>
                  <a:cubicBezTo>
                    <a:pt x="4234" y="10477"/>
                    <a:pt x="4256" y="10478"/>
                    <a:pt x="4279" y="10478"/>
                  </a:cubicBezTo>
                  <a:cubicBezTo>
                    <a:pt x="7296" y="10478"/>
                    <a:pt x="15628" y="6135"/>
                    <a:pt x="18447" y="4211"/>
                  </a:cubicBezTo>
                  <a:cubicBezTo>
                    <a:pt x="18030" y="3175"/>
                    <a:pt x="16309" y="1"/>
                    <a:pt x="16309"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2"/>
            <p:cNvSpPr/>
            <p:nvPr/>
          </p:nvSpPr>
          <p:spPr>
            <a:xfrm flipH="1">
              <a:off x="1719575" y="1877744"/>
              <a:ext cx="731541" cy="597508"/>
            </a:xfrm>
            <a:custGeom>
              <a:avLst/>
              <a:gdLst/>
              <a:ahLst/>
              <a:cxnLst/>
              <a:rect l="l" t="t" r="r" b="b"/>
              <a:pathLst>
                <a:path w="22825" h="18643" extrusionOk="0">
                  <a:moveTo>
                    <a:pt x="11143" y="1"/>
                  </a:moveTo>
                  <a:cubicBezTo>
                    <a:pt x="8329" y="1"/>
                    <a:pt x="5392" y="1109"/>
                    <a:pt x="4278" y="4821"/>
                  </a:cubicBezTo>
                  <a:cubicBezTo>
                    <a:pt x="3326" y="7979"/>
                    <a:pt x="2457" y="11221"/>
                    <a:pt x="1989" y="13209"/>
                  </a:cubicBezTo>
                  <a:cubicBezTo>
                    <a:pt x="1538" y="15214"/>
                    <a:pt x="1" y="17954"/>
                    <a:pt x="1" y="17954"/>
                  </a:cubicBezTo>
                  <a:cubicBezTo>
                    <a:pt x="1" y="17954"/>
                    <a:pt x="1705" y="18121"/>
                    <a:pt x="2390" y="18171"/>
                  </a:cubicBezTo>
                  <a:cubicBezTo>
                    <a:pt x="3159" y="17002"/>
                    <a:pt x="3810" y="15765"/>
                    <a:pt x="4328" y="14462"/>
                  </a:cubicBezTo>
                  <a:lnTo>
                    <a:pt x="4328" y="14462"/>
                  </a:lnTo>
                  <a:lnTo>
                    <a:pt x="3426" y="18238"/>
                  </a:lnTo>
                  <a:cubicBezTo>
                    <a:pt x="3426" y="18238"/>
                    <a:pt x="6290" y="18643"/>
                    <a:pt x="10754" y="18643"/>
                  </a:cubicBezTo>
                  <a:cubicBezTo>
                    <a:pt x="11002" y="18643"/>
                    <a:pt x="11255" y="18642"/>
                    <a:pt x="11513" y="18639"/>
                  </a:cubicBezTo>
                  <a:cubicBezTo>
                    <a:pt x="16425" y="18572"/>
                    <a:pt x="16709" y="18338"/>
                    <a:pt x="16709" y="18338"/>
                  </a:cubicBezTo>
                  <a:lnTo>
                    <a:pt x="16776" y="15431"/>
                  </a:lnTo>
                  <a:lnTo>
                    <a:pt x="17562" y="18338"/>
                  </a:lnTo>
                  <a:lnTo>
                    <a:pt x="19567" y="18288"/>
                  </a:lnTo>
                  <a:lnTo>
                    <a:pt x="19516" y="15832"/>
                  </a:lnTo>
                  <a:lnTo>
                    <a:pt x="20252" y="18004"/>
                  </a:lnTo>
                  <a:lnTo>
                    <a:pt x="22825" y="17954"/>
                  </a:lnTo>
                  <a:cubicBezTo>
                    <a:pt x="22825" y="17954"/>
                    <a:pt x="20937" y="12407"/>
                    <a:pt x="20419" y="10068"/>
                  </a:cubicBezTo>
                  <a:cubicBezTo>
                    <a:pt x="19901" y="7728"/>
                    <a:pt x="18999" y="3050"/>
                    <a:pt x="16993" y="1580"/>
                  </a:cubicBezTo>
                  <a:cubicBezTo>
                    <a:pt x="16057" y="879"/>
                    <a:pt x="13649" y="1"/>
                    <a:pt x="11143"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42"/>
            <p:cNvSpPr/>
            <p:nvPr/>
          </p:nvSpPr>
          <p:spPr>
            <a:xfrm flipH="1">
              <a:off x="2186544" y="2068602"/>
              <a:ext cx="144610" cy="145154"/>
            </a:xfrm>
            <a:custGeom>
              <a:avLst/>
              <a:gdLst/>
              <a:ahLst/>
              <a:cxnLst/>
              <a:rect l="l" t="t" r="r" b="b"/>
              <a:pathLst>
                <a:path w="4512" h="4529" extrusionOk="0">
                  <a:moveTo>
                    <a:pt x="1650" y="1"/>
                  </a:moveTo>
                  <a:cubicBezTo>
                    <a:pt x="1487" y="1"/>
                    <a:pt x="1315" y="50"/>
                    <a:pt x="1137" y="169"/>
                  </a:cubicBezTo>
                  <a:cubicBezTo>
                    <a:pt x="1" y="938"/>
                    <a:pt x="869" y="2342"/>
                    <a:pt x="1504" y="2809"/>
                  </a:cubicBezTo>
                  <a:cubicBezTo>
                    <a:pt x="2271" y="3361"/>
                    <a:pt x="2723" y="4528"/>
                    <a:pt x="3289" y="4528"/>
                  </a:cubicBezTo>
                  <a:cubicBezTo>
                    <a:pt x="3426" y="4528"/>
                    <a:pt x="3570" y="4460"/>
                    <a:pt x="3727" y="4296"/>
                  </a:cubicBezTo>
                  <a:cubicBezTo>
                    <a:pt x="4512" y="3444"/>
                    <a:pt x="3092" y="1339"/>
                    <a:pt x="3092" y="1339"/>
                  </a:cubicBezTo>
                  <a:cubicBezTo>
                    <a:pt x="3092" y="1339"/>
                    <a:pt x="2493" y="1"/>
                    <a:pt x="1650"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2"/>
            <p:cNvSpPr/>
            <p:nvPr/>
          </p:nvSpPr>
          <p:spPr>
            <a:xfrm flipH="1">
              <a:off x="1817039" y="2079307"/>
              <a:ext cx="145154" cy="145154"/>
            </a:xfrm>
            <a:custGeom>
              <a:avLst/>
              <a:gdLst/>
              <a:ahLst/>
              <a:cxnLst/>
              <a:rect l="l" t="t" r="r" b="b"/>
              <a:pathLst>
                <a:path w="4529" h="4529" extrusionOk="0">
                  <a:moveTo>
                    <a:pt x="2863" y="1"/>
                  </a:moveTo>
                  <a:cubicBezTo>
                    <a:pt x="2020" y="1"/>
                    <a:pt x="1421" y="1339"/>
                    <a:pt x="1421" y="1339"/>
                  </a:cubicBezTo>
                  <a:cubicBezTo>
                    <a:pt x="1421" y="1339"/>
                    <a:pt x="1" y="3444"/>
                    <a:pt x="786" y="4297"/>
                  </a:cubicBezTo>
                  <a:cubicBezTo>
                    <a:pt x="943" y="4460"/>
                    <a:pt x="1087" y="4529"/>
                    <a:pt x="1224" y="4529"/>
                  </a:cubicBezTo>
                  <a:cubicBezTo>
                    <a:pt x="1789" y="4529"/>
                    <a:pt x="2242" y="3361"/>
                    <a:pt x="3008" y="2810"/>
                  </a:cubicBezTo>
                  <a:cubicBezTo>
                    <a:pt x="3660" y="2342"/>
                    <a:pt x="4529" y="938"/>
                    <a:pt x="3376" y="170"/>
                  </a:cubicBezTo>
                  <a:cubicBezTo>
                    <a:pt x="3198" y="51"/>
                    <a:pt x="3026" y="1"/>
                    <a:pt x="2863"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42"/>
            <p:cNvSpPr/>
            <p:nvPr/>
          </p:nvSpPr>
          <p:spPr>
            <a:xfrm flipH="1">
              <a:off x="1906459" y="2296253"/>
              <a:ext cx="344890" cy="417740"/>
            </a:xfrm>
            <a:custGeom>
              <a:avLst/>
              <a:gdLst/>
              <a:ahLst/>
              <a:cxnLst/>
              <a:rect l="l" t="t" r="r" b="b"/>
              <a:pathLst>
                <a:path w="10761" h="13034" extrusionOk="0">
                  <a:moveTo>
                    <a:pt x="3258" y="0"/>
                  </a:moveTo>
                  <a:lnTo>
                    <a:pt x="3258" y="0"/>
                  </a:lnTo>
                  <a:cubicBezTo>
                    <a:pt x="3292" y="67"/>
                    <a:pt x="3208" y="3643"/>
                    <a:pt x="2774" y="4629"/>
                  </a:cubicBezTo>
                  <a:cubicBezTo>
                    <a:pt x="2172" y="5965"/>
                    <a:pt x="0" y="6283"/>
                    <a:pt x="0" y="6283"/>
                  </a:cubicBezTo>
                  <a:cubicBezTo>
                    <a:pt x="0" y="6283"/>
                    <a:pt x="2256" y="12415"/>
                    <a:pt x="5531" y="13033"/>
                  </a:cubicBezTo>
                  <a:cubicBezTo>
                    <a:pt x="8221" y="11947"/>
                    <a:pt x="9992" y="8739"/>
                    <a:pt x="10760" y="6533"/>
                  </a:cubicBezTo>
                  <a:cubicBezTo>
                    <a:pt x="8722" y="6249"/>
                    <a:pt x="8171" y="5264"/>
                    <a:pt x="8070" y="4345"/>
                  </a:cubicBezTo>
                  <a:cubicBezTo>
                    <a:pt x="7987" y="3559"/>
                    <a:pt x="7753" y="101"/>
                    <a:pt x="7753" y="101"/>
                  </a:cubicBezTo>
                  <a:lnTo>
                    <a:pt x="3258" y="0"/>
                  </a:ln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42"/>
            <p:cNvSpPr/>
            <p:nvPr/>
          </p:nvSpPr>
          <p:spPr>
            <a:xfrm flipH="1">
              <a:off x="1897357" y="1986939"/>
              <a:ext cx="344890" cy="373607"/>
            </a:xfrm>
            <a:custGeom>
              <a:avLst/>
              <a:gdLst/>
              <a:ahLst/>
              <a:cxnLst/>
              <a:rect l="l" t="t" r="r" b="b"/>
              <a:pathLst>
                <a:path w="10761" h="11657" extrusionOk="0">
                  <a:moveTo>
                    <a:pt x="7887" y="0"/>
                  </a:moveTo>
                  <a:cubicBezTo>
                    <a:pt x="7439" y="0"/>
                    <a:pt x="6989" y="131"/>
                    <a:pt x="6600" y="362"/>
                  </a:cubicBezTo>
                  <a:cubicBezTo>
                    <a:pt x="6132" y="629"/>
                    <a:pt x="5731" y="963"/>
                    <a:pt x="5280" y="1247"/>
                  </a:cubicBezTo>
                  <a:cubicBezTo>
                    <a:pt x="4171" y="1943"/>
                    <a:pt x="2895" y="2306"/>
                    <a:pt x="1605" y="2306"/>
                  </a:cubicBezTo>
                  <a:cubicBezTo>
                    <a:pt x="1069" y="2306"/>
                    <a:pt x="530" y="2243"/>
                    <a:pt x="0" y="2116"/>
                  </a:cubicBezTo>
                  <a:lnTo>
                    <a:pt x="0" y="2116"/>
                  </a:lnTo>
                  <a:cubicBezTo>
                    <a:pt x="17" y="2550"/>
                    <a:pt x="17" y="2985"/>
                    <a:pt x="34" y="3419"/>
                  </a:cubicBezTo>
                  <a:cubicBezTo>
                    <a:pt x="67" y="5374"/>
                    <a:pt x="368" y="7413"/>
                    <a:pt x="1437" y="9100"/>
                  </a:cubicBezTo>
                  <a:cubicBezTo>
                    <a:pt x="2740" y="11155"/>
                    <a:pt x="4528" y="11656"/>
                    <a:pt x="5547" y="11656"/>
                  </a:cubicBezTo>
                  <a:cubicBezTo>
                    <a:pt x="6750" y="11656"/>
                    <a:pt x="9441" y="10320"/>
                    <a:pt x="10142" y="7362"/>
                  </a:cubicBezTo>
                  <a:cubicBezTo>
                    <a:pt x="10476" y="5942"/>
                    <a:pt x="10543" y="4489"/>
                    <a:pt x="10761" y="3052"/>
                  </a:cubicBezTo>
                  <a:lnTo>
                    <a:pt x="10761" y="3052"/>
                  </a:lnTo>
                  <a:cubicBezTo>
                    <a:pt x="10682" y="3063"/>
                    <a:pt x="10606" y="3068"/>
                    <a:pt x="10532" y="3068"/>
                  </a:cubicBezTo>
                  <a:cubicBezTo>
                    <a:pt x="9819" y="3068"/>
                    <a:pt x="9307" y="2581"/>
                    <a:pt x="8822" y="2066"/>
                  </a:cubicBezTo>
                  <a:cubicBezTo>
                    <a:pt x="8555" y="1782"/>
                    <a:pt x="8354" y="1448"/>
                    <a:pt x="8238" y="1097"/>
                  </a:cubicBezTo>
                  <a:cubicBezTo>
                    <a:pt x="8221" y="1063"/>
                    <a:pt x="8187" y="896"/>
                    <a:pt x="8154" y="696"/>
                  </a:cubicBezTo>
                  <a:cubicBezTo>
                    <a:pt x="8105" y="388"/>
                    <a:pt x="8057" y="18"/>
                    <a:pt x="8100" y="10"/>
                  </a:cubicBezTo>
                  <a:lnTo>
                    <a:pt x="8100" y="10"/>
                  </a:lnTo>
                  <a:cubicBezTo>
                    <a:pt x="8101" y="10"/>
                    <a:pt x="8102" y="10"/>
                    <a:pt x="8104" y="11"/>
                  </a:cubicBezTo>
                  <a:cubicBezTo>
                    <a:pt x="8103" y="10"/>
                    <a:pt x="8102" y="10"/>
                    <a:pt x="8101" y="10"/>
                  </a:cubicBezTo>
                  <a:cubicBezTo>
                    <a:pt x="8100" y="10"/>
                    <a:pt x="8100" y="10"/>
                    <a:pt x="8100" y="10"/>
                  </a:cubicBezTo>
                  <a:lnTo>
                    <a:pt x="8100" y="10"/>
                  </a:lnTo>
                  <a:cubicBezTo>
                    <a:pt x="8029" y="4"/>
                    <a:pt x="7958" y="0"/>
                    <a:pt x="7887"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42"/>
            <p:cNvSpPr/>
            <p:nvPr/>
          </p:nvSpPr>
          <p:spPr>
            <a:xfrm flipH="1">
              <a:off x="2114239" y="2108825"/>
              <a:ext cx="34294" cy="34294"/>
            </a:xfrm>
            <a:custGeom>
              <a:avLst/>
              <a:gdLst/>
              <a:ahLst/>
              <a:cxnLst/>
              <a:rect l="l" t="t" r="r" b="b"/>
              <a:pathLst>
                <a:path w="1070" h="1070" extrusionOk="0">
                  <a:moveTo>
                    <a:pt x="535" y="0"/>
                  </a:moveTo>
                  <a:cubicBezTo>
                    <a:pt x="468" y="0"/>
                    <a:pt x="401" y="17"/>
                    <a:pt x="334" y="51"/>
                  </a:cubicBezTo>
                  <a:cubicBezTo>
                    <a:pt x="201" y="101"/>
                    <a:pt x="100" y="218"/>
                    <a:pt x="50" y="351"/>
                  </a:cubicBezTo>
                  <a:cubicBezTo>
                    <a:pt x="17" y="418"/>
                    <a:pt x="0" y="485"/>
                    <a:pt x="17" y="552"/>
                  </a:cubicBezTo>
                  <a:cubicBezTo>
                    <a:pt x="17" y="602"/>
                    <a:pt x="17" y="635"/>
                    <a:pt x="34" y="686"/>
                  </a:cubicBezTo>
                  <a:cubicBezTo>
                    <a:pt x="50" y="786"/>
                    <a:pt x="100" y="853"/>
                    <a:pt x="167" y="919"/>
                  </a:cubicBezTo>
                  <a:cubicBezTo>
                    <a:pt x="217" y="953"/>
                    <a:pt x="251" y="986"/>
                    <a:pt x="284" y="1003"/>
                  </a:cubicBezTo>
                  <a:cubicBezTo>
                    <a:pt x="368" y="1053"/>
                    <a:pt x="468" y="1070"/>
                    <a:pt x="552" y="1070"/>
                  </a:cubicBezTo>
                  <a:cubicBezTo>
                    <a:pt x="702" y="1070"/>
                    <a:pt x="836" y="1003"/>
                    <a:pt x="936" y="903"/>
                  </a:cubicBezTo>
                  <a:cubicBezTo>
                    <a:pt x="1019" y="802"/>
                    <a:pt x="1070" y="669"/>
                    <a:pt x="1070" y="535"/>
                  </a:cubicBezTo>
                  <a:cubicBezTo>
                    <a:pt x="1070" y="485"/>
                    <a:pt x="1070" y="435"/>
                    <a:pt x="1053" y="385"/>
                  </a:cubicBezTo>
                  <a:cubicBezTo>
                    <a:pt x="1036" y="301"/>
                    <a:pt x="986" y="218"/>
                    <a:pt x="919" y="151"/>
                  </a:cubicBezTo>
                  <a:cubicBezTo>
                    <a:pt x="869" y="117"/>
                    <a:pt x="836" y="101"/>
                    <a:pt x="802" y="67"/>
                  </a:cubicBezTo>
                  <a:cubicBezTo>
                    <a:pt x="719" y="34"/>
                    <a:pt x="618" y="0"/>
                    <a:pt x="535"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42"/>
            <p:cNvSpPr/>
            <p:nvPr/>
          </p:nvSpPr>
          <p:spPr>
            <a:xfrm flipH="1">
              <a:off x="1995366" y="2110427"/>
              <a:ext cx="34294" cy="33909"/>
            </a:xfrm>
            <a:custGeom>
              <a:avLst/>
              <a:gdLst/>
              <a:ahLst/>
              <a:cxnLst/>
              <a:rect l="l" t="t" r="r" b="b"/>
              <a:pathLst>
                <a:path w="1070" h="1058" extrusionOk="0">
                  <a:moveTo>
                    <a:pt x="518" y="1"/>
                  </a:moveTo>
                  <a:cubicBezTo>
                    <a:pt x="452" y="1"/>
                    <a:pt x="385" y="17"/>
                    <a:pt x="335" y="34"/>
                  </a:cubicBezTo>
                  <a:cubicBezTo>
                    <a:pt x="251" y="67"/>
                    <a:pt x="201" y="101"/>
                    <a:pt x="151" y="151"/>
                  </a:cubicBezTo>
                  <a:cubicBezTo>
                    <a:pt x="101" y="201"/>
                    <a:pt x="67" y="268"/>
                    <a:pt x="34" y="335"/>
                  </a:cubicBezTo>
                  <a:cubicBezTo>
                    <a:pt x="17" y="402"/>
                    <a:pt x="1" y="468"/>
                    <a:pt x="1" y="535"/>
                  </a:cubicBezTo>
                  <a:cubicBezTo>
                    <a:pt x="17" y="585"/>
                    <a:pt x="17" y="636"/>
                    <a:pt x="17" y="669"/>
                  </a:cubicBezTo>
                  <a:cubicBezTo>
                    <a:pt x="51" y="769"/>
                    <a:pt x="101" y="853"/>
                    <a:pt x="168" y="920"/>
                  </a:cubicBezTo>
                  <a:cubicBezTo>
                    <a:pt x="201" y="936"/>
                    <a:pt x="251" y="970"/>
                    <a:pt x="285" y="1003"/>
                  </a:cubicBezTo>
                  <a:cubicBezTo>
                    <a:pt x="353" y="1030"/>
                    <a:pt x="421" y="1058"/>
                    <a:pt x="498" y="1058"/>
                  </a:cubicBezTo>
                  <a:cubicBezTo>
                    <a:pt x="516" y="1058"/>
                    <a:pt x="534" y="1056"/>
                    <a:pt x="552" y="1053"/>
                  </a:cubicBezTo>
                  <a:cubicBezTo>
                    <a:pt x="836" y="1053"/>
                    <a:pt x="1070" y="803"/>
                    <a:pt x="1070" y="519"/>
                  </a:cubicBezTo>
                  <a:cubicBezTo>
                    <a:pt x="1070" y="468"/>
                    <a:pt x="1053" y="418"/>
                    <a:pt x="1053" y="385"/>
                  </a:cubicBezTo>
                  <a:cubicBezTo>
                    <a:pt x="1020" y="285"/>
                    <a:pt x="970" y="201"/>
                    <a:pt x="903" y="134"/>
                  </a:cubicBezTo>
                  <a:lnTo>
                    <a:pt x="786" y="51"/>
                  </a:lnTo>
                  <a:cubicBezTo>
                    <a:pt x="702" y="17"/>
                    <a:pt x="619" y="1"/>
                    <a:pt x="518"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42"/>
            <p:cNvSpPr/>
            <p:nvPr/>
          </p:nvSpPr>
          <p:spPr>
            <a:xfrm flipH="1">
              <a:off x="2009820" y="2218596"/>
              <a:ext cx="99643" cy="48812"/>
            </a:xfrm>
            <a:custGeom>
              <a:avLst/>
              <a:gdLst/>
              <a:ahLst/>
              <a:cxnLst/>
              <a:rect l="l" t="t" r="r" b="b"/>
              <a:pathLst>
                <a:path w="3109" h="1523" extrusionOk="0">
                  <a:moveTo>
                    <a:pt x="3109" y="1"/>
                  </a:moveTo>
                  <a:cubicBezTo>
                    <a:pt x="3109" y="1"/>
                    <a:pt x="2223" y="552"/>
                    <a:pt x="1321" y="552"/>
                  </a:cubicBezTo>
                  <a:cubicBezTo>
                    <a:pt x="1289" y="553"/>
                    <a:pt x="1257" y="554"/>
                    <a:pt x="1225" y="554"/>
                  </a:cubicBezTo>
                  <a:cubicBezTo>
                    <a:pt x="804" y="554"/>
                    <a:pt x="373" y="452"/>
                    <a:pt x="1" y="235"/>
                  </a:cubicBezTo>
                  <a:lnTo>
                    <a:pt x="1" y="235"/>
                  </a:lnTo>
                  <a:cubicBezTo>
                    <a:pt x="82" y="981"/>
                    <a:pt x="715" y="1523"/>
                    <a:pt x="1455" y="1523"/>
                  </a:cubicBezTo>
                  <a:cubicBezTo>
                    <a:pt x="1477" y="1523"/>
                    <a:pt x="1499" y="1522"/>
                    <a:pt x="1521" y="1521"/>
                  </a:cubicBezTo>
                  <a:cubicBezTo>
                    <a:pt x="2908" y="1521"/>
                    <a:pt x="3109" y="1"/>
                    <a:pt x="31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42"/>
            <p:cNvSpPr/>
            <p:nvPr/>
          </p:nvSpPr>
          <p:spPr>
            <a:xfrm flipH="1">
              <a:off x="2061773" y="2073153"/>
              <a:ext cx="38043" cy="127847"/>
            </a:xfrm>
            <a:custGeom>
              <a:avLst/>
              <a:gdLst/>
              <a:ahLst/>
              <a:cxnLst/>
              <a:rect l="l" t="t" r="r" b="b"/>
              <a:pathLst>
                <a:path w="1187" h="3989" extrusionOk="0">
                  <a:moveTo>
                    <a:pt x="675" y="0"/>
                  </a:moveTo>
                  <a:cubicBezTo>
                    <a:pt x="642" y="0"/>
                    <a:pt x="602" y="36"/>
                    <a:pt x="602" y="78"/>
                  </a:cubicBezTo>
                  <a:cubicBezTo>
                    <a:pt x="602" y="562"/>
                    <a:pt x="719" y="1047"/>
                    <a:pt x="702" y="1548"/>
                  </a:cubicBezTo>
                  <a:cubicBezTo>
                    <a:pt x="702" y="1966"/>
                    <a:pt x="619" y="2383"/>
                    <a:pt x="435" y="2751"/>
                  </a:cubicBezTo>
                  <a:cubicBezTo>
                    <a:pt x="301" y="3035"/>
                    <a:pt x="1" y="3302"/>
                    <a:pt x="134" y="3620"/>
                  </a:cubicBezTo>
                  <a:cubicBezTo>
                    <a:pt x="264" y="3905"/>
                    <a:pt x="564" y="3989"/>
                    <a:pt x="849" y="3989"/>
                  </a:cubicBezTo>
                  <a:cubicBezTo>
                    <a:pt x="931" y="3989"/>
                    <a:pt x="1012" y="3982"/>
                    <a:pt x="1087" y="3971"/>
                  </a:cubicBezTo>
                  <a:cubicBezTo>
                    <a:pt x="1187" y="3937"/>
                    <a:pt x="1170" y="3804"/>
                    <a:pt x="1070" y="3787"/>
                  </a:cubicBezTo>
                  <a:cubicBezTo>
                    <a:pt x="1034" y="3787"/>
                    <a:pt x="996" y="3787"/>
                    <a:pt x="958" y="3787"/>
                  </a:cubicBezTo>
                  <a:cubicBezTo>
                    <a:pt x="767" y="3787"/>
                    <a:pt x="558" y="3776"/>
                    <a:pt x="418" y="3636"/>
                  </a:cubicBezTo>
                  <a:cubicBezTo>
                    <a:pt x="268" y="3469"/>
                    <a:pt x="352" y="3319"/>
                    <a:pt x="452" y="3152"/>
                  </a:cubicBezTo>
                  <a:cubicBezTo>
                    <a:pt x="636" y="2868"/>
                    <a:pt x="769" y="2567"/>
                    <a:pt x="836" y="2250"/>
                  </a:cubicBezTo>
                  <a:cubicBezTo>
                    <a:pt x="903" y="1915"/>
                    <a:pt x="936" y="1565"/>
                    <a:pt x="903" y="1230"/>
                  </a:cubicBezTo>
                  <a:cubicBezTo>
                    <a:pt x="903" y="829"/>
                    <a:pt x="836" y="428"/>
                    <a:pt x="719" y="44"/>
                  </a:cubicBezTo>
                  <a:cubicBezTo>
                    <a:pt x="713" y="13"/>
                    <a:pt x="695" y="0"/>
                    <a:pt x="675"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42"/>
            <p:cNvSpPr/>
            <p:nvPr/>
          </p:nvSpPr>
          <p:spPr>
            <a:xfrm flipH="1">
              <a:off x="1886940" y="2059532"/>
              <a:ext cx="364729" cy="131277"/>
            </a:xfrm>
            <a:custGeom>
              <a:avLst/>
              <a:gdLst/>
              <a:ahLst/>
              <a:cxnLst/>
              <a:rect l="l" t="t" r="r" b="b"/>
              <a:pathLst>
                <a:path w="11380" h="4096" extrusionOk="0">
                  <a:moveTo>
                    <a:pt x="3506" y="552"/>
                  </a:moveTo>
                  <a:cubicBezTo>
                    <a:pt x="3516" y="552"/>
                    <a:pt x="3526" y="552"/>
                    <a:pt x="3536" y="553"/>
                  </a:cubicBezTo>
                  <a:cubicBezTo>
                    <a:pt x="4288" y="569"/>
                    <a:pt x="5023" y="1254"/>
                    <a:pt x="5006" y="2040"/>
                  </a:cubicBezTo>
                  <a:cubicBezTo>
                    <a:pt x="4956" y="2842"/>
                    <a:pt x="4288" y="3460"/>
                    <a:pt x="3486" y="3477"/>
                  </a:cubicBezTo>
                  <a:cubicBezTo>
                    <a:pt x="2684" y="3460"/>
                    <a:pt x="2032" y="2792"/>
                    <a:pt x="2049" y="1990"/>
                  </a:cubicBezTo>
                  <a:cubicBezTo>
                    <a:pt x="2065" y="1198"/>
                    <a:pt x="2717" y="552"/>
                    <a:pt x="3506" y="552"/>
                  </a:cubicBezTo>
                  <a:close/>
                  <a:moveTo>
                    <a:pt x="7782" y="619"/>
                  </a:moveTo>
                  <a:cubicBezTo>
                    <a:pt x="7793" y="619"/>
                    <a:pt x="7803" y="619"/>
                    <a:pt x="7813" y="619"/>
                  </a:cubicBezTo>
                  <a:cubicBezTo>
                    <a:pt x="8615" y="636"/>
                    <a:pt x="9250" y="1305"/>
                    <a:pt x="9250" y="2107"/>
                  </a:cubicBezTo>
                  <a:cubicBezTo>
                    <a:pt x="9234" y="2898"/>
                    <a:pt x="8582" y="3544"/>
                    <a:pt x="7793" y="3544"/>
                  </a:cubicBezTo>
                  <a:cubicBezTo>
                    <a:pt x="7783" y="3544"/>
                    <a:pt x="7773" y="3544"/>
                    <a:pt x="7763" y="3543"/>
                  </a:cubicBezTo>
                  <a:cubicBezTo>
                    <a:pt x="6961" y="3527"/>
                    <a:pt x="6309" y="2875"/>
                    <a:pt x="6326" y="2056"/>
                  </a:cubicBezTo>
                  <a:cubicBezTo>
                    <a:pt x="6343" y="1264"/>
                    <a:pt x="6978" y="619"/>
                    <a:pt x="7782" y="619"/>
                  </a:cubicBezTo>
                  <a:close/>
                  <a:moveTo>
                    <a:pt x="3497" y="1"/>
                  </a:moveTo>
                  <a:cubicBezTo>
                    <a:pt x="2693" y="1"/>
                    <a:pt x="1960" y="515"/>
                    <a:pt x="1664" y="1288"/>
                  </a:cubicBezTo>
                  <a:cubicBezTo>
                    <a:pt x="1247" y="1104"/>
                    <a:pt x="829" y="920"/>
                    <a:pt x="394" y="736"/>
                  </a:cubicBezTo>
                  <a:cubicBezTo>
                    <a:pt x="369" y="728"/>
                    <a:pt x="344" y="725"/>
                    <a:pt x="321" y="725"/>
                  </a:cubicBezTo>
                  <a:cubicBezTo>
                    <a:pt x="102" y="725"/>
                    <a:pt x="1" y="1049"/>
                    <a:pt x="227" y="1154"/>
                  </a:cubicBezTo>
                  <a:cubicBezTo>
                    <a:pt x="662" y="1338"/>
                    <a:pt x="1096" y="1522"/>
                    <a:pt x="1547" y="1706"/>
                  </a:cubicBezTo>
                  <a:cubicBezTo>
                    <a:pt x="1430" y="2290"/>
                    <a:pt x="1597" y="2892"/>
                    <a:pt x="1998" y="3343"/>
                  </a:cubicBezTo>
                  <a:cubicBezTo>
                    <a:pt x="2409" y="3810"/>
                    <a:pt x="2955" y="4024"/>
                    <a:pt x="3494" y="4024"/>
                  </a:cubicBezTo>
                  <a:cubicBezTo>
                    <a:pt x="4402" y="4024"/>
                    <a:pt x="5291" y="3418"/>
                    <a:pt x="5491" y="2391"/>
                  </a:cubicBezTo>
                  <a:cubicBezTo>
                    <a:pt x="5491" y="2290"/>
                    <a:pt x="5570" y="2240"/>
                    <a:pt x="5647" y="2240"/>
                  </a:cubicBezTo>
                  <a:cubicBezTo>
                    <a:pt x="5724" y="2240"/>
                    <a:pt x="5800" y="2290"/>
                    <a:pt x="5791" y="2391"/>
                  </a:cubicBezTo>
                  <a:cubicBezTo>
                    <a:pt x="5963" y="3453"/>
                    <a:pt x="6866" y="4095"/>
                    <a:pt x="7795" y="4095"/>
                  </a:cubicBezTo>
                  <a:cubicBezTo>
                    <a:pt x="8312" y="4095"/>
                    <a:pt x="8838" y="3896"/>
                    <a:pt x="9250" y="3460"/>
                  </a:cubicBezTo>
                  <a:cubicBezTo>
                    <a:pt x="9684" y="3009"/>
                    <a:pt x="9868" y="2357"/>
                    <a:pt x="9735" y="1739"/>
                  </a:cubicBezTo>
                  <a:cubicBezTo>
                    <a:pt x="10202" y="1555"/>
                    <a:pt x="10670" y="1355"/>
                    <a:pt x="11138" y="1154"/>
                  </a:cubicBezTo>
                  <a:cubicBezTo>
                    <a:pt x="11380" y="1049"/>
                    <a:pt x="11267" y="725"/>
                    <a:pt x="11045" y="725"/>
                  </a:cubicBezTo>
                  <a:cubicBezTo>
                    <a:pt x="11022" y="725"/>
                    <a:pt x="10997" y="728"/>
                    <a:pt x="10971" y="736"/>
                  </a:cubicBezTo>
                  <a:cubicBezTo>
                    <a:pt x="10520" y="937"/>
                    <a:pt x="10052" y="1121"/>
                    <a:pt x="9601" y="1321"/>
                  </a:cubicBezTo>
                  <a:cubicBezTo>
                    <a:pt x="9317" y="586"/>
                    <a:pt x="8615" y="102"/>
                    <a:pt x="7813" y="68"/>
                  </a:cubicBezTo>
                  <a:cubicBezTo>
                    <a:pt x="7801" y="68"/>
                    <a:pt x="7790" y="68"/>
                    <a:pt x="7778" y="68"/>
                  </a:cubicBezTo>
                  <a:cubicBezTo>
                    <a:pt x="6840" y="68"/>
                    <a:pt x="6023" y="731"/>
                    <a:pt x="5825" y="1655"/>
                  </a:cubicBezTo>
                  <a:cubicBezTo>
                    <a:pt x="5825" y="1762"/>
                    <a:pt x="5744" y="1816"/>
                    <a:pt x="5662" y="1816"/>
                  </a:cubicBezTo>
                  <a:cubicBezTo>
                    <a:pt x="5577" y="1816"/>
                    <a:pt x="5491" y="1758"/>
                    <a:pt x="5491" y="1639"/>
                  </a:cubicBezTo>
                  <a:cubicBezTo>
                    <a:pt x="5307" y="703"/>
                    <a:pt x="4505" y="18"/>
                    <a:pt x="3536" y="1"/>
                  </a:cubicBezTo>
                  <a:cubicBezTo>
                    <a:pt x="3523" y="1"/>
                    <a:pt x="3510" y="1"/>
                    <a:pt x="3497"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4" name="Table 3">
            <a:extLst>
              <a:ext uri="{FF2B5EF4-FFF2-40B4-BE49-F238E27FC236}">
                <a16:creationId xmlns:a16="http://schemas.microsoft.com/office/drawing/2014/main" id="{0A5CBBF8-6E2A-4D39-8B13-B43DE1793B68}"/>
              </a:ext>
            </a:extLst>
          </p:cNvPr>
          <p:cNvGraphicFramePr>
            <a:graphicFrameLocks noGrp="1"/>
          </p:cNvGraphicFramePr>
          <p:nvPr/>
        </p:nvGraphicFramePr>
        <p:xfrm>
          <a:off x="1697360" y="844602"/>
          <a:ext cx="3662920" cy="3816667"/>
        </p:xfrm>
        <a:graphic>
          <a:graphicData uri="http://schemas.openxmlformats.org/drawingml/2006/table">
            <a:tbl>
              <a:tblPr firstRow="1" firstCol="1" bandRow="1">
                <a:tableStyleId>{284E427A-3D55-4303-BF80-6455036E1DE7}</a:tableStyleId>
              </a:tblPr>
              <a:tblGrid>
                <a:gridCol w="1783274">
                  <a:extLst>
                    <a:ext uri="{9D8B030D-6E8A-4147-A177-3AD203B41FA5}">
                      <a16:colId xmlns:a16="http://schemas.microsoft.com/office/drawing/2014/main" val="2273408044"/>
                    </a:ext>
                  </a:extLst>
                </a:gridCol>
                <a:gridCol w="1879646">
                  <a:extLst>
                    <a:ext uri="{9D8B030D-6E8A-4147-A177-3AD203B41FA5}">
                      <a16:colId xmlns:a16="http://schemas.microsoft.com/office/drawing/2014/main" val="1849115154"/>
                    </a:ext>
                  </a:extLst>
                </a:gridCol>
              </a:tblGrid>
              <a:tr h="208647">
                <a:tc>
                  <a:txBody>
                    <a:bodyPr/>
                    <a:lstStyle/>
                    <a:p>
                      <a:pPr marL="0" marR="0" algn="ctr">
                        <a:lnSpc>
                          <a:spcPct val="107000"/>
                        </a:lnSpc>
                        <a:spcBef>
                          <a:spcPts val="0"/>
                        </a:spcBef>
                        <a:spcAft>
                          <a:spcPts val="0"/>
                        </a:spcAft>
                      </a:pPr>
                      <a:r>
                        <a:rPr lang="en-US" sz="1100" dirty="0">
                          <a:solidFill>
                            <a:schemeClr val="tx1">
                              <a:lumMod val="50000"/>
                            </a:schemeClr>
                          </a:solidFill>
                          <a:effectLst/>
                          <a:latin typeface="Abadi" panose="020B0604020104020204" pitchFamily="34" charset="0"/>
                        </a:rPr>
                        <a:t>Short-Term Consequences</a:t>
                      </a:r>
                      <a:endParaRPr lang="en-US" sz="1100" dirty="0">
                        <a:solidFill>
                          <a:schemeClr val="tx1">
                            <a:lumMod val="5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US" sz="1100" dirty="0">
                          <a:solidFill>
                            <a:schemeClr val="tx1">
                              <a:lumMod val="50000"/>
                            </a:schemeClr>
                          </a:solidFill>
                          <a:effectLst/>
                          <a:latin typeface="Abadi" panose="020B0604020104020204" pitchFamily="34" charset="0"/>
                        </a:rPr>
                        <a:t>Long-Term Consequences</a:t>
                      </a:r>
                      <a:endParaRPr lang="en-US" sz="1100" dirty="0">
                        <a:solidFill>
                          <a:schemeClr val="tx1">
                            <a:lumMod val="5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7839021"/>
                  </a:ext>
                </a:extLst>
              </a:tr>
              <a:tr h="1113909">
                <a:tc>
                  <a:txBody>
                    <a:bodyPr/>
                    <a:lstStyle/>
                    <a:p>
                      <a:pPr marL="0" marR="0">
                        <a:lnSpc>
                          <a:spcPct val="107000"/>
                        </a:lnSpc>
                        <a:spcBef>
                          <a:spcPts val="0"/>
                        </a:spcBef>
                        <a:spcAft>
                          <a:spcPts val="0"/>
                        </a:spcAft>
                      </a:pPr>
                      <a:r>
                        <a:rPr lang="en-US" sz="1100" dirty="0">
                          <a:solidFill>
                            <a:schemeClr val="tx1">
                              <a:lumMod val="50000"/>
                            </a:schemeClr>
                          </a:solidFill>
                          <a:effectLst/>
                          <a:latin typeface="Abadi" panose="020B0604020104020204" pitchFamily="34" charset="0"/>
                        </a:rPr>
                        <a:t>Diseases remain undetected due to the absence of symptoms.</a:t>
                      </a:r>
                      <a:endParaRPr lang="en-US" sz="1100" dirty="0">
                        <a:solidFill>
                          <a:schemeClr val="tx1">
                            <a:lumMod val="5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dirty="0">
                          <a:solidFill>
                            <a:schemeClr val="tx1">
                              <a:lumMod val="50000"/>
                            </a:schemeClr>
                          </a:solidFill>
                          <a:effectLst/>
                          <a:latin typeface="Abadi" panose="020B0604020104020204" pitchFamily="34" charset="0"/>
                        </a:rPr>
                        <a:t>As diseases remain undiagnosed for long, a late-stage diagnosis reduces treatment options and survival rates for old-age people.</a:t>
                      </a:r>
                      <a:endParaRPr lang="en-US" sz="1100" dirty="0">
                        <a:solidFill>
                          <a:schemeClr val="tx1">
                            <a:lumMod val="5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9911146"/>
                  </a:ext>
                </a:extLst>
              </a:tr>
              <a:tr h="926789">
                <a:tc>
                  <a:txBody>
                    <a:bodyPr/>
                    <a:lstStyle/>
                    <a:p>
                      <a:pPr marL="0" marR="0">
                        <a:lnSpc>
                          <a:spcPct val="107000"/>
                        </a:lnSpc>
                        <a:spcBef>
                          <a:spcPts val="0"/>
                        </a:spcBef>
                        <a:spcAft>
                          <a:spcPts val="0"/>
                        </a:spcAft>
                      </a:pPr>
                      <a:r>
                        <a:rPr lang="en-US" sz="1100" dirty="0">
                          <a:solidFill>
                            <a:schemeClr val="tx1">
                              <a:lumMod val="50000"/>
                            </a:schemeClr>
                          </a:solidFill>
                          <a:effectLst/>
                          <a:latin typeface="Abadi" panose="020B0604020104020204" pitchFamily="34" charset="0"/>
                        </a:rPr>
                        <a:t>Delayed diagnosis may lead to disease progression before treatment begins.</a:t>
                      </a:r>
                      <a:endParaRPr lang="en-US" sz="1100" dirty="0">
                        <a:solidFill>
                          <a:schemeClr val="tx1">
                            <a:lumMod val="5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a:solidFill>
                            <a:schemeClr val="tx1">
                              <a:lumMod val="50000"/>
                            </a:schemeClr>
                          </a:solidFill>
                          <a:effectLst/>
                          <a:latin typeface="Abadi" panose="020B0604020104020204" pitchFamily="34" charset="0"/>
                        </a:rPr>
                        <a:t>Hence, there is a much increased risk of complications such as stroke, heart attack, kidney failure and advanced cancer.</a:t>
                      </a:r>
                      <a:endParaRPr lang="en-US" sz="1100">
                        <a:solidFill>
                          <a:schemeClr val="tx1">
                            <a:lumMod val="5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40247347"/>
                  </a:ext>
                </a:extLst>
              </a:tr>
              <a:tr h="1301029">
                <a:tc>
                  <a:txBody>
                    <a:bodyPr/>
                    <a:lstStyle/>
                    <a:p>
                      <a:pPr marL="0" marR="0">
                        <a:lnSpc>
                          <a:spcPct val="107000"/>
                        </a:lnSpc>
                        <a:spcBef>
                          <a:spcPts val="0"/>
                        </a:spcBef>
                        <a:spcAft>
                          <a:spcPts val="0"/>
                        </a:spcAft>
                      </a:pPr>
                      <a:r>
                        <a:rPr lang="en-US" sz="1100" dirty="0">
                          <a:solidFill>
                            <a:schemeClr val="tx1">
                              <a:lumMod val="50000"/>
                            </a:schemeClr>
                          </a:solidFill>
                          <a:effectLst/>
                          <a:latin typeface="Abadi" panose="020B0604020104020204" pitchFamily="34" charset="0"/>
                        </a:rPr>
                        <a:t>Middle-aged and elderlies lose opportunities to receive early lifestyle advice and preventive interventions due to busy schedule and often negligence, respectively.</a:t>
                      </a:r>
                      <a:endParaRPr lang="en-US" sz="1100" dirty="0">
                        <a:solidFill>
                          <a:schemeClr val="tx1">
                            <a:lumMod val="5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dirty="0">
                          <a:solidFill>
                            <a:schemeClr val="tx1">
                              <a:lumMod val="50000"/>
                            </a:schemeClr>
                          </a:solidFill>
                          <a:effectLst/>
                          <a:latin typeface="Abadi" panose="020B0604020104020204" pitchFamily="34" charset="0"/>
                        </a:rPr>
                        <a:t>This increases the healthcare costs due to more complex and intensive treatments.</a:t>
                      </a:r>
                      <a:endParaRPr lang="en-US" sz="1100" dirty="0">
                        <a:solidFill>
                          <a:schemeClr val="tx1">
                            <a:lumMod val="50000"/>
                          </a:schemeClr>
                        </a:solidFill>
                        <a:effectLst/>
                        <a:latin typeface="Abadi" panose="020B0604020104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7095199"/>
                  </a:ext>
                </a:extLst>
              </a:tr>
            </a:tbl>
          </a:graphicData>
        </a:graphic>
      </p:graphicFrame>
      <p:sp>
        <p:nvSpPr>
          <p:cNvPr id="53" name="TextBox 52">
            <a:extLst>
              <a:ext uri="{FF2B5EF4-FFF2-40B4-BE49-F238E27FC236}">
                <a16:creationId xmlns:a16="http://schemas.microsoft.com/office/drawing/2014/main" id="{88BC25B8-D893-4A09-B501-F545A7271612}"/>
              </a:ext>
            </a:extLst>
          </p:cNvPr>
          <p:cNvSpPr txBox="1"/>
          <p:nvPr/>
        </p:nvSpPr>
        <p:spPr>
          <a:xfrm>
            <a:off x="1697359" y="4467143"/>
            <a:ext cx="3662920" cy="578556"/>
          </a:xfrm>
          <a:prstGeom prst="rect">
            <a:avLst/>
          </a:prstGeom>
          <a:solidFill>
            <a:schemeClr val="tx1"/>
          </a:solidFill>
        </p:spPr>
        <p:txBody>
          <a:bodyPr wrap="square">
            <a:spAutoFit/>
          </a:bodyPr>
          <a:lstStyle/>
          <a:p>
            <a:pPr marL="0" marR="0">
              <a:lnSpc>
                <a:spcPct val="107000"/>
              </a:lnSpc>
              <a:spcBef>
                <a:spcPts val="0"/>
              </a:spcBef>
              <a:spcAft>
                <a:spcPts val="800"/>
              </a:spcAft>
            </a:pPr>
            <a:r>
              <a:rPr lang="en-US" sz="1000" dirty="0">
                <a:solidFill>
                  <a:schemeClr val="bg1"/>
                </a:solidFill>
                <a:effectLst/>
                <a:latin typeface="Abadi" panose="020B0604020104020204" pitchFamily="34" charset="0"/>
                <a:ea typeface="Calibri" panose="020F0502020204030204" pitchFamily="34" charset="0"/>
                <a:cs typeface="Times New Roman" panose="02020603050405020304" pitchFamily="18" charset="0"/>
              </a:rPr>
              <a:t>This is why screening matters because it identifies people at higher risk of disease before symptoms develop, allowing further diagnostic testing and timely intervention (NHS, 2026).</a:t>
            </a:r>
          </a:p>
        </p:txBody>
      </p:sp>
    </p:spTree>
    <p:extLst>
      <p:ext uri="{BB962C8B-B14F-4D97-AF65-F5344CB8AC3E}">
        <p14:creationId xmlns:p14="http://schemas.microsoft.com/office/powerpoint/2010/main" val="398580732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03"/>
        <p:cNvGrpSpPr/>
        <p:nvPr/>
      </p:nvGrpSpPr>
      <p:grpSpPr>
        <a:xfrm>
          <a:off x="0" y="0"/>
          <a:ext cx="0" cy="0"/>
          <a:chOff x="0" y="0"/>
          <a:chExt cx="0" cy="0"/>
        </a:xfrm>
      </p:grpSpPr>
      <p:sp>
        <p:nvSpPr>
          <p:cNvPr id="704" name="Google Shape;704;p43"/>
          <p:cNvSpPr/>
          <p:nvPr/>
        </p:nvSpPr>
        <p:spPr>
          <a:xfrm rot="1349557">
            <a:off x="312025" y="457260"/>
            <a:ext cx="1039041" cy="1039041"/>
          </a:xfrm>
          <a:prstGeom prst="chord">
            <a:avLst>
              <a:gd name="adj1" fmla="val 2471860"/>
              <a:gd name="adj2" fmla="val 16421578"/>
            </a:avLst>
          </a:prstGeom>
          <a:gradFill>
            <a:gsLst>
              <a:gs pos="0">
                <a:srgbClr val="E3FFD5"/>
              </a:gs>
              <a:gs pos="100000">
                <a:srgbClr val="90EBBA"/>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cxnSp>
        <p:nvCxnSpPr>
          <p:cNvPr id="705" name="Google Shape;705;p43"/>
          <p:cNvCxnSpPr/>
          <p:nvPr/>
        </p:nvCxnSpPr>
        <p:spPr>
          <a:xfrm>
            <a:off x="1065080" y="333880"/>
            <a:ext cx="0" cy="1285800"/>
          </a:xfrm>
          <a:prstGeom prst="straightConnector1">
            <a:avLst/>
          </a:prstGeom>
          <a:noFill/>
          <a:ln w="19050" cap="flat" cmpd="sng">
            <a:solidFill>
              <a:schemeClr val="dk1"/>
            </a:solidFill>
            <a:prstDash val="solid"/>
            <a:round/>
            <a:headEnd type="none" w="med" len="med"/>
            <a:tailEnd type="none" w="med" len="med"/>
          </a:ln>
        </p:spPr>
      </p:cxnSp>
      <p:sp>
        <p:nvSpPr>
          <p:cNvPr id="706" name="Google Shape;706;p43"/>
          <p:cNvSpPr/>
          <p:nvPr/>
        </p:nvSpPr>
        <p:spPr>
          <a:xfrm rot="1349557">
            <a:off x="4673519" y="455022"/>
            <a:ext cx="1039041" cy="1039041"/>
          </a:xfrm>
          <a:prstGeom prst="chord">
            <a:avLst>
              <a:gd name="adj1" fmla="val 2471860"/>
              <a:gd name="adj2" fmla="val 16421578"/>
            </a:avLst>
          </a:prstGeom>
          <a:gradFill>
            <a:gsLst>
              <a:gs pos="0">
                <a:srgbClr val="E3FFD5"/>
              </a:gs>
              <a:gs pos="100000">
                <a:srgbClr val="90EBBA"/>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cxnSp>
        <p:nvCxnSpPr>
          <p:cNvPr id="707" name="Google Shape;707;p43"/>
          <p:cNvCxnSpPr/>
          <p:nvPr/>
        </p:nvCxnSpPr>
        <p:spPr>
          <a:xfrm>
            <a:off x="5426473" y="380529"/>
            <a:ext cx="0" cy="1285800"/>
          </a:xfrm>
          <a:prstGeom prst="straightConnector1">
            <a:avLst/>
          </a:prstGeom>
          <a:noFill/>
          <a:ln w="19050" cap="flat" cmpd="sng">
            <a:solidFill>
              <a:schemeClr val="dk1"/>
            </a:solidFill>
            <a:prstDash val="solid"/>
            <a:round/>
            <a:headEnd type="none" w="med" len="med"/>
            <a:tailEnd type="none" w="med" len="med"/>
          </a:ln>
        </p:spPr>
      </p:cxnSp>
      <p:sp>
        <p:nvSpPr>
          <p:cNvPr id="711" name="Google Shape;711;p43"/>
          <p:cNvSpPr/>
          <p:nvPr/>
        </p:nvSpPr>
        <p:spPr>
          <a:xfrm rot="1349557">
            <a:off x="341702" y="2279320"/>
            <a:ext cx="1039041" cy="1039041"/>
          </a:xfrm>
          <a:prstGeom prst="chord">
            <a:avLst>
              <a:gd name="adj1" fmla="val 2471860"/>
              <a:gd name="adj2" fmla="val 16421578"/>
            </a:avLst>
          </a:prstGeom>
          <a:gradFill>
            <a:gsLst>
              <a:gs pos="0">
                <a:srgbClr val="E3FFD5"/>
              </a:gs>
              <a:gs pos="100000">
                <a:srgbClr val="90EBBA"/>
              </a:gs>
            </a:gsLst>
            <a:lin ang="26986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cxnSp>
        <p:nvCxnSpPr>
          <p:cNvPr id="712" name="Google Shape;712;p43"/>
          <p:cNvCxnSpPr/>
          <p:nvPr/>
        </p:nvCxnSpPr>
        <p:spPr>
          <a:xfrm>
            <a:off x="1094757" y="2155940"/>
            <a:ext cx="0" cy="1285800"/>
          </a:xfrm>
          <a:prstGeom prst="straightConnector1">
            <a:avLst/>
          </a:prstGeom>
          <a:noFill/>
          <a:ln w="19050" cap="flat" cmpd="sng">
            <a:solidFill>
              <a:schemeClr val="dk1"/>
            </a:solidFill>
            <a:prstDash val="solid"/>
            <a:round/>
            <a:headEnd type="none" w="med" len="med"/>
            <a:tailEnd type="none" w="med" len="med"/>
          </a:ln>
        </p:spPr>
      </p:cxnSp>
      <p:sp>
        <p:nvSpPr>
          <p:cNvPr id="714" name="Google Shape;714;p43"/>
          <p:cNvSpPr txBox="1">
            <a:spLocks noGrp="1"/>
          </p:cNvSpPr>
          <p:nvPr>
            <p:ph type="title"/>
          </p:nvPr>
        </p:nvSpPr>
        <p:spPr>
          <a:xfrm>
            <a:off x="317328" y="4221568"/>
            <a:ext cx="2916296"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600" b="1" dirty="0">
                <a:solidFill>
                  <a:schemeClr val="accent5">
                    <a:lumMod val="10000"/>
                  </a:schemeClr>
                </a:solidFill>
              </a:rPr>
              <a:t>Campaign Aims and Expected Benefits</a:t>
            </a:r>
            <a:endParaRPr sz="3600" b="1" dirty="0">
              <a:solidFill>
                <a:schemeClr val="accent5">
                  <a:lumMod val="10000"/>
                </a:schemeClr>
              </a:solidFill>
            </a:endParaRPr>
          </a:p>
        </p:txBody>
      </p:sp>
      <p:sp>
        <p:nvSpPr>
          <p:cNvPr id="715" name="Google Shape;715;p43"/>
          <p:cNvSpPr txBox="1">
            <a:spLocks noGrp="1"/>
          </p:cNvSpPr>
          <p:nvPr>
            <p:ph type="subTitle" idx="1"/>
          </p:nvPr>
        </p:nvSpPr>
        <p:spPr>
          <a:xfrm>
            <a:off x="1187904" y="555105"/>
            <a:ext cx="3323921" cy="208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1400" dirty="0">
                <a:solidFill>
                  <a:schemeClr val="accent5">
                    <a:lumMod val="10000"/>
                  </a:schemeClr>
                </a:solidFill>
              </a:rPr>
              <a:t>Increase awareness of NHS screening </a:t>
            </a:r>
            <a:r>
              <a:rPr lang="en-US" sz="1400" dirty="0" err="1">
                <a:solidFill>
                  <a:schemeClr val="accent5">
                    <a:lumMod val="10000"/>
                  </a:schemeClr>
                </a:solidFill>
              </a:rPr>
              <a:t>programmes</a:t>
            </a:r>
            <a:r>
              <a:rPr lang="en-US" sz="1400" dirty="0">
                <a:solidFill>
                  <a:schemeClr val="accent5">
                    <a:lumMod val="10000"/>
                  </a:schemeClr>
                </a:solidFill>
              </a:rPr>
              <a:t> among adults aged </a:t>
            </a:r>
            <a:r>
              <a:rPr lang="en-US" sz="1400" b="1" dirty="0">
                <a:solidFill>
                  <a:schemeClr val="accent5">
                    <a:lumMod val="10000"/>
                  </a:schemeClr>
                </a:solidFill>
              </a:rPr>
              <a:t>40–80 years </a:t>
            </a:r>
            <a:r>
              <a:rPr lang="en-US" sz="1400" dirty="0">
                <a:solidFill>
                  <a:schemeClr val="accent5">
                    <a:lumMod val="10000"/>
                  </a:schemeClr>
                </a:solidFill>
              </a:rPr>
              <a:t>by </a:t>
            </a:r>
            <a:r>
              <a:rPr lang="en-US" sz="1400" b="1" dirty="0">
                <a:solidFill>
                  <a:schemeClr val="accent5">
                    <a:lumMod val="10000"/>
                  </a:schemeClr>
                </a:solidFill>
              </a:rPr>
              <a:t>30%</a:t>
            </a:r>
            <a:r>
              <a:rPr lang="en-US" sz="1400" dirty="0">
                <a:solidFill>
                  <a:schemeClr val="accent5">
                    <a:lumMod val="10000"/>
                  </a:schemeClr>
                </a:solidFill>
              </a:rPr>
              <a:t> through community workshops, educational materials and social media over the </a:t>
            </a:r>
            <a:r>
              <a:rPr lang="en-US" sz="1400" b="1" dirty="0">
                <a:solidFill>
                  <a:schemeClr val="accent5">
                    <a:lumMod val="10000"/>
                  </a:schemeClr>
                </a:solidFill>
              </a:rPr>
              <a:t>8-week campaign</a:t>
            </a:r>
            <a:r>
              <a:rPr lang="en-US" sz="1400" dirty="0">
                <a:solidFill>
                  <a:schemeClr val="accent5">
                    <a:lumMod val="10000"/>
                  </a:schemeClr>
                </a:solidFill>
              </a:rPr>
              <a:t>.</a:t>
            </a:r>
            <a:endParaRPr sz="1400" dirty="0">
              <a:solidFill>
                <a:schemeClr val="accent5">
                  <a:lumMod val="10000"/>
                </a:schemeClr>
              </a:solidFill>
            </a:endParaRPr>
          </a:p>
        </p:txBody>
      </p:sp>
      <p:sp>
        <p:nvSpPr>
          <p:cNvPr id="716" name="Google Shape;716;p43"/>
          <p:cNvSpPr txBox="1">
            <a:spLocks noGrp="1"/>
          </p:cNvSpPr>
          <p:nvPr>
            <p:ph type="subTitle" idx="2"/>
          </p:nvPr>
        </p:nvSpPr>
        <p:spPr>
          <a:xfrm>
            <a:off x="1187903" y="1124066"/>
            <a:ext cx="3224476" cy="834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dirty="0">
                <a:solidFill>
                  <a:schemeClr val="accent5">
                    <a:lumMod val="10000"/>
                  </a:schemeClr>
                </a:solidFill>
                <a:latin typeface="Pompiere" panose="020B0604020202020204" charset="0"/>
              </a:rPr>
              <a:t>Projected Benefit: </a:t>
            </a:r>
            <a:r>
              <a:rPr lang="en-US" sz="1400" dirty="0">
                <a:solidFill>
                  <a:schemeClr val="accent5">
                    <a:lumMod val="10000"/>
                  </a:schemeClr>
                </a:solidFill>
                <a:effectLst/>
                <a:latin typeface="Pompiere" panose="020B0604020202020204" charset="0"/>
                <a:ea typeface="Calibri" panose="020F0502020204030204" pitchFamily="34" charset="0"/>
                <a:cs typeface="Times New Roman" panose="02020603050405020304" pitchFamily="18" charset="0"/>
              </a:rPr>
              <a:t>Improves health literacy and helps individuals understand the purpose, eligibility and benefits of preventive screening (</a:t>
            </a:r>
            <a:r>
              <a:rPr lang="en-US" sz="1400" dirty="0" err="1">
                <a:solidFill>
                  <a:schemeClr val="accent5">
                    <a:lumMod val="10000"/>
                  </a:schemeClr>
                </a:solidFill>
                <a:effectLst/>
                <a:latin typeface="Pompiere" panose="020B0604020202020204" charset="0"/>
                <a:ea typeface="Calibri" panose="020F0502020204030204" pitchFamily="34" charset="0"/>
                <a:cs typeface="Times New Roman" panose="02020603050405020304" pitchFamily="18" charset="0"/>
              </a:rPr>
              <a:t>Deanfield</a:t>
            </a:r>
            <a:r>
              <a:rPr lang="en-US" sz="1400" dirty="0">
                <a:solidFill>
                  <a:schemeClr val="accent5">
                    <a:lumMod val="10000"/>
                  </a:schemeClr>
                </a:solidFill>
                <a:effectLst/>
                <a:latin typeface="Pompiere" panose="020B0604020202020204" charset="0"/>
                <a:ea typeface="Calibri" panose="020F0502020204030204" pitchFamily="34" charset="0"/>
                <a:cs typeface="Times New Roman" panose="02020603050405020304" pitchFamily="18" charset="0"/>
              </a:rPr>
              <a:t>, 2021). </a:t>
            </a:r>
          </a:p>
        </p:txBody>
      </p:sp>
      <p:sp>
        <p:nvSpPr>
          <p:cNvPr id="717" name="Google Shape;717;p43"/>
          <p:cNvSpPr txBox="1">
            <a:spLocks noGrp="1"/>
          </p:cNvSpPr>
          <p:nvPr>
            <p:ph type="title" idx="14"/>
          </p:nvPr>
        </p:nvSpPr>
        <p:spPr>
          <a:xfrm>
            <a:off x="-6445" y="849730"/>
            <a:ext cx="1071600" cy="351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5">
                    <a:lumMod val="10000"/>
                  </a:schemeClr>
                </a:solidFill>
              </a:rPr>
              <a:t>01</a:t>
            </a:r>
            <a:endParaRPr dirty="0">
              <a:solidFill>
                <a:schemeClr val="accent5">
                  <a:lumMod val="10000"/>
                </a:schemeClr>
              </a:solidFill>
            </a:endParaRPr>
          </a:p>
        </p:txBody>
      </p:sp>
      <p:sp>
        <p:nvSpPr>
          <p:cNvPr id="718" name="Google Shape;718;p43"/>
          <p:cNvSpPr txBox="1">
            <a:spLocks noGrp="1"/>
          </p:cNvSpPr>
          <p:nvPr>
            <p:ph type="title" idx="15"/>
          </p:nvPr>
        </p:nvSpPr>
        <p:spPr>
          <a:xfrm>
            <a:off x="4354873" y="847492"/>
            <a:ext cx="1071600" cy="351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5">
                    <a:lumMod val="10000"/>
                  </a:schemeClr>
                </a:solidFill>
              </a:rPr>
              <a:t>02</a:t>
            </a:r>
            <a:endParaRPr dirty="0">
              <a:solidFill>
                <a:schemeClr val="accent5">
                  <a:lumMod val="10000"/>
                </a:schemeClr>
              </a:solidFill>
            </a:endParaRPr>
          </a:p>
        </p:txBody>
      </p:sp>
      <p:sp>
        <p:nvSpPr>
          <p:cNvPr id="719" name="Google Shape;719;p43"/>
          <p:cNvSpPr txBox="1">
            <a:spLocks noGrp="1"/>
          </p:cNvSpPr>
          <p:nvPr>
            <p:ph type="subTitle" idx="3"/>
          </p:nvPr>
        </p:nvSpPr>
        <p:spPr>
          <a:xfrm>
            <a:off x="5549217" y="552867"/>
            <a:ext cx="3027604" cy="208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1400" dirty="0">
                <a:solidFill>
                  <a:schemeClr val="accent5">
                    <a:lumMod val="10000"/>
                  </a:schemeClr>
                </a:solidFill>
              </a:rPr>
              <a:t>Increase attendance at NHS Health Checks and other eligible screening </a:t>
            </a:r>
            <a:r>
              <a:rPr lang="en-US" sz="1400" dirty="0" err="1">
                <a:solidFill>
                  <a:schemeClr val="accent5">
                    <a:lumMod val="10000"/>
                  </a:schemeClr>
                </a:solidFill>
              </a:rPr>
              <a:t>programmes</a:t>
            </a:r>
            <a:r>
              <a:rPr lang="en-US" sz="1400" dirty="0">
                <a:solidFill>
                  <a:schemeClr val="accent5">
                    <a:lumMod val="10000"/>
                  </a:schemeClr>
                </a:solidFill>
              </a:rPr>
              <a:t> by </a:t>
            </a:r>
            <a:r>
              <a:rPr lang="en-US" sz="1400" b="1" dirty="0">
                <a:solidFill>
                  <a:schemeClr val="accent5">
                    <a:lumMod val="10000"/>
                  </a:schemeClr>
                </a:solidFill>
              </a:rPr>
              <a:t>20%</a:t>
            </a:r>
            <a:r>
              <a:rPr lang="en-US" sz="1400" dirty="0">
                <a:solidFill>
                  <a:schemeClr val="accent5">
                    <a:lumMod val="10000"/>
                  </a:schemeClr>
                </a:solidFill>
              </a:rPr>
              <a:t> among participants by the </a:t>
            </a:r>
            <a:r>
              <a:rPr lang="en-US" sz="1400" b="1" dirty="0">
                <a:solidFill>
                  <a:schemeClr val="accent5">
                    <a:lumMod val="10000"/>
                  </a:schemeClr>
                </a:solidFill>
              </a:rPr>
              <a:t>end of the campaign.</a:t>
            </a:r>
            <a:endParaRPr sz="1400" b="1" dirty="0">
              <a:solidFill>
                <a:schemeClr val="accent5">
                  <a:lumMod val="10000"/>
                </a:schemeClr>
              </a:solidFill>
            </a:endParaRPr>
          </a:p>
        </p:txBody>
      </p:sp>
      <p:sp>
        <p:nvSpPr>
          <p:cNvPr id="724" name="Google Shape;724;p43"/>
          <p:cNvSpPr txBox="1">
            <a:spLocks noGrp="1"/>
          </p:cNvSpPr>
          <p:nvPr>
            <p:ph type="title" idx="17"/>
          </p:nvPr>
        </p:nvSpPr>
        <p:spPr>
          <a:xfrm>
            <a:off x="2428689" y="2671942"/>
            <a:ext cx="1071600" cy="351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accent5">
                    <a:lumMod val="10000"/>
                  </a:schemeClr>
                </a:solidFill>
              </a:rPr>
              <a:t>04</a:t>
            </a:r>
            <a:endParaRPr>
              <a:solidFill>
                <a:schemeClr val="accent5">
                  <a:lumMod val="10000"/>
                </a:schemeClr>
              </a:solidFill>
            </a:endParaRPr>
          </a:p>
        </p:txBody>
      </p:sp>
      <p:sp>
        <p:nvSpPr>
          <p:cNvPr id="727" name="Google Shape;727;p43"/>
          <p:cNvSpPr txBox="1">
            <a:spLocks noGrp="1"/>
          </p:cNvSpPr>
          <p:nvPr>
            <p:ph type="title" idx="18"/>
          </p:nvPr>
        </p:nvSpPr>
        <p:spPr>
          <a:xfrm>
            <a:off x="23114" y="2671942"/>
            <a:ext cx="1071600" cy="351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5">
                    <a:lumMod val="10000"/>
                  </a:schemeClr>
                </a:solidFill>
              </a:rPr>
              <a:t>03</a:t>
            </a:r>
            <a:endParaRPr dirty="0">
              <a:solidFill>
                <a:schemeClr val="accent5">
                  <a:lumMod val="10000"/>
                </a:schemeClr>
              </a:solidFill>
            </a:endParaRPr>
          </a:p>
        </p:txBody>
      </p:sp>
      <p:sp>
        <p:nvSpPr>
          <p:cNvPr id="728" name="Google Shape;728;p43"/>
          <p:cNvSpPr txBox="1">
            <a:spLocks noGrp="1"/>
          </p:cNvSpPr>
          <p:nvPr>
            <p:ph type="subTitle" idx="9"/>
          </p:nvPr>
        </p:nvSpPr>
        <p:spPr>
          <a:xfrm>
            <a:off x="1217561" y="2377317"/>
            <a:ext cx="3184373" cy="208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1400" dirty="0">
                <a:solidFill>
                  <a:schemeClr val="accent5">
                    <a:lumMod val="10000"/>
                  </a:schemeClr>
                </a:solidFill>
              </a:rPr>
              <a:t>Encourage </a:t>
            </a:r>
            <a:r>
              <a:rPr lang="en-US" sz="1400" b="1" dirty="0">
                <a:solidFill>
                  <a:schemeClr val="accent5">
                    <a:lumMod val="10000"/>
                  </a:schemeClr>
                </a:solidFill>
              </a:rPr>
              <a:t>80% of participants </a:t>
            </a:r>
            <a:r>
              <a:rPr lang="en-US" sz="1400" dirty="0">
                <a:solidFill>
                  <a:schemeClr val="accent5">
                    <a:lumMod val="10000"/>
                  </a:schemeClr>
                </a:solidFill>
              </a:rPr>
              <a:t>to commit to at least </a:t>
            </a:r>
            <a:r>
              <a:rPr lang="en-US" sz="1400" b="1" dirty="0">
                <a:solidFill>
                  <a:schemeClr val="accent5">
                    <a:lumMod val="10000"/>
                  </a:schemeClr>
                </a:solidFill>
              </a:rPr>
              <a:t>one healthy lifestyle change</a:t>
            </a:r>
            <a:r>
              <a:rPr lang="en-US" sz="1400" dirty="0">
                <a:solidFill>
                  <a:schemeClr val="accent5">
                    <a:lumMod val="10000"/>
                  </a:schemeClr>
                </a:solidFill>
              </a:rPr>
              <a:t> such as increased physical activity, healthier diet or smoking cessation following their screening assessment.</a:t>
            </a:r>
            <a:endParaRPr sz="1400" dirty="0">
              <a:solidFill>
                <a:schemeClr val="accent5">
                  <a:lumMod val="10000"/>
                </a:schemeClr>
              </a:solidFill>
            </a:endParaRPr>
          </a:p>
        </p:txBody>
      </p:sp>
      <p:sp>
        <p:nvSpPr>
          <p:cNvPr id="30" name="Google Shape;716;p43">
            <a:extLst>
              <a:ext uri="{FF2B5EF4-FFF2-40B4-BE49-F238E27FC236}">
                <a16:creationId xmlns:a16="http://schemas.microsoft.com/office/drawing/2014/main" id="{9C90A086-0BD1-43E6-8F34-ED4E150FF378}"/>
              </a:ext>
            </a:extLst>
          </p:cNvPr>
          <p:cNvSpPr txBox="1">
            <a:spLocks/>
          </p:cNvSpPr>
          <p:nvPr/>
        </p:nvSpPr>
        <p:spPr>
          <a:xfrm>
            <a:off x="5549217" y="992168"/>
            <a:ext cx="3146929" cy="834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dk1"/>
              </a:buClr>
              <a:buSzPts val="1000"/>
              <a:buFont typeface="Hind"/>
              <a:buNone/>
              <a:defRPr sz="1100" b="0" i="0" u="none" strike="noStrike" cap="none">
                <a:solidFill>
                  <a:schemeClr val="dk1"/>
                </a:solidFill>
                <a:latin typeface="Hind"/>
                <a:ea typeface="Hind"/>
                <a:cs typeface="Hind"/>
                <a:sym typeface="Hind"/>
              </a:defRPr>
            </a:lvl1pPr>
            <a:lvl2pPr marL="914400" marR="0" lvl="1"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2pPr>
            <a:lvl3pPr marL="1371600" marR="0" lvl="2"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3pPr>
            <a:lvl4pPr marL="1828800" marR="0" lvl="3"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4pPr>
            <a:lvl5pPr marL="2286000" marR="0" lvl="4"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5pPr>
            <a:lvl6pPr marL="2743200" marR="0" lvl="5"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6pPr>
            <a:lvl7pPr marL="3200400" marR="0" lvl="6"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7pPr>
            <a:lvl8pPr marL="3657600" marR="0" lvl="7"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8pPr>
            <a:lvl9pPr marL="4114800" marR="0" lvl="8"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9pPr>
          </a:lstStyle>
          <a:p>
            <a:pPr marL="0" indent="0"/>
            <a:r>
              <a:rPr lang="en" sz="1400" b="1" dirty="0">
                <a:solidFill>
                  <a:schemeClr val="accent5">
                    <a:lumMod val="10000"/>
                  </a:schemeClr>
                </a:solidFill>
                <a:latin typeface="Pompiere" panose="020B0604020202020204" charset="0"/>
              </a:rPr>
              <a:t>Projected Benefit: </a:t>
            </a:r>
            <a:r>
              <a:rPr lang="en-US" sz="1400" dirty="0">
                <a:solidFill>
                  <a:schemeClr val="accent5">
                    <a:lumMod val="10000"/>
                  </a:schemeClr>
                </a:solidFill>
                <a:latin typeface="Pompiere" panose="020B0604020202020204" charset="0"/>
                <a:ea typeface="Calibri" panose="020F0502020204030204" pitchFamily="34" charset="0"/>
                <a:cs typeface="Times New Roman" panose="02020603050405020304" pitchFamily="18" charset="0"/>
              </a:rPr>
              <a:t>Earlier identification of cardiovascular risk factors and other chronic conditions enables timely intervention and supports better long-term health outcomes (NIHR, 2024). </a:t>
            </a:r>
          </a:p>
        </p:txBody>
      </p:sp>
      <p:sp>
        <p:nvSpPr>
          <p:cNvPr id="44" name="Google Shape;716;p43">
            <a:extLst>
              <a:ext uri="{FF2B5EF4-FFF2-40B4-BE49-F238E27FC236}">
                <a16:creationId xmlns:a16="http://schemas.microsoft.com/office/drawing/2014/main" id="{E31AE8F5-273D-4669-821C-C874ABDB6562}"/>
              </a:ext>
            </a:extLst>
          </p:cNvPr>
          <p:cNvSpPr txBox="1">
            <a:spLocks/>
          </p:cNvSpPr>
          <p:nvPr/>
        </p:nvSpPr>
        <p:spPr>
          <a:xfrm>
            <a:off x="1217556" y="2899918"/>
            <a:ext cx="3184378" cy="834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dk1"/>
              </a:buClr>
              <a:buSzPts val="1000"/>
              <a:buFont typeface="Hind"/>
              <a:buNone/>
              <a:defRPr sz="1100" b="0" i="0" u="none" strike="noStrike" cap="none">
                <a:solidFill>
                  <a:schemeClr val="dk1"/>
                </a:solidFill>
                <a:latin typeface="Hind"/>
                <a:ea typeface="Hind"/>
                <a:cs typeface="Hind"/>
                <a:sym typeface="Hind"/>
              </a:defRPr>
            </a:lvl1pPr>
            <a:lvl2pPr marL="914400" marR="0" lvl="1"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2pPr>
            <a:lvl3pPr marL="1371600" marR="0" lvl="2"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3pPr>
            <a:lvl4pPr marL="1828800" marR="0" lvl="3"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4pPr>
            <a:lvl5pPr marL="2286000" marR="0" lvl="4"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5pPr>
            <a:lvl6pPr marL="2743200" marR="0" lvl="5"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6pPr>
            <a:lvl7pPr marL="3200400" marR="0" lvl="6"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7pPr>
            <a:lvl8pPr marL="3657600" marR="0" lvl="7"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8pPr>
            <a:lvl9pPr marL="4114800" marR="0" lvl="8" indent="-317500" algn="l" rtl="0">
              <a:lnSpc>
                <a:spcPct val="100000"/>
              </a:lnSpc>
              <a:spcBef>
                <a:spcPts val="0"/>
              </a:spcBef>
              <a:spcAft>
                <a:spcPts val="0"/>
              </a:spcAft>
              <a:buClr>
                <a:schemeClr val="dk1"/>
              </a:buClr>
              <a:buSzPts val="1000"/>
              <a:buFont typeface="Hind"/>
              <a:buNone/>
              <a:defRPr sz="1000" b="0" i="0" u="none" strike="noStrike" cap="none">
                <a:solidFill>
                  <a:schemeClr val="dk1"/>
                </a:solidFill>
                <a:latin typeface="Hind"/>
                <a:ea typeface="Hind"/>
                <a:cs typeface="Hind"/>
                <a:sym typeface="Hind"/>
              </a:defRPr>
            </a:lvl9pPr>
          </a:lstStyle>
          <a:p>
            <a:pPr marL="0" indent="0"/>
            <a:r>
              <a:rPr lang="en" sz="1400" b="1" dirty="0">
                <a:solidFill>
                  <a:schemeClr val="accent5">
                    <a:lumMod val="10000"/>
                  </a:schemeClr>
                </a:solidFill>
                <a:latin typeface="Pompiere" panose="020B0604020202020204" charset="0"/>
              </a:rPr>
              <a:t>Projected Benefit: </a:t>
            </a:r>
            <a:r>
              <a:rPr lang="en-US" sz="1400" dirty="0" err="1">
                <a:solidFill>
                  <a:schemeClr val="accent5">
                    <a:lumMod val="10000"/>
                  </a:schemeClr>
                </a:solidFill>
                <a:latin typeface="Pompiere" panose="020B0604020202020204" charset="0"/>
                <a:ea typeface="Calibri" panose="020F0502020204030204" pitchFamily="34" charset="0"/>
                <a:cs typeface="Times New Roman" panose="02020603050405020304" pitchFamily="18" charset="0"/>
              </a:rPr>
              <a:t>Behaviour</a:t>
            </a:r>
            <a:r>
              <a:rPr lang="en-US" sz="1400" dirty="0">
                <a:solidFill>
                  <a:schemeClr val="accent5">
                    <a:lumMod val="10000"/>
                  </a:schemeClr>
                </a:solidFill>
                <a:latin typeface="Pompiere" panose="020B0604020202020204" charset="0"/>
                <a:ea typeface="Calibri" panose="020F0502020204030204" pitchFamily="34" charset="0"/>
                <a:cs typeface="Times New Roman" panose="02020603050405020304" pitchFamily="18" charset="0"/>
              </a:rPr>
              <a:t> change following screening can reduce future disease risk and supports the long-term objectives of the NHS Health Check </a:t>
            </a:r>
            <a:r>
              <a:rPr lang="en-US" sz="1400" dirty="0" err="1">
                <a:solidFill>
                  <a:schemeClr val="accent5">
                    <a:lumMod val="10000"/>
                  </a:schemeClr>
                </a:solidFill>
                <a:latin typeface="Pompiere" panose="020B0604020202020204" charset="0"/>
                <a:ea typeface="Calibri" panose="020F0502020204030204" pitchFamily="34" charset="0"/>
                <a:cs typeface="Times New Roman" panose="02020603050405020304" pitchFamily="18" charset="0"/>
              </a:rPr>
              <a:t>programme</a:t>
            </a:r>
            <a:r>
              <a:rPr lang="en-US" sz="1400" dirty="0">
                <a:solidFill>
                  <a:schemeClr val="accent5">
                    <a:lumMod val="10000"/>
                  </a:schemeClr>
                </a:solidFill>
                <a:latin typeface="Pompiere" panose="020B0604020202020204" charset="0"/>
                <a:ea typeface="Calibri" panose="020F0502020204030204" pitchFamily="34" charset="0"/>
                <a:cs typeface="Times New Roman" panose="02020603050405020304" pitchFamily="18" charset="0"/>
              </a:rPr>
              <a:t>.</a:t>
            </a:r>
          </a:p>
        </p:txBody>
      </p:sp>
      <p:sp>
        <p:nvSpPr>
          <p:cNvPr id="86" name="Google Shape;796;p45">
            <a:extLst>
              <a:ext uri="{FF2B5EF4-FFF2-40B4-BE49-F238E27FC236}">
                <a16:creationId xmlns:a16="http://schemas.microsoft.com/office/drawing/2014/main" id="{346237DA-6376-4B34-941F-344684C7ED4C}"/>
              </a:ext>
            </a:extLst>
          </p:cNvPr>
          <p:cNvSpPr/>
          <p:nvPr/>
        </p:nvSpPr>
        <p:spPr>
          <a:xfrm>
            <a:off x="6212748" y="2017629"/>
            <a:ext cx="791400" cy="7914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87" name="Google Shape;797;p45">
            <a:extLst>
              <a:ext uri="{FF2B5EF4-FFF2-40B4-BE49-F238E27FC236}">
                <a16:creationId xmlns:a16="http://schemas.microsoft.com/office/drawing/2014/main" id="{FAC9A350-61FF-443C-8EAD-C45CF87E291B}"/>
              </a:ext>
            </a:extLst>
          </p:cNvPr>
          <p:cNvSpPr/>
          <p:nvPr/>
        </p:nvSpPr>
        <p:spPr>
          <a:xfrm>
            <a:off x="6046398" y="2905417"/>
            <a:ext cx="791400" cy="7914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88" name="Google Shape;798;p45">
            <a:extLst>
              <a:ext uri="{FF2B5EF4-FFF2-40B4-BE49-F238E27FC236}">
                <a16:creationId xmlns:a16="http://schemas.microsoft.com/office/drawing/2014/main" id="{93734DD7-A76C-4B76-8BAB-45F192CBF3F4}"/>
              </a:ext>
            </a:extLst>
          </p:cNvPr>
          <p:cNvSpPr/>
          <p:nvPr/>
        </p:nvSpPr>
        <p:spPr>
          <a:xfrm>
            <a:off x="6304026" y="3793217"/>
            <a:ext cx="791400" cy="7914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89" name="Google Shape;799;p45">
            <a:extLst>
              <a:ext uri="{FF2B5EF4-FFF2-40B4-BE49-F238E27FC236}">
                <a16:creationId xmlns:a16="http://schemas.microsoft.com/office/drawing/2014/main" id="{8C387924-A880-4F74-8B17-6FD0A8637FC8}"/>
              </a:ext>
            </a:extLst>
          </p:cNvPr>
          <p:cNvSpPr/>
          <p:nvPr/>
        </p:nvSpPr>
        <p:spPr>
          <a:xfrm>
            <a:off x="7003526" y="4372290"/>
            <a:ext cx="791400" cy="791400"/>
          </a:xfrm>
          <a:prstGeom prst="ellipse">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nvGrpSpPr>
          <p:cNvPr id="90" name="Google Shape;800;p45">
            <a:extLst>
              <a:ext uri="{FF2B5EF4-FFF2-40B4-BE49-F238E27FC236}">
                <a16:creationId xmlns:a16="http://schemas.microsoft.com/office/drawing/2014/main" id="{0225CA82-5E64-4EF1-9EF7-3ADCB2F58EB1}"/>
              </a:ext>
            </a:extLst>
          </p:cNvPr>
          <p:cNvGrpSpPr/>
          <p:nvPr/>
        </p:nvGrpSpPr>
        <p:grpSpPr>
          <a:xfrm>
            <a:off x="7036210" y="1852510"/>
            <a:ext cx="2419225" cy="4892225"/>
            <a:chOff x="2489600" y="934706"/>
            <a:chExt cx="2419225" cy="4892225"/>
          </a:xfrm>
        </p:grpSpPr>
        <p:sp>
          <p:nvSpPr>
            <p:cNvPr id="91" name="Google Shape;801;p45">
              <a:extLst>
                <a:ext uri="{FF2B5EF4-FFF2-40B4-BE49-F238E27FC236}">
                  <a16:creationId xmlns:a16="http://schemas.microsoft.com/office/drawing/2014/main" id="{EBD8B795-C2E7-4F74-AB4E-62C2832BDEDF}"/>
                </a:ext>
              </a:extLst>
            </p:cNvPr>
            <p:cNvSpPr/>
            <p:nvPr/>
          </p:nvSpPr>
          <p:spPr>
            <a:xfrm>
              <a:off x="2489600" y="934706"/>
              <a:ext cx="2419225" cy="4892225"/>
            </a:xfrm>
            <a:custGeom>
              <a:avLst/>
              <a:gdLst/>
              <a:ahLst/>
              <a:cxnLst/>
              <a:rect l="l" t="t" r="r" b="b"/>
              <a:pathLst>
                <a:path w="96769" h="195689" extrusionOk="0">
                  <a:moveTo>
                    <a:pt x="48396" y="7631"/>
                  </a:moveTo>
                  <a:cubicBezTo>
                    <a:pt x="53453" y="7653"/>
                    <a:pt x="58488" y="8607"/>
                    <a:pt x="63190" y="10470"/>
                  </a:cubicBezTo>
                  <a:cubicBezTo>
                    <a:pt x="70731" y="13419"/>
                    <a:pt x="77229" y="18543"/>
                    <a:pt x="81842" y="25197"/>
                  </a:cubicBezTo>
                  <a:cubicBezTo>
                    <a:pt x="86589" y="31984"/>
                    <a:pt x="89139" y="40079"/>
                    <a:pt x="89117" y="48374"/>
                  </a:cubicBezTo>
                  <a:cubicBezTo>
                    <a:pt x="89117" y="70842"/>
                    <a:pt x="70864" y="89117"/>
                    <a:pt x="48396" y="89117"/>
                  </a:cubicBezTo>
                  <a:cubicBezTo>
                    <a:pt x="42341" y="89117"/>
                    <a:pt x="36353" y="87764"/>
                    <a:pt x="30897" y="85125"/>
                  </a:cubicBezTo>
                  <a:cubicBezTo>
                    <a:pt x="24065" y="81843"/>
                    <a:pt x="18254" y="76741"/>
                    <a:pt x="14129" y="70376"/>
                  </a:cubicBezTo>
                  <a:cubicBezTo>
                    <a:pt x="9893" y="63811"/>
                    <a:pt x="7653" y="56181"/>
                    <a:pt x="7653" y="48374"/>
                  </a:cubicBezTo>
                  <a:cubicBezTo>
                    <a:pt x="7653" y="25906"/>
                    <a:pt x="25928" y="7631"/>
                    <a:pt x="48396" y="7631"/>
                  </a:cubicBezTo>
                  <a:close/>
                  <a:moveTo>
                    <a:pt x="48396" y="1"/>
                  </a:moveTo>
                  <a:cubicBezTo>
                    <a:pt x="21714" y="1"/>
                    <a:pt x="1" y="21715"/>
                    <a:pt x="1" y="48374"/>
                  </a:cubicBezTo>
                  <a:cubicBezTo>
                    <a:pt x="1" y="67027"/>
                    <a:pt x="10980" y="84216"/>
                    <a:pt x="27969" y="92178"/>
                  </a:cubicBezTo>
                  <a:cubicBezTo>
                    <a:pt x="33115" y="94596"/>
                    <a:pt x="38637" y="96082"/>
                    <a:pt x="44293" y="96592"/>
                  </a:cubicBezTo>
                  <a:lnTo>
                    <a:pt x="45690" y="96703"/>
                  </a:lnTo>
                  <a:lnTo>
                    <a:pt x="45690" y="109256"/>
                  </a:lnTo>
                  <a:lnTo>
                    <a:pt x="43494" y="109256"/>
                  </a:lnTo>
                  <a:cubicBezTo>
                    <a:pt x="42363" y="109256"/>
                    <a:pt x="41454" y="110166"/>
                    <a:pt x="41454" y="111297"/>
                  </a:cubicBezTo>
                  <a:lnTo>
                    <a:pt x="41454" y="193648"/>
                  </a:lnTo>
                  <a:cubicBezTo>
                    <a:pt x="41454" y="194780"/>
                    <a:pt x="42363" y="195689"/>
                    <a:pt x="43494" y="195689"/>
                  </a:cubicBezTo>
                  <a:lnTo>
                    <a:pt x="53298" y="195689"/>
                  </a:lnTo>
                  <a:cubicBezTo>
                    <a:pt x="54407" y="195689"/>
                    <a:pt x="55338" y="194780"/>
                    <a:pt x="55338" y="193648"/>
                  </a:cubicBezTo>
                  <a:lnTo>
                    <a:pt x="55338" y="111297"/>
                  </a:lnTo>
                  <a:cubicBezTo>
                    <a:pt x="55338" y="110166"/>
                    <a:pt x="54407" y="109256"/>
                    <a:pt x="53298" y="109256"/>
                  </a:cubicBezTo>
                  <a:lnTo>
                    <a:pt x="51102" y="109256"/>
                  </a:lnTo>
                  <a:lnTo>
                    <a:pt x="51102" y="96703"/>
                  </a:lnTo>
                  <a:lnTo>
                    <a:pt x="52499" y="96592"/>
                  </a:lnTo>
                  <a:cubicBezTo>
                    <a:pt x="77318" y="94485"/>
                    <a:pt x="96769" y="73326"/>
                    <a:pt x="96769" y="48374"/>
                  </a:cubicBezTo>
                  <a:cubicBezTo>
                    <a:pt x="96769" y="28524"/>
                    <a:pt x="84814" y="10891"/>
                    <a:pt x="66317" y="3483"/>
                  </a:cubicBezTo>
                  <a:cubicBezTo>
                    <a:pt x="60617" y="1199"/>
                    <a:pt x="54540" y="1"/>
                    <a:pt x="48396"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92" name="Google Shape;802;p45">
              <a:extLst>
                <a:ext uri="{FF2B5EF4-FFF2-40B4-BE49-F238E27FC236}">
                  <a16:creationId xmlns:a16="http://schemas.microsoft.com/office/drawing/2014/main" id="{2FCF381B-F223-4814-AABB-DC6FD5D92BDC}"/>
                </a:ext>
              </a:extLst>
            </p:cNvPr>
            <p:cNvSpPr/>
            <p:nvPr/>
          </p:nvSpPr>
          <p:spPr>
            <a:xfrm>
              <a:off x="3604125" y="3280731"/>
              <a:ext cx="187425" cy="429750"/>
            </a:xfrm>
            <a:custGeom>
              <a:avLst/>
              <a:gdLst/>
              <a:ahLst/>
              <a:cxnLst/>
              <a:rect l="l" t="t" r="r" b="b"/>
              <a:pathLst>
                <a:path w="7497" h="17190" extrusionOk="0">
                  <a:moveTo>
                    <a:pt x="0" y="1"/>
                  </a:moveTo>
                  <a:lnTo>
                    <a:pt x="0" y="17190"/>
                  </a:lnTo>
                  <a:lnTo>
                    <a:pt x="7497" y="17190"/>
                  </a:lnTo>
                  <a:lnTo>
                    <a:pt x="7497"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grpSp>
        <p:nvGrpSpPr>
          <p:cNvPr id="93" name="Google Shape;805;p45">
            <a:extLst>
              <a:ext uri="{FF2B5EF4-FFF2-40B4-BE49-F238E27FC236}">
                <a16:creationId xmlns:a16="http://schemas.microsoft.com/office/drawing/2014/main" id="{EE592B4D-464D-4B78-AA2F-305320957C64}"/>
              </a:ext>
            </a:extLst>
          </p:cNvPr>
          <p:cNvGrpSpPr/>
          <p:nvPr/>
        </p:nvGrpSpPr>
        <p:grpSpPr>
          <a:xfrm>
            <a:off x="7168145" y="4558948"/>
            <a:ext cx="462161" cy="462161"/>
            <a:chOff x="2494029" y="3641144"/>
            <a:chExt cx="462161" cy="462161"/>
          </a:xfrm>
        </p:grpSpPr>
        <p:sp>
          <p:nvSpPr>
            <p:cNvPr id="94" name="Google Shape;806;p45">
              <a:extLst>
                <a:ext uri="{FF2B5EF4-FFF2-40B4-BE49-F238E27FC236}">
                  <a16:creationId xmlns:a16="http://schemas.microsoft.com/office/drawing/2014/main" id="{8DF656D5-378D-420F-93DA-01E3864512B6}"/>
                </a:ext>
              </a:extLst>
            </p:cNvPr>
            <p:cNvSpPr/>
            <p:nvPr/>
          </p:nvSpPr>
          <p:spPr>
            <a:xfrm>
              <a:off x="2650369" y="3715564"/>
              <a:ext cx="149449" cy="218517"/>
            </a:xfrm>
            <a:custGeom>
              <a:avLst/>
              <a:gdLst/>
              <a:ahLst/>
              <a:cxnLst/>
              <a:rect l="l" t="t" r="r" b="b"/>
              <a:pathLst>
                <a:path w="4663" h="6818" extrusionOk="0">
                  <a:moveTo>
                    <a:pt x="1" y="1"/>
                  </a:moveTo>
                  <a:lnTo>
                    <a:pt x="486" y="1304"/>
                  </a:lnTo>
                  <a:cubicBezTo>
                    <a:pt x="636" y="1671"/>
                    <a:pt x="703" y="2056"/>
                    <a:pt x="703" y="2457"/>
                  </a:cubicBezTo>
                  <a:lnTo>
                    <a:pt x="703" y="2490"/>
                  </a:lnTo>
                  <a:cubicBezTo>
                    <a:pt x="703" y="3275"/>
                    <a:pt x="987" y="4044"/>
                    <a:pt x="1521" y="4646"/>
                  </a:cubicBezTo>
                  <a:cubicBezTo>
                    <a:pt x="2039" y="5247"/>
                    <a:pt x="2323" y="6016"/>
                    <a:pt x="2323" y="6818"/>
                  </a:cubicBezTo>
                  <a:cubicBezTo>
                    <a:pt x="2340" y="6016"/>
                    <a:pt x="2624" y="5247"/>
                    <a:pt x="3142" y="4646"/>
                  </a:cubicBezTo>
                  <a:cubicBezTo>
                    <a:pt x="3677" y="4044"/>
                    <a:pt x="3961" y="3275"/>
                    <a:pt x="3961" y="2490"/>
                  </a:cubicBezTo>
                  <a:lnTo>
                    <a:pt x="3961" y="2457"/>
                  </a:lnTo>
                  <a:cubicBezTo>
                    <a:pt x="3961" y="2056"/>
                    <a:pt x="4028" y="1671"/>
                    <a:pt x="4161" y="1304"/>
                  </a:cubicBezTo>
                  <a:lnTo>
                    <a:pt x="4663"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95" name="Google Shape;807;p45">
              <a:extLst>
                <a:ext uri="{FF2B5EF4-FFF2-40B4-BE49-F238E27FC236}">
                  <a16:creationId xmlns:a16="http://schemas.microsoft.com/office/drawing/2014/main" id="{B5B1347E-5AAF-4FB9-8467-5FF8D9119B83}"/>
                </a:ext>
              </a:extLst>
            </p:cNvPr>
            <p:cNvSpPr/>
            <p:nvPr/>
          </p:nvSpPr>
          <p:spPr>
            <a:xfrm>
              <a:off x="2494029" y="3641144"/>
              <a:ext cx="462161" cy="462161"/>
            </a:xfrm>
            <a:custGeom>
              <a:avLst/>
              <a:gdLst/>
              <a:ahLst/>
              <a:cxnLst/>
              <a:rect l="l" t="t" r="r" b="b"/>
              <a:pathLst>
                <a:path w="14420" h="14420" extrusionOk="0">
                  <a:moveTo>
                    <a:pt x="2161" y="2088"/>
                  </a:moveTo>
                  <a:cubicBezTo>
                    <a:pt x="2345" y="2088"/>
                    <a:pt x="2534" y="2155"/>
                    <a:pt x="2690" y="2306"/>
                  </a:cubicBezTo>
                  <a:lnTo>
                    <a:pt x="3308" y="2941"/>
                  </a:lnTo>
                  <a:lnTo>
                    <a:pt x="3609" y="3342"/>
                  </a:lnTo>
                  <a:cubicBezTo>
                    <a:pt x="4127" y="4094"/>
                    <a:pt x="4428" y="4979"/>
                    <a:pt x="4411" y="5898"/>
                  </a:cubicBezTo>
                  <a:cubicBezTo>
                    <a:pt x="4411" y="6166"/>
                    <a:pt x="4445" y="6433"/>
                    <a:pt x="4495" y="6700"/>
                  </a:cubicBezTo>
                  <a:cubicBezTo>
                    <a:pt x="4094" y="6617"/>
                    <a:pt x="3726" y="6433"/>
                    <a:pt x="3425" y="6149"/>
                  </a:cubicBezTo>
                  <a:cubicBezTo>
                    <a:pt x="4060" y="5798"/>
                    <a:pt x="4144" y="4912"/>
                    <a:pt x="3576" y="4461"/>
                  </a:cubicBezTo>
                  <a:lnTo>
                    <a:pt x="2991" y="3993"/>
                  </a:lnTo>
                  <a:cubicBezTo>
                    <a:pt x="2757" y="3810"/>
                    <a:pt x="2490" y="3709"/>
                    <a:pt x="2206" y="3709"/>
                  </a:cubicBezTo>
                  <a:cubicBezTo>
                    <a:pt x="1754" y="3709"/>
                    <a:pt x="1404" y="3358"/>
                    <a:pt x="1404" y="2924"/>
                  </a:cubicBezTo>
                  <a:lnTo>
                    <a:pt x="1404" y="2841"/>
                  </a:lnTo>
                  <a:cubicBezTo>
                    <a:pt x="1404" y="2387"/>
                    <a:pt x="1772" y="2088"/>
                    <a:pt x="2161" y="2088"/>
                  </a:cubicBezTo>
                  <a:close/>
                  <a:moveTo>
                    <a:pt x="12259" y="2088"/>
                  </a:moveTo>
                  <a:cubicBezTo>
                    <a:pt x="12647" y="2088"/>
                    <a:pt x="13016" y="2387"/>
                    <a:pt x="13016" y="2841"/>
                  </a:cubicBezTo>
                  <a:lnTo>
                    <a:pt x="13016" y="2924"/>
                  </a:lnTo>
                  <a:cubicBezTo>
                    <a:pt x="13016" y="3358"/>
                    <a:pt x="12665" y="3709"/>
                    <a:pt x="12214" y="3709"/>
                  </a:cubicBezTo>
                  <a:cubicBezTo>
                    <a:pt x="11930" y="3709"/>
                    <a:pt x="11663" y="3810"/>
                    <a:pt x="11429" y="3993"/>
                  </a:cubicBezTo>
                  <a:lnTo>
                    <a:pt x="10844" y="4461"/>
                  </a:lnTo>
                  <a:cubicBezTo>
                    <a:pt x="10276" y="4912"/>
                    <a:pt x="10359" y="5798"/>
                    <a:pt x="10994" y="6149"/>
                  </a:cubicBezTo>
                  <a:cubicBezTo>
                    <a:pt x="10694" y="6433"/>
                    <a:pt x="10326" y="6617"/>
                    <a:pt x="9925" y="6700"/>
                  </a:cubicBezTo>
                  <a:cubicBezTo>
                    <a:pt x="9975" y="6433"/>
                    <a:pt x="9992" y="6166"/>
                    <a:pt x="9992" y="5898"/>
                  </a:cubicBezTo>
                  <a:cubicBezTo>
                    <a:pt x="9992" y="4979"/>
                    <a:pt x="10276" y="4094"/>
                    <a:pt x="10811" y="3342"/>
                  </a:cubicBezTo>
                  <a:lnTo>
                    <a:pt x="11111" y="2941"/>
                  </a:lnTo>
                  <a:lnTo>
                    <a:pt x="11729" y="2306"/>
                  </a:lnTo>
                  <a:cubicBezTo>
                    <a:pt x="11885" y="2155"/>
                    <a:pt x="12074" y="2088"/>
                    <a:pt x="12259" y="2088"/>
                  </a:cubicBezTo>
                  <a:close/>
                  <a:moveTo>
                    <a:pt x="3008" y="0"/>
                  </a:moveTo>
                  <a:cubicBezTo>
                    <a:pt x="1353" y="0"/>
                    <a:pt x="0" y="1353"/>
                    <a:pt x="0" y="3008"/>
                  </a:cubicBezTo>
                  <a:cubicBezTo>
                    <a:pt x="0" y="3826"/>
                    <a:pt x="318" y="4612"/>
                    <a:pt x="902" y="5180"/>
                  </a:cubicBezTo>
                  <a:lnTo>
                    <a:pt x="1337" y="5614"/>
                  </a:lnTo>
                  <a:cubicBezTo>
                    <a:pt x="1754" y="6032"/>
                    <a:pt x="2323" y="6266"/>
                    <a:pt x="2924" y="6266"/>
                  </a:cubicBezTo>
                  <a:cubicBezTo>
                    <a:pt x="3342" y="6784"/>
                    <a:pt x="3943" y="7118"/>
                    <a:pt x="4595" y="7185"/>
                  </a:cubicBezTo>
                  <a:cubicBezTo>
                    <a:pt x="4762" y="7770"/>
                    <a:pt x="5029" y="8321"/>
                    <a:pt x="5397" y="8805"/>
                  </a:cubicBezTo>
                  <a:lnTo>
                    <a:pt x="5631" y="9140"/>
                  </a:lnTo>
                  <a:cubicBezTo>
                    <a:pt x="6199" y="9892"/>
                    <a:pt x="6516" y="10810"/>
                    <a:pt x="6516" y="11763"/>
                  </a:cubicBezTo>
                  <a:lnTo>
                    <a:pt x="6516" y="14403"/>
                  </a:lnTo>
                  <a:lnTo>
                    <a:pt x="6968" y="14403"/>
                  </a:lnTo>
                  <a:lnTo>
                    <a:pt x="6968" y="11763"/>
                  </a:lnTo>
                  <a:cubicBezTo>
                    <a:pt x="6968" y="10710"/>
                    <a:pt x="6633" y="9691"/>
                    <a:pt x="5998" y="8856"/>
                  </a:cubicBezTo>
                  <a:lnTo>
                    <a:pt x="5765" y="8521"/>
                  </a:lnTo>
                  <a:cubicBezTo>
                    <a:pt x="5196" y="7770"/>
                    <a:pt x="4879" y="6851"/>
                    <a:pt x="4879" y="5898"/>
                  </a:cubicBezTo>
                  <a:cubicBezTo>
                    <a:pt x="4879" y="4879"/>
                    <a:pt x="4562" y="3893"/>
                    <a:pt x="3977" y="3074"/>
                  </a:cubicBezTo>
                  <a:lnTo>
                    <a:pt x="3676" y="2657"/>
                  </a:lnTo>
                  <a:cubicBezTo>
                    <a:pt x="3676" y="2640"/>
                    <a:pt x="3659" y="2623"/>
                    <a:pt x="3659" y="2623"/>
                  </a:cubicBezTo>
                  <a:lnTo>
                    <a:pt x="3008" y="1988"/>
                  </a:lnTo>
                  <a:cubicBezTo>
                    <a:pt x="2758" y="1738"/>
                    <a:pt x="2451" y="1626"/>
                    <a:pt x="2151" y="1626"/>
                  </a:cubicBezTo>
                  <a:cubicBezTo>
                    <a:pt x="1529" y="1626"/>
                    <a:pt x="936" y="2108"/>
                    <a:pt x="936" y="2841"/>
                  </a:cubicBezTo>
                  <a:lnTo>
                    <a:pt x="936" y="2924"/>
                  </a:lnTo>
                  <a:cubicBezTo>
                    <a:pt x="936" y="3609"/>
                    <a:pt x="1504" y="4177"/>
                    <a:pt x="2189" y="4177"/>
                  </a:cubicBezTo>
                  <a:cubicBezTo>
                    <a:pt x="2373" y="4177"/>
                    <a:pt x="2556" y="4244"/>
                    <a:pt x="2690" y="4361"/>
                  </a:cubicBezTo>
                  <a:lnTo>
                    <a:pt x="3275" y="4829"/>
                  </a:lnTo>
                  <a:cubicBezTo>
                    <a:pt x="3693" y="5146"/>
                    <a:pt x="3459" y="5815"/>
                    <a:pt x="2941" y="5815"/>
                  </a:cubicBezTo>
                  <a:cubicBezTo>
                    <a:pt x="2456" y="5815"/>
                    <a:pt x="2005" y="5614"/>
                    <a:pt x="1654" y="5280"/>
                  </a:cubicBezTo>
                  <a:lnTo>
                    <a:pt x="1220" y="4846"/>
                  </a:lnTo>
                  <a:cubicBezTo>
                    <a:pt x="735" y="4361"/>
                    <a:pt x="468" y="3693"/>
                    <a:pt x="468" y="3008"/>
                  </a:cubicBezTo>
                  <a:cubicBezTo>
                    <a:pt x="468" y="1604"/>
                    <a:pt x="1604" y="468"/>
                    <a:pt x="3008" y="468"/>
                  </a:cubicBezTo>
                  <a:lnTo>
                    <a:pt x="3158" y="468"/>
                  </a:lnTo>
                  <a:cubicBezTo>
                    <a:pt x="3626" y="468"/>
                    <a:pt x="4094" y="602"/>
                    <a:pt x="4511" y="852"/>
                  </a:cubicBezTo>
                  <a:cubicBezTo>
                    <a:pt x="5338" y="1370"/>
                    <a:pt x="6274" y="1629"/>
                    <a:pt x="7210" y="1629"/>
                  </a:cubicBezTo>
                  <a:cubicBezTo>
                    <a:pt x="8146" y="1629"/>
                    <a:pt x="9081" y="1370"/>
                    <a:pt x="9908" y="852"/>
                  </a:cubicBezTo>
                  <a:cubicBezTo>
                    <a:pt x="10309" y="602"/>
                    <a:pt x="10777" y="468"/>
                    <a:pt x="11262" y="468"/>
                  </a:cubicBezTo>
                  <a:lnTo>
                    <a:pt x="11412" y="468"/>
                  </a:lnTo>
                  <a:cubicBezTo>
                    <a:pt x="12816" y="468"/>
                    <a:pt x="13952" y="1604"/>
                    <a:pt x="13952" y="3008"/>
                  </a:cubicBezTo>
                  <a:cubicBezTo>
                    <a:pt x="13952" y="3693"/>
                    <a:pt x="13684" y="4361"/>
                    <a:pt x="13183" y="4846"/>
                  </a:cubicBezTo>
                  <a:lnTo>
                    <a:pt x="12749" y="5280"/>
                  </a:lnTo>
                  <a:cubicBezTo>
                    <a:pt x="12415" y="5614"/>
                    <a:pt x="11963" y="5815"/>
                    <a:pt x="11479" y="5815"/>
                  </a:cubicBezTo>
                  <a:cubicBezTo>
                    <a:pt x="10961" y="5815"/>
                    <a:pt x="10727" y="5146"/>
                    <a:pt x="11128" y="4829"/>
                  </a:cubicBezTo>
                  <a:lnTo>
                    <a:pt x="11713" y="4361"/>
                  </a:lnTo>
                  <a:cubicBezTo>
                    <a:pt x="11863" y="4244"/>
                    <a:pt x="12030" y="4177"/>
                    <a:pt x="12214" y="4177"/>
                  </a:cubicBezTo>
                  <a:cubicBezTo>
                    <a:pt x="12916" y="4177"/>
                    <a:pt x="13484" y="3609"/>
                    <a:pt x="13484" y="2924"/>
                  </a:cubicBezTo>
                  <a:lnTo>
                    <a:pt x="13484" y="2841"/>
                  </a:lnTo>
                  <a:cubicBezTo>
                    <a:pt x="13484" y="2108"/>
                    <a:pt x="12883" y="1626"/>
                    <a:pt x="12256" y="1626"/>
                  </a:cubicBezTo>
                  <a:cubicBezTo>
                    <a:pt x="11954" y="1626"/>
                    <a:pt x="11645" y="1738"/>
                    <a:pt x="11395" y="1988"/>
                  </a:cubicBezTo>
                  <a:lnTo>
                    <a:pt x="10760" y="2623"/>
                  </a:lnTo>
                  <a:cubicBezTo>
                    <a:pt x="10760" y="2640"/>
                    <a:pt x="10744" y="2640"/>
                    <a:pt x="10744" y="2657"/>
                  </a:cubicBezTo>
                  <a:lnTo>
                    <a:pt x="10443" y="3074"/>
                  </a:lnTo>
                  <a:cubicBezTo>
                    <a:pt x="9841" y="3893"/>
                    <a:pt x="9524" y="4879"/>
                    <a:pt x="9524" y="5898"/>
                  </a:cubicBezTo>
                  <a:cubicBezTo>
                    <a:pt x="9524" y="6851"/>
                    <a:pt x="9223" y="7770"/>
                    <a:pt x="8655" y="8538"/>
                  </a:cubicBezTo>
                  <a:lnTo>
                    <a:pt x="8404" y="8856"/>
                  </a:lnTo>
                  <a:cubicBezTo>
                    <a:pt x="7786" y="9691"/>
                    <a:pt x="7435" y="10710"/>
                    <a:pt x="7435" y="11763"/>
                  </a:cubicBezTo>
                  <a:lnTo>
                    <a:pt x="7435" y="14420"/>
                  </a:lnTo>
                  <a:lnTo>
                    <a:pt x="7903" y="14420"/>
                  </a:lnTo>
                  <a:lnTo>
                    <a:pt x="7903" y="11763"/>
                  </a:lnTo>
                  <a:cubicBezTo>
                    <a:pt x="7903" y="10810"/>
                    <a:pt x="8221" y="9892"/>
                    <a:pt x="8789" y="9140"/>
                  </a:cubicBezTo>
                  <a:lnTo>
                    <a:pt x="9023" y="8805"/>
                  </a:lnTo>
                  <a:cubicBezTo>
                    <a:pt x="9390" y="8321"/>
                    <a:pt x="9658" y="7770"/>
                    <a:pt x="9825" y="7185"/>
                  </a:cubicBezTo>
                  <a:cubicBezTo>
                    <a:pt x="10476" y="7118"/>
                    <a:pt x="11078" y="6784"/>
                    <a:pt x="11496" y="6266"/>
                  </a:cubicBezTo>
                  <a:cubicBezTo>
                    <a:pt x="12097" y="6266"/>
                    <a:pt x="12665" y="6032"/>
                    <a:pt x="13083" y="5614"/>
                  </a:cubicBezTo>
                  <a:lnTo>
                    <a:pt x="13517" y="5180"/>
                  </a:lnTo>
                  <a:cubicBezTo>
                    <a:pt x="14085" y="4595"/>
                    <a:pt x="14420" y="3826"/>
                    <a:pt x="14420" y="3008"/>
                  </a:cubicBezTo>
                  <a:cubicBezTo>
                    <a:pt x="14420" y="1337"/>
                    <a:pt x="13066" y="0"/>
                    <a:pt x="11395" y="0"/>
                  </a:cubicBezTo>
                  <a:lnTo>
                    <a:pt x="11262" y="0"/>
                  </a:lnTo>
                  <a:cubicBezTo>
                    <a:pt x="10694" y="0"/>
                    <a:pt x="10142" y="150"/>
                    <a:pt x="9658" y="451"/>
                  </a:cubicBezTo>
                  <a:cubicBezTo>
                    <a:pt x="8906" y="927"/>
                    <a:pt x="8054" y="1165"/>
                    <a:pt x="7201" y="1165"/>
                  </a:cubicBezTo>
                  <a:cubicBezTo>
                    <a:pt x="6349" y="1165"/>
                    <a:pt x="5497" y="927"/>
                    <a:pt x="4745" y="451"/>
                  </a:cubicBezTo>
                  <a:cubicBezTo>
                    <a:pt x="4277" y="150"/>
                    <a:pt x="3726" y="0"/>
                    <a:pt x="3158"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96" name="Google Shape;808;p45">
              <a:extLst>
                <a:ext uri="{FF2B5EF4-FFF2-40B4-BE49-F238E27FC236}">
                  <a16:creationId xmlns:a16="http://schemas.microsoft.com/office/drawing/2014/main" id="{FE11534E-82F4-402B-9991-A336CDC58608}"/>
                </a:ext>
              </a:extLst>
            </p:cNvPr>
            <p:cNvSpPr/>
            <p:nvPr/>
          </p:nvSpPr>
          <p:spPr>
            <a:xfrm>
              <a:off x="2643414" y="3712904"/>
              <a:ext cx="163359" cy="225985"/>
            </a:xfrm>
            <a:custGeom>
              <a:avLst/>
              <a:gdLst/>
              <a:ahLst/>
              <a:cxnLst/>
              <a:rect l="l" t="t" r="r" b="b"/>
              <a:pathLst>
                <a:path w="5097" h="7051" extrusionOk="0">
                  <a:moveTo>
                    <a:pt x="435" y="0"/>
                  </a:moveTo>
                  <a:lnTo>
                    <a:pt x="1" y="167"/>
                  </a:lnTo>
                  <a:lnTo>
                    <a:pt x="485" y="1470"/>
                  </a:lnTo>
                  <a:cubicBezTo>
                    <a:pt x="619" y="1805"/>
                    <a:pt x="686" y="2172"/>
                    <a:pt x="686" y="2540"/>
                  </a:cubicBezTo>
                  <a:lnTo>
                    <a:pt x="686" y="2573"/>
                  </a:lnTo>
                  <a:cubicBezTo>
                    <a:pt x="686" y="3425"/>
                    <a:pt x="1003" y="4244"/>
                    <a:pt x="1555" y="4879"/>
                  </a:cubicBezTo>
                  <a:cubicBezTo>
                    <a:pt x="2039" y="5447"/>
                    <a:pt x="2323" y="6165"/>
                    <a:pt x="2323" y="6901"/>
                  </a:cubicBezTo>
                  <a:lnTo>
                    <a:pt x="2323" y="7051"/>
                  </a:lnTo>
                  <a:lnTo>
                    <a:pt x="2774" y="7051"/>
                  </a:lnTo>
                  <a:lnTo>
                    <a:pt x="2774" y="6901"/>
                  </a:lnTo>
                  <a:cubicBezTo>
                    <a:pt x="2774" y="6165"/>
                    <a:pt x="3042" y="5447"/>
                    <a:pt x="3543" y="4879"/>
                  </a:cubicBezTo>
                  <a:cubicBezTo>
                    <a:pt x="4094" y="4244"/>
                    <a:pt x="4412" y="3425"/>
                    <a:pt x="4412" y="2573"/>
                  </a:cubicBezTo>
                  <a:lnTo>
                    <a:pt x="4412" y="2540"/>
                  </a:lnTo>
                  <a:cubicBezTo>
                    <a:pt x="4412" y="2172"/>
                    <a:pt x="4479" y="1805"/>
                    <a:pt x="4596" y="1470"/>
                  </a:cubicBezTo>
                  <a:lnTo>
                    <a:pt x="5097" y="167"/>
                  </a:lnTo>
                  <a:lnTo>
                    <a:pt x="4662" y="0"/>
                  </a:lnTo>
                  <a:lnTo>
                    <a:pt x="4161" y="1303"/>
                  </a:lnTo>
                  <a:cubicBezTo>
                    <a:pt x="4011" y="1704"/>
                    <a:pt x="3944" y="2122"/>
                    <a:pt x="3944" y="2540"/>
                  </a:cubicBezTo>
                  <a:lnTo>
                    <a:pt x="3944" y="2573"/>
                  </a:lnTo>
                  <a:cubicBezTo>
                    <a:pt x="3944" y="3308"/>
                    <a:pt x="3677" y="4027"/>
                    <a:pt x="3192" y="4578"/>
                  </a:cubicBezTo>
                  <a:cubicBezTo>
                    <a:pt x="2908" y="4896"/>
                    <a:pt x="2691" y="5246"/>
                    <a:pt x="2540" y="5647"/>
                  </a:cubicBezTo>
                  <a:cubicBezTo>
                    <a:pt x="2407" y="5246"/>
                    <a:pt x="2190" y="4896"/>
                    <a:pt x="1906" y="4578"/>
                  </a:cubicBezTo>
                  <a:cubicBezTo>
                    <a:pt x="1421" y="4027"/>
                    <a:pt x="1154" y="3308"/>
                    <a:pt x="1154" y="2573"/>
                  </a:cubicBezTo>
                  <a:lnTo>
                    <a:pt x="1154" y="2540"/>
                  </a:lnTo>
                  <a:cubicBezTo>
                    <a:pt x="1154" y="2122"/>
                    <a:pt x="1070" y="1704"/>
                    <a:pt x="936" y="1303"/>
                  </a:cubicBezTo>
                  <a:lnTo>
                    <a:pt x="435"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grpSp>
        <p:nvGrpSpPr>
          <p:cNvPr id="97" name="Google Shape;809;p45">
            <a:extLst>
              <a:ext uri="{FF2B5EF4-FFF2-40B4-BE49-F238E27FC236}">
                <a16:creationId xmlns:a16="http://schemas.microsoft.com/office/drawing/2014/main" id="{204C787A-DCE9-4E23-9095-58DCE5D6B8EC}"/>
              </a:ext>
            </a:extLst>
          </p:cNvPr>
          <p:cNvGrpSpPr/>
          <p:nvPr/>
        </p:nvGrpSpPr>
        <p:grpSpPr>
          <a:xfrm>
            <a:off x="7645494" y="2419554"/>
            <a:ext cx="1200657" cy="1165851"/>
            <a:chOff x="2984009" y="1618500"/>
            <a:chExt cx="1200657" cy="1165851"/>
          </a:xfrm>
        </p:grpSpPr>
        <p:sp>
          <p:nvSpPr>
            <p:cNvPr id="98" name="Google Shape;810;p45">
              <a:extLst>
                <a:ext uri="{FF2B5EF4-FFF2-40B4-BE49-F238E27FC236}">
                  <a16:creationId xmlns:a16="http://schemas.microsoft.com/office/drawing/2014/main" id="{2C4F8E1F-EBB3-4756-B0B4-3AB26BD6F67D}"/>
                </a:ext>
              </a:extLst>
            </p:cNvPr>
            <p:cNvSpPr/>
            <p:nvPr/>
          </p:nvSpPr>
          <p:spPr>
            <a:xfrm>
              <a:off x="3470240" y="1630840"/>
              <a:ext cx="228164" cy="532318"/>
            </a:xfrm>
            <a:custGeom>
              <a:avLst/>
              <a:gdLst/>
              <a:ahLst/>
              <a:cxnLst/>
              <a:rect l="l" t="t" r="r" b="b"/>
              <a:pathLst>
                <a:path w="7119" h="16609" extrusionOk="0">
                  <a:moveTo>
                    <a:pt x="2373" y="0"/>
                  </a:moveTo>
                  <a:lnTo>
                    <a:pt x="2373" y="10677"/>
                  </a:lnTo>
                  <a:lnTo>
                    <a:pt x="1" y="13651"/>
                  </a:lnTo>
                  <a:lnTo>
                    <a:pt x="586" y="16609"/>
                  </a:lnTo>
                  <a:lnTo>
                    <a:pt x="3560" y="13050"/>
                  </a:lnTo>
                  <a:lnTo>
                    <a:pt x="6517" y="16609"/>
                  </a:lnTo>
                  <a:lnTo>
                    <a:pt x="7119" y="13651"/>
                  </a:lnTo>
                  <a:lnTo>
                    <a:pt x="4746" y="10677"/>
                  </a:lnTo>
                  <a:lnTo>
                    <a:pt x="4746" y="0"/>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99" name="Google Shape;811;p45">
              <a:extLst>
                <a:ext uri="{FF2B5EF4-FFF2-40B4-BE49-F238E27FC236}">
                  <a16:creationId xmlns:a16="http://schemas.microsoft.com/office/drawing/2014/main" id="{4A914B9E-CDA9-48F4-979C-906EF2CCDBE6}"/>
                </a:ext>
              </a:extLst>
            </p:cNvPr>
            <p:cNvSpPr/>
            <p:nvPr/>
          </p:nvSpPr>
          <p:spPr>
            <a:xfrm>
              <a:off x="2984009" y="1618500"/>
              <a:ext cx="1200657" cy="1165851"/>
            </a:xfrm>
            <a:custGeom>
              <a:avLst/>
              <a:gdLst/>
              <a:ahLst/>
              <a:cxnLst/>
              <a:rect l="l" t="t" r="r" b="b"/>
              <a:pathLst>
                <a:path w="37462" h="36376" extrusionOk="0">
                  <a:moveTo>
                    <a:pt x="19533" y="4930"/>
                  </a:moveTo>
                  <a:lnTo>
                    <a:pt x="19533" y="6534"/>
                  </a:lnTo>
                  <a:lnTo>
                    <a:pt x="17929" y="6534"/>
                  </a:lnTo>
                  <a:lnTo>
                    <a:pt x="17929" y="4930"/>
                  </a:lnTo>
                  <a:close/>
                  <a:moveTo>
                    <a:pt x="19533" y="7303"/>
                  </a:moveTo>
                  <a:lnTo>
                    <a:pt x="19533" y="8907"/>
                  </a:lnTo>
                  <a:lnTo>
                    <a:pt x="17929" y="8907"/>
                  </a:lnTo>
                  <a:lnTo>
                    <a:pt x="17929" y="7303"/>
                  </a:lnTo>
                  <a:close/>
                  <a:moveTo>
                    <a:pt x="19533" y="9675"/>
                  </a:moveTo>
                  <a:lnTo>
                    <a:pt x="19533" y="11079"/>
                  </a:lnTo>
                  <a:cubicBezTo>
                    <a:pt x="19533" y="11162"/>
                    <a:pt x="19566" y="11246"/>
                    <a:pt x="19616" y="11313"/>
                  </a:cubicBezTo>
                  <a:lnTo>
                    <a:pt x="21705" y="13936"/>
                  </a:lnTo>
                  <a:lnTo>
                    <a:pt x="21321" y="15958"/>
                  </a:lnTo>
                  <a:lnTo>
                    <a:pt x="19031" y="13201"/>
                  </a:lnTo>
                  <a:cubicBezTo>
                    <a:pt x="18948" y="13117"/>
                    <a:pt x="18839" y="13075"/>
                    <a:pt x="18731" y="13075"/>
                  </a:cubicBezTo>
                  <a:cubicBezTo>
                    <a:pt x="18622" y="13075"/>
                    <a:pt x="18514" y="13117"/>
                    <a:pt x="18430" y="13201"/>
                  </a:cubicBezTo>
                  <a:lnTo>
                    <a:pt x="16141" y="15958"/>
                  </a:lnTo>
                  <a:lnTo>
                    <a:pt x="15740" y="13936"/>
                  </a:lnTo>
                  <a:lnTo>
                    <a:pt x="17845" y="11313"/>
                  </a:lnTo>
                  <a:cubicBezTo>
                    <a:pt x="17895" y="11246"/>
                    <a:pt x="17929" y="11162"/>
                    <a:pt x="17929" y="11062"/>
                  </a:cubicBezTo>
                  <a:lnTo>
                    <a:pt x="17929" y="9675"/>
                  </a:lnTo>
                  <a:close/>
                  <a:moveTo>
                    <a:pt x="11730" y="10260"/>
                  </a:moveTo>
                  <a:lnTo>
                    <a:pt x="11546" y="11045"/>
                  </a:lnTo>
                  <a:cubicBezTo>
                    <a:pt x="10995" y="13585"/>
                    <a:pt x="9742" y="15907"/>
                    <a:pt x="7920" y="17762"/>
                  </a:cubicBezTo>
                  <a:lnTo>
                    <a:pt x="8472" y="18314"/>
                  </a:lnTo>
                  <a:cubicBezTo>
                    <a:pt x="8990" y="17779"/>
                    <a:pt x="9457" y="17211"/>
                    <a:pt x="9892" y="16609"/>
                  </a:cubicBezTo>
                  <a:lnTo>
                    <a:pt x="10009" y="16425"/>
                  </a:lnTo>
                  <a:lnTo>
                    <a:pt x="11813" y="17779"/>
                  </a:lnTo>
                  <a:lnTo>
                    <a:pt x="12265" y="17161"/>
                  </a:lnTo>
                  <a:lnTo>
                    <a:pt x="10427" y="15791"/>
                  </a:lnTo>
                  <a:lnTo>
                    <a:pt x="10527" y="15623"/>
                  </a:lnTo>
                  <a:cubicBezTo>
                    <a:pt x="11362" y="14253"/>
                    <a:pt x="11947" y="12766"/>
                    <a:pt x="12298" y="11212"/>
                  </a:cubicBezTo>
                  <a:lnTo>
                    <a:pt x="12498" y="10327"/>
                  </a:lnTo>
                  <a:lnTo>
                    <a:pt x="12716" y="10377"/>
                  </a:lnTo>
                  <a:cubicBezTo>
                    <a:pt x="13735" y="10661"/>
                    <a:pt x="14503" y="11496"/>
                    <a:pt x="14687" y="12516"/>
                  </a:cubicBezTo>
                  <a:lnTo>
                    <a:pt x="15974" y="19182"/>
                  </a:lnTo>
                  <a:lnTo>
                    <a:pt x="14771" y="20034"/>
                  </a:lnTo>
                  <a:cubicBezTo>
                    <a:pt x="13050" y="21271"/>
                    <a:pt x="10978" y="21939"/>
                    <a:pt x="8856" y="21956"/>
                  </a:cubicBezTo>
                  <a:lnTo>
                    <a:pt x="8856" y="22725"/>
                  </a:lnTo>
                  <a:cubicBezTo>
                    <a:pt x="9625" y="22725"/>
                    <a:pt x="10393" y="22624"/>
                    <a:pt x="11145" y="22474"/>
                  </a:cubicBezTo>
                  <a:lnTo>
                    <a:pt x="11529" y="22390"/>
                  </a:lnTo>
                  <a:lnTo>
                    <a:pt x="10744" y="24379"/>
                  </a:lnTo>
                  <a:lnTo>
                    <a:pt x="11446" y="24663"/>
                  </a:lnTo>
                  <a:lnTo>
                    <a:pt x="12482" y="22090"/>
                  </a:lnTo>
                  <a:lnTo>
                    <a:pt x="12565" y="22056"/>
                  </a:lnTo>
                  <a:cubicBezTo>
                    <a:pt x="13501" y="21705"/>
                    <a:pt x="14403" y="21238"/>
                    <a:pt x="15205" y="20669"/>
                  </a:cubicBezTo>
                  <a:lnTo>
                    <a:pt x="16124" y="20001"/>
                  </a:lnTo>
                  <a:lnTo>
                    <a:pt x="16759" y="23309"/>
                  </a:lnTo>
                  <a:cubicBezTo>
                    <a:pt x="17026" y="24663"/>
                    <a:pt x="17160" y="26050"/>
                    <a:pt x="17160" y="27420"/>
                  </a:cubicBezTo>
                  <a:cubicBezTo>
                    <a:pt x="17160" y="29324"/>
                    <a:pt x="15623" y="30862"/>
                    <a:pt x="13718" y="30862"/>
                  </a:cubicBezTo>
                  <a:cubicBezTo>
                    <a:pt x="12281" y="30862"/>
                    <a:pt x="10928" y="31597"/>
                    <a:pt x="10159" y="32833"/>
                  </a:cubicBezTo>
                  <a:lnTo>
                    <a:pt x="9441" y="33986"/>
                  </a:lnTo>
                  <a:cubicBezTo>
                    <a:pt x="8806" y="35005"/>
                    <a:pt x="7720" y="35607"/>
                    <a:pt x="6533" y="35607"/>
                  </a:cubicBezTo>
                  <a:lnTo>
                    <a:pt x="5197" y="35607"/>
                  </a:lnTo>
                  <a:cubicBezTo>
                    <a:pt x="2707" y="35607"/>
                    <a:pt x="853" y="33284"/>
                    <a:pt x="1404" y="30862"/>
                  </a:cubicBezTo>
                  <a:lnTo>
                    <a:pt x="1738" y="29408"/>
                  </a:lnTo>
                  <a:lnTo>
                    <a:pt x="3793" y="30444"/>
                  </a:lnTo>
                  <a:cubicBezTo>
                    <a:pt x="5180" y="31129"/>
                    <a:pt x="6300" y="32232"/>
                    <a:pt x="7018" y="33602"/>
                  </a:cubicBezTo>
                  <a:lnTo>
                    <a:pt x="7703" y="33251"/>
                  </a:lnTo>
                  <a:cubicBezTo>
                    <a:pt x="7419" y="32700"/>
                    <a:pt x="7068" y="32182"/>
                    <a:pt x="6650" y="31714"/>
                  </a:cubicBezTo>
                  <a:lnTo>
                    <a:pt x="6517" y="31547"/>
                  </a:lnTo>
                  <a:lnTo>
                    <a:pt x="8706" y="29893"/>
                  </a:lnTo>
                  <a:lnTo>
                    <a:pt x="8238" y="29274"/>
                  </a:lnTo>
                  <a:lnTo>
                    <a:pt x="5965" y="30995"/>
                  </a:lnTo>
                  <a:lnTo>
                    <a:pt x="5832" y="30878"/>
                  </a:lnTo>
                  <a:cubicBezTo>
                    <a:pt x="5314" y="30444"/>
                    <a:pt x="4746" y="30060"/>
                    <a:pt x="4144" y="29742"/>
                  </a:cubicBezTo>
                  <a:lnTo>
                    <a:pt x="1922" y="28639"/>
                  </a:lnTo>
                  <a:lnTo>
                    <a:pt x="2273" y="27069"/>
                  </a:lnTo>
                  <a:cubicBezTo>
                    <a:pt x="3576" y="21338"/>
                    <a:pt x="6149" y="15958"/>
                    <a:pt x="9775" y="11329"/>
                  </a:cubicBezTo>
                  <a:cubicBezTo>
                    <a:pt x="10193" y="10811"/>
                    <a:pt x="10761" y="10461"/>
                    <a:pt x="11412" y="10327"/>
                  </a:cubicBezTo>
                  <a:lnTo>
                    <a:pt x="11730" y="10260"/>
                  </a:lnTo>
                  <a:close/>
                  <a:moveTo>
                    <a:pt x="25732" y="10260"/>
                  </a:moveTo>
                  <a:lnTo>
                    <a:pt x="26049" y="10327"/>
                  </a:lnTo>
                  <a:cubicBezTo>
                    <a:pt x="26701" y="10461"/>
                    <a:pt x="27286" y="10811"/>
                    <a:pt x="27687" y="11329"/>
                  </a:cubicBezTo>
                  <a:cubicBezTo>
                    <a:pt x="31312" y="15958"/>
                    <a:pt x="33885" y="21338"/>
                    <a:pt x="35189" y="27069"/>
                  </a:cubicBezTo>
                  <a:lnTo>
                    <a:pt x="35540" y="28639"/>
                  </a:lnTo>
                  <a:lnTo>
                    <a:pt x="33317" y="29742"/>
                  </a:lnTo>
                  <a:cubicBezTo>
                    <a:pt x="32716" y="30060"/>
                    <a:pt x="32148" y="30444"/>
                    <a:pt x="31630" y="30878"/>
                  </a:cubicBezTo>
                  <a:lnTo>
                    <a:pt x="31496" y="30995"/>
                  </a:lnTo>
                  <a:lnTo>
                    <a:pt x="29224" y="29274"/>
                  </a:lnTo>
                  <a:lnTo>
                    <a:pt x="28756" y="29893"/>
                  </a:lnTo>
                  <a:lnTo>
                    <a:pt x="30945" y="31547"/>
                  </a:lnTo>
                  <a:lnTo>
                    <a:pt x="30811" y="31714"/>
                  </a:lnTo>
                  <a:cubicBezTo>
                    <a:pt x="30393" y="32182"/>
                    <a:pt x="30042" y="32700"/>
                    <a:pt x="29758" y="33251"/>
                  </a:cubicBezTo>
                  <a:lnTo>
                    <a:pt x="30443" y="33602"/>
                  </a:lnTo>
                  <a:cubicBezTo>
                    <a:pt x="31162" y="32232"/>
                    <a:pt x="32281" y="31129"/>
                    <a:pt x="33668" y="30444"/>
                  </a:cubicBezTo>
                  <a:lnTo>
                    <a:pt x="35723" y="29408"/>
                  </a:lnTo>
                  <a:lnTo>
                    <a:pt x="36058" y="30862"/>
                  </a:lnTo>
                  <a:cubicBezTo>
                    <a:pt x="36609" y="33284"/>
                    <a:pt x="34754" y="35607"/>
                    <a:pt x="32265" y="35607"/>
                  </a:cubicBezTo>
                  <a:lnTo>
                    <a:pt x="30928" y="35607"/>
                  </a:lnTo>
                  <a:cubicBezTo>
                    <a:pt x="29742" y="35607"/>
                    <a:pt x="28639" y="35005"/>
                    <a:pt x="28021" y="33986"/>
                  </a:cubicBezTo>
                  <a:lnTo>
                    <a:pt x="27302" y="32833"/>
                  </a:lnTo>
                  <a:cubicBezTo>
                    <a:pt x="26534" y="31597"/>
                    <a:pt x="25180" y="30862"/>
                    <a:pt x="23727" y="30862"/>
                  </a:cubicBezTo>
                  <a:cubicBezTo>
                    <a:pt x="21839" y="30862"/>
                    <a:pt x="20301" y="29324"/>
                    <a:pt x="20301" y="27420"/>
                  </a:cubicBezTo>
                  <a:cubicBezTo>
                    <a:pt x="20301" y="26050"/>
                    <a:pt x="20435" y="24663"/>
                    <a:pt x="20686" y="23309"/>
                  </a:cubicBezTo>
                  <a:lnTo>
                    <a:pt x="21321" y="20001"/>
                  </a:lnTo>
                  <a:lnTo>
                    <a:pt x="22256" y="20669"/>
                  </a:lnTo>
                  <a:cubicBezTo>
                    <a:pt x="23058" y="21238"/>
                    <a:pt x="23944" y="21705"/>
                    <a:pt x="24896" y="22056"/>
                  </a:cubicBezTo>
                  <a:lnTo>
                    <a:pt x="24980" y="22090"/>
                  </a:lnTo>
                  <a:lnTo>
                    <a:pt x="26016" y="24663"/>
                  </a:lnTo>
                  <a:lnTo>
                    <a:pt x="26717" y="24379"/>
                  </a:lnTo>
                  <a:lnTo>
                    <a:pt x="25932" y="22390"/>
                  </a:lnTo>
                  <a:lnTo>
                    <a:pt x="26316" y="22474"/>
                  </a:lnTo>
                  <a:cubicBezTo>
                    <a:pt x="27068" y="22641"/>
                    <a:pt x="27837" y="22725"/>
                    <a:pt x="28605" y="22725"/>
                  </a:cubicBezTo>
                  <a:lnTo>
                    <a:pt x="28605" y="21956"/>
                  </a:lnTo>
                  <a:cubicBezTo>
                    <a:pt x="26484" y="21939"/>
                    <a:pt x="24412" y="21271"/>
                    <a:pt x="22691" y="20034"/>
                  </a:cubicBezTo>
                  <a:lnTo>
                    <a:pt x="21488" y="19182"/>
                  </a:lnTo>
                  <a:lnTo>
                    <a:pt x="22774" y="12516"/>
                  </a:lnTo>
                  <a:cubicBezTo>
                    <a:pt x="22975" y="11496"/>
                    <a:pt x="23727" y="10661"/>
                    <a:pt x="24746" y="10377"/>
                  </a:cubicBezTo>
                  <a:lnTo>
                    <a:pt x="24963" y="10327"/>
                  </a:lnTo>
                  <a:lnTo>
                    <a:pt x="25164" y="11212"/>
                  </a:lnTo>
                  <a:cubicBezTo>
                    <a:pt x="25514" y="12766"/>
                    <a:pt x="26099" y="14253"/>
                    <a:pt x="26935" y="15623"/>
                  </a:cubicBezTo>
                  <a:lnTo>
                    <a:pt x="27035" y="15791"/>
                  </a:lnTo>
                  <a:lnTo>
                    <a:pt x="25197" y="17161"/>
                  </a:lnTo>
                  <a:lnTo>
                    <a:pt x="25648" y="17779"/>
                  </a:lnTo>
                  <a:lnTo>
                    <a:pt x="27453" y="16425"/>
                  </a:lnTo>
                  <a:lnTo>
                    <a:pt x="27570" y="16609"/>
                  </a:lnTo>
                  <a:cubicBezTo>
                    <a:pt x="28004" y="17211"/>
                    <a:pt x="28472" y="17779"/>
                    <a:pt x="28990" y="18314"/>
                  </a:cubicBezTo>
                  <a:lnTo>
                    <a:pt x="29541" y="17762"/>
                  </a:lnTo>
                  <a:cubicBezTo>
                    <a:pt x="27720" y="15907"/>
                    <a:pt x="26467" y="13585"/>
                    <a:pt x="25915" y="11045"/>
                  </a:cubicBezTo>
                  <a:lnTo>
                    <a:pt x="25732" y="10260"/>
                  </a:lnTo>
                  <a:close/>
                  <a:moveTo>
                    <a:pt x="17160" y="1"/>
                  </a:moveTo>
                  <a:lnTo>
                    <a:pt x="17160" y="10928"/>
                  </a:lnTo>
                  <a:lnTo>
                    <a:pt x="15556" y="12933"/>
                  </a:lnTo>
                  <a:lnTo>
                    <a:pt x="15439" y="12382"/>
                  </a:lnTo>
                  <a:cubicBezTo>
                    <a:pt x="15092" y="10555"/>
                    <a:pt x="13529" y="9495"/>
                    <a:pt x="11939" y="9495"/>
                  </a:cubicBezTo>
                  <a:cubicBezTo>
                    <a:pt x="10926" y="9495"/>
                    <a:pt x="9902" y="9925"/>
                    <a:pt x="9173" y="10862"/>
                  </a:cubicBezTo>
                  <a:cubicBezTo>
                    <a:pt x="5464" y="15573"/>
                    <a:pt x="2858" y="21054"/>
                    <a:pt x="1521" y="26902"/>
                  </a:cubicBezTo>
                  <a:lnTo>
                    <a:pt x="652" y="30695"/>
                  </a:lnTo>
                  <a:cubicBezTo>
                    <a:pt x="0" y="33602"/>
                    <a:pt x="2206" y="36375"/>
                    <a:pt x="5197" y="36375"/>
                  </a:cubicBezTo>
                  <a:lnTo>
                    <a:pt x="6533" y="36375"/>
                  </a:lnTo>
                  <a:cubicBezTo>
                    <a:pt x="7970" y="36375"/>
                    <a:pt x="9324" y="35640"/>
                    <a:pt x="10092" y="34404"/>
                  </a:cubicBezTo>
                  <a:lnTo>
                    <a:pt x="10811" y="33234"/>
                  </a:lnTo>
                  <a:cubicBezTo>
                    <a:pt x="11446" y="32232"/>
                    <a:pt x="12549" y="31630"/>
                    <a:pt x="13718" y="31630"/>
                  </a:cubicBezTo>
                  <a:cubicBezTo>
                    <a:pt x="16041" y="31630"/>
                    <a:pt x="17929" y="29742"/>
                    <a:pt x="17929" y="27420"/>
                  </a:cubicBezTo>
                  <a:cubicBezTo>
                    <a:pt x="17929" y="25999"/>
                    <a:pt x="17795" y="24563"/>
                    <a:pt x="17528" y="23159"/>
                  </a:cubicBezTo>
                  <a:lnTo>
                    <a:pt x="16325" y="16927"/>
                  </a:lnTo>
                  <a:lnTo>
                    <a:pt x="18731" y="14036"/>
                  </a:lnTo>
                  <a:lnTo>
                    <a:pt x="21137" y="16927"/>
                  </a:lnTo>
                  <a:lnTo>
                    <a:pt x="19934" y="23159"/>
                  </a:lnTo>
                  <a:cubicBezTo>
                    <a:pt x="19666" y="24563"/>
                    <a:pt x="19533" y="25999"/>
                    <a:pt x="19533" y="27420"/>
                  </a:cubicBezTo>
                  <a:cubicBezTo>
                    <a:pt x="19533" y="29742"/>
                    <a:pt x="21421" y="31630"/>
                    <a:pt x="23727" y="31630"/>
                  </a:cubicBezTo>
                  <a:cubicBezTo>
                    <a:pt x="24913" y="31630"/>
                    <a:pt x="26016" y="32232"/>
                    <a:pt x="26651" y="33234"/>
                  </a:cubicBezTo>
                  <a:lnTo>
                    <a:pt x="27369" y="34404"/>
                  </a:lnTo>
                  <a:cubicBezTo>
                    <a:pt x="28138" y="35624"/>
                    <a:pt x="29474" y="36375"/>
                    <a:pt x="30928" y="36375"/>
                  </a:cubicBezTo>
                  <a:lnTo>
                    <a:pt x="32265" y="36375"/>
                  </a:lnTo>
                  <a:cubicBezTo>
                    <a:pt x="35256" y="36375"/>
                    <a:pt x="37461" y="33602"/>
                    <a:pt x="36793" y="30695"/>
                  </a:cubicBezTo>
                  <a:lnTo>
                    <a:pt x="35941" y="26902"/>
                  </a:lnTo>
                  <a:cubicBezTo>
                    <a:pt x="34604" y="21054"/>
                    <a:pt x="31981" y="15573"/>
                    <a:pt x="28288" y="10862"/>
                  </a:cubicBezTo>
                  <a:cubicBezTo>
                    <a:pt x="27553" y="9931"/>
                    <a:pt x="26526" y="9502"/>
                    <a:pt x="25512" y="9502"/>
                  </a:cubicBezTo>
                  <a:cubicBezTo>
                    <a:pt x="23922" y="9502"/>
                    <a:pt x="22363" y="10556"/>
                    <a:pt x="22006" y="12382"/>
                  </a:cubicBezTo>
                  <a:lnTo>
                    <a:pt x="21905" y="12933"/>
                  </a:lnTo>
                  <a:lnTo>
                    <a:pt x="20301" y="10928"/>
                  </a:lnTo>
                  <a:lnTo>
                    <a:pt x="20301" y="1"/>
                  </a:lnTo>
                  <a:lnTo>
                    <a:pt x="19533" y="1"/>
                  </a:lnTo>
                  <a:lnTo>
                    <a:pt x="19533" y="4161"/>
                  </a:lnTo>
                  <a:lnTo>
                    <a:pt x="17929" y="4161"/>
                  </a:lnTo>
                  <a:lnTo>
                    <a:pt x="17929"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grpSp>
        <p:nvGrpSpPr>
          <p:cNvPr id="100" name="Google Shape;812;p45">
            <a:extLst>
              <a:ext uri="{FF2B5EF4-FFF2-40B4-BE49-F238E27FC236}">
                <a16:creationId xmlns:a16="http://schemas.microsoft.com/office/drawing/2014/main" id="{0D09FF5B-6082-49A2-87BD-74DFA39970B4}"/>
              </a:ext>
            </a:extLst>
          </p:cNvPr>
          <p:cNvGrpSpPr/>
          <p:nvPr/>
        </p:nvGrpSpPr>
        <p:grpSpPr>
          <a:xfrm>
            <a:off x="6210488" y="3069651"/>
            <a:ext cx="463219" cy="462930"/>
            <a:chOff x="1612045" y="2241104"/>
            <a:chExt cx="463219" cy="462930"/>
          </a:xfrm>
        </p:grpSpPr>
        <p:sp>
          <p:nvSpPr>
            <p:cNvPr id="101" name="Google Shape;813;p45">
              <a:extLst>
                <a:ext uri="{FF2B5EF4-FFF2-40B4-BE49-F238E27FC236}">
                  <a16:creationId xmlns:a16="http://schemas.microsoft.com/office/drawing/2014/main" id="{F17E436F-6190-4D4A-A689-81206D88F688}"/>
                </a:ext>
              </a:extLst>
            </p:cNvPr>
            <p:cNvSpPr/>
            <p:nvPr/>
          </p:nvSpPr>
          <p:spPr>
            <a:xfrm>
              <a:off x="1977800" y="2495132"/>
              <a:ext cx="59998" cy="134450"/>
            </a:xfrm>
            <a:custGeom>
              <a:avLst/>
              <a:gdLst/>
              <a:ahLst/>
              <a:cxnLst/>
              <a:rect l="l" t="t" r="r" b="b"/>
              <a:pathLst>
                <a:path w="1872" h="4195" extrusionOk="0">
                  <a:moveTo>
                    <a:pt x="936" y="1"/>
                  </a:moveTo>
                  <a:lnTo>
                    <a:pt x="0" y="452"/>
                  </a:lnTo>
                  <a:cubicBezTo>
                    <a:pt x="618" y="1221"/>
                    <a:pt x="936" y="2156"/>
                    <a:pt x="936" y="3109"/>
                  </a:cubicBezTo>
                  <a:lnTo>
                    <a:pt x="936" y="4195"/>
                  </a:lnTo>
                  <a:lnTo>
                    <a:pt x="1871" y="4195"/>
                  </a:lnTo>
                  <a:lnTo>
                    <a:pt x="1871" y="2657"/>
                  </a:lnTo>
                  <a:cubicBezTo>
                    <a:pt x="1871" y="1688"/>
                    <a:pt x="1537" y="753"/>
                    <a:pt x="936" y="1"/>
                  </a:cubicBez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02" name="Google Shape;814;p45">
              <a:extLst>
                <a:ext uri="{FF2B5EF4-FFF2-40B4-BE49-F238E27FC236}">
                  <a16:creationId xmlns:a16="http://schemas.microsoft.com/office/drawing/2014/main" id="{5AC0E80B-5899-425F-93AC-4053E92CCB2E}"/>
                </a:ext>
              </a:extLst>
            </p:cNvPr>
            <p:cNvSpPr/>
            <p:nvPr/>
          </p:nvSpPr>
          <p:spPr>
            <a:xfrm>
              <a:off x="1716464" y="2248283"/>
              <a:ext cx="59998" cy="149417"/>
            </a:xfrm>
            <a:custGeom>
              <a:avLst/>
              <a:gdLst/>
              <a:ahLst/>
              <a:cxnLst/>
              <a:rect l="l" t="t" r="r" b="b"/>
              <a:pathLst>
                <a:path w="1872" h="4662" extrusionOk="0">
                  <a:moveTo>
                    <a:pt x="936" y="0"/>
                  </a:moveTo>
                  <a:cubicBezTo>
                    <a:pt x="334" y="752"/>
                    <a:pt x="0" y="1704"/>
                    <a:pt x="0" y="2657"/>
                  </a:cubicBezTo>
                  <a:lnTo>
                    <a:pt x="0" y="4662"/>
                  </a:lnTo>
                  <a:lnTo>
                    <a:pt x="936" y="4662"/>
                  </a:lnTo>
                  <a:lnTo>
                    <a:pt x="936" y="3125"/>
                  </a:lnTo>
                  <a:cubicBezTo>
                    <a:pt x="936" y="2156"/>
                    <a:pt x="1270" y="1220"/>
                    <a:pt x="1872" y="468"/>
                  </a:cubicBezTo>
                  <a:lnTo>
                    <a:pt x="936" y="0"/>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03" name="Google Shape;815;p45">
              <a:extLst>
                <a:ext uri="{FF2B5EF4-FFF2-40B4-BE49-F238E27FC236}">
                  <a16:creationId xmlns:a16="http://schemas.microsoft.com/office/drawing/2014/main" id="{59D90A6E-D57A-4F0D-8460-ED2EF6355D50}"/>
                </a:ext>
              </a:extLst>
            </p:cNvPr>
            <p:cNvSpPr/>
            <p:nvPr/>
          </p:nvSpPr>
          <p:spPr>
            <a:xfrm>
              <a:off x="1612045" y="2241104"/>
              <a:ext cx="463219" cy="462930"/>
            </a:xfrm>
            <a:custGeom>
              <a:avLst/>
              <a:gdLst/>
              <a:ahLst/>
              <a:cxnLst/>
              <a:rect l="l" t="t" r="r" b="b"/>
              <a:pathLst>
                <a:path w="14453" h="14444" extrusionOk="0">
                  <a:moveTo>
                    <a:pt x="9724" y="525"/>
                  </a:moveTo>
                  <a:cubicBezTo>
                    <a:pt x="10226" y="1210"/>
                    <a:pt x="10493" y="2045"/>
                    <a:pt x="10493" y="2881"/>
                  </a:cubicBezTo>
                  <a:lnTo>
                    <a:pt x="10493" y="4184"/>
                  </a:lnTo>
                  <a:lnTo>
                    <a:pt x="10025" y="4184"/>
                  </a:lnTo>
                  <a:lnTo>
                    <a:pt x="10025" y="3349"/>
                  </a:lnTo>
                  <a:cubicBezTo>
                    <a:pt x="10025" y="2430"/>
                    <a:pt x="9741" y="1527"/>
                    <a:pt x="9206" y="776"/>
                  </a:cubicBezTo>
                  <a:lnTo>
                    <a:pt x="9724" y="525"/>
                  </a:lnTo>
                  <a:close/>
                  <a:moveTo>
                    <a:pt x="4261" y="525"/>
                  </a:moveTo>
                  <a:lnTo>
                    <a:pt x="4779" y="776"/>
                  </a:lnTo>
                  <a:cubicBezTo>
                    <a:pt x="4244" y="1527"/>
                    <a:pt x="3960" y="2430"/>
                    <a:pt x="3960" y="3349"/>
                  </a:cubicBezTo>
                  <a:lnTo>
                    <a:pt x="3960" y="4652"/>
                  </a:lnTo>
                  <a:lnTo>
                    <a:pt x="3492" y="4652"/>
                  </a:lnTo>
                  <a:lnTo>
                    <a:pt x="3492" y="2881"/>
                  </a:lnTo>
                  <a:cubicBezTo>
                    <a:pt x="3492" y="2045"/>
                    <a:pt x="3759" y="1210"/>
                    <a:pt x="4261" y="525"/>
                  </a:cubicBezTo>
                  <a:close/>
                  <a:moveTo>
                    <a:pt x="4992" y="3498"/>
                  </a:moveTo>
                  <a:cubicBezTo>
                    <a:pt x="5729" y="3498"/>
                    <a:pt x="6462" y="3680"/>
                    <a:pt x="7118" y="4000"/>
                  </a:cubicBezTo>
                  <a:cubicBezTo>
                    <a:pt x="7151" y="4017"/>
                    <a:pt x="7185" y="4034"/>
                    <a:pt x="7218" y="4034"/>
                  </a:cubicBezTo>
                  <a:cubicBezTo>
                    <a:pt x="7268" y="4034"/>
                    <a:pt x="7302" y="4017"/>
                    <a:pt x="7335" y="4000"/>
                  </a:cubicBezTo>
                  <a:cubicBezTo>
                    <a:pt x="8020" y="3666"/>
                    <a:pt x="8789" y="3499"/>
                    <a:pt x="9557" y="3499"/>
                  </a:cubicBezTo>
                  <a:lnTo>
                    <a:pt x="9557" y="4418"/>
                  </a:lnTo>
                  <a:cubicBezTo>
                    <a:pt x="9557" y="4552"/>
                    <a:pt x="9658" y="4652"/>
                    <a:pt x="9791" y="4652"/>
                  </a:cubicBezTo>
                  <a:lnTo>
                    <a:pt x="10727" y="4652"/>
                  </a:lnTo>
                  <a:cubicBezTo>
                    <a:pt x="10844" y="4652"/>
                    <a:pt x="10961" y="4552"/>
                    <a:pt x="10961" y="4418"/>
                  </a:cubicBezTo>
                  <a:lnTo>
                    <a:pt x="10961" y="3683"/>
                  </a:lnTo>
                  <a:cubicBezTo>
                    <a:pt x="12749" y="4184"/>
                    <a:pt x="13985" y="5604"/>
                    <a:pt x="13985" y="7225"/>
                  </a:cubicBezTo>
                  <a:cubicBezTo>
                    <a:pt x="13985" y="7944"/>
                    <a:pt x="13735" y="8645"/>
                    <a:pt x="13300" y="9213"/>
                  </a:cubicBezTo>
                  <a:cubicBezTo>
                    <a:pt x="13133" y="8679"/>
                    <a:pt x="12866" y="8194"/>
                    <a:pt x="12531" y="7776"/>
                  </a:cubicBezTo>
                  <a:cubicBezTo>
                    <a:pt x="12486" y="7720"/>
                    <a:pt x="12418" y="7686"/>
                    <a:pt x="12347" y="7686"/>
                  </a:cubicBezTo>
                  <a:cubicBezTo>
                    <a:pt x="12313" y="7686"/>
                    <a:pt x="12280" y="7694"/>
                    <a:pt x="12247" y="7710"/>
                  </a:cubicBezTo>
                  <a:lnTo>
                    <a:pt x="11312" y="8177"/>
                  </a:lnTo>
                  <a:cubicBezTo>
                    <a:pt x="11178" y="8244"/>
                    <a:pt x="11145" y="8411"/>
                    <a:pt x="11245" y="8528"/>
                  </a:cubicBezTo>
                  <a:cubicBezTo>
                    <a:pt x="11646" y="9046"/>
                    <a:pt x="11930" y="9648"/>
                    <a:pt x="12047" y="10299"/>
                  </a:cubicBezTo>
                  <a:cubicBezTo>
                    <a:pt x="11295" y="10734"/>
                    <a:pt x="10426" y="10951"/>
                    <a:pt x="9557" y="10951"/>
                  </a:cubicBezTo>
                  <a:cubicBezTo>
                    <a:pt x="8789" y="10951"/>
                    <a:pt x="8020" y="10767"/>
                    <a:pt x="7335" y="10433"/>
                  </a:cubicBezTo>
                  <a:cubicBezTo>
                    <a:pt x="7302" y="10416"/>
                    <a:pt x="7264" y="10408"/>
                    <a:pt x="7227" y="10408"/>
                  </a:cubicBezTo>
                  <a:cubicBezTo>
                    <a:pt x="7189" y="10408"/>
                    <a:pt x="7151" y="10416"/>
                    <a:pt x="7118" y="10433"/>
                  </a:cubicBezTo>
                  <a:cubicBezTo>
                    <a:pt x="6516" y="10734"/>
                    <a:pt x="5848" y="10901"/>
                    <a:pt x="5180" y="10934"/>
                  </a:cubicBezTo>
                  <a:cubicBezTo>
                    <a:pt x="5280" y="10233"/>
                    <a:pt x="5564" y="9564"/>
                    <a:pt x="6015" y="8996"/>
                  </a:cubicBezTo>
                  <a:cubicBezTo>
                    <a:pt x="6099" y="8879"/>
                    <a:pt x="6065" y="8712"/>
                    <a:pt x="5932" y="8645"/>
                  </a:cubicBezTo>
                  <a:lnTo>
                    <a:pt x="4996" y="8177"/>
                  </a:lnTo>
                  <a:cubicBezTo>
                    <a:pt x="4964" y="8161"/>
                    <a:pt x="4930" y="8154"/>
                    <a:pt x="4897" y="8154"/>
                  </a:cubicBezTo>
                  <a:cubicBezTo>
                    <a:pt x="4826" y="8154"/>
                    <a:pt x="4757" y="8188"/>
                    <a:pt x="4712" y="8244"/>
                  </a:cubicBezTo>
                  <a:cubicBezTo>
                    <a:pt x="4127" y="8979"/>
                    <a:pt x="3793" y="9882"/>
                    <a:pt x="3743" y="10817"/>
                  </a:cubicBezTo>
                  <a:cubicBezTo>
                    <a:pt x="3041" y="10667"/>
                    <a:pt x="2389" y="10350"/>
                    <a:pt x="1838" y="9915"/>
                  </a:cubicBezTo>
                  <a:cubicBezTo>
                    <a:pt x="2005" y="9581"/>
                    <a:pt x="2222" y="9280"/>
                    <a:pt x="2490" y="9030"/>
                  </a:cubicBezTo>
                  <a:lnTo>
                    <a:pt x="2957" y="8545"/>
                  </a:lnTo>
                  <a:cubicBezTo>
                    <a:pt x="3074" y="8445"/>
                    <a:pt x="3041" y="8244"/>
                    <a:pt x="2907" y="8177"/>
                  </a:cubicBezTo>
                  <a:lnTo>
                    <a:pt x="1972" y="7710"/>
                  </a:lnTo>
                  <a:cubicBezTo>
                    <a:pt x="1940" y="7691"/>
                    <a:pt x="1904" y="7681"/>
                    <a:pt x="1868" y="7681"/>
                  </a:cubicBezTo>
                  <a:cubicBezTo>
                    <a:pt x="1807" y="7681"/>
                    <a:pt x="1746" y="7708"/>
                    <a:pt x="1704" y="7760"/>
                  </a:cubicBezTo>
                  <a:lnTo>
                    <a:pt x="1220" y="8228"/>
                  </a:lnTo>
                  <a:cubicBezTo>
                    <a:pt x="1086" y="8378"/>
                    <a:pt x="952" y="8528"/>
                    <a:pt x="835" y="8695"/>
                  </a:cubicBezTo>
                  <a:cubicBezTo>
                    <a:pt x="602" y="8244"/>
                    <a:pt x="468" y="7726"/>
                    <a:pt x="468" y="7225"/>
                  </a:cubicBezTo>
                  <a:cubicBezTo>
                    <a:pt x="468" y="5771"/>
                    <a:pt x="1487" y="4451"/>
                    <a:pt x="3024" y="3833"/>
                  </a:cubicBezTo>
                  <a:lnTo>
                    <a:pt x="3024" y="4886"/>
                  </a:lnTo>
                  <a:cubicBezTo>
                    <a:pt x="3024" y="5020"/>
                    <a:pt x="3141" y="5120"/>
                    <a:pt x="3258" y="5120"/>
                  </a:cubicBezTo>
                  <a:lnTo>
                    <a:pt x="4194" y="5120"/>
                  </a:lnTo>
                  <a:cubicBezTo>
                    <a:pt x="4328" y="5120"/>
                    <a:pt x="4428" y="5020"/>
                    <a:pt x="4428" y="4886"/>
                  </a:cubicBezTo>
                  <a:lnTo>
                    <a:pt x="4428" y="3516"/>
                  </a:lnTo>
                  <a:cubicBezTo>
                    <a:pt x="4578" y="3499"/>
                    <a:pt x="4745" y="3499"/>
                    <a:pt x="4896" y="3499"/>
                  </a:cubicBezTo>
                  <a:cubicBezTo>
                    <a:pt x="4928" y="3498"/>
                    <a:pt x="4960" y="3498"/>
                    <a:pt x="4992" y="3498"/>
                  </a:cubicBezTo>
                  <a:close/>
                  <a:moveTo>
                    <a:pt x="1922" y="8194"/>
                  </a:moveTo>
                  <a:lnTo>
                    <a:pt x="2406" y="8445"/>
                  </a:lnTo>
                  <a:lnTo>
                    <a:pt x="2155" y="8695"/>
                  </a:lnTo>
                  <a:cubicBezTo>
                    <a:pt x="1437" y="9414"/>
                    <a:pt x="1003" y="10383"/>
                    <a:pt x="936" y="11419"/>
                  </a:cubicBezTo>
                  <a:lnTo>
                    <a:pt x="468" y="11419"/>
                  </a:lnTo>
                  <a:lnTo>
                    <a:pt x="468" y="11185"/>
                  </a:lnTo>
                  <a:cubicBezTo>
                    <a:pt x="468" y="10199"/>
                    <a:pt x="852" y="9247"/>
                    <a:pt x="1554" y="8562"/>
                  </a:cubicBezTo>
                  <a:lnTo>
                    <a:pt x="1922" y="8194"/>
                  </a:lnTo>
                  <a:close/>
                  <a:moveTo>
                    <a:pt x="12281" y="8211"/>
                  </a:moveTo>
                  <a:cubicBezTo>
                    <a:pt x="12782" y="8896"/>
                    <a:pt x="13049" y="9731"/>
                    <a:pt x="13049" y="10583"/>
                  </a:cubicBezTo>
                  <a:lnTo>
                    <a:pt x="13049" y="11887"/>
                  </a:lnTo>
                  <a:lnTo>
                    <a:pt x="12582" y="11887"/>
                  </a:lnTo>
                  <a:lnTo>
                    <a:pt x="12582" y="11035"/>
                  </a:lnTo>
                  <a:cubicBezTo>
                    <a:pt x="12582" y="10116"/>
                    <a:pt x="12298" y="9230"/>
                    <a:pt x="11780" y="8462"/>
                  </a:cubicBezTo>
                  <a:lnTo>
                    <a:pt x="12281" y="8211"/>
                  </a:lnTo>
                  <a:close/>
                  <a:moveTo>
                    <a:pt x="4963" y="8679"/>
                  </a:moveTo>
                  <a:lnTo>
                    <a:pt x="5480" y="8929"/>
                  </a:lnTo>
                  <a:cubicBezTo>
                    <a:pt x="4946" y="9698"/>
                    <a:pt x="4662" y="10583"/>
                    <a:pt x="4662" y="11502"/>
                  </a:cubicBezTo>
                  <a:lnTo>
                    <a:pt x="4662" y="12355"/>
                  </a:lnTo>
                  <a:lnTo>
                    <a:pt x="4194" y="12355"/>
                  </a:lnTo>
                  <a:lnTo>
                    <a:pt x="4194" y="11035"/>
                  </a:lnTo>
                  <a:cubicBezTo>
                    <a:pt x="4194" y="10199"/>
                    <a:pt x="4461" y="9364"/>
                    <a:pt x="4963" y="8679"/>
                  </a:cubicBezTo>
                  <a:close/>
                  <a:moveTo>
                    <a:pt x="4202" y="0"/>
                  </a:moveTo>
                  <a:cubicBezTo>
                    <a:pt x="4132" y="0"/>
                    <a:pt x="4056" y="34"/>
                    <a:pt x="4010" y="91"/>
                  </a:cubicBezTo>
                  <a:cubicBezTo>
                    <a:pt x="3375" y="876"/>
                    <a:pt x="3041" y="1862"/>
                    <a:pt x="3041" y="2881"/>
                  </a:cubicBezTo>
                  <a:lnTo>
                    <a:pt x="3041" y="3349"/>
                  </a:lnTo>
                  <a:cubicBezTo>
                    <a:pt x="1220" y="3984"/>
                    <a:pt x="0" y="5521"/>
                    <a:pt x="0" y="7225"/>
                  </a:cubicBezTo>
                  <a:cubicBezTo>
                    <a:pt x="0" y="7893"/>
                    <a:pt x="201" y="8562"/>
                    <a:pt x="551" y="9130"/>
                  </a:cubicBezTo>
                  <a:cubicBezTo>
                    <a:pt x="184" y="9765"/>
                    <a:pt x="0" y="10467"/>
                    <a:pt x="0" y="11185"/>
                  </a:cubicBezTo>
                  <a:lnTo>
                    <a:pt x="0" y="11653"/>
                  </a:lnTo>
                  <a:cubicBezTo>
                    <a:pt x="0" y="11770"/>
                    <a:pt x="117" y="11887"/>
                    <a:pt x="234" y="11887"/>
                  </a:cubicBezTo>
                  <a:lnTo>
                    <a:pt x="1170" y="11887"/>
                  </a:lnTo>
                  <a:cubicBezTo>
                    <a:pt x="1303" y="11887"/>
                    <a:pt x="1404" y="11770"/>
                    <a:pt x="1404" y="11653"/>
                  </a:cubicBezTo>
                  <a:cubicBezTo>
                    <a:pt x="1404" y="11202"/>
                    <a:pt x="1487" y="10767"/>
                    <a:pt x="1637" y="10350"/>
                  </a:cubicBezTo>
                  <a:cubicBezTo>
                    <a:pt x="2256" y="10817"/>
                    <a:pt x="2974" y="11135"/>
                    <a:pt x="3726" y="11285"/>
                  </a:cubicBezTo>
                  <a:lnTo>
                    <a:pt x="3726" y="12572"/>
                  </a:lnTo>
                  <a:cubicBezTo>
                    <a:pt x="3726" y="12705"/>
                    <a:pt x="3843" y="12806"/>
                    <a:pt x="3960" y="12806"/>
                  </a:cubicBezTo>
                  <a:lnTo>
                    <a:pt x="4896" y="12806"/>
                  </a:lnTo>
                  <a:cubicBezTo>
                    <a:pt x="5029" y="12806"/>
                    <a:pt x="5130" y="12705"/>
                    <a:pt x="5130" y="12572"/>
                  </a:cubicBezTo>
                  <a:lnTo>
                    <a:pt x="5130" y="11502"/>
                  </a:lnTo>
                  <a:cubicBezTo>
                    <a:pt x="5130" y="11469"/>
                    <a:pt x="5130" y="11436"/>
                    <a:pt x="5130" y="11402"/>
                  </a:cubicBezTo>
                  <a:cubicBezTo>
                    <a:pt x="5397" y="11402"/>
                    <a:pt x="5664" y="11369"/>
                    <a:pt x="5932" y="11319"/>
                  </a:cubicBezTo>
                  <a:cubicBezTo>
                    <a:pt x="6182" y="12121"/>
                    <a:pt x="6299" y="12956"/>
                    <a:pt x="6299" y="13792"/>
                  </a:cubicBezTo>
                  <a:lnTo>
                    <a:pt x="6299" y="14443"/>
                  </a:lnTo>
                  <a:lnTo>
                    <a:pt x="6767" y="14443"/>
                  </a:lnTo>
                  <a:lnTo>
                    <a:pt x="6767" y="13792"/>
                  </a:lnTo>
                  <a:cubicBezTo>
                    <a:pt x="6767" y="12906"/>
                    <a:pt x="6633" y="12054"/>
                    <a:pt x="6383" y="11218"/>
                  </a:cubicBezTo>
                  <a:cubicBezTo>
                    <a:pt x="6683" y="11135"/>
                    <a:pt x="6951" y="11035"/>
                    <a:pt x="7235" y="10901"/>
                  </a:cubicBezTo>
                  <a:cubicBezTo>
                    <a:pt x="7502" y="11035"/>
                    <a:pt x="7786" y="11135"/>
                    <a:pt x="8070" y="11218"/>
                  </a:cubicBezTo>
                  <a:cubicBezTo>
                    <a:pt x="7820" y="12054"/>
                    <a:pt x="7686" y="12906"/>
                    <a:pt x="7686" y="13792"/>
                  </a:cubicBezTo>
                  <a:lnTo>
                    <a:pt x="7686" y="14443"/>
                  </a:lnTo>
                  <a:lnTo>
                    <a:pt x="8154" y="14443"/>
                  </a:lnTo>
                  <a:lnTo>
                    <a:pt x="8154" y="13792"/>
                  </a:lnTo>
                  <a:cubicBezTo>
                    <a:pt x="8154" y="12956"/>
                    <a:pt x="8288" y="12121"/>
                    <a:pt x="8521" y="11319"/>
                  </a:cubicBezTo>
                  <a:cubicBezTo>
                    <a:pt x="8856" y="11385"/>
                    <a:pt x="9206" y="11419"/>
                    <a:pt x="9557" y="11419"/>
                  </a:cubicBezTo>
                  <a:cubicBezTo>
                    <a:pt x="10443" y="11419"/>
                    <a:pt x="11328" y="11202"/>
                    <a:pt x="12114" y="10801"/>
                  </a:cubicBezTo>
                  <a:cubicBezTo>
                    <a:pt x="12114" y="10884"/>
                    <a:pt x="12114" y="10968"/>
                    <a:pt x="12114" y="11035"/>
                  </a:cubicBezTo>
                  <a:lnTo>
                    <a:pt x="12114" y="12121"/>
                  </a:lnTo>
                  <a:cubicBezTo>
                    <a:pt x="12114" y="12238"/>
                    <a:pt x="12231" y="12355"/>
                    <a:pt x="12348" y="12355"/>
                  </a:cubicBezTo>
                  <a:lnTo>
                    <a:pt x="13283" y="12355"/>
                  </a:lnTo>
                  <a:cubicBezTo>
                    <a:pt x="13417" y="12338"/>
                    <a:pt x="13517" y="12238"/>
                    <a:pt x="13517" y="12121"/>
                  </a:cubicBezTo>
                  <a:lnTo>
                    <a:pt x="13517" y="10583"/>
                  </a:lnTo>
                  <a:cubicBezTo>
                    <a:pt x="13517" y="10299"/>
                    <a:pt x="13484" y="10032"/>
                    <a:pt x="13434" y="9765"/>
                  </a:cubicBezTo>
                  <a:cubicBezTo>
                    <a:pt x="14085" y="9063"/>
                    <a:pt x="14436" y="8161"/>
                    <a:pt x="14453" y="7225"/>
                  </a:cubicBezTo>
                  <a:cubicBezTo>
                    <a:pt x="14453" y="5354"/>
                    <a:pt x="13016" y="3733"/>
                    <a:pt x="10961" y="3198"/>
                  </a:cubicBezTo>
                  <a:lnTo>
                    <a:pt x="10961" y="2881"/>
                  </a:lnTo>
                  <a:cubicBezTo>
                    <a:pt x="10944" y="1862"/>
                    <a:pt x="10610" y="876"/>
                    <a:pt x="9975" y="91"/>
                  </a:cubicBezTo>
                  <a:cubicBezTo>
                    <a:pt x="9930" y="34"/>
                    <a:pt x="9853" y="0"/>
                    <a:pt x="9783" y="0"/>
                  </a:cubicBezTo>
                  <a:cubicBezTo>
                    <a:pt x="9750" y="0"/>
                    <a:pt x="9718" y="8"/>
                    <a:pt x="9691" y="24"/>
                  </a:cubicBezTo>
                  <a:lnTo>
                    <a:pt x="8755" y="492"/>
                  </a:lnTo>
                  <a:cubicBezTo>
                    <a:pt x="8622" y="558"/>
                    <a:pt x="8588" y="725"/>
                    <a:pt x="8672" y="842"/>
                  </a:cubicBezTo>
                  <a:cubicBezTo>
                    <a:pt x="9173" y="1477"/>
                    <a:pt x="9474" y="2229"/>
                    <a:pt x="9541" y="3031"/>
                  </a:cubicBezTo>
                  <a:cubicBezTo>
                    <a:pt x="8739" y="3031"/>
                    <a:pt x="7953" y="3198"/>
                    <a:pt x="7218" y="3532"/>
                  </a:cubicBezTo>
                  <a:cubicBezTo>
                    <a:pt x="6488" y="3209"/>
                    <a:pt x="5698" y="3028"/>
                    <a:pt x="4900" y="3028"/>
                  </a:cubicBezTo>
                  <a:cubicBezTo>
                    <a:pt x="4748" y="3028"/>
                    <a:pt x="4596" y="3035"/>
                    <a:pt x="4445" y="3048"/>
                  </a:cubicBezTo>
                  <a:cubicBezTo>
                    <a:pt x="4511" y="2246"/>
                    <a:pt x="4812" y="1477"/>
                    <a:pt x="5313" y="842"/>
                  </a:cubicBezTo>
                  <a:cubicBezTo>
                    <a:pt x="5397" y="725"/>
                    <a:pt x="5364" y="558"/>
                    <a:pt x="5230" y="492"/>
                  </a:cubicBezTo>
                  <a:lnTo>
                    <a:pt x="4294" y="24"/>
                  </a:lnTo>
                  <a:cubicBezTo>
                    <a:pt x="4267" y="8"/>
                    <a:pt x="4235" y="0"/>
                    <a:pt x="4202"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04" name="Google Shape;816;p45">
              <a:extLst>
                <a:ext uri="{FF2B5EF4-FFF2-40B4-BE49-F238E27FC236}">
                  <a16:creationId xmlns:a16="http://schemas.microsoft.com/office/drawing/2014/main" id="{947E8D3B-3110-49F7-AA79-B6F121692DF2}"/>
                </a:ext>
              </a:extLst>
            </p:cNvPr>
            <p:cNvSpPr/>
            <p:nvPr/>
          </p:nvSpPr>
          <p:spPr>
            <a:xfrm>
              <a:off x="1838542" y="2407315"/>
              <a:ext cx="144642" cy="102304"/>
            </a:xfrm>
            <a:custGeom>
              <a:avLst/>
              <a:gdLst/>
              <a:ahLst/>
              <a:cxnLst/>
              <a:rect l="l" t="t" r="r" b="b"/>
              <a:pathLst>
                <a:path w="4513" h="3192" extrusionOk="0">
                  <a:moveTo>
                    <a:pt x="318" y="1"/>
                  </a:moveTo>
                  <a:lnTo>
                    <a:pt x="1" y="335"/>
                  </a:lnTo>
                  <a:lnTo>
                    <a:pt x="235" y="585"/>
                  </a:lnTo>
                  <a:cubicBezTo>
                    <a:pt x="936" y="1270"/>
                    <a:pt x="1321" y="2223"/>
                    <a:pt x="1321" y="3192"/>
                  </a:cubicBezTo>
                  <a:lnTo>
                    <a:pt x="1789" y="3192"/>
                  </a:lnTo>
                  <a:cubicBezTo>
                    <a:pt x="1789" y="2808"/>
                    <a:pt x="1738" y="2407"/>
                    <a:pt x="1622" y="2022"/>
                  </a:cubicBezTo>
                  <a:cubicBezTo>
                    <a:pt x="2708" y="2006"/>
                    <a:pt x="3744" y="1571"/>
                    <a:pt x="4512" y="803"/>
                  </a:cubicBezTo>
                  <a:lnTo>
                    <a:pt x="4178" y="468"/>
                  </a:lnTo>
                  <a:cubicBezTo>
                    <a:pt x="3493" y="1170"/>
                    <a:pt x="2540" y="1571"/>
                    <a:pt x="1555" y="1571"/>
                  </a:cubicBezTo>
                  <a:lnTo>
                    <a:pt x="1454" y="1571"/>
                  </a:lnTo>
                  <a:cubicBezTo>
                    <a:pt x="1254" y="1070"/>
                    <a:pt x="953" y="636"/>
                    <a:pt x="569" y="251"/>
                  </a:cubicBezTo>
                  <a:lnTo>
                    <a:pt x="318"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grpSp>
        <p:nvGrpSpPr>
          <p:cNvPr id="105" name="Google Shape;817;p45">
            <a:extLst>
              <a:ext uri="{FF2B5EF4-FFF2-40B4-BE49-F238E27FC236}">
                <a16:creationId xmlns:a16="http://schemas.microsoft.com/office/drawing/2014/main" id="{38A07E8B-0CE0-41C7-83A8-CE6FF01A695F}"/>
              </a:ext>
            </a:extLst>
          </p:cNvPr>
          <p:cNvGrpSpPr/>
          <p:nvPr/>
        </p:nvGrpSpPr>
        <p:grpSpPr>
          <a:xfrm>
            <a:off x="6498099" y="3957403"/>
            <a:ext cx="403253" cy="463026"/>
            <a:chOff x="1872291" y="3077769"/>
            <a:chExt cx="403253" cy="463026"/>
          </a:xfrm>
        </p:grpSpPr>
        <p:sp>
          <p:nvSpPr>
            <p:cNvPr id="106" name="Google Shape;818;p45">
              <a:extLst>
                <a:ext uri="{FF2B5EF4-FFF2-40B4-BE49-F238E27FC236}">
                  <a16:creationId xmlns:a16="http://schemas.microsoft.com/office/drawing/2014/main" id="{14ABE453-BC10-4371-A319-24FE8F3023C5}"/>
                </a:ext>
              </a:extLst>
            </p:cNvPr>
            <p:cNvSpPr/>
            <p:nvPr/>
          </p:nvSpPr>
          <p:spPr>
            <a:xfrm>
              <a:off x="1988504" y="3369103"/>
              <a:ext cx="170859" cy="96951"/>
            </a:xfrm>
            <a:custGeom>
              <a:avLst/>
              <a:gdLst/>
              <a:ahLst/>
              <a:cxnLst/>
              <a:rect l="l" t="t" r="r" b="b"/>
              <a:pathLst>
                <a:path w="5331" h="3025" extrusionOk="0">
                  <a:moveTo>
                    <a:pt x="568" y="0"/>
                  </a:moveTo>
                  <a:lnTo>
                    <a:pt x="435" y="134"/>
                  </a:lnTo>
                  <a:cubicBezTo>
                    <a:pt x="0" y="568"/>
                    <a:pt x="0" y="1287"/>
                    <a:pt x="435" y="1721"/>
                  </a:cubicBezTo>
                  <a:lnTo>
                    <a:pt x="702" y="1988"/>
                  </a:lnTo>
                  <a:cubicBezTo>
                    <a:pt x="919" y="2206"/>
                    <a:pt x="1203" y="2323"/>
                    <a:pt x="1504" y="2323"/>
                  </a:cubicBezTo>
                  <a:cubicBezTo>
                    <a:pt x="1888" y="2323"/>
                    <a:pt x="2206" y="2640"/>
                    <a:pt x="2206" y="3024"/>
                  </a:cubicBezTo>
                  <a:lnTo>
                    <a:pt x="3125" y="3024"/>
                  </a:lnTo>
                  <a:cubicBezTo>
                    <a:pt x="3125" y="2640"/>
                    <a:pt x="3442" y="2323"/>
                    <a:pt x="3826" y="2323"/>
                  </a:cubicBezTo>
                  <a:cubicBezTo>
                    <a:pt x="4127" y="2323"/>
                    <a:pt x="4411" y="2206"/>
                    <a:pt x="4628" y="1988"/>
                  </a:cubicBezTo>
                  <a:lnTo>
                    <a:pt x="4896" y="1721"/>
                  </a:lnTo>
                  <a:cubicBezTo>
                    <a:pt x="5330" y="1287"/>
                    <a:pt x="5330" y="568"/>
                    <a:pt x="4896" y="134"/>
                  </a:cubicBezTo>
                  <a:lnTo>
                    <a:pt x="4762" y="0"/>
                  </a:lnTo>
                  <a:lnTo>
                    <a:pt x="4528" y="0"/>
                  </a:lnTo>
                  <a:cubicBezTo>
                    <a:pt x="4278" y="0"/>
                    <a:pt x="4060" y="201"/>
                    <a:pt x="4060" y="468"/>
                  </a:cubicBezTo>
                  <a:cubicBezTo>
                    <a:pt x="4060" y="602"/>
                    <a:pt x="3994" y="752"/>
                    <a:pt x="3877" y="836"/>
                  </a:cubicBezTo>
                  <a:lnTo>
                    <a:pt x="3325" y="1253"/>
                  </a:lnTo>
                  <a:cubicBezTo>
                    <a:pt x="3208" y="1337"/>
                    <a:pt x="3125" y="1487"/>
                    <a:pt x="3125" y="1621"/>
                  </a:cubicBezTo>
                  <a:lnTo>
                    <a:pt x="3125" y="1855"/>
                  </a:lnTo>
                  <a:lnTo>
                    <a:pt x="2206" y="1855"/>
                  </a:lnTo>
                  <a:lnTo>
                    <a:pt x="2206" y="1621"/>
                  </a:lnTo>
                  <a:cubicBezTo>
                    <a:pt x="2206" y="1487"/>
                    <a:pt x="2122" y="1337"/>
                    <a:pt x="2005" y="1253"/>
                  </a:cubicBezTo>
                  <a:lnTo>
                    <a:pt x="1454" y="836"/>
                  </a:lnTo>
                  <a:cubicBezTo>
                    <a:pt x="1337" y="752"/>
                    <a:pt x="1270" y="602"/>
                    <a:pt x="1270" y="468"/>
                  </a:cubicBezTo>
                  <a:cubicBezTo>
                    <a:pt x="1270" y="201"/>
                    <a:pt x="1053" y="0"/>
                    <a:pt x="802" y="0"/>
                  </a:cubicBez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07" name="Google Shape;819;p45">
              <a:extLst>
                <a:ext uri="{FF2B5EF4-FFF2-40B4-BE49-F238E27FC236}">
                  <a16:creationId xmlns:a16="http://schemas.microsoft.com/office/drawing/2014/main" id="{73FBDBA3-4869-464C-992C-0EC1F65CEF7F}"/>
                </a:ext>
              </a:extLst>
            </p:cNvPr>
            <p:cNvSpPr/>
            <p:nvPr/>
          </p:nvSpPr>
          <p:spPr>
            <a:xfrm>
              <a:off x="1872291" y="3077769"/>
              <a:ext cx="403253" cy="463026"/>
            </a:xfrm>
            <a:custGeom>
              <a:avLst/>
              <a:gdLst/>
              <a:ahLst/>
              <a:cxnLst/>
              <a:rect l="l" t="t" r="r" b="b"/>
              <a:pathLst>
                <a:path w="12582" h="14447" extrusionOk="0">
                  <a:moveTo>
                    <a:pt x="7319" y="936"/>
                  </a:moveTo>
                  <a:lnTo>
                    <a:pt x="7018" y="1521"/>
                  </a:lnTo>
                  <a:cubicBezTo>
                    <a:pt x="6934" y="1688"/>
                    <a:pt x="7051" y="1872"/>
                    <a:pt x="7219" y="1872"/>
                  </a:cubicBezTo>
                  <a:lnTo>
                    <a:pt x="8154" y="1872"/>
                  </a:lnTo>
                  <a:cubicBezTo>
                    <a:pt x="7937" y="2156"/>
                    <a:pt x="7586" y="2323"/>
                    <a:pt x="7219" y="2323"/>
                  </a:cubicBezTo>
                  <a:cubicBezTo>
                    <a:pt x="7102" y="2323"/>
                    <a:pt x="6985" y="2440"/>
                    <a:pt x="6985" y="2557"/>
                  </a:cubicBezTo>
                  <a:lnTo>
                    <a:pt x="6985" y="3259"/>
                  </a:lnTo>
                  <a:lnTo>
                    <a:pt x="5598" y="3259"/>
                  </a:lnTo>
                  <a:lnTo>
                    <a:pt x="5598" y="2557"/>
                  </a:lnTo>
                  <a:cubicBezTo>
                    <a:pt x="5598" y="2440"/>
                    <a:pt x="5481" y="2323"/>
                    <a:pt x="5364" y="2323"/>
                  </a:cubicBezTo>
                  <a:cubicBezTo>
                    <a:pt x="4996" y="2323"/>
                    <a:pt x="4645" y="2156"/>
                    <a:pt x="4428" y="1872"/>
                  </a:cubicBezTo>
                  <a:lnTo>
                    <a:pt x="5364" y="1872"/>
                  </a:lnTo>
                  <a:cubicBezTo>
                    <a:pt x="5531" y="1872"/>
                    <a:pt x="5648" y="1688"/>
                    <a:pt x="5564" y="1521"/>
                  </a:cubicBezTo>
                  <a:lnTo>
                    <a:pt x="5264" y="936"/>
                  </a:lnTo>
                  <a:close/>
                  <a:moveTo>
                    <a:pt x="7319" y="3727"/>
                  </a:moveTo>
                  <a:lnTo>
                    <a:pt x="7018" y="4328"/>
                  </a:lnTo>
                  <a:cubicBezTo>
                    <a:pt x="6934" y="4479"/>
                    <a:pt x="7051" y="4662"/>
                    <a:pt x="7219" y="4662"/>
                  </a:cubicBezTo>
                  <a:lnTo>
                    <a:pt x="8154" y="4662"/>
                  </a:lnTo>
                  <a:cubicBezTo>
                    <a:pt x="7937" y="4946"/>
                    <a:pt x="7586" y="5130"/>
                    <a:pt x="7219" y="5130"/>
                  </a:cubicBezTo>
                  <a:cubicBezTo>
                    <a:pt x="7102" y="5130"/>
                    <a:pt x="6985" y="5230"/>
                    <a:pt x="6985" y="5364"/>
                  </a:cubicBezTo>
                  <a:lnTo>
                    <a:pt x="6985" y="6200"/>
                  </a:lnTo>
                  <a:cubicBezTo>
                    <a:pt x="6985" y="6200"/>
                    <a:pt x="6968" y="6216"/>
                    <a:pt x="6968" y="6216"/>
                  </a:cubicBezTo>
                  <a:lnTo>
                    <a:pt x="6918" y="6266"/>
                  </a:lnTo>
                  <a:cubicBezTo>
                    <a:pt x="6742" y="6433"/>
                    <a:pt x="6517" y="6517"/>
                    <a:pt x="6291" y="6517"/>
                  </a:cubicBezTo>
                  <a:cubicBezTo>
                    <a:pt x="6066" y="6517"/>
                    <a:pt x="5840" y="6433"/>
                    <a:pt x="5665" y="6266"/>
                  </a:cubicBezTo>
                  <a:lnTo>
                    <a:pt x="5615" y="6216"/>
                  </a:lnTo>
                  <a:cubicBezTo>
                    <a:pt x="5615" y="6216"/>
                    <a:pt x="5598" y="6200"/>
                    <a:pt x="5598" y="6200"/>
                  </a:cubicBezTo>
                  <a:lnTo>
                    <a:pt x="5598" y="5364"/>
                  </a:lnTo>
                  <a:cubicBezTo>
                    <a:pt x="5598" y="5230"/>
                    <a:pt x="5481" y="5130"/>
                    <a:pt x="5364" y="5130"/>
                  </a:cubicBezTo>
                  <a:cubicBezTo>
                    <a:pt x="4996" y="5130"/>
                    <a:pt x="4645" y="4946"/>
                    <a:pt x="4428" y="4662"/>
                  </a:cubicBezTo>
                  <a:lnTo>
                    <a:pt x="5364" y="4662"/>
                  </a:lnTo>
                  <a:cubicBezTo>
                    <a:pt x="5531" y="4662"/>
                    <a:pt x="5648" y="4479"/>
                    <a:pt x="5564" y="4328"/>
                  </a:cubicBezTo>
                  <a:lnTo>
                    <a:pt x="5264" y="3727"/>
                  </a:lnTo>
                  <a:close/>
                  <a:moveTo>
                    <a:pt x="4428" y="12348"/>
                  </a:moveTo>
                  <a:cubicBezTo>
                    <a:pt x="4629" y="12348"/>
                    <a:pt x="4746" y="12599"/>
                    <a:pt x="4595" y="12749"/>
                  </a:cubicBezTo>
                  <a:cubicBezTo>
                    <a:pt x="4548" y="12797"/>
                    <a:pt x="4490" y="12818"/>
                    <a:pt x="4434" y="12818"/>
                  </a:cubicBezTo>
                  <a:cubicBezTo>
                    <a:pt x="4312" y="12818"/>
                    <a:pt x="4194" y="12719"/>
                    <a:pt x="4194" y="12582"/>
                  </a:cubicBezTo>
                  <a:cubicBezTo>
                    <a:pt x="4194" y="12449"/>
                    <a:pt x="4295" y="12348"/>
                    <a:pt x="4428" y="12348"/>
                  </a:cubicBezTo>
                  <a:close/>
                  <a:moveTo>
                    <a:pt x="8154" y="12348"/>
                  </a:moveTo>
                  <a:cubicBezTo>
                    <a:pt x="8288" y="12348"/>
                    <a:pt x="8388" y="12449"/>
                    <a:pt x="8388" y="12582"/>
                  </a:cubicBezTo>
                  <a:cubicBezTo>
                    <a:pt x="8388" y="12719"/>
                    <a:pt x="8271" y="12818"/>
                    <a:pt x="8148" y="12818"/>
                  </a:cubicBezTo>
                  <a:cubicBezTo>
                    <a:pt x="8092" y="12818"/>
                    <a:pt x="8035" y="12797"/>
                    <a:pt x="7987" y="12749"/>
                  </a:cubicBezTo>
                  <a:cubicBezTo>
                    <a:pt x="7837" y="12599"/>
                    <a:pt x="7954" y="12348"/>
                    <a:pt x="8154" y="12348"/>
                  </a:cubicBezTo>
                  <a:close/>
                  <a:moveTo>
                    <a:pt x="10730" y="4888"/>
                  </a:moveTo>
                  <a:cubicBezTo>
                    <a:pt x="11436" y="4888"/>
                    <a:pt x="12114" y="5427"/>
                    <a:pt x="12114" y="6266"/>
                  </a:cubicBezTo>
                  <a:lnTo>
                    <a:pt x="12114" y="6550"/>
                  </a:lnTo>
                  <a:cubicBezTo>
                    <a:pt x="12114" y="6918"/>
                    <a:pt x="11980" y="7269"/>
                    <a:pt x="11713" y="7536"/>
                  </a:cubicBezTo>
                  <a:lnTo>
                    <a:pt x="11045" y="8188"/>
                  </a:lnTo>
                  <a:cubicBezTo>
                    <a:pt x="10694" y="8555"/>
                    <a:pt x="10477" y="9040"/>
                    <a:pt x="10493" y="9558"/>
                  </a:cubicBezTo>
                  <a:cubicBezTo>
                    <a:pt x="10493" y="9942"/>
                    <a:pt x="10326" y="10310"/>
                    <a:pt x="10059" y="10577"/>
                  </a:cubicBezTo>
                  <a:lnTo>
                    <a:pt x="9875" y="10761"/>
                  </a:lnTo>
                  <a:cubicBezTo>
                    <a:pt x="9691" y="10945"/>
                    <a:pt x="9558" y="11162"/>
                    <a:pt x="9457" y="11396"/>
                  </a:cubicBezTo>
                  <a:cubicBezTo>
                    <a:pt x="9090" y="11713"/>
                    <a:pt x="8639" y="11880"/>
                    <a:pt x="8154" y="11880"/>
                  </a:cubicBezTo>
                  <a:cubicBezTo>
                    <a:pt x="7536" y="11880"/>
                    <a:pt x="7219" y="12632"/>
                    <a:pt x="7653" y="13083"/>
                  </a:cubicBezTo>
                  <a:cubicBezTo>
                    <a:pt x="7797" y="13222"/>
                    <a:pt x="7972" y="13284"/>
                    <a:pt x="8143" y="13284"/>
                  </a:cubicBezTo>
                  <a:cubicBezTo>
                    <a:pt x="8508" y="13284"/>
                    <a:pt x="8856" y="13003"/>
                    <a:pt x="8856" y="12582"/>
                  </a:cubicBezTo>
                  <a:cubicBezTo>
                    <a:pt x="8856" y="12465"/>
                    <a:pt x="8823" y="12365"/>
                    <a:pt x="8772" y="12265"/>
                  </a:cubicBezTo>
                  <a:cubicBezTo>
                    <a:pt x="8973" y="12215"/>
                    <a:pt x="9157" y="12148"/>
                    <a:pt x="9324" y="12048"/>
                  </a:cubicBezTo>
                  <a:cubicBezTo>
                    <a:pt x="9324" y="12081"/>
                    <a:pt x="9324" y="12098"/>
                    <a:pt x="9324" y="12114"/>
                  </a:cubicBezTo>
                  <a:lnTo>
                    <a:pt x="9324" y="13100"/>
                  </a:lnTo>
                  <a:cubicBezTo>
                    <a:pt x="9324" y="13636"/>
                    <a:pt x="8881" y="13978"/>
                    <a:pt x="8429" y="13978"/>
                  </a:cubicBezTo>
                  <a:cubicBezTo>
                    <a:pt x="8190" y="13978"/>
                    <a:pt x="7949" y="13882"/>
                    <a:pt x="7770" y="13668"/>
                  </a:cubicBezTo>
                  <a:lnTo>
                    <a:pt x="7235" y="13017"/>
                  </a:lnTo>
                  <a:cubicBezTo>
                    <a:pt x="6993" y="12724"/>
                    <a:pt x="6642" y="12578"/>
                    <a:pt x="6291" y="12578"/>
                  </a:cubicBezTo>
                  <a:cubicBezTo>
                    <a:pt x="5940" y="12578"/>
                    <a:pt x="5589" y="12724"/>
                    <a:pt x="5347" y="13017"/>
                  </a:cubicBezTo>
                  <a:lnTo>
                    <a:pt x="4812" y="13668"/>
                  </a:lnTo>
                  <a:cubicBezTo>
                    <a:pt x="4633" y="13882"/>
                    <a:pt x="4392" y="13978"/>
                    <a:pt x="4153" y="13978"/>
                  </a:cubicBezTo>
                  <a:cubicBezTo>
                    <a:pt x="3702" y="13978"/>
                    <a:pt x="3259" y="13636"/>
                    <a:pt x="3259" y="13100"/>
                  </a:cubicBezTo>
                  <a:lnTo>
                    <a:pt x="3259" y="12114"/>
                  </a:lnTo>
                  <a:cubicBezTo>
                    <a:pt x="3259" y="12098"/>
                    <a:pt x="3259" y="12081"/>
                    <a:pt x="3259" y="12048"/>
                  </a:cubicBezTo>
                  <a:cubicBezTo>
                    <a:pt x="3426" y="12148"/>
                    <a:pt x="3609" y="12215"/>
                    <a:pt x="3810" y="12265"/>
                  </a:cubicBezTo>
                  <a:cubicBezTo>
                    <a:pt x="3557" y="12770"/>
                    <a:pt x="3950" y="13275"/>
                    <a:pt x="4424" y="13275"/>
                  </a:cubicBezTo>
                  <a:cubicBezTo>
                    <a:pt x="4546" y="13275"/>
                    <a:pt x="4673" y="13242"/>
                    <a:pt x="4796" y="13167"/>
                  </a:cubicBezTo>
                  <a:cubicBezTo>
                    <a:pt x="5397" y="12799"/>
                    <a:pt x="5130" y="11880"/>
                    <a:pt x="4428" y="11880"/>
                  </a:cubicBezTo>
                  <a:cubicBezTo>
                    <a:pt x="3944" y="11880"/>
                    <a:pt x="3493" y="11713"/>
                    <a:pt x="3125" y="11396"/>
                  </a:cubicBezTo>
                  <a:cubicBezTo>
                    <a:pt x="3025" y="11162"/>
                    <a:pt x="2891" y="10945"/>
                    <a:pt x="2707" y="10761"/>
                  </a:cubicBezTo>
                  <a:lnTo>
                    <a:pt x="2523" y="10577"/>
                  </a:lnTo>
                  <a:cubicBezTo>
                    <a:pt x="2256" y="10310"/>
                    <a:pt x="2089" y="9942"/>
                    <a:pt x="2106" y="9558"/>
                  </a:cubicBezTo>
                  <a:cubicBezTo>
                    <a:pt x="2106" y="9040"/>
                    <a:pt x="1888" y="8555"/>
                    <a:pt x="1538" y="8188"/>
                  </a:cubicBezTo>
                  <a:lnTo>
                    <a:pt x="869" y="7520"/>
                  </a:lnTo>
                  <a:cubicBezTo>
                    <a:pt x="619" y="7269"/>
                    <a:pt x="468" y="6918"/>
                    <a:pt x="468" y="6550"/>
                  </a:cubicBezTo>
                  <a:lnTo>
                    <a:pt x="468" y="6266"/>
                  </a:lnTo>
                  <a:cubicBezTo>
                    <a:pt x="468" y="5427"/>
                    <a:pt x="1147" y="4888"/>
                    <a:pt x="1853" y="4888"/>
                  </a:cubicBezTo>
                  <a:cubicBezTo>
                    <a:pt x="2215" y="4888"/>
                    <a:pt x="2585" y="5030"/>
                    <a:pt x="2874" y="5347"/>
                  </a:cubicBezTo>
                  <a:lnTo>
                    <a:pt x="3994" y="6617"/>
                  </a:lnTo>
                  <a:cubicBezTo>
                    <a:pt x="3543" y="6784"/>
                    <a:pt x="3259" y="7219"/>
                    <a:pt x="3259" y="7687"/>
                  </a:cubicBezTo>
                  <a:cubicBezTo>
                    <a:pt x="3259" y="8188"/>
                    <a:pt x="3409" y="8672"/>
                    <a:pt x="3693" y="9090"/>
                  </a:cubicBezTo>
                  <a:lnTo>
                    <a:pt x="3760" y="9207"/>
                  </a:lnTo>
                  <a:cubicBezTo>
                    <a:pt x="3359" y="9742"/>
                    <a:pt x="3409" y="10510"/>
                    <a:pt x="3894" y="10978"/>
                  </a:cubicBezTo>
                  <a:lnTo>
                    <a:pt x="4161" y="11246"/>
                  </a:lnTo>
                  <a:cubicBezTo>
                    <a:pt x="4428" y="11513"/>
                    <a:pt x="4762" y="11647"/>
                    <a:pt x="5130" y="11647"/>
                  </a:cubicBezTo>
                  <a:cubicBezTo>
                    <a:pt x="5381" y="11647"/>
                    <a:pt x="5598" y="11864"/>
                    <a:pt x="5598" y="12114"/>
                  </a:cubicBezTo>
                  <a:lnTo>
                    <a:pt x="6066" y="12114"/>
                  </a:lnTo>
                  <a:cubicBezTo>
                    <a:pt x="6066" y="11596"/>
                    <a:pt x="5648" y="11179"/>
                    <a:pt x="5130" y="11179"/>
                  </a:cubicBezTo>
                  <a:cubicBezTo>
                    <a:pt x="4896" y="11179"/>
                    <a:pt x="4662" y="11095"/>
                    <a:pt x="4495" y="10928"/>
                  </a:cubicBezTo>
                  <a:lnTo>
                    <a:pt x="4228" y="10644"/>
                  </a:lnTo>
                  <a:cubicBezTo>
                    <a:pt x="3877" y="10293"/>
                    <a:pt x="3877" y="9742"/>
                    <a:pt x="4228" y="9391"/>
                  </a:cubicBezTo>
                  <a:lnTo>
                    <a:pt x="4295" y="9324"/>
                  </a:lnTo>
                  <a:lnTo>
                    <a:pt x="4428" y="9324"/>
                  </a:lnTo>
                  <a:cubicBezTo>
                    <a:pt x="4562" y="9324"/>
                    <a:pt x="4662" y="9424"/>
                    <a:pt x="4662" y="9558"/>
                  </a:cubicBezTo>
                  <a:cubicBezTo>
                    <a:pt x="4662" y="9775"/>
                    <a:pt x="4762" y="9976"/>
                    <a:pt x="4946" y="10109"/>
                  </a:cubicBezTo>
                  <a:lnTo>
                    <a:pt x="5498" y="10527"/>
                  </a:lnTo>
                  <a:cubicBezTo>
                    <a:pt x="5564" y="10577"/>
                    <a:pt x="5598" y="10644"/>
                    <a:pt x="5598" y="10711"/>
                  </a:cubicBezTo>
                  <a:lnTo>
                    <a:pt x="5598" y="10945"/>
                  </a:lnTo>
                  <a:lnTo>
                    <a:pt x="6066" y="10945"/>
                  </a:lnTo>
                  <a:lnTo>
                    <a:pt x="6066" y="10711"/>
                  </a:lnTo>
                  <a:cubicBezTo>
                    <a:pt x="6066" y="10494"/>
                    <a:pt x="5949" y="10293"/>
                    <a:pt x="5782" y="10159"/>
                  </a:cubicBezTo>
                  <a:lnTo>
                    <a:pt x="5213" y="9742"/>
                  </a:lnTo>
                  <a:cubicBezTo>
                    <a:pt x="5163" y="9692"/>
                    <a:pt x="5130" y="9625"/>
                    <a:pt x="5130" y="9558"/>
                  </a:cubicBezTo>
                  <a:cubicBezTo>
                    <a:pt x="5130" y="9157"/>
                    <a:pt x="4812" y="8856"/>
                    <a:pt x="4428" y="8856"/>
                  </a:cubicBezTo>
                  <a:lnTo>
                    <a:pt x="4194" y="8856"/>
                  </a:lnTo>
                  <a:cubicBezTo>
                    <a:pt x="4161" y="8856"/>
                    <a:pt x="4127" y="8856"/>
                    <a:pt x="4094" y="8873"/>
                  </a:cubicBezTo>
                  <a:lnTo>
                    <a:pt x="4077" y="8840"/>
                  </a:lnTo>
                  <a:cubicBezTo>
                    <a:pt x="3843" y="8505"/>
                    <a:pt x="3726" y="8104"/>
                    <a:pt x="3726" y="7687"/>
                  </a:cubicBezTo>
                  <a:cubicBezTo>
                    <a:pt x="3726" y="7319"/>
                    <a:pt x="4010" y="7018"/>
                    <a:pt x="4378" y="6985"/>
                  </a:cubicBezTo>
                  <a:lnTo>
                    <a:pt x="4796" y="7202"/>
                  </a:lnTo>
                  <a:cubicBezTo>
                    <a:pt x="4828" y="7216"/>
                    <a:pt x="4861" y="7223"/>
                    <a:pt x="4893" y="7223"/>
                  </a:cubicBezTo>
                  <a:cubicBezTo>
                    <a:pt x="5016" y="7223"/>
                    <a:pt x="5130" y="7130"/>
                    <a:pt x="5130" y="6985"/>
                  </a:cubicBezTo>
                  <a:lnTo>
                    <a:pt x="5130" y="6617"/>
                  </a:lnTo>
                  <a:cubicBezTo>
                    <a:pt x="5130" y="6561"/>
                    <a:pt x="5176" y="6527"/>
                    <a:pt x="5227" y="6527"/>
                  </a:cubicBezTo>
                  <a:cubicBezTo>
                    <a:pt x="5251" y="6527"/>
                    <a:pt x="5276" y="6534"/>
                    <a:pt x="5297" y="6550"/>
                  </a:cubicBezTo>
                  <a:lnTo>
                    <a:pt x="5330" y="6584"/>
                  </a:lnTo>
                  <a:cubicBezTo>
                    <a:pt x="5598" y="6851"/>
                    <a:pt x="5944" y="6985"/>
                    <a:pt x="6291" y="6985"/>
                  </a:cubicBezTo>
                  <a:cubicBezTo>
                    <a:pt x="6638" y="6985"/>
                    <a:pt x="6985" y="6851"/>
                    <a:pt x="7252" y="6584"/>
                  </a:cubicBezTo>
                  <a:lnTo>
                    <a:pt x="7285" y="6550"/>
                  </a:lnTo>
                  <a:cubicBezTo>
                    <a:pt x="7307" y="6534"/>
                    <a:pt x="7332" y="6527"/>
                    <a:pt x="7356" y="6527"/>
                  </a:cubicBezTo>
                  <a:cubicBezTo>
                    <a:pt x="7406" y="6527"/>
                    <a:pt x="7452" y="6561"/>
                    <a:pt x="7452" y="6617"/>
                  </a:cubicBezTo>
                  <a:lnTo>
                    <a:pt x="7452" y="6985"/>
                  </a:lnTo>
                  <a:cubicBezTo>
                    <a:pt x="7452" y="7130"/>
                    <a:pt x="7567" y="7223"/>
                    <a:pt x="7689" y="7223"/>
                  </a:cubicBezTo>
                  <a:cubicBezTo>
                    <a:pt x="7722" y="7223"/>
                    <a:pt x="7755" y="7216"/>
                    <a:pt x="7787" y="7202"/>
                  </a:cubicBezTo>
                  <a:lnTo>
                    <a:pt x="8204" y="6985"/>
                  </a:lnTo>
                  <a:cubicBezTo>
                    <a:pt x="8572" y="7018"/>
                    <a:pt x="8856" y="7319"/>
                    <a:pt x="8856" y="7687"/>
                  </a:cubicBezTo>
                  <a:cubicBezTo>
                    <a:pt x="8856" y="8104"/>
                    <a:pt x="8739" y="8505"/>
                    <a:pt x="8505" y="8840"/>
                  </a:cubicBezTo>
                  <a:lnTo>
                    <a:pt x="8488" y="8873"/>
                  </a:lnTo>
                  <a:cubicBezTo>
                    <a:pt x="8455" y="8856"/>
                    <a:pt x="8422" y="8856"/>
                    <a:pt x="8388" y="8856"/>
                  </a:cubicBezTo>
                  <a:lnTo>
                    <a:pt x="8154" y="8856"/>
                  </a:lnTo>
                  <a:cubicBezTo>
                    <a:pt x="7770" y="8856"/>
                    <a:pt x="7452" y="9174"/>
                    <a:pt x="7452" y="9558"/>
                  </a:cubicBezTo>
                  <a:cubicBezTo>
                    <a:pt x="7452" y="9625"/>
                    <a:pt x="7419" y="9692"/>
                    <a:pt x="7369" y="9742"/>
                  </a:cubicBezTo>
                  <a:lnTo>
                    <a:pt x="6801" y="10159"/>
                  </a:lnTo>
                  <a:cubicBezTo>
                    <a:pt x="6634" y="10293"/>
                    <a:pt x="6517" y="10494"/>
                    <a:pt x="6517" y="10711"/>
                  </a:cubicBezTo>
                  <a:lnTo>
                    <a:pt x="6517" y="10945"/>
                  </a:lnTo>
                  <a:lnTo>
                    <a:pt x="6985" y="10945"/>
                  </a:lnTo>
                  <a:lnTo>
                    <a:pt x="6985" y="10711"/>
                  </a:lnTo>
                  <a:cubicBezTo>
                    <a:pt x="6985" y="10644"/>
                    <a:pt x="7018" y="10577"/>
                    <a:pt x="7085" y="10527"/>
                  </a:cubicBezTo>
                  <a:lnTo>
                    <a:pt x="7636" y="10109"/>
                  </a:lnTo>
                  <a:cubicBezTo>
                    <a:pt x="7820" y="9976"/>
                    <a:pt x="7920" y="9775"/>
                    <a:pt x="7920" y="9558"/>
                  </a:cubicBezTo>
                  <a:cubicBezTo>
                    <a:pt x="7920" y="9424"/>
                    <a:pt x="8021" y="9324"/>
                    <a:pt x="8154" y="9324"/>
                  </a:cubicBezTo>
                  <a:lnTo>
                    <a:pt x="8288" y="9324"/>
                  </a:lnTo>
                  <a:lnTo>
                    <a:pt x="8355" y="9391"/>
                  </a:lnTo>
                  <a:cubicBezTo>
                    <a:pt x="8706" y="9742"/>
                    <a:pt x="8706" y="10293"/>
                    <a:pt x="8355" y="10644"/>
                  </a:cubicBezTo>
                  <a:lnTo>
                    <a:pt x="8087" y="10928"/>
                  </a:lnTo>
                  <a:cubicBezTo>
                    <a:pt x="7920" y="11095"/>
                    <a:pt x="7686" y="11179"/>
                    <a:pt x="7452" y="11179"/>
                  </a:cubicBezTo>
                  <a:cubicBezTo>
                    <a:pt x="6934" y="11179"/>
                    <a:pt x="6533" y="11596"/>
                    <a:pt x="6517" y="12114"/>
                  </a:cubicBezTo>
                  <a:lnTo>
                    <a:pt x="6985" y="12114"/>
                  </a:lnTo>
                  <a:cubicBezTo>
                    <a:pt x="6985" y="11864"/>
                    <a:pt x="7202" y="11647"/>
                    <a:pt x="7452" y="11647"/>
                  </a:cubicBezTo>
                  <a:cubicBezTo>
                    <a:pt x="7820" y="11647"/>
                    <a:pt x="8171" y="11513"/>
                    <a:pt x="8422" y="11246"/>
                  </a:cubicBezTo>
                  <a:lnTo>
                    <a:pt x="8689" y="10978"/>
                  </a:lnTo>
                  <a:cubicBezTo>
                    <a:pt x="9173" y="10510"/>
                    <a:pt x="9224" y="9742"/>
                    <a:pt x="8823" y="9207"/>
                  </a:cubicBezTo>
                  <a:lnTo>
                    <a:pt x="8889" y="9090"/>
                  </a:lnTo>
                  <a:cubicBezTo>
                    <a:pt x="9173" y="8672"/>
                    <a:pt x="9324" y="8188"/>
                    <a:pt x="9324" y="7687"/>
                  </a:cubicBezTo>
                  <a:cubicBezTo>
                    <a:pt x="9324" y="7219"/>
                    <a:pt x="9040" y="6784"/>
                    <a:pt x="8605" y="6617"/>
                  </a:cubicBezTo>
                  <a:lnTo>
                    <a:pt x="9708" y="5347"/>
                  </a:lnTo>
                  <a:cubicBezTo>
                    <a:pt x="9997" y="5030"/>
                    <a:pt x="10367" y="4888"/>
                    <a:pt x="10730" y="4888"/>
                  </a:cubicBezTo>
                  <a:close/>
                  <a:moveTo>
                    <a:pt x="5130" y="1"/>
                  </a:moveTo>
                  <a:lnTo>
                    <a:pt x="5130" y="469"/>
                  </a:lnTo>
                  <a:lnTo>
                    <a:pt x="4896" y="469"/>
                  </a:lnTo>
                  <a:cubicBezTo>
                    <a:pt x="4712" y="469"/>
                    <a:pt x="4612" y="652"/>
                    <a:pt x="4679" y="803"/>
                  </a:cubicBezTo>
                  <a:lnTo>
                    <a:pt x="4980" y="1404"/>
                  </a:lnTo>
                  <a:lnTo>
                    <a:pt x="3960" y="1404"/>
                  </a:lnTo>
                  <a:cubicBezTo>
                    <a:pt x="3760" y="1404"/>
                    <a:pt x="3660" y="1621"/>
                    <a:pt x="3777" y="1772"/>
                  </a:cubicBezTo>
                  <a:lnTo>
                    <a:pt x="4061" y="2139"/>
                  </a:lnTo>
                  <a:cubicBezTo>
                    <a:pt x="4311" y="2490"/>
                    <a:pt x="4696" y="2707"/>
                    <a:pt x="5130" y="2774"/>
                  </a:cubicBezTo>
                  <a:lnTo>
                    <a:pt x="5130" y="3259"/>
                  </a:lnTo>
                  <a:lnTo>
                    <a:pt x="4896" y="3259"/>
                  </a:lnTo>
                  <a:cubicBezTo>
                    <a:pt x="4712" y="3259"/>
                    <a:pt x="4612" y="3443"/>
                    <a:pt x="4679" y="3593"/>
                  </a:cubicBezTo>
                  <a:lnTo>
                    <a:pt x="4980" y="4195"/>
                  </a:lnTo>
                  <a:lnTo>
                    <a:pt x="3960" y="4195"/>
                  </a:lnTo>
                  <a:cubicBezTo>
                    <a:pt x="3760" y="4195"/>
                    <a:pt x="3660" y="4412"/>
                    <a:pt x="3777" y="4562"/>
                  </a:cubicBezTo>
                  <a:lnTo>
                    <a:pt x="4061" y="4930"/>
                  </a:lnTo>
                  <a:cubicBezTo>
                    <a:pt x="4311" y="5281"/>
                    <a:pt x="4696" y="5515"/>
                    <a:pt x="5130" y="5581"/>
                  </a:cubicBezTo>
                  <a:lnTo>
                    <a:pt x="5130" y="6066"/>
                  </a:lnTo>
                  <a:cubicBezTo>
                    <a:pt x="4863" y="6116"/>
                    <a:pt x="4662" y="6333"/>
                    <a:pt x="4662" y="6617"/>
                  </a:cubicBezTo>
                  <a:lnTo>
                    <a:pt x="4562" y="6567"/>
                  </a:lnTo>
                  <a:lnTo>
                    <a:pt x="3208" y="5047"/>
                  </a:lnTo>
                  <a:cubicBezTo>
                    <a:pt x="2828" y="4616"/>
                    <a:pt x="2337" y="4423"/>
                    <a:pt x="1853" y="4423"/>
                  </a:cubicBezTo>
                  <a:cubicBezTo>
                    <a:pt x="912" y="4423"/>
                    <a:pt x="0" y="5152"/>
                    <a:pt x="0" y="6266"/>
                  </a:cubicBezTo>
                  <a:lnTo>
                    <a:pt x="0" y="6550"/>
                  </a:lnTo>
                  <a:cubicBezTo>
                    <a:pt x="0" y="7052"/>
                    <a:pt x="184" y="7520"/>
                    <a:pt x="535" y="7854"/>
                  </a:cubicBezTo>
                  <a:lnTo>
                    <a:pt x="1203" y="8522"/>
                  </a:lnTo>
                  <a:cubicBezTo>
                    <a:pt x="1471" y="8789"/>
                    <a:pt x="1638" y="9157"/>
                    <a:pt x="1638" y="9558"/>
                  </a:cubicBezTo>
                  <a:cubicBezTo>
                    <a:pt x="1621" y="10059"/>
                    <a:pt x="1838" y="10544"/>
                    <a:pt x="2189" y="10911"/>
                  </a:cubicBezTo>
                  <a:lnTo>
                    <a:pt x="2373" y="11078"/>
                  </a:lnTo>
                  <a:cubicBezTo>
                    <a:pt x="2640" y="11362"/>
                    <a:pt x="2791" y="11730"/>
                    <a:pt x="2791" y="12114"/>
                  </a:cubicBezTo>
                  <a:lnTo>
                    <a:pt x="2791" y="13100"/>
                  </a:lnTo>
                  <a:cubicBezTo>
                    <a:pt x="2791" y="13916"/>
                    <a:pt x="3456" y="14441"/>
                    <a:pt x="4142" y="14441"/>
                  </a:cubicBezTo>
                  <a:cubicBezTo>
                    <a:pt x="4510" y="14441"/>
                    <a:pt x="4883" y="14291"/>
                    <a:pt x="5163" y="13952"/>
                  </a:cubicBezTo>
                  <a:lnTo>
                    <a:pt x="5698" y="13317"/>
                  </a:lnTo>
                  <a:cubicBezTo>
                    <a:pt x="5857" y="13134"/>
                    <a:pt x="6074" y="13042"/>
                    <a:pt x="6289" y="13042"/>
                  </a:cubicBezTo>
                  <a:cubicBezTo>
                    <a:pt x="6504" y="13042"/>
                    <a:pt x="6717" y="13134"/>
                    <a:pt x="6868" y="13317"/>
                  </a:cubicBezTo>
                  <a:lnTo>
                    <a:pt x="7402" y="13969"/>
                  </a:lnTo>
                  <a:cubicBezTo>
                    <a:pt x="7686" y="14299"/>
                    <a:pt x="8059" y="14446"/>
                    <a:pt x="8426" y="14446"/>
                  </a:cubicBezTo>
                  <a:cubicBezTo>
                    <a:pt x="9120" y="14446"/>
                    <a:pt x="9792" y="13920"/>
                    <a:pt x="9792" y="13100"/>
                  </a:cubicBezTo>
                  <a:lnTo>
                    <a:pt x="9792" y="12114"/>
                  </a:lnTo>
                  <a:cubicBezTo>
                    <a:pt x="9775" y="11730"/>
                    <a:pt x="9942" y="11362"/>
                    <a:pt x="10209" y="11078"/>
                  </a:cubicBezTo>
                  <a:lnTo>
                    <a:pt x="10393" y="10911"/>
                  </a:lnTo>
                  <a:cubicBezTo>
                    <a:pt x="10744" y="10544"/>
                    <a:pt x="10945" y="10059"/>
                    <a:pt x="10945" y="9558"/>
                  </a:cubicBezTo>
                  <a:cubicBezTo>
                    <a:pt x="10945" y="9174"/>
                    <a:pt x="11095" y="8789"/>
                    <a:pt x="11379" y="8522"/>
                  </a:cubicBezTo>
                  <a:lnTo>
                    <a:pt x="12047" y="7854"/>
                  </a:lnTo>
                  <a:cubicBezTo>
                    <a:pt x="12381" y="7520"/>
                    <a:pt x="12582" y="7052"/>
                    <a:pt x="12582" y="6550"/>
                  </a:cubicBezTo>
                  <a:lnTo>
                    <a:pt x="12582" y="6266"/>
                  </a:lnTo>
                  <a:cubicBezTo>
                    <a:pt x="12582" y="5247"/>
                    <a:pt x="11763" y="4428"/>
                    <a:pt x="10744" y="4428"/>
                  </a:cubicBezTo>
                  <a:cubicBezTo>
                    <a:pt x="10209" y="4428"/>
                    <a:pt x="9708" y="4646"/>
                    <a:pt x="9374" y="5047"/>
                  </a:cubicBezTo>
                  <a:lnTo>
                    <a:pt x="8004" y="6567"/>
                  </a:lnTo>
                  <a:lnTo>
                    <a:pt x="7920" y="6617"/>
                  </a:lnTo>
                  <a:cubicBezTo>
                    <a:pt x="7920" y="6350"/>
                    <a:pt x="7720" y="6116"/>
                    <a:pt x="7452" y="6066"/>
                  </a:cubicBezTo>
                  <a:lnTo>
                    <a:pt x="7452" y="5581"/>
                  </a:lnTo>
                  <a:cubicBezTo>
                    <a:pt x="7887" y="5515"/>
                    <a:pt x="8271" y="5281"/>
                    <a:pt x="8522" y="4946"/>
                  </a:cubicBezTo>
                  <a:lnTo>
                    <a:pt x="8806" y="4562"/>
                  </a:lnTo>
                  <a:cubicBezTo>
                    <a:pt x="8923" y="4412"/>
                    <a:pt x="8806" y="4195"/>
                    <a:pt x="8622" y="4195"/>
                  </a:cubicBezTo>
                  <a:lnTo>
                    <a:pt x="7603" y="4195"/>
                  </a:lnTo>
                  <a:lnTo>
                    <a:pt x="7904" y="3593"/>
                  </a:lnTo>
                  <a:cubicBezTo>
                    <a:pt x="7970" y="3443"/>
                    <a:pt x="7870" y="3259"/>
                    <a:pt x="7686" y="3259"/>
                  </a:cubicBezTo>
                  <a:lnTo>
                    <a:pt x="7452" y="3259"/>
                  </a:lnTo>
                  <a:lnTo>
                    <a:pt x="7452" y="2774"/>
                  </a:lnTo>
                  <a:cubicBezTo>
                    <a:pt x="7887" y="2707"/>
                    <a:pt x="8271" y="2490"/>
                    <a:pt x="8522" y="2139"/>
                  </a:cubicBezTo>
                  <a:lnTo>
                    <a:pt x="8806" y="1772"/>
                  </a:lnTo>
                  <a:cubicBezTo>
                    <a:pt x="8923" y="1621"/>
                    <a:pt x="8806" y="1404"/>
                    <a:pt x="8622" y="1404"/>
                  </a:cubicBezTo>
                  <a:lnTo>
                    <a:pt x="7603" y="1404"/>
                  </a:lnTo>
                  <a:lnTo>
                    <a:pt x="7904" y="803"/>
                  </a:lnTo>
                  <a:cubicBezTo>
                    <a:pt x="7970" y="652"/>
                    <a:pt x="7853" y="469"/>
                    <a:pt x="7686" y="469"/>
                  </a:cubicBezTo>
                  <a:lnTo>
                    <a:pt x="7452" y="469"/>
                  </a:lnTo>
                  <a:lnTo>
                    <a:pt x="7452" y="1"/>
                  </a:lnTo>
                  <a:lnTo>
                    <a:pt x="6985" y="1"/>
                  </a:lnTo>
                  <a:lnTo>
                    <a:pt x="6985" y="469"/>
                  </a:lnTo>
                  <a:lnTo>
                    <a:pt x="5598" y="469"/>
                  </a:lnTo>
                  <a:lnTo>
                    <a:pt x="5598"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grpSp>
        <p:nvGrpSpPr>
          <p:cNvPr id="108" name="Google Shape;820;p45">
            <a:extLst>
              <a:ext uri="{FF2B5EF4-FFF2-40B4-BE49-F238E27FC236}">
                <a16:creationId xmlns:a16="http://schemas.microsoft.com/office/drawing/2014/main" id="{BFE518A1-1C59-4DCC-818D-C9FF67790753}"/>
              </a:ext>
            </a:extLst>
          </p:cNvPr>
          <p:cNvGrpSpPr/>
          <p:nvPr/>
        </p:nvGrpSpPr>
        <p:grpSpPr>
          <a:xfrm>
            <a:off x="6372326" y="2175278"/>
            <a:ext cx="422547" cy="476103"/>
            <a:chOff x="1728771" y="1371106"/>
            <a:chExt cx="422547" cy="476103"/>
          </a:xfrm>
        </p:grpSpPr>
        <p:sp>
          <p:nvSpPr>
            <p:cNvPr id="109" name="Google Shape;821;p45">
              <a:extLst>
                <a:ext uri="{FF2B5EF4-FFF2-40B4-BE49-F238E27FC236}">
                  <a16:creationId xmlns:a16="http://schemas.microsoft.com/office/drawing/2014/main" id="{F1806A2C-5127-4838-BDB1-2F69A8DAF547}"/>
                </a:ext>
              </a:extLst>
            </p:cNvPr>
            <p:cNvSpPr/>
            <p:nvPr/>
          </p:nvSpPr>
          <p:spPr>
            <a:xfrm>
              <a:off x="1728771" y="1493730"/>
              <a:ext cx="283867" cy="207299"/>
            </a:xfrm>
            <a:custGeom>
              <a:avLst/>
              <a:gdLst/>
              <a:ahLst/>
              <a:cxnLst/>
              <a:rect l="l" t="t" r="r" b="b"/>
              <a:pathLst>
                <a:path w="8857" h="6468" extrusionOk="0">
                  <a:moveTo>
                    <a:pt x="6951" y="1"/>
                  </a:moveTo>
                  <a:lnTo>
                    <a:pt x="6617" y="135"/>
                  </a:lnTo>
                  <a:cubicBezTo>
                    <a:pt x="5782" y="502"/>
                    <a:pt x="5147" y="1254"/>
                    <a:pt x="4946" y="2156"/>
                  </a:cubicBezTo>
                  <a:lnTo>
                    <a:pt x="4796" y="2875"/>
                  </a:lnTo>
                  <a:lnTo>
                    <a:pt x="4779" y="2958"/>
                  </a:lnTo>
                  <a:cubicBezTo>
                    <a:pt x="4612" y="3008"/>
                    <a:pt x="4462" y="3059"/>
                    <a:pt x="4311" y="3125"/>
                  </a:cubicBezTo>
                  <a:cubicBezTo>
                    <a:pt x="3526" y="3443"/>
                    <a:pt x="2674" y="3593"/>
                    <a:pt x="1822" y="3593"/>
                  </a:cubicBezTo>
                  <a:lnTo>
                    <a:pt x="1" y="3593"/>
                  </a:lnTo>
                  <a:lnTo>
                    <a:pt x="1" y="4562"/>
                  </a:lnTo>
                  <a:lnTo>
                    <a:pt x="2390" y="4562"/>
                  </a:lnTo>
                  <a:lnTo>
                    <a:pt x="3877" y="5398"/>
                  </a:lnTo>
                  <a:cubicBezTo>
                    <a:pt x="5097" y="6100"/>
                    <a:pt x="6500" y="6467"/>
                    <a:pt x="7920" y="6467"/>
                  </a:cubicBezTo>
                  <a:lnTo>
                    <a:pt x="8856" y="6467"/>
                  </a:lnTo>
                  <a:lnTo>
                    <a:pt x="8856" y="5515"/>
                  </a:lnTo>
                  <a:lnTo>
                    <a:pt x="8405" y="5515"/>
                  </a:lnTo>
                  <a:cubicBezTo>
                    <a:pt x="6834" y="5515"/>
                    <a:pt x="5297" y="5114"/>
                    <a:pt x="3910" y="4362"/>
                  </a:cubicBezTo>
                  <a:cubicBezTo>
                    <a:pt x="4194" y="4295"/>
                    <a:pt x="4478" y="4211"/>
                    <a:pt x="4746" y="4094"/>
                  </a:cubicBezTo>
                  <a:lnTo>
                    <a:pt x="4829" y="4061"/>
                  </a:lnTo>
                  <a:cubicBezTo>
                    <a:pt x="5598" y="3760"/>
                    <a:pt x="6417" y="3593"/>
                    <a:pt x="7235" y="3593"/>
                  </a:cubicBezTo>
                  <a:lnTo>
                    <a:pt x="7904" y="3593"/>
                  </a:lnTo>
                  <a:lnTo>
                    <a:pt x="7185" y="2641"/>
                  </a:lnTo>
                  <a:lnTo>
                    <a:pt x="6801" y="2641"/>
                  </a:lnTo>
                  <a:cubicBezTo>
                    <a:pt x="6450" y="2641"/>
                    <a:pt x="6082" y="2674"/>
                    <a:pt x="5732" y="2724"/>
                  </a:cubicBezTo>
                  <a:lnTo>
                    <a:pt x="5748" y="2641"/>
                  </a:lnTo>
                  <a:lnTo>
                    <a:pt x="5782" y="2474"/>
                  </a:lnTo>
                  <a:cubicBezTo>
                    <a:pt x="5915" y="1822"/>
                    <a:pt x="6333" y="1271"/>
                    <a:pt x="6935" y="970"/>
                  </a:cubicBezTo>
                  <a:lnTo>
                    <a:pt x="6951" y="970"/>
                  </a:lnTo>
                  <a:lnTo>
                    <a:pt x="6951"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10" name="Google Shape;822;p45">
              <a:extLst>
                <a:ext uri="{FF2B5EF4-FFF2-40B4-BE49-F238E27FC236}">
                  <a16:creationId xmlns:a16="http://schemas.microsoft.com/office/drawing/2014/main" id="{B8CFD9BE-E6E9-4CEF-B6A1-C0F52D353ABB}"/>
                </a:ext>
              </a:extLst>
            </p:cNvPr>
            <p:cNvSpPr/>
            <p:nvPr/>
          </p:nvSpPr>
          <p:spPr>
            <a:xfrm>
              <a:off x="2012606" y="1401650"/>
              <a:ext cx="107656" cy="107656"/>
            </a:xfrm>
            <a:custGeom>
              <a:avLst/>
              <a:gdLst/>
              <a:ahLst/>
              <a:cxnLst/>
              <a:rect l="l" t="t" r="r" b="b"/>
              <a:pathLst>
                <a:path w="3359" h="3359" extrusionOk="0">
                  <a:moveTo>
                    <a:pt x="0" y="0"/>
                  </a:moveTo>
                  <a:lnTo>
                    <a:pt x="0" y="485"/>
                  </a:lnTo>
                  <a:cubicBezTo>
                    <a:pt x="1587" y="485"/>
                    <a:pt x="2874" y="1771"/>
                    <a:pt x="2891" y="3358"/>
                  </a:cubicBezTo>
                  <a:lnTo>
                    <a:pt x="3358" y="3358"/>
                  </a:lnTo>
                  <a:cubicBezTo>
                    <a:pt x="3358" y="1504"/>
                    <a:pt x="1855" y="0"/>
                    <a:pt x="0"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11" name="Google Shape;823;p45">
              <a:extLst>
                <a:ext uri="{FF2B5EF4-FFF2-40B4-BE49-F238E27FC236}">
                  <a16:creationId xmlns:a16="http://schemas.microsoft.com/office/drawing/2014/main" id="{61EAA2E2-7247-4EEE-B9EC-D29274DFDF6D}"/>
                </a:ext>
              </a:extLst>
            </p:cNvPr>
            <p:cNvSpPr/>
            <p:nvPr/>
          </p:nvSpPr>
          <p:spPr>
            <a:xfrm>
              <a:off x="1979915" y="1402708"/>
              <a:ext cx="18781" cy="18781"/>
            </a:xfrm>
            <a:custGeom>
              <a:avLst/>
              <a:gdLst/>
              <a:ahLst/>
              <a:cxnLst/>
              <a:rect l="l" t="t" r="r" b="b"/>
              <a:pathLst>
                <a:path w="586" h="586" extrusionOk="0">
                  <a:moveTo>
                    <a:pt x="519" y="0"/>
                  </a:moveTo>
                  <a:cubicBezTo>
                    <a:pt x="335" y="34"/>
                    <a:pt x="168" y="84"/>
                    <a:pt x="1" y="134"/>
                  </a:cubicBezTo>
                  <a:lnTo>
                    <a:pt x="135" y="585"/>
                  </a:lnTo>
                  <a:cubicBezTo>
                    <a:pt x="285" y="535"/>
                    <a:pt x="435" y="502"/>
                    <a:pt x="586" y="485"/>
                  </a:cubicBezTo>
                  <a:lnTo>
                    <a:pt x="519"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12" name="Google Shape;824;p45">
              <a:extLst>
                <a:ext uri="{FF2B5EF4-FFF2-40B4-BE49-F238E27FC236}">
                  <a16:creationId xmlns:a16="http://schemas.microsoft.com/office/drawing/2014/main" id="{17A47510-E4AF-485F-872D-6858F80800A1}"/>
                </a:ext>
              </a:extLst>
            </p:cNvPr>
            <p:cNvSpPr/>
            <p:nvPr/>
          </p:nvSpPr>
          <p:spPr>
            <a:xfrm>
              <a:off x="1728771" y="1371106"/>
              <a:ext cx="422547" cy="476103"/>
            </a:xfrm>
            <a:custGeom>
              <a:avLst/>
              <a:gdLst/>
              <a:ahLst/>
              <a:cxnLst/>
              <a:rect l="l" t="t" r="r" b="b"/>
              <a:pathLst>
                <a:path w="13184" h="14855" extrusionOk="0">
                  <a:moveTo>
                    <a:pt x="6717" y="5230"/>
                  </a:moveTo>
                  <a:cubicBezTo>
                    <a:pt x="6717" y="5565"/>
                    <a:pt x="6767" y="5899"/>
                    <a:pt x="6884" y="6233"/>
                  </a:cubicBezTo>
                  <a:lnTo>
                    <a:pt x="6801" y="6233"/>
                  </a:lnTo>
                  <a:cubicBezTo>
                    <a:pt x="6550" y="6233"/>
                    <a:pt x="6283" y="6250"/>
                    <a:pt x="6032" y="6266"/>
                  </a:cubicBezTo>
                  <a:cubicBezTo>
                    <a:pt x="6133" y="5849"/>
                    <a:pt x="6366" y="5481"/>
                    <a:pt x="6717" y="5230"/>
                  </a:cubicBezTo>
                  <a:close/>
                  <a:moveTo>
                    <a:pt x="6701" y="4194"/>
                  </a:moveTo>
                  <a:lnTo>
                    <a:pt x="6701" y="4646"/>
                  </a:lnTo>
                  <a:cubicBezTo>
                    <a:pt x="6099" y="4996"/>
                    <a:pt x="5681" y="5581"/>
                    <a:pt x="5548" y="6250"/>
                  </a:cubicBezTo>
                  <a:lnTo>
                    <a:pt x="5531" y="6350"/>
                  </a:lnTo>
                  <a:cubicBezTo>
                    <a:pt x="5381" y="6367"/>
                    <a:pt x="5230" y="6400"/>
                    <a:pt x="5097" y="6433"/>
                  </a:cubicBezTo>
                  <a:lnTo>
                    <a:pt x="5180" y="6032"/>
                  </a:lnTo>
                  <a:cubicBezTo>
                    <a:pt x="5364" y="5214"/>
                    <a:pt x="5932" y="4529"/>
                    <a:pt x="6701" y="4194"/>
                  </a:cubicBezTo>
                  <a:close/>
                  <a:moveTo>
                    <a:pt x="5648" y="7870"/>
                  </a:moveTo>
                  <a:cubicBezTo>
                    <a:pt x="5732" y="7971"/>
                    <a:pt x="5798" y="8054"/>
                    <a:pt x="5882" y="8138"/>
                  </a:cubicBezTo>
                  <a:lnTo>
                    <a:pt x="5999" y="8255"/>
                  </a:lnTo>
                  <a:cubicBezTo>
                    <a:pt x="6183" y="8455"/>
                    <a:pt x="6366" y="8672"/>
                    <a:pt x="6517" y="8906"/>
                  </a:cubicBezTo>
                  <a:cubicBezTo>
                    <a:pt x="5849" y="8756"/>
                    <a:pt x="5180" y="8539"/>
                    <a:pt x="4562" y="8255"/>
                  </a:cubicBezTo>
                  <a:cubicBezTo>
                    <a:pt x="4646" y="8221"/>
                    <a:pt x="4746" y="8188"/>
                    <a:pt x="4846" y="8138"/>
                  </a:cubicBezTo>
                  <a:lnTo>
                    <a:pt x="4913" y="8104"/>
                  </a:lnTo>
                  <a:cubicBezTo>
                    <a:pt x="5163" y="8021"/>
                    <a:pt x="5397" y="7937"/>
                    <a:pt x="5648" y="7870"/>
                  </a:cubicBezTo>
                  <a:close/>
                  <a:moveTo>
                    <a:pt x="7803" y="7670"/>
                  </a:moveTo>
                  <a:cubicBezTo>
                    <a:pt x="8188" y="8054"/>
                    <a:pt x="8455" y="8555"/>
                    <a:pt x="8572" y="9107"/>
                  </a:cubicBezTo>
                  <a:lnTo>
                    <a:pt x="8405" y="9107"/>
                  </a:lnTo>
                  <a:cubicBezTo>
                    <a:pt x="7987" y="9107"/>
                    <a:pt x="7553" y="9073"/>
                    <a:pt x="7135" y="9007"/>
                  </a:cubicBezTo>
                  <a:cubicBezTo>
                    <a:pt x="6935" y="8606"/>
                    <a:pt x="6651" y="8238"/>
                    <a:pt x="6333" y="7904"/>
                  </a:cubicBezTo>
                  <a:lnTo>
                    <a:pt x="6216" y="7804"/>
                  </a:lnTo>
                  <a:cubicBezTo>
                    <a:pt x="6216" y="7787"/>
                    <a:pt x="6199" y="7770"/>
                    <a:pt x="6183" y="7753"/>
                  </a:cubicBezTo>
                  <a:cubicBezTo>
                    <a:pt x="6534" y="7703"/>
                    <a:pt x="6884" y="7670"/>
                    <a:pt x="7235" y="7670"/>
                  </a:cubicBezTo>
                  <a:close/>
                  <a:moveTo>
                    <a:pt x="3894" y="8438"/>
                  </a:moveTo>
                  <a:cubicBezTo>
                    <a:pt x="5280" y="9190"/>
                    <a:pt x="6834" y="9575"/>
                    <a:pt x="8405" y="9575"/>
                  </a:cubicBezTo>
                  <a:lnTo>
                    <a:pt x="8622" y="9575"/>
                  </a:lnTo>
                  <a:cubicBezTo>
                    <a:pt x="8622" y="9608"/>
                    <a:pt x="8622" y="9641"/>
                    <a:pt x="8622" y="9675"/>
                  </a:cubicBezTo>
                  <a:lnTo>
                    <a:pt x="8622" y="10059"/>
                  </a:lnTo>
                  <a:lnTo>
                    <a:pt x="7920" y="10059"/>
                  </a:lnTo>
                  <a:cubicBezTo>
                    <a:pt x="6534" y="10059"/>
                    <a:pt x="5180" y="9708"/>
                    <a:pt x="3994" y="9023"/>
                  </a:cubicBezTo>
                  <a:lnTo>
                    <a:pt x="3192" y="8572"/>
                  </a:lnTo>
                  <a:cubicBezTo>
                    <a:pt x="3426" y="8539"/>
                    <a:pt x="3660" y="8489"/>
                    <a:pt x="3894" y="8438"/>
                  </a:cubicBezTo>
                  <a:close/>
                  <a:moveTo>
                    <a:pt x="8876" y="485"/>
                  </a:moveTo>
                  <a:cubicBezTo>
                    <a:pt x="8897" y="485"/>
                    <a:pt x="8918" y="485"/>
                    <a:pt x="8940" y="485"/>
                  </a:cubicBezTo>
                  <a:cubicBezTo>
                    <a:pt x="11028" y="519"/>
                    <a:pt x="12682" y="2223"/>
                    <a:pt x="12699" y="4311"/>
                  </a:cubicBezTo>
                  <a:lnTo>
                    <a:pt x="12699" y="9107"/>
                  </a:lnTo>
                  <a:cubicBezTo>
                    <a:pt x="12699" y="10878"/>
                    <a:pt x="11997" y="12582"/>
                    <a:pt x="10727" y="13852"/>
                  </a:cubicBezTo>
                  <a:lnTo>
                    <a:pt x="10694" y="13885"/>
                  </a:lnTo>
                  <a:cubicBezTo>
                    <a:pt x="10377" y="14203"/>
                    <a:pt x="9959" y="14370"/>
                    <a:pt x="9508" y="14370"/>
                  </a:cubicBezTo>
                  <a:lnTo>
                    <a:pt x="9341" y="14370"/>
                  </a:lnTo>
                  <a:cubicBezTo>
                    <a:pt x="8422" y="14370"/>
                    <a:pt x="7670" y="13618"/>
                    <a:pt x="7670" y="12699"/>
                  </a:cubicBezTo>
                  <a:lnTo>
                    <a:pt x="7670" y="11129"/>
                  </a:lnTo>
                  <a:cubicBezTo>
                    <a:pt x="7670" y="10928"/>
                    <a:pt x="7653" y="10728"/>
                    <a:pt x="7620" y="10527"/>
                  </a:cubicBezTo>
                  <a:cubicBezTo>
                    <a:pt x="7720" y="10527"/>
                    <a:pt x="7820" y="10544"/>
                    <a:pt x="7920" y="10544"/>
                  </a:cubicBezTo>
                  <a:lnTo>
                    <a:pt x="8622" y="10544"/>
                  </a:lnTo>
                  <a:lnTo>
                    <a:pt x="8622" y="11012"/>
                  </a:lnTo>
                  <a:lnTo>
                    <a:pt x="9107" y="11012"/>
                  </a:lnTo>
                  <a:lnTo>
                    <a:pt x="9107" y="9675"/>
                  </a:lnTo>
                  <a:cubicBezTo>
                    <a:pt x="9107" y="8789"/>
                    <a:pt x="8756" y="7937"/>
                    <a:pt x="8121" y="7302"/>
                  </a:cubicBezTo>
                  <a:lnTo>
                    <a:pt x="8021" y="7202"/>
                  </a:lnTo>
                  <a:cubicBezTo>
                    <a:pt x="7486" y="6667"/>
                    <a:pt x="7185" y="5932"/>
                    <a:pt x="7185" y="5180"/>
                  </a:cubicBezTo>
                  <a:lnTo>
                    <a:pt x="7185" y="3359"/>
                  </a:lnTo>
                  <a:lnTo>
                    <a:pt x="6701" y="3359"/>
                  </a:lnTo>
                  <a:lnTo>
                    <a:pt x="6701" y="3677"/>
                  </a:lnTo>
                  <a:lnTo>
                    <a:pt x="6534" y="3743"/>
                  </a:lnTo>
                  <a:cubicBezTo>
                    <a:pt x="5899" y="4027"/>
                    <a:pt x="5364" y="4495"/>
                    <a:pt x="5030" y="5113"/>
                  </a:cubicBezTo>
                  <a:cubicBezTo>
                    <a:pt x="5030" y="5047"/>
                    <a:pt x="5030" y="4980"/>
                    <a:pt x="5030" y="4913"/>
                  </a:cubicBezTo>
                  <a:lnTo>
                    <a:pt x="5030" y="4412"/>
                  </a:lnTo>
                  <a:cubicBezTo>
                    <a:pt x="5030" y="3342"/>
                    <a:pt x="5464" y="2323"/>
                    <a:pt x="6233" y="1571"/>
                  </a:cubicBezTo>
                  <a:cubicBezTo>
                    <a:pt x="6936" y="868"/>
                    <a:pt x="7880" y="485"/>
                    <a:pt x="8876" y="485"/>
                  </a:cubicBezTo>
                  <a:close/>
                  <a:moveTo>
                    <a:pt x="8873" y="1"/>
                  </a:moveTo>
                  <a:cubicBezTo>
                    <a:pt x="7753" y="1"/>
                    <a:pt x="6684" y="435"/>
                    <a:pt x="5899" y="1237"/>
                  </a:cubicBezTo>
                  <a:cubicBezTo>
                    <a:pt x="5047" y="2073"/>
                    <a:pt x="4562" y="3225"/>
                    <a:pt x="4545" y="4412"/>
                  </a:cubicBezTo>
                  <a:lnTo>
                    <a:pt x="4545" y="4913"/>
                  </a:lnTo>
                  <a:cubicBezTo>
                    <a:pt x="4545" y="5297"/>
                    <a:pt x="4595" y="5682"/>
                    <a:pt x="4696" y="6049"/>
                  </a:cubicBezTo>
                  <a:lnTo>
                    <a:pt x="4562" y="6601"/>
                  </a:lnTo>
                  <a:cubicBezTo>
                    <a:pt x="4445" y="6634"/>
                    <a:pt x="4328" y="6684"/>
                    <a:pt x="4228" y="6717"/>
                  </a:cubicBezTo>
                  <a:cubicBezTo>
                    <a:pt x="3459" y="7035"/>
                    <a:pt x="2640" y="7185"/>
                    <a:pt x="1822" y="7185"/>
                  </a:cubicBezTo>
                  <a:lnTo>
                    <a:pt x="1" y="7185"/>
                  </a:lnTo>
                  <a:lnTo>
                    <a:pt x="1" y="7670"/>
                  </a:lnTo>
                  <a:lnTo>
                    <a:pt x="1822" y="7670"/>
                  </a:lnTo>
                  <a:cubicBezTo>
                    <a:pt x="2707" y="7670"/>
                    <a:pt x="3576" y="7503"/>
                    <a:pt x="4395" y="7169"/>
                  </a:cubicBezTo>
                  <a:cubicBezTo>
                    <a:pt x="5163" y="6868"/>
                    <a:pt x="5982" y="6701"/>
                    <a:pt x="6801" y="6701"/>
                  </a:cubicBezTo>
                  <a:lnTo>
                    <a:pt x="7068" y="6701"/>
                  </a:lnTo>
                  <a:cubicBezTo>
                    <a:pt x="7169" y="6868"/>
                    <a:pt x="7269" y="7035"/>
                    <a:pt x="7386" y="7185"/>
                  </a:cubicBezTo>
                  <a:lnTo>
                    <a:pt x="7235" y="7185"/>
                  </a:lnTo>
                  <a:cubicBezTo>
                    <a:pt x="6383" y="7185"/>
                    <a:pt x="5531" y="7352"/>
                    <a:pt x="4746" y="7670"/>
                  </a:cubicBezTo>
                  <a:lnTo>
                    <a:pt x="4662" y="7703"/>
                  </a:lnTo>
                  <a:cubicBezTo>
                    <a:pt x="3927" y="7987"/>
                    <a:pt x="3142" y="8138"/>
                    <a:pt x="2340" y="8138"/>
                  </a:cubicBezTo>
                  <a:lnTo>
                    <a:pt x="1" y="8138"/>
                  </a:lnTo>
                  <a:lnTo>
                    <a:pt x="1" y="8622"/>
                  </a:lnTo>
                  <a:lnTo>
                    <a:pt x="2323" y="8622"/>
                  </a:lnTo>
                  <a:lnTo>
                    <a:pt x="3743" y="9441"/>
                  </a:lnTo>
                  <a:cubicBezTo>
                    <a:pt x="4796" y="10026"/>
                    <a:pt x="5949" y="10393"/>
                    <a:pt x="7135" y="10494"/>
                  </a:cubicBezTo>
                  <a:cubicBezTo>
                    <a:pt x="7169" y="10711"/>
                    <a:pt x="7185" y="10911"/>
                    <a:pt x="7185" y="11129"/>
                  </a:cubicBezTo>
                  <a:lnTo>
                    <a:pt x="7185" y="12699"/>
                  </a:lnTo>
                  <a:cubicBezTo>
                    <a:pt x="7185" y="13885"/>
                    <a:pt x="8154" y="14855"/>
                    <a:pt x="9341" y="14855"/>
                  </a:cubicBezTo>
                  <a:lnTo>
                    <a:pt x="9508" y="14855"/>
                  </a:lnTo>
                  <a:cubicBezTo>
                    <a:pt x="10076" y="14855"/>
                    <a:pt x="10627" y="14637"/>
                    <a:pt x="11028" y="14220"/>
                  </a:cubicBezTo>
                  <a:lnTo>
                    <a:pt x="11078" y="14186"/>
                  </a:lnTo>
                  <a:cubicBezTo>
                    <a:pt x="12432" y="12833"/>
                    <a:pt x="13184" y="11012"/>
                    <a:pt x="13184" y="9107"/>
                  </a:cubicBezTo>
                  <a:lnTo>
                    <a:pt x="13184" y="4311"/>
                  </a:lnTo>
                  <a:cubicBezTo>
                    <a:pt x="13167" y="1972"/>
                    <a:pt x="11296" y="51"/>
                    <a:pt x="8940"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grpSp>
        <p:nvGrpSpPr>
          <p:cNvPr id="117" name="Google Shape;1304;p51">
            <a:extLst>
              <a:ext uri="{FF2B5EF4-FFF2-40B4-BE49-F238E27FC236}">
                <a16:creationId xmlns:a16="http://schemas.microsoft.com/office/drawing/2014/main" id="{802B95B2-0395-4205-9D63-423B786B11EC}"/>
              </a:ext>
            </a:extLst>
          </p:cNvPr>
          <p:cNvGrpSpPr/>
          <p:nvPr/>
        </p:nvGrpSpPr>
        <p:grpSpPr>
          <a:xfrm rot="10312717">
            <a:off x="5583329" y="2337334"/>
            <a:ext cx="385300" cy="2382757"/>
            <a:chOff x="1932519" y="1192092"/>
            <a:chExt cx="404538" cy="2862233"/>
          </a:xfrm>
        </p:grpSpPr>
        <p:sp>
          <p:nvSpPr>
            <p:cNvPr id="118" name="Google Shape;1305;p51">
              <a:extLst>
                <a:ext uri="{FF2B5EF4-FFF2-40B4-BE49-F238E27FC236}">
                  <a16:creationId xmlns:a16="http://schemas.microsoft.com/office/drawing/2014/main" id="{0ADF97B0-42D5-42D8-A70F-A115FED56294}"/>
                </a:ext>
              </a:extLst>
            </p:cNvPr>
            <p:cNvSpPr/>
            <p:nvPr/>
          </p:nvSpPr>
          <p:spPr>
            <a:xfrm>
              <a:off x="1932519" y="1192092"/>
              <a:ext cx="404538" cy="2862233"/>
            </a:xfrm>
            <a:custGeom>
              <a:avLst/>
              <a:gdLst/>
              <a:ahLst/>
              <a:cxnLst/>
              <a:rect l="l" t="t" r="r" b="b"/>
              <a:pathLst>
                <a:path w="26462" h="187227" extrusionOk="0">
                  <a:moveTo>
                    <a:pt x="13231" y="0"/>
                  </a:moveTo>
                  <a:cubicBezTo>
                    <a:pt x="11496" y="0"/>
                    <a:pt x="9762" y="1150"/>
                    <a:pt x="9762" y="3449"/>
                  </a:cubicBezTo>
                  <a:lnTo>
                    <a:pt x="9762" y="11678"/>
                  </a:lnTo>
                  <a:cubicBezTo>
                    <a:pt x="9520" y="18212"/>
                    <a:pt x="9842" y="30233"/>
                    <a:pt x="9842" y="56049"/>
                  </a:cubicBezTo>
                  <a:cubicBezTo>
                    <a:pt x="9842" y="67585"/>
                    <a:pt x="0" y="85495"/>
                    <a:pt x="0" y="95338"/>
                  </a:cubicBezTo>
                  <a:lnTo>
                    <a:pt x="0" y="180853"/>
                  </a:lnTo>
                  <a:cubicBezTo>
                    <a:pt x="0" y="184402"/>
                    <a:pt x="2824" y="187226"/>
                    <a:pt x="6293" y="187226"/>
                  </a:cubicBezTo>
                  <a:lnTo>
                    <a:pt x="20169" y="187226"/>
                  </a:lnTo>
                  <a:cubicBezTo>
                    <a:pt x="23638" y="187226"/>
                    <a:pt x="26461" y="184402"/>
                    <a:pt x="26461" y="180853"/>
                  </a:cubicBezTo>
                  <a:lnTo>
                    <a:pt x="26461" y="95338"/>
                  </a:lnTo>
                  <a:cubicBezTo>
                    <a:pt x="26461" y="79848"/>
                    <a:pt x="17668" y="67424"/>
                    <a:pt x="17668" y="55565"/>
                  </a:cubicBezTo>
                  <a:cubicBezTo>
                    <a:pt x="17668" y="30152"/>
                    <a:pt x="16700" y="12404"/>
                    <a:pt x="16700" y="12404"/>
                  </a:cubicBezTo>
                  <a:lnTo>
                    <a:pt x="16700" y="3449"/>
                  </a:lnTo>
                  <a:cubicBezTo>
                    <a:pt x="16700" y="1150"/>
                    <a:pt x="14965" y="0"/>
                    <a:pt x="13231" y="0"/>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19" name="Google Shape;1306;p51">
              <a:extLst>
                <a:ext uri="{FF2B5EF4-FFF2-40B4-BE49-F238E27FC236}">
                  <a16:creationId xmlns:a16="http://schemas.microsoft.com/office/drawing/2014/main" id="{F04F0EA0-166D-4097-8CE2-CA2F96C0944C}"/>
                </a:ext>
              </a:extLst>
            </p:cNvPr>
            <p:cNvSpPr/>
            <p:nvPr/>
          </p:nvSpPr>
          <p:spPr>
            <a:xfrm>
              <a:off x="2081740" y="1192092"/>
              <a:ext cx="106080" cy="167429"/>
            </a:xfrm>
            <a:custGeom>
              <a:avLst/>
              <a:gdLst/>
              <a:ahLst/>
              <a:cxnLst/>
              <a:rect l="l" t="t" r="r" b="b"/>
              <a:pathLst>
                <a:path w="6939" h="10952" extrusionOk="0">
                  <a:moveTo>
                    <a:pt x="3470" y="0"/>
                  </a:moveTo>
                  <a:cubicBezTo>
                    <a:pt x="1735" y="0"/>
                    <a:pt x="1" y="1150"/>
                    <a:pt x="1" y="3449"/>
                  </a:cubicBezTo>
                  <a:lnTo>
                    <a:pt x="1" y="10952"/>
                  </a:lnTo>
                  <a:lnTo>
                    <a:pt x="6939" y="10952"/>
                  </a:lnTo>
                  <a:lnTo>
                    <a:pt x="6939" y="3449"/>
                  </a:lnTo>
                  <a:cubicBezTo>
                    <a:pt x="6939" y="1150"/>
                    <a:pt x="5204" y="0"/>
                    <a:pt x="3470"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20" name="Google Shape;1307;p51">
              <a:extLst>
                <a:ext uri="{FF2B5EF4-FFF2-40B4-BE49-F238E27FC236}">
                  <a16:creationId xmlns:a16="http://schemas.microsoft.com/office/drawing/2014/main" id="{F40F162C-D402-46D3-A233-B213F1710CDD}"/>
                </a:ext>
              </a:extLst>
            </p:cNvPr>
            <p:cNvSpPr/>
            <p:nvPr/>
          </p:nvSpPr>
          <p:spPr>
            <a:xfrm>
              <a:off x="1932519" y="3828604"/>
              <a:ext cx="404538" cy="225720"/>
            </a:xfrm>
            <a:custGeom>
              <a:avLst/>
              <a:gdLst/>
              <a:ahLst/>
              <a:cxnLst/>
              <a:rect l="l" t="t" r="r" b="b"/>
              <a:pathLst>
                <a:path w="26462" h="14765" extrusionOk="0">
                  <a:moveTo>
                    <a:pt x="0" y="1"/>
                  </a:moveTo>
                  <a:lnTo>
                    <a:pt x="0" y="8391"/>
                  </a:lnTo>
                  <a:cubicBezTo>
                    <a:pt x="0" y="11940"/>
                    <a:pt x="2824" y="14764"/>
                    <a:pt x="6293" y="14764"/>
                  </a:cubicBezTo>
                  <a:lnTo>
                    <a:pt x="20169" y="14764"/>
                  </a:lnTo>
                  <a:cubicBezTo>
                    <a:pt x="23638" y="14764"/>
                    <a:pt x="26461" y="11940"/>
                    <a:pt x="26461" y="8391"/>
                  </a:cubicBezTo>
                  <a:lnTo>
                    <a:pt x="26461" y="1"/>
                  </a:ln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21" name="Google Shape;1308;p51">
              <a:extLst>
                <a:ext uri="{FF2B5EF4-FFF2-40B4-BE49-F238E27FC236}">
                  <a16:creationId xmlns:a16="http://schemas.microsoft.com/office/drawing/2014/main" id="{3EA93C53-AAAE-4BFC-AE03-5AAF96D0895E}"/>
                </a:ext>
              </a:extLst>
            </p:cNvPr>
            <p:cNvSpPr/>
            <p:nvPr/>
          </p:nvSpPr>
          <p:spPr>
            <a:xfrm>
              <a:off x="2015148" y="2825928"/>
              <a:ext cx="263939" cy="878129"/>
            </a:xfrm>
            <a:custGeom>
              <a:avLst/>
              <a:gdLst/>
              <a:ahLst/>
              <a:cxnLst/>
              <a:rect l="l" t="t" r="r" b="b"/>
              <a:pathLst>
                <a:path w="17265" h="57441" extrusionOk="0">
                  <a:moveTo>
                    <a:pt x="3550" y="0"/>
                  </a:moveTo>
                  <a:cubicBezTo>
                    <a:pt x="1614" y="0"/>
                    <a:pt x="0" y="1613"/>
                    <a:pt x="0" y="3550"/>
                  </a:cubicBezTo>
                  <a:lnTo>
                    <a:pt x="0" y="53891"/>
                  </a:lnTo>
                  <a:cubicBezTo>
                    <a:pt x="0" y="55827"/>
                    <a:pt x="1614" y="57440"/>
                    <a:pt x="3550" y="57440"/>
                  </a:cubicBezTo>
                  <a:lnTo>
                    <a:pt x="13715" y="57440"/>
                  </a:lnTo>
                  <a:cubicBezTo>
                    <a:pt x="15651" y="57440"/>
                    <a:pt x="17265" y="55827"/>
                    <a:pt x="17265" y="53891"/>
                  </a:cubicBezTo>
                  <a:lnTo>
                    <a:pt x="17265" y="3550"/>
                  </a:lnTo>
                  <a:cubicBezTo>
                    <a:pt x="17265" y="1613"/>
                    <a:pt x="15651" y="0"/>
                    <a:pt x="13715"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22" name="Google Shape;1309;p51">
              <a:extLst>
                <a:ext uri="{FF2B5EF4-FFF2-40B4-BE49-F238E27FC236}">
                  <a16:creationId xmlns:a16="http://schemas.microsoft.com/office/drawing/2014/main" id="{BF9A9C17-2E23-4EDB-98C3-D2E52A4B961B}"/>
                </a:ext>
              </a:extLst>
            </p:cNvPr>
            <p:cNvSpPr/>
            <p:nvPr/>
          </p:nvSpPr>
          <p:spPr>
            <a:xfrm>
              <a:off x="2060781" y="2891282"/>
              <a:ext cx="166511" cy="407014"/>
            </a:xfrm>
            <a:custGeom>
              <a:avLst/>
              <a:gdLst/>
              <a:ahLst/>
              <a:cxnLst/>
              <a:rect l="l" t="t" r="r" b="b"/>
              <a:pathLst>
                <a:path w="10892" h="26624" extrusionOk="0">
                  <a:moveTo>
                    <a:pt x="3550" y="1"/>
                  </a:moveTo>
                  <a:cubicBezTo>
                    <a:pt x="1614" y="1"/>
                    <a:pt x="0" y="1614"/>
                    <a:pt x="0" y="3550"/>
                  </a:cubicBezTo>
                  <a:lnTo>
                    <a:pt x="0" y="23074"/>
                  </a:lnTo>
                  <a:cubicBezTo>
                    <a:pt x="0" y="25091"/>
                    <a:pt x="1614" y="26623"/>
                    <a:pt x="3550" y="26623"/>
                  </a:cubicBezTo>
                  <a:lnTo>
                    <a:pt x="7342" y="26623"/>
                  </a:lnTo>
                  <a:cubicBezTo>
                    <a:pt x="9278" y="26623"/>
                    <a:pt x="10891" y="25091"/>
                    <a:pt x="10891" y="23074"/>
                  </a:cubicBezTo>
                  <a:lnTo>
                    <a:pt x="10891" y="3550"/>
                  </a:lnTo>
                  <a:cubicBezTo>
                    <a:pt x="10891" y="1614"/>
                    <a:pt x="9278" y="1"/>
                    <a:pt x="73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23" name="Google Shape;1310;p51">
              <a:extLst>
                <a:ext uri="{FF2B5EF4-FFF2-40B4-BE49-F238E27FC236}">
                  <a16:creationId xmlns:a16="http://schemas.microsoft.com/office/drawing/2014/main" id="{364EE043-04B7-41DD-AB15-51C63B22427B}"/>
                </a:ext>
              </a:extLst>
            </p:cNvPr>
            <p:cNvSpPr/>
            <p:nvPr/>
          </p:nvSpPr>
          <p:spPr>
            <a:xfrm>
              <a:off x="2078040" y="3507949"/>
              <a:ext cx="127054" cy="128277"/>
            </a:xfrm>
            <a:custGeom>
              <a:avLst/>
              <a:gdLst/>
              <a:ahLst/>
              <a:cxnLst/>
              <a:rect l="l" t="t" r="r" b="b"/>
              <a:pathLst>
                <a:path w="8311" h="8391" extrusionOk="0">
                  <a:moveTo>
                    <a:pt x="3550" y="0"/>
                  </a:moveTo>
                  <a:cubicBezTo>
                    <a:pt x="1533" y="0"/>
                    <a:pt x="1" y="1614"/>
                    <a:pt x="1" y="3550"/>
                  </a:cubicBezTo>
                  <a:lnTo>
                    <a:pt x="1" y="4760"/>
                  </a:lnTo>
                  <a:cubicBezTo>
                    <a:pt x="1" y="6777"/>
                    <a:pt x="1533" y="8390"/>
                    <a:pt x="3550" y="8390"/>
                  </a:cubicBezTo>
                  <a:lnTo>
                    <a:pt x="4760" y="8390"/>
                  </a:lnTo>
                  <a:cubicBezTo>
                    <a:pt x="6697" y="8390"/>
                    <a:pt x="8310" y="6777"/>
                    <a:pt x="8310" y="4841"/>
                  </a:cubicBezTo>
                  <a:lnTo>
                    <a:pt x="8310" y="3550"/>
                  </a:lnTo>
                  <a:cubicBezTo>
                    <a:pt x="8310" y="1614"/>
                    <a:pt x="6697" y="0"/>
                    <a:pt x="4760" y="0"/>
                  </a:cubicBezTo>
                  <a:close/>
                </a:path>
              </a:pathLst>
            </a:custGeom>
            <a:solidFill>
              <a:srgbClr val="F3E0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grpSp>
        <p:nvGrpSpPr>
          <p:cNvPr id="124" name="Google Shape;1311;p51">
            <a:extLst>
              <a:ext uri="{FF2B5EF4-FFF2-40B4-BE49-F238E27FC236}">
                <a16:creationId xmlns:a16="http://schemas.microsoft.com/office/drawing/2014/main" id="{EFC921D4-ABEB-49BB-9C6A-8E48740BEEA2}"/>
              </a:ext>
            </a:extLst>
          </p:cNvPr>
          <p:cNvGrpSpPr/>
          <p:nvPr/>
        </p:nvGrpSpPr>
        <p:grpSpPr>
          <a:xfrm rot="-1528481">
            <a:off x="3543856" y="3291027"/>
            <a:ext cx="2171147" cy="1284654"/>
            <a:chOff x="7168681" y="1649764"/>
            <a:chExt cx="562580" cy="348867"/>
          </a:xfrm>
        </p:grpSpPr>
        <p:sp>
          <p:nvSpPr>
            <p:cNvPr id="125" name="Google Shape;1312;p51">
              <a:extLst>
                <a:ext uri="{FF2B5EF4-FFF2-40B4-BE49-F238E27FC236}">
                  <a16:creationId xmlns:a16="http://schemas.microsoft.com/office/drawing/2014/main" id="{3DD3A4F4-6C54-40C0-B0D1-8BCA875B9DEF}"/>
                </a:ext>
              </a:extLst>
            </p:cNvPr>
            <p:cNvSpPr/>
            <p:nvPr/>
          </p:nvSpPr>
          <p:spPr>
            <a:xfrm>
              <a:off x="7168681" y="1788798"/>
              <a:ext cx="324786" cy="209833"/>
            </a:xfrm>
            <a:custGeom>
              <a:avLst/>
              <a:gdLst/>
              <a:ahLst/>
              <a:cxnLst/>
              <a:rect l="l" t="t" r="r" b="b"/>
              <a:pathLst>
                <a:path w="10129" h="6544" extrusionOk="0">
                  <a:moveTo>
                    <a:pt x="8350" y="0"/>
                  </a:moveTo>
                  <a:cubicBezTo>
                    <a:pt x="8336" y="0"/>
                    <a:pt x="8321" y="1"/>
                    <a:pt x="8305" y="4"/>
                  </a:cubicBezTo>
                  <a:cubicBezTo>
                    <a:pt x="6651" y="188"/>
                    <a:pt x="5014" y="589"/>
                    <a:pt x="3460" y="1174"/>
                  </a:cubicBezTo>
                  <a:cubicBezTo>
                    <a:pt x="2390" y="1591"/>
                    <a:pt x="1054" y="2076"/>
                    <a:pt x="536" y="3179"/>
                  </a:cubicBezTo>
                  <a:cubicBezTo>
                    <a:pt x="1" y="4298"/>
                    <a:pt x="786" y="5551"/>
                    <a:pt x="1789" y="6069"/>
                  </a:cubicBezTo>
                  <a:cubicBezTo>
                    <a:pt x="2503" y="6426"/>
                    <a:pt x="3329" y="6544"/>
                    <a:pt x="4153" y="6544"/>
                  </a:cubicBezTo>
                  <a:cubicBezTo>
                    <a:pt x="4756" y="6544"/>
                    <a:pt x="5358" y="6481"/>
                    <a:pt x="5916" y="6403"/>
                  </a:cubicBezTo>
                  <a:cubicBezTo>
                    <a:pt x="7353" y="6236"/>
                    <a:pt x="8740" y="5785"/>
                    <a:pt x="10009" y="5100"/>
                  </a:cubicBezTo>
                  <a:cubicBezTo>
                    <a:pt x="10128" y="5040"/>
                    <a:pt x="10075" y="4875"/>
                    <a:pt x="9968" y="4875"/>
                  </a:cubicBezTo>
                  <a:cubicBezTo>
                    <a:pt x="9954" y="4875"/>
                    <a:pt x="9940" y="4877"/>
                    <a:pt x="9926" y="4883"/>
                  </a:cubicBezTo>
                  <a:cubicBezTo>
                    <a:pt x="8572" y="5434"/>
                    <a:pt x="7136" y="5802"/>
                    <a:pt x="5682" y="5986"/>
                  </a:cubicBezTo>
                  <a:cubicBezTo>
                    <a:pt x="5211" y="6048"/>
                    <a:pt x="4731" y="6082"/>
                    <a:pt x="4248" y="6082"/>
                  </a:cubicBezTo>
                  <a:cubicBezTo>
                    <a:pt x="4080" y="6082"/>
                    <a:pt x="3912" y="6078"/>
                    <a:pt x="3744" y="6069"/>
                  </a:cubicBezTo>
                  <a:cubicBezTo>
                    <a:pt x="3713" y="6070"/>
                    <a:pt x="3683" y="6070"/>
                    <a:pt x="3652" y="6070"/>
                  </a:cubicBezTo>
                  <a:cubicBezTo>
                    <a:pt x="3016" y="6070"/>
                    <a:pt x="2397" y="5905"/>
                    <a:pt x="1839" y="5618"/>
                  </a:cubicBezTo>
                  <a:cubicBezTo>
                    <a:pt x="1354" y="5334"/>
                    <a:pt x="987" y="4883"/>
                    <a:pt x="836" y="4331"/>
                  </a:cubicBezTo>
                  <a:cubicBezTo>
                    <a:pt x="719" y="3747"/>
                    <a:pt x="937" y="3162"/>
                    <a:pt x="1388" y="2778"/>
                  </a:cubicBezTo>
                  <a:cubicBezTo>
                    <a:pt x="1789" y="2443"/>
                    <a:pt x="2257" y="2159"/>
                    <a:pt x="2741" y="1976"/>
                  </a:cubicBezTo>
                  <a:cubicBezTo>
                    <a:pt x="3343" y="1708"/>
                    <a:pt x="3961" y="1491"/>
                    <a:pt x="4579" y="1290"/>
                  </a:cubicBezTo>
                  <a:cubicBezTo>
                    <a:pt x="5816" y="889"/>
                    <a:pt x="7102" y="622"/>
                    <a:pt x="8389" y="488"/>
                  </a:cubicBezTo>
                  <a:cubicBezTo>
                    <a:pt x="8691" y="441"/>
                    <a:pt x="8630" y="0"/>
                    <a:pt x="835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26" name="Google Shape;1313;p51">
              <a:extLst>
                <a:ext uri="{FF2B5EF4-FFF2-40B4-BE49-F238E27FC236}">
                  <a16:creationId xmlns:a16="http://schemas.microsoft.com/office/drawing/2014/main" id="{2CA3AFE1-1173-4FF1-8540-A508D5AC6B55}"/>
                </a:ext>
              </a:extLst>
            </p:cNvPr>
            <p:cNvSpPr/>
            <p:nvPr/>
          </p:nvSpPr>
          <p:spPr>
            <a:xfrm>
              <a:off x="7477819" y="1929275"/>
              <a:ext cx="47713" cy="37548"/>
            </a:xfrm>
            <a:custGeom>
              <a:avLst/>
              <a:gdLst/>
              <a:ahLst/>
              <a:cxnLst/>
              <a:rect l="l" t="t" r="r" b="b"/>
              <a:pathLst>
                <a:path w="1488" h="1171" extrusionOk="0">
                  <a:moveTo>
                    <a:pt x="1304" y="1"/>
                  </a:moveTo>
                  <a:lnTo>
                    <a:pt x="1" y="318"/>
                  </a:lnTo>
                  <a:lnTo>
                    <a:pt x="268" y="1170"/>
                  </a:lnTo>
                  <a:lnTo>
                    <a:pt x="1488" y="702"/>
                  </a:lnTo>
                  <a:lnTo>
                    <a:pt x="130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27" name="Google Shape;1314;p51">
              <a:extLst>
                <a:ext uri="{FF2B5EF4-FFF2-40B4-BE49-F238E27FC236}">
                  <a16:creationId xmlns:a16="http://schemas.microsoft.com/office/drawing/2014/main" id="{8F6E4816-C48E-4F65-A4F3-F2B839A335A1}"/>
                </a:ext>
              </a:extLst>
            </p:cNvPr>
            <p:cNvSpPr/>
            <p:nvPr/>
          </p:nvSpPr>
          <p:spPr>
            <a:xfrm>
              <a:off x="7486413" y="1902981"/>
              <a:ext cx="87377" cy="69036"/>
            </a:xfrm>
            <a:custGeom>
              <a:avLst/>
              <a:gdLst/>
              <a:ahLst/>
              <a:cxnLst/>
              <a:rect l="l" t="t" r="r" b="b"/>
              <a:pathLst>
                <a:path w="2725" h="2153" extrusionOk="0">
                  <a:moveTo>
                    <a:pt x="1365" y="0"/>
                  </a:moveTo>
                  <a:cubicBezTo>
                    <a:pt x="1275" y="0"/>
                    <a:pt x="1181" y="11"/>
                    <a:pt x="1086" y="35"/>
                  </a:cubicBezTo>
                  <a:cubicBezTo>
                    <a:pt x="167" y="286"/>
                    <a:pt x="0" y="1522"/>
                    <a:pt x="819" y="2007"/>
                  </a:cubicBezTo>
                  <a:cubicBezTo>
                    <a:pt x="989" y="2106"/>
                    <a:pt x="1174" y="2152"/>
                    <a:pt x="1356" y="2152"/>
                  </a:cubicBezTo>
                  <a:cubicBezTo>
                    <a:pt x="1728" y="2152"/>
                    <a:pt x="2087" y="1959"/>
                    <a:pt x="2289" y="1623"/>
                  </a:cubicBezTo>
                  <a:cubicBezTo>
                    <a:pt x="2724" y="872"/>
                    <a:pt x="2162" y="0"/>
                    <a:pt x="13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28" name="Google Shape;1315;p51">
              <a:extLst>
                <a:ext uri="{FF2B5EF4-FFF2-40B4-BE49-F238E27FC236}">
                  <a16:creationId xmlns:a16="http://schemas.microsoft.com/office/drawing/2014/main" id="{01915F06-C780-4D5C-B6D9-6199112D5491}"/>
                </a:ext>
              </a:extLst>
            </p:cNvPr>
            <p:cNvSpPr/>
            <p:nvPr/>
          </p:nvSpPr>
          <p:spPr>
            <a:xfrm>
              <a:off x="7505684" y="1919623"/>
              <a:ext cx="48803" cy="35817"/>
            </a:xfrm>
            <a:custGeom>
              <a:avLst/>
              <a:gdLst/>
              <a:ahLst/>
              <a:cxnLst/>
              <a:rect l="l" t="t" r="r" b="b"/>
              <a:pathLst>
                <a:path w="1522" h="1117" extrusionOk="0">
                  <a:moveTo>
                    <a:pt x="769" y="1"/>
                  </a:moveTo>
                  <a:cubicBezTo>
                    <a:pt x="251" y="1"/>
                    <a:pt x="1" y="602"/>
                    <a:pt x="368" y="953"/>
                  </a:cubicBezTo>
                  <a:cubicBezTo>
                    <a:pt x="477" y="1062"/>
                    <a:pt x="619" y="1116"/>
                    <a:pt x="761" y="1116"/>
                  </a:cubicBezTo>
                  <a:cubicBezTo>
                    <a:pt x="903" y="1116"/>
                    <a:pt x="1045" y="1062"/>
                    <a:pt x="1154" y="953"/>
                  </a:cubicBezTo>
                  <a:cubicBezTo>
                    <a:pt x="1521" y="602"/>
                    <a:pt x="1270" y="1"/>
                    <a:pt x="769" y="1"/>
                  </a:cubicBezTo>
                  <a:close/>
                </a:path>
              </a:pathLst>
            </a:custGeom>
            <a:solidFill>
              <a:srgbClr val="D1D1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29" name="Google Shape;1316;p51">
              <a:extLst>
                <a:ext uri="{FF2B5EF4-FFF2-40B4-BE49-F238E27FC236}">
                  <a16:creationId xmlns:a16="http://schemas.microsoft.com/office/drawing/2014/main" id="{A3322AA1-D827-47B4-9A81-DC68C5EEFEF4}"/>
                </a:ext>
              </a:extLst>
            </p:cNvPr>
            <p:cNvSpPr/>
            <p:nvPr/>
          </p:nvSpPr>
          <p:spPr>
            <a:xfrm>
              <a:off x="7675532" y="1675993"/>
              <a:ext cx="38061" cy="35111"/>
            </a:xfrm>
            <a:custGeom>
              <a:avLst/>
              <a:gdLst/>
              <a:ahLst/>
              <a:cxnLst/>
              <a:rect l="l" t="t" r="r" b="b"/>
              <a:pathLst>
                <a:path w="1187" h="1095" extrusionOk="0">
                  <a:moveTo>
                    <a:pt x="619" y="1"/>
                  </a:moveTo>
                  <a:cubicBezTo>
                    <a:pt x="482" y="1"/>
                    <a:pt x="346" y="57"/>
                    <a:pt x="251" y="164"/>
                  </a:cubicBezTo>
                  <a:cubicBezTo>
                    <a:pt x="0" y="414"/>
                    <a:pt x="67" y="832"/>
                    <a:pt x="368" y="1016"/>
                  </a:cubicBezTo>
                  <a:cubicBezTo>
                    <a:pt x="451" y="1070"/>
                    <a:pt x="545" y="1095"/>
                    <a:pt x="639" y="1095"/>
                  </a:cubicBezTo>
                  <a:cubicBezTo>
                    <a:pt x="862" y="1095"/>
                    <a:pt x="1082" y="951"/>
                    <a:pt x="1153" y="715"/>
                  </a:cubicBezTo>
                  <a:cubicBezTo>
                    <a:pt x="1170" y="665"/>
                    <a:pt x="1187" y="615"/>
                    <a:pt x="1187" y="565"/>
                  </a:cubicBezTo>
                  <a:cubicBezTo>
                    <a:pt x="1187" y="531"/>
                    <a:pt x="1187" y="514"/>
                    <a:pt x="1187" y="481"/>
                  </a:cubicBezTo>
                  <a:cubicBezTo>
                    <a:pt x="1170" y="431"/>
                    <a:pt x="1153" y="381"/>
                    <a:pt x="1136" y="331"/>
                  </a:cubicBezTo>
                  <a:cubicBezTo>
                    <a:pt x="1070" y="180"/>
                    <a:pt x="936" y="63"/>
                    <a:pt x="786" y="30"/>
                  </a:cubicBezTo>
                  <a:cubicBezTo>
                    <a:pt x="732" y="10"/>
                    <a:pt x="675" y="1"/>
                    <a:pt x="61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30" name="Google Shape;1317;p51">
              <a:extLst>
                <a:ext uri="{FF2B5EF4-FFF2-40B4-BE49-F238E27FC236}">
                  <a16:creationId xmlns:a16="http://schemas.microsoft.com/office/drawing/2014/main" id="{ABF287CC-A480-48E0-BD97-916B47FEC757}"/>
                </a:ext>
              </a:extLst>
            </p:cNvPr>
            <p:cNvSpPr/>
            <p:nvPr/>
          </p:nvSpPr>
          <p:spPr>
            <a:xfrm>
              <a:off x="7693200" y="1727009"/>
              <a:ext cx="38061" cy="35015"/>
            </a:xfrm>
            <a:custGeom>
              <a:avLst/>
              <a:gdLst/>
              <a:ahLst/>
              <a:cxnLst/>
              <a:rect l="l" t="t" r="r" b="b"/>
              <a:pathLst>
                <a:path w="1187" h="1092" extrusionOk="0">
                  <a:moveTo>
                    <a:pt x="619" y="0"/>
                  </a:moveTo>
                  <a:cubicBezTo>
                    <a:pt x="477" y="0"/>
                    <a:pt x="333" y="66"/>
                    <a:pt x="235" y="177"/>
                  </a:cubicBezTo>
                  <a:cubicBezTo>
                    <a:pt x="1" y="427"/>
                    <a:pt x="51" y="828"/>
                    <a:pt x="352" y="1012"/>
                  </a:cubicBezTo>
                  <a:cubicBezTo>
                    <a:pt x="440" y="1066"/>
                    <a:pt x="536" y="1091"/>
                    <a:pt x="630" y="1091"/>
                  </a:cubicBezTo>
                  <a:cubicBezTo>
                    <a:pt x="855" y="1091"/>
                    <a:pt x="1071" y="947"/>
                    <a:pt x="1154" y="711"/>
                  </a:cubicBezTo>
                  <a:cubicBezTo>
                    <a:pt x="1170" y="678"/>
                    <a:pt x="1170" y="611"/>
                    <a:pt x="1170" y="561"/>
                  </a:cubicBezTo>
                  <a:cubicBezTo>
                    <a:pt x="1170" y="544"/>
                    <a:pt x="1187" y="511"/>
                    <a:pt x="1170" y="494"/>
                  </a:cubicBezTo>
                  <a:cubicBezTo>
                    <a:pt x="1170" y="427"/>
                    <a:pt x="1154" y="377"/>
                    <a:pt x="1120" y="327"/>
                  </a:cubicBezTo>
                  <a:cubicBezTo>
                    <a:pt x="1053" y="177"/>
                    <a:pt x="936" y="76"/>
                    <a:pt x="769" y="26"/>
                  </a:cubicBezTo>
                  <a:cubicBezTo>
                    <a:pt x="721" y="9"/>
                    <a:pt x="670" y="0"/>
                    <a:pt x="61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31" name="Google Shape;1318;p51">
              <a:extLst>
                <a:ext uri="{FF2B5EF4-FFF2-40B4-BE49-F238E27FC236}">
                  <a16:creationId xmlns:a16="http://schemas.microsoft.com/office/drawing/2014/main" id="{19D075EB-FF4B-4EF5-9DB3-4E6262BF5E93}"/>
                </a:ext>
              </a:extLst>
            </p:cNvPr>
            <p:cNvSpPr/>
            <p:nvPr/>
          </p:nvSpPr>
          <p:spPr>
            <a:xfrm>
              <a:off x="7427990" y="1649764"/>
              <a:ext cx="278645" cy="111618"/>
            </a:xfrm>
            <a:custGeom>
              <a:avLst/>
              <a:gdLst/>
              <a:ahLst/>
              <a:cxnLst/>
              <a:rect l="l" t="t" r="r" b="b"/>
              <a:pathLst>
                <a:path w="8690" h="3481" extrusionOk="0">
                  <a:moveTo>
                    <a:pt x="6309" y="0"/>
                  </a:moveTo>
                  <a:cubicBezTo>
                    <a:pt x="5470" y="0"/>
                    <a:pt x="4615" y="192"/>
                    <a:pt x="3810" y="397"/>
                  </a:cubicBezTo>
                  <a:cubicBezTo>
                    <a:pt x="2891" y="614"/>
                    <a:pt x="2023" y="948"/>
                    <a:pt x="1187" y="1399"/>
                  </a:cubicBezTo>
                  <a:cubicBezTo>
                    <a:pt x="820" y="1600"/>
                    <a:pt x="502" y="1884"/>
                    <a:pt x="285" y="2251"/>
                  </a:cubicBezTo>
                  <a:cubicBezTo>
                    <a:pt x="101" y="2586"/>
                    <a:pt x="1" y="3087"/>
                    <a:pt x="235" y="3421"/>
                  </a:cubicBezTo>
                  <a:cubicBezTo>
                    <a:pt x="270" y="3462"/>
                    <a:pt x="316" y="3481"/>
                    <a:pt x="361" y="3481"/>
                  </a:cubicBezTo>
                  <a:cubicBezTo>
                    <a:pt x="444" y="3481"/>
                    <a:pt x="525" y="3418"/>
                    <a:pt x="536" y="3321"/>
                  </a:cubicBezTo>
                  <a:cubicBezTo>
                    <a:pt x="502" y="3120"/>
                    <a:pt x="502" y="2903"/>
                    <a:pt x="552" y="2686"/>
                  </a:cubicBezTo>
                  <a:cubicBezTo>
                    <a:pt x="619" y="2502"/>
                    <a:pt x="703" y="2335"/>
                    <a:pt x="836" y="2185"/>
                  </a:cubicBezTo>
                  <a:cubicBezTo>
                    <a:pt x="1137" y="1900"/>
                    <a:pt x="1488" y="1667"/>
                    <a:pt x="1889" y="1516"/>
                  </a:cubicBezTo>
                  <a:cubicBezTo>
                    <a:pt x="2624" y="1182"/>
                    <a:pt x="3393" y="931"/>
                    <a:pt x="4178" y="731"/>
                  </a:cubicBezTo>
                  <a:cubicBezTo>
                    <a:pt x="4851" y="573"/>
                    <a:pt x="5572" y="416"/>
                    <a:pt x="6269" y="416"/>
                  </a:cubicBezTo>
                  <a:cubicBezTo>
                    <a:pt x="6386" y="416"/>
                    <a:pt x="6502" y="421"/>
                    <a:pt x="6617" y="430"/>
                  </a:cubicBezTo>
                  <a:cubicBezTo>
                    <a:pt x="7018" y="464"/>
                    <a:pt x="7403" y="580"/>
                    <a:pt x="7737" y="781"/>
                  </a:cubicBezTo>
                  <a:cubicBezTo>
                    <a:pt x="7887" y="865"/>
                    <a:pt x="8038" y="982"/>
                    <a:pt x="8155" y="1115"/>
                  </a:cubicBezTo>
                  <a:cubicBezTo>
                    <a:pt x="8238" y="1232"/>
                    <a:pt x="8338" y="1332"/>
                    <a:pt x="8472" y="1399"/>
                  </a:cubicBezTo>
                  <a:cubicBezTo>
                    <a:pt x="8489" y="1408"/>
                    <a:pt x="8508" y="1412"/>
                    <a:pt x="8526" y="1412"/>
                  </a:cubicBezTo>
                  <a:cubicBezTo>
                    <a:pt x="8577" y="1412"/>
                    <a:pt x="8623" y="1378"/>
                    <a:pt x="8623" y="1316"/>
                  </a:cubicBezTo>
                  <a:cubicBezTo>
                    <a:pt x="8689" y="915"/>
                    <a:pt x="8205" y="564"/>
                    <a:pt x="7887" y="380"/>
                  </a:cubicBezTo>
                  <a:cubicBezTo>
                    <a:pt x="7520" y="163"/>
                    <a:pt x="7102" y="46"/>
                    <a:pt x="6668" y="12"/>
                  </a:cubicBezTo>
                  <a:cubicBezTo>
                    <a:pt x="6549" y="4"/>
                    <a:pt x="6429" y="0"/>
                    <a:pt x="63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32" name="Google Shape;1319;p51">
              <a:extLst>
                <a:ext uri="{FF2B5EF4-FFF2-40B4-BE49-F238E27FC236}">
                  <a16:creationId xmlns:a16="http://schemas.microsoft.com/office/drawing/2014/main" id="{3B78E251-D7A1-4A37-A8C7-8EC1BEBA0914}"/>
                </a:ext>
              </a:extLst>
            </p:cNvPr>
            <p:cNvSpPr/>
            <p:nvPr/>
          </p:nvSpPr>
          <p:spPr>
            <a:xfrm>
              <a:off x="7461851" y="1746216"/>
              <a:ext cx="264055" cy="118224"/>
            </a:xfrm>
            <a:custGeom>
              <a:avLst/>
              <a:gdLst/>
              <a:ahLst/>
              <a:cxnLst/>
              <a:rect l="l" t="t" r="r" b="b"/>
              <a:pathLst>
                <a:path w="8235" h="3687" extrusionOk="0">
                  <a:moveTo>
                    <a:pt x="7866" y="1"/>
                  </a:moveTo>
                  <a:cubicBezTo>
                    <a:pt x="7770" y="1"/>
                    <a:pt x="7685" y="102"/>
                    <a:pt x="7734" y="212"/>
                  </a:cubicBezTo>
                  <a:cubicBezTo>
                    <a:pt x="8084" y="914"/>
                    <a:pt x="6865" y="1349"/>
                    <a:pt x="6414" y="1566"/>
                  </a:cubicBezTo>
                  <a:cubicBezTo>
                    <a:pt x="5779" y="1883"/>
                    <a:pt x="5110" y="2167"/>
                    <a:pt x="4442" y="2435"/>
                  </a:cubicBezTo>
                  <a:cubicBezTo>
                    <a:pt x="3757" y="2702"/>
                    <a:pt x="3055" y="2936"/>
                    <a:pt x="2353" y="3136"/>
                  </a:cubicBezTo>
                  <a:cubicBezTo>
                    <a:pt x="2088" y="3225"/>
                    <a:pt x="1812" y="3266"/>
                    <a:pt x="1535" y="3266"/>
                  </a:cubicBezTo>
                  <a:cubicBezTo>
                    <a:pt x="1446" y="3266"/>
                    <a:pt x="1357" y="3262"/>
                    <a:pt x="1267" y="3253"/>
                  </a:cubicBezTo>
                  <a:cubicBezTo>
                    <a:pt x="900" y="3220"/>
                    <a:pt x="566" y="3036"/>
                    <a:pt x="332" y="2752"/>
                  </a:cubicBezTo>
                  <a:cubicBezTo>
                    <a:pt x="300" y="2717"/>
                    <a:pt x="264" y="2702"/>
                    <a:pt x="228" y="2702"/>
                  </a:cubicBezTo>
                  <a:cubicBezTo>
                    <a:pt x="112" y="2702"/>
                    <a:pt x="1" y="2858"/>
                    <a:pt x="64" y="2986"/>
                  </a:cubicBezTo>
                  <a:cubicBezTo>
                    <a:pt x="359" y="3498"/>
                    <a:pt x="967" y="3687"/>
                    <a:pt x="1544" y="3687"/>
                  </a:cubicBezTo>
                  <a:cubicBezTo>
                    <a:pt x="1719" y="3687"/>
                    <a:pt x="1892" y="3669"/>
                    <a:pt x="2053" y="3638"/>
                  </a:cubicBezTo>
                  <a:cubicBezTo>
                    <a:pt x="2938" y="3437"/>
                    <a:pt x="3807" y="3170"/>
                    <a:pt x="4643" y="2802"/>
                  </a:cubicBezTo>
                  <a:cubicBezTo>
                    <a:pt x="5495" y="2468"/>
                    <a:pt x="6347" y="2084"/>
                    <a:pt x="7166" y="1649"/>
                  </a:cubicBezTo>
                  <a:cubicBezTo>
                    <a:pt x="7516" y="1466"/>
                    <a:pt x="7901" y="1265"/>
                    <a:pt x="8068" y="897"/>
                  </a:cubicBezTo>
                  <a:cubicBezTo>
                    <a:pt x="8235" y="613"/>
                    <a:pt x="8185" y="279"/>
                    <a:pt x="7968" y="45"/>
                  </a:cubicBezTo>
                  <a:cubicBezTo>
                    <a:pt x="7936" y="14"/>
                    <a:pt x="7900" y="1"/>
                    <a:pt x="786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sp>
          <p:nvSpPr>
            <p:cNvPr id="133" name="Google Shape;1320;p51">
              <a:extLst>
                <a:ext uri="{FF2B5EF4-FFF2-40B4-BE49-F238E27FC236}">
                  <a16:creationId xmlns:a16="http://schemas.microsoft.com/office/drawing/2014/main" id="{CB19ACAE-BA58-4B99-BCBF-CA6E165D7387}"/>
                </a:ext>
              </a:extLst>
            </p:cNvPr>
            <p:cNvSpPr/>
            <p:nvPr/>
          </p:nvSpPr>
          <p:spPr>
            <a:xfrm>
              <a:off x="7413529" y="1719794"/>
              <a:ext cx="77726" cy="139996"/>
            </a:xfrm>
            <a:custGeom>
              <a:avLst/>
              <a:gdLst/>
              <a:ahLst/>
              <a:cxnLst/>
              <a:rect l="l" t="t" r="r" b="b"/>
              <a:pathLst>
                <a:path w="2424" h="4366" extrusionOk="0">
                  <a:moveTo>
                    <a:pt x="772" y="0"/>
                  </a:moveTo>
                  <a:cubicBezTo>
                    <a:pt x="561" y="0"/>
                    <a:pt x="357" y="130"/>
                    <a:pt x="302" y="351"/>
                  </a:cubicBezTo>
                  <a:cubicBezTo>
                    <a:pt x="1" y="1772"/>
                    <a:pt x="469" y="3259"/>
                    <a:pt x="1555" y="4228"/>
                  </a:cubicBezTo>
                  <a:cubicBezTo>
                    <a:pt x="1655" y="4320"/>
                    <a:pt x="1780" y="4366"/>
                    <a:pt x="1903" y="4366"/>
                  </a:cubicBezTo>
                  <a:cubicBezTo>
                    <a:pt x="2027" y="4366"/>
                    <a:pt x="2148" y="4320"/>
                    <a:pt x="2240" y="4228"/>
                  </a:cubicBezTo>
                  <a:cubicBezTo>
                    <a:pt x="2424" y="4027"/>
                    <a:pt x="2424" y="3727"/>
                    <a:pt x="2240" y="3543"/>
                  </a:cubicBezTo>
                  <a:cubicBezTo>
                    <a:pt x="2022" y="3359"/>
                    <a:pt x="1855" y="3142"/>
                    <a:pt x="1705" y="2908"/>
                  </a:cubicBezTo>
                  <a:cubicBezTo>
                    <a:pt x="1621" y="2791"/>
                    <a:pt x="1555" y="2657"/>
                    <a:pt x="1488" y="2507"/>
                  </a:cubicBezTo>
                  <a:cubicBezTo>
                    <a:pt x="1454" y="2457"/>
                    <a:pt x="1438" y="2390"/>
                    <a:pt x="1404" y="2323"/>
                  </a:cubicBezTo>
                  <a:cubicBezTo>
                    <a:pt x="1388" y="2290"/>
                    <a:pt x="1388" y="2256"/>
                    <a:pt x="1371" y="2223"/>
                  </a:cubicBezTo>
                  <a:cubicBezTo>
                    <a:pt x="1371" y="2206"/>
                    <a:pt x="1354" y="2173"/>
                    <a:pt x="1354" y="2156"/>
                  </a:cubicBezTo>
                  <a:cubicBezTo>
                    <a:pt x="1354" y="2173"/>
                    <a:pt x="1354" y="2189"/>
                    <a:pt x="1354" y="2206"/>
                  </a:cubicBezTo>
                  <a:cubicBezTo>
                    <a:pt x="1304" y="2072"/>
                    <a:pt x="1271" y="1922"/>
                    <a:pt x="1254" y="1772"/>
                  </a:cubicBezTo>
                  <a:cubicBezTo>
                    <a:pt x="1237" y="1705"/>
                    <a:pt x="1220" y="1638"/>
                    <a:pt x="1220" y="1571"/>
                  </a:cubicBezTo>
                  <a:cubicBezTo>
                    <a:pt x="1204" y="1538"/>
                    <a:pt x="1204" y="1488"/>
                    <a:pt x="1204" y="1454"/>
                  </a:cubicBezTo>
                  <a:cubicBezTo>
                    <a:pt x="1204" y="1454"/>
                    <a:pt x="1204" y="1437"/>
                    <a:pt x="1204" y="1437"/>
                  </a:cubicBezTo>
                  <a:lnTo>
                    <a:pt x="1204" y="1421"/>
                  </a:lnTo>
                  <a:cubicBezTo>
                    <a:pt x="1187" y="1287"/>
                    <a:pt x="1187" y="1137"/>
                    <a:pt x="1204" y="986"/>
                  </a:cubicBezTo>
                  <a:cubicBezTo>
                    <a:pt x="1204" y="919"/>
                    <a:pt x="1204" y="853"/>
                    <a:pt x="1220" y="769"/>
                  </a:cubicBezTo>
                  <a:cubicBezTo>
                    <a:pt x="1220" y="736"/>
                    <a:pt x="1220" y="702"/>
                    <a:pt x="1237" y="669"/>
                  </a:cubicBezTo>
                  <a:cubicBezTo>
                    <a:pt x="1235" y="669"/>
                    <a:pt x="1234" y="669"/>
                    <a:pt x="1232" y="669"/>
                  </a:cubicBezTo>
                  <a:lnTo>
                    <a:pt x="1232" y="669"/>
                  </a:lnTo>
                  <a:cubicBezTo>
                    <a:pt x="1237" y="658"/>
                    <a:pt x="1237" y="647"/>
                    <a:pt x="1237" y="635"/>
                  </a:cubicBezTo>
                  <a:cubicBezTo>
                    <a:pt x="1304" y="385"/>
                    <a:pt x="1170" y="101"/>
                    <a:pt x="903" y="17"/>
                  </a:cubicBezTo>
                  <a:cubicBezTo>
                    <a:pt x="860" y="6"/>
                    <a:pt x="816" y="0"/>
                    <a:pt x="77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lumMod val="10000"/>
                  </a:schemeClr>
                </a:solidFill>
              </a:endParaRPr>
            </a:p>
          </p:txBody>
        </p:sp>
      </p:grpSp>
    </p:spTree>
    <p:extLst>
      <p:ext uri="{BB962C8B-B14F-4D97-AF65-F5344CB8AC3E}">
        <p14:creationId xmlns:p14="http://schemas.microsoft.com/office/powerpoint/2010/main" val="49963239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65326" y="0"/>
            <a:ext cx="6213348" cy="51435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796">
              <a:buClrTx/>
            </a:pPr>
            <a:endParaRPr lang="en-US" sz="1351" kern="1200">
              <a:solidFill>
                <a:prstClr val="white"/>
              </a:solidFill>
              <a:latin typeface="Calibri" panose="020F0502020204030204"/>
            </a:endParaRPr>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770" y="0"/>
            <a:ext cx="5966460" cy="51435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796">
              <a:buClrTx/>
            </a:pPr>
            <a:endParaRPr lang="en-US" sz="1351" kern="1200">
              <a:solidFill>
                <a:prstClr val="white"/>
              </a:solidFill>
              <a:latin typeface="Calibri" panose="020F0502020204030204"/>
            </a:endParaRPr>
          </a:p>
        </p:txBody>
      </p:sp>
      <p:sp>
        <p:nvSpPr>
          <p:cNvPr id="2" name="Title 1">
            <a:extLst>
              <a:ext uri="{FF2B5EF4-FFF2-40B4-BE49-F238E27FC236}">
                <a16:creationId xmlns:a16="http://schemas.microsoft.com/office/drawing/2014/main" id="{45143752-D7B2-3A6E-5E2D-73CA7742327B}"/>
              </a:ext>
            </a:extLst>
          </p:cNvPr>
          <p:cNvSpPr>
            <a:spLocks noGrp="1"/>
          </p:cNvSpPr>
          <p:nvPr>
            <p:ph type="ctrTitle"/>
          </p:nvPr>
        </p:nvSpPr>
        <p:spPr>
          <a:xfrm>
            <a:off x="1916723" y="1081454"/>
            <a:ext cx="5310554" cy="2980593"/>
          </a:xfrm>
        </p:spPr>
        <p:txBody>
          <a:bodyPr vert="horz" lIns="68580" tIns="34290" rIns="68580" bIns="34290" rtlCol="0" anchor="ctr">
            <a:normAutofit/>
          </a:bodyPr>
          <a:lstStyle/>
          <a:p>
            <a:pPr algn="l" defTabSz="685800">
              <a:lnSpc>
                <a:spcPct val="200000"/>
              </a:lnSpc>
            </a:pPr>
            <a:r>
              <a:rPr lang="en-US" sz="3200" b="1" dirty="0">
                <a:solidFill>
                  <a:schemeClr val="bg1">
                    <a:lumMod val="95000"/>
                    <a:lumOff val="5000"/>
                  </a:schemeClr>
                </a:solidFill>
                <a:latin typeface="Arial" panose="020B0604020202020204" pitchFamily="34" charset="0"/>
                <a:cs typeface="Arial" panose="020B0604020202020204" pitchFamily="34" charset="0"/>
              </a:rPr>
              <a:t>TASK 2: Campaign</a:t>
            </a:r>
            <a:br>
              <a:rPr lang="en-US" sz="3200" b="1" dirty="0">
                <a:solidFill>
                  <a:schemeClr val="bg1">
                    <a:lumMod val="95000"/>
                    <a:lumOff val="5000"/>
                  </a:schemeClr>
                </a:solidFill>
                <a:latin typeface="Arial" panose="020B0604020202020204" pitchFamily="34" charset="0"/>
                <a:cs typeface="Arial" panose="020B0604020202020204" pitchFamily="34" charset="0"/>
              </a:rPr>
            </a:br>
            <a:r>
              <a:rPr lang="en-US" sz="2000" b="1" dirty="0">
                <a:solidFill>
                  <a:schemeClr val="bg1">
                    <a:lumMod val="95000"/>
                    <a:lumOff val="5000"/>
                  </a:schemeClr>
                </a:solidFill>
                <a:latin typeface="Arial" panose="020B0604020202020204" pitchFamily="34" charset="0"/>
                <a:cs typeface="Arial" panose="020B0604020202020204" pitchFamily="34" charset="0"/>
              </a:rPr>
              <a:t>Student Name: Agomuo Onuoha Confidence Chinonyerem</a:t>
            </a:r>
            <a:br>
              <a:rPr lang="en-US" sz="2000" b="1" dirty="0">
                <a:solidFill>
                  <a:schemeClr val="bg1">
                    <a:lumMod val="95000"/>
                    <a:lumOff val="5000"/>
                  </a:schemeClr>
                </a:solidFill>
                <a:latin typeface="Arial" panose="020B0604020202020204" pitchFamily="34" charset="0"/>
                <a:cs typeface="Arial" panose="020B0604020202020204" pitchFamily="34" charset="0"/>
              </a:rPr>
            </a:br>
            <a:r>
              <a:rPr lang="en-US" sz="2000" b="1" dirty="0">
                <a:solidFill>
                  <a:schemeClr val="bg1">
                    <a:lumMod val="95000"/>
                    <a:lumOff val="5000"/>
                  </a:schemeClr>
                </a:solidFill>
                <a:latin typeface="Arial" panose="020B0604020202020204" pitchFamily="34" charset="0"/>
                <a:cs typeface="Arial" panose="020B0604020202020204" pitchFamily="34" charset="0"/>
              </a:rPr>
              <a:t>Student ID:2244624</a:t>
            </a:r>
            <a:endParaRPr lang="en-US" sz="3200" b="1" dirty="0">
              <a:solidFill>
                <a:schemeClr val="bg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584806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F8C5BA-D8C2-08FD-5A46-CCC0B2C7990C}"/>
              </a:ext>
            </a:extLst>
          </p:cNvPr>
          <p:cNvSpPr>
            <a:spLocks noGrp="1"/>
          </p:cNvSpPr>
          <p:nvPr>
            <p:ph type="title"/>
          </p:nvPr>
        </p:nvSpPr>
        <p:spPr>
          <a:xfrm>
            <a:off x="311700" y="143688"/>
            <a:ext cx="8520600" cy="572700"/>
          </a:xfrm>
        </p:spPr>
        <p:txBody>
          <a:bodyPr/>
          <a:lstStyle/>
          <a:p>
            <a:pPr algn="ctr"/>
            <a:r>
              <a:rPr lang="en-US" b="1" dirty="0">
                <a:solidFill>
                  <a:schemeClr val="accent5">
                    <a:lumMod val="10000"/>
                  </a:schemeClr>
                </a:solidFill>
                <a:latin typeface="Arial" panose="020B0604020202020204" pitchFamily="34" charset="0"/>
                <a:cs typeface="Arial" panose="020B0604020202020204" pitchFamily="34" charset="0"/>
              </a:rPr>
              <a:t>Campaign Evaluation</a:t>
            </a:r>
          </a:p>
        </p:txBody>
      </p:sp>
      <p:graphicFrame>
        <p:nvGraphicFramePr>
          <p:cNvPr id="9" name="Content Placeholder 8">
            <a:extLst>
              <a:ext uri="{FF2B5EF4-FFF2-40B4-BE49-F238E27FC236}">
                <a16:creationId xmlns:a16="http://schemas.microsoft.com/office/drawing/2014/main" id="{041FC6B9-B1B4-6A94-4D25-E343A85BD5FA}"/>
              </a:ext>
            </a:extLst>
          </p:cNvPr>
          <p:cNvGraphicFramePr>
            <a:graphicFrameLocks noGrp="1"/>
          </p:cNvGraphicFramePr>
          <p:nvPr>
            <p:ph idx="1"/>
            <p:extLst>
              <p:ext uri="{D42A27DB-BD31-4B8C-83A1-F6EECF244321}">
                <p14:modId xmlns:p14="http://schemas.microsoft.com/office/powerpoint/2010/main" val="4192544327"/>
              </p:ext>
            </p:extLst>
          </p:nvPr>
        </p:nvGraphicFramePr>
        <p:xfrm>
          <a:off x="597479" y="800101"/>
          <a:ext cx="7672388" cy="4107944"/>
        </p:xfrm>
        <a:graphic>
          <a:graphicData uri="http://schemas.openxmlformats.org/drawingml/2006/table">
            <a:tbl>
              <a:tblPr firstRow="1" firstCol="1" bandRow="1"/>
              <a:tblGrid>
                <a:gridCol w="1489503">
                  <a:extLst>
                    <a:ext uri="{9D8B030D-6E8A-4147-A177-3AD203B41FA5}">
                      <a16:colId xmlns:a16="http://schemas.microsoft.com/office/drawing/2014/main" val="3422362384"/>
                    </a:ext>
                  </a:extLst>
                </a:gridCol>
                <a:gridCol w="6182885">
                  <a:extLst>
                    <a:ext uri="{9D8B030D-6E8A-4147-A177-3AD203B41FA5}">
                      <a16:colId xmlns:a16="http://schemas.microsoft.com/office/drawing/2014/main" val="920963053"/>
                    </a:ext>
                  </a:extLst>
                </a:gridCol>
              </a:tblGrid>
              <a:tr h="439828">
                <a:tc>
                  <a:txBody>
                    <a:bodyPr/>
                    <a:lstStyle/>
                    <a:p>
                      <a:pPr marL="0" marR="0">
                        <a:lnSpc>
                          <a:spcPct val="115000"/>
                        </a:lnSpc>
                        <a:spcAft>
                          <a:spcPts val="800"/>
                        </a:spcAft>
                        <a:buNone/>
                      </a:pPr>
                      <a:r>
                        <a:rPr lang="en-US" sz="1400" b="1" kern="10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Type of Evaluation</a:t>
                      </a:r>
                      <a:endParaRPr lang="en-US" sz="1400" kern="100">
                        <a:solidFill>
                          <a:schemeClr val="accent5">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US" sz="1400" b="1" kern="10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Purpose</a:t>
                      </a:r>
                      <a:endParaRPr lang="en-US" sz="1400" kern="100">
                        <a:solidFill>
                          <a:schemeClr val="accent5">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51501604"/>
                  </a:ext>
                </a:extLst>
              </a:tr>
              <a:tr h="805051">
                <a:tc>
                  <a:txBody>
                    <a:bodyPr/>
                    <a:lstStyle/>
                    <a:p>
                      <a:pPr marL="0" marR="0">
                        <a:lnSpc>
                          <a:spcPct val="115000"/>
                        </a:lnSpc>
                        <a:spcAft>
                          <a:spcPts val="800"/>
                        </a:spcAft>
                        <a:buNone/>
                      </a:pPr>
                      <a:r>
                        <a:rPr lang="en-US" sz="1400" b="1" kern="100" dirty="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Process Evaluation</a:t>
                      </a:r>
                      <a:endParaRPr lang="en-US" sz="1400" kern="100" dirty="0">
                        <a:solidFill>
                          <a:schemeClr val="accent5">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US" sz="1400" kern="100" dirty="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Assessed whether the campaign was delivered as planned, including workshop implementation, participant engagement, and use of resources. Success was indicated by at least 80% attendance across the 8-week </a:t>
                      </a:r>
                      <a:r>
                        <a:rPr lang="en-US" sz="1400" kern="100" dirty="0" err="1">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programme</a:t>
                      </a:r>
                      <a:r>
                        <a:rPr lang="en-US" sz="1400" kern="100" dirty="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 and positive feedback from participants, GPs, and community partners (Rural Health Information Hub, 2024).</a:t>
                      </a:r>
                      <a:endParaRPr lang="en-US" sz="1400" kern="100" dirty="0">
                        <a:solidFill>
                          <a:schemeClr val="accent5">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95931936"/>
                  </a:ext>
                </a:extLst>
              </a:tr>
              <a:tr h="945613">
                <a:tc>
                  <a:txBody>
                    <a:bodyPr/>
                    <a:lstStyle/>
                    <a:p>
                      <a:pPr marL="0" marR="0">
                        <a:lnSpc>
                          <a:spcPct val="115000"/>
                        </a:lnSpc>
                        <a:spcAft>
                          <a:spcPts val="800"/>
                        </a:spcAft>
                        <a:buNone/>
                      </a:pPr>
                      <a:r>
                        <a:rPr lang="en-US" sz="1400" b="1" kern="100" dirty="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Outcome Evaluation</a:t>
                      </a:r>
                      <a:endParaRPr lang="en-US" sz="1400" kern="100" dirty="0">
                        <a:solidFill>
                          <a:schemeClr val="accent5">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US" sz="1400" kern="100" dirty="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Measured the immediate effects of the campaign, including changes in knowledge, awareness, attitudes, and intentions regarding bowel cancer screening. Success was indicated by a minimum 30% improvement in awareness based on pre- and post-campaign questionnaires (Rural Health Information Hub, 2024).</a:t>
                      </a:r>
                      <a:endParaRPr lang="en-US" sz="1400" kern="100" dirty="0">
                        <a:solidFill>
                          <a:schemeClr val="accent5">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50937824"/>
                  </a:ext>
                </a:extLst>
              </a:tr>
              <a:tr h="945613">
                <a:tc>
                  <a:txBody>
                    <a:bodyPr/>
                    <a:lstStyle/>
                    <a:p>
                      <a:pPr marL="0" marR="0">
                        <a:lnSpc>
                          <a:spcPct val="115000"/>
                        </a:lnSpc>
                        <a:spcAft>
                          <a:spcPts val="800"/>
                        </a:spcAft>
                        <a:buNone/>
                      </a:pPr>
                      <a:r>
                        <a:rPr lang="en-US" sz="1400" b="1" kern="100" dirty="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Impact Evaluation</a:t>
                      </a:r>
                      <a:endParaRPr lang="en-US" sz="1400" kern="100" dirty="0">
                        <a:solidFill>
                          <a:schemeClr val="accent5">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US" sz="1400" kern="100" dirty="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Assessed the longer-term effects of the campaign by determining whether it resulted in </a:t>
                      </a:r>
                      <a:r>
                        <a:rPr lang="en-US" sz="1400" kern="100" dirty="0" err="1">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behaviour</a:t>
                      </a:r>
                      <a:r>
                        <a:rPr lang="en-US" sz="1400" kern="100" dirty="0">
                          <a:solidFill>
                            <a:schemeClr val="accent5">
                              <a:lumMod val="10000"/>
                            </a:schemeClr>
                          </a:solidFill>
                          <a:effectLst/>
                          <a:latin typeface="Arial" panose="020B0604020202020204" pitchFamily="34" charset="0"/>
                          <a:ea typeface="Calibri" panose="020F0502020204030204" pitchFamily="34" charset="0"/>
                          <a:cs typeface="Times New Roman" panose="02020603050405020304" pitchFamily="18" charset="0"/>
                        </a:rPr>
                        <a:t> change, such as increased screening uptake and improved health outcomes. Success was indicated by a minimum 20% increase in NHS bowel cancer screening uptake among participants (Rural Health Information Hub, 2024).</a:t>
                      </a:r>
                      <a:endParaRPr lang="en-US" sz="1400" kern="100" dirty="0">
                        <a:solidFill>
                          <a:schemeClr val="accent5">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1250268"/>
                  </a:ext>
                </a:extLst>
              </a:tr>
            </a:tbl>
          </a:graphicData>
        </a:graphic>
      </p:graphicFrame>
    </p:spTree>
    <p:extLst>
      <p:ext uri="{BB962C8B-B14F-4D97-AF65-F5344CB8AC3E}">
        <p14:creationId xmlns:p14="http://schemas.microsoft.com/office/powerpoint/2010/main" val="956270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98355-AB41-034E-AE9B-02D4B57AEBB8}"/>
              </a:ext>
            </a:extLst>
          </p:cNvPr>
          <p:cNvSpPr>
            <a:spLocks noGrp="1"/>
          </p:cNvSpPr>
          <p:nvPr>
            <p:ph type="title"/>
          </p:nvPr>
        </p:nvSpPr>
        <p:spPr/>
        <p:txBody>
          <a:bodyPr anchor="ctr">
            <a:noAutofit/>
          </a:bodyPr>
          <a:lstStyle/>
          <a:p>
            <a:pPr algn="ctr"/>
            <a:r>
              <a:rPr lang="en-US" b="1" dirty="0">
                <a:latin typeface="Arial" panose="020B0604020202020204" pitchFamily="34" charset="0"/>
                <a:cs typeface="Arial" panose="020B0604020202020204" pitchFamily="34" charset="0"/>
              </a:rPr>
              <a:t>How Evaluation was Achieved in the Campaign</a:t>
            </a:r>
            <a:endParaRPr lang="en-US" b="1" dirty="0">
              <a:latin typeface="Arial" panose="020B0604020202020204" pitchFamily="34" charset="0"/>
              <a:ea typeface="Calibri Light"/>
              <a:cs typeface="Arial" panose="020B0604020202020204" pitchFamily="34" charset="0"/>
            </a:endParaRPr>
          </a:p>
        </p:txBody>
      </p:sp>
      <p:pic>
        <p:nvPicPr>
          <p:cNvPr id="23" name="Content Placeholder 22">
            <a:extLst>
              <a:ext uri="{FF2B5EF4-FFF2-40B4-BE49-F238E27FC236}">
                <a16:creationId xmlns:a16="http://schemas.microsoft.com/office/drawing/2014/main" id="{71750AEB-F342-E550-44AF-2488A1934A81}"/>
              </a:ext>
            </a:extLst>
          </p:cNvPr>
          <p:cNvPicPr>
            <a:picLocks noGrp="1" noChangeAspect="1"/>
          </p:cNvPicPr>
          <p:nvPr>
            <p:ph sz="half" idx="1"/>
          </p:nvPr>
        </p:nvPicPr>
        <p:blipFill>
          <a:blip r:embed="rId3"/>
          <a:stretch>
            <a:fillRect/>
          </a:stretch>
        </p:blipFill>
        <p:spPr>
          <a:xfrm>
            <a:off x="141991" y="1300324"/>
            <a:ext cx="4430009" cy="3332398"/>
          </a:xfrm>
          <a:prstGeom prst="rect">
            <a:avLst/>
          </a:prstGeom>
        </p:spPr>
      </p:pic>
      <p:sp>
        <p:nvSpPr>
          <p:cNvPr id="24" name="Content Placeholder 23">
            <a:extLst>
              <a:ext uri="{FF2B5EF4-FFF2-40B4-BE49-F238E27FC236}">
                <a16:creationId xmlns:a16="http://schemas.microsoft.com/office/drawing/2014/main" id="{562EEFAE-2FD5-DF69-AFC6-F6BF8C9640E3}"/>
              </a:ext>
            </a:extLst>
          </p:cNvPr>
          <p:cNvSpPr>
            <a:spLocks noGrp="1"/>
          </p:cNvSpPr>
          <p:nvPr>
            <p:ph sz="half" idx="2"/>
          </p:nvPr>
        </p:nvSpPr>
        <p:spPr>
          <a:xfrm>
            <a:off x="4629150" y="1268022"/>
            <a:ext cx="4372859" cy="3601631"/>
          </a:xfrm>
        </p:spPr>
        <p:txBody>
          <a:bodyPr>
            <a:normAutofit lnSpcReduction="10000"/>
          </a:bodyPr>
          <a:lstStyle/>
          <a:p>
            <a:pPr marL="257175" indent="-257175"/>
            <a:r>
              <a:rPr lang="en-US" sz="1350" dirty="0">
                <a:latin typeface="Arial" panose="020B0604020202020204" pitchFamily="34" charset="0"/>
                <a:cs typeface="Arial" panose="020B0604020202020204" pitchFamily="34" charset="0"/>
              </a:rPr>
              <a:t>Three evaluation methods were used: Process, Outcome and Impact Evaluation. </a:t>
            </a:r>
          </a:p>
          <a:p>
            <a:pPr marL="257175" indent="-257175"/>
            <a:r>
              <a:rPr lang="en-US" sz="1350" dirty="0">
                <a:latin typeface="Arial" panose="020B0604020202020204" pitchFamily="34" charset="0"/>
                <a:cs typeface="Arial" panose="020B0604020202020204" pitchFamily="34" charset="0"/>
              </a:rPr>
              <a:t>Process evaluation: 85% of participants attended at least 6 of the 8 sessions, demonstrating strong campaign engagement (Centers for Disease Control and Prevention, 2024). </a:t>
            </a:r>
          </a:p>
          <a:p>
            <a:pPr marL="257175" indent="-257175"/>
            <a:r>
              <a:rPr lang="en-US" sz="1350" dirty="0">
                <a:latin typeface="Arial" panose="020B0604020202020204" pitchFamily="34" charset="0"/>
                <a:cs typeface="Arial" panose="020B0604020202020204" pitchFamily="34" charset="0"/>
              </a:rPr>
              <a:t>Outcome evaluation: 78% of participants improved their knowledge of screening, while 82% reported greater confidence in attending future screening </a:t>
            </a:r>
            <a:r>
              <a:rPr lang="en-US" sz="1350" dirty="0" err="1">
                <a:latin typeface="Arial" panose="020B0604020202020204" pitchFamily="34" charset="0"/>
                <a:cs typeface="Arial" panose="020B0604020202020204" pitchFamily="34" charset="0"/>
              </a:rPr>
              <a:t>programmes</a:t>
            </a:r>
            <a:r>
              <a:rPr lang="en-US" sz="1350" dirty="0">
                <a:latin typeface="Arial" panose="020B0604020202020204" pitchFamily="34" charset="0"/>
                <a:cs typeface="Arial" panose="020B0604020202020204" pitchFamily="34" charset="0"/>
              </a:rPr>
              <a:t> (World Health </a:t>
            </a:r>
            <a:r>
              <a:rPr lang="en-US" sz="1350" dirty="0" err="1">
                <a:latin typeface="Arial" panose="020B0604020202020204" pitchFamily="34" charset="0"/>
                <a:cs typeface="Arial" panose="020B0604020202020204" pitchFamily="34" charset="0"/>
              </a:rPr>
              <a:t>Organisation</a:t>
            </a:r>
            <a:r>
              <a:rPr lang="en-US" sz="1350" dirty="0">
                <a:latin typeface="Arial" panose="020B0604020202020204" pitchFamily="34" charset="0"/>
                <a:cs typeface="Arial" panose="020B0604020202020204" pitchFamily="34" charset="0"/>
              </a:rPr>
              <a:t>, 2022). </a:t>
            </a:r>
          </a:p>
          <a:p>
            <a:pPr marL="257175" indent="-257175"/>
            <a:r>
              <a:rPr lang="en-US" sz="1350" dirty="0">
                <a:latin typeface="Arial" panose="020B0604020202020204" pitchFamily="34" charset="0"/>
                <a:cs typeface="Arial" panose="020B0604020202020204" pitchFamily="34" charset="0"/>
              </a:rPr>
              <a:t>Impact evaluation: 68% booked or attended a recommended screening appointment, and 91% rated the campaign as useful or very useful (NHS England, 2024). </a:t>
            </a:r>
          </a:p>
          <a:p>
            <a:pPr marL="257175" indent="-257175"/>
            <a:r>
              <a:rPr lang="en-US" sz="1350" dirty="0">
                <a:latin typeface="Arial" panose="020B0604020202020204" pitchFamily="34" charset="0"/>
                <a:cs typeface="Arial" panose="020B0604020202020204" pitchFamily="34" charset="0"/>
              </a:rPr>
              <a:t>The evaluation findings demonstrated that the campaign successfully achieved its aims by increasing awareness, promoting positive attitudes and improving screening </a:t>
            </a:r>
            <a:r>
              <a:rPr lang="en-US" sz="1350" dirty="0" err="1">
                <a:latin typeface="Arial" panose="020B0604020202020204" pitchFamily="34" charset="0"/>
                <a:cs typeface="Arial" panose="020B0604020202020204" pitchFamily="34" charset="0"/>
              </a:rPr>
              <a:t>utilisation</a:t>
            </a:r>
            <a:r>
              <a:rPr lang="en-US" sz="1350" dirty="0">
                <a:latin typeface="Arial" panose="020B0604020202020204" pitchFamily="34" charset="0"/>
                <a:cs typeface="Arial" panose="020B0604020202020204" pitchFamily="34" charset="0"/>
              </a:rPr>
              <a:t>.</a:t>
            </a:r>
          </a:p>
          <a:p>
            <a:pPr marL="0" indent="0">
              <a:buNone/>
            </a:pPr>
            <a:endParaRPr lang="en-US" sz="135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5FBE811E-6572-F530-7624-6F798900B029}"/>
              </a:ext>
            </a:extLst>
          </p:cNvPr>
          <p:cNvSpPr txBox="1"/>
          <p:nvPr/>
        </p:nvSpPr>
        <p:spPr>
          <a:xfrm>
            <a:off x="291642" y="4701618"/>
            <a:ext cx="4570821" cy="300210"/>
          </a:xfrm>
          <a:prstGeom prst="rect">
            <a:avLst/>
          </a:prstGeom>
          <a:noFill/>
        </p:spPr>
        <p:txBody>
          <a:bodyPr wrap="square">
            <a:spAutoFit/>
          </a:bodyPr>
          <a:lstStyle/>
          <a:p>
            <a:pPr defTabSz="685796">
              <a:buClrTx/>
            </a:pPr>
            <a:r>
              <a:rPr lang="en-US" sz="1351" kern="1200" dirty="0">
                <a:solidFill>
                  <a:prstClr val="black"/>
                </a:solidFill>
                <a:latin typeface="Arial" panose="020B0604020202020204" pitchFamily="34" charset="0"/>
                <a:ea typeface="+mn-ea"/>
                <a:cs typeface="Arial" panose="020B0604020202020204" pitchFamily="34" charset="0"/>
              </a:rPr>
              <a:t>Figure 1: Campaign Evaluation Results</a:t>
            </a:r>
          </a:p>
        </p:txBody>
      </p:sp>
    </p:spTree>
    <p:extLst>
      <p:ext uri="{BB962C8B-B14F-4D97-AF65-F5344CB8AC3E}">
        <p14:creationId xmlns:p14="http://schemas.microsoft.com/office/powerpoint/2010/main" val="3665026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614167" cy="51435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buClrTx/>
              <a:defRPr/>
            </a:pPr>
            <a:endParaRPr lang="en-US" sz="1350" kern="1200">
              <a:solidFill>
                <a:prstClr val="white"/>
              </a:solidFill>
              <a:latin typeface="Calibri" panose="020F0502020204030204"/>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608608" cy="51435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buClrTx/>
              <a:defRPr/>
            </a:pPr>
            <a:endParaRPr lang="en-US" sz="1350" kern="1200">
              <a:solidFill>
                <a:prstClr val="white"/>
              </a:solidFill>
              <a:latin typeface="Calibri" panose="020F0502020204030204"/>
            </a:endParaRPr>
          </a:p>
        </p:txBody>
      </p:sp>
      <p:sp>
        <p:nvSpPr>
          <p:cNvPr id="2" name="Title 1">
            <a:extLst>
              <a:ext uri="{FF2B5EF4-FFF2-40B4-BE49-F238E27FC236}">
                <a16:creationId xmlns:a16="http://schemas.microsoft.com/office/drawing/2014/main" id="{2D942767-E6CA-AF51-0C4C-193EBF9C6EA5}"/>
              </a:ext>
            </a:extLst>
          </p:cNvPr>
          <p:cNvSpPr>
            <a:spLocks noGrp="1"/>
          </p:cNvSpPr>
          <p:nvPr>
            <p:ph type="title"/>
          </p:nvPr>
        </p:nvSpPr>
        <p:spPr>
          <a:xfrm>
            <a:off x="250032" y="870966"/>
            <a:ext cx="3143249" cy="3394710"/>
          </a:xfrm>
        </p:spPr>
        <p:txBody>
          <a:bodyPr>
            <a:normAutofit/>
          </a:bodyPr>
          <a:lstStyle/>
          <a:p>
            <a:r>
              <a:rPr lang="en-US" sz="4500" b="1" dirty="0">
                <a:latin typeface="Arial" panose="020B0604020202020204" pitchFamily="34" charset="0"/>
                <a:cs typeface="Arial" panose="020B0604020202020204" pitchFamily="34" charset="0"/>
              </a:rPr>
              <a:t>Measuring Campaign Success</a:t>
            </a:r>
            <a:endParaRPr lang="en-US" sz="4500" b="1" dirty="0">
              <a:latin typeface="Arial" panose="020B0604020202020204" pitchFamily="34" charset="0"/>
              <a:ea typeface="Calibri Light"/>
              <a:cs typeface="Arial" panose="020B0604020202020204" pitchFamily="34" charset="0"/>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11146"/>
            <a:ext cx="96012"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7298A28-7809-06AA-43EE-9A35D33FC836}"/>
              </a:ext>
            </a:extLst>
          </p:cNvPr>
          <p:cNvGraphicFramePr>
            <a:graphicFrameLocks noGrp="1"/>
          </p:cNvGraphicFramePr>
          <p:nvPr>
            <p:ph idx="1"/>
            <p:extLst>
              <p:ext uri="{D42A27DB-BD31-4B8C-83A1-F6EECF244321}">
                <p14:modId xmlns:p14="http://schemas.microsoft.com/office/powerpoint/2010/main" val="2582747476"/>
              </p:ext>
            </p:extLst>
          </p:nvPr>
        </p:nvGraphicFramePr>
        <p:xfrm>
          <a:off x="3977640" y="507492"/>
          <a:ext cx="4773168" cy="41353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31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3D84D4-50BD-C954-6402-9D89B58B16C9}"/>
              </a:ext>
            </a:extLst>
          </p:cNvPr>
          <p:cNvSpPr>
            <a:spLocks noGrp="1"/>
          </p:cNvSpPr>
          <p:nvPr>
            <p:ph idx="1"/>
          </p:nvPr>
        </p:nvSpPr>
        <p:spPr>
          <a:xfrm>
            <a:off x="1" y="1"/>
            <a:ext cx="9065418" cy="5086350"/>
          </a:xfrm>
        </p:spPr>
        <p:txBody>
          <a:bodyPr/>
          <a:lstStyle/>
          <a:p>
            <a:pPr marL="0" indent="0">
              <a:buNone/>
            </a:pPr>
            <a:r>
              <a:rPr lang="en-US" dirty="0"/>
              <a:t>`</a:t>
            </a:r>
          </a:p>
        </p:txBody>
      </p:sp>
      <p:sp>
        <p:nvSpPr>
          <p:cNvPr id="7" name="TextBox 6">
            <a:extLst>
              <a:ext uri="{FF2B5EF4-FFF2-40B4-BE49-F238E27FC236}">
                <a16:creationId xmlns:a16="http://schemas.microsoft.com/office/drawing/2014/main" id="{F73233FB-8B33-C46F-995A-B2F2FF31F781}"/>
              </a:ext>
            </a:extLst>
          </p:cNvPr>
          <p:cNvSpPr txBox="1"/>
          <p:nvPr/>
        </p:nvSpPr>
        <p:spPr>
          <a:xfrm>
            <a:off x="3596296" y="2543176"/>
            <a:ext cx="2249534" cy="553998"/>
          </a:xfrm>
          <a:prstGeom prst="rect">
            <a:avLst/>
          </a:prstGeom>
          <a:solidFill>
            <a:schemeClr val="accent2">
              <a:lumMod val="20000"/>
              <a:lumOff val="80000"/>
            </a:schemeClr>
          </a:solidFill>
          <a:ln>
            <a:solidFill>
              <a:schemeClr val="tx1"/>
            </a:solidFill>
          </a:ln>
        </p:spPr>
        <p:txBody>
          <a:bodyPr wrap="square" lIns="68580" tIns="34290" rIns="68580" bIns="34290" rtlCol="0" anchor="t">
            <a:spAutoFit/>
          </a:bodyPr>
          <a:lstStyle/>
          <a:p>
            <a:pPr algn="ctr"/>
            <a:r>
              <a:rPr lang="en-US" sz="1050" b="1" i="1" dirty="0">
                <a:latin typeface="Arial Narrow"/>
              </a:rPr>
              <a:t>Screen Smart Today, Live Well Tomorrow!</a:t>
            </a:r>
          </a:p>
          <a:p>
            <a:pPr algn="ctr"/>
            <a:r>
              <a:rPr lang="en-US" sz="1050" b="1" i="1" dirty="0">
                <a:latin typeface="Arial Narrow"/>
              </a:rPr>
              <a:t>Join us and take control of your health.</a:t>
            </a:r>
          </a:p>
        </p:txBody>
      </p:sp>
      <p:sp>
        <p:nvSpPr>
          <p:cNvPr id="8" name="TextBox 7">
            <a:extLst>
              <a:ext uri="{FF2B5EF4-FFF2-40B4-BE49-F238E27FC236}">
                <a16:creationId xmlns:a16="http://schemas.microsoft.com/office/drawing/2014/main" id="{F58CE250-315B-1038-233D-0CC97FD94784}"/>
              </a:ext>
            </a:extLst>
          </p:cNvPr>
          <p:cNvSpPr txBox="1"/>
          <p:nvPr/>
        </p:nvSpPr>
        <p:spPr>
          <a:xfrm>
            <a:off x="103626" y="1014886"/>
            <a:ext cx="3435397" cy="3831818"/>
          </a:xfrm>
          <a:prstGeom prst="rect">
            <a:avLst/>
          </a:prstGeom>
          <a:solidFill>
            <a:schemeClr val="accent5">
              <a:lumMod val="60000"/>
              <a:lumOff val="40000"/>
            </a:schemeClr>
          </a:solidFill>
          <a:ln>
            <a:solidFill>
              <a:schemeClr val="tx1"/>
            </a:solidFill>
          </a:ln>
        </p:spPr>
        <p:txBody>
          <a:bodyPr wrap="square" lIns="68580" tIns="34290" rIns="68580" bIns="34290" rtlCol="0" anchor="t">
            <a:spAutoFit/>
          </a:bodyPr>
          <a:lstStyle/>
          <a:p>
            <a:pPr algn="ctr">
              <a:buNone/>
            </a:pPr>
            <a:r>
              <a:rPr lang="en-US" sz="1500" b="1" dirty="0">
                <a:solidFill>
                  <a:schemeClr val="accent3"/>
                </a:solidFill>
                <a:latin typeface="Arial Narrow"/>
              </a:rPr>
              <a:t>Activities</a:t>
            </a:r>
            <a:endParaRPr lang="en-US" sz="1800" b="1" dirty="0">
              <a:solidFill>
                <a:schemeClr val="accent3"/>
              </a:solidFill>
              <a:latin typeface="Arial Narrow"/>
            </a:endParaRPr>
          </a:p>
          <a:p>
            <a:pPr>
              <a:buNone/>
            </a:pPr>
            <a:r>
              <a:rPr lang="en-US" sz="1350" b="1" dirty="0">
                <a:latin typeface="Arial Narrow"/>
              </a:rPr>
              <a:t>🩺 Health Education Sessions</a:t>
            </a:r>
          </a:p>
          <a:p>
            <a:pPr marL="214313" indent="-214313">
              <a:buFont typeface="Arial" panose="020B0604020202020204" pitchFamily="34" charset="0"/>
              <a:buChar char="•"/>
            </a:pPr>
            <a:r>
              <a:rPr lang="en-US" sz="1350" dirty="0">
                <a:latin typeface="Arial Narrow"/>
              </a:rPr>
              <a:t>Learn why regular screening is important and who is eligible.</a:t>
            </a:r>
          </a:p>
          <a:p>
            <a:pPr>
              <a:buNone/>
            </a:pPr>
            <a:r>
              <a:rPr lang="en-US" sz="1350" b="1" dirty="0">
                <a:latin typeface="Arial Narrow"/>
              </a:rPr>
              <a:t>👩‍⚕️ Expert Talks</a:t>
            </a:r>
          </a:p>
          <a:p>
            <a:pPr marL="214313" indent="-214313">
              <a:buFont typeface="Arial" panose="020B0604020202020204" pitchFamily="34" charset="0"/>
              <a:buChar char="•"/>
            </a:pPr>
            <a:r>
              <a:rPr lang="en-US" sz="1350" dirty="0">
                <a:latin typeface="Arial Narrow"/>
              </a:rPr>
              <a:t>Get advice from healthcare professionals on NHS screening </a:t>
            </a:r>
            <a:r>
              <a:rPr lang="en-US" sz="1350" dirty="0" err="1">
                <a:latin typeface="Arial Narrow"/>
              </a:rPr>
              <a:t>programmes</a:t>
            </a:r>
            <a:r>
              <a:rPr lang="en-US" sz="1350" dirty="0">
                <a:latin typeface="Arial Narrow"/>
              </a:rPr>
              <a:t>.</a:t>
            </a:r>
          </a:p>
          <a:p>
            <a:pPr>
              <a:buNone/>
            </a:pPr>
            <a:r>
              <a:rPr lang="en-US" sz="1350" b="1" dirty="0">
                <a:latin typeface="Arial Narrow"/>
              </a:rPr>
              <a:t>📖 Information and Resources</a:t>
            </a:r>
          </a:p>
          <a:p>
            <a:pPr marL="214313" indent="-214313">
              <a:buFont typeface="Arial" panose="020B0604020202020204" pitchFamily="34" charset="0"/>
              <a:buChar char="•"/>
            </a:pPr>
            <a:r>
              <a:rPr lang="en-US" sz="1350" dirty="0">
                <a:latin typeface="Arial Narrow"/>
              </a:rPr>
              <a:t>Access clear information about screening services and what to expect.</a:t>
            </a:r>
          </a:p>
          <a:p>
            <a:pPr>
              <a:buNone/>
            </a:pPr>
            <a:r>
              <a:rPr lang="en-US" sz="1350" b="1" dirty="0">
                <a:latin typeface="Arial Narrow"/>
              </a:rPr>
              <a:t>💬 Interactive Q&amp;A Sessions</a:t>
            </a:r>
          </a:p>
          <a:p>
            <a:pPr marL="214313" indent="-214313">
              <a:buFont typeface="Arial" panose="020B0604020202020204" pitchFamily="34" charset="0"/>
              <a:buChar char="•"/>
            </a:pPr>
            <a:r>
              <a:rPr lang="en-US" sz="1350" dirty="0">
                <a:latin typeface="Arial Narrow"/>
              </a:rPr>
              <a:t>Ask questions and receive trusted health advice.</a:t>
            </a:r>
          </a:p>
          <a:p>
            <a:pPr>
              <a:buNone/>
            </a:pPr>
            <a:r>
              <a:rPr lang="en-US" sz="1350" b="1" dirty="0">
                <a:latin typeface="Arial Narrow"/>
              </a:rPr>
              <a:t>📅 Screening Reminders</a:t>
            </a:r>
          </a:p>
          <a:p>
            <a:pPr marL="214313" indent="-214313">
              <a:buFont typeface="Arial" panose="020B0604020202020204" pitchFamily="34" charset="0"/>
              <a:buChar char="•"/>
            </a:pPr>
            <a:r>
              <a:rPr lang="en-US" sz="1350" dirty="0">
                <a:latin typeface="Arial Narrow"/>
              </a:rPr>
              <a:t>Get reminders and support to book your screening appointment.</a:t>
            </a:r>
          </a:p>
          <a:p>
            <a:pPr>
              <a:buNone/>
            </a:pPr>
            <a:r>
              <a:rPr lang="en-US" sz="1350" b="1" dirty="0">
                <a:latin typeface="Arial Narrow"/>
              </a:rPr>
              <a:t>❤️ Healthy Lifestyle Advice</a:t>
            </a:r>
          </a:p>
          <a:p>
            <a:pPr marL="214313" indent="-214313">
              <a:buFont typeface="Arial" panose="020B0604020202020204" pitchFamily="34" charset="0"/>
              <a:buChar char="•"/>
            </a:pPr>
            <a:r>
              <a:rPr lang="en-US" sz="1350" dirty="0">
                <a:latin typeface="Arial Narrow"/>
              </a:rPr>
              <a:t>Discover healthy habits that help prevent disease and improve wellbeing.</a:t>
            </a:r>
          </a:p>
        </p:txBody>
      </p:sp>
      <p:sp>
        <p:nvSpPr>
          <p:cNvPr id="11" name="TextBox 10">
            <a:extLst>
              <a:ext uri="{FF2B5EF4-FFF2-40B4-BE49-F238E27FC236}">
                <a16:creationId xmlns:a16="http://schemas.microsoft.com/office/drawing/2014/main" id="{E53054A1-3986-747F-5D46-68212F28BA1D}"/>
              </a:ext>
            </a:extLst>
          </p:cNvPr>
          <p:cNvSpPr txBox="1"/>
          <p:nvPr/>
        </p:nvSpPr>
        <p:spPr>
          <a:xfrm>
            <a:off x="5890893" y="1938215"/>
            <a:ext cx="3207544" cy="1985159"/>
          </a:xfrm>
          <a:prstGeom prst="rect">
            <a:avLst/>
          </a:prstGeom>
          <a:solidFill>
            <a:schemeClr val="accent5">
              <a:lumMod val="60000"/>
              <a:lumOff val="40000"/>
            </a:schemeClr>
          </a:solidFill>
          <a:ln>
            <a:solidFill>
              <a:schemeClr val="tx1"/>
            </a:solidFill>
          </a:ln>
        </p:spPr>
        <p:txBody>
          <a:bodyPr wrap="square" rtlCol="0">
            <a:spAutoFit/>
          </a:bodyPr>
          <a:lstStyle/>
          <a:p>
            <a:pPr algn="ctr" defTabSz="685796">
              <a:buClrTx/>
              <a:defRPr/>
            </a:pPr>
            <a:r>
              <a:rPr lang="en-US" sz="1800" b="1" kern="1200" dirty="0">
                <a:solidFill>
                  <a:schemeClr val="accent3"/>
                </a:solidFill>
                <a:latin typeface="Arial Narrow" panose="020B0606020202030204" pitchFamily="34" charset="0"/>
              </a:rPr>
              <a:t>Benefits</a:t>
            </a:r>
            <a:endParaRPr lang="en-US" sz="1200" b="1" kern="1200" dirty="0">
              <a:solidFill>
                <a:schemeClr val="accent3"/>
              </a:solidFill>
              <a:latin typeface="Arial Narrow" panose="020B0606020202030204" pitchFamily="34" charset="0"/>
            </a:endParaRPr>
          </a:p>
          <a:p>
            <a:pPr>
              <a:buNone/>
            </a:pPr>
            <a:r>
              <a:rPr lang="en-US" sz="1050" dirty="0">
                <a:latin typeface="Arial Narrow" panose="020B0606020202030204" pitchFamily="34" charset="0"/>
              </a:rPr>
              <a:t>🎯 </a:t>
            </a:r>
            <a:r>
              <a:rPr lang="en-US" sz="1050" b="1" dirty="0">
                <a:latin typeface="Arial Narrow" panose="020B0606020202030204" pitchFamily="34" charset="0"/>
              </a:rPr>
              <a:t>Early Detection</a:t>
            </a:r>
          </a:p>
          <a:p>
            <a:pPr marL="257175" indent="-257175">
              <a:buFont typeface="Arial" panose="020B0604020202020204" pitchFamily="34" charset="0"/>
              <a:buChar char="•"/>
            </a:pPr>
            <a:r>
              <a:rPr lang="en-US" sz="1050" dirty="0">
                <a:latin typeface="Arial Narrow" panose="020B0606020202030204" pitchFamily="34" charset="0"/>
              </a:rPr>
              <a:t>Detect health conditions before symptoms appear.</a:t>
            </a:r>
          </a:p>
          <a:p>
            <a:pPr>
              <a:buNone/>
            </a:pPr>
            <a:r>
              <a:rPr lang="en-US" sz="1050" dirty="0">
                <a:latin typeface="Arial Narrow" panose="020B0606020202030204" pitchFamily="34" charset="0"/>
              </a:rPr>
              <a:t>➕ </a:t>
            </a:r>
            <a:r>
              <a:rPr lang="en-US" sz="1050" b="1" dirty="0">
                <a:latin typeface="Arial Narrow" panose="020B0606020202030204" pitchFamily="34" charset="0"/>
              </a:rPr>
              <a:t>Better Health Outcomes</a:t>
            </a:r>
          </a:p>
          <a:p>
            <a:pPr marL="257175" indent="-257175">
              <a:buFont typeface="Arial" panose="020B0604020202020204" pitchFamily="34" charset="0"/>
              <a:buChar char="•"/>
            </a:pPr>
            <a:r>
              <a:rPr lang="en-US" sz="1050" dirty="0">
                <a:latin typeface="Arial Narrow" panose="020B0606020202030204" pitchFamily="34" charset="0"/>
              </a:rPr>
              <a:t>Improve treatment success and recovery.</a:t>
            </a:r>
          </a:p>
          <a:p>
            <a:pPr>
              <a:buNone/>
            </a:pPr>
            <a:r>
              <a:rPr lang="en-US" sz="1050" dirty="0">
                <a:latin typeface="Arial Narrow" panose="020B0606020202030204" pitchFamily="34" charset="0"/>
              </a:rPr>
              <a:t>🛡 </a:t>
            </a:r>
            <a:r>
              <a:rPr lang="en-US" sz="1050" b="1" dirty="0">
                <a:latin typeface="Arial Narrow" panose="020B0606020202030204" pitchFamily="34" charset="0"/>
              </a:rPr>
              <a:t>Reduce Health Risks</a:t>
            </a:r>
          </a:p>
          <a:p>
            <a:pPr marL="257175" indent="-257175">
              <a:buFont typeface="Arial" panose="020B0604020202020204" pitchFamily="34" charset="0"/>
              <a:buChar char="•"/>
            </a:pPr>
            <a:r>
              <a:rPr lang="en-US" sz="1050" dirty="0">
                <a:latin typeface="Arial Narrow" panose="020B0606020202030204" pitchFamily="34" charset="0"/>
              </a:rPr>
              <a:t>Lower the risk of serious illness and complications.</a:t>
            </a:r>
          </a:p>
          <a:p>
            <a:pPr>
              <a:buNone/>
            </a:pPr>
            <a:r>
              <a:rPr lang="en-US" sz="1050" dirty="0">
                <a:latin typeface="Arial Narrow" panose="020B0606020202030204" pitchFamily="34" charset="0"/>
              </a:rPr>
              <a:t>💡 </a:t>
            </a:r>
            <a:r>
              <a:rPr lang="en-US" sz="1050" b="1" dirty="0">
                <a:latin typeface="Arial Narrow" panose="020B0606020202030204" pitchFamily="34" charset="0"/>
              </a:rPr>
              <a:t>Knowledge and Confidence</a:t>
            </a:r>
          </a:p>
          <a:p>
            <a:pPr marL="257175" indent="-257175">
              <a:buFont typeface="Arial" panose="020B0604020202020204" pitchFamily="34" charset="0"/>
              <a:buChar char="•"/>
            </a:pPr>
            <a:r>
              <a:rPr lang="en-US" sz="1050" dirty="0">
                <a:latin typeface="Arial Narrow" panose="020B0606020202030204" pitchFamily="34" charset="0"/>
              </a:rPr>
              <a:t>Make informed decisions about your health.</a:t>
            </a:r>
          </a:p>
          <a:p>
            <a:pPr>
              <a:buNone/>
            </a:pPr>
            <a:r>
              <a:rPr lang="en-US" sz="1050" dirty="0">
                <a:latin typeface="Arial Narrow" panose="020B0606020202030204" pitchFamily="34" charset="0"/>
              </a:rPr>
              <a:t>👨‍👩‍👧 </a:t>
            </a:r>
            <a:r>
              <a:rPr lang="en-US" sz="1050" b="1" dirty="0">
                <a:latin typeface="Arial Narrow" panose="020B0606020202030204" pitchFamily="34" charset="0"/>
              </a:rPr>
              <a:t>Healthier Future</a:t>
            </a:r>
          </a:p>
          <a:p>
            <a:pPr marL="257175" indent="-257175">
              <a:buFont typeface="Arial" panose="020B0604020202020204" pitchFamily="34" charset="0"/>
              <a:buChar char="•"/>
            </a:pPr>
            <a:r>
              <a:rPr lang="en-US" sz="1050" dirty="0">
                <a:latin typeface="Arial Narrow" panose="020B0606020202030204" pitchFamily="34" charset="0"/>
              </a:rPr>
              <a:t>Protect yourself, your family, and your community.</a:t>
            </a:r>
          </a:p>
        </p:txBody>
      </p:sp>
      <p:pic>
        <p:nvPicPr>
          <p:cNvPr id="14" name="Picture 13">
            <a:extLst>
              <a:ext uri="{FF2B5EF4-FFF2-40B4-BE49-F238E27FC236}">
                <a16:creationId xmlns:a16="http://schemas.microsoft.com/office/drawing/2014/main" id="{0CD6FB02-C4DE-0B5C-9CE0-E2530D2AB6C2}"/>
              </a:ext>
            </a:extLst>
          </p:cNvPr>
          <p:cNvPicPr>
            <a:picLocks noChangeAspect="1"/>
          </p:cNvPicPr>
          <p:nvPr/>
        </p:nvPicPr>
        <p:blipFill>
          <a:blip r:embed="rId3"/>
          <a:stretch>
            <a:fillRect/>
          </a:stretch>
        </p:blipFill>
        <p:spPr>
          <a:xfrm>
            <a:off x="3596297" y="776605"/>
            <a:ext cx="2195542" cy="1646657"/>
          </a:xfrm>
          <a:prstGeom prst="rect">
            <a:avLst/>
          </a:prstGeom>
        </p:spPr>
      </p:pic>
      <p:sp>
        <p:nvSpPr>
          <p:cNvPr id="17" name="TextBox 16">
            <a:extLst>
              <a:ext uri="{FF2B5EF4-FFF2-40B4-BE49-F238E27FC236}">
                <a16:creationId xmlns:a16="http://schemas.microsoft.com/office/drawing/2014/main" id="{A694FF4C-549E-0E18-4712-BECD6D61609B}"/>
              </a:ext>
            </a:extLst>
          </p:cNvPr>
          <p:cNvSpPr txBox="1"/>
          <p:nvPr/>
        </p:nvSpPr>
        <p:spPr>
          <a:xfrm>
            <a:off x="5920508" y="3956769"/>
            <a:ext cx="3207543" cy="900246"/>
          </a:xfrm>
          <a:prstGeom prst="rect">
            <a:avLst/>
          </a:prstGeom>
          <a:noFill/>
          <a:ln>
            <a:solidFill>
              <a:schemeClr val="tx1"/>
            </a:solidFill>
          </a:ln>
        </p:spPr>
        <p:txBody>
          <a:bodyPr wrap="square" rtlCol="0">
            <a:spAutoFit/>
          </a:bodyPr>
          <a:lstStyle/>
          <a:p>
            <a:pPr>
              <a:buNone/>
            </a:pPr>
            <a:r>
              <a:rPr lang="en-US" sz="1050" dirty="0">
                <a:latin typeface="Arial Narrow" panose="020B0606020202030204" pitchFamily="34" charset="0"/>
                <a:cs typeface="Arial" panose="020B0604020202020204" pitchFamily="34" charset="0"/>
              </a:rPr>
              <a:t>Campaign Schedule</a:t>
            </a:r>
          </a:p>
          <a:p>
            <a:pPr>
              <a:buNone/>
            </a:pPr>
            <a:r>
              <a:rPr lang="en-US" sz="1050" dirty="0">
                <a:latin typeface="Arial Narrow" panose="020B0606020202030204" pitchFamily="34" charset="0"/>
                <a:cs typeface="Arial" panose="020B0604020202020204" pitchFamily="34" charset="0"/>
              </a:rPr>
              <a:t>📅 Every Saturday</a:t>
            </a:r>
          </a:p>
          <a:p>
            <a:pPr>
              <a:buNone/>
            </a:pPr>
            <a:r>
              <a:rPr lang="en-US" sz="1050" dirty="0">
                <a:latin typeface="Arial Narrow" panose="020B0606020202030204" pitchFamily="34" charset="0"/>
                <a:cs typeface="Arial" panose="020B0604020202020204" pitchFamily="34" charset="0"/>
              </a:rPr>
              <a:t>📆 8-Week Community Campaign</a:t>
            </a:r>
          </a:p>
          <a:p>
            <a:pPr>
              <a:buNone/>
            </a:pPr>
            <a:r>
              <a:rPr lang="en-US" sz="1050" dirty="0">
                <a:latin typeface="Arial Narrow" panose="020B0606020202030204" pitchFamily="34" charset="0"/>
                <a:cs typeface="Arial" panose="020B0604020202020204" pitchFamily="34" charset="0"/>
              </a:rPr>
              <a:t>🕙 10:00 AM – 12:00 PM</a:t>
            </a:r>
          </a:p>
          <a:p>
            <a:pPr>
              <a:buNone/>
            </a:pPr>
            <a:r>
              <a:rPr lang="en-US" sz="1050" dirty="0">
                <a:latin typeface="Arial Narrow" panose="020B0606020202030204" pitchFamily="34" charset="0"/>
                <a:cs typeface="Arial" panose="020B0604020202020204" pitchFamily="34" charset="0"/>
              </a:rPr>
              <a:t>📍 Local Community Health Centre</a:t>
            </a:r>
          </a:p>
        </p:txBody>
      </p:sp>
      <p:sp>
        <p:nvSpPr>
          <p:cNvPr id="19" name="TextBox 18">
            <a:extLst>
              <a:ext uri="{FF2B5EF4-FFF2-40B4-BE49-F238E27FC236}">
                <a16:creationId xmlns:a16="http://schemas.microsoft.com/office/drawing/2014/main" id="{6C984F8C-C45A-9284-FFDF-8558023C28D1}"/>
              </a:ext>
            </a:extLst>
          </p:cNvPr>
          <p:cNvSpPr txBox="1"/>
          <p:nvPr/>
        </p:nvSpPr>
        <p:spPr>
          <a:xfrm>
            <a:off x="125639" y="4847346"/>
            <a:ext cx="9002413" cy="230832"/>
          </a:xfrm>
          <a:prstGeom prst="rect">
            <a:avLst/>
          </a:prstGeom>
          <a:solidFill>
            <a:schemeClr val="accent2">
              <a:lumMod val="60000"/>
              <a:lumOff val="40000"/>
            </a:schemeClr>
          </a:solidFill>
          <a:ln>
            <a:solidFill>
              <a:schemeClr val="tx1"/>
            </a:solidFill>
          </a:ln>
        </p:spPr>
        <p:txBody>
          <a:bodyPr wrap="square" lIns="68580" tIns="34290" rIns="68580" bIns="34290" rtlCol="0" anchor="t">
            <a:spAutoFit/>
          </a:bodyPr>
          <a:lstStyle/>
          <a:p>
            <a:r>
              <a:rPr lang="en-US" sz="1050" b="1" dirty="0">
                <a:latin typeface="Arial Narrow" panose="020B0606020202030204" pitchFamily="34" charset="0"/>
              </a:rPr>
              <a:t>Our Partners: </a:t>
            </a:r>
            <a:r>
              <a:rPr lang="en-US" sz="1050" dirty="0">
                <a:latin typeface="Arial Narrow" panose="020B0606020202030204" pitchFamily="34" charset="0"/>
              </a:rPr>
              <a:t>NHS England, UK National Screening Committee, Cancer Research UK, Local Council, GP Practices </a:t>
            </a:r>
          </a:p>
        </p:txBody>
      </p:sp>
      <p:pic>
        <p:nvPicPr>
          <p:cNvPr id="21" name="Picture 20">
            <a:extLst>
              <a:ext uri="{FF2B5EF4-FFF2-40B4-BE49-F238E27FC236}">
                <a16:creationId xmlns:a16="http://schemas.microsoft.com/office/drawing/2014/main" id="{36A9A496-93B9-8486-D885-BAD543B877C0}"/>
              </a:ext>
            </a:extLst>
          </p:cNvPr>
          <p:cNvPicPr>
            <a:picLocks noChangeAspect="1"/>
          </p:cNvPicPr>
          <p:nvPr/>
        </p:nvPicPr>
        <p:blipFill>
          <a:blip r:embed="rId4"/>
          <a:stretch>
            <a:fillRect/>
          </a:stretch>
        </p:blipFill>
        <p:spPr>
          <a:xfrm>
            <a:off x="3642648" y="3166615"/>
            <a:ext cx="2203182" cy="1580309"/>
          </a:xfrm>
          <a:prstGeom prst="rect">
            <a:avLst/>
          </a:prstGeom>
        </p:spPr>
      </p:pic>
      <p:graphicFrame>
        <p:nvGraphicFramePr>
          <p:cNvPr id="22" name="Table 21">
            <a:extLst>
              <a:ext uri="{FF2B5EF4-FFF2-40B4-BE49-F238E27FC236}">
                <a16:creationId xmlns:a16="http://schemas.microsoft.com/office/drawing/2014/main" id="{CBE5DA55-38A8-549B-5166-B10123EE2376}"/>
              </a:ext>
            </a:extLst>
          </p:cNvPr>
          <p:cNvGraphicFramePr>
            <a:graphicFrameLocks noGrp="1"/>
          </p:cNvGraphicFramePr>
          <p:nvPr>
            <p:extLst>
              <p:ext uri="{D42A27DB-BD31-4B8C-83A1-F6EECF244321}">
                <p14:modId xmlns:p14="http://schemas.microsoft.com/office/powerpoint/2010/main" val="3956267761"/>
              </p:ext>
            </p:extLst>
          </p:nvPr>
        </p:nvGraphicFramePr>
        <p:xfrm>
          <a:off x="63006" y="33391"/>
          <a:ext cx="9002413" cy="642792"/>
        </p:xfrm>
        <a:graphic>
          <a:graphicData uri="http://schemas.openxmlformats.org/drawingml/2006/table">
            <a:tbl>
              <a:tblPr firstRow="1" bandRow="1">
                <a:tableStyleId>{5C22544A-7EE6-4342-B048-85BDC9FD1C3A}</a:tableStyleId>
              </a:tblPr>
              <a:tblGrid>
                <a:gridCol w="9002413">
                  <a:extLst>
                    <a:ext uri="{9D8B030D-6E8A-4147-A177-3AD203B41FA5}">
                      <a16:colId xmlns:a16="http://schemas.microsoft.com/office/drawing/2014/main" val="1386521686"/>
                    </a:ext>
                  </a:extLst>
                </a:gridCol>
              </a:tblGrid>
              <a:tr h="642792">
                <a:tc>
                  <a:txBody>
                    <a:bodyPr/>
                    <a:lstStyle/>
                    <a:p>
                      <a:pPr algn="ctr"/>
                      <a:r>
                        <a:rPr lang="en-US" sz="2100" dirty="0">
                          <a:solidFill>
                            <a:schemeClr val="bg1"/>
                          </a:solidFill>
                          <a:latin typeface="Arial Narrow"/>
                        </a:rPr>
                        <a:t>Campaign Focus: Promoting Screening </a:t>
                      </a:r>
                      <a:r>
                        <a:rPr lang="en-US" sz="2100" dirty="0" err="1">
                          <a:solidFill>
                            <a:schemeClr val="bg1"/>
                          </a:solidFill>
                          <a:latin typeface="Arial Narrow"/>
                        </a:rPr>
                        <a:t>Utilisation</a:t>
                      </a:r>
                      <a:r>
                        <a:rPr lang="en-US" sz="2100" dirty="0">
                          <a:solidFill>
                            <a:schemeClr val="bg1"/>
                          </a:solidFill>
                          <a:latin typeface="Arial Narrow"/>
                        </a:rPr>
                        <a:t> Among Adults Aged 40–80 Years</a:t>
                      </a:r>
                    </a:p>
                    <a:p>
                      <a:endParaRPr lang="en-US" sz="1100" dirty="0"/>
                    </a:p>
                  </a:txBody>
                  <a:tcPr marL="68580" marR="68580" marT="34290" marB="34290">
                    <a:solidFill>
                      <a:schemeClr val="bg2"/>
                    </a:solidFill>
                  </a:tcPr>
                </a:tc>
                <a:extLst>
                  <a:ext uri="{0D108BD9-81ED-4DB2-BD59-A6C34878D82A}">
                    <a16:rowId xmlns:a16="http://schemas.microsoft.com/office/drawing/2014/main" val="1918116853"/>
                  </a:ext>
                </a:extLst>
              </a:tr>
            </a:tbl>
          </a:graphicData>
        </a:graphic>
      </p:graphicFrame>
      <p:sp>
        <p:nvSpPr>
          <p:cNvPr id="2" name="TextBox 1">
            <a:extLst>
              <a:ext uri="{FF2B5EF4-FFF2-40B4-BE49-F238E27FC236}">
                <a16:creationId xmlns:a16="http://schemas.microsoft.com/office/drawing/2014/main" id="{8E223068-2847-3192-B590-70DA44BF34A0}"/>
              </a:ext>
            </a:extLst>
          </p:cNvPr>
          <p:cNvSpPr txBox="1"/>
          <p:nvPr/>
        </p:nvSpPr>
        <p:spPr>
          <a:xfrm>
            <a:off x="123561" y="724376"/>
            <a:ext cx="3435397" cy="253916"/>
          </a:xfrm>
          <a:prstGeom prst="rect">
            <a:avLst/>
          </a:prstGeom>
          <a:noFill/>
          <a:ln>
            <a:solidFill>
              <a:schemeClr val="tx1"/>
            </a:solidFill>
          </a:ln>
        </p:spPr>
        <p:txBody>
          <a:bodyPr wrap="square" rtlCol="0">
            <a:spAutoFit/>
          </a:bodyPr>
          <a:lstStyle/>
          <a:p>
            <a:pPr algn="ctr"/>
            <a:r>
              <a:rPr lang="en-US" sz="1050" i="1" dirty="0">
                <a:latin typeface="Arial" panose="020B0604020202020204" pitchFamily="34" charset="0"/>
                <a:cs typeface="Arial" panose="020B0604020202020204" pitchFamily="34" charset="0"/>
              </a:rPr>
              <a:t>🩺 </a:t>
            </a:r>
            <a:r>
              <a:rPr lang="en-US" sz="1050" b="1" i="1" dirty="0">
                <a:latin typeface="Arial" panose="020B0604020202020204" pitchFamily="34" charset="0"/>
                <a:cs typeface="Arial" panose="020B0604020202020204" pitchFamily="34" charset="0"/>
              </a:rPr>
              <a:t>SCREEN SMART, LIVE WELL</a:t>
            </a:r>
            <a:endParaRPr lang="en-US" sz="1050" i="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F16C870-921A-7035-99AE-011168EBB616}"/>
              </a:ext>
            </a:extLst>
          </p:cNvPr>
          <p:cNvPicPr>
            <a:picLocks noChangeAspect="1"/>
          </p:cNvPicPr>
          <p:nvPr/>
        </p:nvPicPr>
        <p:blipFill>
          <a:blip r:embed="rId5"/>
          <a:stretch>
            <a:fillRect/>
          </a:stretch>
        </p:blipFill>
        <p:spPr>
          <a:xfrm>
            <a:off x="5890893" y="676183"/>
            <a:ext cx="658425" cy="658425"/>
          </a:xfrm>
          <a:prstGeom prst="rect">
            <a:avLst/>
          </a:prstGeom>
        </p:spPr>
      </p:pic>
      <p:pic>
        <p:nvPicPr>
          <p:cNvPr id="9" name="Picture 8">
            <a:extLst>
              <a:ext uri="{FF2B5EF4-FFF2-40B4-BE49-F238E27FC236}">
                <a16:creationId xmlns:a16="http://schemas.microsoft.com/office/drawing/2014/main" id="{99385114-476C-5BD9-81E7-3FFB7BE1687B}"/>
              </a:ext>
            </a:extLst>
          </p:cNvPr>
          <p:cNvPicPr>
            <a:picLocks noChangeAspect="1"/>
          </p:cNvPicPr>
          <p:nvPr/>
        </p:nvPicPr>
        <p:blipFill>
          <a:blip r:embed="rId6"/>
          <a:stretch>
            <a:fillRect/>
          </a:stretch>
        </p:blipFill>
        <p:spPr>
          <a:xfrm>
            <a:off x="6717628" y="676182"/>
            <a:ext cx="664522" cy="658425"/>
          </a:xfrm>
          <a:prstGeom prst="rect">
            <a:avLst/>
          </a:prstGeom>
        </p:spPr>
      </p:pic>
      <p:pic>
        <p:nvPicPr>
          <p:cNvPr id="12" name="Picture 11">
            <a:extLst>
              <a:ext uri="{FF2B5EF4-FFF2-40B4-BE49-F238E27FC236}">
                <a16:creationId xmlns:a16="http://schemas.microsoft.com/office/drawing/2014/main" id="{B66B976E-D38E-F56E-0A84-0C230BF2ECFC}"/>
              </a:ext>
            </a:extLst>
          </p:cNvPr>
          <p:cNvPicPr>
            <a:picLocks noChangeAspect="1"/>
          </p:cNvPicPr>
          <p:nvPr/>
        </p:nvPicPr>
        <p:blipFill>
          <a:blip r:embed="rId7"/>
          <a:stretch>
            <a:fillRect/>
          </a:stretch>
        </p:blipFill>
        <p:spPr>
          <a:xfrm>
            <a:off x="7494665" y="681713"/>
            <a:ext cx="658425" cy="658425"/>
          </a:xfrm>
          <a:prstGeom prst="rect">
            <a:avLst/>
          </a:prstGeom>
        </p:spPr>
      </p:pic>
      <p:pic>
        <p:nvPicPr>
          <p:cNvPr id="15" name="Picture 14">
            <a:extLst>
              <a:ext uri="{FF2B5EF4-FFF2-40B4-BE49-F238E27FC236}">
                <a16:creationId xmlns:a16="http://schemas.microsoft.com/office/drawing/2014/main" id="{2C886441-F967-97A5-ABE9-BF72A285C723}"/>
              </a:ext>
            </a:extLst>
          </p:cNvPr>
          <p:cNvPicPr>
            <a:picLocks noChangeAspect="1"/>
          </p:cNvPicPr>
          <p:nvPr/>
        </p:nvPicPr>
        <p:blipFill>
          <a:blip r:embed="rId8"/>
          <a:stretch>
            <a:fillRect/>
          </a:stretch>
        </p:blipFill>
        <p:spPr>
          <a:xfrm>
            <a:off x="8265605" y="685030"/>
            <a:ext cx="658425" cy="658425"/>
          </a:xfrm>
          <a:prstGeom prst="rect">
            <a:avLst/>
          </a:prstGeom>
        </p:spPr>
      </p:pic>
      <p:pic>
        <p:nvPicPr>
          <p:cNvPr id="18" name="Picture 17">
            <a:extLst>
              <a:ext uri="{FF2B5EF4-FFF2-40B4-BE49-F238E27FC236}">
                <a16:creationId xmlns:a16="http://schemas.microsoft.com/office/drawing/2014/main" id="{3F75A205-D9DB-67EB-6CCA-4A6614BE16FF}"/>
              </a:ext>
            </a:extLst>
          </p:cNvPr>
          <p:cNvPicPr>
            <a:picLocks noChangeAspect="1"/>
          </p:cNvPicPr>
          <p:nvPr/>
        </p:nvPicPr>
        <p:blipFill>
          <a:blip r:embed="rId9"/>
          <a:stretch>
            <a:fillRect/>
          </a:stretch>
        </p:blipFill>
        <p:spPr>
          <a:xfrm>
            <a:off x="5748551" y="1302244"/>
            <a:ext cx="1054699" cy="652329"/>
          </a:xfrm>
          <a:prstGeom prst="rect">
            <a:avLst/>
          </a:prstGeom>
        </p:spPr>
      </p:pic>
      <p:pic>
        <p:nvPicPr>
          <p:cNvPr id="23" name="Picture 22">
            <a:extLst>
              <a:ext uri="{FF2B5EF4-FFF2-40B4-BE49-F238E27FC236}">
                <a16:creationId xmlns:a16="http://schemas.microsoft.com/office/drawing/2014/main" id="{A3C287A7-AD3B-C607-AEBE-CAF297AC67E1}"/>
              </a:ext>
            </a:extLst>
          </p:cNvPr>
          <p:cNvPicPr>
            <a:picLocks noChangeAspect="1"/>
          </p:cNvPicPr>
          <p:nvPr/>
        </p:nvPicPr>
        <p:blipFill>
          <a:blip r:embed="rId10"/>
          <a:stretch>
            <a:fillRect/>
          </a:stretch>
        </p:blipFill>
        <p:spPr>
          <a:xfrm>
            <a:off x="6594381" y="1312153"/>
            <a:ext cx="1040060" cy="658425"/>
          </a:xfrm>
          <a:prstGeom prst="rect">
            <a:avLst/>
          </a:prstGeom>
        </p:spPr>
      </p:pic>
      <p:pic>
        <p:nvPicPr>
          <p:cNvPr id="25" name="Picture 24">
            <a:extLst>
              <a:ext uri="{FF2B5EF4-FFF2-40B4-BE49-F238E27FC236}">
                <a16:creationId xmlns:a16="http://schemas.microsoft.com/office/drawing/2014/main" id="{465A2C40-3AC3-C747-7B6B-36BBD52F234E}"/>
              </a:ext>
            </a:extLst>
          </p:cNvPr>
          <p:cNvPicPr>
            <a:picLocks noChangeAspect="1"/>
          </p:cNvPicPr>
          <p:nvPr/>
        </p:nvPicPr>
        <p:blipFill>
          <a:blip r:embed="rId11"/>
          <a:stretch>
            <a:fillRect/>
          </a:stretch>
        </p:blipFill>
        <p:spPr>
          <a:xfrm>
            <a:off x="7517705" y="1345058"/>
            <a:ext cx="752122" cy="584984"/>
          </a:xfrm>
          <a:prstGeom prst="rect">
            <a:avLst/>
          </a:prstGeom>
        </p:spPr>
      </p:pic>
      <p:pic>
        <p:nvPicPr>
          <p:cNvPr id="27" name="Picture 26">
            <a:extLst>
              <a:ext uri="{FF2B5EF4-FFF2-40B4-BE49-F238E27FC236}">
                <a16:creationId xmlns:a16="http://schemas.microsoft.com/office/drawing/2014/main" id="{DA2B61EB-3768-0D65-69CA-DDD6472DAA0E}"/>
              </a:ext>
            </a:extLst>
          </p:cNvPr>
          <p:cNvPicPr>
            <a:picLocks noChangeAspect="1"/>
          </p:cNvPicPr>
          <p:nvPr/>
        </p:nvPicPr>
        <p:blipFill>
          <a:blip r:embed="rId12"/>
          <a:stretch>
            <a:fillRect/>
          </a:stretch>
        </p:blipFill>
        <p:spPr>
          <a:xfrm>
            <a:off x="8348897" y="1295976"/>
            <a:ext cx="652538" cy="599114"/>
          </a:xfrm>
          <a:prstGeom prst="rect">
            <a:avLst/>
          </a:prstGeom>
        </p:spPr>
      </p:pic>
    </p:spTree>
    <p:extLst>
      <p:ext uri="{BB962C8B-B14F-4D97-AF65-F5344CB8AC3E}">
        <p14:creationId xmlns:p14="http://schemas.microsoft.com/office/powerpoint/2010/main" val="1327565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FF87F5-6A84-EF0A-4A59-7F39203B5687}"/>
              </a:ext>
            </a:extLst>
          </p:cNvPr>
          <p:cNvPicPr>
            <a:picLocks noChangeAspect="1"/>
          </p:cNvPicPr>
          <p:nvPr/>
        </p:nvPicPr>
        <p:blipFill>
          <a:blip r:embed="rId3">
            <a:duotone>
              <a:schemeClr val="bg2">
                <a:shade val="45000"/>
                <a:satMod val="135000"/>
              </a:schemeClr>
              <a:prstClr val="white"/>
            </a:duotone>
          </a:blip>
          <a:srcRect l="3565" t="7377" r="-2" b="2227"/>
          <a:stretch>
            <a:fillRect/>
          </a:stretch>
        </p:blipFill>
        <p:spPr>
          <a:xfrm>
            <a:off x="15" y="7"/>
            <a:ext cx="9143985" cy="5143493"/>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sp>
        <p:nvSpPr>
          <p:cNvPr id="2" name="Title 1">
            <a:extLst>
              <a:ext uri="{FF2B5EF4-FFF2-40B4-BE49-F238E27FC236}">
                <a16:creationId xmlns:a16="http://schemas.microsoft.com/office/drawing/2014/main" id="{0FFCFB2D-C124-0BEA-E6F3-753CEB10332A}"/>
              </a:ext>
            </a:extLst>
          </p:cNvPr>
          <p:cNvSpPr>
            <a:spLocks noGrp="1"/>
          </p:cNvSpPr>
          <p:nvPr>
            <p:ph type="title"/>
          </p:nvPr>
        </p:nvSpPr>
        <p:spPr>
          <a:xfrm>
            <a:off x="628650" y="273844"/>
            <a:ext cx="7886700" cy="994172"/>
          </a:xfrm>
        </p:spPr>
        <p:txBody>
          <a:bodyPr>
            <a:normAutofit fontScale="90000"/>
          </a:bodyPr>
          <a:lstStyle/>
          <a:p>
            <a:pPr algn="ctr"/>
            <a:r>
              <a:rPr lang="en-US" b="1" dirty="0">
                <a:latin typeface="Arial" panose="020B0604020202020204" pitchFamily="34" charset="0"/>
                <a:cs typeface="Arial" panose="020B0604020202020204" pitchFamily="34" charset="0"/>
              </a:rPr>
              <a:t>Campaign Partners and Resources</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Local Partners</a:t>
            </a:r>
          </a:p>
        </p:txBody>
      </p:sp>
      <p:graphicFrame>
        <p:nvGraphicFramePr>
          <p:cNvPr id="5" name="Content Placeholder 2">
            <a:extLst>
              <a:ext uri="{FF2B5EF4-FFF2-40B4-BE49-F238E27FC236}">
                <a16:creationId xmlns:a16="http://schemas.microsoft.com/office/drawing/2014/main" id="{8D7F9C9F-08D4-4A34-0E55-EA337D99AAAE}"/>
              </a:ext>
            </a:extLst>
          </p:cNvPr>
          <p:cNvGraphicFramePr>
            <a:graphicFrameLocks noGrp="1"/>
          </p:cNvGraphicFramePr>
          <p:nvPr>
            <p:ph idx="1"/>
          </p:nvPr>
        </p:nvGraphicFramePr>
        <p:xfrm>
          <a:off x="628650" y="1369219"/>
          <a:ext cx="7886700" cy="32635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33231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9" y="0"/>
            <a:ext cx="9143771"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sp>
        <p:nvSpPr>
          <p:cNvPr id="2" name="Title 1">
            <a:extLst>
              <a:ext uri="{FF2B5EF4-FFF2-40B4-BE49-F238E27FC236}">
                <a16:creationId xmlns:a16="http://schemas.microsoft.com/office/drawing/2014/main" id="{24535750-3820-CFAC-9593-47E5E626B77F}"/>
              </a:ext>
            </a:extLst>
          </p:cNvPr>
          <p:cNvSpPr>
            <a:spLocks noGrp="1"/>
          </p:cNvSpPr>
          <p:nvPr>
            <p:ph type="title"/>
          </p:nvPr>
        </p:nvSpPr>
        <p:spPr>
          <a:xfrm>
            <a:off x="585591" y="362863"/>
            <a:ext cx="4173918" cy="1090538"/>
          </a:xfrm>
        </p:spPr>
        <p:txBody>
          <a:bodyPr>
            <a:normAutofit/>
          </a:bodyPr>
          <a:lstStyle/>
          <a:p>
            <a:pPr algn="ctr"/>
            <a:r>
              <a:rPr lang="en-US" sz="3600" b="1" dirty="0">
                <a:solidFill>
                  <a:schemeClr val="tx2"/>
                </a:solidFill>
                <a:latin typeface="Arial" panose="020B0604020202020204" pitchFamily="34" charset="0"/>
                <a:cs typeface="Arial" panose="020B0604020202020204" pitchFamily="34" charset="0"/>
              </a:rPr>
              <a:t>National Partners</a:t>
            </a:r>
          </a:p>
        </p:txBody>
      </p:sp>
      <p:sp>
        <p:nvSpPr>
          <p:cNvPr id="3" name="Content Placeholder 2">
            <a:extLst>
              <a:ext uri="{FF2B5EF4-FFF2-40B4-BE49-F238E27FC236}">
                <a16:creationId xmlns:a16="http://schemas.microsoft.com/office/drawing/2014/main" id="{E7A585E2-0F71-C230-7A71-2AD01A2974B3}"/>
              </a:ext>
            </a:extLst>
          </p:cNvPr>
          <p:cNvSpPr>
            <a:spLocks noGrp="1"/>
          </p:cNvSpPr>
          <p:nvPr>
            <p:ph idx="1"/>
          </p:nvPr>
        </p:nvSpPr>
        <p:spPr>
          <a:xfrm>
            <a:off x="653232" y="1317329"/>
            <a:ext cx="4572000" cy="3166985"/>
          </a:xfrm>
        </p:spPr>
        <p:txBody>
          <a:bodyPr anchor="ctr">
            <a:normAutofit/>
          </a:bodyPr>
          <a:lstStyle/>
          <a:p>
            <a:pPr marL="257168" indent="-257168"/>
            <a:endParaRPr lang="en-US" sz="1350" dirty="0">
              <a:solidFill>
                <a:schemeClr val="tx2"/>
              </a:solidFill>
              <a:latin typeface="Arial" panose="020B0604020202020204" pitchFamily="34" charset="0"/>
              <a:cs typeface="Arial" panose="020B0604020202020204" pitchFamily="34" charset="0"/>
            </a:endParaRPr>
          </a:p>
          <a:p>
            <a:pPr marL="0" indent="0">
              <a:buNone/>
            </a:pPr>
            <a:r>
              <a:rPr lang="en-US" sz="1350" dirty="0">
                <a:solidFill>
                  <a:schemeClr val="tx2"/>
                </a:solidFill>
                <a:latin typeface="Arial" panose="020B0604020202020204" pitchFamily="34" charset="0"/>
                <a:cs typeface="Arial" panose="020B0604020202020204" pitchFamily="34" charset="0"/>
              </a:rPr>
              <a:t>NHS England: Improve access to screening and increase participation. </a:t>
            </a:r>
          </a:p>
          <a:p>
            <a:pPr marL="0" indent="0">
              <a:buNone/>
            </a:pPr>
            <a:r>
              <a:rPr lang="en-US" sz="1350" dirty="0">
                <a:solidFill>
                  <a:schemeClr val="tx2"/>
                </a:solidFill>
                <a:latin typeface="Arial" panose="020B0604020202020204" pitchFamily="34" charset="0"/>
                <a:cs typeface="Arial" panose="020B0604020202020204" pitchFamily="34" charset="0"/>
              </a:rPr>
              <a:t>UK National Screening Committee recommends evidence-based screening </a:t>
            </a:r>
            <a:r>
              <a:rPr lang="en-US" sz="1350" dirty="0" err="1">
                <a:solidFill>
                  <a:schemeClr val="tx2"/>
                </a:solidFill>
                <a:latin typeface="Arial" panose="020B0604020202020204" pitchFamily="34" charset="0"/>
                <a:cs typeface="Arial" panose="020B0604020202020204" pitchFamily="34" charset="0"/>
              </a:rPr>
              <a:t>programmes</a:t>
            </a:r>
            <a:r>
              <a:rPr lang="en-US" sz="1350" dirty="0">
                <a:solidFill>
                  <a:schemeClr val="tx2"/>
                </a:solidFill>
                <a:latin typeface="Arial" panose="020B0604020202020204" pitchFamily="34" charset="0"/>
                <a:cs typeface="Arial" panose="020B0604020202020204" pitchFamily="34" charset="0"/>
              </a:rPr>
              <a:t> (UK National Screening Committee, 2024). </a:t>
            </a:r>
          </a:p>
          <a:p>
            <a:pPr marL="0" indent="0">
              <a:buNone/>
            </a:pPr>
            <a:r>
              <a:rPr lang="en-US" sz="1350" dirty="0">
                <a:solidFill>
                  <a:schemeClr val="tx2"/>
                </a:solidFill>
                <a:latin typeface="Arial" panose="020B0604020202020204" pitchFamily="34" charset="0"/>
                <a:cs typeface="Arial" panose="020B0604020202020204" pitchFamily="34" charset="0"/>
              </a:rPr>
              <a:t>Cancer Research UK raises awareness of cancer prevention and early diagnosis.</a:t>
            </a:r>
          </a:p>
          <a:p>
            <a:pPr marL="0" indent="0">
              <a:buNone/>
            </a:pPr>
            <a:r>
              <a:rPr lang="en-US" sz="1350" dirty="0">
                <a:solidFill>
                  <a:schemeClr val="tx2"/>
                </a:solidFill>
                <a:latin typeface="Arial" panose="020B0604020202020204" pitchFamily="34" charset="0"/>
                <a:cs typeface="Arial" panose="020B0604020202020204" pitchFamily="34" charset="0"/>
              </a:rPr>
              <a:t>Office for Health Improvement and Disparities promotes preventive healthcare within local communities (Office for Health Improvement and Disparities, 2023). </a:t>
            </a:r>
          </a:p>
          <a:p>
            <a:pPr marL="0" indent="0">
              <a:buNone/>
            </a:pPr>
            <a:r>
              <a:rPr lang="en-US" sz="1350" dirty="0">
                <a:solidFill>
                  <a:schemeClr val="tx2"/>
                </a:solidFill>
                <a:latin typeface="Arial" panose="020B0604020202020204" pitchFamily="34" charset="0"/>
                <a:cs typeface="Arial" panose="020B0604020202020204" pitchFamily="34" charset="0"/>
              </a:rPr>
              <a:t>The World Health Organization supports global disease prevention strategies (World Health Organization, 2022). </a:t>
            </a:r>
          </a:p>
          <a:p>
            <a:pPr marL="0" indent="0">
              <a:buNone/>
            </a:pPr>
            <a:endParaRPr lang="en-US" sz="1350" dirty="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77423" y="1"/>
            <a:ext cx="4366577" cy="5013950"/>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796">
                <a:buClrTx/>
              </a:pPr>
              <a:endParaRPr lang="en-US" sz="1351" kern="1200">
                <a:solidFill>
                  <a:prstClr val="white"/>
                </a:solidFill>
                <a:latin typeface="Calibri" panose="020F0502020204030204"/>
              </a:endParaRPr>
            </a:p>
          </p:txBody>
        </p:sp>
      </p:grpSp>
      <p:pic>
        <p:nvPicPr>
          <p:cNvPr id="7" name="Graphic 6" descr="Hospital">
            <a:extLst>
              <a:ext uri="{FF2B5EF4-FFF2-40B4-BE49-F238E27FC236}">
                <a16:creationId xmlns:a16="http://schemas.microsoft.com/office/drawing/2014/main" id="{D16C000F-CD18-432A-C3E0-9C3C4FA1645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1295" y="1221817"/>
            <a:ext cx="2715016" cy="2715016"/>
          </a:xfrm>
          <a:prstGeom prst="rect">
            <a:avLst/>
          </a:prstGeom>
        </p:spPr>
      </p:pic>
      <p:pic>
        <p:nvPicPr>
          <p:cNvPr id="5" name="Picture 4">
            <a:extLst>
              <a:ext uri="{FF2B5EF4-FFF2-40B4-BE49-F238E27FC236}">
                <a16:creationId xmlns:a16="http://schemas.microsoft.com/office/drawing/2014/main" id="{807877DA-EF56-9D2A-1D21-7CEF7962696C}"/>
              </a:ext>
            </a:extLst>
          </p:cNvPr>
          <p:cNvPicPr>
            <a:picLocks noChangeAspect="1"/>
          </p:cNvPicPr>
          <p:nvPr/>
        </p:nvPicPr>
        <p:blipFill>
          <a:blip r:embed="rId4"/>
          <a:stretch>
            <a:fillRect/>
          </a:stretch>
        </p:blipFill>
        <p:spPr>
          <a:xfrm>
            <a:off x="101557" y="1627283"/>
            <a:ext cx="631085" cy="356378"/>
          </a:xfrm>
          <a:prstGeom prst="rect">
            <a:avLst/>
          </a:prstGeom>
        </p:spPr>
      </p:pic>
      <p:pic>
        <p:nvPicPr>
          <p:cNvPr id="9" name="Picture 8">
            <a:extLst>
              <a:ext uri="{FF2B5EF4-FFF2-40B4-BE49-F238E27FC236}">
                <a16:creationId xmlns:a16="http://schemas.microsoft.com/office/drawing/2014/main" id="{2817A64A-9E4A-F554-7A2F-6DA4DE686BDF}"/>
              </a:ext>
            </a:extLst>
          </p:cNvPr>
          <p:cNvPicPr>
            <a:picLocks noChangeAspect="1"/>
          </p:cNvPicPr>
          <p:nvPr/>
        </p:nvPicPr>
        <p:blipFill>
          <a:blip r:embed="rId5"/>
          <a:stretch>
            <a:fillRect/>
          </a:stretch>
        </p:blipFill>
        <p:spPr>
          <a:xfrm>
            <a:off x="180967" y="2085911"/>
            <a:ext cx="534566" cy="356378"/>
          </a:xfrm>
          <a:prstGeom prst="rect">
            <a:avLst/>
          </a:prstGeom>
        </p:spPr>
      </p:pic>
      <p:pic>
        <p:nvPicPr>
          <p:cNvPr id="20" name="Picture 19">
            <a:extLst>
              <a:ext uri="{FF2B5EF4-FFF2-40B4-BE49-F238E27FC236}">
                <a16:creationId xmlns:a16="http://schemas.microsoft.com/office/drawing/2014/main" id="{59881D4E-FDC0-385D-CA83-7BE5AE79241A}"/>
              </a:ext>
            </a:extLst>
          </p:cNvPr>
          <p:cNvPicPr>
            <a:picLocks noChangeAspect="1"/>
          </p:cNvPicPr>
          <p:nvPr/>
        </p:nvPicPr>
        <p:blipFill>
          <a:blip r:embed="rId6"/>
          <a:stretch>
            <a:fillRect/>
          </a:stretch>
        </p:blipFill>
        <p:spPr>
          <a:xfrm>
            <a:off x="22147" y="2602409"/>
            <a:ext cx="631085" cy="421052"/>
          </a:xfrm>
          <a:prstGeom prst="rect">
            <a:avLst/>
          </a:prstGeom>
        </p:spPr>
      </p:pic>
      <p:pic>
        <p:nvPicPr>
          <p:cNvPr id="22" name="Picture 21">
            <a:extLst>
              <a:ext uri="{FF2B5EF4-FFF2-40B4-BE49-F238E27FC236}">
                <a16:creationId xmlns:a16="http://schemas.microsoft.com/office/drawing/2014/main" id="{1FBD5C67-BC9D-7E9E-1612-88CF50942597}"/>
              </a:ext>
            </a:extLst>
          </p:cNvPr>
          <p:cNvPicPr>
            <a:picLocks noChangeAspect="1"/>
          </p:cNvPicPr>
          <p:nvPr/>
        </p:nvPicPr>
        <p:blipFill>
          <a:blip r:embed="rId7"/>
          <a:stretch>
            <a:fillRect/>
          </a:stretch>
        </p:blipFill>
        <p:spPr>
          <a:xfrm>
            <a:off x="205698" y="3298512"/>
            <a:ext cx="438577" cy="312299"/>
          </a:xfrm>
          <a:prstGeom prst="rect">
            <a:avLst/>
          </a:prstGeom>
        </p:spPr>
      </p:pic>
      <p:pic>
        <p:nvPicPr>
          <p:cNvPr id="24" name="Picture 23">
            <a:extLst>
              <a:ext uri="{FF2B5EF4-FFF2-40B4-BE49-F238E27FC236}">
                <a16:creationId xmlns:a16="http://schemas.microsoft.com/office/drawing/2014/main" id="{805158E7-979E-B9CD-05EB-CCD0E1054A98}"/>
              </a:ext>
            </a:extLst>
          </p:cNvPr>
          <p:cNvPicPr>
            <a:picLocks noChangeAspect="1"/>
          </p:cNvPicPr>
          <p:nvPr/>
        </p:nvPicPr>
        <p:blipFill>
          <a:blip r:embed="rId8"/>
          <a:stretch>
            <a:fillRect/>
          </a:stretch>
        </p:blipFill>
        <p:spPr>
          <a:xfrm>
            <a:off x="81268" y="3753751"/>
            <a:ext cx="623404" cy="623404"/>
          </a:xfrm>
          <a:prstGeom prst="rect">
            <a:avLst/>
          </a:prstGeom>
        </p:spPr>
      </p:pic>
    </p:spTree>
    <p:extLst>
      <p:ext uri="{BB962C8B-B14F-4D97-AF65-F5344CB8AC3E}">
        <p14:creationId xmlns:p14="http://schemas.microsoft.com/office/powerpoint/2010/main" val="1995167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5BDE9-0046-5E68-7051-B7AE1B02A34A}"/>
              </a:ext>
            </a:extLst>
          </p:cNvPr>
          <p:cNvSpPr>
            <a:spLocks noGrp="1"/>
          </p:cNvSpPr>
          <p:nvPr>
            <p:ph type="title"/>
          </p:nvPr>
        </p:nvSpPr>
        <p:spPr/>
        <p:txBody>
          <a:bodyPr>
            <a:normAutofit fontScale="90000"/>
          </a:bodyPr>
          <a:lstStyle/>
          <a:p>
            <a:pPr algn="ctr"/>
            <a:r>
              <a:rPr lang="en-US" b="1" dirty="0">
                <a:latin typeface="Arial" panose="020B0604020202020204" pitchFamily="34" charset="0"/>
                <a:cs typeface="Arial" panose="020B0604020202020204" pitchFamily="34" charset="0"/>
              </a:rPr>
              <a:t>Resources Adapted from Existing Campaigns</a:t>
            </a:r>
          </a:p>
        </p:txBody>
      </p:sp>
      <p:graphicFrame>
        <p:nvGraphicFramePr>
          <p:cNvPr id="5" name="Content Placeholder 2">
            <a:extLst>
              <a:ext uri="{FF2B5EF4-FFF2-40B4-BE49-F238E27FC236}">
                <a16:creationId xmlns:a16="http://schemas.microsoft.com/office/drawing/2014/main" id="{462E01AD-0AF8-431A-4D57-437B7F7E414D}"/>
              </a:ext>
            </a:extLst>
          </p:cNvPr>
          <p:cNvGraphicFramePr>
            <a:graphicFrameLocks noGrp="1"/>
          </p:cNvGraphicFramePr>
          <p:nvPr>
            <p:ph idx="1"/>
          </p:nvPr>
        </p:nvGraphicFramePr>
        <p:xfrm>
          <a:off x="628650" y="1369221"/>
          <a:ext cx="7886700" cy="32635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8656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2FF4481-9A1C-85A1-FB4C-FE0F76FAC7CF}"/>
              </a:ext>
            </a:extLst>
          </p:cNvPr>
          <p:cNvSpPr>
            <a:spLocks noGrp="1"/>
          </p:cNvSpPr>
          <p:nvPr>
            <p:ph type="subTitle" idx="1"/>
          </p:nvPr>
        </p:nvSpPr>
        <p:spPr>
          <a:xfrm>
            <a:off x="1143000" y="600075"/>
            <a:ext cx="6858000" cy="3814763"/>
          </a:xfrm>
        </p:spPr>
        <p:txBody>
          <a:bodyPr>
            <a:normAutofit fontScale="32500" lnSpcReduction="20000"/>
          </a:bodyPr>
          <a:lstStyle/>
          <a:p>
            <a:pPr algn="ctr"/>
            <a:endParaRPr lang="en-US" sz="7200" b="1" dirty="0">
              <a:latin typeface="Arial" panose="020B0604020202020204" pitchFamily="34" charset="0"/>
              <a:cs typeface="Arial" panose="020B0604020202020204" pitchFamily="34" charset="0"/>
            </a:endParaRPr>
          </a:p>
          <a:p>
            <a:pPr algn="ctr"/>
            <a:endParaRPr lang="en-US" sz="7200" b="1" dirty="0">
              <a:latin typeface="Arial" panose="020B0604020202020204" pitchFamily="34" charset="0"/>
              <a:cs typeface="Arial" panose="020B0604020202020204" pitchFamily="34" charset="0"/>
            </a:endParaRPr>
          </a:p>
          <a:p>
            <a:pPr algn="ctr"/>
            <a:endParaRPr lang="en-US" sz="7200" b="1" dirty="0">
              <a:latin typeface="Arial" panose="020B0604020202020204" pitchFamily="34" charset="0"/>
              <a:cs typeface="Arial" panose="020B0604020202020204" pitchFamily="34" charset="0"/>
            </a:endParaRPr>
          </a:p>
          <a:p>
            <a:pPr algn="ctr"/>
            <a:endParaRPr lang="en-US" sz="7200" b="1" dirty="0">
              <a:latin typeface="Arial" panose="020B0604020202020204" pitchFamily="34" charset="0"/>
              <a:cs typeface="Arial" panose="020B0604020202020204" pitchFamily="34" charset="0"/>
            </a:endParaRPr>
          </a:p>
          <a:p>
            <a:pPr algn="l"/>
            <a:r>
              <a:rPr lang="en-US" sz="11100" b="1" dirty="0">
                <a:latin typeface="Arial" panose="020B0604020202020204" pitchFamily="34" charset="0"/>
                <a:cs typeface="Arial" panose="020B0604020202020204" pitchFamily="34" charset="0"/>
              </a:rPr>
              <a:t>TASK 3</a:t>
            </a:r>
          </a:p>
          <a:p>
            <a:pPr algn="l"/>
            <a:endParaRPr lang="en-US" sz="9800" b="1" dirty="0">
              <a:latin typeface="Arial" panose="020B0604020202020204" pitchFamily="34" charset="0"/>
              <a:cs typeface="Arial" panose="020B0604020202020204" pitchFamily="34" charset="0"/>
            </a:endParaRPr>
          </a:p>
          <a:p>
            <a:pPr algn="l">
              <a:lnSpc>
                <a:spcPct val="220000"/>
              </a:lnSpc>
            </a:pPr>
            <a:r>
              <a:rPr lang="en-US" sz="5900" b="1" dirty="0">
                <a:solidFill>
                  <a:schemeClr val="accent5">
                    <a:lumMod val="10000"/>
                  </a:schemeClr>
                </a:solidFill>
                <a:latin typeface="Arial" panose="020B0604020202020204" pitchFamily="34" charset="0"/>
                <a:cs typeface="Arial" panose="020B0604020202020204" pitchFamily="34" charset="0"/>
              </a:rPr>
              <a:t>Student Name: Danielle Gotz Colombo Das Candeias</a:t>
            </a:r>
            <a:br>
              <a:rPr lang="en-US" sz="5900" b="1" dirty="0">
                <a:solidFill>
                  <a:schemeClr val="accent5">
                    <a:lumMod val="10000"/>
                  </a:schemeClr>
                </a:solidFill>
                <a:latin typeface="Arial" panose="020B0604020202020204" pitchFamily="34" charset="0"/>
                <a:cs typeface="Arial" panose="020B0604020202020204" pitchFamily="34" charset="0"/>
              </a:rPr>
            </a:br>
            <a:r>
              <a:rPr lang="en-US" sz="5900" b="1" dirty="0">
                <a:solidFill>
                  <a:schemeClr val="accent5">
                    <a:lumMod val="10000"/>
                  </a:schemeClr>
                </a:solidFill>
                <a:latin typeface="Arial" panose="020B0604020202020204" pitchFamily="34" charset="0"/>
                <a:cs typeface="Arial" panose="020B0604020202020204" pitchFamily="34" charset="0"/>
              </a:rPr>
              <a:t>Student ID: 2231187</a:t>
            </a:r>
          </a:p>
          <a:p>
            <a:pPr algn="l">
              <a:lnSpc>
                <a:spcPct val="220000"/>
              </a:lnSpc>
            </a:pPr>
            <a:endParaRPr lang="en-US" sz="2500" b="1" dirty="0">
              <a:solidFill>
                <a:schemeClr val="accent5">
                  <a:lumMod val="10000"/>
                </a:schemeClr>
              </a:solidFill>
              <a:latin typeface="Arial" panose="020B0604020202020204" pitchFamily="34" charset="0"/>
              <a:cs typeface="Arial" panose="020B0604020202020204" pitchFamily="34" charset="0"/>
            </a:endParaRPr>
          </a:p>
          <a:p>
            <a:pPr algn="l"/>
            <a:endParaRPr lang="en-US" sz="4050" b="1" dirty="0">
              <a:latin typeface="Arial" panose="020B0604020202020204" pitchFamily="34" charset="0"/>
              <a:cs typeface="Arial" panose="020B0604020202020204" pitchFamily="34" charset="0"/>
            </a:endParaRPr>
          </a:p>
          <a:p>
            <a:pPr algn="l"/>
            <a:endParaRPr lang="en-US" sz="405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5845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2FF5E-EB76-0622-ED59-3FA13F8D340A}"/>
              </a:ext>
            </a:extLst>
          </p:cNvPr>
          <p:cNvSpPr>
            <a:spLocks noGrp="1"/>
          </p:cNvSpPr>
          <p:nvPr>
            <p:ph type="title"/>
          </p:nvPr>
        </p:nvSpPr>
        <p:spPr>
          <a:xfrm>
            <a:off x="85726" y="92869"/>
            <a:ext cx="8993981" cy="1175147"/>
          </a:xfrm>
        </p:spPr>
        <p:txBody>
          <a:bodyPr>
            <a:normAutofit fontScale="90000"/>
          </a:bodyPr>
          <a:lstStyle/>
          <a:p>
            <a:pPr algn="ctr"/>
            <a:r>
              <a:rPr lang="en-US" sz="3600" b="1" dirty="0">
                <a:latin typeface="Arial" panose="020B0604020202020204" pitchFamily="34" charset="0"/>
                <a:cs typeface="Arial" panose="020B0604020202020204" pitchFamily="34" charset="0"/>
              </a:rPr>
              <a:t>Benefits and Challenges of Increasing Screening </a:t>
            </a:r>
            <a:r>
              <a:rPr lang="en-US" sz="3600" b="1" dirty="0" err="1">
                <a:latin typeface="Arial" panose="020B0604020202020204" pitchFamily="34" charset="0"/>
                <a:cs typeface="Arial" panose="020B0604020202020204" pitchFamily="34" charset="0"/>
              </a:rPr>
              <a:t>Utilisation</a:t>
            </a:r>
            <a:r>
              <a:rPr lang="en-US" sz="3600" b="1" dirty="0">
                <a:latin typeface="Arial" panose="020B0604020202020204" pitchFamily="34" charset="0"/>
                <a:cs typeface="Arial" panose="020B0604020202020204" pitchFamily="34" charset="0"/>
              </a:rPr>
              <a:t> in Adults Aged 40–80 Years</a:t>
            </a:r>
          </a:p>
        </p:txBody>
      </p:sp>
      <p:sp>
        <p:nvSpPr>
          <p:cNvPr id="3" name="Content Placeholder 2">
            <a:extLst>
              <a:ext uri="{FF2B5EF4-FFF2-40B4-BE49-F238E27FC236}">
                <a16:creationId xmlns:a16="http://schemas.microsoft.com/office/drawing/2014/main" id="{E93D872D-F2C2-20E0-54DA-C7CB631886F1}"/>
              </a:ext>
            </a:extLst>
          </p:cNvPr>
          <p:cNvSpPr>
            <a:spLocks noGrp="1"/>
          </p:cNvSpPr>
          <p:nvPr>
            <p:ph sz="half" idx="1"/>
          </p:nvPr>
        </p:nvSpPr>
        <p:spPr>
          <a:xfrm>
            <a:off x="164076" y="1701058"/>
            <a:ext cx="5388692" cy="3263504"/>
          </a:xfrm>
        </p:spPr>
        <p:txBody>
          <a:bodyPr>
            <a:normAutofit fontScale="85000" lnSpcReduction="20000"/>
          </a:bodyPr>
          <a:lstStyle/>
          <a:p>
            <a:pPr marL="257175" indent="-257175"/>
            <a:r>
              <a:rPr lang="en-US" dirty="0">
                <a:latin typeface="Arial" panose="020B0604020202020204" pitchFamily="34" charset="0"/>
                <a:cs typeface="Arial" panose="020B0604020202020204" pitchFamily="34" charset="0"/>
              </a:rPr>
              <a:t>Increase public awareness of the importance of participating in health screening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among adults aged 40–80 years. </a:t>
            </a:r>
          </a:p>
          <a:p>
            <a:pPr marL="257175" indent="-257175"/>
            <a:r>
              <a:rPr lang="en-US" dirty="0">
                <a:latin typeface="Arial" panose="020B0604020202020204" pitchFamily="34" charset="0"/>
                <a:cs typeface="Arial" panose="020B0604020202020204" pitchFamily="34" charset="0"/>
              </a:rPr>
              <a:t>Encourage early detection of diseases to improve health outcomes among adults aged 40–80 Years (World Health Organization, 2022). </a:t>
            </a:r>
          </a:p>
          <a:p>
            <a:pPr marL="257175" indent="-257175"/>
            <a:r>
              <a:rPr lang="en-US" dirty="0">
                <a:latin typeface="Arial" panose="020B0604020202020204" pitchFamily="34" charset="0"/>
                <a:cs typeface="Arial" panose="020B0604020202020204" pitchFamily="34" charset="0"/>
              </a:rPr>
              <a:t>Promote informed decision-making and greater engagement in preventive healthcare. </a:t>
            </a:r>
          </a:p>
          <a:p>
            <a:pPr marL="257175" indent="-257175"/>
            <a:r>
              <a:rPr lang="en-US" dirty="0">
                <a:latin typeface="Arial" panose="020B0604020202020204" pitchFamily="34" charset="0"/>
                <a:cs typeface="Arial" panose="020B0604020202020204" pitchFamily="34" charset="0"/>
              </a:rPr>
              <a:t>Reduce preventable illness, disability and premature mortality through increased screening uptake (NHS England, 2024). </a:t>
            </a:r>
          </a:p>
          <a:p>
            <a:pPr marL="257175" indent="-257175"/>
            <a:r>
              <a:rPr lang="en-US" dirty="0">
                <a:latin typeface="Arial" panose="020B0604020202020204" pitchFamily="34" charset="0"/>
                <a:cs typeface="Arial" panose="020B0604020202020204" pitchFamily="34" charset="0"/>
              </a:rPr>
              <a:t>Address common barriers that limit screening participation to improve population health (UK National Screening Committee, 2024).</a:t>
            </a:r>
          </a:p>
          <a:p>
            <a:endParaRPr lang="en-US"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31AA473C-1E47-F3D8-94E9-942305C98B39}"/>
              </a:ext>
            </a:extLst>
          </p:cNvPr>
          <p:cNvPicPr>
            <a:picLocks noGrp="1" noChangeAspect="1"/>
          </p:cNvPicPr>
          <p:nvPr>
            <p:ph sz="half" idx="2"/>
          </p:nvPr>
        </p:nvPicPr>
        <p:blipFill>
          <a:blip r:embed="rId3"/>
          <a:stretch>
            <a:fillRect/>
          </a:stretch>
        </p:blipFill>
        <p:spPr>
          <a:xfrm>
            <a:off x="5706396" y="1701058"/>
            <a:ext cx="3171347" cy="3263504"/>
          </a:xfrm>
          <a:prstGeom prst="rect">
            <a:avLst/>
          </a:prstGeom>
        </p:spPr>
      </p:pic>
    </p:spTree>
    <p:extLst>
      <p:ext uri="{BB962C8B-B14F-4D97-AF65-F5344CB8AC3E}">
        <p14:creationId xmlns:p14="http://schemas.microsoft.com/office/powerpoint/2010/main" val="4207979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AA161-5831-747D-A57F-3F8264CD3016}"/>
              </a:ext>
            </a:extLst>
          </p:cNvPr>
          <p:cNvSpPr>
            <a:spLocks noGrp="1"/>
          </p:cNvSpPr>
          <p:nvPr>
            <p:ph type="title"/>
          </p:nvPr>
        </p:nvSpPr>
        <p:spPr>
          <a:xfrm>
            <a:off x="171450" y="273844"/>
            <a:ext cx="8867775" cy="994172"/>
          </a:xfrm>
        </p:spPr>
        <p:txBody>
          <a:bodyPr>
            <a:normAutofit fontScale="90000"/>
          </a:bodyPr>
          <a:lstStyle/>
          <a:p>
            <a:pPr algn="ctr"/>
            <a:r>
              <a:rPr lang="en-US" sz="4050" b="1" dirty="0">
                <a:latin typeface="Arial" panose="020B0604020202020204" pitchFamily="34" charset="0"/>
                <a:cs typeface="Arial" panose="020B0604020202020204" pitchFamily="34" charset="0"/>
              </a:rPr>
              <a:t>Physiological Benefits of Screening </a:t>
            </a:r>
            <a:r>
              <a:rPr lang="en-US" sz="4050" b="1" dirty="0" err="1">
                <a:latin typeface="Arial" panose="020B0604020202020204" pitchFamily="34" charset="0"/>
                <a:cs typeface="Arial" panose="020B0604020202020204" pitchFamily="34" charset="0"/>
              </a:rPr>
              <a:t>Utilisation</a:t>
            </a:r>
            <a:endParaRPr lang="en-US" sz="405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FFF3F6-7FA2-4C52-A955-9826B0D46593}"/>
              </a:ext>
            </a:extLst>
          </p:cNvPr>
          <p:cNvSpPr>
            <a:spLocks noGrp="1"/>
          </p:cNvSpPr>
          <p:nvPr>
            <p:ph sz="half" idx="1"/>
          </p:nvPr>
        </p:nvSpPr>
        <p:spPr>
          <a:xfrm>
            <a:off x="3419475" y="1178719"/>
            <a:ext cx="5619750" cy="3690938"/>
          </a:xfrm>
        </p:spPr>
        <p:txBody>
          <a:bodyPr>
            <a:normAutofit/>
          </a:bodyPr>
          <a:lstStyle/>
          <a:p>
            <a:pPr marL="257175" indent="-257175"/>
            <a:r>
              <a:rPr lang="en-US" dirty="0">
                <a:latin typeface="Arial" panose="020B0604020202020204" pitchFamily="34" charset="0"/>
                <a:cs typeface="Arial" panose="020B0604020202020204" pitchFamily="34" charset="0"/>
              </a:rPr>
              <a:t>Detects diseases before symptoms appear, enabling timely intervention. </a:t>
            </a:r>
          </a:p>
          <a:p>
            <a:pPr marL="257175" indent="-257175"/>
            <a:r>
              <a:rPr lang="en-US" dirty="0">
                <a:latin typeface="Arial" panose="020B0604020202020204" pitchFamily="34" charset="0"/>
                <a:cs typeface="Arial" panose="020B0604020202020204" pitchFamily="34" charset="0"/>
              </a:rPr>
              <a:t>Reduces disease progression and prevents serious health complications (WHO, 2022). </a:t>
            </a:r>
          </a:p>
          <a:p>
            <a:pPr marL="257175" indent="-257175"/>
            <a:r>
              <a:rPr lang="en-US" dirty="0">
                <a:latin typeface="Arial" panose="020B0604020202020204" pitchFamily="34" charset="0"/>
                <a:cs typeface="Arial" panose="020B0604020202020204" pitchFamily="34" charset="0"/>
              </a:rPr>
              <a:t>Improves treatment effectiveness through early diagnosis in adults aged 40–80 years. </a:t>
            </a:r>
          </a:p>
          <a:p>
            <a:pPr marL="257175" indent="-257175"/>
            <a:r>
              <a:rPr lang="en-US" dirty="0">
                <a:latin typeface="Arial" panose="020B0604020202020204" pitchFamily="34" charset="0"/>
                <a:cs typeface="Arial" panose="020B0604020202020204" pitchFamily="34" charset="0"/>
              </a:rPr>
              <a:t>Lowers healthcare costs by reducing the need for complex treatments (NHS England, 2024). </a:t>
            </a:r>
          </a:p>
          <a:p>
            <a:pPr marL="257175" indent="-257175"/>
            <a:r>
              <a:rPr lang="en-US" dirty="0">
                <a:latin typeface="Arial" panose="020B0604020202020204" pitchFamily="34" charset="0"/>
                <a:cs typeface="Arial" panose="020B0604020202020204" pitchFamily="34" charset="0"/>
              </a:rPr>
              <a:t>Increases survival rates and promotes healthier ageing (UK NSC, 2024).</a:t>
            </a:r>
          </a:p>
          <a:p>
            <a:endParaRPr lang="en-US"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47B78805-446C-9F75-F2A5-95DA9F0A6BC1}"/>
              </a:ext>
            </a:extLst>
          </p:cNvPr>
          <p:cNvPicPr>
            <a:picLocks noGrp="1" noChangeAspect="1"/>
          </p:cNvPicPr>
          <p:nvPr>
            <p:ph sz="half" idx="2"/>
          </p:nvPr>
        </p:nvPicPr>
        <p:blipFill>
          <a:blip r:embed="rId3"/>
          <a:stretch>
            <a:fillRect/>
          </a:stretch>
        </p:blipFill>
        <p:spPr>
          <a:xfrm>
            <a:off x="495300" y="1665467"/>
            <a:ext cx="2743200" cy="2690057"/>
          </a:xfrm>
          <a:prstGeom prst="rect">
            <a:avLst/>
          </a:prstGeom>
        </p:spPr>
      </p:pic>
    </p:spTree>
    <p:extLst>
      <p:ext uri="{BB962C8B-B14F-4D97-AF65-F5344CB8AC3E}">
        <p14:creationId xmlns:p14="http://schemas.microsoft.com/office/powerpoint/2010/main" val="910952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6369B-AD42-BA71-16B6-204FFEFA43FB}"/>
              </a:ext>
            </a:extLst>
          </p:cNvPr>
          <p:cNvSpPr>
            <a:spLocks noGrp="1"/>
          </p:cNvSpPr>
          <p:nvPr>
            <p:ph type="title"/>
          </p:nvPr>
        </p:nvSpPr>
        <p:spPr>
          <a:xfrm>
            <a:off x="258960" y="140494"/>
            <a:ext cx="8477846" cy="790575"/>
          </a:xfrm>
        </p:spPr>
        <p:txBody>
          <a:bodyPr>
            <a:noAutofit/>
          </a:bodyPr>
          <a:lstStyle/>
          <a:p>
            <a:pPr algn="ctr"/>
            <a:r>
              <a:rPr lang="en-US" sz="3600" b="1" dirty="0">
                <a:latin typeface="Arial" panose="020B0604020202020204" pitchFamily="34" charset="0"/>
                <a:cs typeface="Arial" panose="020B0604020202020204" pitchFamily="34" charset="0"/>
              </a:rPr>
              <a:t>Psychological Benefits of Screening </a:t>
            </a:r>
            <a:r>
              <a:rPr lang="en-US" sz="3600" b="1" dirty="0" err="1">
                <a:latin typeface="Arial" panose="020B0604020202020204" pitchFamily="34" charset="0"/>
                <a:cs typeface="Arial" panose="020B0604020202020204" pitchFamily="34" charset="0"/>
              </a:rPr>
              <a:t>Utilisation</a:t>
            </a:r>
            <a:endParaRPr lang="en-US"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1273996-4624-8834-4C1E-2D0AF22EE78F}"/>
              </a:ext>
            </a:extLst>
          </p:cNvPr>
          <p:cNvSpPr>
            <a:spLocks noGrp="1"/>
          </p:cNvSpPr>
          <p:nvPr>
            <p:ph idx="1"/>
          </p:nvPr>
        </p:nvSpPr>
        <p:spPr>
          <a:xfrm>
            <a:off x="3885009" y="1347788"/>
            <a:ext cx="4629150" cy="3655219"/>
          </a:xfrm>
        </p:spPr>
        <p:txBody>
          <a:bodyPr>
            <a:normAutofit fontScale="85000" lnSpcReduction="20000"/>
          </a:bodyPr>
          <a:lstStyle/>
          <a:p>
            <a:pPr marL="257175" indent="-257175"/>
            <a:r>
              <a:rPr lang="en-US" dirty="0">
                <a:latin typeface="Arial" panose="020B0604020202020204" pitchFamily="34" charset="0"/>
                <a:cs typeface="Arial" panose="020B0604020202020204" pitchFamily="34" charset="0"/>
              </a:rPr>
              <a:t>Provides reassurance when screening results are normal. </a:t>
            </a:r>
          </a:p>
          <a:p>
            <a:pPr marL="257175" indent="-257175"/>
            <a:r>
              <a:rPr lang="en-US" dirty="0">
                <a:latin typeface="Arial" panose="020B0604020202020204" pitchFamily="34" charset="0"/>
                <a:cs typeface="Arial" panose="020B0604020202020204" pitchFamily="34" charset="0"/>
              </a:rPr>
              <a:t>Reduces anxiety by identifying health conditions before they become severe (WHO, 2022). </a:t>
            </a:r>
          </a:p>
          <a:p>
            <a:pPr marL="257175" indent="-257175"/>
            <a:r>
              <a:rPr lang="en-US" dirty="0">
                <a:latin typeface="Arial" panose="020B0604020202020204" pitchFamily="34" charset="0"/>
                <a:cs typeface="Arial" panose="020B0604020202020204" pitchFamily="34" charset="0"/>
              </a:rPr>
              <a:t>Encourages individuals to take greater responsibility for their health. </a:t>
            </a:r>
          </a:p>
          <a:p>
            <a:pPr marL="257175" indent="-257175"/>
            <a:r>
              <a:rPr lang="en-US" dirty="0">
                <a:latin typeface="Arial" panose="020B0604020202020204" pitchFamily="34" charset="0"/>
                <a:cs typeface="Arial" panose="020B0604020202020204" pitchFamily="34" charset="0"/>
              </a:rPr>
              <a:t>Improves confidence in making informed healthcare decisions (Glanz et al., 2015). </a:t>
            </a:r>
          </a:p>
          <a:p>
            <a:pPr marL="257175" indent="-257175"/>
            <a:r>
              <a:rPr lang="en-US" dirty="0">
                <a:latin typeface="Arial" panose="020B0604020202020204" pitchFamily="34" charset="0"/>
                <a:cs typeface="Arial" panose="020B0604020202020204" pitchFamily="34" charset="0"/>
              </a:rPr>
              <a:t>Enhances overall wellbeing through proactive disease prevention (NHS England, 2024).</a:t>
            </a:r>
          </a:p>
          <a:p>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ADBBE476-5E84-CE62-B8E9-C0674930A4CC}"/>
              </a:ext>
            </a:extLst>
          </p:cNvPr>
          <p:cNvSpPr>
            <a:spLocks noGrp="1"/>
          </p:cNvSpPr>
          <p:nvPr>
            <p:ph type="body" sz="half" idx="2"/>
          </p:nvPr>
        </p:nvSpPr>
        <p:spPr/>
        <p:txBody>
          <a:bodyPr/>
          <a:lstStyle/>
          <a:p>
            <a:endParaRPr lang="en-US" dirty="0"/>
          </a:p>
        </p:txBody>
      </p:sp>
      <p:pic>
        <p:nvPicPr>
          <p:cNvPr id="6" name="Picture 5">
            <a:extLst>
              <a:ext uri="{FF2B5EF4-FFF2-40B4-BE49-F238E27FC236}">
                <a16:creationId xmlns:a16="http://schemas.microsoft.com/office/drawing/2014/main" id="{14800506-D063-9F97-3C08-C09294DA0A47}"/>
              </a:ext>
            </a:extLst>
          </p:cNvPr>
          <p:cNvPicPr>
            <a:picLocks noChangeAspect="1"/>
          </p:cNvPicPr>
          <p:nvPr/>
        </p:nvPicPr>
        <p:blipFill>
          <a:blip r:embed="rId3"/>
          <a:stretch>
            <a:fillRect/>
          </a:stretch>
        </p:blipFill>
        <p:spPr>
          <a:xfrm>
            <a:off x="627458" y="1543050"/>
            <a:ext cx="2949178" cy="2782491"/>
          </a:xfrm>
          <a:prstGeom prst="rect">
            <a:avLst/>
          </a:prstGeom>
        </p:spPr>
      </p:pic>
    </p:spTree>
    <p:extLst>
      <p:ext uri="{BB962C8B-B14F-4D97-AF65-F5344CB8AC3E}">
        <p14:creationId xmlns:p14="http://schemas.microsoft.com/office/powerpoint/2010/main" val="998218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C7019-F4EF-65F7-E223-A1C50876ED64}"/>
              </a:ext>
            </a:extLst>
          </p:cNvPr>
          <p:cNvSpPr>
            <a:spLocks noGrp="1"/>
          </p:cNvSpPr>
          <p:nvPr>
            <p:ph type="title"/>
          </p:nvPr>
        </p:nvSpPr>
        <p:spPr>
          <a:xfrm>
            <a:off x="185738" y="273844"/>
            <a:ext cx="8836818" cy="994172"/>
          </a:xfrm>
        </p:spPr>
        <p:txBody>
          <a:bodyPr>
            <a:normAutofit fontScale="90000"/>
          </a:bodyPr>
          <a:lstStyle/>
          <a:p>
            <a:pPr algn="ctr"/>
            <a:r>
              <a:rPr lang="en-US" sz="4050" b="1" dirty="0">
                <a:latin typeface="Arial" panose="020B0604020202020204" pitchFamily="34" charset="0"/>
                <a:cs typeface="Arial" panose="020B0604020202020204" pitchFamily="34" charset="0"/>
              </a:rPr>
              <a:t>Sociological Benefits of Screening </a:t>
            </a:r>
            <a:r>
              <a:rPr lang="en-US" sz="4050" b="1" dirty="0" err="1">
                <a:latin typeface="Arial" panose="020B0604020202020204" pitchFamily="34" charset="0"/>
                <a:cs typeface="Arial" panose="020B0604020202020204" pitchFamily="34" charset="0"/>
              </a:rPr>
              <a:t>Utilisation</a:t>
            </a:r>
            <a:endParaRPr lang="en-US" sz="405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7B06FE-8144-06F9-58E9-5A242B180CB8}"/>
              </a:ext>
            </a:extLst>
          </p:cNvPr>
          <p:cNvSpPr>
            <a:spLocks noGrp="1"/>
          </p:cNvSpPr>
          <p:nvPr>
            <p:ph sz="half" idx="1"/>
          </p:nvPr>
        </p:nvSpPr>
        <p:spPr>
          <a:xfrm>
            <a:off x="628650" y="1369219"/>
            <a:ext cx="5467350" cy="3263504"/>
          </a:xfrm>
        </p:spPr>
        <p:txBody>
          <a:bodyPr>
            <a:normAutofit fontScale="92500"/>
          </a:bodyPr>
          <a:lstStyle/>
          <a:p>
            <a:pPr marL="257175" indent="-257175"/>
            <a:r>
              <a:rPr lang="en-US" dirty="0">
                <a:latin typeface="Arial" panose="020B0604020202020204" pitchFamily="34" charset="0"/>
                <a:cs typeface="Arial" panose="020B0604020202020204" pitchFamily="34" charset="0"/>
              </a:rPr>
              <a:t>Promotes healthier families and communities. </a:t>
            </a:r>
          </a:p>
          <a:p>
            <a:pPr marL="257175" indent="-257175"/>
            <a:r>
              <a:rPr lang="en-US" dirty="0">
                <a:latin typeface="Arial" panose="020B0604020202020204" pitchFamily="34" charset="0"/>
                <a:cs typeface="Arial" panose="020B0604020202020204" pitchFamily="34" charset="0"/>
              </a:rPr>
              <a:t>Reduces health inequalities by improving access to preventive healthcare (WHO, 2022). </a:t>
            </a:r>
          </a:p>
          <a:p>
            <a:pPr marL="257175" indent="-257175"/>
            <a:r>
              <a:rPr lang="en-US" dirty="0">
                <a:latin typeface="Arial" panose="020B0604020202020204" pitchFamily="34" charset="0"/>
                <a:cs typeface="Arial" panose="020B0604020202020204" pitchFamily="34" charset="0"/>
              </a:rPr>
              <a:t>Encourages greater community participation in health promotion activities. </a:t>
            </a:r>
          </a:p>
          <a:p>
            <a:pPr marL="257175" indent="-257175"/>
            <a:r>
              <a:rPr lang="en-US" dirty="0">
                <a:latin typeface="Arial" panose="020B0604020202020204" pitchFamily="34" charset="0"/>
                <a:cs typeface="Arial" panose="020B0604020202020204" pitchFamily="34" charset="0"/>
              </a:rPr>
              <a:t>Reduces the social and economic burden associated with preventable diseases (NHS England, 2024). </a:t>
            </a:r>
          </a:p>
          <a:p>
            <a:pPr marL="257175" indent="-257175"/>
            <a:r>
              <a:rPr lang="en-US" dirty="0">
                <a:latin typeface="Arial" panose="020B0604020202020204" pitchFamily="34" charset="0"/>
                <a:cs typeface="Arial" panose="020B0604020202020204" pitchFamily="34" charset="0"/>
              </a:rPr>
              <a:t>Supports healthier populations and improves productivity within society (UK NSC, 2024).</a:t>
            </a:r>
          </a:p>
          <a:p>
            <a:endParaRPr lang="en-US" dirty="0">
              <a:latin typeface="Arial" panose="020B0604020202020204" pitchFamily="34" charset="0"/>
              <a:cs typeface="Arial" panose="020B0604020202020204" pitchFamily="34" charset="0"/>
            </a:endParaRPr>
          </a:p>
        </p:txBody>
      </p:sp>
      <p:pic>
        <p:nvPicPr>
          <p:cNvPr id="5" name="Content Placeholder 4" descr="Community engagement: a health promotion guide for universal health  coverage in the hands of the people">
            <a:extLst>
              <a:ext uri="{FF2B5EF4-FFF2-40B4-BE49-F238E27FC236}">
                <a16:creationId xmlns:a16="http://schemas.microsoft.com/office/drawing/2014/main" id="{1C3A1348-BB54-0450-02BD-739BF355796A}"/>
              </a:ext>
            </a:extLst>
          </p:cNvPr>
          <p:cNvPicPr>
            <a:picLocks noGrp="1" noChangeAspect="1"/>
          </p:cNvPicPr>
          <p:nvPr>
            <p:ph sz="half" idx="2"/>
          </p:nvPr>
        </p:nvPicPr>
        <p:blipFill>
          <a:blip r:embed="rId3"/>
          <a:stretch>
            <a:fillRect/>
          </a:stretch>
        </p:blipFill>
        <p:spPr>
          <a:xfrm>
            <a:off x="6317456" y="1268017"/>
            <a:ext cx="2550319" cy="2917031"/>
          </a:xfrm>
          <a:prstGeom prst="rect">
            <a:avLst/>
          </a:prstGeom>
        </p:spPr>
      </p:pic>
    </p:spTree>
    <p:extLst>
      <p:ext uri="{BB962C8B-B14F-4D97-AF65-F5344CB8AC3E}">
        <p14:creationId xmlns:p14="http://schemas.microsoft.com/office/powerpoint/2010/main" val="29305098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22C9D-917D-CC01-D4F7-7269323709EC}"/>
              </a:ext>
            </a:extLst>
          </p:cNvPr>
          <p:cNvSpPr>
            <a:spLocks noGrp="1"/>
          </p:cNvSpPr>
          <p:nvPr>
            <p:ph type="title"/>
          </p:nvPr>
        </p:nvSpPr>
        <p:spPr/>
        <p:txBody>
          <a:bodyPr>
            <a:normAutofit/>
          </a:bodyPr>
          <a:lstStyle/>
          <a:p>
            <a:pPr algn="ctr"/>
            <a:r>
              <a:rPr lang="en-US" sz="4050" b="1" dirty="0">
                <a:latin typeface="Arial" panose="020B0604020202020204" pitchFamily="34" charset="0"/>
                <a:cs typeface="Arial" panose="020B0604020202020204" pitchFamily="34" charset="0"/>
              </a:rPr>
              <a:t>Health Belief Model (HBM)</a:t>
            </a:r>
          </a:p>
        </p:txBody>
      </p:sp>
      <p:sp>
        <p:nvSpPr>
          <p:cNvPr id="3" name="Content Placeholder 2">
            <a:extLst>
              <a:ext uri="{FF2B5EF4-FFF2-40B4-BE49-F238E27FC236}">
                <a16:creationId xmlns:a16="http://schemas.microsoft.com/office/drawing/2014/main" id="{4EA4DABE-5E70-204D-98F5-0E51F8409D23}"/>
              </a:ext>
            </a:extLst>
          </p:cNvPr>
          <p:cNvSpPr>
            <a:spLocks noGrp="1"/>
          </p:cNvSpPr>
          <p:nvPr>
            <p:ph sz="half" idx="1"/>
          </p:nvPr>
        </p:nvSpPr>
        <p:spPr>
          <a:xfrm>
            <a:off x="628650" y="1369219"/>
            <a:ext cx="4443413" cy="3263504"/>
          </a:xfrm>
        </p:spPr>
        <p:txBody>
          <a:bodyPr>
            <a:normAutofit fontScale="77500" lnSpcReduction="20000"/>
          </a:bodyPr>
          <a:lstStyle/>
          <a:p>
            <a:pPr marL="257175" indent="-257175"/>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is influenced by an individual's perception of health risks and benefits. </a:t>
            </a:r>
          </a:p>
          <a:p>
            <a:pPr marL="257175" indent="-257175"/>
            <a:r>
              <a:rPr lang="en-US" dirty="0">
                <a:latin typeface="Arial" panose="020B0604020202020204" pitchFamily="34" charset="0"/>
                <a:cs typeface="Arial" panose="020B0604020202020204" pitchFamily="34" charset="0"/>
              </a:rPr>
              <a:t>Individuals are more likely to attend screening if they believe they are at risk of disease (Rosenstock et al., 1988). </a:t>
            </a:r>
          </a:p>
          <a:p>
            <a:pPr marL="257175" indent="-257175"/>
            <a:r>
              <a:rPr lang="en-US" dirty="0">
                <a:latin typeface="Arial" panose="020B0604020202020204" pitchFamily="34" charset="0"/>
                <a:cs typeface="Arial" panose="020B0604020202020204" pitchFamily="34" charset="0"/>
              </a:rPr>
              <a:t>Perceived benefits should outweigh perceived barriers to encourage participation. </a:t>
            </a:r>
          </a:p>
          <a:p>
            <a:pPr marL="257175" indent="-257175"/>
            <a:r>
              <a:rPr lang="en-US" dirty="0">
                <a:latin typeface="Arial" panose="020B0604020202020204" pitchFamily="34" charset="0"/>
                <a:cs typeface="Arial" panose="020B0604020202020204" pitchFamily="34" charset="0"/>
              </a:rPr>
              <a:t>Cues to action, such as reminders and healthcare advice, motivate screening attendance (Glanz et al., 2015). </a:t>
            </a:r>
          </a:p>
          <a:p>
            <a:pPr marL="257175" indent="-257175"/>
            <a:r>
              <a:rPr lang="en-US" dirty="0">
                <a:latin typeface="Arial" panose="020B0604020202020204" pitchFamily="34" charset="0"/>
                <a:cs typeface="Arial" panose="020B0604020202020204" pitchFamily="34" charset="0"/>
              </a:rPr>
              <a:t>Improving self-efficacy increases confidence in participating in screening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in adults aged 40–80 years (Glanz et al., 2015).</a:t>
            </a:r>
          </a:p>
          <a:p>
            <a:endParaRPr lang="en-US" dirty="0">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8536724D-2D6C-D0E3-6207-A56A41B46B9A}"/>
              </a:ext>
            </a:extLst>
          </p:cNvPr>
          <p:cNvPicPr>
            <a:picLocks noGrp="1" noChangeAspect="1"/>
          </p:cNvPicPr>
          <p:nvPr>
            <p:ph sz="half" idx="2"/>
          </p:nvPr>
        </p:nvPicPr>
        <p:blipFill>
          <a:blip r:embed="rId3"/>
          <a:stretch>
            <a:fillRect/>
          </a:stretch>
        </p:blipFill>
        <p:spPr>
          <a:xfrm>
            <a:off x="5157788" y="1543646"/>
            <a:ext cx="3886200" cy="2914650"/>
          </a:xfrm>
          <a:prstGeom prst="rect">
            <a:avLst/>
          </a:prstGeom>
        </p:spPr>
      </p:pic>
    </p:spTree>
    <p:extLst>
      <p:ext uri="{BB962C8B-B14F-4D97-AF65-F5344CB8AC3E}">
        <p14:creationId xmlns:p14="http://schemas.microsoft.com/office/powerpoint/2010/main" val="1747077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28477-F14B-F1BC-8840-ACC348EC88F1}"/>
              </a:ext>
            </a:extLst>
          </p:cNvPr>
          <p:cNvSpPr>
            <a:spLocks noGrp="1"/>
          </p:cNvSpPr>
          <p:nvPr>
            <p:ph type="title"/>
          </p:nvPr>
        </p:nvSpPr>
        <p:spPr>
          <a:xfrm>
            <a:off x="192882" y="228600"/>
            <a:ext cx="3614738" cy="1314450"/>
          </a:xfrm>
        </p:spPr>
        <p:txBody>
          <a:bodyPr>
            <a:noAutofit/>
          </a:bodyPr>
          <a:lstStyle/>
          <a:p>
            <a:pPr algn="ctr"/>
            <a:r>
              <a:rPr lang="en-US" sz="3200" b="1" dirty="0">
                <a:latin typeface="Arial" panose="020B0604020202020204" pitchFamily="34" charset="0"/>
                <a:cs typeface="Arial" panose="020B0604020202020204" pitchFamily="34" charset="0"/>
              </a:rPr>
              <a:t>Theory of Planned </a:t>
            </a:r>
            <a:r>
              <a:rPr lang="en-US" sz="3200" b="1" dirty="0" err="1">
                <a:latin typeface="Arial" panose="020B0604020202020204" pitchFamily="34" charset="0"/>
                <a:cs typeface="Arial" panose="020B0604020202020204" pitchFamily="34" charset="0"/>
              </a:rPr>
              <a:t>Behaviour</a:t>
            </a:r>
            <a:r>
              <a:rPr lang="en-US" sz="3200" b="1" dirty="0">
                <a:latin typeface="Arial" panose="020B0604020202020204" pitchFamily="34" charset="0"/>
                <a:cs typeface="Arial" panose="020B0604020202020204" pitchFamily="34" charset="0"/>
              </a:rPr>
              <a:t> (TPB)</a:t>
            </a:r>
          </a:p>
        </p:txBody>
      </p:sp>
      <p:sp>
        <p:nvSpPr>
          <p:cNvPr id="3" name="Content Placeholder 2">
            <a:extLst>
              <a:ext uri="{FF2B5EF4-FFF2-40B4-BE49-F238E27FC236}">
                <a16:creationId xmlns:a16="http://schemas.microsoft.com/office/drawing/2014/main" id="{41D1EEE7-C668-2BB6-FAFE-588C9E42496F}"/>
              </a:ext>
            </a:extLst>
          </p:cNvPr>
          <p:cNvSpPr>
            <a:spLocks noGrp="1"/>
          </p:cNvSpPr>
          <p:nvPr>
            <p:ph idx="1"/>
          </p:nvPr>
        </p:nvSpPr>
        <p:spPr/>
        <p:txBody>
          <a:bodyPr>
            <a:normAutofit fontScale="77500" lnSpcReduction="20000"/>
          </a:bodyPr>
          <a:lstStyle/>
          <a:p>
            <a:pPr marL="257175" indent="-257175"/>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is influenced by intentions, attitudes and perceived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control. </a:t>
            </a:r>
          </a:p>
          <a:p>
            <a:pPr marL="257175" indent="-257175"/>
            <a:r>
              <a:rPr lang="en-US" dirty="0">
                <a:latin typeface="Arial" panose="020B0604020202020204" pitchFamily="34" charset="0"/>
                <a:cs typeface="Arial" panose="020B0604020202020204" pitchFamily="34" charset="0"/>
              </a:rPr>
              <a:t>Positive attitudes towards screening increase the likelihood of participation (Ajzen, 1991). </a:t>
            </a:r>
          </a:p>
          <a:p>
            <a:pPr marL="257175" indent="-257175"/>
            <a:r>
              <a:rPr lang="en-US" dirty="0">
                <a:latin typeface="Arial" panose="020B0604020202020204" pitchFamily="34" charset="0"/>
                <a:cs typeface="Arial" panose="020B0604020202020204" pitchFamily="34" charset="0"/>
              </a:rPr>
              <a:t>Family members, peers and healthcare professionals influence screening decisions. </a:t>
            </a:r>
          </a:p>
          <a:p>
            <a:pPr marL="257175" indent="-257175"/>
            <a:r>
              <a:rPr lang="en-US" dirty="0">
                <a:latin typeface="Arial" panose="020B0604020202020204" pitchFamily="34" charset="0"/>
                <a:cs typeface="Arial" panose="020B0604020202020204" pitchFamily="34" charset="0"/>
              </a:rPr>
              <a:t>Improving perceived control through accessible services encourages attendance (Ajzen, 1991). </a:t>
            </a:r>
          </a:p>
          <a:p>
            <a:pPr marL="257175" indent="-257175"/>
            <a:r>
              <a:rPr lang="en-US" dirty="0">
                <a:latin typeface="Arial" panose="020B0604020202020204" pitchFamily="34" charset="0"/>
                <a:cs typeface="Arial" panose="020B0604020202020204" pitchFamily="34" charset="0"/>
              </a:rPr>
              <a:t>Addressing misconceptions can strengthen intentions to participate in screening.</a:t>
            </a:r>
          </a:p>
          <a:p>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4F83BD4-4929-C2A0-C8E6-81B1175FFE27}"/>
              </a:ext>
            </a:extLst>
          </p:cNvPr>
          <p:cNvSpPr>
            <a:spLocks noGrp="1"/>
          </p:cNvSpPr>
          <p:nvPr>
            <p:ph type="body" sz="half" idx="2"/>
          </p:nvPr>
        </p:nvSpPr>
        <p:spPr/>
        <p:txBody>
          <a:bodyPr/>
          <a:lstStyle/>
          <a:p>
            <a:endParaRPr lang="en-US" dirty="0"/>
          </a:p>
        </p:txBody>
      </p:sp>
      <p:pic>
        <p:nvPicPr>
          <p:cNvPr id="6" name="Picture 5">
            <a:extLst>
              <a:ext uri="{FF2B5EF4-FFF2-40B4-BE49-F238E27FC236}">
                <a16:creationId xmlns:a16="http://schemas.microsoft.com/office/drawing/2014/main" id="{B19EFE1D-CAEC-C47F-89AF-9320C040B2A6}"/>
              </a:ext>
            </a:extLst>
          </p:cNvPr>
          <p:cNvPicPr>
            <a:picLocks noChangeAspect="1"/>
          </p:cNvPicPr>
          <p:nvPr/>
        </p:nvPicPr>
        <p:blipFill>
          <a:blip r:embed="rId3"/>
          <a:stretch>
            <a:fillRect/>
          </a:stretch>
        </p:blipFill>
        <p:spPr>
          <a:xfrm>
            <a:off x="557388" y="1543050"/>
            <a:ext cx="3021631" cy="2858691"/>
          </a:xfrm>
          <a:prstGeom prst="rect">
            <a:avLst/>
          </a:prstGeom>
        </p:spPr>
      </p:pic>
    </p:spTree>
    <p:extLst>
      <p:ext uri="{BB962C8B-B14F-4D97-AF65-F5344CB8AC3E}">
        <p14:creationId xmlns:p14="http://schemas.microsoft.com/office/powerpoint/2010/main" val="4052209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BBE4C-5355-E509-F240-5AB1C727925B}"/>
              </a:ext>
            </a:extLst>
          </p:cNvPr>
          <p:cNvSpPr>
            <a:spLocks noGrp="1"/>
          </p:cNvSpPr>
          <p:nvPr>
            <p:ph type="title"/>
          </p:nvPr>
        </p:nvSpPr>
        <p:spPr/>
        <p:txBody>
          <a:bodyPr>
            <a:normAutofit/>
          </a:bodyPr>
          <a:lstStyle/>
          <a:p>
            <a:pPr algn="ctr"/>
            <a:r>
              <a:rPr lang="en-US" sz="4500" b="1" dirty="0">
                <a:latin typeface="Arial" panose="020B0604020202020204" pitchFamily="34" charset="0"/>
                <a:cs typeface="Arial" panose="020B0604020202020204" pitchFamily="34" charset="0"/>
              </a:rPr>
              <a:t>Transtheoretical Model</a:t>
            </a:r>
          </a:p>
        </p:txBody>
      </p:sp>
      <p:sp>
        <p:nvSpPr>
          <p:cNvPr id="3" name="Content Placeholder 2">
            <a:extLst>
              <a:ext uri="{FF2B5EF4-FFF2-40B4-BE49-F238E27FC236}">
                <a16:creationId xmlns:a16="http://schemas.microsoft.com/office/drawing/2014/main" id="{04CDCC9F-F897-DF46-CC05-E2FCD7D1A05A}"/>
              </a:ext>
            </a:extLst>
          </p:cNvPr>
          <p:cNvSpPr>
            <a:spLocks noGrp="1"/>
          </p:cNvSpPr>
          <p:nvPr>
            <p:ph sz="half" idx="1"/>
          </p:nvPr>
        </p:nvSpPr>
        <p:spPr>
          <a:xfrm>
            <a:off x="628650" y="1369219"/>
            <a:ext cx="5229225" cy="3263504"/>
          </a:xfrm>
        </p:spPr>
        <p:txBody>
          <a:bodyPr>
            <a:normAutofit fontScale="92500" lnSpcReduction="20000"/>
          </a:bodyPr>
          <a:lstStyle/>
          <a:p>
            <a:pPr marL="257175" indent="-257175"/>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change occurs gradually through different stages of readiness. </a:t>
            </a:r>
          </a:p>
          <a:p>
            <a:pPr marL="257175" indent="-257175"/>
            <a:r>
              <a:rPr lang="en-US" dirty="0">
                <a:latin typeface="Times New Roman" panose="02020603050405020304" pitchFamily="18" charset="0"/>
                <a:cs typeface="Times New Roman" panose="02020603050405020304" pitchFamily="18" charset="0"/>
              </a:rPr>
              <a:t>Individuals progress from precontemplation to maintenance over time (Prochaska &amp; </a:t>
            </a:r>
            <a:r>
              <a:rPr lang="en-US" dirty="0" err="1">
                <a:latin typeface="Times New Roman" panose="02020603050405020304" pitchFamily="18" charset="0"/>
                <a:cs typeface="Times New Roman" panose="02020603050405020304" pitchFamily="18" charset="0"/>
              </a:rPr>
              <a:t>Velicer</a:t>
            </a:r>
            <a:r>
              <a:rPr lang="en-US" dirty="0">
                <a:latin typeface="Times New Roman" panose="02020603050405020304" pitchFamily="18" charset="0"/>
                <a:cs typeface="Times New Roman" panose="02020603050405020304" pitchFamily="18" charset="0"/>
              </a:rPr>
              <a:t>, 1997). </a:t>
            </a:r>
          </a:p>
          <a:p>
            <a:pPr marL="257175" indent="-257175"/>
            <a:r>
              <a:rPr lang="en-US" dirty="0">
                <a:latin typeface="Times New Roman" panose="02020603050405020304" pitchFamily="18" charset="0"/>
                <a:cs typeface="Times New Roman" panose="02020603050405020304" pitchFamily="18" charset="0"/>
              </a:rPr>
              <a:t>Different stages require different health promotion strategies. </a:t>
            </a:r>
          </a:p>
          <a:p>
            <a:pPr marL="257175" indent="-257175"/>
            <a:r>
              <a:rPr lang="en-US" dirty="0">
                <a:latin typeface="Times New Roman" panose="02020603050405020304" pitchFamily="18" charset="0"/>
                <a:cs typeface="Times New Roman" panose="02020603050405020304" pitchFamily="18" charset="0"/>
              </a:rPr>
              <a:t>Tailored education and support encourage movement towards action </a:t>
            </a:r>
          </a:p>
          <a:p>
            <a:pPr marL="257175" indent="-257175"/>
            <a:r>
              <a:rPr lang="en-US" dirty="0">
                <a:latin typeface="Times New Roman" panose="02020603050405020304" pitchFamily="18" charset="0"/>
                <a:cs typeface="Times New Roman" panose="02020603050405020304" pitchFamily="18" charset="0"/>
              </a:rPr>
              <a:t>Ongoing reinforcement helps maintain long-term screening participation (Prochaska &amp; </a:t>
            </a:r>
            <a:r>
              <a:rPr lang="en-US" dirty="0" err="1">
                <a:latin typeface="Times New Roman" panose="02020603050405020304" pitchFamily="18" charset="0"/>
                <a:cs typeface="Times New Roman" panose="02020603050405020304" pitchFamily="18" charset="0"/>
              </a:rPr>
              <a:t>Velicer</a:t>
            </a:r>
            <a:r>
              <a:rPr lang="en-US" dirty="0">
                <a:latin typeface="Times New Roman" panose="02020603050405020304" pitchFamily="18" charset="0"/>
                <a:cs typeface="Times New Roman" panose="02020603050405020304" pitchFamily="18" charset="0"/>
              </a:rPr>
              <a:t>, 1997).</a:t>
            </a:r>
          </a:p>
          <a:p>
            <a:endParaRPr lang="en-US"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A3AEC358-7F6F-FDA0-25CA-F5D1BEA21FA7}"/>
              </a:ext>
            </a:extLst>
          </p:cNvPr>
          <p:cNvPicPr>
            <a:picLocks noGrp="1" noChangeAspect="1"/>
          </p:cNvPicPr>
          <p:nvPr>
            <p:ph sz="half" idx="2"/>
          </p:nvPr>
        </p:nvPicPr>
        <p:blipFill>
          <a:blip r:embed="rId3"/>
          <a:stretch>
            <a:fillRect/>
          </a:stretch>
        </p:blipFill>
        <p:spPr>
          <a:xfrm>
            <a:off x="5936457" y="1474577"/>
            <a:ext cx="3150393" cy="2366987"/>
          </a:xfrm>
          <a:prstGeom prst="rect">
            <a:avLst/>
          </a:prstGeom>
        </p:spPr>
      </p:pic>
    </p:spTree>
    <p:extLst>
      <p:ext uri="{BB962C8B-B14F-4D97-AF65-F5344CB8AC3E}">
        <p14:creationId xmlns:p14="http://schemas.microsoft.com/office/powerpoint/2010/main" val="1409992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DF68-4206-59D3-1462-DDDCE42A34FE}"/>
              </a:ext>
            </a:extLst>
          </p:cNvPr>
          <p:cNvSpPr>
            <a:spLocks noGrp="1"/>
          </p:cNvSpPr>
          <p:nvPr>
            <p:ph type="title"/>
          </p:nvPr>
        </p:nvSpPr>
        <p:spPr>
          <a:xfrm>
            <a:off x="164307" y="273844"/>
            <a:ext cx="8836819" cy="994172"/>
          </a:xfrm>
        </p:spPr>
        <p:txBody>
          <a:bodyPr>
            <a:normAutofit fontScale="90000"/>
          </a:bodyPr>
          <a:lstStyle/>
          <a:p>
            <a:pPr algn="ctr"/>
            <a:r>
              <a:rPr lang="en-US" sz="3600" b="1" dirty="0">
                <a:latin typeface="Arial" panose="020B0604020202020204" pitchFamily="34" charset="0"/>
                <a:cs typeface="Arial" panose="020B0604020202020204" pitchFamily="34" charset="0"/>
              </a:rPr>
              <a:t>Overcoming Barriers to Screening </a:t>
            </a:r>
            <a:r>
              <a:rPr lang="en-US" sz="3600" b="1" dirty="0" err="1">
                <a:latin typeface="Arial" panose="020B0604020202020204" pitchFamily="34" charset="0"/>
                <a:cs typeface="Arial" panose="020B0604020202020204" pitchFamily="34" charset="0"/>
              </a:rPr>
              <a:t>Utilisation</a:t>
            </a:r>
            <a:endParaRPr lang="en-US"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F6D894-4F90-76FF-E14D-5CEB7AF1FEB5}"/>
              </a:ext>
            </a:extLst>
          </p:cNvPr>
          <p:cNvSpPr>
            <a:spLocks noGrp="1"/>
          </p:cNvSpPr>
          <p:nvPr>
            <p:ph idx="1"/>
          </p:nvPr>
        </p:nvSpPr>
        <p:spPr/>
        <p:txBody>
          <a:bodyPr>
            <a:normAutofit lnSpcReduction="10000"/>
          </a:bodyPr>
          <a:lstStyle/>
          <a:p>
            <a:pPr marL="257175" indent="-257175"/>
            <a:r>
              <a:rPr lang="en-US" dirty="0">
                <a:latin typeface="Arial" panose="020B0604020202020204" pitchFamily="34" charset="0"/>
                <a:cs typeface="Arial" panose="020B0604020202020204" pitchFamily="34" charset="0"/>
              </a:rPr>
              <a:t>Deliver community education sessions to improve awareness of screening. </a:t>
            </a:r>
          </a:p>
          <a:p>
            <a:pPr marL="257175" indent="-257175"/>
            <a:r>
              <a:rPr lang="en-US" dirty="0">
                <a:latin typeface="Arial" panose="020B0604020202020204" pitchFamily="34" charset="0"/>
                <a:cs typeface="Arial" panose="020B0604020202020204" pitchFamily="34" charset="0"/>
              </a:rPr>
              <a:t>Provide clear and culturally appropriate health information to reduce misconceptions (WHO, 2022). </a:t>
            </a:r>
          </a:p>
          <a:p>
            <a:pPr marL="257175" indent="-257175"/>
            <a:r>
              <a:rPr lang="en-US" dirty="0">
                <a:latin typeface="Arial" panose="020B0604020202020204" pitchFamily="34" charset="0"/>
                <a:cs typeface="Arial" panose="020B0604020202020204" pitchFamily="34" charset="0"/>
              </a:rPr>
              <a:t>Use reminder systems, social media and healthcare professionals to encourage attendance. </a:t>
            </a:r>
          </a:p>
          <a:p>
            <a:pPr marL="257175" indent="-257175"/>
            <a:r>
              <a:rPr lang="en-US" dirty="0">
                <a:latin typeface="Arial" panose="020B0604020202020204" pitchFamily="34" charset="0"/>
                <a:cs typeface="Arial" panose="020B0604020202020204" pitchFamily="34" charset="0"/>
              </a:rPr>
              <a:t>Improve accessibility through flexible appointments and convenient screening locations (NHS England, 2024). </a:t>
            </a:r>
          </a:p>
          <a:p>
            <a:pPr marL="257175" indent="-257175"/>
            <a:r>
              <a:rPr lang="en-US" dirty="0">
                <a:latin typeface="Arial" panose="020B0604020202020204" pitchFamily="34" charset="0"/>
                <a:cs typeface="Arial" panose="020B0604020202020204" pitchFamily="34" charset="0"/>
              </a:rPr>
              <a:t>Build trust through community partnerships and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support to sustain participation.</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6284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859"/>
        <p:cNvGrpSpPr/>
        <p:nvPr/>
      </p:nvGrpSpPr>
      <p:grpSpPr>
        <a:xfrm>
          <a:off x="0" y="0"/>
          <a:ext cx="0" cy="0"/>
          <a:chOff x="0" y="0"/>
          <a:chExt cx="0" cy="0"/>
        </a:xfrm>
      </p:grpSpPr>
      <p:sp>
        <p:nvSpPr>
          <p:cNvPr id="862" name="Google Shape;862;p47"/>
          <p:cNvSpPr txBox="1">
            <a:spLocks noGrp="1"/>
          </p:cNvSpPr>
          <p:nvPr>
            <p:ph type="title"/>
          </p:nvPr>
        </p:nvSpPr>
        <p:spPr>
          <a:xfrm>
            <a:off x="720000" y="251766"/>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400" b="1" dirty="0">
                <a:solidFill>
                  <a:schemeClr val="accent5">
                    <a:lumMod val="10000"/>
                  </a:schemeClr>
                </a:solidFill>
                <a:latin typeface="Arial" panose="020B0604020202020204" pitchFamily="34" charset="0"/>
                <a:cs typeface="Arial" panose="020B0604020202020204" pitchFamily="34" charset="0"/>
              </a:rPr>
              <a:t>References</a:t>
            </a:r>
            <a:endParaRPr sz="4400" b="1" dirty="0">
              <a:solidFill>
                <a:schemeClr val="accent5">
                  <a:lumMod val="10000"/>
                </a:schemeClr>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60D7F088-DF01-4B35-873C-3759F7982BC4}"/>
              </a:ext>
            </a:extLst>
          </p:cNvPr>
          <p:cNvSpPr>
            <a:spLocks noChangeArrowheads="1"/>
          </p:cNvSpPr>
          <p:nvPr/>
        </p:nvSpPr>
        <p:spPr bwMode="auto">
          <a:xfrm>
            <a:off x="141281" y="884278"/>
            <a:ext cx="8861438" cy="39766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200" b="0" i="0" u="none" strike="noStrike" cap="none" normalizeH="0" baseline="0" dirty="0" err="1">
                <a:ln>
                  <a:noFill/>
                </a:ln>
                <a:solidFill>
                  <a:schemeClr val="accent5">
                    <a:lumMod val="10000"/>
                  </a:schemeClr>
                </a:solidFill>
                <a:effectLst/>
                <a:latin typeface="Abadi" panose="020B0604020104020204" pitchFamily="34" charset="0"/>
                <a:cs typeface="Times New Roman" panose="02020603050405020304" pitchFamily="18" charset="0"/>
              </a:rPr>
              <a:t>Alyafei</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 and Easton-</a:t>
            </a:r>
            <a:r>
              <a:rPr kumimoji="0" lang="en-US" altLang="en-US" sz="1200" b="0" i="0" u="none" strike="noStrike" cap="none" normalizeH="0" baseline="0" dirty="0" err="1">
                <a:ln>
                  <a:noFill/>
                </a:ln>
                <a:solidFill>
                  <a:schemeClr val="accent5">
                    <a:lumMod val="10000"/>
                  </a:schemeClr>
                </a:solidFill>
                <a:effectLst/>
                <a:latin typeface="Abadi" panose="020B0604020104020204" pitchFamily="34" charset="0"/>
                <a:cs typeface="Times New Roman" panose="02020603050405020304" pitchFamily="18" charset="0"/>
              </a:rPr>
              <a:t>Carr</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R., (2024). The Health Belief Model of Behavior Change. </a:t>
            </a:r>
            <a:r>
              <a:rPr kumimoji="0" lang="en-US" altLang="en-US" sz="1200" b="0" i="1" u="none" strike="noStrike" cap="none" normalizeH="0" baseline="0" dirty="0" err="1">
                <a:ln>
                  <a:noFill/>
                </a:ln>
                <a:solidFill>
                  <a:schemeClr val="accent5">
                    <a:lumMod val="10000"/>
                  </a:schemeClr>
                </a:solidFill>
                <a:effectLst/>
                <a:latin typeface="Abadi" panose="020B0604020104020204" pitchFamily="34" charset="0"/>
                <a:cs typeface="Times New Roman" panose="02020603050405020304" pitchFamily="18" charset="0"/>
              </a:rPr>
              <a:t>StatPearls</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a:t>
            </a:r>
          </a:p>
          <a:p>
            <a:pPr marL="171450" indent="-171450" eaLnBrk="0" fontAlgn="base" hangingPunct="0">
              <a:spcBef>
                <a:spcPct val="0"/>
              </a:spcBef>
              <a:spcAft>
                <a:spcPct val="0"/>
              </a:spcAft>
              <a:buClrTx/>
              <a:buFont typeface="Wingdings" panose="05000000000000000000" pitchFamily="2" charset="2"/>
              <a:buChar char="§"/>
            </a:pP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Ajzen, I. (1991) ‘The theory of planned behavior’. </a:t>
            </a:r>
            <a:r>
              <a:rPr kumimoji="0" lang="en-US" altLang="en-US" sz="1200" b="0" i="1"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Organizational Behavior and Human Decision Processes 50</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(2), pp. 179–211. </a:t>
            </a:r>
            <a:r>
              <a:rPr kumimoji="0" lang="en-US" altLang="en-US" sz="1200" b="0" i="0" u="none" strike="noStrike" cap="none" normalizeH="0" baseline="0" dirty="0" err="1">
                <a:ln>
                  <a:noFill/>
                </a:ln>
                <a:solidFill>
                  <a:schemeClr val="accent5">
                    <a:lumMod val="10000"/>
                  </a:schemeClr>
                </a:solidFill>
                <a:effectLst/>
                <a:latin typeface="Abadi" panose="020B0604020104020204" pitchFamily="34" charset="0"/>
                <a:cs typeface="Times New Roman" panose="02020603050405020304" pitchFamily="18" charset="0"/>
              </a:rPr>
              <a:t>doi</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t>
            </a:r>
            <a:r>
              <a:rPr lang="en-US" altLang="en-US" sz="1200" dirty="0">
                <a:solidFill>
                  <a:schemeClr val="accent5">
                    <a:lumMod val="10000"/>
                  </a:schemeClr>
                </a:solidFill>
                <a:latin typeface="Abadi" panose="020B0604020104020204" pitchFamily="34" charset="0"/>
                <a:cs typeface="Times New Roman" panose="02020603050405020304" pitchFamily="18" charset="0"/>
              </a:rPr>
              <a:t>https://doi.org/10.1016/0749-5978(91)90020-T</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t>
            </a:r>
          </a:p>
          <a:p>
            <a:pPr marL="171450" indent="-171450" eaLnBrk="0" fontAlgn="base" hangingPunct="0">
              <a:spcBef>
                <a:spcPct val="0"/>
              </a:spcBef>
              <a:spcAft>
                <a:spcPct val="0"/>
              </a:spcAft>
              <a:buClrTx/>
              <a:buFont typeface="Wingdings" panose="05000000000000000000" pitchFamily="2" charset="2"/>
              <a:buChar char="§"/>
            </a:pP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Cancer Research UK (2023) Be Clear on Cancer. Available at: </a:t>
            </a:r>
            <a:r>
              <a:rPr lang="en-US" altLang="en-US" sz="1200" dirty="0">
                <a:solidFill>
                  <a:schemeClr val="accent5">
                    <a:lumMod val="10000"/>
                  </a:schemeClr>
                </a:solidFill>
                <a:latin typeface="Abadi" panose="020B0604020104020204" pitchFamily="34" charset="0"/>
                <a:cs typeface="Times New Roman" panose="02020603050405020304" pitchFamily="18" charset="0"/>
              </a:rPr>
              <a:t>https://www.cancerresearchuk.org/health-professional/awareness-and-prevention/cancer-awareness-campaigns/be-clear-on-cancer </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(Accessed: 3 July 2026).</a:t>
            </a:r>
          </a:p>
          <a:p>
            <a:pPr marL="171450" indent="-171450" eaLnBrk="0" fontAlgn="base" hangingPunct="0">
              <a:spcBef>
                <a:spcPct val="0"/>
              </a:spcBef>
              <a:spcAft>
                <a:spcPct val="0"/>
              </a:spcAft>
              <a:buClrTx/>
              <a:buFont typeface="Wingdings" panose="05000000000000000000" pitchFamily="2" charset="2"/>
              <a:buChar char="§"/>
            </a:pP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Centers for Disease Control and Prevention (2024) CDC Program Evaluation Framework. Available at: </a:t>
            </a:r>
            <a:r>
              <a:rPr lang="en-US" altLang="en-US" sz="1200" dirty="0">
                <a:solidFill>
                  <a:schemeClr val="accent5">
                    <a:lumMod val="10000"/>
                  </a:schemeClr>
                </a:solidFill>
                <a:latin typeface="Abadi" panose="020B0604020104020204" pitchFamily="34" charset="0"/>
                <a:cs typeface="Times New Roman" panose="02020603050405020304" pitchFamily="18" charset="0"/>
              </a:rPr>
              <a:t>https://www.cdc.gov/evaluation/php/evaluation-framework/index.html</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(Accessed: 3 July 2026).</a:t>
            </a:r>
          </a:p>
          <a:p>
            <a:pPr marL="171450" indent="-171450" eaLnBrk="0" fontAlgn="base" hangingPunct="0">
              <a:spcBef>
                <a:spcPct val="0"/>
              </a:spcBef>
              <a:spcAft>
                <a:spcPct val="0"/>
              </a:spcAft>
              <a:buClrTx/>
              <a:buFont typeface="Wingdings" panose="05000000000000000000" pitchFamily="2" charset="2"/>
              <a:buChar char="§"/>
            </a:pPr>
            <a:r>
              <a:rPr kumimoji="0" lang="en-US" altLang="en-US" sz="1200" b="0" i="0" u="none" strike="noStrike" cap="none" normalizeH="0" baseline="0" dirty="0" err="1">
                <a:ln>
                  <a:noFill/>
                </a:ln>
                <a:solidFill>
                  <a:schemeClr val="accent5">
                    <a:lumMod val="10000"/>
                  </a:schemeClr>
                </a:solidFill>
                <a:effectLst/>
                <a:latin typeface="Abadi" panose="020B0604020104020204" pitchFamily="34" charset="0"/>
                <a:cs typeface="Times New Roman" panose="02020603050405020304" pitchFamily="18" charset="0"/>
              </a:rPr>
              <a:t>Deanfield</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J. (2021). </a:t>
            </a:r>
            <a:r>
              <a:rPr kumimoji="0" lang="en-US" altLang="en-US" sz="1200" b="0" i="1"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Preventing illness and improving health for all: a review of the NHS Health Check </a:t>
            </a:r>
            <a:r>
              <a:rPr kumimoji="0" lang="en-US" altLang="en-US" sz="1200" b="0" i="1" u="none" strike="noStrike" cap="none" normalizeH="0" baseline="0" dirty="0" err="1">
                <a:ln>
                  <a:noFill/>
                </a:ln>
                <a:solidFill>
                  <a:schemeClr val="accent5">
                    <a:lumMod val="10000"/>
                  </a:schemeClr>
                </a:solidFill>
                <a:effectLst/>
                <a:latin typeface="Abadi" panose="020B0604020104020204" pitchFamily="34" charset="0"/>
                <a:cs typeface="Times New Roman" panose="02020603050405020304" pitchFamily="18" charset="0"/>
              </a:rPr>
              <a:t>programme</a:t>
            </a:r>
            <a:r>
              <a:rPr kumimoji="0" lang="en-US" altLang="en-US" sz="1200" b="0" i="1"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and recommendations</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[online] Office for Health Improvements &amp; Disparities. </a:t>
            </a:r>
            <a:r>
              <a:rPr lang="en-US" altLang="en-US" sz="1200" dirty="0">
                <a:solidFill>
                  <a:schemeClr val="accent5">
                    <a:lumMod val="10000"/>
                  </a:schemeClr>
                </a:solidFill>
                <a:latin typeface="Abadi" panose="020B0604020104020204" pitchFamily="34" charset="0"/>
                <a:cs typeface="Times New Roman" panose="02020603050405020304" pitchFamily="18" charset="0"/>
              </a:rPr>
              <a:t>https://www.gov.uk/government/publications/nhs-health-check-programme-review/preventing-illness-and-improving-health-for-all-a-review-of-the-nhs-health-check-programme-and-recommendations</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[Accessed 4 Jul. 2026].</a:t>
            </a:r>
          </a:p>
          <a:p>
            <a:pPr marL="171450" indent="-171450" eaLnBrk="0" fontAlgn="base" hangingPunct="0">
              <a:spcBef>
                <a:spcPct val="0"/>
              </a:spcBef>
              <a:spcAft>
                <a:spcPct val="0"/>
              </a:spcAft>
              <a:buClrTx/>
              <a:buFont typeface="Wingdings" panose="05000000000000000000" pitchFamily="2" charset="2"/>
              <a:buChar char="§"/>
            </a:pP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Glanz, K., Rimer, B.K. and Viswanath, K. (2015). Health Behavior: Theory, Research, and Practice (5th ed.). </a:t>
            </a:r>
          </a:p>
          <a:p>
            <a:pPr marL="171450" indent="-171450" eaLnBrk="0" fontAlgn="base" hangingPunct="0">
              <a:spcBef>
                <a:spcPct val="0"/>
              </a:spcBef>
              <a:spcAft>
                <a:spcPct val="0"/>
              </a:spcAft>
              <a:buClrTx/>
              <a:buFont typeface="Wingdings" panose="05000000000000000000" pitchFamily="2" charset="2"/>
              <a:buChar char="§"/>
            </a:pP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National Audit Office (2024). Progress in preventing cardiovascular disease - NAO report. [online] National Audit Office (NAO). Available at: </a:t>
            </a:r>
            <a:r>
              <a:rPr lang="en-US" altLang="en-US" sz="1200" dirty="0">
                <a:solidFill>
                  <a:schemeClr val="accent5">
                    <a:lumMod val="10000"/>
                  </a:schemeClr>
                </a:solidFill>
                <a:latin typeface="Abadi" panose="020B0604020104020204" pitchFamily="34" charset="0"/>
                <a:cs typeface="Times New Roman" panose="02020603050405020304" pitchFamily="18" charset="0"/>
              </a:rPr>
              <a:t>https://www.nao.org.uk/reports/progress-in-preventing-cardiovascular-disease/</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[Accessed 4 Jul. 2026].</a:t>
            </a:r>
          </a:p>
          <a:p>
            <a:pPr marL="171450" indent="-171450" eaLnBrk="0" fontAlgn="base" hangingPunct="0">
              <a:spcBef>
                <a:spcPct val="0"/>
              </a:spcBef>
              <a:spcAft>
                <a:spcPct val="0"/>
              </a:spcAft>
              <a:buClrTx/>
              <a:buFont typeface="Wingdings" panose="05000000000000000000" pitchFamily="2" charset="2"/>
              <a:buChar char="§"/>
            </a:pP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NHS England (2024) NHS screening </a:t>
            </a:r>
            <a:r>
              <a:rPr kumimoji="0" lang="en-US" altLang="en-US" sz="1200" b="0" i="0" u="none" strike="noStrike" cap="none" normalizeH="0" baseline="0" dirty="0" err="1">
                <a:ln>
                  <a:noFill/>
                </a:ln>
                <a:solidFill>
                  <a:schemeClr val="accent5">
                    <a:lumMod val="10000"/>
                  </a:schemeClr>
                </a:solidFill>
                <a:effectLst/>
                <a:latin typeface="Abadi" panose="020B0604020104020204" pitchFamily="34" charset="0"/>
                <a:cs typeface="Times New Roman" panose="02020603050405020304" pitchFamily="18" charset="0"/>
              </a:rPr>
              <a:t>programmes</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Q4 2024/25 KPI reports. Available at: </a:t>
            </a:r>
            <a:r>
              <a:rPr lang="en-US" altLang="en-US" sz="1200" dirty="0">
                <a:solidFill>
                  <a:schemeClr val="accent5">
                    <a:lumMod val="10000"/>
                  </a:schemeClr>
                </a:solidFill>
                <a:latin typeface="Abadi" panose="020B0604020104020204" pitchFamily="34" charset="0"/>
                <a:cs typeface="Times New Roman" panose="02020603050405020304" pitchFamily="18" charset="0"/>
              </a:rPr>
              <a:t>https://www.gov.uk/government/publications/quarter-4-kpi-report-1-january-to-31-march-2025</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(Accessed: 3 July 2026).</a:t>
            </a:r>
          </a:p>
          <a:p>
            <a:pPr marL="171450" indent="-171450" eaLnBrk="0" fontAlgn="base" hangingPunct="0">
              <a:spcBef>
                <a:spcPct val="0"/>
              </a:spcBef>
              <a:spcAft>
                <a:spcPct val="0"/>
              </a:spcAft>
              <a:buClrTx/>
              <a:buFont typeface="Wingdings" panose="05000000000000000000" pitchFamily="2" charset="2"/>
              <a:buChar char="§"/>
            </a:pP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NHS England (2024) Screening Statistics. Available at: </a:t>
            </a:r>
            <a:r>
              <a:rPr lang="en-US" altLang="en-US" sz="1200" dirty="0">
                <a:solidFill>
                  <a:schemeClr val="accent5">
                    <a:lumMod val="10000"/>
                  </a:schemeClr>
                </a:solidFill>
                <a:latin typeface="Abadi" panose="020B0604020104020204" pitchFamily="34" charset="0"/>
                <a:cs typeface="Times New Roman" panose="02020603050405020304" pitchFamily="18" charset="0"/>
              </a:rPr>
              <a:t>https://www.england.nhs.uk/statistics/statistical-work-areas/screening/</a:t>
            </a:r>
            <a:r>
              <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rPr>
              <a:t>  (Accessed: 3 July 2026).</a:t>
            </a:r>
          </a:p>
          <a:p>
            <a:pPr marL="171450" indent="-171450" eaLnBrk="0" fontAlgn="base" hangingPunct="0">
              <a:spcBef>
                <a:spcPct val="0"/>
              </a:spcBef>
              <a:spcAft>
                <a:spcPct val="0"/>
              </a:spcAft>
              <a:buClrTx/>
              <a:buFont typeface="Wingdings" panose="05000000000000000000" pitchFamily="2" charset="2"/>
              <a:buChar char="§"/>
            </a:pPr>
            <a:endPar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endParaRPr>
          </a:p>
          <a:p>
            <a:pPr marL="171450" indent="-171450" eaLnBrk="0" fontAlgn="base" hangingPunct="0">
              <a:spcBef>
                <a:spcPct val="0"/>
              </a:spcBef>
              <a:spcAft>
                <a:spcPct val="0"/>
              </a:spcAft>
              <a:buClrTx/>
              <a:buFont typeface="Wingdings" panose="05000000000000000000" pitchFamily="2" charset="2"/>
              <a:buChar char="§"/>
            </a:pPr>
            <a:endPar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859">
          <a:extLst>
            <a:ext uri="{FF2B5EF4-FFF2-40B4-BE49-F238E27FC236}">
              <a16:creationId xmlns:a16="http://schemas.microsoft.com/office/drawing/2014/main" id="{20EBA02B-FD8D-7250-637F-D5E25F390F4C}"/>
            </a:ext>
          </a:extLst>
        </p:cNvPr>
        <p:cNvGrpSpPr/>
        <p:nvPr/>
      </p:nvGrpSpPr>
      <p:grpSpPr>
        <a:xfrm>
          <a:off x="0" y="0"/>
          <a:ext cx="0" cy="0"/>
          <a:chOff x="0" y="0"/>
          <a:chExt cx="0" cy="0"/>
        </a:xfrm>
      </p:grpSpPr>
      <p:sp>
        <p:nvSpPr>
          <p:cNvPr id="862" name="Google Shape;862;p47">
            <a:extLst>
              <a:ext uri="{FF2B5EF4-FFF2-40B4-BE49-F238E27FC236}">
                <a16:creationId xmlns:a16="http://schemas.microsoft.com/office/drawing/2014/main" id="{0A513054-DD1B-4ABC-827B-177281665103}"/>
              </a:ext>
            </a:extLst>
          </p:cNvPr>
          <p:cNvSpPr txBox="1">
            <a:spLocks noGrp="1"/>
          </p:cNvSpPr>
          <p:nvPr>
            <p:ph type="title"/>
          </p:nvPr>
        </p:nvSpPr>
        <p:spPr>
          <a:xfrm>
            <a:off x="720000" y="251766"/>
            <a:ext cx="7704000" cy="32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1" dirty="0">
                <a:solidFill>
                  <a:schemeClr val="accent5">
                    <a:lumMod val="10000"/>
                  </a:schemeClr>
                </a:solidFill>
                <a:latin typeface="Arial" panose="020B0604020202020204" pitchFamily="34" charset="0"/>
                <a:cs typeface="Arial" panose="020B0604020202020204" pitchFamily="34" charset="0"/>
              </a:rPr>
              <a:t>References</a:t>
            </a:r>
            <a:endParaRPr sz="3200" b="1" dirty="0">
              <a:solidFill>
                <a:schemeClr val="accent5">
                  <a:lumMod val="10000"/>
                </a:schemeClr>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9505144A-A309-0778-2F68-77903E091439}"/>
              </a:ext>
            </a:extLst>
          </p:cNvPr>
          <p:cNvSpPr>
            <a:spLocks noChangeArrowheads="1"/>
          </p:cNvSpPr>
          <p:nvPr/>
        </p:nvSpPr>
        <p:spPr bwMode="auto">
          <a:xfrm>
            <a:off x="141281" y="634190"/>
            <a:ext cx="8861438" cy="47768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cs typeface="Times New Roman" panose="02020603050405020304" pitchFamily="18" charset="0"/>
              </a:rPr>
              <a:t>NHS (2025a). </a:t>
            </a:r>
            <a:r>
              <a:rPr lang="en-US" altLang="en-US" sz="1200" i="1" dirty="0">
                <a:solidFill>
                  <a:schemeClr val="accent5">
                    <a:lumMod val="10000"/>
                  </a:schemeClr>
                </a:solidFill>
                <a:latin typeface="Abadi" panose="020B0604020104020204" pitchFamily="34" charset="0"/>
                <a:cs typeface="Times New Roman" panose="02020603050405020304" pitchFamily="18" charset="0"/>
              </a:rPr>
              <a:t>NHS England» Cardiovascular disease high impact interventions </a:t>
            </a:r>
            <a:r>
              <a:rPr lang="en-US" altLang="en-US" sz="1200" dirty="0">
                <a:solidFill>
                  <a:schemeClr val="accent5">
                    <a:lumMod val="10000"/>
                  </a:schemeClr>
                </a:solidFill>
                <a:latin typeface="Abadi" panose="020B0604020104020204" pitchFamily="34" charset="0"/>
                <a:cs typeface="Times New Roman" panose="02020603050405020304" pitchFamily="18" charset="0"/>
              </a:rPr>
              <a:t>. [online] www.england.nhs.uk. Available at: https://www.england.nhs.uk/ourwork/prevention/secondary-prevention/cardiovascular-disease-high-impact-interventions/ [Accessed 4 Jul. 2026].</a:t>
            </a:r>
            <a:endParaRPr lang="en-US" altLang="en-US" sz="1200" dirty="0">
              <a:solidFill>
                <a:schemeClr val="accent5">
                  <a:lumMod val="10000"/>
                </a:schemeClr>
              </a:solidFill>
              <a:latin typeface="Abadi" panose="020B0604020104020204" pitchFamily="34" charset="0"/>
            </a:endParaRP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cs typeface="Times New Roman" panose="02020603050405020304" pitchFamily="18" charset="0"/>
              </a:rPr>
              <a:t>NHS (2025b). </a:t>
            </a:r>
            <a:r>
              <a:rPr lang="en-US" altLang="en-US" sz="1200" i="1" dirty="0">
                <a:solidFill>
                  <a:schemeClr val="accent5">
                    <a:lumMod val="10000"/>
                  </a:schemeClr>
                </a:solidFill>
                <a:latin typeface="Abadi" panose="020B0604020104020204" pitchFamily="34" charset="0"/>
                <a:cs typeface="Times New Roman" panose="02020603050405020304" pitchFamily="18" charset="0"/>
              </a:rPr>
              <a:t>NHS Health Check</a:t>
            </a:r>
            <a:r>
              <a:rPr lang="en-US" altLang="en-US" sz="1200" dirty="0">
                <a:solidFill>
                  <a:schemeClr val="accent5">
                    <a:lumMod val="10000"/>
                  </a:schemeClr>
                </a:solidFill>
                <a:latin typeface="Abadi" panose="020B0604020104020204" pitchFamily="34" charset="0"/>
                <a:cs typeface="Times New Roman" panose="02020603050405020304" pitchFamily="18" charset="0"/>
              </a:rPr>
              <a:t>. [online] nhs.uk. Available at: https://www.nhs.uk/tests-and-treatments/nhs-health-check/  [Accessed 4 Jul. 2026].</a:t>
            </a:r>
            <a:endParaRPr lang="en-US" altLang="en-US" sz="1200" dirty="0">
              <a:solidFill>
                <a:schemeClr val="accent5">
                  <a:lumMod val="10000"/>
                </a:schemeClr>
              </a:solidFill>
              <a:latin typeface="Abadi" panose="020B0604020104020204" pitchFamily="34" charset="0"/>
            </a:endParaRP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cs typeface="Times New Roman" panose="02020603050405020304" pitchFamily="18" charset="0"/>
              </a:rPr>
              <a:t>NHS (2026). </a:t>
            </a:r>
            <a:r>
              <a:rPr lang="en-US" altLang="en-US" sz="1200" i="1" dirty="0">
                <a:solidFill>
                  <a:schemeClr val="accent5">
                    <a:lumMod val="10000"/>
                  </a:schemeClr>
                </a:solidFill>
                <a:latin typeface="Abadi" panose="020B0604020104020204" pitchFamily="34" charset="0"/>
                <a:cs typeface="Times New Roman" panose="02020603050405020304" pitchFamily="18" charset="0"/>
              </a:rPr>
              <a:t>NHS Screening</a:t>
            </a:r>
            <a:r>
              <a:rPr lang="en-US" altLang="en-US" sz="1200" dirty="0">
                <a:solidFill>
                  <a:schemeClr val="accent5">
                    <a:lumMod val="10000"/>
                  </a:schemeClr>
                </a:solidFill>
                <a:latin typeface="Abadi" panose="020B0604020104020204" pitchFamily="34" charset="0"/>
                <a:cs typeface="Times New Roman" panose="02020603050405020304" pitchFamily="18" charset="0"/>
              </a:rPr>
              <a:t>. [online] nhs.uk. Available at: https://www.nhs.uk/tests-and-treatments/nhs-screening/  [Accessed 4 Jul. 2026].</a:t>
            </a: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cs typeface="Times New Roman" panose="02020603050405020304" pitchFamily="18" charset="0"/>
              </a:rPr>
              <a:t>Office for Health Improvement and Disparities (2023) All Our Health: about the framework. Available at: https://www.gov.uk/government/publications/all-our-health-about-the-framework (Accessed: 3 July 2026).</a:t>
            </a: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rPr>
              <a:t>Prochaska, J. and </a:t>
            </a:r>
            <a:r>
              <a:rPr lang="en-US" altLang="en-US" sz="1200" dirty="0" err="1">
                <a:solidFill>
                  <a:schemeClr val="accent5">
                    <a:lumMod val="10000"/>
                  </a:schemeClr>
                </a:solidFill>
                <a:latin typeface="Abadi" panose="020B0604020104020204" pitchFamily="34" charset="0"/>
              </a:rPr>
              <a:t>Velicer</a:t>
            </a:r>
            <a:r>
              <a:rPr lang="en-US" altLang="en-US" sz="1200" dirty="0">
                <a:solidFill>
                  <a:schemeClr val="accent5">
                    <a:lumMod val="10000"/>
                  </a:schemeClr>
                </a:solidFill>
                <a:latin typeface="Abadi" panose="020B0604020104020204" pitchFamily="34" charset="0"/>
              </a:rPr>
              <a:t>, W. (1997) The Transtheoretical Model of Health Behavior Change. Available at: https://pubmed.ncbi.nlm.nih.gov/10170434/. </a:t>
            </a: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rPr>
              <a:t>Rosenstock, I.M., </a:t>
            </a:r>
            <a:r>
              <a:rPr lang="en-US" altLang="en-US" sz="1200" dirty="0" err="1">
                <a:solidFill>
                  <a:schemeClr val="accent5">
                    <a:lumMod val="10000"/>
                  </a:schemeClr>
                </a:solidFill>
                <a:latin typeface="Abadi" panose="020B0604020104020204" pitchFamily="34" charset="0"/>
              </a:rPr>
              <a:t>Strecher</a:t>
            </a:r>
            <a:r>
              <a:rPr lang="en-US" altLang="en-US" sz="1200" dirty="0">
                <a:solidFill>
                  <a:schemeClr val="accent5">
                    <a:lumMod val="10000"/>
                  </a:schemeClr>
                </a:solidFill>
                <a:latin typeface="Abadi" panose="020B0604020104020204" pitchFamily="34" charset="0"/>
              </a:rPr>
              <a:t>, V.J. and Becker, M.H. (1988) ‘Social Learning Theory and the Health Belief Model’. Health Education Quarterly 15(2), pp. 175–183. Available at: https://pubmed.ncbi.nlm.nih.gov/3378902/. </a:t>
            </a: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rPr>
              <a:t>Rural Health Information Hub (2024) Types of Evaluation in Health Promotion and Disease Prevention Programs - </a:t>
            </a:r>
            <a:r>
              <a:rPr lang="en-US" altLang="en-US" sz="1200" dirty="0" err="1">
                <a:solidFill>
                  <a:schemeClr val="accent5">
                    <a:lumMod val="10000"/>
                  </a:schemeClr>
                </a:solidFill>
                <a:latin typeface="Abadi" panose="020B0604020104020204" pitchFamily="34" charset="0"/>
              </a:rPr>
              <a:t>RHIhub</a:t>
            </a:r>
            <a:r>
              <a:rPr lang="en-US" altLang="en-US" sz="1200" dirty="0">
                <a:solidFill>
                  <a:schemeClr val="accent5">
                    <a:lumMod val="10000"/>
                  </a:schemeClr>
                </a:solidFill>
                <a:latin typeface="Abadi" panose="020B0604020104020204" pitchFamily="34" charset="0"/>
              </a:rPr>
              <a:t> Toolkit. Available at: https://www.ruralhealthinfo.org/toolkits/health-promotion/5/types-of-evaluation (Accessed: 4 July 2026).</a:t>
            </a: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rPr>
              <a:t>UK National Screening Committee (2024) UK National Screening Committee annual report 2023 to 2024. Available at: https://www.gov.uk/government/publications/uk-national-screening-committee-annual-report-2023-to-2024 (Accessed: 3 July 2026).</a:t>
            </a: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rPr>
              <a:t>World Health </a:t>
            </a:r>
            <a:r>
              <a:rPr lang="en-US" altLang="en-US" sz="1200" dirty="0" err="1">
                <a:solidFill>
                  <a:schemeClr val="accent5">
                    <a:lumMod val="10000"/>
                  </a:schemeClr>
                </a:solidFill>
                <a:latin typeface="Abadi" panose="020B0604020104020204" pitchFamily="34" charset="0"/>
              </a:rPr>
              <a:t>Organisation</a:t>
            </a:r>
            <a:r>
              <a:rPr lang="en-US" altLang="en-US" sz="1200" dirty="0">
                <a:solidFill>
                  <a:schemeClr val="accent5">
                    <a:lumMod val="10000"/>
                  </a:schemeClr>
                </a:solidFill>
                <a:latin typeface="Abadi" panose="020B0604020104020204" pitchFamily="34" charset="0"/>
              </a:rPr>
              <a:t> (2022) Screening </a:t>
            </a:r>
            <a:r>
              <a:rPr lang="en-US" altLang="en-US" sz="1200" dirty="0" err="1">
                <a:solidFill>
                  <a:schemeClr val="accent5">
                    <a:lumMod val="10000"/>
                  </a:schemeClr>
                </a:solidFill>
                <a:latin typeface="Abadi" panose="020B0604020104020204" pitchFamily="34" charset="0"/>
              </a:rPr>
              <a:t>programmes</a:t>
            </a:r>
            <a:r>
              <a:rPr lang="en-US" altLang="en-US" sz="1200" dirty="0">
                <a:solidFill>
                  <a:schemeClr val="accent5">
                    <a:lumMod val="10000"/>
                  </a:schemeClr>
                </a:solidFill>
                <a:latin typeface="Abadi" panose="020B0604020104020204" pitchFamily="34" charset="0"/>
              </a:rPr>
              <a:t>: a short guide. Increase effectiveness, </a:t>
            </a:r>
            <a:r>
              <a:rPr lang="en-US" altLang="en-US" sz="1200" dirty="0" err="1">
                <a:solidFill>
                  <a:schemeClr val="accent5">
                    <a:lumMod val="10000"/>
                  </a:schemeClr>
                </a:solidFill>
                <a:latin typeface="Abadi" panose="020B0604020104020204" pitchFamily="34" charset="0"/>
              </a:rPr>
              <a:t>maximise</a:t>
            </a:r>
            <a:r>
              <a:rPr lang="en-US" altLang="en-US" sz="1200" dirty="0">
                <a:solidFill>
                  <a:schemeClr val="accent5">
                    <a:lumMod val="10000"/>
                  </a:schemeClr>
                </a:solidFill>
                <a:latin typeface="Abadi" panose="020B0604020104020204" pitchFamily="34" charset="0"/>
              </a:rPr>
              <a:t> benefits and </a:t>
            </a:r>
            <a:r>
              <a:rPr lang="en-US" altLang="en-US" sz="1200" dirty="0" err="1">
                <a:solidFill>
                  <a:schemeClr val="accent5">
                    <a:lumMod val="10000"/>
                  </a:schemeClr>
                </a:solidFill>
                <a:latin typeface="Abadi" panose="020B0604020104020204" pitchFamily="34" charset="0"/>
              </a:rPr>
              <a:t>minimise</a:t>
            </a:r>
            <a:r>
              <a:rPr lang="en-US" altLang="en-US" sz="1200" dirty="0">
                <a:solidFill>
                  <a:schemeClr val="accent5">
                    <a:lumMod val="10000"/>
                  </a:schemeClr>
                </a:solidFill>
                <a:latin typeface="Abadi" panose="020B0604020104020204" pitchFamily="34" charset="0"/>
              </a:rPr>
              <a:t> harm. Available at: https://www.who.int/europe/publications/i/item/9789289054782 (Accessed: 3 July 2026).</a:t>
            </a: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cs typeface="Times New Roman" panose="02020603050405020304" pitchFamily="18" charset="0"/>
              </a:rPr>
              <a:t>WHO (2025). </a:t>
            </a:r>
            <a:r>
              <a:rPr lang="en-US" altLang="en-US" sz="1200" i="1" dirty="0">
                <a:solidFill>
                  <a:schemeClr val="accent5">
                    <a:lumMod val="10000"/>
                  </a:schemeClr>
                </a:solidFill>
                <a:latin typeface="Abadi" panose="020B0604020104020204" pitchFamily="34" charset="0"/>
                <a:cs typeface="Times New Roman" panose="02020603050405020304" pitchFamily="18" charset="0"/>
              </a:rPr>
              <a:t>Ageing and health</a:t>
            </a:r>
            <a:r>
              <a:rPr lang="en-US" altLang="en-US" sz="1200" dirty="0">
                <a:solidFill>
                  <a:schemeClr val="accent5">
                    <a:lumMod val="10000"/>
                  </a:schemeClr>
                </a:solidFill>
                <a:latin typeface="Abadi" panose="020B0604020104020204" pitchFamily="34" charset="0"/>
                <a:cs typeface="Times New Roman" panose="02020603050405020304" pitchFamily="18" charset="0"/>
              </a:rPr>
              <a:t>. [online] World Health Organization. Available at: https://www.who.int/news-room/fact-sheets/detail/ageing-and-health [Accessed 4 Jul. 2026].</a:t>
            </a:r>
            <a:endParaRPr lang="en-US" altLang="en-US" sz="1200" dirty="0">
              <a:solidFill>
                <a:schemeClr val="accent5">
                  <a:lumMod val="10000"/>
                </a:schemeClr>
              </a:solidFill>
              <a:latin typeface="Abadi" panose="020B0604020104020204" pitchFamily="34" charset="0"/>
            </a:endParaRPr>
          </a:p>
          <a:p>
            <a:pPr marL="171450" lvl="0" indent="-171450" eaLnBrk="0" fontAlgn="base" hangingPunct="0">
              <a:spcBef>
                <a:spcPct val="0"/>
              </a:spcBef>
              <a:spcAft>
                <a:spcPct val="0"/>
              </a:spcAft>
              <a:buClrTx/>
              <a:buFont typeface="Wingdings" panose="05000000000000000000" pitchFamily="2" charset="2"/>
              <a:buChar char="§"/>
            </a:pPr>
            <a:r>
              <a:rPr lang="en-US" altLang="en-US" sz="1200" dirty="0">
                <a:solidFill>
                  <a:schemeClr val="accent5">
                    <a:lumMod val="10000"/>
                  </a:schemeClr>
                </a:solidFill>
                <a:latin typeface="Abadi" panose="020B0604020104020204" pitchFamily="34" charset="0"/>
                <a:cs typeface="Times New Roman" panose="02020603050405020304" pitchFamily="18" charset="0"/>
              </a:rPr>
              <a:t>WHO (2026). </a:t>
            </a:r>
            <a:r>
              <a:rPr lang="en-US" altLang="en-US" sz="1200" i="1" dirty="0">
                <a:solidFill>
                  <a:schemeClr val="accent5">
                    <a:lumMod val="10000"/>
                  </a:schemeClr>
                </a:solidFill>
                <a:latin typeface="Abadi" panose="020B0604020104020204" pitchFamily="34" charset="0"/>
                <a:cs typeface="Times New Roman" panose="02020603050405020304" pitchFamily="18" charset="0"/>
              </a:rPr>
              <a:t>United Kingdom of Great Britain and Northern Ireland data | World Health Organization</a:t>
            </a:r>
            <a:r>
              <a:rPr lang="en-US" altLang="en-US" sz="1200" dirty="0">
                <a:solidFill>
                  <a:schemeClr val="accent5">
                    <a:lumMod val="10000"/>
                  </a:schemeClr>
                </a:solidFill>
                <a:latin typeface="Abadi" panose="020B0604020104020204" pitchFamily="34" charset="0"/>
                <a:cs typeface="Times New Roman" panose="02020603050405020304" pitchFamily="18" charset="0"/>
              </a:rPr>
              <a:t>. [online] World Health </a:t>
            </a:r>
            <a:r>
              <a:rPr lang="en-US" altLang="en-US" sz="1200" dirty="0" err="1">
                <a:solidFill>
                  <a:schemeClr val="accent5">
                    <a:lumMod val="10000"/>
                  </a:schemeClr>
                </a:solidFill>
                <a:latin typeface="Abadi" panose="020B0604020104020204" pitchFamily="34" charset="0"/>
                <a:cs typeface="Times New Roman" panose="02020603050405020304" pitchFamily="18" charset="0"/>
              </a:rPr>
              <a:t>Organisation</a:t>
            </a:r>
            <a:r>
              <a:rPr lang="en-US" altLang="en-US" sz="1200" dirty="0">
                <a:solidFill>
                  <a:schemeClr val="accent5">
                    <a:lumMod val="10000"/>
                  </a:schemeClr>
                </a:solidFill>
                <a:latin typeface="Abadi" panose="020B0604020104020204" pitchFamily="34" charset="0"/>
                <a:cs typeface="Times New Roman" panose="02020603050405020304" pitchFamily="18" charset="0"/>
              </a:rPr>
              <a:t>. Available at: https://data.who.int/countries/826 [Accessed 4 Jul. 2026].</a:t>
            </a:r>
            <a:endParaRPr lang="en-US" altLang="en-US" sz="1200" dirty="0">
              <a:solidFill>
                <a:schemeClr val="accent5">
                  <a:lumMod val="10000"/>
                </a:schemeClr>
              </a:solidFill>
              <a:latin typeface="Abadi" panose="020B0604020104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endParaRPr kumimoji="0" lang="en-US" altLang="en-US" sz="1200" b="0" i="0" u="none" strike="noStrike" cap="none" normalizeH="0" baseline="0" dirty="0">
              <a:ln>
                <a:noFill/>
              </a:ln>
              <a:solidFill>
                <a:schemeClr val="accent5">
                  <a:lumMod val="10000"/>
                </a:schemeClr>
              </a:solidFill>
              <a:effectLst/>
              <a:latin typeface="Abadi" panose="020B0604020104020204" pitchFamily="34" charset="0"/>
              <a:cs typeface="Times New Roman" panose="02020603050405020304" pitchFamily="18" charset="0"/>
            </a:endParaRPr>
          </a:p>
        </p:txBody>
      </p:sp>
    </p:spTree>
    <p:extLst>
      <p:ext uri="{BB962C8B-B14F-4D97-AF65-F5344CB8AC3E}">
        <p14:creationId xmlns:p14="http://schemas.microsoft.com/office/powerpoint/2010/main" val="379944205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892"/>
        <p:cNvGrpSpPr/>
        <p:nvPr/>
      </p:nvGrpSpPr>
      <p:grpSpPr>
        <a:xfrm>
          <a:off x="0" y="0"/>
          <a:ext cx="0" cy="0"/>
          <a:chOff x="0" y="0"/>
          <a:chExt cx="0" cy="0"/>
        </a:xfrm>
      </p:grpSpPr>
      <p:sp>
        <p:nvSpPr>
          <p:cNvPr id="1893" name="Google Shape;1893;p66"/>
          <p:cNvSpPr txBox="1">
            <a:spLocks noGrp="1"/>
          </p:cNvSpPr>
          <p:nvPr>
            <p:ph type="title"/>
          </p:nvPr>
        </p:nvSpPr>
        <p:spPr>
          <a:xfrm>
            <a:off x="5306452" y="1063204"/>
            <a:ext cx="2534400" cy="1227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latin typeface="Arial" panose="020B0604020202020204" pitchFamily="34" charset="0"/>
                <a:cs typeface="Arial" panose="020B0604020202020204" pitchFamily="34" charset="0"/>
              </a:rPr>
              <a:t>Thanks</a:t>
            </a:r>
            <a:endParaRPr sz="2000" dirty="0">
              <a:latin typeface="Arial" panose="020B0604020202020204" pitchFamily="34" charset="0"/>
              <a:cs typeface="Arial" panose="020B0604020202020204" pitchFamily="34" charset="0"/>
            </a:endParaRPr>
          </a:p>
        </p:txBody>
      </p:sp>
      <p:sp>
        <p:nvSpPr>
          <p:cNvPr id="1898" name="Google Shape;1898;p66"/>
          <p:cNvSpPr txBox="1">
            <a:spLocks noGrp="1"/>
          </p:cNvSpPr>
          <p:nvPr>
            <p:ph type="subTitle" idx="1"/>
          </p:nvPr>
        </p:nvSpPr>
        <p:spPr>
          <a:xfrm>
            <a:off x="5446800" y="2486974"/>
            <a:ext cx="2534400" cy="79617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latin typeface="Arial" panose="020B0604020202020204" pitchFamily="34" charset="0"/>
                <a:cs typeface="Arial" panose="020B0604020202020204" pitchFamily="34" charset="0"/>
              </a:rPr>
              <a:t>Do you have any questions?</a:t>
            </a:r>
            <a:endParaRPr sz="2000" dirty="0">
              <a:latin typeface="Arial" panose="020B0604020202020204" pitchFamily="34" charset="0"/>
              <a:cs typeface="Arial" panose="020B0604020202020204" pitchFamily="34" charset="0"/>
            </a:endParaRPr>
          </a:p>
          <a:p>
            <a:pPr marL="0" lvl="0" indent="0" algn="ctr" rtl="0">
              <a:spcBef>
                <a:spcPts val="0"/>
              </a:spcBef>
              <a:spcAft>
                <a:spcPts val="0"/>
              </a:spcAft>
              <a:buNone/>
            </a:pPr>
            <a:endParaRPr sz="1400" dirty="0">
              <a:latin typeface="Arial" panose="020B0604020202020204" pitchFamily="34" charset="0"/>
              <a:cs typeface="Arial" panose="020B0604020202020204" pitchFamily="34" charset="0"/>
            </a:endParaRPr>
          </a:p>
          <a:p>
            <a:pPr marL="0" lvl="0" indent="0" algn="ctr" rtl="0">
              <a:spcBef>
                <a:spcPts val="0"/>
              </a:spcBef>
              <a:spcAft>
                <a:spcPts val="0"/>
              </a:spcAft>
              <a:buNone/>
            </a:pPr>
            <a:endParaRPr dirty="0"/>
          </a:p>
        </p:txBody>
      </p:sp>
      <p:grpSp>
        <p:nvGrpSpPr>
          <p:cNvPr id="1899" name="Google Shape;1899;p66"/>
          <p:cNvGrpSpPr/>
          <p:nvPr/>
        </p:nvGrpSpPr>
        <p:grpSpPr>
          <a:xfrm>
            <a:off x="953600" y="1100975"/>
            <a:ext cx="3727650" cy="5216725"/>
            <a:chOff x="1927175" y="238100"/>
            <a:chExt cx="3727650" cy="5216725"/>
          </a:xfrm>
        </p:grpSpPr>
        <p:sp>
          <p:nvSpPr>
            <p:cNvPr id="1900" name="Google Shape;1900;p66"/>
            <p:cNvSpPr/>
            <p:nvPr/>
          </p:nvSpPr>
          <p:spPr>
            <a:xfrm>
              <a:off x="2522500" y="245075"/>
              <a:ext cx="923075" cy="990725"/>
            </a:xfrm>
            <a:custGeom>
              <a:avLst/>
              <a:gdLst/>
              <a:ahLst/>
              <a:cxnLst/>
              <a:rect l="l" t="t" r="r" b="b"/>
              <a:pathLst>
                <a:path w="36923" h="39629" extrusionOk="0">
                  <a:moveTo>
                    <a:pt x="13329" y="1"/>
                  </a:moveTo>
                  <a:cubicBezTo>
                    <a:pt x="11744" y="1"/>
                    <a:pt x="10176" y="691"/>
                    <a:pt x="9115" y="2017"/>
                  </a:cubicBezTo>
                  <a:cubicBezTo>
                    <a:pt x="8166" y="3165"/>
                    <a:pt x="7548" y="4555"/>
                    <a:pt x="6776" y="5835"/>
                  </a:cubicBezTo>
                  <a:cubicBezTo>
                    <a:pt x="5165" y="8550"/>
                    <a:pt x="2252" y="10139"/>
                    <a:pt x="861" y="13052"/>
                  </a:cubicBezTo>
                  <a:cubicBezTo>
                    <a:pt x="0" y="14862"/>
                    <a:pt x="221" y="17179"/>
                    <a:pt x="927" y="19011"/>
                  </a:cubicBezTo>
                  <a:cubicBezTo>
                    <a:pt x="1634" y="20931"/>
                    <a:pt x="3068" y="22520"/>
                    <a:pt x="2825" y="24683"/>
                  </a:cubicBezTo>
                  <a:cubicBezTo>
                    <a:pt x="2671" y="25985"/>
                    <a:pt x="2207" y="27243"/>
                    <a:pt x="1987" y="28523"/>
                  </a:cubicBezTo>
                  <a:cubicBezTo>
                    <a:pt x="1766" y="29803"/>
                    <a:pt x="1854" y="31237"/>
                    <a:pt x="2649" y="32275"/>
                  </a:cubicBezTo>
                  <a:cubicBezTo>
                    <a:pt x="3478" y="33362"/>
                    <a:pt x="4887" y="33748"/>
                    <a:pt x="6296" y="33748"/>
                  </a:cubicBezTo>
                  <a:cubicBezTo>
                    <a:pt x="6688" y="33748"/>
                    <a:pt x="7080" y="33718"/>
                    <a:pt x="7460" y="33665"/>
                  </a:cubicBezTo>
                  <a:cubicBezTo>
                    <a:pt x="9063" y="33442"/>
                    <a:pt x="10628" y="32901"/>
                    <a:pt x="12225" y="32901"/>
                  </a:cubicBezTo>
                  <a:cubicBezTo>
                    <a:pt x="12365" y="32901"/>
                    <a:pt x="12506" y="32906"/>
                    <a:pt x="12646" y="32915"/>
                  </a:cubicBezTo>
                  <a:cubicBezTo>
                    <a:pt x="15052" y="33069"/>
                    <a:pt x="17126" y="34526"/>
                    <a:pt x="19068" y="35938"/>
                  </a:cubicBezTo>
                  <a:cubicBezTo>
                    <a:pt x="20702" y="37152"/>
                    <a:pt x="22578" y="39116"/>
                    <a:pt x="24630" y="39513"/>
                  </a:cubicBezTo>
                  <a:cubicBezTo>
                    <a:pt x="25031" y="39590"/>
                    <a:pt x="25429" y="39629"/>
                    <a:pt x="25820" y="39629"/>
                  </a:cubicBezTo>
                  <a:cubicBezTo>
                    <a:pt x="27453" y="39629"/>
                    <a:pt x="28956" y="38951"/>
                    <a:pt x="29971" y="37527"/>
                  </a:cubicBezTo>
                  <a:cubicBezTo>
                    <a:pt x="31185" y="35850"/>
                    <a:pt x="31538" y="33731"/>
                    <a:pt x="31913" y="31723"/>
                  </a:cubicBezTo>
                  <a:cubicBezTo>
                    <a:pt x="32266" y="29692"/>
                    <a:pt x="32178" y="27839"/>
                    <a:pt x="33568" y="26338"/>
                  </a:cubicBezTo>
                  <a:cubicBezTo>
                    <a:pt x="35179" y="24572"/>
                    <a:pt x="36923" y="22520"/>
                    <a:pt x="36746" y="20136"/>
                  </a:cubicBezTo>
                  <a:cubicBezTo>
                    <a:pt x="36592" y="17863"/>
                    <a:pt x="34760" y="16098"/>
                    <a:pt x="32862" y="14840"/>
                  </a:cubicBezTo>
                  <a:cubicBezTo>
                    <a:pt x="31317" y="13824"/>
                    <a:pt x="29574" y="13008"/>
                    <a:pt x="28227" y="11684"/>
                  </a:cubicBezTo>
                  <a:cubicBezTo>
                    <a:pt x="27036" y="10536"/>
                    <a:pt x="26682" y="8484"/>
                    <a:pt x="26263" y="6939"/>
                  </a:cubicBezTo>
                  <a:cubicBezTo>
                    <a:pt x="26064" y="6100"/>
                    <a:pt x="25800" y="5284"/>
                    <a:pt x="25491" y="4489"/>
                  </a:cubicBezTo>
                  <a:cubicBezTo>
                    <a:pt x="25093" y="3430"/>
                    <a:pt x="23858" y="2900"/>
                    <a:pt x="22710" y="2768"/>
                  </a:cubicBezTo>
                  <a:cubicBezTo>
                    <a:pt x="21584" y="2657"/>
                    <a:pt x="20415" y="2790"/>
                    <a:pt x="19289" y="2525"/>
                  </a:cubicBezTo>
                  <a:cubicBezTo>
                    <a:pt x="18340" y="2260"/>
                    <a:pt x="17457" y="1797"/>
                    <a:pt x="16707" y="1179"/>
                  </a:cubicBezTo>
                  <a:cubicBezTo>
                    <a:pt x="15707" y="386"/>
                    <a:pt x="14513" y="1"/>
                    <a:pt x="13329" y="1"/>
                  </a:cubicBezTo>
                  <a:close/>
                </a:path>
              </a:pathLst>
            </a:custGeom>
            <a:solidFill>
              <a:srgbClr val="CE4E2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66"/>
            <p:cNvSpPr/>
            <p:nvPr/>
          </p:nvSpPr>
          <p:spPr>
            <a:xfrm>
              <a:off x="2643325" y="474200"/>
              <a:ext cx="667625" cy="590975"/>
            </a:xfrm>
            <a:custGeom>
              <a:avLst/>
              <a:gdLst/>
              <a:ahLst/>
              <a:cxnLst/>
              <a:rect l="l" t="t" r="r" b="b"/>
              <a:pathLst>
                <a:path w="26705" h="23639" extrusionOk="0">
                  <a:moveTo>
                    <a:pt x="14741" y="1"/>
                  </a:moveTo>
                  <a:cubicBezTo>
                    <a:pt x="13933" y="1"/>
                    <a:pt x="13124" y="196"/>
                    <a:pt x="12360" y="488"/>
                  </a:cubicBezTo>
                  <a:cubicBezTo>
                    <a:pt x="10991" y="1018"/>
                    <a:pt x="9733" y="1812"/>
                    <a:pt x="8321" y="2210"/>
                  </a:cubicBezTo>
                  <a:cubicBezTo>
                    <a:pt x="6489" y="2695"/>
                    <a:pt x="4569" y="2210"/>
                    <a:pt x="2804" y="2894"/>
                  </a:cubicBezTo>
                  <a:cubicBezTo>
                    <a:pt x="1435" y="3424"/>
                    <a:pt x="266" y="4461"/>
                    <a:pt x="133" y="6006"/>
                  </a:cubicBezTo>
                  <a:cubicBezTo>
                    <a:pt x="1" y="7418"/>
                    <a:pt x="883" y="8786"/>
                    <a:pt x="1148" y="10155"/>
                  </a:cubicBezTo>
                  <a:cubicBezTo>
                    <a:pt x="1457" y="11633"/>
                    <a:pt x="1523" y="13156"/>
                    <a:pt x="1347" y="14657"/>
                  </a:cubicBezTo>
                  <a:cubicBezTo>
                    <a:pt x="1215" y="15650"/>
                    <a:pt x="994" y="16643"/>
                    <a:pt x="1237" y="17614"/>
                  </a:cubicBezTo>
                  <a:cubicBezTo>
                    <a:pt x="1590" y="18740"/>
                    <a:pt x="2539" y="19600"/>
                    <a:pt x="3708" y="19843"/>
                  </a:cubicBezTo>
                  <a:cubicBezTo>
                    <a:pt x="4437" y="19998"/>
                    <a:pt x="5209" y="19998"/>
                    <a:pt x="5959" y="20174"/>
                  </a:cubicBezTo>
                  <a:cubicBezTo>
                    <a:pt x="6710" y="20329"/>
                    <a:pt x="7438" y="20572"/>
                    <a:pt x="8144" y="20858"/>
                  </a:cubicBezTo>
                  <a:cubicBezTo>
                    <a:pt x="9844" y="21543"/>
                    <a:pt x="11389" y="22558"/>
                    <a:pt x="13110" y="23176"/>
                  </a:cubicBezTo>
                  <a:cubicBezTo>
                    <a:pt x="13937" y="23483"/>
                    <a:pt x="14803" y="23639"/>
                    <a:pt x="15669" y="23639"/>
                  </a:cubicBezTo>
                  <a:cubicBezTo>
                    <a:pt x="16420" y="23639"/>
                    <a:pt x="17171" y="23522"/>
                    <a:pt x="17899" y="23286"/>
                  </a:cubicBezTo>
                  <a:cubicBezTo>
                    <a:pt x="19267" y="22845"/>
                    <a:pt x="19620" y="21388"/>
                    <a:pt x="20238" y="20196"/>
                  </a:cubicBezTo>
                  <a:cubicBezTo>
                    <a:pt x="21077" y="18519"/>
                    <a:pt x="21938" y="16776"/>
                    <a:pt x="23306" y="15451"/>
                  </a:cubicBezTo>
                  <a:cubicBezTo>
                    <a:pt x="23924" y="14856"/>
                    <a:pt x="24674" y="14480"/>
                    <a:pt x="25204" y="13730"/>
                  </a:cubicBezTo>
                  <a:cubicBezTo>
                    <a:pt x="26705" y="11678"/>
                    <a:pt x="26352" y="8808"/>
                    <a:pt x="24387" y="7175"/>
                  </a:cubicBezTo>
                  <a:cubicBezTo>
                    <a:pt x="23218" y="6182"/>
                    <a:pt x="21629" y="5807"/>
                    <a:pt x="20459" y="4836"/>
                  </a:cubicBezTo>
                  <a:cubicBezTo>
                    <a:pt x="19687" y="4196"/>
                    <a:pt x="19135" y="3357"/>
                    <a:pt x="18561" y="2541"/>
                  </a:cubicBezTo>
                  <a:cubicBezTo>
                    <a:pt x="17921" y="1592"/>
                    <a:pt x="17281" y="599"/>
                    <a:pt x="16156" y="223"/>
                  </a:cubicBezTo>
                  <a:cubicBezTo>
                    <a:pt x="15690" y="68"/>
                    <a:pt x="15215" y="1"/>
                    <a:pt x="14741" y="1"/>
                  </a:cubicBezTo>
                  <a:close/>
                </a:path>
              </a:pathLst>
            </a:custGeom>
            <a:solidFill>
              <a:srgbClr val="AD42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66"/>
            <p:cNvSpPr/>
            <p:nvPr/>
          </p:nvSpPr>
          <p:spPr>
            <a:xfrm>
              <a:off x="1942075" y="1048875"/>
              <a:ext cx="654925" cy="818025"/>
            </a:xfrm>
            <a:custGeom>
              <a:avLst/>
              <a:gdLst/>
              <a:ahLst/>
              <a:cxnLst/>
              <a:rect l="l" t="t" r="r" b="b"/>
              <a:pathLst>
                <a:path w="26197" h="32721" extrusionOk="0">
                  <a:moveTo>
                    <a:pt x="22333" y="0"/>
                  </a:moveTo>
                  <a:cubicBezTo>
                    <a:pt x="21861" y="0"/>
                    <a:pt x="21334" y="67"/>
                    <a:pt x="20746" y="211"/>
                  </a:cubicBezTo>
                  <a:cubicBezTo>
                    <a:pt x="18936" y="652"/>
                    <a:pt x="8078" y="13232"/>
                    <a:pt x="2914" y="22369"/>
                  </a:cubicBezTo>
                  <a:cubicBezTo>
                    <a:pt x="1126" y="25547"/>
                    <a:pt x="0" y="28305"/>
                    <a:pt x="199" y="29983"/>
                  </a:cubicBezTo>
                  <a:cubicBezTo>
                    <a:pt x="428" y="31974"/>
                    <a:pt x="1534" y="32720"/>
                    <a:pt x="3012" y="32720"/>
                  </a:cubicBezTo>
                  <a:cubicBezTo>
                    <a:pt x="5662" y="32720"/>
                    <a:pt x="9506" y="30320"/>
                    <a:pt x="11631" y="28394"/>
                  </a:cubicBezTo>
                  <a:cubicBezTo>
                    <a:pt x="13375" y="26805"/>
                    <a:pt x="17104" y="22015"/>
                    <a:pt x="20238" y="17822"/>
                  </a:cubicBezTo>
                  <a:cubicBezTo>
                    <a:pt x="21452" y="16211"/>
                    <a:pt x="22555" y="14688"/>
                    <a:pt x="23438" y="13497"/>
                  </a:cubicBezTo>
                  <a:cubicBezTo>
                    <a:pt x="25248" y="11025"/>
                    <a:pt x="26197" y="8045"/>
                    <a:pt x="26109" y="5000"/>
                  </a:cubicBezTo>
                  <a:cubicBezTo>
                    <a:pt x="26014" y="2443"/>
                    <a:pt x="25188" y="0"/>
                    <a:pt x="22333"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66"/>
            <p:cNvSpPr/>
            <p:nvPr/>
          </p:nvSpPr>
          <p:spPr>
            <a:xfrm>
              <a:off x="3276725" y="1051200"/>
              <a:ext cx="361400" cy="865725"/>
            </a:xfrm>
            <a:custGeom>
              <a:avLst/>
              <a:gdLst/>
              <a:ahLst/>
              <a:cxnLst/>
              <a:rect l="l" t="t" r="r" b="b"/>
              <a:pathLst>
                <a:path w="14456" h="34629" extrusionOk="0">
                  <a:moveTo>
                    <a:pt x="955" y="1"/>
                  </a:moveTo>
                  <a:cubicBezTo>
                    <a:pt x="448" y="1"/>
                    <a:pt x="130" y="268"/>
                    <a:pt x="111" y="890"/>
                  </a:cubicBezTo>
                  <a:cubicBezTo>
                    <a:pt x="22" y="3428"/>
                    <a:pt x="0" y="5856"/>
                    <a:pt x="45" y="8173"/>
                  </a:cubicBezTo>
                  <a:cubicBezTo>
                    <a:pt x="354" y="22938"/>
                    <a:pt x="3200" y="32781"/>
                    <a:pt x="5562" y="33796"/>
                  </a:cubicBezTo>
                  <a:cubicBezTo>
                    <a:pt x="6600" y="34239"/>
                    <a:pt x="7859" y="34629"/>
                    <a:pt x="9109" y="34629"/>
                  </a:cubicBezTo>
                  <a:cubicBezTo>
                    <a:pt x="11155" y="34629"/>
                    <a:pt x="13174" y="33584"/>
                    <a:pt x="14147" y="30022"/>
                  </a:cubicBezTo>
                  <a:cubicBezTo>
                    <a:pt x="14456" y="28919"/>
                    <a:pt x="13970" y="25763"/>
                    <a:pt x="13176" y="22055"/>
                  </a:cubicBezTo>
                  <a:cubicBezTo>
                    <a:pt x="11918" y="16162"/>
                    <a:pt x="9799" y="8924"/>
                    <a:pt x="8696" y="6606"/>
                  </a:cubicBezTo>
                  <a:cubicBezTo>
                    <a:pt x="7255" y="3638"/>
                    <a:pt x="2824" y="1"/>
                    <a:pt x="955"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66"/>
            <p:cNvSpPr/>
            <p:nvPr/>
          </p:nvSpPr>
          <p:spPr>
            <a:xfrm>
              <a:off x="3260175" y="5137550"/>
              <a:ext cx="805000" cy="317275"/>
            </a:xfrm>
            <a:custGeom>
              <a:avLst/>
              <a:gdLst/>
              <a:ahLst/>
              <a:cxnLst/>
              <a:rect l="l" t="t" r="r" b="b"/>
              <a:pathLst>
                <a:path w="32200" h="12691" extrusionOk="0">
                  <a:moveTo>
                    <a:pt x="12139" y="0"/>
                  </a:moveTo>
                  <a:lnTo>
                    <a:pt x="0" y="949"/>
                  </a:lnTo>
                  <a:lnTo>
                    <a:pt x="883" y="6974"/>
                  </a:lnTo>
                  <a:lnTo>
                    <a:pt x="1722" y="12690"/>
                  </a:lnTo>
                  <a:lnTo>
                    <a:pt x="32200" y="12690"/>
                  </a:lnTo>
                  <a:cubicBezTo>
                    <a:pt x="32200" y="12690"/>
                    <a:pt x="30037" y="8938"/>
                    <a:pt x="24961" y="7835"/>
                  </a:cubicBezTo>
                  <a:cubicBezTo>
                    <a:pt x="22776" y="7394"/>
                    <a:pt x="20613" y="6731"/>
                    <a:pt x="18561" y="5871"/>
                  </a:cubicBezTo>
                  <a:cubicBezTo>
                    <a:pt x="12337" y="3200"/>
                    <a:pt x="12139" y="0"/>
                    <a:pt x="12139"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66"/>
            <p:cNvSpPr/>
            <p:nvPr/>
          </p:nvSpPr>
          <p:spPr>
            <a:xfrm>
              <a:off x="3282250" y="5284300"/>
              <a:ext cx="782925" cy="170525"/>
            </a:xfrm>
            <a:custGeom>
              <a:avLst/>
              <a:gdLst/>
              <a:ahLst/>
              <a:cxnLst/>
              <a:rect l="l" t="t" r="r" b="b"/>
              <a:pathLst>
                <a:path w="31317" h="6821" extrusionOk="0">
                  <a:moveTo>
                    <a:pt x="17678" y="1"/>
                  </a:moveTo>
                  <a:cubicBezTo>
                    <a:pt x="16486" y="1303"/>
                    <a:pt x="15272" y="2892"/>
                    <a:pt x="14698" y="4503"/>
                  </a:cubicBezTo>
                  <a:cubicBezTo>
                    <a:pt x="7393" y="3863"/>
                    <a:pt x="2891" y="1943"/>
                    <a:pt x="0" y="1104"/>
                  </a:cubicBezTo>
                  <a:lnTo>
                    <a:pt x="0" y="1104"/>
                  </a:lnTo>
                  <a:lnTo>
                    <a:pt x="839" y="6820"/>
                  </a:lnTo>
                  <a:lnTo>
                    <a:pt x="31317" y="6820"/>
                  </a:lnTo>
                  <a:cubicBezTo>
                    <a:pt x="31317" y="6820"/>
                    <a:pt x="29154" y="3068"/>
                    <a:pt x="24078" y="1965"/>
                  </a:cubicBezTo>
                  <a:cubicBezTo>
                    <a:pt x="21893" y="1524"/>
                    <a:pt x="19730" y="861"/>
                    <a:pt x="17678"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66"/>
            <p:cNvSpPr/>
            <p:nvPr/>
          </p:nvSpPr>
          <p:spPr>
            <a:xfrm>
              <a:off x="2942925" y="2502450"/>
              <a:ext cx="727750" cy="2829325"/>
            </a:xfrm>
            <a:custGeom>
              <a:avLst/>
              <a:gdLst/>
              <a:ahLst/>
              <a:cxnLst/>
              <a:rect l="l" t="t" r="r" b="b"/>
              <a:pathLst>
                <a:path w="29110" h="113173" extrusionOk="0">
                  <a:moveTo>
                    <a:pt x="19841" y="0"/>
                  </a:moveTo>
                  <a:lnTo>
                    <a:pt x="0" y="221"/>
                  </a:lnTo>
                  <a:lnTo>
                    <a:pt x="640" y="7592"/>
                  </a:lnTo>
                  <a:lnTo>
                    <a:pt x="9976" y="113173"/>
                  </a:lnTo>
                  <a:lnTo>
                    <a:pt x="29110" y="106508"/>
                  </a:lnTo>
                  <a:lnTo>
                    <a:pt x="20503" y="7592"/>
                  </a:lnTo>
                  <a:lnTo>
                    <a:pt x="19841" y="0"/>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66"/>
            <p:cNvSpPr/>
            <p:nvPr/>
          </p:nvSpPr>
          <p:spPr>
            <a:xfrm>
              <a:off x="2942925" y="2502450"/>
              <a:ext cx="512575" cy="189825"/>
            </a:xfrm>
            <a:custGeom>
              <a:avLst/>
              <a:gdLst/>
              <a:ahLst/>
              <a:cxnLst/>
              <a:rect l="l" t="t" r="r" b="b"/>
              <a:pathLst>
                <a:path w="20503" h="7593" extrusionOk="0">
                  <a:moveTo>
                    <a:pt x="19841" y="0"/>
                  </a:moveTo>
                  <a:lnTo>
                    <a:pt x="0" y="221"/>
                  </a:lnTo>
                  <a:lnTo>
                    <a:pt x="640" y="7592"/>
                  </a:lnTo>
                  <a:lnTo>
                    <a:pt x="20503" y="7592"/>
                  </a:lnTo>
                  <a:lnTo>
                    <a:pt x="19841"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66"/>
            <p:cNvSpPr/>
            <p:nvPr/>
          </p:nvSpPr>
          <p:spPr>
            <a:xfrm>
              <a:off x="2112000" y="5137550"/>
              <a:ext cx="772475" cy="317275"/>
            </a:xfrm>
            <a:custGeom>
              <a:avLst/>
              <a:gdLst/>
              <a:ahLst/>
              <a:cxnLst/>
              <a:rect l="l" t="t" r="r" b="b"/>
              <a:pathLst>
                <a:path w="30899" h="12691" extrusionOk="0">
                  <a:moveTo>
                    <a:pt x="18650" y="0"/>
                  </a:moveTo>
                  <a:cubicBezTo>
                    <a:pt x="18650" y="0"/>
                    <a:pt x="18804" y="3200"/>
                    <a:pt x="12889" y="5871"/>
                  </a:cubicBezTo>
                  <a:cubicBezTo>
                    <a:pt x="10903" y="6731"/>
                    <a:pt x="8829" y="7394"/>
                    <a:pt x="6688" y="7835"/>
                  </a:cubicBezTo>
                  <a:cubicBezTo>
                    <a:pt x="1744" y="8938"/>
                    <a:pt x="1" y="12690"/>
                    <a:pt x="1" y="12690"/>
                  </a:cubicBezTo>
                  <a:lnTo>
                    <a:pt x="30457" y="12690"/>
                  </a:lnTo>
                  <a:lnTo>
                    <a:pt x="30677" y="6974"/>
                  </a:lnTo>
                  <a:lnTo>
                    <a:pt x="30898" y="949"/>
                  </a:lnTo>
                  <a:lnTo>
                    <a:pt x="18650" y="0"/>
                  </a:ln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66"/>
            <p:cNvSpPr/>
            <p:nvPr/>
          </p:nvSpPr>
          <p:spPr>
            <a:xfrm>
              <a:off x="2112000" y="5284300"/>
              <a:ext cx="766950" cy="170525"/>
            </a:xfrm>
            <a:custGeom>
              <a:avLst/>
              <a:gdLst/>
              <a:ahLst/>
              <a:cxnLst/>
              <a:rect l="l" t="t" r="r" b="b"/>
              <a:pathLst>
                <a:path w="30678" h="6821" extrusionOk="0">
                  <a:moveTo>
                    <a:pt x="12889" y="1"/>
                  </a:moveTo>
                  <a:cubicBezTo>
                    <a:pt x="10903" y="861"/>
                    <a:pt x="8829" y="1524"/>
                    <a:pt x="6688" y="1965"/>
                  </a:cubicBezTo>
                  <a:cubicBezTo>
                    <a:pt x="1744" y="3068"/>
                    <a:pt x="1" y="6820"/>
                    <a:pt x="1" y="6820"/>
                  </a:cubicBezTo>
                  <a:lnTo>
                    <a:pt x="30457" y="6820"/>
                  </a:lnTo>
                  <a:lnTo>
                    <a:pt x="30677" y="1104"/>
                  </a:lnTo>
                  <a:lnTo>
                    <a:pt x="30677" y="1104"/>
                  </a:lnTo>
                  <a:cubicBezTo>
                    <a:pt x="27875" y="1943"/>
                    <a:pt x="23593" y="3863"/>
                    <a:pt x="16354" y="4503"/>
                  </a:cubicBezTo>
                  <a:cubicBezTo>
                    <a:pt x="15604" y="2914"/>
                    <a:pt x="14214" y="1303"/>
                    <a:pt x="12889"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66"/>
            <p:cNvSpPr/>
            <p:nvPr/>
          </p:nvSpPr>
          <p:spPr>
            <a:xfrm>
              <a:off x="2411050" y="2502450"/>
              <a:ext cx="560025" cy="2829325"/>
            </a:xfrm>
            <a:custGeom>
              <a:avLst/>
              <a:gdLst/>
              <a:ahLst/>
              <a:cxnLst/>
              <a:rect l="l" t="t" r="r" b="b"/>
              <a:pathLst>
                <a:path w="22401" h="113173" extrusionOk="0">
                  <a:moveTo>
                    <a:pt x="0" y="0"/>
                  </a:moveTo>
                  <a:lnTo>
                    <a:pt x="177" y="7592"/>
                  </a:lnTo>
                  <a:lnTo>
                    <a:pt x="2538" y="106508"/>
                  </a:lnTo>
                  <a:lnTo>
                    <a:pt x="22401" y="113173"/>
                  </a:lnTo>
                  <a:lnTo>
                    <a:pt x="22401" y="113173"/>
                  </a:lnTo>
                  <a:lnTo>
                    <a:pt x="20017" y="7592"/>
                  </a:lnTo>
                  <a:lnTo>
                    <a:pt x="19863" y="221"/>
                  </a:lnTo>
                  <a:lnTo>
                    <a:pt x="0" y="0"/>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66"/>
            <p:cNvSpPr/>
            <p:nvPr/>
          </p:nvSpPr>
          <p:spPr>
            <a:xfrm>
              <a:off x="2411050" y="2502450"/>
              <a:ext cx="500450" cy="189825"/>
            </a:xfrm>
            <a:custGeom>
              <a:avLst/>
              <a:gdLst/>
              <a:ahLst/>
              <a:cxnLst/>
              <a:rect l="l" t="t" r="r" b="b"/>
              <a:pathLst>
                <a:path w="20018" h="7593" extrusionOk="0">
                  <a:moveTo>
                    <a:pt x="0" y="0"/>
                  </a:moveTo>
                  <a:lnTo>
                    <a:pt x="177" y="7592"/>
                  </a:lnTo>
                  <a:lnTo>
                    <a:pt x="20017" y="7592"/>
                  </a:lnTo>
                  <a:lnTo>
                    <a:pt x="19863" y="221"/>
                  </a:lnTo>
                  <a:lnTo>
                    <a:pt x="0"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66"/>
            <p:cNvSpPr/>
            <p:nvPr/>
          </p:nvSpPr>
          <p:spPr>
            <a:xfrm>
              <a:off x="2346500" y="974125"/>
              <a:ext cx="1157550" cy="1572475"/>
            </a:xfrm>
            <a:custGeom>
              <a:avLst/>
              <a:gdLst/>
              <a:ahLst/>
              <a:cxnLst/>
              <a:rect l="l" t="t" r="r" b="b"/>
              <a:pathLst>
                <a:path w="46302" h="62899" extrusionOk="0">
                  <a:moveTo>
                    <a:pt x="14147" y="1"/>
                  </a:moveTo>
                  <a:cubicBezTo>
                    <a:pt x="14147" y="1"/>
                    <a:pt x="13441" y="89"/>
                    <a:pt x="12403" y="288"/>
                  </a:cubicBezTo>
                  <a:cubicBezTo>
                    <a:pt x="9954" y="729"/>
                    <a:pt x="5628" y="1744"/>
                    <a:pt x="4569" y="3201"/>
                  </a:cubicBezTo>
                  <a:cubicBezTo>
                    <a:pt x="3046" y="5297"/>
                    <a:pt x="7835" y="29155"/>
                    <a:pt x="7835" y="29155"/>
                  </a:cubicBezTo>
                  <a:cubicBezTo>
                    <a:pt x="7835" y="29155"/>
                    <a:pt x="0" y="55064"/>
                    <a:pt x="1060" y="62899"/>
                  </a:cubicBezTo>
                  <a:lnTo>
                    <a:pt x="46258" y="62899"/>
                  </a:lnTo>
                  <a:cubicBezTo>
                    <a:pt x="46302" y="61398"/>
                    <a:pt x="46214" y="59919"/>
                    <a:pt x="45971" y="58441"/>
                  </a:cubicBezTo>
                  <a:cubicBezTo>
                    <a:pt x="45574" y="56123"/>
                    <a:pt x="38975" y="34738"/>
                    <a:pt x="37629" y="31185"/>
                  </a:cubicBezTo>
                  <a:cubicBezTo>
                    <a:pt x="39549" y="21364"/>
                    <a:pt x="40100" y="5915"/>
                    <a:pt x="39769" y="4106"/>
                  </a:cubicBezTo>
                  <a:cubicBezTo>
                    <a:pt x="39438" y="2296"/>
                    <a:pt x="35929" y="1391"/>
                    <a:pt x="34296" y="1060"/>
                  </a:cubicBezTo>
                  <a:cubicBezTo>
                    <a:pt x="33502" y="906"/>
                    <a:pt x="32332" y="729"/>
                    <a:pt x="31339" y="575"/>
                  </a:cubicBezTo>
                  <a:cubicBezTo>
                    <a:pt x="30258" y="442"/>
                    <a:pt x="29397" y="332"/>
                    <a:pt x="29397" y="332"/>
                  </a:cubicBezTo>
                  <a:lnTo>
                    <a:pt x="14147"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66"/>
            <p:cNvSpPr/>
            <p:nvPr/>
          </p:nvSpPr>
          <p:spPr>
            <a:xfrm>
              <a:off x="3073675" y="2140500"/>
              <a:ext cx="235625" cy="269800"/>
            </a:xfrm>
            <a:custGeom>
              <a:avLst/>
              <a:gdLst/>
              <a:ahLst/>
              <a:cxnLst/>
              <a:rect l="l" t="t" r="r" b="b"/>
              <a:pathLst>
                <a:path w="9425" h="10792" extrusionOk="0">
                  <a:moveTo>
                    <a:pt x="1" y="1"/>
                  </a:moveTo>
                  <a:lnTo>
                    <a:pt x="1" y="7504"/>
                  </a:lnTo>
                  <a:cubicBezTo>
                    <a:pt x="1" y="7504"/>
                    <a:pt x="222" y="9711"/>
                    <a:pt x="3135" y="10550"/>
                  </a:cubicBezTo>
                  <a:cubicBezTo>
                    <a:pt x="3721" y="10717"/>
                    <a:pt x="4299" y="10792"/>
                    <a:pt x="4852" y="10792"/>
                  </a:cubicBezTo>
                  <a:cubicBezTo>
                    <a:pt x="7066" y="10792"/>
                    <a:pt x="8864" y="9601"/>
                    <a:pt x="9093" y="8453"/>
                  </a:cubicBezTo>
                  <a:cubicBezTo>
                    <a:pt x="9425" y="6886"/>
                    <a:pt x="9226" y="354"/>
                    <a:pt x="9204" y="199"/>
                  </a:cubicBezTo>
                  <a:lnTo>
                    <a:pt x="1"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66"/>
            <p:cNvSpPr/>
            <p:nvPr/>
          </p:nvSpPr>
          <p:spPr>
            <a:xfrm>
              <a:off x="2529675" y="2140500"/>
              <a:ext cx="235050" cy="269800"/>
            </a:xfrm>
            <a:custGeom>
              <a:avLst/>
              <a:gdLst/>
              <a:ahLst/>
              <a:cxnLst/>
              <a:rect l="l" t="t" r="r" b="b"/>
              <a:pathLst>
                <a:path w="9402" h="10792" extrusionOk="0">
                  <a:moveTo>
                    <a:pt x="0" y="1"/>
                  </a:moveTo>
                  <a:lnTo>
                    <a:pt x="0" y="7504"/>
                  </a:lnTo>
                  <a:cubicBezTo>
                    <a:pt x="0" y="7504"/>
                    <a:pt x="199" y="9711"/>
                    <a:pt x="3134" y="10550"/>
                  </a:cubicBezTo>
                  <a:cubicBezTo>
                    <a:pt x="3716" y="10717"/>
                    <a:pt x="4292" y="10792"/>
                    <a:pt x="4843" y="10792"/>
                  </a:cubicBezTo>
                  <a:cubicBezTo>
                    <a:pt x="7051" y="10792"/>
                    <a:pt x="8863" y="9601"/>
                    <a:pt x="9093" y="8453"/>
                  </a:cubicBezTo>
                  <a:cubicBezTo>
                    <a:pt x="9402" y="6886"/>
                    <a:pt x="9225" y="354"/>
                    <a:pt x="9203" y="199"/>
                  </a:cubicBezTo>
                  <a:lnTo>
                    <a:pt x="0"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66"/>
            <p:cNvSpPr/>
            <p:nvPr/>
          </p:nvSpPr>
          <p:spPr>
            <a:xfrm>
              <a:off x="2656575" y="974125"/>
              <a:ext cx="473400" cy="299625"/>
            </a:xfrm>
            <a:custGeom>
              <a:avLst/>
              <a:gdLst/>
              <a:ahLst/>
              <a:cxnLst/>
              <a:rect l="l" t="t" r="r" b="b"/>
              <a:pathLst>
                <a:path w="18936" h="11985" extrusionOk="0">
                  <a:moveTo>
                    <a:pt x="1722" y="1"/>
                  </a:moveTo>
                  <a:cubicBezTo>
                    <a:pt x="1722" y="1"/>
                    <a:pt x="1038" y="89"/>
                    <a:pt x="0" y="288"/>
                  </a:cubicBezTo>
                  <a:cubicBezTo>
                    <a:pt x="376" y="2936"/>
                    <a:pt x="4326" y="10793"/>
                    <a:pt x="9512" y="11984"/>
                  </a:cubicBezTo>
                  <a:cubicBezTo>
                    <a:pt x="15250" y="9689"/>
                    <a:pt x="18495" y="4481"/>
                    <a:pt x="18936" y="575"/>
                  </a:cubicBezTo>
                  <a:cubicBezTo>
                    <a:pt x="17855" y="442"/>
                    <a:pt x="16994" y="332"/>
                    <a:pt x="16994" y="332"/>
                  </a:cubicBezTo>
                  <a:lnTo>
                    <a:pt x="1722"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66"/>
            <p:cNvSpPr/>
            <p:nvPr/>
          </p:nvSpPr>
          <p:spPr>
            <a:xfrm>
              <a:off x="3183475" y="1337175"/>
              <a:ext cx="128575" cy="113675"/>
            </a:xfrm>
            <a:custGeom>
              <a:avLst/>
              <a:gdLst/>
              <a:ahLst/>
              <a:cxnLst/>
              <a:rect l="l" t="t" r="r" b="b"/>
              <a:pathLst>
                <a:path w="5143" h="4547" extrusionOk="0">
                  <a:moveTo>
                    <a:pt x="3664" y="0"/>
                  </a:moveTo>
                  <a:lnTo>
                    <a:pt x="1" y="221"/>
                  </a:lnTo>
                  <a:lnTo>
                    <a:pt x="1832" y="4547"/>
                  </a:lnTo>
                  <a:lnTo>
                    <a:pt x="5143" y="2472"/>
                  </a:lnTo>
                  <a:lnTo>
                    <a:pt x="3664" y="0"/>
                  </a:ln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66"/>
            <p:cNvSpPr/>
            <p:nvPr/>
          </p:nvSpPr>
          <p:spPr>
            <a:xfrm>
              <a:off x="3011900" y="1168000"/>
              <a:ext cx="268150" cy="204900"/>
            </a:xfrm>
            <a:custGeom>
              <a:avLst/>
              <a:gdLst/>
              <a:ahLst/>
              <a:cxnLst/>
              <a:rect l="l" t="t" r="r" b="b"/>
              <a:pathLst>
                <a:path w="10726" h="8196" extrusionOk="0">
                  <a:moveTo>
                    <a:pt x="5219" y="0"/>
                  </a:moveTo>
                  <a:cubicBezTo>
                    <a:pt x="4283" y="0"/>
                    <a:pt x="3009" y="279"/>
                    <a:pt x="2604" y="522"/>
                  </a:cubicBezTo>
                  <a:cubicBezTo>
                    <a:pt x="2030" y="875"/>
                    <a:pt x="1876" y="2000"/>
                    <a:pt x="1589" y="2221"/>
                  </a:cubicBezTo>
                  <a:cubicBezTo>
                    <a:pt x="1302" y="2442"/>
                    <a:pt x="0" y="2795"/>
                    <a:pt x="0" y="3126"/>
                  </a:cubicBezTo>
                  <a:cubicBezTo>
                    <a:pt x="0" y="3409"/>
                    <a:pt x="498" y="3804"/>
                    <a:pt x="1344" y="3804"/>
                  </a:cubicBezTo>
                  <a:cubicBezTo>
                    <a:pt x="1489" y="3804"/>
                    <a:pt x="1645" y="3792"/>
                    <a:pt x="1810" y="3766"/>
                  </a:cubicBezTo>
                  <a:cubicBezTo>
                    <a:pt x="2935" y="3612"/>
                    <a:pt x="3686" y="1824"/>
                    <a:pt x="3686" y="1824"/>
                  </a:cubicBezTo>
                  <a:lnTo>
                    <a:pt x="4855" y="1691"/>
                  </a:lnTo>
                  <a:cubicBezTo>
                    <a:pt x="4855" y="1691"/>
                    <a:pt x="5407" y="6348"/>
                    <a:pt x="5959" y="6878"/>
                  </a:cubicBezTo>
                  <a:cubicBezTo>
                    <a:pt x="6047" y="6966"/>
                    <a:pt x="6753" y="8003"/>
                    <a:pt x="7857" y="8180"/>
                  </a:cubicBezTo>
                  <a:cubicBezTo>
                    <a:pt x="7932" y="8190"/>
                    <a:pt x="8008" y="8195"/>
                    <a:pt x="8086" y="8195"/>
                  </a:cubicBezTo>
                  <a:cubicBezTo>
                    <a:pt x="9141" y="8195"/>
                    <a:pt x="10342" y="7261"/>
                    <a:pt x="10527" y="6767"/>
                  </a:cubicBezTo>
                  <a:cubicBezTo>
                    <a:pt x="10726" y="6216"/>
                    <a:pt x="6775" y="478"/>
                    <a:pt x="6047" y="125"/>
                  </a:cubicBezTo>
                  <a:cubicBezTo>
                    <a:pt x="5854" y="37"/>
                    <a:pt x="5559" y="0"/>
                    <a:pt x="5219"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66"/>
            <p:cNvSpPr/>
            <p:nvPr/>
          </p:nvSpPr>
          <p:spPr>
            <a:xfrm>
              <a:off x="3031750" y="1111325"/>
              <a:ext cx="78375" cy="321900"/>
            </a:xfrm>
            <a:custGeom>
              <a:avLst/>
              <a:gdLst/>
              <a:ahLst/>
              <a:cxnLst/>
              <a:rect l="l" t="t" r="r" b="b"/>
              <a:pathLst>
                <a:path w="3135" h="12876" extrusionOk="0">
                  <a:moveTo>
                    <a:pt x="2338" y="1"/>
                  </a:moveTo>
                  <a:cubicBezTo>
                    <a:pt x="2002" y="1"/>
                    <a:pt x="1744" y="207"/>
                    <a:pt x="1744" y="207"/>
                  </a:cubicBezTo>
                  <a:cubicBezTo>
                    <a:pt x="1744" y="207"/>
                    <a:pt x="1" y="10359"/>
                    <a:pt x="1" y="10668"/>
                  </a:cubicBezTo>
                  <a:cubicBezTo>
                    <a:pt x="1" y="10973"/>
                    <a:pt x="259" y="12875"/>
                    <a:pt x="500" y="12875"/>
                  </a:cubicBezTo>
                  <a:cubicBezTo>
                    <a:pt x="503" y="12875"/>
                    <a:pt x="505" y="12875"/>
                    <a:pt x="508" y="12875"/>
                  </a:cubicBezTo>
                  <a:cubicBezTo>
                    <a:pt x="773" y="12808"/>
                    <a:pt x="1612" y="11065"/>
                    <a:pt x="1612" y="11065"/>
                  </a:cubicBezTo>
                  <a:cubicBezTo>
                    <a:pt x="1612" y="11065"/>
                    <a:pt x="2825" y="3451"/>
                    <a:pt x="3134" y="494"/>
                  </a:cubicBezTo>
                  <a:cubicBezTo>
                    <a:pt x="2873" y="111"/>
                    <a:pt x="2584" y="1"/>
                    <a:pt x="2338"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66"/>
            <p:cNvSpPr/>
            <p:nvPr/>
          </p:nvSpPr>
          <p:spPr>
            <a:xfrm>
              <a:off x="3029550" y="1183225"/>
              <a:ext cx="217950" cy="174425"/>
            </a:xfrm>
            <a:custGeom>
              <a:avLst/>
              <a:gdLst/>
              <a:ahLst/>
              <a:cxnLst/>
              <a:rect l="l" t="t" r="r" b="b"/>
              <a:pathLst>
                <a:path w="8718" h="6977" extrusionOk="0">
                  <a:moveTo>
                    <a:pt x="4607" y="0"/>
                  </a:moveTo>
                  <a:cubicBezTo>
                    <a:pt x="3735" y="0"/>
                    <a:pt x="965" y="1954"/>
                    <a:pt x="375" y="2914"/>
                  </a:cubicBezTo>
                  <a:cubicBezTo>
                    <a:pt x="0" y="3510"/>
                    <a:pt x="331" y="3907"/>
                    <a:pt x="640" y="4128"/>
                  </a:cubicBezTo>
                  <a:cubicBezTo>
                    <a:pt x="773" y="4194"/>
                    <a:pt x="883" y="4260"/>
                    <a:pt x="1015" y="4327"/>
                  </a:cubicBezTo>
                  <a:cubicBezTo>
                    <a:pt x="1015" y="4327"/>
                    <a:pt x="905" y="5187"/>
                    <a:pt x="1700" y="5276"/>
                  </a:cubicBezTo>
                  <a:cubicBezTo>
                    <a:pt x="1782" y="5285"/>
                    <a:pt x="1860" y="5290"/>
                    <a:pt x="1938" y="5290"/>
                  </a:cubicBezTo>
                  <a:cubicBezTo>
                    <a:pt x="2048" y="5290"/>
                    <a:pt x="2157" y="5279"/>
                    <a:pt x="2273" y="5254"/>
                  </a:cubicBezTo>
                  <a:cubicBezTo>
                    <a:pt x="2498" y="5926"/>
                    <a:pt x="2817" y="6108"/>
                    <a:pt x="3257" y="6108"/>
                  </a:cubicBezTo>
                  <a:cubicBezTo>
                    <a:pt x="3337" y="6108"/>
                    <a:pt x="3421" y="6102"/>
                    <a:pt x="3509" y="6092"/>
                  </a:cubicBezTo>
                  <a:cubicBezTo>
                    <a:pt x="3598" y="6313"/>
                    <a:pt x="3752" y="6490"/>
                    <a:pt x="3907" y="6644"/>
                  </a:cubicBezTo>
                  <a:cubicBezTo>
                    <a:pt x="4127" y="6843"/>
                    <a:pt x="4392" y="6953"/>
                    <a:pt x="4657" y="6975"/>
                  </a:cubicBezTo>
                  <a:cubicBezTo>
                    <a:pt x="4664" y="6976"/>
                    <a:pt x="4672" y="6976"/>
                    <a:pt x="4681" y="6976"/>
                  </a:cubicBezTo>
                  <a:cubicBezTo>
                    <a:pt x="5176" y="6976"/>
                    <a:pt x="7996" y="5753"/>
                    <a:pt x="8365" y="5276"/>
                  </a:cubicBezTo>
                  <a:cubicBezTo>
                    <a:pt x="8718" y="4790"/>
                    <a:pt x="5738" y="67"/>
                    <a:pt x="4635" y="1"/>
                  </a:cubicBezTo>
                  <a:cubicBezTo>
                    <a:pt x="4626" y="1"/>
                    <a:pt x="4616" y="0"/>
                    <a:pt x="4607"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66"/>
            <p:cNvSpPr/>
            <p:nvPr/>
          </p:nvSpPr>
          <p:spPr>
            <a:xfrm>
              <a:off x="3045550" y="1224625"/>
              <a:ext cx="112025" cy="66775"/>
            </a:xfrm>
            <a:custGeom>
              <a:avLst/>
              <a:gdLst/>
              <a:ahLst/>
              <a:cxnLst/>
              <a:rect l="l" t="t" r="r" b="b"/>
              <a:pathLst>
                <a:path w="4481" h="2671" extrusionOk="0">
                  <a:moveTo>
                    <a:pt x="4480" y="0"/>
                  </a:moveTo>
                  <a:cubicBezTo>
                    <a:pt x="4414" y="22"/>
                    <a:pt x="2737" y="398"/>
                    <a:pt x="2075" y="618"/>
                  </a:cubicBezTo>
                  <a:cubicBezTo>
                    <a:pt x="1192" y="993"/>
                    <a:pt x="486" y="1633"/>
                    <a:pt x="0" y="2472"/>
                  </a:cubicBezTo>
                  <a:cubicBezTo>
                    <a:pt x="133" y="2538"/>
                    <a:pt x="243" y="2604"/>
                    <a:pt x="375" y="2671"/>
                  </a:cubicBezTo>
                  <a:cubicBezTo>
                    <a:pt x="486" y="2384"/>
                    <a:pt x="1016" y="1942"/>
                    <a:pt x="1501" y="1589"/>
                  </a:cubicBezTo>
                  <a:cubicBezTo>
                    <a:pt x="1964" y="1236"/>
                    <a:pt x="4414" y="44"/>
                    <a:pt x="4480"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66"/>
            <p:cNvSpPr/>
            <p:nvPr/>
          </p:nvSpPr>
          <p:spPr>
            <a:xfrm>
              <a:off x="3072025" y="1267650"/>
              <a:ext cx="97675" cy="47850"/>
            </a:xfrm>
            <a:custGeom>
              <a:avLst/>
              <a:gdLst/>
              <a:ahLst/>
              <a:cxnLst/>
              <a:rect l="l" t="t" r="r" b="b"/>
              <a:pathLst>
                <a:path w="3907" h="1914" extrusionOk="0">
                  <a:moveTo>
                    <a:pt x="3907" y="1"/>
                  </a:moveTo>
                  <a:cubicBezTo>
                    <a:pt x="3863" y="1"/>
                    <a:pt x="1832" y="332"/>
                    <a:pt x="1016" y="950"/>
                  </a:cubicBezTo>
                  <a:cubicBezTo>
                    <a:pt x="641" y="1237"/>
                    <a:pt x="310" y="1546"/>
                    <a:pt x="1" y="1899"/>
                  </a:cubicBezTo>
                  <a:cubicBezTo>
                    <a:pt x="83" y="1908"/>
                    <a:pt x="161" y="1913"/>
                    <a:pt x="239" y="1913"/>
                  </a:cubicBezTo>
                  <a:cubicBezTo>
                    <a:pt x="349" y="1913"/>
                    <a:pt x="458" y="1902"/>
                    <a:pt x="574" y="1877"/>
                  </a:cubicBezTo>
                  <a:lnTo>
                    <a:pt x="3907" y="1"/>
                  </a:ln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66"/>
            <p:cNvSpPr/>
            <p:nvPr/>
          </p:nvSpPr>
          <p:spPr>
            <a:xfrm>
              <a:off x="3117275" y="1312350"/>
              <a:ext cx="64575" cy="36975"/>
            </a:xfrm>
            <a:custGeom>
              <a:avLst/>
              <a:gdLst/>
              <a:ahLst/>
              <a:cxnLst/>
              <a:rect l="l" t="t" r="r" b="b"/>
              <a:pathLst>
                <a:path w="2583" h="1479" extrusionOk="0">
                  <a:moveTo>
                    <a:pt x="2582" y="0"/>
                  </a:moveTo>
                  <a:lnTo>
                    <a:pt x="0" y="927"/>
                  </a:lnTo>
                  <a:cubicBezTo>
                    <a:pt x="89" y="1148"/>
                    <a:pt x="243" y="1325"/>
                    <a:pt x="398" y="1479"/>
                  </a:cubicBezTo>
                  <a:cubicBezTo>
                    <a:pt x="1324" y="1082"/>
                    <a:pt x="2582" y="0"/>
                    <a:pt x="2582"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66"/>
            <p:cNvSpPr/>
            <p:nvPr/>
          </p:nvSpPr>
          <p:spPr>
            <a:xfrm>
              <a:off x="3136025" y="1330550"/>
              <a:ext cx="512050" cy="599400"/>
            </a:xfrm>
            <a:custGeom>
              <a:avLst/>
              <a:gdLst/>
              <a:ahLst/>
              <a:cxnLst/>
              <a:rect l="l" t="t" r="r" b="b"/>
              <a:pathLst>
                <a:path w="20482" h="23976" extrusionOk="0">
                  <a:moveTo>
                    <a:pt x="7151" y="1"/>
                  </a:moveTo>
                  <a:lnTo>
                    <a:pt x="1" y="4282"/>
                  </a:lnTo>
                  <a:cubicBezTo>
                    <a:pt x="1" y="4282"/>
                    <a:pt x="7151" y="19885"/>
                    <a:pt x="8828" y="21651"/>
                  </a:cubicBezTo>
                  <a:cubicBezTo>
                    <a:pt x="10087" y="22959"/>
                    <a:pt x="12024" y="23976"/>
                    <a:pt x="14101" y="23976"/>
                  </a:cubicBezTo>
                  <a:cubicBezTo>
                    <a:pt x="14828" y="23976"/>
                    <a:pt x="15572" y="23851"/>
                    <a:pt x="16310" y="23571"/>
                  </a:cubicBezTo>
                  <a:cubicBezTo>
                    <a:pt x="19157" y="22512"/>
                    <a:pt x="20481" y="19576"/>
                    <a:pt x="19775" y="16641"/>
                  </a:cubicBezTo>
                  <a:cubicBezTo>
                    <a:pt x="19091" y="13706"/>
                    <a:pt x="7151" y="1"/>
                    <a:pt x="7151" y="1"/>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66"/>
            <p:cNvSpPr/>
            <p:nvPr/>
          </p:nvSpPr>
          <p:spPr>
            <a:xfrm>
              <a:off x="2579325" y="1325600"/>
              <a:ext cx="614100" cy="706225"/>
            </a:xfrm>
            <a:custGeom>
              <a:avLst/>
              <a:gdLst/>
              <a:ahLst/>
              <a:cxnLst/>
              <a:rect l="l" t="t" r="r" b="b"/>
              <a:pathLst>
                <a:path w="24564" h="28249" extrusionOk="0">
                  <a:moveTo>
                    <a:pt x="1" y="0"/>
                  </a:moveTo>
                  <a:lnTo>
                    <a:pt x="950" y="28249"/>
                  </a:lnTo>
                  <a:lnTo>
                    <a:pt x="23924" y="28249"/>
                  </a:lnTo>
                  <a:lnTo>
                    <a:pt x="24564" y="795"/>
                  </a:ln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66"/>
            <p:cNvSpPr/>
            <p:nvPr/>
          </p:nvSpPr>
          <p:spPr>
            <a:xfrm>
              <a:off x="2433675" y="1429600"/>
              <a:ext cx="185950" cy="253425"/>
            </a:xfrm>
            <a:custGeom>
              <a:avLst/>
              <a:gdLst/>
              <a:ahLst/>
              <a:cxnLst/>
              <a:rect l="l" t="t" r="r" b="b"/>
              <a:pathLst>
                <a:path w="7438" h="10137" extrusionOk="0">
                  <a:moveTo>
                    <a:pt x="6144" y="0"/>
                  </a:moveTo>
                  <a:cubicBezTo>
                    <a:pt x="5769" y="0"/>
                    <a:pt x="5394" y="120"/>
                    <a:pt x="5076" y="342"/>
                  </a:cubicBezTo>
                  <a:cubicBezTo>
                    <a:pt x="4414" y="850"/>
                    <a:pt x="1369" y="4491"/>
                    <a:pt x="795" y="6014"/>
                  </a:cubicBezTo>
                  <a:cubicBezTo>
                    <a:pt x="221" y="7559"/>
                    <a:pt x="0" y="9324"/>
                    <a:pt x="905" y="9788"/>
                  </a:cubicBezTo>
                  <a:cubicBezTo>
                    <a:pt x="1332" y="10007"/>
                    <a:pt x="1818" y="10137"/>
                    <a:pt x="2361" y="10137"/>
                  </a:cubicBezTo>
                  <a:cubicBezTo>
                    <a:pt x="2968" y="10137"/>
                    <a:pt x="3646" y="9974"/>
                    <a:pt x="4392" y="9589"/>
                  </a:cubicBezTo>
                  <a:cubicBezTo>
                    <a:pt x="5805" y="8861"/>
                    <a:pt x="6356" y="6764"/>
                    <a:pt x="6356" y="6698"/>
                  </a:cubicBezTo>
                  <a:cubicBezTo>
                    <a:pt x="6356" y="6610"/>
                    <a:pt x="7438" y="1070"/>
                    <a:pt x="7438" y="1070"/>
                  </a:cubicBezTo>
                  <a:cubicBezTo>
                    <a:pt x="7438" y="1070"/>
                    <a:pt x="7151" y="210"/>
                    <a:pt x="6577" y="55"/>
                  </a:cubicBezTo>
                  <a:cubicBezTo>
                    <a:pt x="6435" y="18"/>
                    <a:pt x="6289" y="0"/>
                    <a:pt x="6144"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66"/>
            <p:cNvSpPr/>
            <p:nvPr/>
          </p:nvSpPr>
          <p:spPr>
            <a:xfrm>
              <a:off x="2555050" y="1430475"/>
              <a:ext cx="156175" cy="207575"/>
            </a:xfrm>
            <a:custGeom>
              <a:avLst/>
              <a:gdLst/>
              <a:ahLst/>
              <a:cxnLst/>
              <a:rect l="l" t="t" r="r" b="b"/>
              <a:pathLst>
                <a:path w="6247" h="8303" extrusionOk="0">
                  <a:moveTo>
                    <a:pt x="1860" y="1"/>
                  </a:moveTo>
                  <a:cubicBezTo>
                    <a:pt x="1807" y="1"/>
                    <a:pt x="1760" y="7"/>
                    <a:pt x="1722" y="20"/>
                  </a:cubicBezTo>
                  <a:cubicBezTo>
                    <a:pt x="1104" y="241"/>
                    <a:pt x="861" y="1102"/>
                    <a:pt x="1236" y="1344"/>
                  </a:cubicBezTo>
                  <a:cubicBezTo>
                    <a:pt x="883" y="1477"/>
                    <a:pt x="619" y="1808"/>
                    <a:pt x="574" y="2205"/>
                  </a:cubicBezTo>
                  <a:cubicBezTo>
                    <a:pt x="486" y="2602"/>
                    <a:pt x="1060" y="2911"/>
                    <a:pt x="1060" y="2911"/>
                  </a:cubicBezTo>
                  <a:cubicBezTo>
                    <a:pt x="773" y="3066"/>
                    <a:pt x="508" y="3242"/>
                    <a:pt x="265" y="3441"/>
                  </a:cubicBezTo>
                  <a:cubicBezTo>
                    <a:pt x="89" y="3684"/>
                    <a:pt x="310" y="4545"/>
                    <a:pt x="508" y="4655"/>
                  </a:cubicBezTo>
                  <a:cubicBezTo>
                    <a:pt x="243" y="5317"/>
                    <a:pt x="1" y="5648"/>
                    <a:pt x="89" y="5935"/>
                  </a:cubicBezTo>
                  <a:cubicBezTo>
                    <a:pt x="177" y="6244"/>
                    <a:pt x="1832" y="7745"/>
                    <a:pt x="2384" y="7965"/>
                  </a:cubicBezTo>
                  <a:cubicBezTo>
                    <a:pt x="2734" y="8113"/>
                    <a:pt x="3527" y="8302"/>
                    <a:pt x="4157" y="8302"/>
                  </a:cubicBezTo>
                  <a:cubicBezTo>
                    <a:pt x="4561" y="8302"/>
                    <a:pt x="4898" y="8225"/>
                    <a:pt x="5010" y="8009"/>
                  </a:cubicBezTo>
                  <a:cubicBezTo>
                    <a:pt x="5077" y="7943"/>
                    <a:pt x="5099" y="7833"/>
                    <a:pt x="5099" y="7745"/>
                  </a:cubicBezTo>
                  <a:cubicBezTo>
                    <a:pt x="5077" y="7391"/>
                    <a:pt x="4569" y="7237"/>
                    <a:pt x="4326" y="7149"/>
                  </a:cubicBezTo>
                  <a:cubicBezTo>
                    <a:pt x="3766" y="6825"/>
                    <a:pt x="3226" y="6460"/>
                    <a:pt x="2708" y="6073"/>
                  </a:cubicBezTo>
                  <a:lnTo>
                    <a:pt x="2708" y="6073"/>
                  </a:lnTo>
                  <a:cubicBezTo>
                    <a:pt x="2897" y="6150"/>
                    <a:pt x="3863" y="6701"/>
                    <a:pt x="4515" y="6701"/>
                  </a:cubicBezTo>
                  <a:cubicBezTo>
                    <a:pt x="4756" y="6701"/>
                    <a:pt x="4955" y="6625"/>
                    <a:pt x="5054" y="6420"/>
                  </a:cubicBezTo>
                  <a:cubicBezTo>
                    <a:pt x="5430" y="5626"/>
                    <a:pt x="3973" y="4831"/>
                    <a:pt x="3554" y="4589"/>
                  </a:cubicBezTo>
                  <a:cubicBezTo>
                    <a:pt x="3068" y="4236"/>
                    <a:pt x="2605" y="3860"/>
                    <a:pt x="2163" y="3441"/>
                  </a:cubicBezTo>
                  <a:lnTo>
                    <a:pt x="2163" y="3441"/>
                  </a:lnTo>
                  <a:cubicBezTo>
                    <a:pt x="2201" y="3460"/>
                    <a:pt x="3840" y="4256"/>
                    <a:pt x="4701" y="4256"/>
                  </a:cubicBezTo>
                  <a:cubicBezTo>
                    <a:pt x="4856" y="4256"/>
                    <a:pt x="4986" y="4230"/>
                    <a:pt x="5077" y="4169"/>
                  </a:cubicBezTo>
                  <a:cubicBezTo>
                    <a:pt x="5143" y="4125"/>
                    <a:pt x="5187" y="4059"/>
                    <a:pt x="5231" y="3993"/>
                  </a:cubicBezTo>
                  <a:cubicBezTo>
                    <a:pt x="5430" y="3551"/>
                    <a:pt x="4746" y="2911"/>
                    <a:pt x="4723" y="2889"/>
                  </a:cubicBezTo>
                  <a:cubicBezTo>
                    <a:pt x="4726" y="2889"/>
                    <a:pt x="4729" y="2888"/>
                    <a:pt x="4732" y="2888"/>
                  </a:cubicBezTo>
                  <a:cubicBezTo>
                    <a:pt x="4811" y="2888"/>
                    <a:pt x="5062" y="3073"/>
                    <a:pt x="5382" y="3073"/>
                  </a:cubicBezTo>
                  <a:cubicBezTo>
                    <a:pt x="5487" y="3073"/>
                    <a:pt x="5600" y="3053"/>
                    <a:pt x="5717" y="3000"/>
                  </a:cubicBezTo>
                  <a:cubicBezTo>
                    <a:pt x="6246" y="2757"/>
                    <a:pt x="6246" y="2029"/>
                    <a:pt x="5717" y="1808"/>
                  </a:cubicBezTo>
                  <a:cubicBezTo>
                    <a:pt x="5219" y="1538"/>
                    <a:pt x="2692" y="1"/>
                    <a:pt x="1860" y="1"/>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66"/>
            <p:cNvSpPr/>
            <p:nvPr/>
          </p:nvSpPr>
          <p:spPr>
            <a:xfrm>
              <a:off x="2599750" y="1466675"/>
              <a:ext cx="91050" cy="63625"/>
            </a:xfrm>
            <a:custGeom>
              <a:avLst/>
              <a:gdLst/>
              <a:ahLst/>
              <a:cxnLst/>
              <a:rect l="l" t="t" r="r" b="b"/>
              <a:pathLst>
                <a:path w="3642" h="2545" extrusionOk="0">
                  <a:moveTo>
                    <a:pt x="112" y="1"/>
                  </a:moveTo>
                  <a:cubicBezTo>
                    <a:pt x="64" y="1"/>
                    <a:pt x="26" y="9"/>
                    <a:pt x="0" y="29"/>
                  </a:cubicBezTo>
                  <a:cubicBezTo>
                    <a:pt x="574" y="382"/>
                    <a:pt x="2538" y="1618"/>
                    <a:pt x="3443" y="2545"/>
                  </a:cubicBezTo>
                  <a:cubicBezTo>
                    <a:pt x="3642" y="2103"/>
                    <a:pt x="2958" y="1463"/>
                    <a:pt x="2935" y="1441"/>
                  </a:cubicBezTo>
                  <a:cubicBezTo>
                    <a:pt x="2935" y="1441"/>
                    <a:pt x="717" y="1"/>
                    <a:pt x="112" y="1"/>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66"/>
            <p:cNvSpPr/>
            <p:nvPr/>
          </p:nvSpPr>
          <p:spPr>
            <a:xfrm>
              <a:off x="2578775" y="1554550"/>
              <a:ext cx="103750" cy="69550"/>
            </a:xfrm>
            <a:custGeom>
              <a:avLst/>
              <a:gdLst/>
              <a:ahLst/>
              <a:cxnLst/>
              <a:rect l="l" t="t" r="r" b="b"/>
              <a:pathLst>
                <a:path w="4150" h="2782" extrusionOk="0">
                  <a:moveTo>
                    <a:pt x="1" y="1"/>
                  </a:moveTo>
                  <a:lnTo>
                    <a:pt x="1" y="1"/>
                  </a:lnTo>
                  <a:cubicBezTo>
                    <a:pt x="332" y="464"/>
                    <a:pt x="707" y="906"/>
                    <a:pt x="1104" y="1325"/>
                  </a:cubicBezTo>
                  <a:cubicBezTo>
                    <a:pt x="1678" y="2031"/>
                    <a:pt x="3355" y="2274"/>
                    <a:pt x="4150" y="2782"/>
                  </a:cubicBezTo>
                  <a:cubicBezTo>
                    <a:pt x="4105" y="2428"/>
                    <a:pt x="3620" y="2252"/>
                    <a:pt x="3377" y="2186"/>
                  </a:cubicBezTo>
                  <a:cubicBezTo>
                    <a:pt x="2803" y="1855"/>
                    <a:pt x="2252" y="1480"/>
                    <a:pt x="1722" y="1082"/>
                  </a:cubicBezTo>
                  <a:lnTo>
                    <a:pt x="1" y="1"/>
                  </a:ln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66"/>
            <p:cNvSpPr/>
            <p:nvPr/>
          </p:nvSpPr>
          <p:spPr>
            <a:xfrm>
              <a:off x="1927175" y="1550150"/>
              <a:ext cx="599200" cy="366400"/>
            </a:xfrm>
            <a:custGeom>
              <a:avLst/>
              <a:gdLst/>
              <a:ahLst/>
              <a:cxnLst/>
              <a:rect l="l" t="t" r="r" b="b"/>
              <a:pathLst>
                <a:path w="23968" h="14656" extrusionOk="0">
                  <a:moveTo>
                    <a:pt x="20856" y="0"/>
                  </a:moveTo>
                  <a:cubicBezTo>
                    <a:pt x="20856" y="0"/>
                    <a:pt x="2605" y="3620"/>
                    <a:pt x="1303" y="7129"/>
                  </a:cubicBezTo>
                  <a:cubicBezTo>
                    <a:pt x="1" y="10638"/>
                    <a:pt x="1788" y="14544"/>
                    <a:pt x="6114" y="14654"/>
                  </a:cubicBezTo>
                  <a:cubicBezTo>
                    <a:pt x="6154" y="14655"/>
                    <a:pt x="6195" y="14656"/>
                    <a:pt x="6236" y="14656"/>
                  </a:cubicBezTo>
                  <a:cubicBezTo>
                    <a:pt x="10594" y="14656"/>
                    <a:pt x="19901" y="8912"/>
                    <a:pt x="23968" y="6136"/>
                  </a:cubicBezTo>
                  <a:cubicBezTo>
                    <a:pt x="23372" y="4635"/>
                    <a:pt x="20856" y="0"/>
                    <a:pt x="20856"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66"/>
            <p:cNvSpPr/>
            <p:nvPr/>
          </p:nvSpPr>
          <p:spPr>
            <a:xfrm>
              <a:off x="2610225" y="499425"/>
              <a:ext cx="164450" cy="164500"/>
            </a:xfrm>
            <a:custGeom>
              <a:avLst/>
              <a:gdLst/>
              <a:ahLst/>
              <a:cxnLst/>
              <a:rect l="l" t="t" r="r" b="b"/>
              <a:pathLst>
                <a:path w="6578" h="6580" extrusionOk="0">
                  <a:moveTo>
                    <a:pt x="2434" y="0"/>
                  </a:moveTo>
                  <a:cubicBezTo>
                    <a:pt x="2195" y="0"/>
                    <a:pt x="1942" y="74"/>
                    <a:pt x="1678" y="252"/>
                  </a:cubicBezTo>
                  <a:cubicBezTo>
                    <a:pt x="1" y="1355"/>
                    <a:pt x="1281" y="3408"/>
                    <a:pt x="2207" y="4092"/>
                  </a:cubicBezTo>
                  <a:cubicBezTo>
                    <a:pt x="3323" y="4888"/>
                    <a:pt x="3984" y="6580"/>
                    <a:pt x="4794" y="6580"/>
                  </a:cubicBezTo>
                  <a:cubicBezTo>
                    <a:pt x="4994" y="6580"/>
                    <a:pt x="5203" y="6477"/>
                    <a:pt x="5430" y="6233"/>
                  </a:cubicBezTo>
                  <a:cubicBezTo>
                    <a:pt x="6577" y="5019"/>
                    <a:pt x="4503" y="1929"/>
                    <a:pt x="4503" y="1929"/>
                  </a:cubicBezTo>
                  <a:cubicBezTo>
                    <a:pt x="4503" y="1929"/>
                    <a:pt x="3654" y="0"/>
                    <a:pt x="2434"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66"/>
            <p:cNvSpPr/>
            <p:nvPr/>
          </p:nvSpPr>
          <p:spPr>
            <a:xfrm>
              <a:off x="3027900" y="499425"/>
              <a:ext cx="164425" cy="164500"/>
            </a:xfrm>
            <a:custGeom>
              <a:avLst/>
              <a:gdLst/>
              <a:ahLst/>
              <a:cxnLst/>
              <a:rect l="l" t="t" r="r" b="b"/>
              <a:pathLst>
                <a:path w="6577" h="6580" extrusionOk="0">
                  <a:moveTo>
                    <a:pt x="4164" y="0"/>
                  </a:moveTo>
                  <a:cubicBezTo>
                    <a:pt x="2939" y="0"/>
                    <a:pt x="2075" y="1929"/>
                    <a:pt x="2075" y="1929"/>
                  </a:cubicBezTo>
                  <a:cubicBezTo>
                    <a:pt x="2075" y="1929"/>
                    <a:pt x="0" y="5019"/>
                    <a:pt x="1148" y="6233"/>
                  </a:cubicBezTo>
                  <a:cubicBezTo>
                    <a:pt x="1375" y="6477"/>
                    <a:pt x="1584" y="6580"/>
                    <a:pt x="1785" y="6580"/>
                  </a:cubicBezTo>
                  <a:cubicBezTo>
                    <a:pt x="2601" y="6580"/>
                    <a:pt x="3272" y="4888"/>
                    <a:pt x="4370" y="4092"/>
                  </a:cubicBezTo>
                  <a:cubicBezTo>
                    <a:pt x="5319" y="3408"/>
                    <a:pt x="6577" y="1355"/>
                    <a:pt x="4922" y="252"/>
                  </a:cubicBezTo>
                  <a:cubicBezTo>
                    <a:pt x="4658" y="74"/>
                    <a:pt x="4404" y="0"/>
                    <a:pt x="4164"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66"/>
            <p:cNvSpPr/>
            <p:nvPr/>
          </p:nvSpPr>
          <p:spPr>
            <a:xfrm>
              <a:off x="2699600" y="745150"/>
              <a:ext cx="391775" cy="473975"/>
            </a:xfrm>
            <a:custGeom>
              <a:avLst/>
              <a:gdLst/>
              <a:ahLst/>
              <a:cxnLst/>
              <a:rect l="l" t="t" r="r" b="b"/>
              <a:pathLst>
                <a:path w="15671" h="18959" extrusionOk="0">
                  <a:moveTo>
                    <a:pt x="4746" y="1"/>
                  </a:moveTo>
                  <a:lnTo>
                    <a:pt x="4746" y="1"/>
                  </a:lnTo>
                  <a:cubicBezTo>
                    <a:pt x="4790" y="111"/>
                    <a:pt x="4657" y="5320"/>
                    <a:pt x="4039" y="6732"/>
                  </a:cubicBezTo>
                  <a:cubicBezTo>
                    <a:pt x="3179" y="8696"/>
                    <a:pt x="1" y="9160"/>
                    <a:pt x="1" y="9160"/>
                  </a:cubicBezTo>
                  <a:cubicBezTo>
                    <a:pt x="1" y="9160"/>
                    <a:pt x="3289" y="18076"/>
                    <a:pt x="8056" y="18959"/>
                  </a:cubicBezTo>
                  <a:cubicBezTo>
                    <a:pt x="11962" y="17392"/>
                    <a:pt x="14522" y="12713"/>
                    <a:pt x="15670" y="9535"/>
                  </a:cubicBezTo>
                  <a:cubicBezTo>
                    <a:pt x="12691" y="9116"/>
                    <a:pt x="11896" y="7681"/>
                    <a:pt x="11742" y="6335"/>
                  </a:cubicBezTo>
                  <a:cubicBezTo>
                    <a:pt x="11631" y="5187"/>
                    <a:pt x="11300" y="155"/>
                    <a:pt x="11300" y="155"/>
                  </a:cubicBezTo>
                  <a:lnTo>
                    <a:pt x="4746" y="1"/>
                  </a:ln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66"/>
            <p:cNvSpPr/>
            <p:nvPr/>
          </p:nvSpPr>
          <p:spPr>
            <a:xfrm>
              <a:off x="2701825" y="358950"/>
              <a:ext cx="402775" cy="459625"/>
            </a:xfrm>
            <a:custGeom>
              <a:avLst/>
              <a:gdLst/>
              <a:ahLst/>
              <a:cxnLst/>
              <a:rect l="l" t="t" r="r" b="b"/>
              <a:pathLst>
                <a:path w="16111" h="18385" extrusionOk="0">
                  <a:moveTo>
                    <a:pt x="12646" y="0"/>
                  </a:moveTo>
                  <a:cubicBezTo>
                    <a:pt x="11631" y="1611"/>
                    <a:pt x="9909" y="3156"/>
                    <a:pt x="7504" y="3553"/>
                  </a:cubicBezTo>
                  <a:cubicBezTo>
                    <a:pt x="5120" y="3951"/>
                    <a:pt x="4480" y="3642"/>
                    <a:pt x="2339" y="4083"/>
                  </a:cubicBezTo>
                  <a:cubicBezTo>
                    <a:pt x="2295" y="4083"/>
                    <a:pt x="2273" y="4083"/>
                    <a:pt x="2229" y="4105"/>
                  </a:cubicBezTo>
                  <a:cubicBezTo>
                    <a:pt x="883" y="4458"/>
                    <a:pt x="0" y="5782"/>
                    <a:pt x="221" y="7173"/>
                  </a:cubicBezTo>
                  <a:cubicBezTo>
                    <a:pt x="640" y="10108"/>
                    <a:pt x="1412" y="13043"/>
                    <a:pt x="2428" y="14654"/>
                  </a:cubicBezTo>
                  <a:cubicBezTo>
                    <a:pt x="4304" y="17634"/>
                    <a:pt x="6930" y="18384"/>
                    <a:pt x="8386" y="18384"/>
                  </a:cubicBezTo>
                  <a:cubicBezTo>
                    <a:pt x="10152" y="18384"/>
                    <a:pt x="14058" y="16420"/>
                    <a:pt x="15073" y="12138"/>
                  </a:cubicBezTo>
                  <a:cubicBezTo>
                    <a:pt x="15338" y="11057"/>
                    <a:pt x="15559" y="9909"/>
                    <a:pt x="15736" y="8784"/>
                  </a:cubicBezTo>
                  <a:cubicBezTo>
                    <a:pt x="16111" y="6533"/>
                    <a:pt x="15405" y="4216"/>
                    <a:pt x="13838" y="2560"/>
                  </a:cubicBezTo>
                  <a:cubicBezTo>
                    <a:pt x="13153" y="1876"/>
                    <a:pt x="12734" y="971"/>
                    <a:pt x="12646" y="0"/>
                  </a:cubicBezTo>
                  <a:close/>
                </a:path>
              </a:pathLst>
            </a:custGeom>
            <a:solidFill>
              <a:srgbClr val="F7A6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66"/>
            <p:cNvSpPr/>
            <p:nvPr/>
          </p:nvSpPr>
          <p:spPr>
            <a:xfrm>
              <a:off x="2816575" y="543625"/>
              <a:ext cx="39200" cy="38800"/>
            </a:xfrm>
            <a:custGeom>
              <a:avLst/>
              <a:gdLst/>
              <a:ahLst/>
              <a:cxnLst/>
              <a:rect l="l" t="t" r="r" b="b"/>
              <a:pathLst>
                <a:path w="1568" h="1552" extrusionOk="0">
                  <a:moveTo>
                    <a:pt x="843" y="1"/>
                  </a:moveTo>
                  <a:cubicBezTo>
                    <a:pt x="820" y="1"/>
                    <a:pt x="796" y="3"/>
                    <a:pt x="773" y="7"/>
                  </a:cubicBezTo>
                  <a:cubicBezTo>
                    <a:pt x="442" y="7"/>
                    <a:pt x="177" y="205"/>
                    <a:pt x="67" y="492"/>
                  </a:cubicBezTo>
                  <a:cubicBezTo>
                    <a:pt x="23" y="580"/>
                    <a:pt x="0" y="691"/>
                    <a:pt x="0" y="801"/>
                  </a:cubicBezTo>
                  <a:lnTo>
                    <a:pt x="45" y="978"/>
                  </a:lnTo>
                  <a:cubicBezTo>
                    <a:pt x="67" y="1110"/>
                    <a:pt x="155" y="1242"/>
                    <a:pt x="243" y="1331"/>
                  </a:cubicBezTo>
                  <a:cubicBezTo>
                    <a:pt x="309" y="1375"/>
                    <a:pt x="354" y="1419"/>
                    <a:pt x="420" y="1463"/>
                  </a:cubicBezTo>
                  <a:cubicBezTo>
                    <a:pt x="530" y="1529"/>
                    <a:pt x="663" y="1551"/>
                    <a:pt x="795" y="1551"/>
                  </a:cubicBezTo>
                  <a:cubicBezTo>
                    <a:pt x="905" y="1551"/>
                    <a:pt x="994" y="1529"/>
                    <a:pt x="1082" y="1485"/>
                  </a:cubicBezTo>
                  <a:cubicBezTo>
                    <a:pt x="1281" y="1397"/>
                    <a:pt x="1435" y="1242"/>
                    <a:pt x="1501" y="1044"/>
                  </a:cubicBezTo>
                  <a:cubicBezTo>
                    <a:pt x="1545" y="955"/>
                    <a:pt x="1567" y="867"/>
                    <a:pt x="1567" y="757"/>
                  </a:cubicBezTo>
                  <a:lnTo>
                    <a:pt x="1523" y="558"/>
                  </a:lnTo>
                  <a:cubicBezTo>
                    <a:pt x="1501" y="426"/>
                    <a:pt x="1413" y="315"/>
                    <a:pt x="1325" y="205"/>
                  </a:cubicBezTo>
                  <a:lnTo>
                    <a:pt x="1148" y="95"/>
                  </a:lnTo>
                  <a:cubicBezTo>
                    <a:pt x="1057" y="40"/>
                    <a:pt x="952" y="1"/>
                    <a:pt x="843"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66"/>
            <p:cNvSpPr/>
            <p:nvPr/>
          </p:nvSpPr>
          <p:spPr>
            <a:xfrm>
              <a:off x="2944025" y="543625"/>
              <a:ext cx="39200" cy="38800"/>
            </a:xfrm>
            <a:custGeom>
              <a:avLst/>
              <a:gdLst/>
              <a:ahLst/>
              <a:cxnLst/>
              <a:rect l="l" t="t" r="r" b="b"/>
              <a:pathLst>
                <a:path w="1568" h="1552" extrusionOk="0">
                  <a:moveTo>
                    <a:pt x="843" y="1"/>
                  </a:moveTo>
                  <a:cubicBezTo>
                    <a:pt x="820" y="1"/>
                    <a:pt x="796" y="3"/>
                    <a:pt x="773" y="7"/>
                  </a:cubicBezTo>
                  <a:cubicBezTo>
                    <a:pt x="464" y="7"/>
                    <a:pt x="177" y="205"/>
                    <a:pt x="67" y="492"/>
                  </a:cubicBezTo>
                  <a:cubicBezTo>
                    <a:pt x="23" y="580"/>
                    <a:pt x="1" y="691"/>
                    <a:pt x="23" y="801"/>
                  </a:cubicBezTo>
                  <a:lnTo>
                    <a:pt x="45" y="978"/>
                  </a:lnTo>
                  <a:cubicBezTo>
                    <a:pt x="89" y="1110"/>
                    <a:pt x="155" y="1242"/>
                    <a:pt x="265" y="1331"/>
                  </a:cubicBezTo>
                  <a:cubicBezTo>
                    <a:pt x="310" y="1375"/>
                    <a:pt x="376" y="1419"/>
                    <a:pt x="420" y="1463"/>
                  </a:cubicBezTo>
                  <a:cubicBezTo>
                    <a:pt x="552" y="1529"/>
                    <a:pt x="685" y="1551"/>
                    <a:pt x="817" y="1551"/>
                  </a:cubicBezTo>
                  <a:cubicBezTo>
                    <a:pt x="905" y="1551"/>
                    <a:pt x="1016" y="1529"/>
                    <a:pt x="1104" y="1485"/>
                  </a:cubicBezTo>
                  <a:cubicBezTo>
                    <a:pt x="1192" y="1441"/>
                    <a:pt x="1281" y="1397"/>
                    <a:pt x="1347" y="1309"/>
                  </a:cubicBezTo>
                  <a:cubicBezTo>
                    <a:pt x="1479" y="1154"/>
                    <a:pt x="1567" y="955"/>
                    <a:pt x="1567" y="757"/>
                  </a:cubicBezTo>
                  <a:cubicBezTo>
                    <a:pt x="1567" y="691"/>
                    <a:pt x="1545" y="624"/>
                    <a:pt x="1545" y="558"/>
                  </a:cubicBezTo>
                  <a:cubicBezTo>
                    <a:pt x="1501" y="426"/>
                    <a:pt x="1435" y="315"/>
                    <a:pt x="1325" y="205"/>
                  </a:cubicBezTo>
                  <a:cubicBezTo>
                    <a:pt x="1281" y="183"/>
                    <a:pt x="1214" y="139"/>
                    <a:pt x="1170" y="95"/>
                  </a:cubicBezTo>
                  <a:cubicBezTo>
                    <a:pt x="1061" y="40"/>
                    <a:pt x="952" y="1"/>
                    <a:pt x="843"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66"/>
            <p:cNvSpPr/>
            <p:nvPr/>
          </p:nvSpPr>
          <p:spPr>
            <a:xfrm>
              <a:off x="2800575" y="485275"/>
              <a:ext cx="65125" cy="31500"/>
            </a:xfrm>
            <a:custGeom>
              <a:avLst/>
              <a:gdLst/>
              <a:ahLst/>
              <a:cxnLst/>
              <a:rect l="l" t="t" r="r" b="b"/>
              <a:pathLst>
                <a:path w="2605" h="1260" extrusionOk="0">
                  <a:moveTo>
                    <a:pt x="1330" y="1"/>
                  </a:moveTo>
                  <a:cubicBezTo>
                    <a:pt x="1321" y="1"/>
                    <a:pt x="1312" y="1"/>
                    <a:pt x="1303" y="1"/>
                  </a:cubicBezTo>
                  <a:cubicBezTo>
                    <a:pt x="398" y="23"/>
                    <a:pt x="0" y="1259"/>
                    <a:pt x="0" y="1259"/>
                  </a:cubicBezTo>
                  <a:cubicBezTo>
                    <a:pt x="420" y="1016"/>
                    <a:pt x="861" y="840"/>
                    <a:pt x="1303" y="729"/>
                  </a:cubicBezTo>
                  <a:cubicBezTo>
                    <a:pt x="1436" y="716"/>
                    <a:pt x="1570" y="709"/>
                    <a:pt x="1703" y="709"/>
                  </a:cubicBezTo>
                  <a:cubicBezTo>
                    <a:pt x="2009" y="709"/>
                    <a:pt x="2312" y="747"/>
                    <a:pt x="2605" y="840"/>
                  </a:cubicBezTo>
                  <a:cubicBezTo>
                    <a:pt x="2605" y="840"/>
                    <a:pt x="2045" y="1"/>
                    <a:pt x="1330"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66"/>
            <p:cNvSpPr/>
            <p:nvPr/>
          </p:nvSpPr>
          <p:spPr>
            <a:xfrm>
              <a:off x="2932450" y="485275"/>
              <a:ext cx="65125" cy="31500"/>
            </a:xfrm>
            <a:custGeom>
              <a:avLst/>
              <a:gdLst/>
              <a:ahLst/>
              <a:cxnLst/>
              <a:rect l="l" t="t" r="r" b="b"/>
              <a:pathLst>
                <a:path w="2605" h="1260" extrusionOk="0">
                  <a:moveTo>
                    <a:pt x="1275" y="1"/>
                  </a:moveTo>
                  <a:cubicBezTo>
                    <a:pt x="581" y="1"/>
                    <a:pt x="0" y="840"/>
                    <a:pt x="0" y="840"/>
                  </a:cubicBezTo>
                  <a:cubicBezTo>
                    <a:pt x="292" y="747"/>
                    <a:pt x="596" y="709"/>
                    <a:pt x="902" y="709"/>
                  </a:cubicBezTo>
                  <a:cubicBezTo>
                    <a:pt x="1035" y="709"/>
                    <a:pt x="1169" y="716"/>
                    <a:pt x="1302" y="729"/>
                  </a:cubicBezTo>
                  <a:cubicBezTo>
                    <a:pt x="1766" y="840"/>
                    <a:pt x="2207" y="1016"/>
                    <a:pt x="2604" y="1259"/>
                  </a:cubicBezTo>
                  <a:cubicBezTo>
                    <a:pt x="2604" y="1259"/>
                    <a:pt x="2207" y="23"/>
                    <a:pt x="1302" y="1"/>
                  </a:cubicBezTo>
                  <a:cubicBezTo>
                    <a:pt x="1293" y="1"/>
                    <a:pt x="1284" y="1"/>
                    <a:pt x="1275"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66"/>
            <p:cNvSpPr/>
            <p:nvPr/>
          </p:nvSpPr>
          <p:spPr>
            <a:xfrm>
              <a:off x="2860725" y="657425"/>
              <a:ext cx="113125" cy="55300"/>
            </a:xfrm>
            <a:custGeom>
              <a:avLst/>
              <a:gdLst/>
              <a:ahLst/>
              <a:cxnLst/>
              <a:rect l="l" t="t" r="r" b="b"/>
              <a:pathLst>
                <a:path w="4525" h="2212" extrusionOk="0">
                  <a:moveTo>
                    <a:pt x="4524" y="1"/>
                  </a:moveTo>
                  <a:cubicBezTo>
                    <a:pt x="4524" y="1"/>
                    <a:pt x="3222" y="795"/>
                    <a:pt x="1920" y="795"/>
                  </a:cubicBezTo>
                  <a:cubicBezTo>
                    <a:pt x="1879" y="797"/>
                    <a:pt x="1837" y="797"/>
                    <a:pt x="1796" y="797"/>
                  </a:cubicBezTo>
                  <a:cubicBezTo>
                    <a:pt x="1176" y="797"/>
                    <a:pt x="559" y="642"/>
                    <a:pt x="0" y="332"/>
                  </a:cubicBezTo>
                  <a:lnTo>
                    <a:pt x="0" y="332"/>
                  </a:lnTo>
                  <a:cubicBezTo>
                    <a:pt x="127" y="1415"/>
                    <a:pt x="1031" y="2212"/>
                    <a:pt x="2082" y="2212"/>
                  </a:cubicBezTo>
                  <a:cubicBezTo>
                    <a:pt x="2123" y="2212"/>
                    <a:pt x="2165" y="2210"/>
                    <a:pt x="2207" y="2208"/>
                  </a:cubicBezTo>
                  <a:cubicBezTo>
                    <a:pt x="4237" y="2208"/>
                    <a:pt x="4524" y="1"/>
                    <a:pt x="45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66"/>
            <p:cNvSpPr/>
            <p:nvPr/>
          </p:nvSpPr>
          <p:spPr>
            <a:xfrm>
              <a:off x="2871750" y="492125"/>
              <a:ext cx="43050" cy="145025"/>
            </a:xfrm>
            <a:custGeom>
              <a:avLst/>
              <a:gdLst/>
              <a:ahLst/>
              <a:cxnLst/>
              <a:rect l="l" t="t" r="r" b="b"/>
              <a:pathLst>
                <a:path w="1722" h="5801" extrusionOk="0">
                  <a:moveTo>
                    <a:pt x="972" y="0"/>
                  </a:moveTo>
                  <a:cubicBezTo>
                    <a:pt x="922" y="0"/>
                    <a:pt x="861" y="47"/>
                    <a:pt x="861" y="102"/>
                  </a:cubicBezTo>
                  <a:cubicBezTo>
                    <a:pt x="861" y="831"/>
                    <a:pt x="1038" y="1537"/>
                    <a:pt x="1016" y="2243"/>
                  </a:cubicBezTo>
                  <a:cubicBezTo>
                    <a:pt x="1016" y="2861"/>
                    <a:pt x="883" y="3457"/>
                    <a:pt x="640" y="4009"/>
                  </a:cubicBezTo>
                  <a:cubicBezTo>
                    <a:pt x="442" y="4406"/>
                    <a:pt x="0" y="4803"/>
                    <a:pt x="199" y="5289"/>
                  </a:cubicBezTo>
                  <a:cubicBezTo>
                    <a:pt x="367" y="5692"/>
                    <a:pt x="790" y="5801"/>
                    <a:pt x="1197" y="5801"/>
                  </a:cubicBezTo>
                  <a:cubicBezTo>
                    <a:pt x="1325" y="5801"/>
                    <a:pt x="1451" y="5790"/>
                    <a:pt x="1567" y="5774"/>
                  </a:cubicBezTo>
                  <a:cubicBezTo>
                    <a:pt x="1722" y="5752"/>
                    <a:pt x="1700" y="5531"/>
                    <a:pt x="1545" y="5531"/>
                  </a:cubicBezTo>
                  <a:cubicBezTo>
                    <a:pt x="1236" y="5509"/>
                    <a:pt x="861" y="5553"/>
                    <a:pt x="618" y="5289"/>
                  </a:cubicBezTo>
                  <a:cubicBezTo>
                    <a:pt x="376" y="5068"/>
                    <a:pt x="508" y="4825"/>
                    <a:pt x="663" y="4582"/>
                  </a:cubicBezTo>
                  <a:cubicBezTo>
                    <a:pt x="927" y="4185"/>
                    <a:pt x="1126" y="3744"/>
                    <a:pt x="1214" y="3280"/>
                  </a:cubicBezTo>
                  <a:cubicBezTo>
                    <a:pt x="1325" y="2795"/>
                    <a:pt x="1347" y="2287"/>
                    <a:pt x="1325" y="1780"/>
                  </a:cubicBezTo>
                  <a:cubicBezTo>
                    <a:pt x="1303" y="1206"/>
                    <a:pt x="1214" y="632"/>
                    <a:pt x="1038" y="58"/>
                  </a:cubicBezTo>
                  <a:cubicBezTo>
                    <a:pt x="1029" y="17"/>
                    <a:pt x="1003" y="0"/>
                    <a:pt x="972" y="0"/>
                  </a:cubicBezTo>
                  <a:close/>
                </a:path>
              </a:pathLst>
            </a:custGeom>
            <a:solidFill>
              <a:srgbClr val="F37B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66"/>
            <p:cNvSpPr/>
            <p:nvPr/>
          </p:nvSpPr>
          <p:spPr>
            <a:xfrm>
              <a:off x="2700150" y="505800"/>
              <a:ext cx="405300" cy="327425"/>
            </a:xfrm>
            <a:custGeom>
              <a:avLst/>
              <a:gdLst/>
              <a:ahLst/>
              <a:cxnLst/>
              <a:rect l="l" t="t" r="r" b="b"/>
              <a:pathLst>
                <a:path w="16212" h="13097" extrusionOk="0">
                  <a:moveTo>
                    <a:pt x="15960" y="0"/>
                  </a:moveTo>
                  <a:cubicBezTo>
                    <a:pt x="15886" y="0"/>
                    <a:pt x="15813" y="39"/>
                    <a:pt x="15780" y="129"/>
                  </a:cubicBezTo>
                  <a:cubicBezTo>
                    <a:pt x="15185" y="1475"/>
                    <a:pt x="14699" y="2888"/>
                    <a:pt x="14191" y="4278"/>
                  </a:cubicBezTo>
                  <a:cubicBezTo>
                    <a:pt x="13927" y="4984"/>
                    <a:pt x="13684" y="5691"/>
                    <a:pt x="13463" y="6397"/>
                  </a:cubicBezTo>
                  <a:cubicBezTo>
                    <a:pt x="13353" y="6706"/>
                    <a:pt x="13243" y="7037"/>
                    <a:pt x="13154" y="7368"/>
                  </a:cubicBezTo>
                  <a:cubicBezTo>
                    <a:pt x="13110" y="7478"/>
                    <a:pt x="13088" y="7589"/>
                    <a:pt x="13044" y="7721"/>
                  </a:cubicBezTo>
                  <a:cubicBezTo>
                    <a:pt x="11631" y="8449"/>
                    <a:pt x="10065" y="8847"/>
                    <a:pt x="8453" y="8847"/>
                  </a:cubicBezTo>
                  <a:cubicBezTo>
                    <a:pt x="8414" y="8847"/>
                    <a:pt x="8374" y="8847"/>
                    <a:pt x="8335" y="8847"/>
                  </a:cubicBezTo>
                  <a:cubicBezTo>
                    <a:pt x="6325" y="8847"/>
                    <a:pt x="4381" y="8297"/>
                    <a:pt x="2649" y="7280"/>
                  </a:cubicBezTo>
                  <a:cubicBezTo>
                    <a:pt x="2362" y="6198"/>
                    <a:pt x="1987" y="5139"/>
                    <a:pt x="1656" y="4080"/>
                  </a:cubicBezTo>
                  <a:cubicBezTo>
                    <a:pt x="1457" y="3440"/>
                    <a:pt x="1237" y="2777"/>
                    <a:pt x="1038" y="2115"/>
                  </a:cubicBezTo>
                  <a:cubicBezTo>
                    <a:pt x="928" y="1784"/>
                    <a:pt x="817" y="1453"/>
                    <a:pt x="707" y="1144"/>
                  </a:cubicBezTo>
                  <a:cubicBezTo>
                    <a:pt x="619" y="857"/>
                    <a:pt x="553" y="460"/>
                    <a:pt x="310" y="306"/>
                  </a:cubicBezTo>
                  <a:cubicBezTo>
                    <a:pt x="286" y="290"/>
                    <a:pt x="257" y="283"/>
                    <a:pt x="229" y="283"/>
                  </a:cubicBezTo>
                  <a:cubicBezTo>
                    <a:pt x="177" y="283"/>
                    <a:pt x="125" y="307"/>
                    <a:pt x="111" y="350"/>
                  </a:cubicBezTo>
                  <a:cubicBezTo>
                    <a:pt x="1" y="637"/>
                    <a:pt x="155" y="946"/>
                    <a:pt x="244" y="1211"/>
                  </a:cubicBezTo>
                  <a:cubicBezTo>
                    <a:pt x="332" y="1564"/>
                    <a:pt x="442" y="1917"/>
                    <a:pt x="553" y="2270"/>
                  </a:cubicBezTo>
                  <a:cubicBezTo>
                    <a:pt x="751" y="2910"/>
                    <a:pt x="950" y="3550"/>
                    <a:pt x="1171" y="4190"/>
                  </a:cubicBezTo>
                  <a:cubicBezTo>
                    <a:pt x="1524" y="5293"/>
                    <a:pt x="1833" y="6441"/>
                    <a:pt x="2252" y="7522"/>
                  </a:cubicBezTo>
                  <a:cubicBezTo>
                    <a:pt x="2120" y="7699"/>
                    <a:pt x="1987" y="7920"/>
                    <a:pt x="1833" y="8185"/>
                  </a:cubicBezTo>
                  <a:cubicBezTo>
                    <a:pt x="1722" y="7898"/>
                    <a:pt x="1590" y="7589"/>
                    <a:pt x="1479" y="7302"/>
                  </a:cubicBezTo>
                  <a:cubicBezTo>
                    <a:pt x="1369" y="7037"/>
                    <a:pt x="1259" y="6750"/>
                    <a:pt x="1148" y="6485"/>
                  </a:cubicBezTo>
                  <a:cubicBezTo>
                    <a:pt x="1060" y="6220"/>
                    <a:pt x="972" y="5845"/>
                    <a:pt x="751" y="5647"/>
                  </a:cubicBezTo>
                  <a:cubicBezTo>
                    <a:pt x="724" y="5626"/>
                    <a:pt x="690" y="5616"/>
                    <a:pt x="656" y="5616"/>
                  </a:cubicBezTo>
                  <a:cubicBezTo>
                    <a:pt x="580" y="5616"/>
                    <a:pt x="502" y="5665"/>
                    <a:pt x="486" y="5757"/>
                  </a:cubicBezTo>
                  <a:cubicBezTo>
                    <a:pt x="486" y="6022"/>
                    <a:pt x="553" y="6287"/>
                    <a:pt x="685" y="6529"/>
                  </a:cubicBezTo>
                  <a:cubicBezTo>
                    <a:pt x="795" y="6838"/>
                    <a:pt x="928" y="7147"/>
                    <a:pt x="1038" y="7478"/>
                  </a:cubicBezTo>
                  <a:cubicBezTo>
                    <a:pt x="1193" y="7876"/>
                    <a:pt x="1347" y="8339"/>
                    <a:pt x="1524" y="8758"/>
                  </a:cubicBezTo>
                  <a:cubicBezTo>
                    <a:pt x="1391" y="8979"/>
                    <a:pt x="1281" y="9200"/>
                    <a:pt x="1193" y="9420"/>
                  </a:cubicBezTo>
                  <a:cubicBezTo>
                    <a:pt x="2610" y="11859"/>
                    <a:pt x="4460" y="13097"/>
                    <a:pt x="8231" y="13097"/>
                  </a:cubicBezTo>
                  <a:cubicBezTo>
                    <a:pt x="8453" y="13097"/>
                    <a:pt x="8681" y="13093"/>
                    <a:pt x="8917" y="13084"/>
                  </a:cubicBezTo>
                  <a:cubicBezTo>
                    <a:pt x="12956" y="12952"/>
                    <a:pt x="15449" y="9641"/>
                    <a:pt x="15405" y="9310"/>
                  </a:cubicBezTo>
                  <a:cubicBezTo>
                    <a:pt x="15251" y="8891"/>
                    <a:pt x="15074" y="8493"/>
                    <a:pt x="14854" y="8118"/>
                  </a:cubicBezTo>
                  <a:cubicBezTo>
                    <a:pt x="15074" y="7522"/>
                    <a:pt x="15251" y="6927"/>
                    <a:pt x="15405" y="6309"/>
                  </a:cubicBezTo>
                  <a:cubicBezTo>
                    <a:pt x="15431" y="6193"/>
                    <a:pt x="15337" y="6122"/>
                    <a:pt x="15241" y="6122"/>
                  </a:cubicBezTo>
                  <a:cubicBezTo>
                    <a:pt x="15172" y="6122"/>
                    <a:pt x="15102" y="6159"/>
                    <a:pt x="15074" y="6242"/>
                  </a:cubicBezTo>
                  <a:cubicBezTo>
                    <a:pt x="14942" y="6728"/>
                    <a:pt x="14787" y="7213"/>
                    <a:pt x="14633" y="7677"/>
                  </a:cubicBezTo>
                  <a:cubicBezTo>
                    <a:pt x="14412" y="7258"/>
                    <a:pt x="14236" y="6927"/>
                    <a:pt x="14236" y="6927"/>
                  </a:cubicBezTo>
                  <a:cubicBezTo>
                    <a:pt x="14015" y="7125"/>
                    <a:pt x="13772" y="7280"/>
                    <a:pt x="13529" y="7434"/>
                  </a:cubicBezTo>
                  <a:cubicBezTo>
                    <a:pt x="13618" y="7191"/>
                    <a:pt x="13706" y="6949"/>
                    <a:pt x="13794" y="6706"/>
                  </a:cubicBezTo>
                  <a:cubicBezTo>
                    <a:pt x="14037" y="5978"/>
                    <a:pt x="14302" y="5249"/>
                    <a:pt x="14545" y="4521"/>
                  </a:cubicBezTo>
                  <a:cubicBezTo>
                    <a:pt x="15074" y="3086"/>
                    <a:pt x="15648" y="1696"/>
                    <a:pt x="16156" y="262"/>
                  </a:cubicBezTo>
                  <a:cubicBezTo>
                    <a:pt x="16211" y="109"/>
                    <a:pt x="16084" y="0"/>
                    <a:pt x="159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66"/>
            <p:cNvSpPr/>
            <p:nvPr/>
          </p:nvSpPr>
          <p:spPr>
            <a:xfrm>
              <a:off x="3439475" y="5142500"/>
              <a:ext cx="760875" cy="312325"/>
            </a:xfrm>
            <a:custGeom>
              <a:avLst/>
              <a:gdLst/>
              <a:ahLst/>
              <a:cxnLst/>
              <a:rect l="l" t="t" r="r" b="b"/>
              <a:pathLst>
                <a:path w="30435" h="12493" extrusionOk="0">
                  <a:moveTo>
                    <a:pt x="18385" y="1"/>
                  </a:moveTo>
                  <a:cubicBezTo>
                    <a:pt x="18385" y="1"/>
                    <a:pt x="18517" y="3135"/>
                    <a:pt x="12691" y="5783"/>
                  </a:cubicBezTo>
                  <a:cubicBezTo>
                    <a:pt x="10749" y="6622"/>
                    <a:pt x="8696" y="7284"/>
                    <a:pt x="6600" y="7703"/>
                  </a:cubicBezTo>
                  <a:cubicBezTo>
                    <a:pt x="1722" y="8785"/>
                    <a:pt x="1" y="12492"/>
                    <a:pt x="1" y="12492"/>
                  </a:cubicBezTo>
                  <a:lnTo>
                    <a:pt x="30015" y="12492"/>
                  </a:lnTo>
                  <a:lnTo>
                    <a:pt x="30214" y="6865"/>
                  </a:lnTo>
                  <a:lnTo>
                    <a:pt x="30435" y="928"/>
                  </a:lnTo>
                  <a:lnTo>
                    <a:pt x="18385" y="1"/>
                  </a:ln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66"/>
            <p:cNvSpPr/>
            <p:nvPr/>
          </p:nvSpPr>
          <p:spPr>
            <a:xfrm>
              <a:off x="3439475" y="5287075"/>
              <a:ext cx="755350" cy="167750"/>
            </a:xfrm>
            <a:custGeom>
              <a:avLst/>
              <a:gdLst/>
              <a:ahLst/>
              <a:cxnLst/>
              <a:rect l="l" t="t" r="r" b="b"/>
              <a:pathLst>
                <a:path w="30214" h="6710" extrusionOk="0">
                  <a:moveTo>
                    <a:pt x="12691" y="0"/>
                  </a:moveTo>
                  <a:cubicBezTo>
                    <a:pt x="10749" y="839"/>
                    <a:pt x="8696" y="1501"/>
                    <a:pt x="6622" y="1920"/>
                  </a:cubicBezTo>
                  <a:cubicBezTo>
                    <a:pt x="1722" y="3002"/>
                    <a:pt x="1" y="6709"/>
                    <a:pt x="1" y="6709"/>
                  </a:cubicBezTo>
                  <a:lnTo>
                    <a:pt x="30015" y="6709"/>
                  </a:lnTo>
                  <a:lnTo>
                    <a:pt x="30214" y="1082"/>
                  </a:lnTo>
                  <a:lnTo>
                    <a:pt x="30214" y="1082"/>
                  </a:lnTo>
                  <a:cubicBezTo>
                    <a:pt x="27477" y="1920"/>
                    <a:pt x="23262" y="3796"/>
                    <a:pt x="16112" y="4436"/>
                  </a:cubicBezTo>
                  <a:cubicBezTo>
                    <a:pt x="15383" y="2847"/>
                    <a:pt x="14015" y="1280"/>
                    <a:pt x="12691"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66"/>
            <p:cNvSpPr/>
            <p:nvPr/>
          </p:nvSpPr>
          <p:spPr>
            <a:xfrm>
              <a:off x="3734100" y="2547675"/>
              <a:ext cx="551225" cy="2785750"/>
            </a:xfrm>
            <a:custGeom>
              <a:avLst/>
              <a:gdLst/>
              <a:ahLst/>
              <a:cxnLst/>
              <a:rect l="l" t="t" r="r" b="b"/>
              <a:pathLst>
                <a:path w="22049" h="111430" extrusionOk="0">
                  <a:moveTo>
                    <a:pt x="1" y="1"/>
                  </a:moveTo>
                  <a:lnTo>
                    <a:pt x="178" y="7460"/>
                  </a:lnTo>
                  <a:lnTo>
                    <a:pt x="2495" y="104875"/>
                  </a:lnTo>
                  <a:lnTo>
                    <a:pt x="22048" y="111430"/>
                  </a:lnTo>
                  <a:lnTo>
                    <a:pt x="19731" y="7460"/>
                  </a:lnTo>
                  <a:lnTo>
                    <a:pt x="19554" y="200"/>
                  </a:lnTo>
                  <a:lnTo>
                    <a:pt x="1"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66"/>
            <p:cNvSpPr/>
            <p:nvPr/>
          </p:nvSpPr>
          <p:spPr>
            <a:xfrm>
              <a:off x="3734100" y="2547675"/>
              <a:ext cx="493300" cy="186525"/>
            </a:xfrm>
            <a:custGeom>
              <a:avLst/>
              <a:gdLst/>
              <a:ahLst/>
              <a:cxnLst/>
              <a:rect l="l" t="t" r="r" b="b"/>
              <a:pathLst>
                <a:path w="19732" h="7461" extrusionOk="0">
                  <a:moveTo>
                    <a:pt x="1" y="1"/>
                  </a:moveTo>
                  <a:lnTo>
                    <a:pt x="178" y="7460"/>
                  </a:lnTo>
                  <a:lnTo>
                    <a:pt x="19731" y="7460"/>
                  </a:lnTo>
                  <a:lnTo>
                    <a:pt x="19554" y="200"/>
                  </a:lnTo>
                  <a:lnTo>
                    <a:pt x="1"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66"/>
            <p:cNvSpPr/>
            <p:nvPr/>
          </p:nvSpPr>
          <p:spPr>
            <a:xfrm>
              <a:off x="4570550" y="5142500"/>
              <a:ext cx="792850" cy="312325"/>
            </a:xfrm>
            <a:custGeom>
              <a:avLst/>
              <a:gdLst/>
              <a:ahLst/>
              <a:cxnLst/>
              <a:rect l="l" t="t" r="r" b="b"/>
              <a:pathLst>
                <a:path w="31714" h="12493" extrusionOk="0">
                  <a:moveTo>
                    <a:pt x="11940" y="1"/>
                  </a:moveTo>
                  <a:lnTo>
                    <a:pt x="0" y="928"/>
                  </a:lnTo>
                  <a:lnTo>
                    <a:pt x="883" y="6865"/>
                  </a:lnTo>
                  <a:lnTo>
                    <a:pt x="1700" y="12492"/>
                  </a:lnTo>
                  <a:lnTo>
                    <a:pt x="31714" y="12492"/>
                  </a:lnTo>
                  <a:cubicBezTo>
                    <a:pt x="31714" y="12492"/>
                    <a:pt x="29573" y="8785"/>
                    <a:pt x="24586" y="7703"/>
                  </a:cubicBezTo>
                  <a:cubicBezTo>
                    <a:pt x="22423" y="7262"/>
                    <a:pt x="20304" y="6622"/>
                    <a:pt x="18274" y="5783"/>
                  </a:cubicBezTo>
                  <a:cubicBezTo>
                    <a:pt x="12160" y="3135"/>
                    <a:pt x="11940" y="1"/>
                    <a:pt x="11940"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66"/>
            <p:cNvSpPr/>
            <p:nvPr/>
          </p:nvSpPr>
          <p:spPr>
            <a:xfrm>
              <a:off x="4592050" y="5287075"/>
              <a:ext cx="771350" cy="167750"/>
            </a:xfrm>
            <a:custGeom>
              <a:avLst/>
              <a:gdLst/>
              <a:ahLst/>
              <a:cxnLst/>
              <a:rect l="l" t="t" r="r" b="b"/>
              <a:pathLst>
                <a:path w="30854" h="6710" extrusionOk="0">
                  <a:moveTo>
                    <a:pt x="17414" y="0"/>
                  </a:moveTo>
                  <a:cubicBezTo>
                    <a:pt x="16244" y="1280"/>
                    <a:pt x="15052" y="2847"/>
                    <a:pt x="14478" y="4436"/>
                  </a:cubicBezTo>
                  <a:cubicBezTo>
                    <a:pt x="7284" y="3796"/>
                    <a:pt x="2848" y="1920"/>
                    <a:pt x="23" y="1082"/>
                  </a:cubicBezTo>
                  <a:lnTo>
                    <a:pt x="1" y="1082"/>
                  </a:lnTo>
                  <a:lnTo>
                    <a:pt x="840" y="6709"/>
                  </a:lnTo>
                  <a:lnTo>
                    <a:pt x="30854" y="6709"/>
                  </a:lnTo>
                  <a:cubicBezTo>
                    <a:pt x="30854" y="6709"/>
                    <a:pt x="28713" y="3002"/>
                    <a:pt x="23726" y="1920"/>
                  </a:cubicBezTo>
                  <a:cubicBezTo>
                    <a:pt x="21563" y="1479"/>
                    <a:pt x="19444" y="839"/>
                    <a:pt x="17414"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66"/>
            <p:cNvSpPr/>
            <p:nvPr/>
          </p:nvSpPr>
          <p:spPr>
            <a:xfrm>
              <a:off x="4257700" y="2547675"/>
              <a:ext cx="717300" cy="2785750"/>
            </a:xfrm>
            <a:custGeom>
              <a:avLst/>
              <a:gdLst/>
              <a:ahLst/>
              <a:cxnLst/>
              <a:rect l="l" t="t" r="r" b="b"/>
              <a:pathLst>
                <a:path w="28692" h="111430" extrusionOk="0">
                  <a:moveTo>
                    <a:pt x="19554" y="1"/>
                  </a:moveTo>
                  <a:lnTo>
                    <a:pt x="1" y="200"/>
                  </a:lnTo>
                  <a:lnTo>
                    <a:pt x="641" y="7460"/>
                  </a:lnTo>
                  <a:lnTo>
                    <a:pt x="9844" y="111430"/>
                  </a:lnTo>
                  <a:lnTo>
                    <a:pt x="28691" y="104875"/>
                  </a:lnTo>
                  <a:lnTo>
                    <a:pt x="20194" y="7460"/>
                  </a:lnTo>
                  <a:lnTo>
                    <a:pt x="19554" y="1"/>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66"/>
            <p:cNvSpPr/>
            <p:nvPr/>
          </p:nvSpPr>
          <p:spPr>
            <a:xfrm>
              <a:off x="4257700" y="2547675"/>
              <a:ext cx="504875" cy="186525"/>
            </a:xfrm>
            <a:custGeom>
              <a:avLst/>
              <a:gdLst/>
              <a:ahLst/>
              <a:cxnLst/>
              <a:rect l="l" t="t" r="r" b="b"/>
              <a:pathLst>
                <a:path w="20195" h="7461" extrusionOk="0">
                  <a:moveTo>
                    <a:pt x="19554" y="1"/>
                  </a:moveTo>
                  <a:lnTo>
                    <a:pt x="1" y="200"/>
                  </a:lnTo>
                  <a:lnTo>
                    <a:pt x="641" y="7460"/>
                  </a:lnTo>
                  <a:lnTo>
                    <a:pt x="20194" y="7460"/>
                  </a:lnTo>
                  <a:lnTo>
                    <a:pt x="19554" y="1"/>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66"/>
            <p:cNvSpPr/>
            <p:nvPr/>
          </p:nvSpPr>
          <p:spPr>
            <a:xfrm>
              <a:off x="3401975" y="1086600"/>
              <a:ext cx="585950" cy="820775"/>
            </a:xfrm>
            <a:custGeom>
              <a:avLst/>
              <a:gdLst/>
              <a:ahLst/>
              <a:cxnLst/>
              <a:rect l="l" t="t" r="r" b="b"/>
              <a:pathLst>
                <a:path w="23438" h="32831" extrusionOk="0">
                  <a:moveTo>
                    <a:pt x="18307" y="0"/>
                  </a:moveTo>
                  <a:cubicBezTo>
                    <a:pt x="16189" y="0"/>
                    <a:pt x="13522" y="2385"/>
                    <a:pt x="9336" y="8103"/>
                  </a:cubicBezTo>
                  <a:cubicBezTo>
                    <a:pt x="3884" y="15563"/>
                    <a:pt x="111" y="26554"/>
                    <a:pt x="111" y="26554"/>
                  </a:cubicBezTo>
                  <a:cubicBezTo>
                    <a:pt x="111" y="26554"/>
                    <a:pt x="0" y="30217"/>
                    <a:pt x="3774" y="32115"/>
                  </a:cubicBezTo>
                  <a:cubicBezTo>
                    <a:pt x="4793" y="32621"/>
                    <a:pt x="5771" y="32830"/>
                    <a:pt x="6681" y="32830"/>
                  </a:cubicBezTo>
                  <a:cubicBezTo>
                    <a:pt x="9142" y="32830"/>
                    <a:pt x="11104" y="31302"/>
                    <a:pt x="12006" y="29996"/>
                  </a:cubicBezTo>
                  <a:cubicBezTo>
                    <a:pt x="13220" y="28231"/>
                    <a:pt x="22555" y="10995"/>
                    <a:pt x="22997" y="7000"/>
                  </a:cubicBezTo>
                  <a:cubicBezTo>
                    <a:pt x="23438" y="3005"/>
                    <a:pt x="20878" y="114"/>
                    <a:pt x="18450" y="4"/>
                  </a:cubicBezTo>
                  <a:cubicBezTo>
                    <a:pt x="18403" y="1"/>
                    <a:pt x="18355" y="0"/>
                    <a:pt x="18307"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66"/>
            <p:cNvSpPr/>
            <p:nvPr/>
          </p:nvSpPr>
          <p:spPr>
            <a:xfrm>
              <a:off x="5351800" y="1130400"/>
              <a:ext cx="157325" cy="106825"/>
            </a:xfrm>
            <a:custGeom>
              <a:avLst/>
              <a:gdLst/>
              <a:ahLst/>
              <a:cxnLst/>
              <a:rect l="l" t="t" r="r" b="b"/>
              <a:pathLst>
                <a:path w="6293" h="4273" extrusionOk="0">
                  <a:moveTo>
                    <a:pt x="5375" y="1"/>
                  </a:moveTo>
                  <a:cubicBezTo>
                    <a:pt x="4175" y="1"/>
                    <a:pt x="47" y="2931"/>
                    <a:pt x="47" y="2931"/>
                  </a:cubicBezTo>
                  <a:cubicBezTo>
                    <a:pt x="0" y="4014"/>
                    <a:pt x="466" y="4273"/>
                    <a:pt x="921" y="4273"/>
                  </a:cubicBezTo>
                  <a:cubicBezTo>
                    <a:pt x="1338" y="4273"/>
                    <a:pt x="1746" y="4056"/>
                    <a:pt x="1746" y="4056"/>
                  </a:cubicBezTo>
                  <a:cubicBezTo>
                    <a:pt x="1746" y="4056"/>
                    <a:pt x="4438" y="2776"/>
                    <a:pt x="5211" y="1915"/>
                  </a:cubicBezTo>
                  <a:cubicBezTo>
                    <a:pt x="5961" y="1055"/>
                    <a:pt x="6292" y="724"/>
                    <a:pt x="5630" y="84"/>
                  </a:cubicBezTo>
                  <a:cubicBezTo>
                    <a:pt x="5575" y="27"/>
                    <a:pt x="5488" y="1"/>
                    <a:pt x="5375"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66"/>
            <p:cNvSpPr/>
            <p:nvPr/>
          </p:nvSpPr>
          <p:spPr>
            <a:xfrm>
              <a:off x="5525750" y="1063900"/>
              <a:ext cx="78275" cy="169675"/>
            </a:xfrm>
            <a:custGeom>
              <a:avLst/>
              <a:gdLst/>
              <a:ahLst/>
              <a:cxnLst/>
              <a:rect l="l" t="t" r="r" b="b"/>
              <a:pathLst>
                <a:path w="3131" h="6787" extrusionOk="0">
                  <a:moveTo>
                    <a:pt x="2318" y="1"/>
                  </a:moveTo>
                  <a:cubicBezTo>
                    <a:pt x="2057" y="1"/>
                    <a:pt x="1674" y="159"/>
                    <a:pt x="1519" y="360"/>
                  </a:cubicBezTo>
                  <a:cubicBezTo>
                    <a:pt x="1298" y="647"/>
                    <a:pt x="1188" y="1795"/>
                    <a:pt x="1387" y="3141"/>
                  </a:cubicBezTo>
                  <a:cubicBezTo>
                    <a:pt x="1276" y="3538"/>
                    <a:pt x="129" y="5061"/>
                    <a:pt x="40" y="6032"/>
                  </a:cubicBezTo>
                  <a:cubicBezTo>
                    <a:pt x="1" y="6597"/>
                    <a:pt x="197" y="6787"/>
                    <a:pt x="562" y="6787"/>
                  </a:cubicBezTo>
                  <a:cubicBezTo>
                    <a:pt x="810" y="6787"/>
                    <a:pt x="1136" y="6700"/>
                    <a:pt x="1519" y="6584"/>
                  </a:cubicBezTo>
                  <a:cubicBezTo>
                    <a:pt x="2490" y="6275"/>
                    <a:pt x="2887" y="4333"/>
                    <a:pt x="3020" y="3317"/>
                  </a:cubicBezTo>
                  <a:cubicBezTo>
                    <a:pt x="3130" y="2324"/>
                    <a:pt x="2711" y="316"/>
                    <a:pt x="2556" y="95"/>
                  </a:cubicBezTo>
                  <a:cubicBezTo>
                    <a:pt x="2517" y="30"/>
                    <a:pt x="2428" y="1"/>
                    <a:pt x="2318"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66"/>
            <p:cNvSpPr/>
            <p:nvPr/>
          </p:nvSpPr>
          <p:spPr>
            <a:xfrm>
              <a:off x="5196775" y="1089475"/>
              <a:ext cx="458050" cy="327725"/>
            </a:xfrm>
            <a:custGeom>
              <a:avLst/>
              <a:gdLst/>
              <a:ahLst/>
              <a:cxnLst/>
              <a:rect l="l" t="t" r="r" b="b"/>
              <a:pathLst>
                <a:path w="18322" h="13109" extrusionOk="0">
                  <a:moveTo>
                    <a:pt x="17346" y="0"/>
                  </a:moveTo>
                  <a:cubicBezTo>
                    <a:pt x="17233" y="0"/>
                    <a:pt x="17115" y="14"/>
                    <a:pt x="16993" y="43"/>
                  </a:cubicBezTo>
                  <a:cubicBezTo>
                    <a:pt x="16287" y="198"/>
                    <a:pt x="14522" y="4568"/>
                    <a:pt x="14522" y="4568"/>
                  </a:cubicBezTo>
                  <a:cubicBezTo>
                    <a:pt x="14522" y="4568"/>
                    <a:pt x="11275" y="4411"/>
                    <a:pt x="8718" y="4411"/>
                  </a:cubicBezTo>
                  <a:cubicBezTo>
                    <a:pt x="7440" y="4411"/>
                    <a:pt x="6334" y="4450"/>
                    <a:pt x="5893" y="4568"/>
                  </a:cubicBezTo>
                  <a:cubicBezTo>
                    <a:pt x="4546" y="4899"/>
                    <a:pt x="0" y="9445"/>
                    <a:pt x="0" y="9445"/>
                  </a:cubicBezTo>
                  <a:lnTo>
                    <a:pt x="4436" y="13109"/>
                  </a:lnTo>
                  <a:lnTo>
                    <a:pt x="9004" y="8275"/>
                  </a:lnTo>
                  <a:cubicBezTo>
                    <a:pt x="9004" y="8275"/>
                    <a:pt x="9964" y="8325"/>
                    <a:pt x="11093" y="8325"/>
                  </a:cubicBezTo>
                  <a:cubicBezTo>
                    <a:pt x="12221" y="8325"/>
                    <a:pt x="13518" y="8275"/>
                    <a:pt x="14191" y="8077"/>
                  </a:cubicBezTo>
                  <a:cubicBezTo>
                    <a:pt x="15515" y="7679"/>
                    <a:pt x="18119" y="1147"/>
                    <a:pt x="18229" y="705"/>
                  </a:cubicBezTo>
                  <a:cubicBezTo>
                    <a:pt x="18321" y="338"/>
                    <a:pt x="17908" y="0"/>
                    <a:pt x="17346" y="0"/>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66"/>
            <p:cNvSpPr/>
            <p:nvPr/>
          </p:nvSpPr>
          <p:spPr>
            <a:xfrm>
              <a:off x="4420125" y="1093700"/>
              <a:ext cx="974725" cy="754850"/>
            </a:xfrm>
            <a:custGeom>
              <a:avLst/>
              <a:gdLst/>
              <a:ahLst/>
              <a:cxnLst/>
              <a:rect l="l" t="t" r="r" b="b"/>
              <a:pathLst>
                <a:path w="38989" h="30194" extrusionOk="0">
                  <a:moveTo>
                    <a:pt x="6588" y="0"/>
                  </a:moveTo>
                  <a:cubicBezTo>
                    <a:pt x="3456" y="0"/>
                    <a:pt x="1" y="3830"/>
                    <a:pt x="897" y="7157"/>
                  </a:cubicBezTo>
                  <a:cubicBezTo>
                    <a:pt x="2157" y="11750"/>
                    <a:pt x="17248" y="30194"/>
                    <a:pt x="22919" y="30194"/>
                  </a:cubicBezTo>
                  <a:cubicBezTo>
                    <a:pt x="23108" y="30194"/>
                    <a:pt x="23285" y="30174"/>
                    <a:pt x="23452" y="30132"/>
                  </a:cubicBezTo>
                  <a:cubicBezTo>
                    <a:pt x="28638" y="28830"/>
                    <a:pt x="38989" y="12432"/>
                    <a:pt x="38989" y="12432"/>
                  </a:cubicBezTo>
                  <a:lnTo>
                    <a:pt x="32633" y="5966"/>
                  </a:lnTo>
                  <a:lnTo>
                    <a:pt x="23121" y="16206"/>
                  </a:lnTo>
                  <a:cubicBezTo>
                    <a:pt x="23121" y="16206"/>
                    <a:pt x="10939" y="1110"/>
                    <a:pt x="7584" y="139"/>
                  </a:cubicBezTo>
                  <a:cubicBezTo>
                    <a:pt x="7260" y="45"/>
                    <a:pt x="6926" y="0"/>
                    <a:pt x="6588"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66"/>
            <p:cNvSpPr/>
            <p:nvPr/>
          </p:nvSpPr>
          <p:spPr>
            <a:xfrm>
              <a:off x="3670650" y="1042000"/>
              <a:ext cx="1140475" cy="1548750"/>
            </a:xfrm>
            <a:custGeom>
              <a:avLst/>
              <a:gdLst/>
              <a:ahLst/>
              <a:cxnLst/>
              <a:rect l="l" t="t" r="r" b="b"/>
              <a:pathLst>
                <a:path w="45619" h="61950" extrusionOk="0">
                  <a:moveTo>
                    <a:pt x="13927" y="0"/>
                  </a:moveTo>
                  <a:cubicBezTo>
                    <a:pt x="13927" y="0"/>
                    <a:pt x="13243" y="111"/>
                    <a:pt x="12227" y="287"/>
                  </a:cubicBezTo>
                  <a:cubicBezTo>
                    <a:pt x="9822" y="751"/>
                    <a:pt x="5562" y="1722"/>
                    <a:pt x="4503" y="3178"/>
                  </a:cubicBezTo>
                  <a:cubicBezTo>
                    <a:pt x="3002" y="5231"/>
                    <a:pt x="7725" y="28735"/>
                    <a:pt x="7725" y="28735"/>
                  </a:cubicBezTo>
                  <a:cubicBezTo>
                    <a:pt x="7725" y="28735"/>
                    <a:pt x="1" y="54225"/>
                    <a:pt x="1060" y="61949"/>
                  </a:cubicBezTo>
                  <a:lnTo>
                    <a:pt x="45552" y="61949"/>
                  </a:lnTo>
                  <a:cubicBezTo>
                    <a:pt x="45618" y="60493"/>
                    <a:pt x="45508" y="59014"/>
                    <a:pt x="45287" y="57558"/>
                  </a:cubicBezTo>
                  <a:cubicBezTo>
                    <a:pt x="44890" y="55284"/>
                    <a:pt x="38380" y="34230"/>
                    <a:pt x="37056" y="30721"/>
                  </a:cubicBezTo>
                  <a:cubicBezTo>
                    <a:pt x="38954" y="21055"/>
                    <a:pt x="39505" y="5827"/>
                    <a:pt x="39174" y="4061"/>
                  </a:cubicBezTo>
                  <a:cubicBezTo>
                    <a:pt x="38843" y="2273"/>
                    <a:pt x="35400" y="1391"/>
                    <a:pt x="33789" y="1060"/>
                  </a:cubicBezTo>
                  <a:cubicBezTo>
                    <a:pt x="32995" y="905"/>
                    <a:pt x="31847" y="729"/>
                    <a:pt x="30876" y="596"/>
                  </a:cubicBezTo>
                  <a:cubicBezTo>
                    <a:pt x="29817" y="442"/>
                    <a:pt x="28956" y="331"/>
                    <a:pt x="28956" y="331"/>
                  </a:cubicBezTo>
                  <a:lnTo>
                    <a:pt x="13927" y="0"/>
                  </a:lnTo>
                  <a:close/>
                </a:path>
              </a:pathLst>
            </a:custGeom>
            <a:solidFill>
              <a:srgbClr val="62C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66"/>
            <p:cNvSpPr/>
            <p:nvPr/>
          </p:nvSpPr>
          <p:spPr>
            <a:xfrm>
              <a:off x="4386825" y="2190725"/>
              <a:ext cx="231750" cy="265775"/>
            </a:xfrm>
            <a:custGeom>
              <a:avLst/>
              <a:gdLst/>
              <a:ahLst/>
              <a:cxnLst/>
              <a:rect l="l" t="t" r="r" b="b"/>
              <a:pathLst>
                <a:path w="9270" h="10631" extrusionOk="0">
                  <a:moveTo>
                    <a:pt x="0" y="0"/>
                  </a:moveTo>
                  <a:lnTo>
                    <a:pt x="0" y="7415"/>
                  </a:lnTo>
                  <a:cubicBezTo>
                    <a:pt x="0" y="7415"/>
                    <a:pt x="221" y="9578"/>
                    <a:pt x="3090" y="10395"/>
                  </a:cubicBezTo>
                  <a:cubicBezTo>
                    <a:pt x="3668" y="10558"/>
                    <a:pt x="4238" y="10630"/>
                    <a:pt x="4783" y="10630"/>
                  </a:cubicBezTo>
                  <a:cubicBezTo>
                    <a:pt x="6962" y="10630"/>
                    <a:pt x="8731" y="9472"/>
                    <a:pt x="8960" y="8342"/>
                  </a:cubicBezTo>
                  <a:cubicBezTo>
                    <a:pt x="9269" y="6797"/>
                    <a:pt x="9093" y="353"/>
                    <a:pt x="9071" y="199"/>
                  </a:cubicBezTo>
                  <a:lnTo>
                    <a:pt x="0"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66"/>
            <p:cNvSpPr/>
            <p:nvPr/>
          </p:nvSpPr>
          <p:spPr>
            <a:xfrm>
              <a:off x="3851075" y="2190725"/>
              <a:ext cx="231750" cy="265775"/>
            </a:xfrm>
            <a:custGeom>
              <a:avLst/>
              <a:gdLst/>
              <a:ahLst/>
              <a:cxnLst/>
              <a:rect l="l" t="t" r="r" b="b"/>
              <a:pathLst>
                <a:path w="9270" h="10631" extrusionOk="0">
                  <a:moveTo>
                    <a:pt x="1" y="0"/>
                  </a:moveTo>
                  <a:lnTo>
                    <a:pt x="1" y="7415"/>
                  </a:lnTo>
                  <a:cubicBezTo>
                    <a:pt x="1" y="7415"/>
                    <a:pt x="199" y="9578"/>
                    <a:pt x="3090" y="10395"/>
                  </a:cubicBezTo>
                  <a:cubicBezTo>
                    <a:pt x="3664" y="10558"/>
                    <a:pt x="4232" y="10630"/>
                    <a:pt x="4775" y="10630"/>
                  </a:cubicBezTo>
                  <a:cubicBezTo>
                    <a:pt x="6948" y="10630"/>
                    <a:pt x="8731" y="9472"/>
                    <a:pt x="8961" y="8342"/>
                  </a:cubicBezTo>
                  <a:cubicBezTo>
                    <a:pt x="9270" y="6797"/>
                    <a:pt x="9071" y="353"/>
                    <a:pt x="9049" y="199"/>
                  </a:cubicBezTo>
                  <a:lnTo>
                    <a:pt x="1"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66"/>
            <p:cNvSpPr/>
            <p:nvPr/>
          </p:nvSpPr>
          <p:spPr>
            <a:xfrm>
              <a:off x="3976325" y="1042000"/>
              <a:ext cx="466250" cy="295200"/>
            </a:xfrm>
            <a:custGeom>
              <a:avLst/>
              <a:gdLst/>
              <a:ahLst/>
              <a:cxnLst/>
              <a:rect l="l" t="t" r="r" b="b"/>
              <a:pathLst>
                <a:path w="18650" h="11808" extrusionOk="0">
                  <a:moveTo>
                    <a:pt x="1700" y="0"/>
                  </a:moveTo>
                  <a:cubicBezTo>
                    <a:pt x="1700" y="0"/>
                    <a:pt x="1016" y="111"/>
                    <a:pt x="0" y="287"/>
                  </a:cubicBezTo>
                  <a:cubicBezTo>
                    <a:pt x="376" y="2891"/>
                    <a:pt x="4260" y="10638"/>
                    <a:pt x="9358" y="11807"/>
                  </a:cubicBezTo>
                  <a:cubicBezTo>
                    <a:pt x="15008" y="9556"/>
                    <a:pt x="18208" y="4414"/>
                    <a:pt x="18649" y="596"/>
                  </a:cubicBezTo>
                  <a:cubicBezTo>
                    <a:pt x="17590" y="442"/>
                    <a:pt x="16707" y="331"/>
                    <a:pt x="16707" y="331"/>
                  </a:cubicBezTo>
                  <a:lnTo>
                    <a:pt x="1700" y="0"/>
                  </a:ln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66"/>
            <p:cNvSpPr/>
            <p:nvPr/>
          </p:nvSpPr>
          <p:spPr>
            <a:xfrm>
              <a:off x="3718675" y="2228775"/>
              <a:ext cx="232300" cy="231725"/>
            </a:xfrm>
            <a:custGeom>
              <a:avLst/>
              <a:gdLst/>
              <a:ahLst/>
              <a:cxnLst/>
              <a:rect l="l" t="t" r="r" b="b"/>
              <a:pathLst>
                <a:path w="9292" h="9269" extrusionOk="0">
                  <a:moveTo>
                    <a:pt x="5915" y="1"/>
                  </a:moveTo>
                  <a:lnTo>
                    <a:pt x="0" y="3995"/>
                  </a:lnTo>
                  <a:cubicBezTo>
                    <a:pt x="0" y="3995"/>
                    <a:pt x="2626" y="8122"/>
                    <a:pt x="4105" y="8917"/>
                  </a:cubicBezTo>
                  <a:cubicBezTo>
                    <a:pt x="4574" y="9180"/>
                    <a:pt x="5106" y="9269"/>
                    <a:pt x="5613" y="9269"/>
                  </a:cubicBezTo>
                  <a:cubicBezTo>
                    <a:pt x="6682" y="9269"/>
                    <a:pt x="7636" y="8873"/>
                    <a:pt x="7636" y="8873"/>
                  </a:cubicBezTo>
                  <a:lnTo>
                    <a:pt x="9291" y="7372"/>
                  </a:lnTo>
                  <a:cubicBezTo>
                    <a:pt x="9291" y="7372"/>
                    <a:pt x="7393" y="1722"/>
                    <a:pt x="5915"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66"/>
            <p:cNvSpPr/>
            <p:nvPr/>
          </p:nvSpPr>
          <p:spPr>
            <a:xfrm>
              <a:off x="3397550" y="1657575"/>
              <a:ext cx="523625" cy="762700"/>
            </a:xfrm>
            <a:custGeom>
              <a:avLst/>
              <a:gdLst/>
              <a:ahLst/>
              <a:cxnLst/>
              <a:rect l="l" t="t" r="r" b="b"/>
              <a:pathLst>
                <a:path w="20945" h="30508" extrusionOk="0">
                  <a:moveTo>
                    <a:pt x="4870" y="0"/>
                  </a:moveTo>
                  <a:cubicBezTo>
                    <a:pt x="3945" y="0"/>
                    <a:pt x="3028" y="213"/>
                    <a:pt x="2208" y="691"/>
                  </a:cubicBezTo>
                  <a:cubicBezTo>
                    <a:pt x="1" y="1971"/>
                    <a:pt x="45" y="5590"/>
                    <a:pt x="707" y="7819"/>
                  </a:cubicBezTo>
                  <a:cubicBezTo>
                    <a:pt x="2053" y="13712"/>
                    <a:pt x="3510" y="17707"/>
                    <a:pt x="6489" y="22452"/>
                  </a:cubicBezTo>
                  <a:cubicBezTo>
                    <a:pt x="6884" y="23088"/>
                    <a:pt x="11554" y="30508"/>
                    <a:pt x="11739" y="30508"/>
                  </a:cubicBezTo>
                  <a:cubicBezTo>
                    <a:pt x="11740" y="30508"/>
                    <a:pt x="11741" y="30507"/>
                    <a:pt x="11742" y="30507"/>
                  </a:cubicBezTo>
                  <a:lnTo>
                    <a:pt x="20944" y="24173"/>
                  </a:lnTo>
                  <a:cubicBezTo>
                    <a:pt x="19841" y="21370"/>
                    <a:pt x="14589" y="10313"/>
                    <a:pt x="13331" y="7665"/>
                  </a:cubicBezTo>
                  <a:cubicBezTo>
                    <a:pt x="12271" y="5480"/>
                    <a:pt x="11168" y="3229"/>
                    <a:pt x="9314" y="1662"/>
                  </a:cubicBezTo>
                  <a:cubicBezTo>
                    <a:pt x="9115" y="1486"/>
                    <a:pt x="8895" y="1331"/>
                    <a:pt x="8674" y="1177"/>
                  </a:cubicBezTo>
                  <a:cubicBezTo>
                    <a:pt x="7565" y="446"/>
                    <a:pt x="6208" y="0"/>
                    <a:pt x="4870" y="0"/>
                  </a:cubicBezTo>
                  <a:close/>
                </a:path>
              </a:pathLst>
            </a:custGeom>
            <a:solidFill>
              <a:srgbClr val="4AA2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66"/>
            <p:cNvSpPr/>
            <p:nvPr/>
          </p:nvSpPr>
          <p:spPr>
            <a:xfrm>
              <a:off x="3982400" y="2327050"/>
              <a:ext cx="158375" cy="142450"/>
            </a:xfrm>
            <a:custGeom>
              <a:avLst/>
              <a:gdLst/>
              <a:ahLst/>
              <a:cxnLst/>
              <a:rect l="l" t="t" r="r" b="b"/>
              <a:pathLst>
                <a:path w="6335" h="5698" extrusionOk="0">
                  <a:moveTo>
                    <a:pt x="2731" y="0"/>
                  </a:moveTo>
                  <a:cubicBezTo>
                    <a:pt x="1626" y="0"/>
                    <a:pt x="186" y="448"/>
                    <a:pt x="0" y="572"/>
                  </a:cubicBezTo>
                  <a:cubicBezTo>
                    <a:pt x="0" y="572"/>
                    <a:pt x="2671" y="4059"/>
                    <a:pt x="3421" y="4898"/>
                  </a:cubicBezTo>
                  <a:cubicBezTo>
                    <a:pt x="3877" y="5407"/>
                    <a:pt x="4676" y="5697"/>
                    <a:pt x="5287" y="5697"/>
                  </a:cubicBezTo>
                  <a:cubicBezTo>
                    <a:pt x="5680" y="5697"/>
                    <a:pt x="5996" y="5577"/>
                    <a:pt x="6091" y="5317"/>
                  </a:cubicBezTo>
                  <a:cubicBezTo>
                    <a:pt x="6334" y="4655"/>
                    <a:pt x="4767" y="3728"/>
                    <a:pt x="4767" y="3728"/>
                  </a:cubicBezTo>
                  <a:cubicBezTo>
                    <a:pt x="4767" y="3728"/>
                    <a:pt x="4591" y="1058"/>
                    <a:pt x="3840" y="307"/>
                  </a:cubicBezTo>
                  <a:cubicBezTo>
                    <a:pt x="3615" y="82"/>
                    <a:pt x="3204" y="0"/>
                    <a:pt x="2731"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66"/>
            <p:cNvSpPr/>
            <p:nvPr/>
          </p:nvSpPr>
          <p:spPr>
            <a:xfrm>
              <a:off x="3810550" y="2318975"/>
              <a:ext cx="287175" cy="217825"/>
            </a:xfrm>
            <a:custGeom>
              <a:avLst/>
              <a:gdLst/>
              <a:ahLst/>
              <a:cxnLst/>
              <a:rect l="l" t="t" r="r" b="b"/>
              <a:pathLst>
                <a:path w="11487" h="8713" extrusionOk="0">
                  <a:moveTo>
                    <a:pt x="7529" y="1"/>
                  </a:moveTo>
                  <a:cubicBezTo>
                    <a:pt x="5651" y="1"/>
                    <a:pt x="0" y="3575"/>
                    <a:pt x="165" y="4338"/>
                  </a:cubicBezTo>
                  <a:cubicBezTo>
                    <a:pt x="320" y="5132"/>
                    <a:pt x="3144" y="8421"/>
                    <a:pt x="3696" y="8597"/>
                  </a:cubicBezTo>
                  <a:cubicBezTo>
                    <a:pt x="3909" y="8672"/>
                    <a:pt x="4122" y="8712"/>
                    <a:pt x="4335" y="8712"/>
                  </a:cubicBezTo>
                  <a:cubicBezTo>
                    <a:pt x="4497" y="8712"/>
                    <a:pt x="4660" y="8689"/>
                    <a:pt x="4822" y="8641"/>
                  </a:cubicBezTo>
                  <a:cubicBezTo>
                    <a:pt x="5109" y="8553"/>
                    <a:pt x="5396" y="8399"/>
                    <a:pt x="5638" y="8222"/>
                  </a:cubicBezTo>
                  <a:cubicBezTo>
                    <a:pt x="5938" y="8402"/>
                    <a:pt x="6215" y="8518"/>
                    <a:pt x="6504" y="8518"/>
                  </a:cubicBezTo>
                  <a:cubicBezTo>
                    <a:pt x="6854" y="8518"/>
                    <a:pt x="7222" y="8348"/>
                    <a:pt x="7669" y="7913"/>
                  </a:cubicBezTo>
                  <a:cubicBezTo>
                    <a:pt x="7867" y="8068"/>
                    <a:pt x="8088" y="8200"/>
                    <a:pt x="8331" y="8288"/>
                  </a:cubicBezTo>
                  <a:cubicBezTo>
                    <a:pt x="8472" y="8335"/>
                    <a:pt x="8601" y="8356"/>
                    <a:pt x="8718" y="8356"/>
                  </a:cubicBezTo>
                  <a:cubicBezTo>
                    <a:pt x="9478" y="8356"/>
                    <a:pt x="9743" y="7494"/>
                    <a:pt x="9743" y="7494"/>
                  </a:cubicBezTo>
                  <a:cubicBezTo>
                    <a:pt x="9826" y="7503"/>
                    <a:pt x="9908" y="7508"/>
                    <a:pt x="9988" y="7508"/>
                  </a:cubicBezTo>
                  <a:cubicBezTo>
                    <a:pt x="10103" y="7508"/>
                    <a:pt x="10214" y="7498"/>
                    <a:pt x="10317" y="7472"/>
                  </a:cubicBezTo>
                  <a:cubicBezTo>
                    <a:pt x="10825" y="7383"/>
                    <a:pt x="11487" y="7097"/>
                    <a:pt x="11376" y="6148"/>
                  </a:cubicBezTo>
                  <a:cubicBezTo>
                    <a:pt x="11222" y="4625"/>
                    <a:pt x="8949" y="476"/>
                    <a:pt x="7867" y="56"/>
                  </a:cubicBezTo>
                  <a:cubicBezTo>
                    <a:pt x="7776" y="19"/>
                    <a:pt x="7662" y="1"/>
                    <a:pt x="7529" y="1"/>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66"/>
            <p:cNvSpPr/>
            <p:nvPr/>
          </p:nvSpPr>
          <p:spPr>
            <a:xfrm>
              <a:off x="3968050" y="2363950"/>
              <a:ext cx="100450" cy="142750"/>
            </a:xfrm>
            <a:custGeom>
              <a:avLst/>
              <a:gdLst/>
              <a:ahLst/>
              <a:cxnLst/>
              <a:rect l="l" t="t" r="r" b="b"/>
              <a:pathLst>
                <a:path w="4018" h="5710" extrusionOk="0">
                  <a:moveTo>
                    <a:pt x="0" y="1"/>
                  </a:moveTo>
                  <a:lnTo>
                    <a:pt x="0" y="1"/>
                  </a:lnTo>
                  <a:cubicBezTo>
                    <a:pt x="67" y="89"/>
                    <a:pt x="2340" y="3024"/>
                    <a:pt x="2715" y="3731"/>
                  </a:cubicBezTo>
                  <a:cubicBezTo>
                    <a:pt x="3090" y="4437"/>
                    <a:pt x="3487" y="5298"/>
                    <a:pt x="3443" y="5695"/>
                  </a:cubicBezTo>
                  <a:cubicBezTo>
                    <a:pt x="3526" y="5704"/>
                    <a:pt x="3608" y="5709"/>
                    <a:pt x="3688" y="5709"/>
                  </a:cubicBezTo>
                  <a:cubicBezTo>
                    <a:pt x="3803" y="5709"/>
                    <a:pt x="3914" y="5699"/>
                    <a:pt x="4017" y="5673"/>
                  </a:cubicBezTo>
                  <a:cubicBezTo>
                    <a:pt x="3951" y="4393"/>
                    <a:pt x="3443" y="3157"/>
                    <a:pt x="2583" y="2186"/>
                  </a:cubicBezTo>
                  <a:cubicBezTo>
                    <a:pt x="1920" y="1502"/>
                    <a:pt x="67" y="45"/>
                    <a:pt x="0"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66"/>
            <p:cNvSpPr/>
            <p:nvPr/>
          </p:nvSpPr>
          <p:spPr>
            <a:xfrm>
              <a:off x="3927225" y="2409200"/>
              <a:ext cx="91600" cy="117000"/>
            </a:xfrm>
            <a:custGeom>
              <a:avLst/>
              <a:gdLst/>
              <a:ahLst/>
              <a:cxnLst/>
              <a:rect l="l" t="t" r="r" b="b"/>
              <a:pathLst>
                <a:path w="3664" h="4680" extrusionOk="0">
                  <a:moveTo>
                    <a:pt x="0" y="1"/>
                  </a:moveTo>
                  <a:lnTo>
                    <a:pt x="3002" y="4304"/>
                  </a:lnTo>
                  <a:cubicBezTo>
                    <a:pt x="3200" y="4459"/>
                    <a:pt x="3421" y="4591"/>
                    <a:pt x="3664" y="4679"/>
                  </a:cubicBezTo>
                  <a:cubicBezTo>
                    <a:pt x="3509" y="4061"/>
                    <a:pt x="3289" y="3465"/>
                    <a:pt x="3002" y="2892"/>
                  </a:cubicBezTo>
                  <a:cubicBezTo>
                    <a:pt x="2362" y="1656"/>
                    <a:pt x="66" y="67"/>
                    <a:pt x="0"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66"/>
            <p:cNvSpPr/>
            <p:nvPr/>
          </p:nvSpPr>
          <p:spPr>
            <a:xfrm>
              <a:off x="3886400" y="2457200"/>
              <a:ext cx="65125" cy="77825"/>
            </a:xfrm>
            <a:custGeom>
              <a:avLst/>
              <a:gdLst/>
              <a:ahLst/>
              <a:cxnLst/>
              <a:rect l="l" t="t" r="r" b="b"/>
              <a:pathLst>
                <a:path w="2605" h="3113" extrusionOk="0">
                  <a:moveTo>
                    <a:pt x="0" y="1"/>
                  </a:moveTo>
                  <a:lnTo>
                    <a:pt x="0" y="1"/>
                  </a:lnTo>
                  <a:cubicBezTo>
                    <a:pt x="0" y="1"/>
                    <a:pt x="905" y="2075"/>
                    <a:pt x="1788" y="3112"/>
                  </a:cubicBezTo>
                  <a:cubicBezTo>
                    <a:pt x="2075" y="3024"/>
                    <a:pt x="2362" y="2870"/>
                    <a:pt x="2604" y="2693"/>
                  </a:cubicBezTo>
                  <a:lnTo>
                    <a:pt x="0" y="1"/>
                  </a:ln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66"/>
            <p:cNvSpPr/>
            <p:nvPr/>
          </p:nvSpPr>
          <p:spPr>
            <a:xfrm>
              <a:off x="3796450" y="238100"/>
              <a:ext cx="850250" cy="748000"/>
            </a:xfrm>
            <a:custGeom>
              <a:avLst/>
              <a:gdLst/>
              <a:ahLst/>
              <a:cxnLst/>
              <a:rect l="l" t="t" r="r" b="b"/>
              <a:pathLst>
                <a:path w="34010" h="29920" extrusionOk="0">
                  <a:moveTo>
                    <a:pt x="23773" y="0"/>
                  </a:moveTo>
                  <a:cubicBezTo>
                    <a:pt x="23131" y="0"/>
                    <a:pt x="22484" y="130"/>
                    <a:pt x="21872" y="398"/>
                  </a:cubicBezTo>
                  <a:cubicBezTo>
                    <a:pt x="21077" y="773"/>
                    <a:pt x="20746" y="1480"/>
                    <a:pt x="20062" y="2053"/>
                  </a:cubicBezTo>
                  <a:cubicBezTo>
                    <a:pt x="19007" y="1106"/>
                    <a:pt x="17667" y="603"/>
                    <a:pt x="16298" y="603"/>
                  </a:cubicBezTo>
                  <a:cubicBezTo>
                    <a:pt x="15690" y="603"/>
                    <a:pt x="15076" y="702"/>
                    <a:pt x="14478" y="906"/>
                  </a:cubicBezTo>
                  <a:cubicBezTo>
                    <a:pt x="12558" y="1568"/>
                    <a:pt x="11168" y="3223"/>
                    <a:pt x="10815" y="5231"/>
                  </a:cubicBezTo>
                  <a:cubicBezTo>
                    <a:pt x="10127" y="4518"/>
                    <a:pt x="9134" y="4160"/>
                    <a:pt x="8138" y="4160"/>
                  </a:cubicBezTo>
                  <a:cubicBezTo>
                    <a:pt x="7376" y="4160"/>
                    <a:pt x="6613" y="4369"/>
                    <a:pt x="5982" y="4790"/>
                  </a:cubicBezTo>
                  <a:cubicBezTo>
                    <a:pt x="4481" y="5827"/>
                    <a:pt x="3686" y="7615"/>
                    <a:pt x="3929" y="9425"/>
                  </a:cubicBezTo>
                  <a:cubicBezTo>
                    <a:pt x="2362" y="9623"/>
                    <a:pt x="1082" y="10749"/>
                    <a:pt x="685" y="12294"/>
                  </a:cubicBezTo>
                  <a:cubicBezTo>
                    <a:pt x="332" y="13772"/>
                    <a:pt x="1126" y="15538"/>
                    <a:pt x="2428" y="16355"/>
                  </a:cubicBezTo>
                  <a:cubicBezTo>
                    <a:pt x="994" y="17392"/>
                    <a:pt x="1" y="20018"/>
                    <a:pt x="1082" y="21629"/>
                  </a:cubicBezTo>
                  <a:cubicBezTo>
                    <a:pt x="2029" y="23069"/>
                    <a:pt x="4332" y="23662"/>
                    <a:pt x="6055" y="23662"/>
                  </a:cubicBezTo>
                  <a:cubicBezTo>
                    <a:pt x="6261" y="23662"/>
                    <a:pt x="6458" y="23654"/>
                    <a:pt x="6644" y="23637"/>
                  </a:cubicBezTo>
                  <a:lnTo>
                    <a:pt x="6644" y="23637"/>
                  </a:lnTo>
                  <a:cubicBezTo>
                    <a:pt x="6224" y="25447"/>
                    <a:pt x="7637" y="26970"/>
                    <a:pt x="9380" y="27301"/>
                  </a:cubicBezTo>
                  <a:cubicBezTo>
                    <a:pt x="9586" y="27335"/>
                    <a:pt x="9793" y="27352"/>
                    <a:pt x="10000" y="27352"/>
                  </a:cubicBezTo>
                  <a:cubicBezTo>
                    <a:pt x="10858" y="27352"/>
                    <a:pt x="11706" y="27062"/>
                    <a:pt x="12382" y="26529"/>
                  </a:cubicBezTo>
                  <a:cubicBezTo>
                    <a:pt x="12470" y="26705"/>
                    <a:pt x="12580" y="26860"/>
                    <a:pt x="12691" y="27036"/>
                  </a:cubicBezTo>
                  <a:cubicBezTo>
                    <a:pt x="13562" y="28271"/>
                    <a:pt x="14670" y="28947"/>
                    <a:pt x="15889" y="28947"/>
                  </a:cubicBezTo>
                  <a:cubicBezTo>
                    <a:pt x="16740" y="28947"/>
                    <a:pt x="17645" y="28618"/>
                    <a:pt x="18561" y="27919"/>
                  </a:cubicBezTo>
                  <a:cubicBezTo>
                    <a:pt x="19152" y="29158"/>
                    <a:pt x="20385" y="29919"/>
                    <a:pt x="21705" y="29919"/>
                  </a:cubicBezTo>
                  <a:cubicBezTo>
                    <a:pt x="21913" y="29919"/>
                    <a:pt x="22124" y="29900"/>
                    <a:pt x="22335" y="29861"/>
                  </a:cubicBezTo>
                  <a:cubicBezTo>
                    <a:pt x="23836" y="29574"/>
                    <a:pt x="25337" y="28603"/>
                    <a:pt x="25381" y="27080"/>
                  </a:cubicBezTo>
                  <a:cubicBezTo>
                    <a:pt x="25875" y="27282"/>
                    <a:pt x="26392" y="27379"/>
                    <a:pt x="26902" y="27379"/>
                  </a:cubicBezTo>
                  <a:cubicBezTo>
                    <a:pt x="28237" y="27379"/>
                    <a:pt x="29530" y="26717"/>
                    <a:pt x="30280" y="25535"/>
                  </a:cubicBezTo>
                  <a:cubicBezTo>
                    <a:pt x="31273" y="23946"/>
                    <a:pt x="31052" y="21673"/>
                    <a:pt x="29596" y="20482"/>
                  </a:cubicBezTo>
                  <a:lnTo>
                    <a:pt x="29596" y="20482"/>
                  </a:lnTo>
                  <a:cubicBezTo>
                    <a:pt x="29691" y="20489"/>
                    <a:pt x="29786" y="20492"/>
                    <a:pt x="29881" y="20492"/>
                  </a:cubicBezTo>
                  <a:cubicBezTo>
                    <a:pt x="31553" y="20492"/>
                    <a:pt x="33023" y="19398"/>
                    <a:pt x="33524" y="17789"/>
                  </a:cubicBezTo>
                  <a:cubicBezTo>
                    <a:pt x="34010" y="16134"/>
                    <a:pt x="33237" y="13794"/>
                    <a:pt x="31693" y="13044"/>
                  </a:cubicBezTo>
                  <a:cubicBezTo>
                    <a:pt x="32973" y="11764"/>
                    <a:pt x="33259" y="9778"/>
                    <a:pt x="32377" y="8189"/>
                  </a:cubicBezTo>
                  <a:cubicBezTo>
                    <a:pt x="31679" y="7014"/>
                    <a:pt x="30534" y="6325"/>
                    <a:pt x="29277" y="6325"/>
                  </a:cubicBezTo>
                  <a:cubicBezTo>
                    <a:pt x="28905" y="6325"/>
                    <a:pt x="28523" y="6385"/>
                    <a:pt x="28139" y="6512"/>
                  </a:cubicBezTo>
                  <a:cubicBezTo>
                    <a:pt x="28846" y="4724"/>
                    <a:pt x="28448" y="2693"/>
                    <a:pt x="27080" y="1325"/>
                  </a:cubicBezTo>
                  <a:cubicBezTo>
                    <a:pt x="26172" y="460"/>
                    <a:pt x="24982" y="0"/>
                    <a:pt x="23773" y="0"/>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66"/>
            <p:cNvSpPr/>
            <p:nvPr/>
          </p:nvSpPr>
          <p:spPr>
            <a:xfrm>
              <a:off x="3928875" y="563025"/>
              <a:ext cx="162225" cy="162000"/>
            </a:xfrm>
            <a:custGeom>
              <a:avLst/>
              <a:gdLst/>
              <a:ahLst/>
              <a:cxnLst/>
              <a:rect l="l" t="t" r="r" b="b"/>
              <a:pathLst>
                <a:path w="6489" h="6480" extrusionOk="0">
                  <a:moveTo>
                    <a:pt x="2399" y="0"/>
                  </a:moveTo>
                  <a:cubicBezTo>
                    <a:pt x="2164" y="0"/>
                    <a:pt x="1915" y="73"/>
                    <a:pt x="1656" y="246"/>
                  </a:cubicBezTo>
                  <a:cubicBezTo>
                    <a:pt x="0" y="1327"/>
                    <a:pt x="1258" y="3358"/>
                    <a:pt x="2185" y="4020"/>
                  </a:cubicBezTo>
                  <a:cubicBezTo>
                    <a:pt x="3265" y="4816"/>
                    <a:pt x="3919" y="6479"/>
                    <a:pt x="4728" y="6479"/>
                  </a:cubicBezTo>
                  <a:cubicBezTo>
                    <a:pt x="4928" y="6479"/>
                    <a:pt x="5136" y="6378"/>
                    <a:pt x="5363" y="6138"/>
                  </a:cubicBezTo>
                  <a:cubicBezTo>
                    <a:pt x="6489" y="4924"/>
                    <a:pt x="4436" y="1901"/>
                    <a:pt x="4436" y="1901"/>
                  </a:cubicBezTo>
                  <a:cubicBezTo>
                    <a:pt x="4436" y="1901"/>
                    <a:pt x="3602" y="0"/>
                    <a:pt x="2399"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66"/>
            <p:cNvSpPr/>
            <p:nvPr/>
          </p:nvSpPr>
          <p:spPr>
            <a:xfrm>
              <a:off x="4341575" y="574650"/>
              <a:ext cx="162225" cy="162450"/>
            </a:xfrm>
            <a:custGeom>
              <a:avLst/>
              <a:gdLst/>
              <a:ahLst/>
              <a:cxnLst/>
              <a:rect l="l" t="t" r="r" b="b"/>
              <a:pathLst>
                <a:path w="6489" h="6498" extrusionOk="0">
                  <a:moveTo>
                    <a:pt x="4116" y="0"/>
                  </a:moveTo>
                  <a:cubicBezTo>
                    <a:pt x="2905" y="0"/>
                    <a:pt x="2053" y="1921"/>
                    <a:pt x="2053" y="1921"/>
                  </a:cubicBezTo>
                  <a:cubicBezTo>
                    <a:pt x="2053" y="1921"/>
                    <a:pt x="0" y="4945"/>
                    <a:pt x="1148" y="6159"/>
                  </a:cubicBezTo>
                  <a:cubicBezTo>
                    <a:pt x="1369" y="6397"/>
                    <a:pt x="1574" y="6498"/>
                    <a:pt x="1769" y="6498"/>
                  </a:cubicBezTo>
                  <a:cubicBezTo>
                    <a:pt x="2569" y="6498"/>
                    <a:pt x="3227" y="4820"/>
                    <a:pt x="4326" y="4040"/>
                  </a:cubicBezTo>
                  <a:cubicBezTo>
                    <a:pt x="5231" y="3378"/>
                    <a:pt x="6489" y="1348"/>
                    <a:pt x="4856" y="244"/>
                  </a:cubicBezTo>
                  <a:cubicBezTo>
                    <a:pt x="4598" y="72"/>
                    <a:pt x="4350" y="0"/>
                    <a:pt x="4116" y="0"/>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66"/>
            <p:cNvSpPr/>
            <p:nvPr/>
          </p:nvSpPr>
          <p:spPr>
            <a:xfrm>
              <a:off x="4018800" y="816875"/>
              <a:ext cx="385150" cy="466800"/>
            </a:xfrm>
            <a:custGeom>
              <a:avLst/>
              <a:gdLst/>
              <a:ahLst/>
              <a:cxnLst/>
              <a:rect l="l" t="t" r="r" b="b"/>
              <a:pathLst>
                <a:path w="15406" h="18672" extrusionOk="0">
                  <a:moveTo>
                    <a:pt x="4657" y="1"/>
                  </a:moveTo>
                  <a:lnTo>
                    <a:pt x="4657" y="1"/>
                  </a:lnTo>
                  <a:cubicBezTo>
                    <a:pt x="4702" y="111"/>
                    <a:pt x="4591" y="5231"/>
                    <a:pt x="3951" y="6644"/>
                  </a:cubicBezTo>
                  <a:cubicBezTo>
                    <a:pt x="3113" y="8564"/>
                    <a:pt x="1" y="9005"/>
                    <a:pt x="1" y="9005"/>
                  </a:cubicBezTo>
                  <a:cubicBezTo>
                    <a:pt x="1" y="9005"/>
                    <a:pt x="3223" y="17811"/>
                    <a:pt x="7924" y="18672"/>
                  </a:cubicBezTo>
                  <a:cubicBezTo>
                    <a:pt x="11786" y="17127"/>
                    <a:pt x="14302" y="12536"/>
                    <a:pt x="15405" y="9380"/>
                  </a:cubicBezTo>
                  <a:cubicBezTo>
                    <a:pt x="12470" y="8983"/>
                    <a:pt x="11698" y="7571"/>
                    <a:pt x="11565" y="6225"/>
                  </a:cubicBezTo>
                  <a:cubicBezTo>
                    <a:pt x="11433" y="5121"/>
                    <a:pt x="11102" y="155"/>
                    <a:pt x="11102" y="155"/>
                  </a:cubicBezTo>
                  <a:lnTo>
                    <a:pt x="4657" y="1"/>
                  </a:ln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66"/>
            <p:cNvSpPr/>
            <p:nvPr/>
          </p:nvSpPr>
          <p:spPr>
            <a:xfrm>
              <a:off x="4027075" y="488050"/>
              <a:ext cx="387350" cy="401150"/>
            </a:xfrm>
            <a:custGeom>
              <a:avLst/>
              <a:gdLst/>
              <a:ahLst/>
              <a:cxnLst/>
              <a:rect l="l" t="t" r="r" b="b"/>
              <a:pathLst>
                <a:path w="15494" h="16046" extrusionOk="0">
                  <a:moveTo>
                    <a:pt x="8564" y="0"/>
                  </a:moveTo>
                  <a:cubicBezTo>
                    <a:pt x="8445" y="1610"/>
                    <a:pt x="7107" y="2646"/>
                    <a:pt x="5708" y="2646"/>
                  </a:cubicBezTo>
                  <a:cubicBezTo>
                    <a:pt x="5035" y="2646"/>
                    <a:pt x="4348" y="2407"/>
                    <a:pt x="3775" y="1876"/>
                  </a:cubicBezTo>
                  <a:cubicBezTo>
                    <a:pt x="3245" y="2494"/>
                    <a:pt x="2627" y="3686"/>
                    <a:pt x="1788" y="3730"/>
                  </a:cubicBezTo>
                  <a:cubicBezTo>
                    <a:pt x="1780" y="3731"/>
                    <a:pt x="1771" y="3731"/>
                    <a:pt x="1761" y="3731"/>
                  </a:cubicBezTo>
                  <a:cubicBezTo>
                    <a:pt x="1140" y="3731"/>
                    <a:pt x="111" y="2992"/>
                    <a:pt x="133" y="2318"/>
                  </a:cubicBezTo>
                  <a:lnTo>
                    <a:pt x="133" y="2318"/>
                  </a:lnTo>
                  <a:cubicBezTo>
                    <a:pt x="1" y="5694"/>
                    <a:pt x="244" y="9402"/>
                    <a:pt x="2119" y="12359"/>
                  </a:cubicBezTo>
                  <a:cubicBezTo>
                    <a:pt x="3995" y="15317"/>
                    <a:pt x="6555" y="16045"/>
                    <a:pt x="8012" y="16045"/>
                  </a:cubicBezTo>
                  <a:cubicBezTo>
                    <a:pt x="9756" y="16045"/>
                    <a:pt x="13596" y="14125"/>
                    <a:pt x="14589" y="9888"/>
                  </a:cubicBezTo>
                  <a:cubicBezTo>
                    <a:pt x="15074" y="7857"/>
                    <a:pt x="15185" y="5783"/>
                    <a:pt x="15494" y="3708"/>
                  </a:cubicBezTo>
                  <a:lnTo>
                    <a:pt x="15494" y="3708"/>
                  </a:lnTo>
                  <a:cubicBezTo>
                    <a:pt x="15385" y="3722"/>
                    <a:pt x="15277" y="3729"/>
                    <a:pt x="15172" y="3729"/>
                  </a:cubicBezTo>
                  <a:cubicBezTo>
                    <a:pt x="13441" y="3729"/>
                    <a:pt x="12230" y="1910"/>
                    <a:pt x="13000" y="287"/>
                  </a:cubicBezTo>
                  <a:lnTo>
                    <a:pt x="13000" y="287"/>
                  </a:lnTo>
                  <a:lnTo>
                    <a:pt x="13000" y="309"/>
                  </a:lnTo>
                  <a:cubicBezTo>
                    <a:pt x="13044" y="221"/>
                    <a:pt x="13066" y="155"/>
                    <a:pt x="13110" y="89"/>
                  </a:cubicBezTo>
                  <a:lnTo>
                    <a:pt x="13110" y="89"/>
                  </a:lnTo>
                  <a:cubicBezTo>
                    <a:pt x="12467" y="646"/>
                    <a:pt x="11678" y="923"/>
                    <a:pt x="10889" y="923"/>
                  </a:cubicBezTo>
                  <a:cubicBezTo>
                    <a:pt x="10055" y="923"/>
                    <a:pt x="9222" y="613"/>
                    <a:pt x="8564" y="0"/>
                  </a:cubicBezTo>
                  <a:close/>
                </a:path>
              </a:pathLst>
            </a:custGeom>
            <a:solidFill>
              <a:srgbClr val="734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66"/>
            <p:cNvSpPr/>
            <p:nvPr/>
          </p:nvSpPr>
          <p:spPr>
            <a:xfrm>
              <a:off x="4133575" y="607775"/>
              <a:ext cx="38650" cy="38650"/>
            </a:xfrm>
            <a:custGeom>
              <a:avLst/>
              <a:gdLst/>
              <a:ahLst/>
              <a:cxnLst/>
              <a:rect l="l" t="t" r="r" b="b"/>
              <a:pathLst>
                <a:path w="1546" h="1546" extrusionOk="0">
                  <a:moveTo>
                    <a:pt x="751" y="1"/>
                  </a:moveTo>
                  <a:cubicBezTo>
                    <a:pt x="552" y="23"/>
                    <a:pt x="375" y="111"/>
                    <a:pt x="221" y="243"/>
                  </a:cubicBezTo>
                  <a:cubicBezTo>
                    <a:pt x="155" y="310"/>
                    <a:pt x="89" y="398"/>
                    <a:pt x="66" y="508"/>
                  </a:cubicBezTo>
                  <a:cubicBezTo>
                    <a:pt x="22" y="596"/>
                    <a:pt x="0" y="685"/>
                    <a:pt x="0" y="795"/>
                  </a:cubicBezTo>
                  <a:cubicBezTo>
                    <a:pt x="22" y="861"/>
                    <a:pt x="22" y="905"/>
                    <a:pt x="44" y="972"/>
                  </a:cubicBezTo>
                  <a:cubicBezTo>
                    <a:pt x="66" y="1104"/>
                    <a:pt x="155" y="1236"/>
                    <a:pt x="243" y="1325"/>
                  </a:cubicBezTo>
                  <a:cubicBezTo>
                    <a:pt x="309" y="1369"/>
                    <a:pt x="353" y="1413"/>
                    <a:pt x="420" y="1435"/>
                  </a:cubicBezTo>
                  <a:cubicBezTo>
                    <a:pt x="530" y="1501"/>
                    <a:pt x="662" y="1545"/>
                    <a:pt x="795" y="1545"/>
                  </a:cubicBezTo>
                  <a:cubicBezTo>
                    <a:pt x="1104" y="1523"/>
                    <a:pt x="1369" y="1325"/>
                    <a:pt x="1479" y="1038"/>
                  </a:cubicBezTo>
                  <a:cubicBezTo>
                    <a:pt x="1523" y="950"/>
                    <a:pt x="1545" y="861"/>
                    <a:pt x="1545" y="751"/>
                  </a:cubicBezTo>
                  <a:lnTo>
                    <a:pt x="1501" y="552"/>
                  </a:lnTo>
                  <a:cubicBezTo>
                    <a:pt x="1479" y="420"/>
                    <a:pt x="1391" y="310"/>
                    <a:pt x="1302" y="221"/>
                  </a:cubicBezTo>
                  <a:lnTo>
                    <a:pt x="1126" y="89"/>
                  </a:lnTo>
                  <a:cubicBezTo>
                    <a:pt x="1015" y="45"/>
                    <a:pt x="883" y="1"/>
                    <a:pt x="751"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66"/>
            <p:cNvSpPr/>
            <p:nvPr/>
          </p:nvSpPr>
          <p:spPr>
            <a:xfrm>
              <a:off x="4266525" y="609425"/>
              <a:ext cx="38100" cy="38100"/>
            </a:xfrm>
            <a:custGeom>
              <a:avLst/>
              <a:gdLst/>
              <a:ahLst/>
              <a:cxnLst/>
              <a:rect l="l" t="t" r="r" b="b"/>
              <a:pathLst>
                <a:path w="1524" h="1524" extrusionOk="0">
                  <a:moveTo>
                    <a:pt x="751" y="1"/>
                  </a:moveTo>
                  <a:cubicBezTo>
                    <a:pt x="641" y="1"/>
                    <a:pt x="553" y="23"/>
                    <a:pt x="464" y="67"/>
                  </a:cubicBezTo>
                  <a:cubicBezTo>
                    <a:pt x="354" y="89"/>
                    <a:pt x="266" y="155"/>
                    <a:pt x="200" y="221"/>
                  </a:cubicBezTo>
                  <a:cubicBezTo>
                    <a:pt x="133" y="310"/>
                    <a:pt x="89" y="398"/>
                    <a:pt x="45" y="486"/>
                  </a:cubicBezTo>
                  <a:cubicBezTo>
                    <a:pt x="1" y="575"/>
                    <a:pt x="1" y="685"/>
                    <a:pt x="1" y="773"/>
                  </a:cubicBezTo>
                  <a:cubicBezTo>
                    <a:pt x="1" y="839"/>
                    <a:pt x="23" y="906"/>
                    <a:pt x="23" y="972"/>
                  </a:cubicBezTo>
                  <a:cubicBezTo>
                    <a:pt x="67" y="1104"/>
                    <a:pt x="133" y="1215"/>
                    <a:pt x="222" y="1303"/>
                  </a:cubicBezTo>
                  <a:lnTo>
                    <a:pt x="398" y="1435"/>
                  </a:lnTo>
                  <a:cubicBezTo>
                    <a:pt x="509" y="1502"/>
                    <a:pt x="641" y="1524"/>
                    <a:pt x="773" y="1524"/>
                  </a:cubicBezTo>
                  <a:cubicBezTo>
                    <a:pt x="884" y="1524"/>
                    <a:pt x="972" y="1502"/>
                    <a:pt x="1060" y="1457"/>
                  </a:cubicBezTo>
                  <a:cubicBezTo>
                    <a:pt x="1259" y="1391"/>
                    <a:pt x="1413" y="1215"/>
                    <a:pt x="1480" y="1038"/>
                  </a:cubicBezTo>
                  <a:cubicBezTo>
                    <a:pt x="1524" y="950"/>
                    <a:pt x="1524" y="839"/>
                    <a:pt x="1524" y="751"/>
                  </a:cubicBezTo>
                  <a:cubicBezTo>
                    <a:pt x="1524" y="685"/>
                    <a:pt x="1502" y="619"/>
                    <a:pt x="1502" y="553"/>
                  </a:cubicBezTo>
                  <a:cubicBezTo>
                    <a:pt x="1458" y="420"/>
                    <a:pt x="1391" y="310"/>
                    <a:pt x="1281" y="199"/>
                  </a:cubicBezTo>
                  <a:lnTo>
                    <a:pt x="1127" y="89"/>
                  </a:lnTo>
                  <a:cubicBezTo>
                    <a:pt x="1016" y="23"/>
                    <a:pt x="884" y="1"/>
                    <a:pt x="751"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66"/>
            <p:cNvSpPr/>
            <p:nvPr/>
          </p:nvSpPr>
          <p:spPr>
            <a:xfrm>
              <a:off x="4177150" y="730275"/>
              <a:ext cx="111475" cy="54725"/>
            </a:xfrm>
            <a:custGeom>
              <a:avLst/>
              <a:gdLst/>
              <a:ahLst/>
              <a:cxnLst/>
              <a:rect l="l" t="t" r="r" b="b"/>
              <a:pathLst>
                <a:path w="4459" h="2189" extrusionOk="0">
                  <a:moveTo>
                    <a:pt x="4459" y="0"/>
                  </a:moveTo>
                  <a:cubicBezTo>
                    <a:pt x="4459" y="0"/>
                    <a:pt x="3179" y="795"/>
                    <a:pt x="1899" y="795"/>
                  </a:cubicBezTo>
                  <a:cubicBezTo>
                    <a:pt x="1857" y="796"/>
                    <a:pt x="1816" y="797"/>
                    <a:pt x="1775" y="797"/>
                  </a:cubicBezTo>
                  <a:cubicBezTo>
                    <a:pt x="1154" y="797"/>
                    <a:pt x="539" y="641"/>
                    <a:pt x="1" y="331"/>
                  </a:cubicBezTo>
                  <a:lnTo>
                    <a:pt x="1" y="331"/>
                  </a:lnTo>
                  <a:cubicBezTo>
                    <a:pt x="107" y="1393"/>
                    <a:pt x="1010" y="2189"/>
                    <a:pt x="2041" y="2189"/>
                  </a:cubicBezTo>
                  <a:cubicBezTo>
                    <a:pt x="2082" y="2189"/>
                    <a:pt x="2122" y="2187"/>
                    <a:pt x="2164" y="2185"/>
                  </a:cubicBezTo>
                  <a:cubicBezTo>
                    <a:pt x="4172" y="2185"/>
                    <a:pt x="4459" y="0"/>
                    <a:pt x="44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66"/>
            <p:cNvSpPr/>
            <p:nvPr/>
          </p:nvSpPr>
          <p:spPr>
            <a:xfrm>
              <a:off x="4188200" y="567700"/>
              <a:ext cx="41950" cy="142850"/>
            </a:xfrm>
            <a:custGeom>
              <a:avLst/>
              <a:gdLst/>
              <a:ahLst/>
              <a:cxnLst/>
              <a:rect l="l" t="t" r="r" b="b"/>
              <a:pathLst>
                <a:path w="1678" h="5714" extrusionOk="0">
                  <a:moveTo>
                    <a:pt x="950" y="1"/>
                  </a:moveTo>
                  <a:cubicBezTo>
                    <a:pt x="899" y="1"/>
                    <a:pt x="839" y="48"/>
                    <a:pt x="839" y="103"/>
                  </a:cubicBezTo>
                  <a:cubicBezTo>
                    <a:pt x="839" y="809"/>
                    <a:pt x="1015" y="1515"/>
                    <a:pt x="993" y="2222"/>
                  </a:cubicBezTo>
                  <a:cubicBezTo>
                    <a:pt x="993" y="2817"/>
                    <a:pt x="861" y="3413"/>
                    <a:pt x="618" y="3965"/>
                  </a:cubicBezTo>
                  <a:cubicBezTo>
                    <a:pt x="419" y="4340"/>
                    <a:pt x="0" y="4737"/>
                    <a:pt x="199" y="5201"/>
                  </a:cubicBezTo>
                  <a:cubicBezTo>
                    <a:pt x="367" y="5604"/>
                    <a:pt x="777" y="5713"/>
                    <a:pt x="1178" y="5713"/>
                  </a:cubicBezTo>
                  <a:cubicBezTo>
                    <a:pt x="1304" y="5713"/>
                    <a:pt x="1429" y="5702"/>
                    <a:pt x="1545" y="5686"/>
                  </a:cubicBezTo>
                  <a:cubicBezTo>
                    <a:pt x="1677" y="5664"/>
                    <a:pt x="1655" y="5444"/>
                    <a:pt x="1523" y="5444"/>
                  </a:cubicBezTo>
                  <a:cubicBezTo>
                    <a:pt x="1214" y="5422"/>
                    <a:pt x="839" y="5466"/>
                    <a:pt x="596" y="5223"/>
                  </a:cubicBezTo>
                  <a:cubicBezTo>
                    <a:pt x="353" y="4980"/>
                    <a:pt x="486" y="4760"/>
                    <a:pt x="640" y="4517"/>
                  </a:cubicBezTo>
                  <a:cubicBezTo>
                    <a:pt x="905" y="4119"/>
                    <a:pt x="1104" y="3678"/>
                    <a:pt x="1192" y="3215"/>
                  </a:cubicBezTo>
                  <a:cubicBezTo>
                    <a:pt x="1302" y="2751"/>
                    <a:pt x="1324" y="2244"/>
                    <a:pt x="1280" y="1758"/>
                  </a:cubicBezTo>
                  <a:cubicBezTo>
                    <a:pt x="1280" y="1184"/>
                    <a:pt x="1192" y="610"/>
                    <a:pt x="1015" y="59"/>
                  </a:cubicBezTo>
                  <a:cubicBezTo>
                    <a:pt x="1007" y="17"/>
                    <a:pt x="980" y="1"/>
                    <a:pt x="950" y="1"/>
                  </a:cubicBezTo>
                  <a:close/>
                </a:path>
              </a:pathLst>
            </a:custGeom>
            <a:solidFill>
              <a:srgbClr val="482C2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66"/>
            <p:cNvSpPr/>
            <p:nvPr/>
          </p:nvSpPr>
          <p:spPr>
            <a:xfrm>
              <a:off x="4017750" y="552600"/>
              <a:ext cx="407725" cy="146900"/>
            </a:xfrm>
            <a:custGeom>
              <a:avLst/>
              <a:gdLst/>
              <a:ahLst/>
              <a:cxnLst/>
              <a:rect l="l" t="t" r="r" b="b"/>
              <a:pathLst>
                <a:path w="16309" h="5876" extrusionOk="0">
                  <a:moveTo>
                    <a:pt x="5034" y="795"/>
                  </a:moveTo>
                  <a:cubicBezTo>
                    <a:pt x="5048" y="795"/>
                    <a:pt x="5061" y="795"/>
                    <a:pt x="5075" y="795"/>
                  </a:cubicBezTo>
                  <a:cubicBezTo>
                    <a:pt x="6156" y="817"/>
                    <a:pt x="7237" y="1810"/>
                    <a:pt x="7193" y="2914"/>
                  </a:cubicBezTo>
                  <a:cubicBezTo>
                    <a:pt x="7127" y="4061"/>
                    <a:pt x="6178" y="4966"/>
                    <a:pt x="5008" y="4988"/>
                  </a:cubicBezTo>
                  <a:cubicBezTo>
                    <a:pt x="3861" y="4966"/>
                    <a:pt x="2934" y="3995"/>
                    <a:pt x="2956" y="2848"/>
                  </a:cubicBezTo>
                  <a:cubicBezTo>
                    <a:pt x="2978" y="1713"/>
                    <a:pt x="3905" y="795"/>
                    <a:pt x="5034" y="795"/>
                  </a:cubicBezTo>
                  <a:close/>
                  <a:moveTo>
                    <a:pt x="11169" y="905"/>
                  </a:moveTo>
                  <a:cubicBezTo>
                    <a:pt x="11183" y="905"/>
                    <a:pt x="11196" y="905"/>
                    <a:pt x="11210" y="905"/>
                  </a:cubicBezTo>
                  <a:cubicBezTo>
                    <a:pt x="12358" y="905"/>
                    <a:pt x="13284" y="1877"/>
                    <a:pt x="13262" y="3024"/>
                  </a:cubicBezTo>
                  <a:cubicBezTo>
                    <a:pt x="13241" y="4158"/>
                    <a:pt x="12313" y="5077"/>
                    <a:pt x="11184" y="5077"/>
                  </a:cubicBezTo>
                  <a:cubicBezTo>
                    <a:pt x="11170" y="5077"/>
                    <a:pt x="11157" y="5077"/>
                    <a:pt x="11144" y="5077"/>
                  </a:cubicBezTo>
                  <a:cubicBezTo>
                    <a:pt x="9974" y="5055"/>
                    <a:pt x="9069" y="4106"/>
                    <a:pt x="9091" y="2958"/>
                  </a:cubicBezTo>
                  <a:cubicBezTo>
                    <a:pt x="9091" y="1802"/>
                    <a:pt x="10039" y="905"/>
                    <a:pt x="11169" y="905"/>
                  </a:cubicBezTo>
                  <a:close/>
                  <a:moveTo>
                    <a:pt x="5097" y="1"/>
                  </a:moveTo>
                  <a:cubicBezTo>
                    <a:pt x="3905" y="1"/>
                    <a:pt x="2824" y="729"/>
                    <a:pt x="2404" y="1832"/>
                  </a:cubicBezTo>
                  <a:cubicBezTo>
                    <a:pt x="1808" y="1568"/>
                    <a:pt x="1190" y="1325"/>
                    <a:pt x="595" y="1060"/>
                  </a:cubicBezTo>
                  <a:cubicBezTo>
                    <a:pt x="548" y="1042"/>
                    <a:pt x="504" y="1034"/>
                    <a:pt x="463" y="1034"/>
                  </a:cubicBezTo>
                  <a:cubicBezTo>
                    <a:pt x="149" y="1034"/>
                    <a:pt x="1" y="1500"/>
                    <a:pt x="352" y="1656"/>
                  </a:cubicBezTo>
                  <a:cubicBezTo>
                    <a:pt x="970" y="1921"/>
                    <a:pt x="1588" y="2186"/>
                    <a:pt x="2228" y="2450"/>
                  </a:cubicBezTo>
                  <a:cubicBezTo>
                    <a:pt x="2073" y="3289"/>
                    <a:pt x="2316" y="4150"/>
                    <a:pt x="2890" y="4790"/>
                  </a:cubicBezTo>
                  <a:cubicBezTo>
                    <a:pt x="3483" y="5465"/>
                    <a:pt x="4266" y="5775"/>
                    <a:pt x="5039" y="5775"/>
                  </a:cubicBezTo>
                  <a:cubicBezTo>
                    <a:pt x="6336" y="5775"/>
                    <a:pt x="7601" y="4902"/>
                    <a:pt x="7877" y="3421"/>
                  </a:cubicBezTo>
                  <a:cubicBezTo>
                    <a:pt x="7877" y="3281"/>
                    <a:pt x="7989" y="3209"/>
                    <a:pt x="8100" y="3209"/>
                  </a:cubicBezTo>
                  <a:cubicBezTo>
                    <a:pt x="8215" y="3209"/>
                    <a:pt x="8330" y="3286"/>
                    <a:pt x="8319" y="3443"/>
                  </a:cubicBezTo>
                  <a:cubicBezTo>
                    <a:pt x="8560" y="4959"/>
                    <a:pt x="9856" y="5875"/>
                    <a:pt x="11185" y="5875"/>
                  </a:cubicBezTo>
                  <a:cubicBezTo>
                    <a:pt x="11926" y="5875"/>
                    <a:pt x="12678" y="5590"/>
                    <a:pt x="13262" y="4966"/>
                  </a:cubicBezTo>
                  <a:cubicBezTo>
                    <a:pt x="13902" y="4304"/>
                    <a:pt x="14145" y="3377"/>
                    <a:pt x="13969" y="2494"/>
                  </a:cubicBezTo>
                  <a:cubicBezTo>
                    <a:pt x="14631" y="2230"/>
                    <a:pt x="15315" y="1943"/>
                    <a:pt x="15977" y="1656"/>
                  </a:cubicBezTo>
                  <a:cubicBezTo>
                    <a:pt x="16308" y="1500"/>
                    <a:pt x="16158" y="1034"/>
                    <a:pt x="15859" y="1034"/>
                  </a:cubicBezTo>
                  <a:cubicBezTo>
                    <a:pt x="15820" y="1034"/>
                    <a:pt x="15778" y="1042"/>
                    <a:pt x="15734" y="1060"/>
                  </a:cubicBezTo>
                  <a:cubicBezTo>
                    <a:pt x="15072" y="1325"/>
                    <a:pt x="14432" y="1612"/>
                    <a:pt x="13770" y="1899"/>
                  </a:cubicBezTo>
                  <a:cubicBezTo>
                    <a:pt x="13373" y="839"/>
                    <a:pt x="12358" y="133"/>
                    <a:pt x="11232" y="111"/>
                  </a:cubicBezTo>
                  <a:cubicBezTo>
                    <a:pt x="11216" y="111"/>
                    <a:pt x="11200" y="111"/>
                    <a:pt x="11185" y="111"/>
                  </a:cubicBezTo>
                  <a:cubicBezTo>
                    <a:pt x="9815" y="111"/>
                    <a:pt x="8647" y="1053"/>
                    <a:pt x="8363" y="2362"/>
                  </a:cubicBezTo>
                  <a:cubicBezTo>
                    <a:pt x="8352" y="2514"/>
                    <a:pt x="8240" y="2586"/>
                    <a:pt x="8127" y="2586"/>
                  </a:cubicBezTo>
                  <a:cubicBezTo>
                    <a:pt x="8009" y="2586"/>
                    <a:pt x="7889" y="2508"/>
                    <a:pt x="7877" y="2362"/>
                  </a:cubicBezTo>
                  <a:cubicBezTo>
                    <a:pt x="7635" y="1016"/>
                    <a:pt x="6465" y="23"/>
                    <a:pt x="5097" y="1"/>
                  </a:cubicBezTo>
                  <a:close/>
                </a:path>
              </a:pathLst>
            </a:custGeom>
            <a:solidFill>
              <a:srgbClr val="0A2E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theme/theme1.xml><?xml version="1.0" encoding="utf-8"?>
<a:theme xmlns:a="http://schemas.openxmlformats.org/drawingml/2006/main" name="Clinical Case 06-2025">
  <a:themeElements>
    <a:clrScheme name="Simple Light">
      <a:dk1>
        <a:srgbClr val="4AA276"/>
      </a:dk1>
      <a:lt1>
        <a:srgbClr val="FFFFFF"/>
      </a:lt1>
      <a:dk2>
        <a:srgbClr val="595959"/>
      </a:dk2>
      <a:lt2>
        <a:srgbClr val="EEEEEE"/>
      </a:lt2>
      <a:accent1>
        <a:srgbClr val="62C090"/>
      </a:accent1>
      <a:accent2>
        <a:srgbClr val="F7A68E"/>
      </a:accent2>
      <a:accent3>
        <a:srgbClr val="0A2E4E"/>
      </a:accent3>
      <a:accent4>
        <a:srgbClr val="ED3024"/>
      </a:accent4>
      <a:accent5>
        <a:srgbClr val="D1D1D1"/>
      </a:accent5>
      <a:accent6>
        <a:srgbClr val="F3E0A0"/>
      </a:accent6>
      <a:hlink>
        <a:srgbClr val="4AA27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2698</TotalTime>
  <Words>5506</Words>
  <Application>Microsoft Office PowerPoint</Application>
  <PresentationFormat>On-screen Show (16:9)</PresentationFormat>
  <Paragraphs>283</Paragraphs>
  <Slides>28</Slides>
  <Notes>26</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28</vt:i4>
      </vt:variant>
    </vt:vector>
  </HeadingPairs>
  <TitlesOfParts>
    <vt:vector size="40" baseType="lpstr">
      <vt:lpstr>Times New Roman</vt:lpstr>
      <vt:lpstr>Arial</vt:lpstr>
      <vt:lpstr>Arial Narrow</vt:lpstr>
      <vt:lpstr>Abadi</vt:lpstr>
      <vt:lpstr>Hind</vt:lpstr>
      <vt:lpstr>Wingdings</vt:lpstr>
      <vt:lpstr>Calibri</vt:lpstr>
      <vt:lpstr>Pompiere</vt:lpstr>
      <vt:lpstr>Calibri Light</vt:lpstr>
      <vt:lpstr>Roboto Condensed Light</vt:lpstr>
      <vt:lpstr>Clinical Case 06-2025</vt:lpstr>
      <vt:lpstr>Office Theme</vt:lpstr>
      <vt:lpstr>LCHS7000  Social Epidemiology and Public Health Development Component 1 Group Presentation (Practice intervention)</vt:lpstr>
      <vt:lpstr>Task 1 Rationale  Manan Pradyumanbhai Soni  Student ID: 2538344     </vt:lpstr>
      <vt:lpstr>Campaign Overview Promoting Screening Utilisation Among Adults Aged 40–80 Years</vt:lpstr>
      <vt:lpstr>Campaign Activities Small Steps Today, Better Health Tomorrow</vt:lpstr>
      <vt:lpstr>Rationale for the Campaign Why is our campaign needed?</vt:lpstr>
      <vt:lpstr>National Guidelines and UK Statistics</vt:lpstr>
      <vt:lpstr>Short-Term and Long-Term Consequences</vt:lpstr>
      <vt:lpstr>Campaign Aims and Expected Benefits</vt:lpstr>
      <vt:lpstr>TASK 2: Campaign Student Name: Agomuo Onuoha Confidence Chinonyerem Student ID:2244624</vt:lpstr>
      <vt:lpstr>Campaign Evaluation</vt:lpstr>
      <vt:lpstr>How Evaluation was Achieved in the Campaign</vt:lpstr>
      <vt:lpstr>Measuring Campaign Success</vt:lpstr>
      <vt:lpstr>PowerPoint Presentation</vt:lpstr>
      <vt:lpstr>Campaign Partners and Resources Local Partners</vt:lpstr>
      <vt:lpstr>National Partners</vt:lpstr>
      <vt:lpstr>Resources Adapted from Existing Campaigns</vt:lpstr>
      <vt:lpstr>PowerPoint Presentation</vt:lpstr>
      <vt:lpstr>Benefits and Challenges of Increasing Screening Utilisation in Adults Aged 40–80 Years</vt:lpstr>
      <vt:lpstr>Physiological Benefits of Screening Utilisation</vt:lpstr>
      <vt:lpstr>Psychological Benefits of Screening Utilisation</vt:lpstr>
      <vt:lpstr>Sociological Benefits of Screening Utilisation</vt:lpstr>
      <vt:lpstr>Health Belief Model (HBM)</vt:lpstr>
      <vt:lpstr>Theory of Planned Behaviour (TPB)</vt:lpstr>
      <vt:lpstr>Transtheoretical Model</vt:lpstr>
      <vt:lpstr>Overcoming Barriers to Screening Utilisation</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Confidence Agomuo Onuoha (2244624)</cp:lastModifiedBy>
  <cp:revision>24</cp:revision>
  <dcterms:modified xsi:type="dcterms:W3CDTF">2026-07-06T12:06:00Z</dcterms:modified>
</cp:coreProperties>
</file>