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7" r:id="rId2"/>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7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C52D60-151A-4ACB-9E9D-2CBD5171CE73}" type="doc">
      <dgm:prSet loTypeId="urn:microsoft.com/office/officeart/2005/8/layout/process1" loCatId="process" qsTypeId="urn:microsoft.com/office/officeart/2005/8/quickstyle/simple1" qsCatId="simple" csTypeId="urn:microsoft.com/office/officeart/2005/8/colors/accent1_2" csCatId="accent1" phldr="1"/>
      <dgm:spPr/>
    </dgm:pt>
    <dgm:pt modelId="{AA252877-C7C2-4861-A1B4-F720FB1ACCE0}">
      <dgm:prSet phldrT="[Text]" custT="1">
        <dgm:style>
          <a:lnRef idx="2">
            <a:schemeClr val="accent6"/>
          </a:lnRef>
          <a:fillRef idx="1">
            <a:schemeClr val="lt1"/>
          </a:fillRef>
          <a:effectRef idx="0">
            <a:schemeClr val="accent6"/>
          </a:effectRef>
          <a:fontRef idx="minor">
            <a:schemeClr val="dk1"/>
          </a:fontRef>
        </dgm:style>
      </dgm:prSet>
      <dgm:spPr>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28575"/>
      </dgm:spPr>
      <dgm:t>
        <a:bodyPr/>
        <a:lstStyle/>
        <a:p>
          <a:r>
            <a:rPr lang="en-GB" sz="1100" dirty="0"/>
            <a:t>Month</a:t>
          </a:r>
        </a:p>
        <a:p>
          <a:r>
            <a:rPr lang="en-GB" sz="1100" dirty="0"/>
            <a:t>1</a:t>
          </a:r>
        </a:p>
        <a:p>
          <a:r>
            <a:rPr lang="en-GB" sz="1100" dirty="0"/>
            <a:t> acquaint students with PBL </a:t>
          </a:r>
        </a:p>
      </dgm:t>
    </dgm:pt>
    <dgm:pt modelId="{3E0583E3-3BC5-400D-A307-0CF60D587D32}" type="parTrans" cxnId="{7AABCB8A-A3BA-4A25-B568-76D392F65A44}">
      <dgm:prSet/>
      <dgm:spPr/>
      <dgm:t>
        <a:bodyPr/>
        <a:lstStyle/>
        <a:p>
          <a:endParaRPr lang="en-GB"/>
        </a:p>
      </dgm:t>
    </dgm:pt>
    <dgm:pt modelId="{B8C23466-3A0E-4564-8787-403365775BD6}" type="sibTrans" cxnId="{7AABCB8A-A3BA-4A25-B568-76D392F65A44}">
      <dgm:prSet/>
      <dgm:spPr>
        <a:solidFill>
          <a:schemeClr val="accent6"/>
        </a:solidFill>
      </dgm:spPr>
      <dgm:t>
        <a:bodyPr/>
        <a:lstStyle/>
        <a:p>
          <a:endParaRPr lang="en-GB"/>
        </a:p>
      </dgm:t>
    </dgm:pt>
    <dgm:pt modelId="{DBDB4153-F98F-482A-93E6-2C4C809548F3}">
      <dgm:prSet phldrT="[Text]" custT="1">
        <dgm:style>
          <a:lnRef idx="2">
            <a:schemeClr val="accent6"/>
          </a:lnRef>
          <a:fillRef idx="1">
            <a:schemeClr val="lt1"/>
          </a:fillRef>
          <a:effectRef idx="0">
            <a:schemeClr val="accent6"/>
          </a:effectRef>
          <a:fontRef idx="minor">
            <a:schemeClr val="dk1"/>
          </a:fontRef>
        </dgm:style>
      </dgm:prSet>
      <dgm:spPr>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28575"/>
      </dgm:spPr>
      <dgm:t>
        <a:bodyPr/>
        <a:lstStyle/>
        <a:p>
          <a:r>
            <a:rPr lang="en-GB" sz="1100" dirty="0"/>
            <a:t>Months </a:t>
          </a:r>
        </a:p>
        <a:p>
          <a:r>
            <a:rPr lang="en-GB" sz="1100" dirty="0"/>
            <a:t>2-4</a:t>
          </a:r>
        </a:p>
        <a:p>
          <a:r>
            <a:rPr lang="en-GB" sz="1100" dirty="0"/>
            <a:t>Classes taught with PBL approach</a:t>
          </a:r>
        </a:p>
      </dgm:t>
    </dgm:pt>
    <dgm:pt modelId="{15A5633C-C38C-418D-95A2-1C72097E132F}" type="parTrans" cxnId="{3D060078-E410-45B6-A52F-B6318CBC07B5}">
      <dgm:prSet/>
      <dgm:spPr/>
      <dgm:t>
        <a:bodyPr/>
        <a:lstStyle/>
        <a:p>
          <a:endParaRPr lang="en-GB"/>
        </a:p>
      </dgm:t>
    </dgm:pt>
    <dgm:pt modelId="{A291DF44-01AC-4F8E-9565-EF9AD8080045}" type="sibTrans" cxnId="{3D060078-E410-45B6-A52F-B6318CBC07B5}">
      <dgm:prSet/>
      <dgm:spPr>
        <a:solidFill>
          <a:schemeClr val="accent6"/>
        </a:solidFill>
      </dgm:spPr>
      <dgm:t>
        <a:bodyPr/>
        <a:lstStyle/>
        <a:p>
          <a:endParaRPr lang="en-GB"/>
        </a:p>
      </dgm:t>
    </dgm:pt>
    <dgm:pt modelId="{38587FCD-9F5D-4302-96AC-3568DFE60810}">
      <dgm:prSet phldrT="[Text]" custT="1">
        <dgm:style>
          <a:lnRef idx="2">
            <a:schemeClr val="accent6"/>
          </a:lnRef>
          <a:fillRef idx="1">
            <a:schemeClr val="lt1"/>
          </a:fillRef>
          <a:effectRef idx="0">
            <a:schemeClr val="accent6"/>
          </a:effectRef>
          <a:fontRef idx="minor">
            <a:schemeClr val="dk1"/>
          </a:fontRef>
        </dgm:style>
      </dgm:prSet>
      <dgm:spPr>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28575"/>
      </dgm:spPr>
      <dgm:t>
        <a:bodyPr/>
        <a:lstStyle/>
        <a:p>
          <a:r>
            <a:rPr lang="en-GB" sz="1100" dirty="0"/>
            <a:t>Months </a:t>
          </a:r>
        </a:p>
        <a:p>
          <a:r>
            <a:rPr lang="en-GB" sz="1100" dirty="0"/>
            <a:t>5-6</a:t>
          </a:r>
        </a:p>
        <a:p>
          <a:r>
            <a:rPr lang="en-GB" sz="1100" dirty="0"/>
            <a:t>Data collection and organization</a:t>
          </a:r>
        </a:p>
      </dgm:t>
    </dgm:pt>
    <dgm:pt modelId="{B4239FC6-E9DF-45E3-BD38-CF8072E56DC4}" type="parTrans" cxnId="{E6E4837C-2788-4E1B-AD85-A86AC35B2BE2}">
      <dgm:prSet/>
      <dgm:spPr/>
      <dgm:t>
        <a:bodyPr/>
        <a:lstStyle/>
        <a:p>
          <a:endParaRPr lang="en-GB"/>
        </a:p>
      </dgm:t>
    </dgm:pt>
    <dgm:pt modelId="{1A306BFB-8EDF-4D75-BA56-4E92E7272306}" type="sibTrans" cxnId="{E6E4837C-2788-4E1B-AD85-A86AC35B2BE2}">
      <dgm:prSet/>
      <dgm:spPr>
        <a:solidFill>
          <a:schemeClr val="accent6"/>
        </a:solidFill>
      </dgm:spPr>
      <dgm:t>
        <a:bodyPr/>
        <a:lstStyle/>
        <a:p>
          <a:endParaRPr lang="en-GB"/>
        </a:p>
      </dgm:t>
    </dgm:pt>
    <dgm:pt modelId="{C1740CB3-9A0B-4ADD-AEF7-E0C16C707810}">
      <dgm:prSet custT="1">
        <dgm:style>
          <a:lnRef idx="2">
            <a:schemeClr val="accent6"/>
          </a:lnRef>
          <a:fillRef idx="1">
            <a:schemeClr val="lt1"/>
          </a:fillRef>
          <a:effectRef idx="0">
            <a:schemeClr val="accent6"/>
          </a:effectRef>
          <a:fontRef idx="minor">
            <a:schemeClr val="dk1"/>
          </a:fontRef>
        </dgm:style>
      </dgm:prSet>
      <dgm:spPr>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28575"/>
      </dgm:spPr>
      <dgm:t>
        <a:bodyPr/>
        <a:lstStyle/>
        <a:p>
          <a:r>
            <a:rPr lang="en-GB" sz="1100" dirty="0"/>
            <a:t>Months</a:t>
          </a:r>
        </a:p>
        <a:p>
          <a:r>
            <a:rPr lang="en-GB" sz="1100" dirty="0"/>
            <a:t>7-8</a:t>
          </a:r>
        </a:p>
        <a:p>
          <a:r>
            <a:rPr lang="en-GB" sz="1100" dirty="0"/>
            <a:t>Data Analysis</a:t>
          </a:r>
          <a:endParaRPr lang="en-GB" sz="1200" dirty="0"/>
        </a:p>
      </dgm:t>
    </dgm:pt>
    <dgm:pt modelId="{7EDBE63B-21A8-4121-B1E3-8580AF3618B1}" type="parTrans" cxnId="{7551DD9C-D70A-48A5-8649-BCB60433381A}">
      <dgm:prSet/>
      <dgm:spPr/>
      <dgm:t>
        <a:bodyPr/>
        <a:lstStyle/>
        <a:p>
          <a:endParaRPr lang="en-GB"/>
        </a:p>
      </dgm:t>
    </dgm:pt>
    <dgm:pt modelId="{018FC868-5311-4FAA-99D9-65CF53863CBC}" type="sibTrans" cxnId="{7551DD9C-D70A-48A5-8649-BCB60433381A}">
      <dgm:prSet/>
      <dgm:spPr>
        <a:solidFill>
          <a:schemeClr val="accent6"/>
        </a:solidFill>
      </dgm:spPr>
      <dgm:t>
        <a:bodyPr/>
        <a:lstStyle/>
        <a:p>
          <a:endParaRPr lang="en-GB"/>
        </a:p>
      </dgm:t>
    </dgm:pt>
    <dgm:pt modelId="{7A9C1111-42F0-4A1F-B730-8C67AA3AF21A}" type="pres">
      <dgm:prSet presAssocID="{51C52D60-151A-4ACB-9E9D-2CBD5171CE73}" presName="Name0" presStyleCnt="0">
        <dgm:presLayoutVars>
          <dgm:dir/>
          <dgm:resizeHandles val="exact"/>
        </dgm:presLayoutVars>
      </dgm:prSet>
      <dgm:spPr/>
    </dgm:pt>
    <dgm:pt modelId="{EF90350F-61B7-4194-9D39-792B4525DDC1}" type="pres">
      <dgm:prSet presAssocID="{AA252877-C7C2-4861-A1B4-F720FB1ACCE0}" presName="node" presStyleLbl="node1" presStyleIdx="0" presStyleCnt="4">
        <dgm:presLayoutVars>
          <dgm:bulletEnabled val="1"/>
        </dgm:presLayoutVars>
      </dgm:prSet>
      <dgm:spPr/>
    </dgm:pt>
    <dgm:pt modelId="{8B5E6B9C-0A53-4F33-A16B-B3A4FCC52653}" type="pres">
      <dgm:prSet presAssocID="{B8C23466-3A0E-4564-8787-403365775BD6}" presName="sibTrans" presStyleLbl="sibTrans2D1" presStyleIdx="0" presStyleCnt="3"/>
      <dgm:spPr/>
    </dgm:pt>
    <dgm:pt modelId="{BF0D4137-9FBB-45FC-A6E7-3BC0D9457609}" type="pres">
      <dgm:prSet presAssocID="{B8C23466-3A0E-4564-8787-403365775BD6}" presName="connectorText" presStyleLbl="sibTrans2D1" presStyleIdx="0" presStyleCnt="3"/>
      <dgm:spPr/>
    </dgm:pt>
    <dgm:pt modelId="{FED08907-E40E-4FF2-BF59-DABF03F5C354}" type="pres">
      <dgm:prSet presAssocID="{DBDB4153-F98F-482A-93E6-2C4C809548F3}" presName="node" presStyleLbl="node1" presStyleIdx="1" presStyleCnt="4" custScaleX="111781">
        <dgm:presLayoutVars>
          <dgm:bulletEnabled val="1"/>
        </dgm:presLayoutVars>
      </dgm:prSet>
      <dgm:spPr/>
    </dgm:pt>
    <dgm:pt modelId="{134ED551-4CB9-414E-BB49-FDCC47890C55}" type="pres">
      <dgm:prSet presAssocID="{A291DF44-01AC-4F8E-9565-EF9AD8080045}" presName="sibTrans" presStyleLbl="sibTrans2D1" presStyleIdx="1" presStyleCnt="3"/>
      <dgm:spPr/>
    </dgm:pt>
    <dgm:pt modelId="{B73763F6-E7EF-43EE-8F89-947F0BE96DAA}" type="pres">
      <dgm:prSet presAssocID="{A291DF44-01AC-4F8E-9565-EF9AD8080045}" presName="connectorText" presStyleLbl="sibTrans2D1" presStyleIdx="1" presStyleCnt="3"/>
      <dgm:spPr/>
    </dgm:pt>
    <dgm:pt modelId="{5D2AE724-F7B7-4EC1-8642-20FBD68A4721}" type="pres">
      <dgm:prSet presAssocID="{38587FCD-9F5D-4302-96AC-3568DFE60810}" presName="node" presStyleLbl="node1" presStyleIdx="2" presStyleCnt="4" custScaleX="111163">
        <dgm:presLayoutVars>
          <dgm:bulletEnabled val="1"/>
        </dgm:presLayoutVars>
      </dgm:prSet>
      <dgm:spPr/>
    </dgm:pt>
    <dgm:pt modelId="{5709FF96-F068-4293-B132-35EC687136D8}" type="pres">
      <dgm:prSet presAssocID="{1A306BFB-8EDF-4D75-BA56-4E92E7272306}" presName="sibTrans" presStyleLbl="sibTrans2D1" presStyleIdx="2" presStyleCnt="3"/>
      <dgm:spPr/>
    </dgm:pt>
    <dgm:pt modelId="{47C2C31D-1CBB-48BE-9A0C-71CD8B6E5A73}" type="pres">
      <dgm:prSet presAssocID="{1A306BFB-8EDF-4D75-BA56-4E92E7272306}" presName="connectorText" presStyleLbl="sibTrans2D1" presStyleIdx="2" presStyleCnt="3"/>
      <dgm:spPr/>
    </dgm:pt>
    <dgm:pt modelId="{1050DB37-FDEC-4DAD-821A-3113E97707B3}" type="pres">
      <dgm:prSet presAssocID="{C1740CB3-9A0B-4ADD-AEF7-E0C16C707810}" presName="node" presStyleLbl="node1" presStyleIdx="3" presStyleCnt="4">
        <dgm:presLayoutVars>
          <dgm:bulletEnabled val="1"/>
        </dgm:presLayoutVars>
      </dgm:prSet>
      <dgm:spPr/>
    </dgm:pt>
  </dgm:ptLst>
  <dgm:cxnLst>
    <dgm:cxn modelId="{A0D6F41B-F5DA-4156-AA7C-4511087DFAE4}" type="presOf" srcId="{B8C23466-3A0E-4564-8787-403365775BD6}" destId="{BF0D4137-9FBB-45FC-A6E7-3BC0D9457609}" srcOrd="1" destOrd="0" presId="urn:microsoft.com/office/officeart/2005/8/layout/process1"/>
    <dgm:cxn modelId="{BEDF8D26-627E-483D-896A-24635EC2C0DA}" type="presOf" srcId="{C1740CB3-9A0B-4ADD-AEF7-E0C16C707810}" destId="{1050DB37-FDEC-4DAD-821A-3113E97707B3}" srcOrd="0" destOrd="0" presId="urn:microsoft.com/office/officeart/2005/8/layout/process1"/>
    <dgm:cxn modelId="{03017236-C268-45D9-9167-D139DCC4800D}" type="presOf" srcId="{1A306BFB-8EDF-4D75-BA56-4E92E7272306}" destId="{47C2C31D-1CBB-48BE-9A0C-71CD8B6E5A73}" srcOrd="1" destOrd="0" presId="urn:microsoft.com/office/officeart/2005/8/layout/process1"/>
    <dgm:cxn modelId="{DC9C9341-7CB4-4510-A458-2DC39A8A4734}" type="presOf" srcId="{A291DF44-01AC-4F8E-9565-EF9AD8080045}" destId="{134ED551-4CB9-414E-BB49-FDCC47890C55}" srcOrd="0" destOrd="0" presId="urn:microsoft.com/office/officeart/2005/8/layout/process1"/>
    <dgm:cxn modelId="{CD615D76-3138-4B3C-9358-54B02398D23C}" type="presOf" srcId="{AA252877-C7C2-4861-A1B4-F720FB1ACCE0}" destId="{EF90350F-61B7-4194-9D39-792B4525DDC1}" srcOrd="0" destOrd="0" presId="urn:microsoft.com/office/officeart/2005/8/layout/process1"/>
    <dgm:cxn modelId="{3D060078-E410-45B6-A52F-B6318CBC07B5}" srcId="{51C52D60-151A-4ACB-9E9D-2CBD5171CE73}" destId="{DBDB4153-F98F-482A-93E6-2C4C809548F3}" srcOrd="1" destOrd="0" parTransId="{15A5633C-C38C-418D-95A2-1C72097E132F}" sibTransId="{A291DF44-01AC-4F8E-9565-EF9AD8080045}"/>
    <dgm:cxn modelId="{E6E4837C-2788-4E1B-AD85-A86AC35B2BE2}" srcId="{51C52D60-151A-4ACB-9E9D-2CBD5171CE73}" destId="{38587FCD-9F5D-4302-96AC-3568DFE60810}" srcOrd="2" destOrd="0" parTransId="{B4239FC6-E9DF-45E3-BD38-CF8072E56DC4}" sibTransId="{1A306BFB-8EDF-4D75-BA56-4E92E7272306}"/>
    <dgm:cxn modelId="{7AABCB8A-A3BA-4A25-B568-76D392F65A44}" srcId="{51C52D60-151A-4ACB-9E9D-2CBD5171CE73}" destId="{AA252877-C7C2-4861-A1B4-F720FB1ACCE0}" srcOrd="0" destOrd="0" parTransId="{3E0583E3-3BC5-400D-A307-0CF60D587D32}" sibTransId="{B8C23466-3A0E-4564-8787-403365775BD6}"/>
    <dgm:cxn modelId="{F4D1A498-E830-4520-B6C8-F1B0DA1EBC8D}" type="presOf" srcId="{DBDB4153-F98F-482A-93E6-2C4C809548F3}" destId="{FED08907-E40E-4FF2-BF59-DABF03F5C354}" srcOrd="0" destOrd="0" presId="urn:microsoft.com/office/officeart/2005/8/layout/process1"/>
    <dgm:cxn modelId="{7551DD9C-D70A-48A5-8649-BCB60433381A}" srcId="{51C52D60-151A-4ACB-9E9D-2CBD5171CE73}" destId="{C1740CB3-9A0B-4ADD-AEF7-E0C16C707810}" srcOrd="3" destOrd="0" parTransId="{7EDBE63B-21A8-4121-B1E3-8580AF3618B1}" sibTransId="{018FC868-5311-4FAA-99D9-65CF53863CBC}"/>
    <dgm:cxn modelId="{BD631CC1-1E7F-4FC1-8298-B08400136695}" type="presOf" srcId="{38587FCD-9F5D-4302-96AC-3568DFE60810}" destId="{5D2AE724-F7B7-4EC1-8642-20FBD68A4721}" srcOrd="0" destOrd="0" presId="urn:microsoft.com/office/officeart/2005/8/layout/process1"/>
    <dgm:cxn modelId="{2B3C20CB-F61C-41DB-8B9D-3677F9145720}" type="presOf" srcId="{B8C23466-3A0E-4564-8787-403365775BD6}" destId="{8B5E6B9C-0A53-4F33-A16B-B3A4FCC52653}" srcOrd="0" destOrd="0" presId="urn:microsoft.com/office/officeart/2005/8/layout/process1"/>
    <dgm:cxn modelId="{F898A1DC-EA53-43B5-90BE-42DA7FE06178}" type="presOf" srcId="{A291DF44-01AC-4F8E-9565-EF9AD8080045}" destId="{B73763F6-E7EF-43EE-8F89-947F0BE96DAA}" srcOrd="1" destOrd="0" presId="urn:microsoft.com/office/officeart/2005/8/layout/process1"/>
    <dgm:cxn modelId="{E2F42DDE-CB5B-4AF6-86DE-4CD51F51C5CC}" type="presOf" srcId="{1A306BFB-8EDF-4D75-BA56-4E92E7272306}" destId="{5709FF96-F068-4293-B132-35EC687136D8}" srcOrd="0" destOrd="0" presId="urn:microsoft.com/office/officeart/2005/8/layout/process1"/>
    <dgm:cxn modelId="{826493E0-281E-426A-BE86-5F588CC13F00}" type="presOf" srcId="{51C52D60-151A-4ACB-9E9D-2CBD5171CE73}" destId="{7A9C1111-42F0-4A1F-B730-8C67AA3AF21A}" srcOrd="0" destOrd="0" presId="urn:microsoft.com/office/officeart/2005/8/layout/process1"/>
    <dgm:cxn modelId="{DEE6B712-F9E5-41EC-AF28-CBCC4C660A15}" type="presParOf" srcId="{7A9C1111-42F0-4A1F-B730-8C67AA3AF21A}" destId="{EF90350F-61B7-4194-9D39-792B4525DDC1}" srcOrd="0" destOrd="0" presId="urn:microsoft.com/office/officeart/2005/8/layout/process1"/>
    <dgm:cxn modelId="{CF935917-747C-4082-A016-8312ACEF305D}" type="presParOf" srcId="{7A9C1111-42F0-4A1F-B730-8C67AA3AF21A}" destId="{8B5E6B9C-0A53-4F33-A16B-B3A4FCC52653}" srcOrd="1" destOrd="0" presId="urn:microsoft.com/office/officeart/2005/8/layout/process1"/>
    <dgm:cxn modelId="{F71F24D2-ED71-41EA-989F-8A2387B292C4}" type="presParOf" srcId="{8B5E6B9C-0A53-4F33-A16B-B3A4FCC52653}" destId="{BF0D4137-9FBB-45FC-A6E7-3BC0D9457609}" srcOrd="0" destOrd="0" presId="urn:microsoft.com/office/officeart/2005/8/layout/process1"/>
    <dgm:cxn modelId="{92D57B52-7857-40E8-B4D4-D68D8F439D04}" type="presParOf" srcId="{7A9C1111-42F0-4A1F-B730-8C67AA3AF21A}" destId="{FED08907-E40E-4FF2-BF59-DABF03F5C354}" srcOrd="2" destOrd="0" presId="urn:microsoft.com/office/officeart/2005/8/layout/process1"/>
    <dgm:cxn modelId="{5C3E93C5-CE03-47A8-B895-85857FC564A1}" type="presParOf" srcId="{7A9C1111-42F0-4A1F-B730-8C67AA3AF21A}" destId="{134ED551-4CB9-414E-BB49-FDCC47890C55}" srcOrd="3" destOrd="0" presId="urn:microsoft.com/office/officeart/2005/8/layout/process1"/>
    <dgm:cxn modelId="{E0BBC69B-8666-44E2-B67D-D821E4A0B470}" type="presParOf" srcId="{134ED551-4CB9-414E-BB49-FDCC47890C55}" destId="{B73763F6-E7EF-43EE-8F89-947F0BE96DAA}" srcOrd="0" destOrd="0" presId="urn:microsoft.com/office/officeart/2005/8/layout/process1"/>
    <dgm:cxn modelId="{5D7D4EB6-00DF-464F-8612-93D61DD68A55}" type="presParOf" srcId="{7A9C1111-42F0-4A1F-B730-8C67AA3AF21A}" destId="{5D2AE724-F7B7-4EC1-8642-20FBD68A4721}" srcOrd="4" destOrd="0" presId="urn:microsoft.com/office/officeart/2005/8/layout/process1"/>
    <dgm:cxn modelId="{EFBFB05E-E579-4AEC-B744-3D6B88E0BEF2}" type="presParOf" srcId="{7A9C1111-42F0-4A1F-B730-8C67AA3AF21A}" destId="{5709FF96-F068-4293-B132-35EC687136D8}" srcOrd="5" destOrd="0" presId="urn:microsoft.com/office/officeart/2005/8/layout/process1"/>
    <dgm:cxn modelId="{B972B7DD-918F-4192-B537-E1AA4E1F3609}" type="presParOf" srcId="{5709FF96-F068-4293-B132-35EC687136D8}" destId="{47C2C31D-1CBB-48BE-9A0C-71CD8B6E5A73}" srcOrd="0" destOrd="0" presId="urn:microsoft.com/office/officeart/2005/8/layout/process1"/>
    <dgm:cxn modelId="{856F675D-E43C-43B9-B43B-7979AB7B5C66}" type="presParOf" srcId="{7A9C1111-42F0-4A1F-B730-8C67AA3AF21A}" destId="{1050DB37-FDEC-4DAD-821A-3113E97707B3}"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90350F-61B7-4194-9D39-792B4525DDC1}">
      <dsp:nvSpPr>
        <dsp:cNvPr id="0" name=""/>
        <dsp:cNvSpPr/>
      </dsp:nvSpPr>
      <dsp:spPr>
        <a:xfrm>
          <a:off x="1191" y="121596"/>
          <a:ext cx="815581" cy="1299959"/>
        </a:xfrm>
        <a:prstGeom prst="roundRect">
          <a:avLst>
            <a:gd name="adj" fmla="val 10000"/>
          </a:avLst>
        </a:prstGeom>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Month</a:t>
          </a:r>
        </a:p>
        <a:p>
          <a:pPr marL="0" lvl="0" indent="0" algn="ctr" defTabSz="488950">
            <a:lnSpc>
              <a:spcPct val="90000"/>
            </a:lnSpc>
            <a:spcBef>
              <a:spcPct val="0"/>
            </a:spcBef>
            <a:spcAft>
              <a:spcPct val="35000"/>
            </a:spcAft>
            <a:buNone/>
          </a:pPr>
          <a:r>
            <a:rPr lang="en-GB" sz="1100" kern="1200" dirty="0"/>
            <a:t>1</a:t>
          </a:r>
        </a:p>
        <a:p>
          <a:pPr marL="0" lvl="0" indent="0" algn="ctr" defTabSz="488950">
            <a:lnSpc>
              <a:spcPct val="90000"/>
            </a:lnSpc>
            <a:spcBef>
              <a:spcPct val="0"/>
            </a:spcBef>
            <a:spcAft>
              <a:spcPct val="35000"/>
            </a:spcAft>
            <a:buNone/>
          </a:pPr>
          <a:r>
            <a:rPr lang="en-GB" sz="1100" kern="1200" dirty="0"/>
            <a:t> acquaint students with PBL </a:t>
          </a:r>
        </a:p>
      </dsp:txBody>
      <dsp:txXfrm>
        <a:off x="25079" y="145484"/>
        <a:ext cx="767805" cy="1252183"/>
      </dsp:txXfrm>
    </dsp:sp>
    <dsp:sp modelId="{8B5E6B9C-0A53-4F33-A16B-B3A4FCC52653}">
      <dsp:nvSpPr>
        <dsp:cNvPr id="0" name=""/>
        <dsp:cNvSpPr/>
      </dsp:nvSpPr>
      <dsp:spPr>
        <a:xfrm>
          <a:off x="898331" y="670444"/>
          <a:ext cx="172903" cy="202264"/>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898331" y="710897"/>
        <a:ext cx="121032" cy="121358"/>
      </dsp:txXfrm>
    </dsp:sp>
    <dsp:sp modelId="{FED08907-E40E-4FF2-BF59-DABF03F5C354}">
      <dsp:nvSpPr>
        <dsp:cNvPr id="0" name=""/>
        <dsp:cNvSpPr/>
      </dsp:nvSpPr>
      <dsp:spPr>
        <a:xfrm>
          <a:off x="1143005" y="121596"/>
          <a:ext cx="911665" cy="1299959"/>
        </a:xfrm>
        <a:prstGeom prst="roundRect">
          <a:avLst>
            <a:gd name="adj" fmla="val 10000"/>
          </a:avLst>
        </a:prstGeom>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Months </a:t>
          </a:r>
        </a:p>
        <a:p>
          <a:pPr marL="0" lvl="0" indent="0" algn="ctr" defTabSz="488950">
            <a:lnSpc>
              <a:spcPct val="90000"/>
            </a:lnSpc>
            <a:spcBef>
              <a:spcPct val="0"/>
            </a:spcBef>
            <a:spcAft>
              <a:spcPct val="35000"/>
            </a:spcAft>
            <a:buNone/>
          </a:pPr>
          <a:r>
            <a:rPr lang="en-GB" sz="1100" kern="1200" dirty="0"/>
            <a:t>2-4</a:t>
          </a:r>
        </a:p>
        <a:p>
          <a:pPr marL="0" lvl="0" indent="0" algn="ctr" defTabSz="488950">
            <a:lnSpc>
              <a:spcPct val="90000"/>
            </a:lnSpc>
            <a:spcBef>
              <a:spcPct val="0"/>
            </a:spcBef>
            <a:spcAft>
              <a:spcPct val="35000"/>
            </a:spcAft>
            <a:buNone/>
          </a:pPr>
          <a:r>
            <a:rPr lang="en-GB" sz="1100" kern="1200" dirty="0"/>
            <a:t>Classes taught with PBL approach</a:t>
          </a:r>
        </a:p>
      </dsp:txBody>
      <dsp:txXfrm>
        <a:off x="1169707" y="148298"/>
        <a:ext cx="858261" cy="1246555"/>
      </dsp:txXfrm>
    </dsp:sp>
    <dsp:sp modelId="{134ED551-4CB9-414E-BB49-FDCC47890C55}">
      <dsp:nvSpPr>
        <dsp:cNvPr id="0" name=""/>
        <dsp:cNvSpPr/>
      </dsp:nvSpPr>
      <dsp:spPr>
        <a:xfrm>
          <a:off x="2136229" y="670444"/>
          <a:ext cx="172903" cy="202264"/>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2136229" y="710897"/>
        <a:ext cx="121032" cy="121358"/>
      </dsp:txXfrm>
    </dsp:sp>
    <dsp:sp modelId="{5D2AE724-F7B7-4EC1-8642-20FBD68A4721}">
      <dsp:nvSpPr>
        <dsp:cNvPr id="0" name=""/>
        <dsp:cNvSpPr/>
      </dsp:nvSpPr>
      <dsp:spPr>
        <a:xfrm>
          <a:off x="2380904" y="121596"/>
          <a:ext cx="906625" cy="1299959"/>
        </a:xfrm>
        <a:prstGeom prst="roundRect">
          <a:avLst>
            <a:gd name="adj" fmla="val 10000"/>
          </a:avLst>
        </a:prstGeom>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Months </a:t>
          </a:r>
        </a:p>
        <a:p>
          <a:pPr marL="0" lvl="0" indent="0" algn="ctr" defTabSz="488950">
            <a:lnSpc>
              <a:spcPct val="90000"/>
            </a:lnSpc>
            <a:spcBef>
              <a:spcPct val="0"/>
            </a:spcBef>
            <a:spcAft>
              <a:spcPct val="35000"/>
            </a:spcAft>
            <a:buNone/>
          </a:pPr>
          <a:r>
            <a:rPr lang="en-GB" sz="1100" kern="1200" dirty="0"/>
            <a:t>5-6</a:t>
          </a:r>
        </a:p>
        <a:p>
          <a:pPr marL="0" lvl="0" indent="0" algn="ctr" defTabSz="488950">
            <a:lnSpc>
              <a:spcPct val="90000"/>
            </a:lnSpc>
            <a:spcBef>
              <a:spcPct val="0"/>
            </a:spcBef>
            <a:spcAft>
              <a:spcPct val="35000"/>
            </a:spcAft>
            <a:buNone/>
          </a:pPr>
          <a:r>
            <a:rPr lang="en-GB" sz="1100" kern="1200" dirty="0"/>
            <a:t>Data collection and organization</a:t>
          </a:r>
        </a:p>
      </dsp:txBody>
      <dsp:txXfrm>
        <a:off x="2407458" y="148150"/>
        <a:ext cx="853517" cy="1246851"/>
      </dsp:txXfrm>
    </dsp:sp>
    <dsp:sp modelId="{5709FF96-F068-4293-B132-35EC687136D8}">
      <dsp:nvSpPr>
        <dsp:cNvPr id="0" name=""/>
        <dsp:cNvSpPr/>
      </dsp:nvSpPr>
      <dsp:spPr>
        <a:xfrm>
          <a:off x="3369087" y="670444"/>
          <a:ext cx="172903" cy="202264"/>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3369087" y="710897"/>
        <a:ext cx="121032" cy="121358"/>
      </dsp:txXfrm>
    </dsp:sp>
    <dsp:sp modelId="{1050DB37-FDEC-4DAD-821A-3113E97707B3}">
      <dsp:nvSpPr>
        <dsp:cNvPr id="0" name=""/>
        <dsp:cNvSpPr/>
      </dsp:nvSpPr>
      <dsp:spPr>
        <a:xfrm>
          <a:off x="3613762" y="121596"/>
          <a:ext cx="815581" cy="1299959"/>
        </a:xfrm>
        <a:prstGeom prst="roundRect">
          <a:avLst>
            <a:gd name="adj" fmla="val 10000"/>
          </a:avLst>
        </a:prstGeom>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Months</a:t>
          </a:r>
        </a:p>
        <a:p>
          <a:pPr marL="0" lvl="0" indent="0" algn="ctr" defTabSz="488950">
            <a:lnSpc>
              <a:spcPct val="90000"/>
            </a:lnSpc>
            <a:spcBef>
              <a:spcPct val="0"/>
            </a:spcBef>
            <a:spcAft>
              <a:spcPct val="35000"/>
            </a:spcAft>
            <a:buNone/>
          </a:pPr>
          <a:r>
            <a:rPr lang="en-GB" sz="1100" kern="1200" dirty="0"/>
            <a:t>7-8</a:t>
          </a:r>
        </a:p>
        <a:p>
          <a:pPr marL="0" lvl="0" indent="0" algn="ctr" defTabSz="488950">
            <a:lnSpc>
              <a:spcPct val="90000"/>
            </a:lnSpc>
            <a:spcBef>
              <a:spcPct val="0"/>
            </a:spcBef>
            <a:spcAft>
              <a:spcPct val="35000"/>
            </a:spcAft>
            <a:buNone/>
          </a:pPr>
          <a:r>
            <a:rPr lang="en-GB" sz="1100" kern="1200" dirty="0"/>
            <a:t>Data Analysis</a:t>
          </a:r>
          <a:endParaRPr lang="en-GB" sz="1200" kern="1200" dirty="0"/>
        </a:p>
      </dsp:txBody>
      <dsp:txXfrm>
        <a:off x="3637650" y="145484"/>
        <a:ext cx="767805" cy="125218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210D94-F8ED-49AD-B568-1A6C51C02D8B}" type="datetimeFigureOut">
              <a:rPr lang="zh-CN" altLang="en-US" smtClean="0"/>
              <a:t>2020/5/15</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8E1F3E-E270-43F0-9296-1930325E7C20}" type="slidenum">
              <a:rPr lang="zh-CN" altLang="en-US" smtClean="0"/>
              <a:t>‹#›</a:t>
            </a:fld>
            <a:endParaRPr lang="zh-CN" altLang="en-US"/>
          </a:p>
        </p:txBody>
      </p:sp>
    </p:spTree>
    <p:extLst>
      <p:ext uri="{BB962C8B-B14F-4D97-AF65-F5344CB8AC3E}">
        <p14:creationId xmlns:p14="http://schemas.microsoft.com/office/powerpoint/2010/main" val="87446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4A8E1F3E-E270-43F0-9296-1930325E7C20}" type="slidenum">
              <a:rPr lang="zh-CN" altLang="en-US" smtClean="0"/>
              <a:t>1</a:t>
            </a:fld>
            <a:endParaRPr lang="zh-CN" altLang="en-US"/>
          </a:p>
        </p:txBody>
      </p:sp>
    </p:spTree>
    <p:extLst>
      <p:ext uri="{BB962C8B-B14F-4D97-AF65-F5344CB8AC3E}">
        <p14:creationId xmlns:p14="http://schemas.microsoft.com/office/powerpoint/2010/main" val="39518201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202D443-4C84-4372-A48A-06AD3BCBF073}"/>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5D1A4BB1-FE7E-4A6A-B81B-CA30B24F7C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D813890C-31C2-4EAB-A703-DBD812E7937F}"/>
              </a:ext>
            </a:extLst>
          </p:cNvPr>
          <p:cNvSpPr>
            <a:spLocks noGrp="1"/>
          </p:cNvSpPr>
          <p:nvPr>
            <p:ph type="dt" sz="half" idx="10"/>
          </p:nvPr>
        </p:nvSpPr>
        <p:spPr/>
        <p:txBody>
          <a:bodyPr/>
          <a:lstStyle/>
          <a:p>
            <a:fld id="{E4FB2C91-1861-451E-ACF4-FAA6EED1ED7C}" type="datetimeFigureOut">
              <a:rPr lang="zh-CN" altLang="en-US" smtClean="0"/>
              <a:t>2020/5/15</a:t>
            </a:fld>
            <a:endParaRPr lang="zh-CN" altLang="en-US"/>
          </a:p>
        </p:txBody>
      </p:sp>
      <p:sp>
        <p:nvSpPr>
          <p:cNvPr id="5" name="页脚占位符 4">
            <a:extLst>
              <a:ext uri="{FF2B5EF4-FFF2-40B4-BE49-F238E27FC236}">
                <a16:creationId xmlns:a16="http://schemas.microsoft.com/office/drawing/2014/main" id="{4845D56C-D54D-43F1-A07E-48F07C047AEF}"/>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24455E55-264E-45F7-9C5A-7B98D7DA0397}"/>
              </a:ext>
            </a:extLst>
          </p:cNvPr>
          <p:cNvSpPr>
            <a:spLocks noGrp="1"/>
          </p:cNvSpPr>
          <p:nvPr>
            <p:ph type="sldNum" sz="quarter" idx="12"/>
          </p:nvPr>
        </p:nvSpPr>
        <p:spPr/>
        <p:txBody>
          <a:bodyPr/>
          <a:lstStyle/>
          <a:p>
            <a:fld id="{0567F115-81B6-49B6-9743-F2B95A9132C2}" type="slidenum">
              <a:rPr lang="zh-CN" altLang="en-US" smtClean="0"/>
              <a:t>‹#›</a:t>
            </a:fld>
            <a:endParaRPr lang="zh-CN" altLang="en-US"/>
          </a:p>
        </p:txBody>
      </p:sp>
    </p:spTree>
    <p:extLst>
      <p:ext uri="{BB962C8B-B14F-4D97-AF65-F5344CB8AC3E}">
        <p14:creationId xmlns:p14="http://schemas.microsoft.com/office/powerpoint/2010/main" val="31170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3B288FA-B3F5-4550-A388-5A388522FC4A}"/>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615C81FF-85BB-44A9-AF10-9AB09B736805}"/>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B4E720AC-E393-492D-89B2-7270748F633E}"/>
              </a:ext>
            </a:extLst>
          </p:cNvPr>
          <p:cNvSpPr>
            <a:spLocks noGrp="1"/>
          </p:cNvSpPr>
          <p:nvPr>
            <p:ph type="dt" sz="half" idx="10"/>
          </p:nvPr>
        </p:nvSpPr>
        <p:spPr/>
        <p:txBody>
          <a:bodyPr/>
          <a:lstStyle/>
          <a:p>
            <a:fld id="{E4FB2C91-1861-451E-ACF4-FAA6EED1ED7C}" type="datetimeFigureOut">
              <a:rPr lang="zh-CN" altLang="en-US" smtClean="0"/>
              <a:t>2020/5/15</a:t>
            </a:fld>
            <a:endParaRPr lang="zh-CN" altLang="en-US"/>
          </a:p>
        </p:txBody>
      </p:sp>
      <p:sp>
        <p:nvSpPr>
          <p:cNvPr id="5" name="页脚占位符 4">
            <a:extLst>
              <a:ext uri="{FF2B5EF4-FFF2-40B4-BE49-F238E27FC236}">
                <a16:creationId xmlns:a16="http://schemas.microsoft.com/office/drawing/2014/main" id="{20BA1443-D31F-4283-856E-9D4C55871FD2}"/>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9AE3E4B8-E7B1-4CFD-9E6D-7B3AB34CCF6E}"/>
              </a:ext>
            </a:extLst>
          </p:cNvPr>
          <p:cNvSpPr>
            <a:spLocks noGrp="1"/>
          </p:cNvSpPr>
          <p:nvPr>
            <p:ph type="sldNum" sz="quarter" idx="12"/>
          </p:nvPr>
        </p:nvSpPr>
        <p:spPr/>
        <p:txBody>
          <a:bodyPr/>
          <a:lstStyle/>
          <a:p>
            <a:fld id="{0567F115-81B6-49B6-9743-F2B95A9132C2}" type="slidenum">
              <a:rPr lang="zh-CN" altLang="en-US" smtClean="0"/>
              <a:t>‹#›</a:t>
            </a:fld>
            <a:endParaRPr lang="zh-CN" altLang="en-US"/>
          </a:p>
        </p:txBody>
      </p:sp>
    </p:spTree>
    <p:extLst>
      <p:ext uri="{BB962C8B-B14F-4D97-AF65-F5344CB8AC3E}">
        <p14:creationId xmlns:p14="http://schemas.microsoft.com/office/powerpoint/2010/main" val="4092463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43351B4-2641-4557-A131-C49482EDD658}"/>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BFD1FC41-688C-4DAA-AFA7-14D221CB8D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EC983449-B89A-4E0C-AA29-A6A405D3D404}"/>
              </a:ext>
            </a:extLst>
          </p:cNvPr>
          <p:cNvSpPr>
            <a:spLocks noGrp="1"/>
          </p:cNvSpPr>
          <p:nvPr>
            <p:ph type="dt" sz="half" idx="10"/>
          </p:nvPr>
        </p:nvSpPr>
        <p:spPr/>
        <p:txBody>
          <a:bodyPr/>
          <a:lstStyle/>
          <a:p>
            <a:fld id="{E4FB2C91-1861-451E-ACF4-FAA6EED1ED7C}" type="datetimeFigureOut">
              <a:rPr lang="zh-CN" altLang="en-US" smtClean="0"/>
              <a:t>2020/5/15</a:t>
            </a:fld>
            <a:endParaRPr lang="zh-CN" altLang="en-US"/>
          </a:p>
        </p:txBody>
      </p:sp>
      <p:sp>
        <p:nvSpPr>
          <p:cNvPr id="5" name="页脚占位符 4">
            <a:extLst>
              <a:ext uri="{FF2B5EF4-FFF2-40B4-BE49-F238E27FC236}">
                <a16:creationId xmlns:a16="http://schemas.microsoft.com/office/drawing/2014/main" id="{CAF433E5-7AAA-45F0-9D11-5E43BFFE07CA}"/>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B33D9597-5B5D-4779-BFE3-13D66CDE9B93}"/>
              </a:ext>
            </a:extLst>
          </p:cNvPr>
          <p:cNvSpPr>
            <a:spLocks noGrp="1"/>
          </p:cNvSpPr>
          <p:nvPr>
            <p:ph type="sldNum" sz="quarter" idx="12"/>
          </p:nvPr>
        </p:nvSpPr>
        <p:spPr/>
        <p:txBody>
          <a:bodyPr/>
          <a:lstStyle/>
          <a:p>
            <a:fld id="{0567F115-81B6-49B6-9743-F2B95A9132C2}" type="slidenum">
              <a:rPr lang="zh-CN" altLang="en-US" smtClean="0"/>
              <a:t>‹#›</a:t>
            </a:fld>
            <a:endParaRPr lang="zh-CN" altLang="en-US"/>
          </a:p>
        </p:txBody>
      </p:sp>
    </p:spTree>
    <p:extLst>
      <p:ext uri="{BB962C8B-B14F-4D97-AF65-F5344CB8AC3E}">
        <p14:creationId xmlns:p14="http://schemas.microsoft.com/office/powerpoint/2010/main" val="3372631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6C85B26-DD03-4A97-B48F-4C29A024254D}"/>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B8EDEC89-5922-4D83-A9C4-1DDE97DB75E3}"/>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09668876-3DAE-4A4B-9080-A8E4F2325076}"/>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A03E08F7-563B-429C-82E3-45AA4C9799ED}"/>
              </a:ext>
            </a:extLst>
          </p:cNvPr>
          <p:cNvSpPr>
            <a:spLocks noGrp="1"/>
          </p:cNvSpPr>
          <p:nvPr>
            <p:ph type="dt" sz="half" idx="10"/>
          </p:nvPr>
        </p:nvSpPr>
        <p:spPr/>
        <p:txBody>
          <a:bodyPr/>
          <a:lstStyle/>
          <a:p>
            <a:fld id="{E4FB2C91-1861-451E-ACF4-FAA6EED1ED7C}" type="datetimeFigureOut">
              <a:rPr lang="zh-CN" altLang="en-US" smtClean="0"/>
              <a:t>2020/5/15</a:t>
            </a:fld>
            <a:endParaRPr lang="zh-CN" altLang="en-US"/>
          </a:p>
        </p:txBody>
      </p:sp>
      <p:sp>
        <p:nvSpPr>
          <p:cNvPr id="6" name="页脚占位符 5">
            <a:extLst>
              <a:ext uri="{FF2B5EF4-FFF2-40B4-BE49-F238E27FC236}">
                <a16:creationId xmlns:a16="http://schemas.microsoft.com/office/drawing/2014/main" id="{03899C52-6614-4CA0-897C-82281014FA05}"/>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9CD447E0-BC66-46DF-894C-3DF30F05E5BB}"/>
              </a:ext>
            </a:extLst>
          </p:cNvPr>
          <p:cNvSpPr>
            <a:spLocks noGrp="1"/>
          </p:cNvSpPr>
          <p:nvPr>
            <p:ph type="sldNum" sz="quarter" idx="12"/>
          </p:nvPr>
        </p:nvSpPr>
        <p:spPr/>
        <p:txBody>
          <a:bodyPr/>
          <a:lstStyle/>
          <a:p>
            <a:fld id="{0567F115-81B6-49B6-9743-F2B95A9132C2}" type="slidenum">
              <a:rPr lang="zh-CN" altLang="en-US" smtClean="0"/>
              <a:t>‹#›</a:t>
            </a:fld>
            <a:endParaRPr lang="zh-CN" altLang="en-US"/>
          </a:p>
        </p:txBody>
      </p:sp>
    </p:spTree>
    <p:extLst>
      <p:ext uri="{BB962C8B-B14F-4D97-AF65-F5344CB8AC3E}">
        <p14:creationId xmlns:p14="http://schemas.microsoft.com/office/powerpoint/2010/main" val="3699597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4DAE2A0-CF0F-4A72-99A5-D2BF5B1262AD}"/>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1031DBB2-DF4A-4EAF-AA07-8BD4342406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25FF99DC-1BBE-4BCB-8740-E7098DECB688}"/>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E29F2FD6-3DF5-43CD-8A5C-BABAA952E1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06D5E83F-02A6-41FF-AEA0-B5A298990445}"/>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95BD0E06-2BB1-417D-8E2B-372B7272ACAD}"/>
              </a:ext>
            </a:extLst>
          </p:cNvPr>
          <p:cNvSpPr>
            <a:spLocks noGrp="1"/>
          </p:cNvSpPr>
          <p:nvPr>
            <p:ph type="dt" sz="half" idx="10"/>
          </p:nvPr>
        </p:nvSpPr>
        <p:spPr/>
        <p:txBody>
          <a:bodyPr/>
          <a:lstStyle/>
          <a:p>
            <a:fld id="{E4FB2C91-1861-451E-ACF4-FAA6EED1ED7C}" type="datetimeFigureOut">
              <a:rPr lang="zh-CN" altLang="en-US" smtClean="0"/>
              <a:t>2020/5/15</a:t>
            </a:fld>
            <a:endParaRPr lang="zh-CN" altLang="en-US"/>
          </a:p>
        </p:txBody>
      </p:sp>
      <p:sp>
        <p:nvSpPr>
          <p:cNvPr id="8" name="页脚占位符 7">
            <a:extLst>
              <a:ext uri="{FF2B5EF4-FFF2-40B4-BE49-F238E27FC236}">
                <a16:creationId xmlns:a16="http://schemas.microsoft.com/office/drawing/2014/main" id="{B332F56D-4589-4BB3-946E-F0F9DF3CD078}"/>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18500C96-81B5-4E79-BAFC-B83C8F2858DF}"/>
              </a:ext>
            </a:extLst>
          </p:cNvPr>
          <p:cNvSpPr>
            <a:spLocks noGrp="1"/>
          </p:cNvSpPr>
          <p:nvPr>
            <p:ph type="sldNum" sz="quarter" idx="12"/>
          </p:nvPr>
        </p:nvSpPr>
        <p:spPr/>
        <p:txBody>
          <a:bodyPr/>
          <a:lstStyle/>
          <a:p>
            <a:fld id="{0567F115-81B6-49B6-9743-F2B95A9132C2}" type="slidenum">
              <a:rPr lang="zh-CN" altLang="en-US" smtClean="0"/>
              <a:t>‹#›</a:t>
            </a:fld>
            <a:endParaRPr lang="zh-CN" altLang="en-US"/>
          </a:p>
        </p:txBody>
      </p:sp>
    </p:spTree>
    <p:extLst>
      <p:ext uri="{BB962C8B-B14F-4D97-AF65-F5344CB8AC3E}">
        <p14:creationId xmlns:p14="http://schemas.microsoft.com/office/powerpoint/2010/main" val="819049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22F409C-7F23-41EA-AA7D-40A088046A75}"/>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C512ABE6-F901-4F90-AF5A-2A7B9F09E3DE}"/>
              </a:ext>
            </a:extLst>
          </p:cNvPr>
          <p:cNvSpPr>
            <a:spLocks noGrp="1"/>
          </p:cNvSpPr>
          <p:nvPr>
            <p:ph type="dt" sz="half" idx="10"/>
          </p:nvPr>
        </p:nvSpPr>
        <p:spPr/>
        <p:txBody>
          <a:bodyPr/>
          <a:lstStyle/>
          <a:p>
            <a:fld id="{E4FB2C91-1861-451E-ACF4-FAA6EED1ED7C}" type="datetimeFigureOut">
              <a:rPr lang="zh-CN" altLang="en-US" smtClean="0"/>
              <a:t>2020/5/15</a:t>
            </a:fld>
            <a:endParaRPr lang="zh-CN" altLang="en-US"/>
          </a:p>
        </p:txBody>
      </p:sp>
      <p:sp>
        <p:nvSpPr>
          <p:cNvPr id="4" name="页脚占位符 3">
            <a:extLst>
              <a:ext uri="{FF2B5EF4-FFF2-40B4-BE49-F238E27FC236}">
                <a16:creationId xmlns:a16="http://schemas.microsoft.com/office/drawing/2014/main" id="{9BB46668-3B87-4D41-9EAD-78DC985EDB17}"/>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84FB0C0B-26B4-412F-BF0F-6DE61C0447D5}"/>
              </a:ext>
            </a:extLst>
          </p:cNvPr>
          <p:cNvSpPr>
            <a:spLocks noGrp="1"/>
          </p:cNvSpPr>
          <p:nvPr>
            <p:ph type="sldNum" sz="quarter" idx="12"/>
          </p:nvPr>
        </p:nvSpPr>
        <p:spPr/>
        <p:txBody>
          <a:bodyPr/>
          <a:lstStyle/>
          <a:p>
            <a:fld id="{0567F115-81B6-49B6-9743-F2B95A9132C2}" type="slidenum">
              <a:rPr lang="zh-CN" altLang="en-US" smtClean="0"/>
              <a:t>‹#›</a:t>
            </a:fld>
            <a:endParaRPr lang="zh-CN" altLang="en-US"/>
          </a:p>
        </p:txBody>
      </p:sp>
    </p:spTree>
    <p:extLst>
      <p:ext uri="{BB962C8B-B14F-4D97-AF65-F5344CB8AC3E}">
        <p14:creationId xmlns:p14="http://schemas.microsoft.com/office/powerpoint/2010/main" val="2333326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EE8A109E-BB91-4E96-8799-2A82F1A322A3}"/>
              </a:ext>
            </a:extLst>
          </p:cNvPr>
          <p:cNvSpPr>
            <a:spLocks noGrp="1"/>
          </p:cNvSpPr>
          <p:nvPr>
            <p:ph type="dt" sz="half" idx="10"/>
          </p:nvPr>
        </p:nvSpPr>
        <p:spPr/>
        <p:txBody>
          <a:bodyPr/>
          <a:lstStyle/>
          <a:p>
            <a:fld id="{E4FB2C91-1861-451E-ACF4-FAA6EED1ED7C}" type="datetimeFigureOut">
              <a:rPr lang="zh-CN" altLang="en-US" smtClean="0"/>
              <a:t>2020/5/15</a:t>
            </a:fld>
            <a:endParaRPr lang="zh-CN" altLang="en-US"/>
          </a:p>
        </p:txBody>
      </p:sp>
      <p:sp>
        <p:nvSpPr>
          <p:cNvPr id="3" name="页脚占位符 2">
            <a:extLst>
              <a:ext uri="{FF2B5EF4-FFF2-40B4-BE49-F238E27FC236}">
                <a16:creationId xmlns:a16="http://schemas.microsoft.com/office/drawing/2014/main" id="{76C927DC-83F1-4515-9BD5-BA21D2747505}"/>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B5EB8676-EB6C-4C7E-9086-CC2B3F38309C}"/>
              </a:ext>
            </a:extLst>
          </p:cNvPr>
          <p:cNvSpPr>
            <a:spLocks noGrp="1"/>
          </p:cNvSpPr>
          <p:nvPr>
            <p:ph type="sldNum" sz="quarter" idx="12"/>
          </p:nvPr>
        </p:nvSpPr>
        <p:spPr/>
        <p:txBody>
          <a:bodyPr/>
          <a:lstStyle/>
          <a:p>
            <a:fld id="{0567F115-81B6-49B6-9743-F2B95A9132C2}" type="slidenum">
              <a:rPr lang="zh-CN" altLang="en-US" smtClean="0"/>
              <a:t>‹#›</a:t>
            </a:fld>
            <a:endParaRPr lang="zh-CN" altLang="en-US"/>
          </a:p>
        </p:txBody>
      </p:sp>
    </p:spTree>
    <p:extLst>
      <p:ext uri="{BB962C8B-B14F-4D97-AF65-F5344CB8AC3E}">
        <p14:creationId xmlns:p14="http://schemas.microsoft.com/office/powerpoint/2010/main" val="1380900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C89B682-4F78-443A-A55E-A8B1A3E8CB7A}"/>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0B50592D-BB72-45E2-B17F-B663E5C598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41A2E9A2-443A-4A6E-A7B8-769AF6CDE9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3F7C52E8-344F-4A8D-8391-5235E4A7EC60}"/>
              </a:ext>
            </a:extLst>
          </p:cNvPr>
          <p:cNvSpPr>
            <a:spLocks noGrp="1"/>
          </p:cNvSpPr>
          <p:nvPr>
            <p:ph type="dt" sz="half" idx="10"/>
          </p:nvPr>
        </p:nvSpPr>
        <p:spPr/>
        <p:txBody>
          <a:bodyPr/>
          <a:lstStyle/>
          <a:p>
            <a:fld id="{E4FB2C91-1861-451E-ACF4-FAA6EED1ED7C}" type="datetimeFigureOut">
              <a:rPr lang="zh-CN" altLang="en-US" smtClean="0"/>
              <a:t>2020/5/15</a:t>
            </a:fld>
            <a:endParaRPr lang="zh-CN" altLang="en-US"/>
          </a:p>
        </p:txBody>
      </p:sp>
      <p:sp>
        <p:nvSpPr>
          <p:cNvPr id="6" name="页脚占位符 5">
            <a:extLst>
              <a:ext uri="{FF2B5EF4-FFF2-40B4-BE49-F238E27FC236}">
                <a16:creationId xmlns:a16="http://schemas.microsoft.com/office/drawing/2014/main" id="{30F000FC-4ED4-49FC-9913-2B1C5FA36798}"/>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16F284C9-C16E-4481-AA92-3D676C5A7D8A}"/>
              </a:ext>
            </a:extLst>
          </p:cNvPr>
          <p:cNvSpPr>
            <a:spLocks noGrp="1"/>
          </p:cNvSpPr>
          <p:nvPr>
            <p:ph type="sldNum" sz="quarter" idx="12"/>
          </p:nvPr>
        </p:nvSpPr>
        <p:spPr/>
        <p:txBody>
          <a:bodyPr/>
          <a:lstStyle/>
          <a:p>
            <a:fld id="{0567F115-81B6-49B6-9743-F2B95A9132C2}" type="slidenum">
              <a:rPr lang="zh-CN" altLang="en-US" smtClean="0"/>
              <a:t>‹#›</a:t>
            </a:fld>
            <a:endParaRPr lang="zh-CN" altLang="en-US"/>
          </a:p>
        </p:txBody>
      </p:sp>
    </p:spTree>
    <p:extLst>
      <p:ext uri="{BB962C8B-B14F-4D97-AF65-F5344CB8AC3E}">
        <p14:creationId xmlns:p14="http://schemas.microsoft.com/office/powerpoint/2010/main" val="3676344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D432771-F095-4C54-B45C-4460A9C423D3}"/>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F732DA0A-23F2-441F-9EDC-9F4131A4B0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137C9180-C095-4553-93E6-6B1F6B0B02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4684D769-0053-466F-8869-8E06FD90989C}"/>
              </a:ext>
            </a:extLst>
          </p:cNvPr>
          <p:cNvSpPr>
            <a:spLocks noGrp="1"/>
          </p:cNvSpPr>
          <p:nvPr>
            <p:ph type="dt" sz="half" idx="10"/>
          </p:nvPr>
        </p:nvSpPr>
        <p:spPr/>
        <p:txBody>
          <a:bodyPr/>
          <a:lstStyle/>
          <a:p>
            <a:fld id="{E4FB2C91-1861-451E-ACF4-FAA6EED1ED7C}" type="datetimeFigureOut">
              <a:rPr lang="zh-CN" altLang="en-US" smtClean="0"/>
              <a:t>2020/5/15</a:t>
            </a:fld>
            <a:endParaRPr lang="zh-CN" altLang="en-US"/>
          </a:p>
        </p:txBody>
      </p:sp>
      <p:sp>
        <p:nvSpPr>
          <p:cNvPr id="6" name="页脚占位符 5">
            <a:extLst>
              <a:ext uri="{FF2B5EF4-FFF2-40B4-BE49-F238E27FC236}">
                <a16:creationId xmlns:a16="http://schemas.microsoft.com/office/drawing/2014/main" id="{3EC1FA7E-B944-41D6-BF87-CB63ECA0B5D4}"/>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BB6E6CCF-35D4-4112-961D-990AB6148184}"/>
              </a:ext>
            </a:extLst>
          </p:cNvPr>
          <p:cNvSpPr>
            <a:spLocks noGrp="1"/>
          </p:cNvSpPr>
          <p:nvPr>
            <p:ph type="sldNum" sz="quarter" idx="12"/>
          </p:nvPr>
        </p:nvSpPr>
        <p:spPr/>
        <p:txBody>
          <a:bodyPr/>
          <a:lstStyle/>
          <a:p>
            <a:fld id="{0567F115-81B6-49B6-9743-F2B95A9132C2}" type="slidenum">
              <a:rPr lang="zh-CN" altLang="en-US" smtClean="0"/>
              <a:t>‹#›</a:t>
            </a:fld>
            <a:endParaRPr lang="zh-CN" altLang="en-US"/>
          </a:p>
        </p:txBody>
      </p:sp>
    </p:spTree>
    <p:extLst>
      <p:ext uri="{BB962C8B-B14F-4D97-AF65-F5344CB8AC3E}">
        <p14:creationId xmlns:p14="http://schemas.microsoft.com/office/powerpoint/2010/main" val="10544682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CE9A3E7-C51A-4DCC-B08E-49CD9D852DFA}"/>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15A326B3-1B84-4EA6-A755-80FD5151C4C7}"/>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16D0B0FA-9EC9-48AD-8D3A-1156982DEB56}"/>
              </a:ext>
            </a:extLst>
          </p:cNvPr>
          <p:cNvSpPr>
            <a:spLocks noGrp="1"/>
          </p:cNvSpPr>
          <p:nvPr>
            <p:ph type="dt" sz="half" idx="10"/>
          </p:nvPr>
        </p:nvSpPr>
        <p:spPr/>
        <p:txBody>
          <a:bodyPr/>
          <a:lstStyle/>
          <a:p>
            <a:fld id="{E4FB2C91-1861-451E-ACF4-FAA6EED1ED7C}" type="datetimeFigureOut">
              <a:rPr lang="zh-CN" altLang="en-US" smtClean="0"/>
              <a:t>2020/5/15</a:t>
            </a:fld>
            <a:endParaRPr lang="zh-CN" altLang="en-US"/>
          </a:p>
        </p:txBody>
      </p:sp>
      <p:sp>
        <p:nvSpPr>
          <p:cNvPr id="5" name="页脚占位符 4">
            <a:extLst>
              <a:ext uri="{FF2B5EF4-FFF2-40B4-BE49-F238E27FC236}">
                <a16:creationId xmlns:a16="http://schemas.microsoft.com/office/drawing/2014/main" id="{B23F0E36-650E-4C3C-9541-E961330D444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51AA426C-5FDF-449D-8DFB-F49325A1BC6F}"/>
              </a:ext>
            </a:extLst>
          </p:cNvPr>
          <p:cNvSpPr>
            <a:spLocks noGrp="1"/>
          </p:cNvSpPr>
          <p:nvPr>
            <p:ph type="sldNum" sz="quarter" idx="12"/>
          </p:nvPr>
        </p:nvSpPr>
        <p:spPr/>
        <p:txBody>
          <a:bodyPr/>
          <a:lstStyle/>
          <a:p>
            <a:fld id="{0567F115-81B6-49B6-9743-F2B95A9132C2}" type="slidenum">
              <a:rPr lang="zh-CN" altLang="en-US" smtClean="0"/>
              <a:t>‹#›</a:t>
            </a:fld>
            <a:endParaRPr lang="zh-CN" altLang="en-US"/>
          </a:p>
        </p:txBody>
      </p:sp>
    </p:spTree>
    <p:extLst>
      <p:ext uri="{BB962C8B-B14F-4D97-AF65-F5344CB8AC3E}">
        <p14:creationId xmlns:p14="http://schemas.microsoft.com/office/powerpoint/2010/main" val="471319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6C8DE553-D2F7-444A-A486-5970E6233B12}"/>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7F715053-34C0-4B76-8AFB-A0C099C55AAB}"/>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FA4DAC02-3F61-435B-9D2F-09002D322913}"/>
              </a:ext>
            </a:extLst>
          </p:cNvPr>
          <p:cNvSpPr>
            <a:spLocks noGrp="1"/>
          </p:cNvSpPr>
          <p:nvPr>
            <p:ph type="dt" sz="half" idx="10"/>
          </p:nvPr>
        </p:nvSpPr>
        <p:spPr/>
        <p:txBody>
          <a:bodyPr/>
          <a:lstStyle/>
          <a:p>
            <a:fld id="{E4FB2C91-1861-451E-ACF4-FAA6EED1ED7C}" type="datetimeFigureOut">
              <a:rPr lang="zh-CN" altLang="en-US" smtClean="0"/>
              <a:t>2020/5/15</a:t>
            </a:fld>
            <a:endParaRPr lang="zh-CN" altLang="en-US"/>
          </a:p>
        </p:txBody>
      </p:sp>
      <p:sp>
        <p:nvSpPr>
          <p:cNvPr id="5" name="页脚占位符 4">
            <a:extLst>
              <a:ext uri="{FF2B5EF4-FFF2-40B4-BE49-F238E27FC236}">
                <a16:creationId xmlns:a16="http://schemas.microsoft.com/office/drawing/2014/main" id="{9F71AB2A-7A10-4A36-B5ED-F50C9F116E29}"/>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1ADEFB10-75EA-482E-8BD2-0C02BA2B8FF6}"/>
              </a:ext>
            </a:extLst>
          </p:cNvPr>
          <p:cNvSpPr>
            <a:spLocks noGrp="1"/>
          </p:cNvSpPr>
          <p:nvPr>
            <p:ph type="sldNum" sz="quarter" idx="12"/>
          </p:nvPr>
        </p:nvSpPr>
        <p:spPr/>
        <p:txBody>
          <a:bodyPr/>
          <a:lstStyle/>
          <a:p>
            <a:fld id="{0567F115-81B6-49B6-9743-F2B95A9132C2}" type="slidenum">
              <a:rPr lang="zh-CN" altLang="en-US" smtClean="0"/>
              <a:t>‹#›</a:t>
            </a:fld>
            <a:endParaRPr lang="zh-CN" altLang="en-US"/>
          </a:p>
        </p:txBody>
      </p:sp>
    </p:spTree>
    <p:extLst>
      <p:ext uri="{BB962C8B-B14F-4D97-AF65-F5344CB8AC3E}">
        <p14:creationId xmlns:p14="http://schemas.microsoft.com/office/powerpoint/2010/main" val="1863309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05EA0CFA-C453-48ED-9CC4-6FD61FF761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92D7B75B-37C2-47F8-9ADB-DD524B5A5B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58F3D96C-46F6-4685-89F0-DAB4889EFF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FB2C91-1861-451E-ACF4-FAA6EED1ED7C}" type="datetimeFigureOut">
              <a:rPr lang="zh-CN" altLang="en-US" smtClean="0"/>
              <a:t>2020/5/15</a:t>
            </a:fld>
            <a:endParaRPr lang="zh-CN" altLang="en-US"/>
          </a:p>
        </p:txBody>
      </p:sp>
      <p:sp>
        <p:nvSpPr>
          <p:cNvPr id="5" name="页脚占位符 4">
            <a:extLst>
              <a:ext uri="{FF2B5EF4-FFF2-40B4-BE49-F238E27FC236}">
                <a16:creationId xmlns:a16="http://schemas.microsoft.com/office/drawing/2014/main" id="{AF5779A7-BDD1-4737-A6F1-24C43FA135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5D81AA9B-684B-45ED-BCE4-35A432BC67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67F115-81B6-49B6-9743-F2B95A9132C2}" type="slidenum">
              <a:rPr lang="zh-CN" altLang="en-US" smtClean="0"/>
              <a:t>‹#›</a:t>
            </a:fld>
            <a:endParaRPr lang="zh-CN" altLang="en-US"/>
          </a:p>
        </p:txBody>
      </p:sp>
    </p:spTree>
    <p:extLst>
      <p:ext uri="{BB962C8B-B14F-4D97-AF65-F5344CB8AC3E}">
        <p14:creationId xmlns:p14="http://schemas.microsoft.com/office/powerpoint/2010/main" val="26647512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10">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82807" y="74659"/>
            <a:ext cx="9144000" cy="631339"/>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28575"/>
        </p:spPr>
        <p:style>
          <a:lnRef idx="2">
            <a:schemeClr val="accent6">
              <a:shade val="50000"/>
            </a:schemeClr>
          </a:lnRef>
          <a:fillRef idx="1">
            <a:schemeClr val="accent6"/>
          </a:fillRef>
          <a:effectRef idx="0">
            <a:schemeClr val="accent6"/>
          </a:effectRef>
          <a:fontRef idx="minor">
            <a:schemeClr val="lt1"/>
          </a:fontRef>
        </p:style>
        <p:txBody>
          <a:bodyPr>
            <a:normAutofit fontScale="90000"/>
          </a:bodyPr>
          <a:lstStyle/>
          <a:p>
            <a:r>
              <a:rPr lang="en-US" altLang="zh-CN" sz="1800" b="1" dirty="0">
                <a:solidFill>
                  <a:schemeClr val="tx1"/>
                </a:solidFill>
              </a:rPr>
              <a:t>The Impact of the PBL Approach on Developing Critical Thinking Skills and Language Competence of English Majors in an EFL Classroom</a:t>
            </a:r>
            <a:endParaRPr lang="zh-CN" altLang="zh-CN" sz="1800" dirty="0">
              <a:solidFill>
                <a:schemeClr val="tx1"/>
              </a:solidFill>
            </a:endParaRPr>
          </a:p>
        </p:txBody>
      </p:sp>
      <p:sp>
        <p:nvSpPr>
          <p:cNvPr id="3" name="Subtitle 2"/>
          <p:cNvSpPr>
            <a:spLocks noGrp="1"/>
          </p:cNvSpPr>
          <p:nvPr>
            <p:ph type="subTitle" idx="1"/>
          </p:nvPr>
        </p:nvSpPr>
        <p:spPr>
          <a:xfrm>
            <a:off x="199302" y="705999"/>
            <a:ext cx="2698133" cy="2108322"/>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28575"/>
        </p:spPr>
        <p:style>
          <a:lnRef idx="2">
            <a:schemeClr val="accent6">
              <a:shade val="50000"/>
            </a:schemeClr>
          </a:lnRef>
          <a:fillRef idx="1">
            <a:schemeClr val="accent6"/>
          </a:fillRef>
          <a:effectRef idx="0">
            <a:schemeClr val="accent6"/>
          </a:effectRef>
          <a:fontRef idx="minor">
            <a:schemeClr val="lt1"/>
          </a:fontRef>
        </p:style>
        <p:txBody>
          <a:bodyPr>
            <a:noAutofit/>
          </a:bodyPr>
          <a:lstStyle/>
          <a:p>
            <a:r>
              <a:rPr lang="en-GB" sz="1400" u="sng" dirty="0">
                <a:solidFill>
                  <a:srgbClr val="002060"/>
                </a:solidFill>
              </a:rPr>
              <a:t>R</a:t>
            </a:r>
            <a:r>
              <a:rPr lang="en-US" sz="1400" u="sng" dirty="0" err="1">
                <a:solidFill>
                  <a:srgbClr val="002060"/>
                </a:solidFill>
              </a:rPr>
              <a:t>esearch</a:t>
            </a:r>
            <a:r>
              <a:rPr lang="en-US" sz="1400" u="sng" dirty="0">
                <a:solidFill>
                  <a:srgbClr val="002060"/>
                </a:solidFill>
              </a:rPr>
              <a:t> Questions:</a:t>
            </a:r>
            <a:endParaRPr lang="en-GB" sz="1400" u="sng" dirty="0">
              <a:solidFill>
                <a:srgbClr val="002060"/>
              </a:solidFill>
            </a:endParaRPr>
          </a:p>
          <a:p>
            <a:r>
              <a:rPr lang="en-US" altLang="zh-CN" sz="1300" dirty="0">
                <a:solidFill>
                  <a:schemeClr val="tx1"/>
                </a:solidFill>
              </a:rPr>
              <a:t>Question 1: What are the impacts of the PBL approach on developing learners’ CT skills in an EFL classroom?</a:t>
            </a:r>
          </a:p>
          <a:p>
            <a:r>
              <a:rPr lang="en-US" altLang="zh-CN" sz="1300" dirty="0">
                <a:solidFill>
                  <a:schemeClr val="tx1"/>
                </a:solidFill>
              </a:rPr>
              <a:t>Question 2: Is the PBL approach conducive to developing learners’ language competence in an EFL classroom?</a:t>
            </a:r>
            <a:endParaRPr lang="zh-CN" altLang="zh-CN" sz="1300" dirty="0">
              <a:solidFill>
                <a:schemeClr val="tx1"/>
              </a:solidFill>
            </a:endParaRPr>
          </a:p>
        </p:txBody>
      </p:sp>
      <p:sp>
        <p:nvSpPr>
          <p:cNvPr id="5" name="TextBox 4"/>
          <p:cNvSpPr txBox="1"/>
          <p:nvPr/>
        </p:nvSpPr>
        <p:spPr>
          <a:xfrm>
            <a:off x="3105347" y="798886"/>
            <a:ext cx="4010140" cy="2043113"/>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Rationale</a:t>
            </a:r>
            <a:endParaRPr lang="en-GB" u="sng" dirty="0">
              <a:solidFill>
                <a:srgbClr val="002060"/>
              </a:solidFill>
            </a:endParaRPr>
          </a:p>
          <a:p>
            <a:r>
              <a:rPr lang="en-GB" sz="1400" dirty="0">
                <a:solidFill>
                  <a:srgbClr val="002060"/>
                </a:solidFill>
              </a:rPr>
              <a:t>    English Majors are severely short of Critical Thinking ability. </a:t>
            </a:r>
            <a:r>
              <a:rPr lang="en-US" altLang="zh-CN" sz="1400" dirty="0">
                <a:solidFill>
                  <a:srgbClr val="002060"/>
                </a:solidFill>
              </a:rPr>
              <a:t>The development of CT skills of English major students has been promoted to the level of national policy. Previous studies on how the PBL approach affect students’ CT skills focus on the field of science and technology.</a:t>
            </a:r>
            <a:endParaRPr lang="en-GB" sz="1400" dirty="0">
              <a:solidFill>
                <a:srgbClr val="002060"/>
              </a:solidFill>
            </a:endParaRPr>
          </a:p>
        </p:txBody>
      </p:sp>
      <p:sp>
        <p:nvSpPr>
          <p:cNvPr id="6" name="TextBox 5"/>
          <p:cNvSpPr txBox="1"/>
          <p:nvPr/>
        </p:nvSpPr>
        <p:spPr>
          <a:xfrm>
            <a:off x="7233920" y="798886"/>
            <a:ext cx="4958080" cy="2043113"/>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Research Design</a:t>
            </a:r>
            <a:endParaRPr lang="en-GB" u="sng" dirty="0">
              <a:solidFill>
                <a:srgbClr val="002060"/>
              </a:solidFill>
            </a:endParaRPr>
          </a:p>
          <a:p>
            <a:pPr algn="ctr"/>
            <a:r>
              <a:rPr lang="en-US" altLang="zh-CN" sz="1400" dirty="0">
                <a:solidFill>
                  <a:srgbClr val="002060"/>
                </a:solidFill>
              </a:rPr>
              <a:t>Acquaint students with their roles and responsibilities in the PBL approach</a:t>
            </a:r>
          </a:p>
          <a:p>
            <a:pPr algn="ctr"/>
            <a:r>
              <a:rPr lang="en-US" altLang="zh-CN" sz="1400" dirty="0">
                <a:solidFill>
                  <a:srgbClr val="002060"/>
                </a:solidFill>
              </a:rPr>
              <a:t>Cooperative group activity before class, collaborative learning in class as well as reflection and evaluation after class</a:t>
            </a:r>
          </a:p>
          <a:p>
            <a:pPr algn="ctr"/>
            <a:r>
              <a:rPr lang="en-US" altLang="zh-CN" sz="1400" dirty="0">
                <a:solidFill>
                  <a:srgbClr val="002060"/>
                </a:solidFill>
              </a:rPr>
              <a:t>Data collection and organizing data collected</a:t>
            </a:r>
          </a:p>
          <a:p>
            <a:pPr algn="ctr"/>
            <a:r>
              <a:rPr lang="en-US" altLang="zh-CN" sz="1400" dirty="0">
                <a:solidFill>
                  <a:srgbClr val="002060"/>
                </a:solidFill>
              </a:rPr>
              <a:t>Questionnaires and journal data analysis</a:t>
            </a:r>
            <a:endParaRPr lang="en-GB" sz="1400" dirty="0">
              <a:solidFill>
                <a:srgbClr val="002060"/>
              </a:solidFill>
            </a:endParaRPr>
          </a:p>
        </p:txBody>
      </p:sp>
      <p:sp>
        <p:nvSpPr>
          <p:cNvPr id="7" name="TextBox 6"/>
          <p:cNvSpPr txBox="1"/>
          <p:nvPr/>
        </p:nvSpPr>
        <p:spPr>
          <a:xfrm>
            <a:off x="5864993" y="3096328"/>
            <a:ext cx="1757288" cy="1566386"/>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Data Collection</a:t>
            </a:r>
          </a:p>
          <a:p>
            <a:pPr algn="ctr"/>
            <a:r>
              <a:rPr lang="en-GB" sz="1400" dirty="0">
                <a:solidFill>
                  <a:srgbClr val="002060"/>
                </a:solidFill>
              </a:rPr>
              <a:t>Results from proficiency tests,</a:t>
            </a:r>
          </a:p>
          <a:p>
            <a:pPr algn="ctr"/>
            <a:r>
              <a:rPr lang="en-GB" sz="1400" dirty="0">
                <a:solidFill>
                  <a:srgbClr val="002060"/>
                </a:solidFill>
              </a:rPr>
              <a:t>CCTDI and CCTST questionnaires,</a:t>
            </a:r>
          </a:p>
          <a:p>
            <a:pPr algn="ctr"/>
            <a:r>
              <a:rPr lang="en-GB" sz="1400" dirty="0">
                <a:solidFill>
                  <a:srgbClr val="002060"/>
                </a:solidFill>
              </a:rPr>
              <a:t>Students’ Journals.</a:t>
            </a:r>
          </a:p>
        </p:txBody>
      </p:sp>
      <p:sp>
        <p:nvSpPr>
          <p:cNvPr id="8" name="TextBox 7"/>
          <p:cNvSpPr txBox="1"/>
          <p:nvPr/>
        </p:nvSpPr>
        <p:spPr>
          <a:xfrm>
            <a:off x="2936302" y="2934887"/>
            <a:ext cx="2868574" cy="3846433"/>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Methods</a:t>
            </a:r>
          </a:p>
          <a:p>
            <a:r>
              <a:rPr lang="en-US" altLang="zh-CN" sz="1400" dirty="0">
                <a:solidFill>
                  <a:srgbClr val="002060"/>
                </a:solidFill>
              </a:rPr>
              <a:t>Both quantitative and qualitative methods. Quantitative research is used to inquire whether there are significant differences in the indicators of students’ CT skills and disposition as well as their language competence before and after the experiment. Qualitative research adopts questionnaires and students’ journal to investigate the attitude of both teachers and students towards the PBL approach.</a:t>
            </a:r>
            <a:endParaRPr lang="zh-CN" altLang="zh-CN" sz="1400" dirty="0">
              <a:solidFill>
                <a:srgbClr val="002060"/>
              </a:solidFill>
            </a:endParaRPr>
          </a:p>
        </p:txBody>
      </p:sp>
      <p:sp>
        <p:nvSpPr>
          <p:cNvPr id="9" name="TextBox 8"/>
          <p:cNvSpPr txBox="1"/>
          <p:nvPr/>
        </p:nvSpPr>
        <p:spPr>
          <a:xfrm>
            <a:off x="134729" y="2952150"/>
            <a:ext cx="2741454" cy="3811905"/>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Setting and Participants</a:t>
            </a:r>
          </a:p>
          <a:p>
            <a:pPr algn="ctr"/>
            <a:r>
              <a:rPr lang="en-US" altLang="zh-CN" sz="1400" dirty="0">
                <a:solidFill>
                  <a:srgbClr val="002060"/>
                </a:solidFill>
              </a:rPr>
              <a:t>A controlled experiment will be conducted in two grade-two classes of English majors in Jiangxi Normal University of Science &amp; Technology, one an experimental group of 48 students and the other a controlled group of 47 students. Students of the two groups will receive the same teaching hours of 14 weeks. PBL approach will be applied in the experimental group and traditional teaching mode in the control group. </a:t>
            </a:r>
            <a:endParaRPr lang="en-GB" sz="1400" dirty="0">
              <a:solidFill>
                <a:srgbClr val="002060"/>
              </a:solidFill>
            </a:endParaRPr>
          </a:p>
        </p:txBody>
      </p:sp>
      <p:sp>
        <p:nvSpPr>
          <p:cNvPr id="25" name="TextBox 24"/>
          <p:cNvSpPr txBox="1"/>
          <p:nvPr/>
        </p:nvSpPr>
        <p:spPr>
          <a:xfrm>
            <a:off x="5876515" y="4754712"/>
            <a:ext cx="2212154" cy="2043113"/>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Ethical Issues.</a:t>
            </a:r>
          </a:p>
          <a:p>
            <a:pPr algn="ctr"/>
            <a:r>
              <a:rPr lang="en-GB" sz="1400" dirty="0">
                <a:solidFill>
                  <a:srgbClr val="002060"/>
                </a:solidFill>
              </a:rPr>
              <a:t>Participants will be Informed of  purpose and nature of the research. Consent forms will be delivered.  </a:t>
            </a:r>
            <a:r>
              <a:rPr lang="en-US" altLang="zh-CN" sz="1400" dirty="0">
                <a:solidFill>
                  <a:srgbClr val="002060"/>
                </a:solidFill>
              </a:rPr>
              <a:t>Participants will be given pseudonyms.</a:t>
            </a:r>
            <a:endParaRPr lang="en-GB" sz="1400" dirty="0">
              <a:solidFill>
                <a:srgbClr val="002060"/>
              </a:solidFill>
            </a:endParaRPr>
          </a:p>
        </p:txBody>
      </p:sp>
      <p:graphicFrame>
        <p:nvGraphicFramePr>
          <p:cNvPr id="29" name="Diagram 28"/>
          <p:cNvGraphicFramePr/>
          <p:nvPr>
            <p:extLst>
              <p:ext uri="{D42A27DB-BD31-4B8C-83A1-F6EECF244321}">
                <p14:modId xmlns:p14="http://schemas.microsoft.com/office/powerpoint/2010/main" val="1518478553"/>
              </p:ext>
            </p:extLst>
          </p:nvPr>
        </p:nvGraphicFramePr>
        <p:xfrm>
          <a:off x="7682399" y="2957230"/>
          <a:ext cx="4430535" cy="15431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 name="TextBox 29"/>
          <p:cNvSpPr txBox="1"/>
          <p:nvPr/>
        </p:nvSpPr>
        <p:spPr>
          <a:xfrm>
            <a:off x="8270239" y="4560497"/>
            <a:ext cx="3787031" cy="1804749"/>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Data Analysis</a:t>
            </a:r>
          </a:p>
          <a:p>
            <a:pPr algn="ctr"/>
            <a:r>
              <a:rPr lang="en-US" altLang="zh-CN" sz="1400" dirty="0">
                <a:solidFill>
                  <a:srgbClr val="002060"/>
                </a:solidFill>
              </a:rPr>
              <a:t>Data are collected and analyzed both qualitatively and quantitatively.</a:t>
            </a:r>
          </a:p>
          <a:p>
            <a:pPr algn="ctr"/>
            <a:r>
              <a:rPr lang="en-US" altLang="zh-CN" sz="1400" dirty="0">
                <a:solidFill>
                  <a:srgbClr val="002060"/>
                </a:solidFill>
              </a:rPr>
              <a:t>SPSS </a:t>
            </a:r>
          </a:p>
          <a:p>
            <a:pPr algn="ctr"/>
            <a:r>
              <a:rPr lang="en-US" altLang="zh-CN" sz="1400" dirty="0">
                <a:solidFill>
                  <a:srgbClr val="002060"/>
                </a:solidFill>
              </a:rPr>
              <a:t>Descriptive statistical analysis </a:t>
            </a:r>
          </a:p>
          <a:p>
            <a:pPr algn="ctr"/>
            <a:r>
              <a:rPr lang="en-US" altLang="zh-CN" sz="1400" dirty="0">
                <a:solidFill>
                  <a:srgbClr val="002060"/>
                </a:solidFill>
              </a:rPr>
              <a:t>Independent sample t-test </a:t>
            </a:r>
          </a:p>
          <a:p>
            <a:pPr algn="ctr"/>
            <a:r>
              <a:rPr lang="en-US" altLang="zh-CN" sz="1400" dirty="0">
                <a:solidFill>
                  <a:srgbClr val="002060"/>
                </a:solidFill>
              </a:rPr>
              <a:t>paired sample</a:t>
            </a:r>
            <a:endParaRPr lang="en-GB" sz="1400" dirty="0">
              <a:solidFill>
                <a:srgbClr val="002060"/>
              </a:solidFill>
            </a:endParaRPr>
          </a:p>
        </p:txBody>
      </p:sp>
    </p:spTree>
    <p:extLst>
      <p:ext uri="{BB962C8B-B14F-4D97-AF65-F5344CB8AC3E}">
        <p14:creationId xmlns:p14="http://schemas.microsoft.com/office/powerpoint/2010/main" val="4089353741"/>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TotalTime>
  <Words>386</Words>
  <Application>Microsoft Office PowerPoint</Application>
  <PresentationFormat>宽屏</PresentationFormat>
  <Paragraphs>40</Paragraphs>
  <Slides>1</Slides>
  <Notes>1</Notes>
  <HiddenSlides>0</HiddenSlides>
  <MMClips>0</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1</vt:i4>
      </vt:variant>
    </vt:vector>
  </HeadingPairs>
  <TitlesOfParts>
    <vt:vector size="5" baseType="lpstr">
      <vt:lpstr>等线</vt:lpstr>
      <vt:lpstr>等线 Light</vt:lpstr>
      <vt:lpstr>Arial</vt:lpstr>
      <vt:lpstr>Office 主题​​</vt:lpstr>
      <vt:lpstr>The Impact of the PBL Approach on Developing Critical Thinking Skills and Language Competence of English Majors in an EFL Classroom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Study on the Impact of the Sole Use of the Target Language in an EFL Classroom </dc:title>
  <dc:creator>86135</dc:creator>
  <cp:lastModifiedBy>86135</cp:lastModifiedBy>
  <cp:revision>17</cp:revision>
  <dcterms:created xsi:type="dcterms:W3CDTF">2020-05-15T15:32:24Z</dcterms:created>
  <dcterms:modified xsi:type="dcterms:W3CDTF">2020-05-15T18:07:16Z</dcterms:modified>
</cp:coreProperties>
</file>