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9" r:id="rId4"/>
    <p:sldId id="268" r:id="rId5"/>
    <p:sldId id="267" r:id="rId6"/>
    <p:sldId id="266" r:id="rId7"/>
    <p:sldId id="260" r:id="rId8"/>
    <p:sldId id="261" r:id="rId9"/>
    <p:sldId id="262" r:id="rId10"/>
    <p:sldId id="263" r:id="rId11"/>
    <p:sldId id="264" r:id="rId12"/>
    <p:sldId id="265"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81" d="100"/>
          <a:sy n="81" d="100"/>
        </p:scale>
        <p:origin x="725"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FD6D3B-9FF6-48BA-BBE7-22AF2846070B}"/>
              </a:ext>
            </a:extLst>
          </p:cNvPr>
          <p:cNvSpPr txBox="1">
            <a:spLocks noGrp="1"/>
          </p:cNvSpPr>
          <p:nvPr>
            <p:ph type="ctrTitle"/>
          </p:nvPr>
        </p:nvSpPr>
        <p:spPr>
          <a:xfrm>
            <a:off x="1524003" y="1028700"/>
            <a:ext cx="9144000" cy="2481260"/>
          </a:xfrm>
        </p:spPr>
        <p:txBody>
          <a:bodyPr anchorCtr="1"/>
          <a:lstStyle>
            <a:lvl1pPr algn="ctr">
              <a:defRPr sz="4000" spc="750"/>
            </a:lvl1pPr>
          </a:lstStyle>
          <a:p>
            <a:pPr lvl="0"/>
            <a:r>
              <a:rPr lang="en-US"/>
              <a:t>Click to edit Master title style</a:t>
            </a:r>
          </a:p>
        </p:txBody>
      </p:sp>
      <p:sp>
        <p:nvSpPr>
          <p:cNvPr id="3" name="Subtitle 2">
            <a:extLst>
              <a:ext uri="{FF2B5EF4-FFF2-40B4-BE49-F238E27FC236}">
                <a16:creationId xmlns:a16="http://schemas.microsoft.com/office/drawing/2014/main" id="{E7B9FD35-BD02-4BCA-83DE-0DF9EF0CAE17}"/>
              </a:ext>
            </a:extLst>
          </p:cNvPr>
          <p:cNvSpPr txBox="1">
            <a:spLocks noGrp="1"/>
          </p:cNvSpPr>
          <p:nvPr>
            <p:ph type="subTitle" idx="1"/>
          </p:nvPr>
        </p:nvSpPr>
        <p:spPr>
          <a:xfrm>
            <a:off x="1524003" y="3824377"/>
            <a:ext cx="9144000" cy="1433422"/>
          </a:xfrm>
        </p:spPr>
        <p:txBody>
          <a:bodyPr anchorCtr="1"/>
          <a:lstStyle>
            <a:lvl1pPr marL="0" indent="0" algn="ctr">
              <a:lnSpc>
                <a:spcPct val="150000"/>
              </a:lnSpc>
              <a:buNone/>
              <a:defRPr sz="1600" b="1" cap="all" spc="600"/>
            </a:lvl1pPr>
          </a:lstStyle>
          <a:p>
            <a:pPr lvl="0"/>
            <a:r>
              <a:rPr lang="en-US"/>
              <a:t>Click to edit Master subtitle style</a:t>
            </a:r>
          </a:p>
        </p:txBody>
      </p:sp>
      <p:sp>
        <p:nvSpPr>
          <p:cNvPr id="4" name="Date Placeholder 3">
            <a:extLst>
              <a:ext uri="{FF2B5EF4-FFF2-40B4-BE49-F238E27FC236}">
                <a16:creationId xmlns:a16="http://schemas.microsoft.com/office/drawing/2014/main" id="{408E9D43-9325-47DF-9D0F-3F24FA9C4714}"/>
              </a:ext>
            </a:extLst>
          </p:cNvPr>
          <p:cNvSpPr txBox="1">
            <a:spLocks noGrp="1"/>
          </p:cNvSpPr>
          <p:nvPr>
            <p:ph type="dt" sz="half" idx="7"/>
          </p:nvPr>
        </p:nvSpPr>
        <p:spPr/>
        <p:txBody>
          <a:bodyPr/>
          <a:lstStyle>
            <a:lvl1pPr>
              <a:defRPr/>
            </a:lvl1pPr>
          </a:lstStyle>
          <a:p>
            <a:pPr lvl="0"/>
            <a:fld id="{11383EC6-21F6-42A2-B592-95291A1FE8E8}" type="datetime2">
              <a:rPr lang="en-US"/>
              <a:pPr lvl="0"/>
              <a:t>Friday, May 15, 2020</a:t>
            </a:fld>
            <a:endParaRPr lang="en-US"/>
          </a:p>
        </p:txBody>
      </p:sp>
      <p:sp>
        <p:nvSpPr>
          <p:cNvPr id="5" name="Footer Placeholder 4">
            <a:extLst>
              <a:ext uri="{FF2B5EF4-FFF2-40B4-BE49-F238E27FC236}">
                <a16:creationId xmlns:a16="http://schemas.microsoft.com/office/drawing/2014/main" id="{B3A299B1-A39E-4541-9248-BA906D1C9ED4}"/>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0CE3A714-022F-44EF-8C80-20D242B4EB7F}"/>
              </a:ext>
            </a:extLst>
          </p:cNvPr>
          <p:cNvSpPr txBox="1">
            <a:spLocks noGrp="1"/>
          </p:cNvSpPr>
          <p:nvPr>
            <p:ph type="sldNum" sz="quarter" idx="8"/>
          </p:nvPr>
        </p:nvSpPr>
        <p:spPr/>
        <p:txBody>
          <a:bodyPr/>
          <a:lstStyle>
            <a:lvl1pPr>
              <a:defRPr/>
            </a:lvl1pPr>
          </a:lstStyle>
          <a:p>
            <a:pPr lvl="0"/>
            <a:fld id="{DE87BDD6-36E5-4C43-BCAC-F2A6FD346143}" type="slidenum">
              <a:t>‹#›</a:t>
            </a:fld>
            <a:endParaRPr lang="en-US"/>
          </a:p>
        </p:txBody>
      </p:sp>
    </p:spTree>
    <p:extLst>
      <p:ext uri="{BB962C8B-B14F-4D97-AF65-F5344CB8AC3E}">
        <p14:creationId xmlns:p14="http://schemas.microsoft.com/office/powerpoint/2010/main" val="345699784"/>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864D38-DBB4-4854-93F3-380427BD3956}"/>
              </a:ext>
            </a:extLst>
          </p:cNvPr>
          <p:cNvSpPr txBox="1">
            <a:spLocks noGrp="1"/>
          </p:cNvSpPr>
          <p:nvPr>
            <p:ph type="title"/>
          </p:nvPr>
        </p:nvSpPr>
        <p:spPr>
          <a:xfrm>
            <a:off x="1371600" y="793077"/>
            <a:ext cx="10240905" cy="1233489"/>
          </a:xfrm>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081D8EEA-596A-412D-8414-10A1AFFEE853}"/>
              </a:ext>
            </a:extLst>
          </p:cNvPr>
          <p:cNvSpPr txBox="1">
            <a:spLocks noGrp="1"/>
          </p:cNvSpPr>
          <p:nvPr>
            <p:ph idx="1"/>
          </p:nvPr>
        </p:nvSpPr>
        <p:spPr>
          <a:xfrm>
            <a:off x="1371600" y="2114943"/>
            <a:ext cx="10240905" cy="3956179"/>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A6F8194-2483-4811-8341-F58ADE265731}"/>
              </a:ext>
            </a:extLst>
          </p:cNvPr>
          <p:cNvSpPr txBox="1">
            <a:spLocks noGrp="1"/>
          </p:cNvSpPr>
          <p:nvPr>
            <p:ph type="dt" sz="half" idx="7"/>
          </p:nvPr>
        </p:nvSpPr>
        <p:spPr/>
        <p:txBody>
          <a:bodyPr/>
          <a:lstStyle>
            <a:lvl1pPr>
              <a:defRPr/>
            </a:lvl1pPr>
          </a:lstStyle>
          <a:p>
            <a:pPr lvl="0"/>
            <a:fld id="{96F38E01-C3B6-4656-A683-849307075ABE}" type="datetime2">
              <a:rPr lang="en-US"/>
              <a:pPr lvl="0"/>
              <a:t>Friday, May 15, 2020</a:t>
            </a:fld>
            <a:endParaRPr lang="en-US"/>
          </a:p>
        </p:txBody>
      </p:sp>
      <p:sp>
        <p:nvSpPr>
          <p:cNvPr id="5" name="Footer Placeholder 4">
            <a:extLst>
              <a:ext uri="{FF2B5EF4-FFF2-40B4-BE49-F238E27FC236}">
                <a16:creationId xmlns:a16="http://schemas.microsoft.com/office/drawing/2014/main" id="{EACEFDB4-C1D2-4CDA-A2FD-472FD3E356A0}"/>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1F3E3586-5CA0-47E9-94AF-B34DA8F16BA2}"/>
              </a:ext>
            </a:extLst>
          </p:cNvPr>
          <p:cNvSpPr txBox="1">
            <a:spLocks noGrp="1"/>
          </p:cNvSpPr>
          <p:nvPr>
            <p:ph type="sldNum" sz="quarter" idx="8"/>
          </p:nvPr>
        </p:nvSpPr>
        <p:spPr/>
        <p:txBody>
          <a:bodyPr/>
          <a:lstStyle>
            <a:lvl1pPr>
              <a:defRPr/>
            </a:lvl1pPr>
          </a:lstStyle>
          <a:p>
            <a:pPr lvl="0"/>
            <a:fld id="{14135A28-232A-4082-B391-DA1C201B013E}" type="slidenum">
              <a:t>‹#›</a:t>
            </a:fld>
            <a:endParaRPr lang="en-US"/>
          </a:p>
        </p:txBody>
      </p:sp>
    </p:spTree>
    <p:extLst>
      <p:ext uri="{BB962C8B-B14F-4D97-AF65-F5344CB8AC3E}">
        <p14:creationId xmlns:p14="http://schemas.microsoft.com/office/powerpoint/2010/main" val="151697434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9208F3-8755-4D09-8DED-A58B23379F3A}"/>
              </a:ext>
            </a:extLst>
          </p:cNvPr>
          <p:cNvSpPr txBox="1">
            <a:spLocks noGrp="1"/>
          </p:cNvSpPr>
          <p:nvPr>
            <p:ph type="title"/>
          </p:nvPr>
        </p:nvSpPr>
        <p:spPr>
          <a:xfrm>
            <a:off x="1380926" y="1709735"/>
            <a:ext cx="9966521" cy="2852735"/>
          </a:xfrm>
        </p:spPr>
        <p:txBody>
          <a:bodyPr/>
          <a:lstStyle>
            <a:lvl1pPr>
              <a:defRPr sz="4400" spc="750"/>
            </a:lvl1pPr>
          </a:lstStyle>
          <a:p>
            <a:pPr lvl="0"/>
            <a:r>
              <a:rPr lang="en-US"/>
              <a:t>Click to edit Master title style</a:t>
            </a:r>
          </a:p>
        </p:txBody>
      </p:sp>
      <p:sp>
        <p:nvSpPr>
          <p:cNvPr id="3" name="Text Placeholder 2">
            <a:extLst>
              <a:ext uri="{FF2B5EF4-FFF2-40B4-BE49-F238E27FC236}">
                <a16:creationId xmlns:a16="http://schemas.microsoft.com/office/drawing/2014/main" id="{9526E196-1312-4311-9B60-BBC801F52424}"/>
              </a:ext>
            </a:extLst>
          </p:cNvPr>
          <p:cNvSpPr txBox="1">
            <a:spLocks noGrp="1"/>
          </p:cNvSpPr>
          <p:nvPr>
            <p:ph type="body" idx="1"/>
          </p:nvPr>
        </p:nvSpPr>
        <p:spPr>
          <a:xfrm>
            <a:off x="1380926" y="4976329"/>
            <a:ext cx="9966521" cy="1113318"/>
          </a:xfrm>
        </p:spPr>
        <p:txBody>
          <a:bodyPr/>
          <a:lstStyle>
            <a:lvl1pPr marL="0" indent="0">
              <a:buNone/>
              <a:defRPr sz="1200" spc="600">
                <a:solidFill>
                  <a:srgbClr val="898989"/>
                </a:solidFill>
              </a:defRPr>
            </a:lvl1pPr>
          </a:lstStyle>
          <a:p>
            <a:pPr lvl="0"/>
            <a:r>
              <a:rPr lang="en-US"/>
              <a:t>CLICK TO EDIT MASTER TEXT STYLES</a:t>
            </a:r>
          </a:p>
        </p:txBody>
      </p:sp>
      <p:sp>
        <p:nvSpPr>
          <p:cNvPr id="4" name="Date Placeholder 3">
            <a:extLst>
              <a:ext uri="{FF2B5EF4-FFF2-40B4-BE49-F238E27FC236}">
                <a16:creationId xmlns:a16="http://schemas.microsoft.com/office/drawing/2014/main" id="{54F906F8-82A9-4E08-BF66-BC32E1CA53C6}"/>
              </a:ext>
            </a:extLst>
          </p:cNvPr>
          <p:cNvSpPr txBox="1">
            <a:spLocks noGrp="1"/>
          </p:cNvSpPr>
          <p:nvPr>
            <p:ph type="dt" sz="half" idx="7"/>
          </p:nvPr>
        </p:nvSpPr>
        <p:spPr/>
        <p:txBody>
          <a:bodyPr/>
          <a:lstStyle>
            <a:lvl1pPr>
              <a:defRPr/>
            </a:lvl1pPr>
          </a:lstStyle>
          <a:p>
            <a:pPr lvl="0"/>
            <a:fld id="{B15D418F-7A6F-4B2E-9068-04991FC845E7}" type="datetime2">
              <a:rPr lang="en-US"/>
              <a:pPr lvl="0"/>
              <a:t>Friday, May 15, 2020</a:t>
            </a:fld>
            <a:endParaRPr lang="en-US"/>
          </a:p>
        </p:txBody>
      </p:sp>
      <p:sp>
        <p:nvSpPr>
          <p:cNvPr id="5" name="Footer Placeholder 4">
            <a:extLst>
              <a:ext uri="{FF2B5EF4-FFF2-40B4-BE49-F238E27FC236}">
                <a16:creationId xmlns:a16="http://schemas.microsoft.com/office/drawing/2014/main" id="{4FB0CE36-CD27-4DCD-8D9A-33E5A5BF4F43}"/>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67529AE8-F88B-4A75-BC9E-E8EEFAC2C873}"/>
              </a:ext>
            </a:extLst>
          </p:cNvPr>
          <p:cNvSpPr txBox="1">
            <a:spLocks noGrp="1"/>
          </p:cNvSpPr>
          <p:nvPr>
            <p:ph type="sldNum" sz="quarter" idx="8"/>
          </p:nvPr>
        </p:nvSpPr>
        <p:spPr/>
        <p:txBody>
          <a:bodyPr/>
          <a:lstStyle>
            <a:lvl1pPr>
              <a:defRPr/>
            </a:lvl1pPr>
          </a:lstStyle>
          <a:p>
            <a:pPr lvl="0"/>
            <a:fld id="{B2C7A347-C586-40A4-AC28-847E0EE76879}" type="slidenum">
              <a:t>‹#›</a:t>
            </a:fld>
            <a:endParaRPr lang="en-US"/>
          </a:p>
        </p:txBody>
      </p:sp>
    </p:spTree>
    <p:extLst>
      <p:ext uri="{BB962C8B-B14F-4D97-AF65-F5344CB8AC3E}">
        <p14:creationId xmlns:p14="http://schemas.microsoft.com/office/powerpoint/2010/main" val="63713311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FD6677-E4B1-4E25-B2CD-56F3F776F15E}"/>
              </a:ext>
            </a:extLst>
          </p:cNvPr>
          <p:cNvSpPr txBox="1">
            <a:spLocks noGrp="1"/>
          </p:cNvSpPr>
          <p:nvPr>
            <p:ph type="title"/>
          </p:nvPr>
        </p:nvSpPr>
        <p:spPr>
          <a:xfrm>
            <a:off x="1044052" y="457200"/>
            <a:ext cx="10309741" cy="1233489"/>
          </a:xfrm>
        </p:spPr>
        <p:txBody>
          <a:bodyPr/>
          <a:lstStyle>
            <a:lvl1pPr>
              <a:defRPr sz="3200"/>
            </a:lvl1pPr>
          </a:lstStyle>
          <a:p>
            <a:pPr lvl="0"/>
            <a:r>
              <a:rPr lang="en-US"/>
              <a:t>Click to edit Master title style</a:t>
            </a:r>
          </a:p>
        </p:txBody>
      </p:sp>
      <p:sp>
        <p:nvSpPr>
          <p:cNvPr id="3" name="Content Placeholder 2">
            <a:extLst>
              <a:ext uri="{FF2B5EF4-FFF2-40B4-BE49-F238E27FC236}">
                <a16:creationId xmlns:a16="http://schemas.microsoft.com/office/drawing/2014/main" id="{713ACF08-1226-4B4E-8300-5FA6C88AF4D4}"/>
              </a:ext>
            </a:extLst>
          </p:cNvPr>
          <p:cNvSpPr txBox="1">
            <a:spLocks noGrp="1"/>
          </p:cNvSpPr>
          <p:nvPr>
            <p:ph idx="1"/>
          </p:nvPr>
        </p:nvSpPr>
        <p:spPr>
          <a:xfrm>
            <a:off x="1044052" y="1996144"/>
            <a:ext cx="4975744" cy="4180819"/>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641DB7BD-FE6C-4185-8441-4BAF5657D354}"/>
              </a:ext>
            </a:extLst>
          </p:cNvPr>
          <p:cNvSpPr txBox="1">
            <a:spLocks noGrp="1"/>
          </p:cNvSpPr>
          <p:nvPr>
            <p:ph idx="2"/>
          </p:nvPr>
        </p:nvSpPr>
        <p:spPr>
          <a:xfrm>
            <a:off x="6172200" y="1996144"/>
            <a:ext cx="5181603" cy="4180819"/>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7BADAB68-0AA6-494B-8658-5DAAD4662345}"/>
              </a:ext>
            </a:extLst>
          </p:cNvPr>
          <p:cNvSpPr txBox="1">
            <a:spLocks noGrp="1"/>
          </p:cNvSpPr>
          <p:nvPr>
            <p:ph type="dt" sz="half" idx="7"/>
          </p:nvPr>
        </p:nvSpPr>
        <p:spPr/>
        <p:txBody>
          <a:bodyPr/>
          <a:lstStyle>
            <a:lvl1pPr>
              <a:defRPr/>
            </a:lvl1pPr>
          </a:lstStyle>
          <a:p>
            <a:pPr lvl="0"/>
            <a:fld id="{37065955-884D-416B-87F7-56E8983DEE54}" type="datetime2">
              <a:rPr lang="en-US"/>
              <a:pPr lvl="0"/>
              <a:t>Friday, May 15, 2020</a:t>
            </a:fld>
            <a:endParaRPr lang="en-US"/>
          </a:p>
        </p:txBody>
      </p:sp>
      <p:sp>
        <p:nvSpPr>
          <p:cNvPr id="6" name="Footer Placeholder 5">
            <a:extLst>
              <a:ext uri="{FF2B5EF4-FFF2-40B4-BE49-F238E27FC236}">
                <a16:creationId xmlns:a16="http://schemas.microsoft.com/office/drawing/2014/main" id="{5B7C3B98-4C9E-419D-942E-BCD1EF9EF2A0}"/>
              </a:ext>
            </a:extLst>
          </p:cNvPr>
          <p:cNvSpPr txBox="1">
            <a:spLocks noGrp="1"/>
          </p:cNvSpPr>
          <p:nvPr>
            <p:ph type="ftr" sz="quarter" idx="9"/>
          </p:nvPr>
        </p:nvSpPr>
        <p:spPr/>
        <p:txBody>
          <a:bodyPr/>
          <a:lstStyle>
            <a:lvl1pPr>
              <a:defRPr/>
            </a:lvl1pPr>
          </a:lstStyle>
          <a:p>
            <a:pPr lvl="0"/>
            <a:endParaRPr lang="en-US"/>
          </a:p>
        </p:txBody>
      </p:sp>
      <p:sp>
        <p:nvSpPr>
          <p:cNvPr id="7" name="Slide Number Placeholder 6">
            <a:extLst>
              <a:ext uri="{FF2B5EF4-FFF2-40B4-BE49-F238E27FC236}">
                <a16:creationId xmlns:a16="http://schemas.microsoft.com/office/drawing/2014/main" id="{825C3016-3798-4932-BBDD-7F5BFC094B08}"/>
              </a:ext>
            </a:extLst>
          </p:cNvPr>
          <p:cNvSpPr txBox="1">
            <a:spLocks noGrp="1"/>
          </p:cNvSpPr>
          <p:nvPr>
            <p:ph type="sldNum" sz="quarter" idx="8"/>
          </p:nvPr>
        </p:nvSpPr>
        <p:spPr/>
        <p:txBody>
          <a:bodyPr/>
          <a:lstStyle>
            <a:lvl1pPr>
              <a:defRPr/>
            </a:lvl1pPr>
          </a:lstStyle>
          <a:p>
            <a:pPr lvl="0"/>
            <a:fld id="{8091113B-6734-4655-B81E-86F8643D3177}" type="slidenum">
              <a:t>‹#›</a:t>
            </a:fld>
            <a:endParaRPr lang="en-US"/>
          </a:p>
        </p:txBody>
      </p:sp>
    </p:spTree>
    <p:extLst>
      <p:ext uri="{BB962C8B-B14F-4D97-AF65-F5344CB8AC3E}">
        <p14:creationId xmlns:p14="http://schemas.microsoft.com/office/powerpoint/2010/main" val="344342381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B5CFE3-F9B3-464B-B3F8-BBBDF2C69220}"/>
              </a:ext>
            </a:extLst>
          </p:cNvPr>
          <p:cNvSpPr txBox="1">
            <a:spLocks noGrp="1"/>
          </p:cNvSpPr>
          <p:nvPr>
            <p:ph type="title"/>
          </p:nvPr>
        </p:nvSpPr>
        <p:spPr>
          <a:xfrm>
            <a:off x="1368491" y="457200"/>
            <a:ext cx="9986893" cy="1233489"/>
          </a:xfrm>
        </p:spPr>
        <p:txBody>
          <a:bodyPr/>
          <a:lstStyle>
            <a:lvl1pPr>
              <a:defRPr sz="2800"/>
            </a:lvl1pPr>
          </a:lstStyle>
          <a:p>
            <a:pPr lvl="0"/>
            <a:r>
              <a:rPr lang="en-US"/>
              <a:t>Click to edit Master title style</a:t>
            </a:r>
          </a:p>
        </p:txBody>
      </p:sp>
      <p:sp>
        <p:nvSpPr>
          <p:cNvPr id="3" name="Text Placeholder 2">
            <a:extLst>
              <a:ext uri="{FF2B5EF4-FFF2-40B4-BE49-F238E27FC236}">
                <a16:creationId xmlns:a16="http://schemas.microsoft.com/office/drawing/2014/main" id="{7CE3BB0D-C724-481B-82F7-C06DA30DFA5C}"/>
              </a:ext>
            </a:extLst>
          </p:cNvPr>
          <p:cNvSpPr txBox="1">
            <a:spLocks noGrp="1"/>
          </p:cNvSpPr>
          <p:nvPr>
            <p:ph type="body" idx="1"/>
          </p:nvPr>
        </p:nvSpPr>
        <p:spPr>
          <a:xfrm>
            <a:off x="1368491" y="1681160"/>
            <a:ext cx="4629085" cy="823910"/>
          </a:xfrm>
        </p:spPr>
        <p:txBody>
          <a:bodyPr anchor="b"/>
          <a:lstStyle>
            <a:lvl1pPr marL="0" indent="0">
              <a:buNone/>
              <a:defRPr sz="2400" b="1"/>
            </a:lvl1pPr>
          </a:lstStyle>
          <a:p>
            <a:pPr lvl="0"/>
            <a:r>
              <a:rPr lang="en-US"/>
              <a:t>Click to edit Master text styles</a:t>
            </a:r>
          </a:p>
        </p:txBody>
      </p:sp>
      <p:sp>
        <p:nvSpPr>
          <p:cNvPr id="4" name="Content Placeholder 3">
            <a:extLst>
              <a:ext uri="{FF2B5EF4-FFF2-40B4-BE49-F238E27FC236}">
                <a16:creationId xmlns:a16="http://schemas.microsoft.com/office/drawing/2014/main" id="{3189E75C-36C0-47BD-83D3-FE1BB5A2D808}"/>
              </a:ext>
            </a:extLst>
          </p:cNvPr>
          <p:cNvSpPr txBox="1">
            <a:spLocks noGrp="1"/>
          </p:cNvSpPr>
          <p:nvPr>
            <p:ph idx="2"/>
          </p:nvPr>
        </p:nvSpPr>
        <p:spPr>
          <a:xfrm>
            <a:off x="1368491" y="2505071"/>
            <a:ext cx="4629085" cy="3684583"/>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68ECFDAB-1710-437F-895A-408D70019A50}"/>
              </a:ext>
            </a:extLst>
          </p:cNvPr>
          <p:cNvSpPr txBox="1">
            <a:spLocks noGrp="1"/>
          </p:cNvSpPr>
          <p:nvPr>
            <p:ph type="body" idx="3"/>
          </p:nvPr>
        </p:nvSpPr>
        <p:spPr>
          <a:xfrm>
            <a:off x="6344820" y="1681160"/>
            <a:ext cx="5010573" cy="823910"/>
          </a:xfrm>
        </p:spPr>
        <p:txBody>
          <a:bodyPr anchor="b"/>
          <a:lstStyle>
            <a:lvl1pPr marL="0" indent="0">
              <a:buNone/>
              <a:defRPr sz="2400" b="1"/>
            </a:lvl1pPr>
          </a:lstStyle>
          <a:p>
            <a:pPr lvl="0"/>
            <a:r>
              <a:rPr lang="en-US"/>
              <a:t>Click to edit Master text styles</a:t>
            </a:r>
          </a:p>
        </p:txBody>
      </p:sp>
      <p:sp>
        <p:nvSpPr>
          <p:cNvPr id="6" name="Content Placeholder 5">
            <a:extLst>
              <a:ext uri="{FF2B5EF4-FFF2-40B4-BE49-F238E27FC236}">
                <a16:creationId xmlns:a16="http://schemas.microsoft.com/office/drawing/2014/main" id="{342FD8EE-430D-4A24-B271-88238E152B1E}"/>
              </a:ext>
            </a:extLst>
          </p:cNvPr>
          <p:cNvSpPr txBox="1">
            <a:spLocks noGrp="1"/>
          </p:cNvSpPr>
          <p:nvPr>
            <p:ph idx="4"/>
          </p:nvPr>
        </p:nvSpPr>
        <p:spPr>
          <a:xfrm>
            <a:off x="6344811" y="2505071"/>
            <a:ext cx="5010573" cy="3684583"/>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CDB819F2-E311-460C-B600-EA445C065620}"/>
              </a:ext>
            </a:extLst>
          </p:cNvPr>
          <p:cNvSpPr txBox="1">
            <a:spLocks noGrp="1"/>
          </p:cNvSpPr>
          <p:nvPr>
            <p:ph type="dt" sz="half" idx="7"/>
          </p:nvPr>
        </p:nvSpPr>
        <p:spPr/>
        <p:txBody>
          <a:bodyPr/>
          <a:lstStyle>
            <a:lvl1pPr>
              <a:defRPr/>
            </a:lvl1pPr>
          </a:lstStyle>
          <a:p>
            <a:pPr lvl="0"/>
            <a:fld id="{D759B736-C583-428C-B81E-675B5FB399C0}" type="datetime2">
              <a:rPr lang="en-US"/>
              <a:pPr lvl="0"/>
              <a:t>Friday, May 15, 2020</a:t>
            </a:fld>
            <a:endParaRPr lang="en-US"/>
          </a:p>
        </p:txBody>
      </p:sp>
      <p:sp>
        <p:nvSpPr>
          <p:cNvPr id="8" name="Footer Placeholder 7">
            <a:extLst>
              <a:ext uri="{FF2B5EF4-FFF2-40B4-BE49-F238E27FC236}">
                <a16:creationId xmlns:a16="http://schemas.microsoft.com/office/drawing/2014/main" id="{BE31427E-AE79-4A97-A57C-4C596340E681}"/>
              </a:ext>
            </a:extLst>
          </p:cNvPr>
          <p:cNvSpPr txBox="1">
            <a:spLocks noGrp="1"/>
          </p:cNvSpPr>
          <p:nvPr>
            <p:ph type="ftr" sz="quarter" idx="9"/>
          </p:nvPr>
        </p:nvSpPr>
        <p:spPr/>
        <p:txBody>
          <a:bodyPr/>
          <a:lstStyle>
            <a:lvl1pPr>
              <a:defRPr/>
            </a:lvl1pPr>
          </a:lstStyle>
          <a:p>
            <a:pPr lvl="0"/>
            <a:endParaRPr lang="en-US"/>
          </a:p>
        </p:txBody>
      </p:sp>
      <p:sp>
        <p:nvSpPr>
          <p:cNvPr id="9" name="Slide Number Placeholder 8">
            <a:extLst>
              <a:ext uri="{FF2B5EF4-FFF2-40B4-BE49-F238E27FC236}">
                <a16:creationId xmlns:a16="http://schemas.microsoft.com/office/drawing/2014/main" id="{D0F43873-13C6-4F5C-A1F0-5D204B48AE1B}"/>
              </a:ext>
            </a:extLst>
          </p:cNvPr>
          <p:cNvSpPr txBox="1">
            <a:spLocks noGrp="1"/>
          </p:cNvSpPr>
          <p:nvPr>
            <p:ph type="sldNum" sz="quarter" idx="8"/>
          </p:nvPr>
        </p:nvSpPr>
        <p:spPr/>
        <p:txBody>
          <a:bodyPr/>
          <a:lstStyle>
            <a:lvl1pPr>
              <a:defRPr/>
            </a:lvl1pPr>
          </a:lstStyle>
          <a:p>
            <a:pPr lvl="0"/>
            <a:fld id="{42D47372-7F0A-48A8-96D0-E85D8A145051}" type="slidenum">
              <a:t>‹#›</a:t>
            </a:fld>
            <a:endParaRPr lang="en-US"/>
          </a:p>
        </p:txBody>
      </p:sp>
    </p:spTree>
    <p:extLst>
      <p:ext uri="{BB962C8B-B14F-4D97-AF65-F5344CB8AC3E}">
        <p14:creationId xmlns:p14="http://schemas.microsoft.com/office/powerpoint/2010/main" val="86533735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4D4AD5-9CE3-4E73-B801-C9B191AFD8C2}"/>
              </a:ext>
            </a:extLst>
          </p:cNvPr>
          <p:cNvSpPr txBox="1">
            <a:spLocks noGrp="1"/>
          </p:cNvSpPr>
          <p:nvPr>
            <p:ph type="title"/>
          </p:nvPr>
        </p:nvSpPr>
        <p:spPr>
          <a:xfrm>
            <a:off x="1371600" y="457200"/>
            <a:ext cx="9982203" cy="1233489"/>
          </a:xfrm>
        </p:spPr>
        <p:txBody>
          <a:bodyPr/>
          <a:lstStyle>
            <a:lvl1pPr>
              <a:defRPr sz="3200"/>
            </a:lvl1pPr>
          </a:lstStyle>
          <a:p>
            <a:pPr lvl="0"/>
            <a:r>
              <a:rPr lang="en-US"/>
              <a:t>Click to edit Master title style</a:t>
            </a:r>
          </a:p>
        </p:txBody>
      </p:sp>
      <p:sp>
        <p:nvSpPr>
          <p:cNvPr id="3" name="Date Placeholder 2">
            <a:extLst>
              <a:ext uri="{FF2B5EF4-FFF2-40B4-BE49-F238E27FC236}">
                <a16:creationId xmlns:a16="http://schemas.microsoft.com/office/drawing/2014/main" id="{9C0CC837-56F0-4547-9D88-E397FC4C648E}"/>
              </a:ext>
            </a:extLst>
          </p:cNvPr>
          <p:cNvSpPr txBox="1">
            <a:spLocks noGrp="1"/>
          </p:cNvSpPr>
          <p:nvPr>
            <p:ph type="dt" sz="half" idx="7"/>
          </p:nvPr>
        </p:nvSpPr>
        <p:spPr/>
        <p:txBody>
          <a:bodyPr/>
          <a:lstStyle>
            <a:lvl1pPr>
              <a:defRPr/>
            </a:lvl1pPr>
          </a:lstStyle>
          <a:p>
            <a:pPr lvl="0"/>
            <a:fld id="{4CF3A999-DF5A-4991-ABEE-620513B67070}" type="datetime2">
              <a:rPr lang="en-US"/>
              <a:pPr lvl="0"/>
              <a:t>Friday, May 15, 2020</a:t>
            </a:fld>
            <a:endParaRPr lang="en-US"/>
          </a:p>
        </p:txBody>
      </p:sp>
      <p:sp>
        <p:nvSpPr>
          <p:cNvPr id="4" name="Footer Placeholder 3">
            <a:extLst>
              <a:ext uri="{FF2B5EF4-FFF2-40B4-BE49-F238E27FC236}">
                <a16:creationId xmlns:a16="http://schemas.microsoft.com/office/drawing/2014/main" id="{5AC26FBD-A2E9-470B-9B82-E3F939865FDF}"/>
              </a:ext>
            </a:extLst>
          </p:cNvPr>
          <p:cNvSpPr txBox="1">
            <a:spLocks noGrp="1"/>
          </p:cNvSpPr>
          <p:nvPr>
            <p:ph type="ftr" sz="quarter" idx="9"/>
          </p:nvPr>
        </p:nvSpPr>
        <p:spPr/>
        <p:txBody>
          <a:bodyPr/>
          <a:lstStyle>
            <a:lvl1pPr>
              <a:defRPr/>
            </a:lvl1pPr>
          </a:lstStyle>
          <a:p>
            <a:pPr lvl="0"/>
            <a:endParaRPr lang="en-US"/>
          </a:p>
        </p:txBody>
      </p:sp>
      <p:sp>
        <p:nvSpPr>
          <p:cNvPr id="5" name="Slide Number Placeholder 4">
            <a:extLst>
              <a:ext uri="{FF2B5EF4-FFF2-40B4-BE49-F238E27FC236}">
                <a16:creationId xmlns:a16="http://schemas.microsoft.com/office/drawing/2014/main" id="{EA6303EB-7729-4F46-A894-3F8A71406F75}"/>
              </a:ext>
            </a:extLst>
          </p:cNvPr>
          <p:cNvSpPr txBox="1">
            <a:spLocks noGrp="1"/>
          </p:cNvSpPr>
          <p:nvPr>
            <p:ph type="sldNum" sz="quarter" idx="8"/>
          </p:nvPr>
        </p:nvSpPr>
        <p:spPr/>
        <p:txBody>
          <a:bodyPr/>
          <a:lstStyle>
            <a:lvl1pPr>
              <a:defRPr/>
            </a:lvl1pPr>
          </a:lstStyle>
          <a:p>
            <a:pPr lvl="0"/>
            <a:fld id="{642881FD-86C6-4E97-9553-1DB8F793E9A2}" type="slidenum">
              <a:t>‹#›</a:t>
            </a:fld>
            <a:endParaRPr lang="en-US"/>
          </a:p>
        </p:txBody>
      </p:sp>
    </p:spTree>
    <p:extLst>
      <p:ext uri="{BB962C8B-B14F-4D97-AF65-F5344CB8AC3E}">
        <p14:creationId xmlns:p14="http://schemas.microsoft.com/office/powerpoint/2010/main" val="35345569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F6750AC-8C1F-4DDF-B3D9-3032DCEA73D8}"/>
              </a:ext>
            </a:extLst>
          </p:cNvPr>
          <p:cNvSpPr txBox="1">
            <a:spLocks noGrp="1"/>
          </p:cNvSpPr>
          <p:nvPr>
            <p:ph type="dt" sz="half" idx="7"/>
          </p:nvPr>
        </p:nvSpPr>
        <p:spPr/>
        <p:txBody>
          <a:bodyPr/>
          <a:lstStyle>
            <a:lvl1pPr>
              <a:defRPr/>
            </a:lvl1pPr>
          </a:lstStyle>
          <a:p>
            <a:pPr lvl="0"/>
            <a:fld id="{9E2F31A4-90B5-4FE7-8C9E-EF9053C3EBD3}" type="datetime2">
              <a:rPr lang="en-US"/>
              <a:pPr lvl="0"/>
              <a:t>Friday, May 15, 2020</a:t>
            </a:fld>
            <a:endParaRPr lang="en-US"/>
          </a:p>
        </p:txBody>
      </p:sp>
      <p:sp>
        <p:nvSpPr>
          <p:cNvPr id="3" name="Footer Placeholder 2">
            <a:extLst>
              <a:ext uri="{FF2B5EF4-FFF2-40B4-BE49-F238E27FC236}">
                <a16:creationId xmlns:a16="http://schemas.microsoft.com/office/drawing/2014/main" id="{3A5F5578-5A56-44CA-8EFF-4731EF47E9B7}"/>
              </a:ext>
            </a:extLst>
          </p:cNvPr>
          <p:cNvSpPr txBox="1">
            <a:spLocks noGrp="1"/>
          </p:cNvSpPr>
          <p:nvPr>
            <p:ph type="ftr" sz="quarter" idx="9"/>
          </p:nvPr>
        </p:nvSpPr>
        <p:spPr/>
        <p:txBody>
          <a:bodyPr/>
          <a:lstStyle>
            <a:lvl1pPr>
              <a:defRPr/>
            </a:lvl1pPr>
          </a:lstStyle>
          <a:p>
            <a:pPr lvl="0"/>
            <a:endParaRPr lang="en-US"/>
          </a:p>
        </p:txBody>
      </p:sp>
      <p:sp>
        <p:nvSpPr>
          <p:cNvPr id="4" name="Slide Number Placeholder 3">
            <a:extLst>
              <a:ext uri="{FF2B5EF4-FFF2-40B4-BE49-F238E27FC236}">
                <a16:creationId xmlns:a16="http://schemas.microsoft.com/office/drawing/2014/main" id="{9E64705C-1C8E-486D-B6C7-78E7DCA8DC28}"/>
              </a:ext>
            </a:extLst>
          </p:cNvPr>
          <p:cNvSpPr txBox="1">
            <a:spLocks noGrp="1"/>
          </p:cNvSpPr>
          <p:nvPr>
            <p:ph type="sldNum" sz="quarter" idx="8"/>
          </p:nvPr>
        </p:nvSpPr>
        <p:spPr/>
        <p:txBody>
          <a:bodyPr/>
          <a:lstStyle>
            <a:lvl1pPr>
              <a:defRPr/>
            </a:lvl1pPr>
          </a:lstStyle>
          <a:p>
            <a:pPr lvl="0"/>
            <a:fld id="{4F9CF6B5-131E-4D16-A269-33506A433B49}" type="slidenum">
              <a:t>‹#›</a:t>
            </a:fld>
            <a:endParaRPr lang="en-US"/>
          </a:p>
        </p:txBody>
      </p:sp>
    </p:spTree>
    <p:extLst>
      <p:ext uri="{BB962C8B-B14F-4D97-AF65-F5344CB8AC3E}">
        <p14:creationId xmlns:p14="http://schemas.microsoft.com/office/powerpoint/2010/main" val="3140165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3DC7EF-8FAE-4EF1-9A6E-6C566E744946}"/>
              </a:ext>
            </a:extLst>
          </p:cNvPr>
          <p:cNvSpPr txBox="1">
            <a:spLocks noGrp="1"/>
          </p:cNvSpPr>
          <p:nvPr>
            <p:ph type="title"/>
          </p:nvPr>
        </p:nvSpPr>
        <p:spPr>
          <a:xfrm>
            <a:off x="1318756" y="457200"/>
            <a:ext cx="3932240" cy="1921437"/>
          </a:xfrm>
        </p:spPr>
        <p:txBody>
          <a:bodyPr/>
          <a:lstStyle>
            <a:lvl1pPr>
              <a:defRPr sz="3200"/>
            </a:lvl1pPr>
          </a:lstStyle>
          <a:p>
            <a:pPr lvl="0"/>
            <a:r>
              <a:rPr lang="en-US"/>
              <a:t>Click to edit Master title style</a:t>
            </a:r>
          </a:p>
        </p:txBody>
      </p:sp>
      <p:sp>
        <p:nvSpPr>
          <p:cNvPr id="3" name="Content Placeholder 2">
            <a:extLst>
              <a:ext uri="{FF2B5EF4-FFF2-40B4-BE49-F238E27FC236}">
                <a16:creationId xmlns:a16="http://schemas.microsoft.com/office/drawing/2014/main" id="{EF4CD566-8BD3-4516-B319-58D08FCC41AD}"/>
              </a:ext>
            </a:extLst>
          </p:cNvPr>
          <p:cNvSpPr txBox="1">
            <a:spLocks noGrp="1"/>
          </p:cNvSpPr>
          <p:nvPr>
            <p:ph idx="1"/>
          </p:nvPr>
        </p:nvSpPr>
        <p:spPr>
          <a:xfrm>
            <a:off x="5648129" y="987423"/>
            <a:ext cx="5707255" cy="4873623"/>
          </a:xfrm>
        </p:spPr>
        <p:txBody>
          <a:bodyPr/>
          <a:lstStyle>
            <a:lvl1pPr>
              <a:defRPr sz="2800"/>
            </a:lvl1pPr>
            <a:lvl2pPr>
              <a:defRPr sz="2400"/>
            </a:lvl2pPr>
            <a:lvl3pPr>
              <a:defRPr sz="2000"/>
            </a:lvl3pPr>
            <a:lvl4pPr>
              <a:defRPr sz="1800"/>
            </a:lvl4pPr>
            <a:lvl5pPr>
              <a:defRPr sz="18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B9AABF6C-26D1-468A-93D0-CC8E1D137B44}"/>
              </a:ext>
            </a:extLst>
          </p:cNvPr>
          <p:cNvSpPr txBox="1">
            <a:spLocks noGrp="1"/>
          </p:cNvSpPr>
          <p:nvPr>
            <p:ph type="body" idx="2"/>
          </p:nvPr>
        </p:nvSpPr>
        <p:spPr>
          <a:xfrm>
            <a:off x="1318756" y="2799179"/>
            <a:ext cx="3932240" cy="3069805"/>
          </a:xfrm>
        </p:spPr>
        <p:txBody>
          <a:bodyPr/>
          <a:lstStyle>
            <a:lvl1pPr marL="0" indent="0">
              <a:buNone/>
              <a:defRPr sz="1600"/>
            </a:lvl1pPr>
          </a:lstStyle>
          <a:p>
            <a:pPr lvl="0"/>
            <a:r>
              <a:rPr lang="en-US"/>
              <a:t>Click to edit Master text styles</a:t>
            </a:r>
          </a:p>
        </p:txBody>
      </p:sp>
      <p:sp>
        <p:nvSpPr>
          <p:cNvPr id="5" name="Date Placeholder 4">
            <a:extLst>
              <a:ext uri="{FF2B5EF4-FFF2-40B4-BE49-F238E27FC236}">
                <a16:creationId xmlns:a16="http://schemas.microsoft.com/office/drawing/2014/main" id="{5F84C11F-6850-46C0-85C6-3707AF718FD1}"/>
              </a:ext>
            </a:extLst>
          </p:cNvPr>
          <p:cNvSpPr txBox="1">
            <a:spLocks noGrp="1"/>
          </p:cNvSpPr>
          <p:nvPr>
            <p:ph type="dt" sz="half" idx="7"/>
          </p:nvPr>
        </p:nvSpPr>
        <p:spPr/>
        <p:txBody>
          <a:bodyPr/>
          <a:lstStyle>
            <a:lvl1pPr>
              <a:defRPr/>
            </a:lvl1pPr>
          </a:lstStyle>
          <a:p>
            <a:pPr lvl="0"/>
            <a:fld id="{F7098B87-DBDE-4363-A0FD-A55AD43CA629}" type="datetime2">
              <a:rPr lang="en-US"/>
              <a:pPr lvl="0"/>
              <a:t>Friday, May 15, 2020</a:t>
            </a:fld>
            <a:endParaRPr lang="en-US"/>
          </a:p>
        </p:txBody>
      </p:sp>
      <p:sp>
        <p:nvSpPr>
          <p:cNvPr id="6" name="Footer Placeholder 5">
            <a:extLst>
              <a:ext uri="{FF2B5EF4-FFF2-40B4-BE49-F238E27FC236}">
                <a16:creationId xmlns:a16="http://schemas.microsoft.com/office/drawing/2014/main" id="{D06948CA-1EA5-4661-A0F6-B70B82473B6B}"/>
              </a:ext>
            </a:extLst>
          </p:cNvPr>
          <p:cNvSpPr txBox="1">
            <a:spLocks noGrp="1"/>
          </p:cNvSpPr>
          <p:nvPr>
            <p:ph type="ftr" sz="quarter" idx="9"/>
          </p:nvPr>
        </p:nvSpPr>
        <p:spPr/>
        <p:txBody>
          <a:bodyPr/>
          <a:lstStyle>
            <a:lvl1pPr>
              <a:defRPr/>
            </a:lvl1pPr>
          </a:lstStyle>
          <a:p>
            <a:pPr lvl="0"/>
            <a:endParaRPr lang="en-US"/>
          </a:p>
        </p:txBody>
      </p:sp>
      <p:sp>
        <p:nvSpPr>
          <p:cNvPr id="7" name="Slide Number Placeholder 6">
            <a:extLst>
              <a:ext uri="{FF2B5EF4-FFF2-40B4-BE49-F238E27FC236}">
                <a16:creationId xmlns:a16="http://schemas.microsoft.com/office/drawing/2014/main" id="{473A3629-7807-4139-B790-FEDD56E21C77}"/>
              </a:ext>
            </a:extLst>
          </p:cNvPr>
          <p:cNvSpPr txBox="1">
            <a:spLocks noGrp="1"/>
          </p:cNvSpPr>
          <p:nvPr>
            <p:ph type="sldNum" sz="quarter" idx="8"/>
          </p:nvPr>
        </p:nvSpPr>
        <p:spPr/>
        <p:txBody>
          <a:bodyPr/>
          <a:lstStyle>
            <a:lvl1pPr>
              <a:defRPr/>
            </a:lvl1pPr>
          </a:lstStyle>
          <a:p>
            <a:pPr lvl="0"/>
            <a:fld id="{4461D2DA-B2D0-4565-A13D-4C54E7ED06DB}" type="slidenum">
              <a:t>‹#›</a:t>
            </a:fld>
            <a:endParaRPr lang="en-US"/>
          </a:p>
        </p:txBody>
      </p:sp>
    </p:spTree>
    <p:extLst>
      <p:ext uri="{BB962C8B-B14F-4D97-AF65-F5344CB8AC3E}">
        <p14:creationId xmlns:p14="http://schemas.microsoft.com/office/powerpoint/2010/main" val="2248097834"/>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6C06DC-B259-462D-BEE9-4AA8B96D4753}"/>
              </a:ext>
            </a:extLst>
          </p:cNvPr>
          <p:cNvSpPr txBox="1">
            <a:spLocks noGrp="1"/>
          </p:cNvSpPr>
          <p:nvPr>
            <p:ph type="title"/>
          </p:nvPr>
        </p:nvSpPr>
        <p:spPr>
          <a:xfrm>
            <a:off x="1378970" y="681136"/>
            <a:ext cx="3932240" cy="1600200"/>
          </a:xfrm>
        </p:spPr>
        <p:txBody>
          <a:bodyPr/>
          <a:lstStyle>
            <a:lvl1pPr>
              <a:defRPr sz="3200"/>
            </a:lvl1pPr>
          </a:lstStyle>
          <a:p>
            <a:pPr lvl="0"/>
            <a:r>
              <a:rPr lang="en-US"/>
              <a:t>Click to edit Master title style</a:t>
            </a:r>
          </a:p>
        </p:txBody>
      </p:sp>
      <p:sp>
        <p:nvSpPr>
          <p:cNvPr id="3" name="Picture Placeholder 2">
            <a:extLst>
              <a:ext uri="{FF2B5EF4-FFF2-40B4-BE49-F238E27FC236}">
                <a16:creationId xmlns:a16="http://schemas.microsoft.com/office/drawing/2014/main" id="{8B87988D-FA9E-40A3-A778-208F0FCFB99C}"/>
              </a:ext>
            </a:extLst>
          </p:cNvPr>
          <p:cNvSpPr txBox="1">
            <a:spLocks noGrp="1"/>
          </p:cNvSpPr>
          <p:nvPr>
            <p:ph type="pic" idx="1"/>
          </p:nvPr>
        </p:nvSpPr>
        <p:spPr>
          <a:xfrm>
            <a:off x="5834740" y="858420"/>
            <a:ext cx="5520644" cy="5002636"/>
          </a:xfrm>
        </p:spPr>
        <p:txBody>
          <a:bodyPr/>
          <a:lstStyle>
            <a:lvl1pPr marL="0" indent="0">
              <a:buNone/>
              <a:defRPr sz="3200"/>
            </a:lvl1pPr>
          </a:lstStyle>
          <a:p>
            <a:pPr lvl="0"/>
            <a:r>
              <a:rPr lang="en-US"/>
              <a:t>Click icon to add picture</a:t>
            </a:r>
          </a:p>
        </p:txBody>
      </p:sp>
      <p:sp>
        <p:nvSpPr>
          <p:cNvPr id="4" name="Text Placeholder 3">
            <a:extLst>
              <a:ext uri="{FF2B5EF4-FFF2-40B4-BE49-F238E27FC236}">
                <a16:creationId xmlns:a16="http://schemas.microsoft.com/office/drawing/2014/main" id="{3924FA96-DB0B-4B5A-8D8D-F96FFEE62C34}"/>
              </a:ext>
            </a:extLst>
          </p:cNvPr>
          <p:cNvSpPr txBox="1">
            <a:spLocks noGrp="1"/>
          </p:cNvSpPr>
          <p:nvPr>
            <p:ph type="body" idx="2"/>
          </p:nvPr>
        </p:nvSpPr>
        <p:spPr>
          <a:xfrm>
            <a:off x="1378970" y="2281336"/>
            <a:ext cx="3932240" cy="3811584"/>
          </a:xfrm>
        </p:spPr>
        <p:txBody>
          <a:bodyPr/>
          <a:lstStyle>
            <a:lvl1pPr marL="0" indent="0">
              <a:buNone/>
              <a:defRPr sz="1600"/>
            </a:lvl1pPr>
          </a:lstStyle>
          <a:p>
            <a:pPr lvl="0"/>
            <a:r>
              <a:rPr lang="en-US"/>
              <a:t>Click to edit Master text styles</a:t>
            </a:r>
          </a:p>
        </p:txBody>
      </p:sp>
      <p:sp>
        <p:nvSpPr>
          <p:cNvPr id="5" name="Date Placeholder 4">
            <a:extLst>
              <a:ext uri="{FF2B5EF4-FFF2-40B4-BE49-F238E27FC236}">
                <a16:creationId xmlns:a16="http://schemas.microsoft.com/office/drawing/2014/main" id="{26412289-26FB-461C-93CD-ABB8ACB2980A}"/>
              </a:ext>
            </a:extLst>
          </p:cNvPr>
          <p:cNvSpPr txBox="1">
            <a:spLocks noGrp="1"/>
          </p:cNvSpPr>
          <p:nvPr>
            <p:ph type="dt" sz="half" idx="7"/>
          </p:nvPr>
        </p:nvSpPr>
        <p:spPr/>
        <p:txBody>
          <a:bodyPr/>
          <a:lstStyle>
            <a:lvl1pPr>
              <a:defRPr/>
            </a:lvl1pPr>
          </a:lstStyle>
          <a:p>
            <a:pPr lvl="0"/>
            <a:fld id="{68DF2FEA-7D3A-4D1B-B110-6BB0AAFB302E}" type="datetime2">
              <a:rPr lang="en-US"/>
              <a:pPr lvl="0"/>
              <a:t>Friday, May 15, 2020</a:t>
            </a:fld>
            <a:endParaRPr lang="en-US"/>
          </a:p>
        </p:txBody>
      </p:sp>
      <p:sp>
        <p:nvSpPr>
          <p:cNvPr id="6" name="Footer Placeholder 5">
            <a:extLst>
              <a:ext uri="{FF2B5EF4-FFF2-40B4-BE49-F238E27FC236}">
                <a16:creationId xmlns:a16="http://schemas.microsoft.com/office/drawing/2014/main" id="{EEC80EE6-8DCA-456E-BD71-4977D2D160E1}"/>
              </a:ext>
            </a:extLst>
          </p:cNvPr>
          <p:cNvSpPr txBox="1">
            <a:spLocks noGrp="1"/>
          </p:cNvSpPr>
          <p:nvPr>
            <p:ph type="ftr" sz="quarter" idx="9"/>
          </p:nvPr>
        </p:nvSpPr>
        <p:spPr/>
        <p:txBody>
          <a:bodyPr/>
          <a:lstStyle>
            <a:lvl1pPr>
              <a:defRPr/>
            </a:lvl1pPr>
          </a:lstStyle>
          <a:p>
            <a:pPr lvl="0"/>
            <a:endParaRPr lang="en-US"/>
          </a:p>
        </p:txBody>
      </p:sp>
      <p:sp>
        <p:nvSpPr>
          <p:cNvPr id="7" name="Slide Number Placeholder 6">
            <a:extLst>
              <a:ext uri="{FF2B5EF4-FFF2-40B4-BE49-F238E27FC236}">
                <a16:creationId xmlns:a16="http://schemas.microsoft.com/office/drawing/2014/main" id="{386206FF-87D2-4B7B-88B4-EB2E9166CCF8}"/>
              </a:ext>
            </a:extLst>
          </p:cNvPr>
          <p:cNvSpPr txBox="1">
            <a:spLocks noGrp="1"/>
          </p:cNvSpPr>
          <p:nvPr>
            <p:ph type="sldNum" sz="quarter" idx="8"/>
          </p:nvPr>
        </p:nvSpPr>
        <p:spPr/>
        <p:txBody>
          <a:bodyPr/>
          <a:lstStyle>
            <a:lvl1pPr>
              <a:defRPr/>
            </a:lvl1pPr>
          </a:lstStyle>
          <a:p>
            <a:pPr lvl="0"/>
            <a:fld id="{D4FDDF2B-28EC-4437-8B27-8AB1F1C8168F}" type="slidenum">
              <a:t>‹#›</a:t>
            </a:fld>
            <a:endParaRPr lang="en-US"/>
          </a:p>
        </p:txBody>
      </p:sp>
    </p:spTree>
    <p:extLst>
      <p:ext uri="{BB962C8B-B14F-4D97-AF65-F5344CB8AC3E}">
        <p14:creationId xmlns:p14="http://schemas.microsoft.com/office/powerpoint/2010/main" val="359753731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D94BEA-3E9A-43AE-B574-B40B79BF1BCF}"/>
              </a:ext>
            </a:extLst>
          </p:cNvPr>
          <p:cNvSpPr txBox="1">
            <a:spLocks noGrp="1"/>
          </p:cNvSpPr>
          <p:nvPr>
            <p:ph type="title"/>
          </p:nvPr>
        </p:nvSpPr>
        <p:spPr/>
        <p:txBody>
          <a:bodyPr/>
          <a:lstStyle>
            <a:lvl1pPr>
              <a:defRPr/>
            </a:lvl1pPr>
          </a:lstStyle>
          <a:p>
            <a:pPr lvl="0"/>
            <a:r>
              <a:rPr lang="en-US"/>
              <a:t>Click to edit Master title style</a:t>
            </a:r>
          </a:p>
        </p:txBody>
      </p:sp>
      <p:sp>
        <p:nvSpPr>
          <p:cNvPr id="3" name="Vertical Text Placeholder 2">
            <a:extLst>
              <a:ext uri="{FF2B5EF4-FFF2-40B4-BE49-F238E27FC236}">
                <a16:creationId xmlns:a16="http://schemas.microsoft.com/office/drawing/2014/main" id="{CB1BBAD3-6B9E-4617-9E08-87CDF9E7FC1E}"/>
              </a:ext>
            </a:extLst>
          </p:cNvPr>
          <p:cNvSpPr txBox="1">
            <a:spLocks noGrp="1"/>
          </p:cNvSpPr>
          <p:nvPr>
            <p:ph type="body" orient="vert" idx="1"/>
          </p:nvPr>
        </p:nvSpPr>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14326F1-8B0B-4419-A13A-BB177F872D4A}"/>
              </a:ext>
            </a:extLst>
          </p:cNvPr>
          <p:cNvSpPr txBox="1">
            <a:spLocks noGrp="1"/>
          </p:cNvSpPr>
          <p:nvPr>
            <p:ph type="dt" sz="half" idx="7"/>
          </p:nvPr>
        </p:nvSpPr>
        <p:spPr/>
        <p:txBody>
          <a:bodyPr/>
          <a:lstStyle>
            <a:lvl1pPr>
              <a:defRPr/>
            </a:lvl1pPr>
          </a:lstStyle>
          <a:p>
            <a:pPr lvl="0"/>
            <a:fld id="{0CF04219-32F5-4CFE-AC57-1D3C4C6D2A03}" type="datetime2">
              <a:rPr lang="en-US"/>
              <a:pPr lvl="0"/>
              <a:t>Friday, May 15, 2020</a:t>
            </a:fld>
            <a:endParaRPr lang="en-US"/>
          </a:p>
        </p:txBody>
      </p:sp>
      <p:sp>
        <p:nvSpPr>
          <p:cNvPr id="5" name="Footer Placeholder 4">
            <a:extLst>
              <a:ext uri="{FF2B5EF4-FFF2-40B4-BE49-F238E27FC236}">
                <a16:creationId xmlns:a16="http://schemas.microsoft.com/office/drawing/2014/main" id="{D3363368-54A2-4EE1-9136-2AD1C669AEF0}"/>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D570B06B-D59B-4759-A3A2-3EF6E9CA8138}"/>
              </a:ext>
            </a:extLst>
          </p:cNvPr>
          <p:cNvSpPr txBox="1">
            <a:spLocks noGrp="1"/>
          </p:cNvSpPr>
          <p:nvPr>
            <p:ph type="sldNum" sz="quarter" idx="8"/>
          </p:nvPr>
        </p:nvSpPr>
        <p:spPr/>
        <p:txBody>
          <a:bodyPr/>
          <a:lstStyle>
            <a:lvl1pPr>
              <a:defRPr/>
            </a:lvl1pPr>
          </a:lstStyle>
          <a:p>
            <a:pPr lvl="0"/>
            <a:fld id="{FB8640FD-6D2F-4EA7-944B-BFE867E3963D}" type="slidenum">
              <a:t>‹#›</a:t>
            </a:fld>
            <a:endParaRPr lang="en-US"/>
          </a:p>
        </p:txBody>
      </p:sp>
    </p:spTree>
    <p:extLst>
      <p:ext uri="{BB962C8B-B14F-4D97-AF65-F5344CB8AC3E}">
        <p14:creationId xmlns:p14="http://schemas.microsoft.com/office/powerpoint/2010/main" val="258002862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6D1CC48-3820-4C6C-BE1F-6BAF00BED8BC}"/>
              </a:ext>
            </a:extLst>
          </p:cNvPr>
          <p:cNvSpPr txBox="1">
            <a:spLocks noGrp="1"/>
          </p:cNvSpPr>
          <p:nvPr>
            <p:ph type="title" orient="vert"/>
          </p:nvPr>
        </p:nvSpPr>
        <p:spPr>
          <a:xfrm>
            <a:off x="8724903" y="457200"/>
            <a:ext cx="2628899" cy="5719764"/>
          </a:xfrm>
        </p:spPr>
        <p:txBody>
          <a:bodyPr vert="eaVert"/>
          <a:lstStyle>
            <a:lvl1pPr>
              <a:defRPr/>
            </a:lvl1pPr>
          </a:lstStyle>
          <a:p>
            <a:pPr lvl="0"/>
            <a:r>
              <a:rPr lang="en-US"/>
              <a:t>Click to edit Master title style</a:t>
            </a:r>
          </a:p>
        </p:txBody>
      </p:sp>
      <p:sp>
        <p:nvSpPr>
          <p:cNvPr id="3" name="Vertical Text Placeholder 2">
            <a:extLst>
              <a:ext uri="{FF2B5EF4-FFF2-40B4-BE49-F238E27FC236}">
                <a16:creationId xmlns:a16="http://schemas.microsoft.com/office/drawing/2014/main" id="{36A983BD-DBAB-448C-8C8A-CC7598964AB1}"/>
              </a:ext>
            </a:extLst>
          </p:cNvPr>
          <p:cNvSpPr txBox="1">
            <a:spLocks noGrp="1"/>
          </p:cNvSpPr>
          <p:nvPr>
            <p:ph type="body" orient="vert" idx="1"/>
          </p:nvPr>
        </p:nvSpPr>
        <p:spPr>
          <a:xfrm>
            <a:off x="838203" y="457200"/>
            <a:ext cx="7734296" cy="5719764"/>
          </a:xfrm>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254DED1-903D-4E7A-8D36-581F04C8DF24}"/>
              </a:ext>
            </a:extLst>
          </p:cNvPr>
          <p:cNvSpPr txBox="1">
            <a:spLocks noGrp="1"/>
          </p:cNvSpPr>
          <p:nvPr>
            <p:ph type="dt" sz="half" idx="7"/>
          </p:nvPr>
        </p:nvSpPr>
        <p:spPr/>
        <p:txBody>
          <a:bodyPr/>
          <a:lstStyle>
            <a:lvl1pPr>
              <a:defRPr/>
            </a:lvl1pPr>
          </a:lstStyle>
          <a:p>
            <a:pPr lvl="0"/>
            <a:fld id="{DF3F7377-3B2A-4206-AC06-F9082A61CE31}" type="datetime2">
              <a:rPr lang="en-US"/>
              <a:pPr lvl="0"/>
              <a:t>Friday, May 15, 2020</a:t>
            </a:fld>
            <a:endParaRPr lang="en-US"/>
          </a:p>
        </p:txBody>
      </p:sp>
      <p:sp>
        <p:nvSpPr>
          <p:cNvPr id="5" name="Footer Placeholder 4">
            <a:extLst>
              <a:ext uri="{FF2B5EF4-FFF2-40B4-BE49-F238E27FC236}">
                <a16:creationId xmlns:a16="http://schemas.microsoft.com/office/drawing/2014/main" id="{71719717-A90A-4663-99DA-4C03620BE8A9}"/>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C8BC20BF-0B93-4161-A9BD-33A27D63FED0}"/>
              </a:ext>
            </a:extLst>
          </p:cNvPr>
          <p:cNvSpPr txBox="1">
            <a:spLocks noGrp="1"/>
          </p:cNvSpPr>
          <p:nvPr>
            <p:ph type="sldNum" sz="quarter" idx="8"/>
          </p:nvPr>
        </p:nvSpPr>
        <p:spPr/>
        <p:txBody>
          <a:bodyPr/>
          <a:lstStyle>
            <a:lvl1pPr>
              <a:defRPr/>
            </a:lvl1pPr>
          </a:lstStyle>
          <a:p>
            <a:pPr lvl="0"/>
            <a:fld id="{822CCD45-730E-4128-8D4C-4B2413CA27A7}" type="slidenum">
              <a:t>‹#›</a:t>
            </a:fld>
            <a:endParaRPr lang="en-US"/>
          </a:p>
        </p:txBody>
      </p:sp>
    </p:spTree>
    <p:extLst>
      <p:ext uri="{BB962C8B-B14F-4D97-AF65-F5344CB8AC3E}">
        <p14:creationId xmlns:p14="http://schemas.microsoft.com/office/powerpoint/2010/main" val="255436473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Rectangle 9">
            <a:extLst>
              <a:ext uri="{FF2B5EF4-FFF2-40B4-BE49-F238E27FC236}">
                <a16:creationId xmlns:a16="http://schemas.microsoft.com/office/drawing/2014/main" id="{3E4EC17D-E1C1-4FB0-8AC0-BAF0596A3E31}"/>
              </a:ext>
            </a:extLst>
          </p:cNvPr>
          <p:cNvSpPr/>
          <p:nvPr/>
        </p:nvSpPr>
        <p:spPr>
          <a:xfrm rot="10800009" flipH="1">
            <a:off x="-46" y="6400735"/>
            <a:ext cx="12191996" cy="456770"/>
          </a:xfrm>
          <a:prstGeom prst="rect">
            <a:avLst/>
          </a:prstGeom>
          <a:gradFill>
            <a:gsLst>
              <a:gs pos="0">
                <a:srgbClr val="1C9DD0">
                  <a:alpha val="28000"/>
                </a:srgbClr>
              </a:gs>
              <a:gs pos="100000">
                <a:srgbClr val="2E64E2">
                  <a:alpha val="85000"/>
                </a:srgbClr>
              </a:gs>
            </a:gsLst>
            <a:lin ang="60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Light"/>
            </a:endParaRPr>
          </a:p>
        </p:txBody>
      </p:sp>
      <p:sp>
        <p:nvSpPr>
          <p:cNvPr id="3" name="Rectangle 10">
            <a:extLst>
              <a:ext uri="{FF2B5EF4-FFF2-40B4-BE49-F238E27FC236}">
                <a16:creationId xmlns:a16="http://schemas.microsoft.com/office/drawing/2014/main" id="{D719B6AC-1BA1-4473-B1E6-5C50AF69AB57}"/>
              </a:ext>
            </a:extLst>
          </p:cNvPr>
          <p:cNvSpPr/>
          <p:nvPr/>
        </p:nvSpPr>
        <p:spPr>
          <a:xfrm flipH="1">
            <a:off x="4038603" y="6400800"/>
            <a:ext cx="8153393" cy="456770"/>
          </a:xfrm>
          <a:prstGeom prst="rect">
            <a:avLst/>
          </a:prstGeom>
          <a:gradFill>
            <a:gsLst>
              <a:gs pos="0">
                <a:srgbClr val="EEA182">
                  <a:alpha val="55000"/>
                </a:srgbClr>
              </a:gs>
              <a:gs pos="100000">
                <a:srgbClr val="E2622E"/>
              </a:gs>
            </a:gsLst>
            <a:lin ang="144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Light"/>
            </a:endParaRPr>
          </a:p>
        </p:txBody>
      </p:sp>
      <p:sp>
        <p:nvSpPr>
          <p:cNvPr id="4" name="Title Placeholder 1">
            <a:extLst>
              <a:ext uri="{FF2B5EF4-FFF2-40B4-BE49-F238E27FC236}">
                <a16:creationId xmlns:a16="http://schemas.microsoft.com/office/drawing/2014/main" id="{59035D6E-756A-4B40-AC36-9E0324C7E55E}"/>
              </a:ext>
            </a:extLst>
          </p:cNvPr>
          <p:cNvSpPr txBox="1">
            <a:spLocks noGrp="1"/>
          </p:cNvSpPr>
          <p:nvPr>
            <p:ph type="title"/>
          </p:nvPr>
        </p:nvSpPr>
        <p:spPr>
          <a:xfrm>
            <a:off x="1371600" y="361663"/>
            <a:ext cx="9810378" cy="1659407"/>
          </a:xfrm>
          <a:prstGeom prst="rect">
            <a:avLst/>
          </a:prstGeom>
          <a:noFill/>
          <a:ln>
            <a:noFill/>
          </a:ln>
        </p:spPr>
        <p:txBody>
          <a:bodyPr vert="horz" wrap="square" lIns="0" tIns="0" rIns="0" bIns="0" anchor="b" anchorCtr="0" compatLnSpc="1">
            <a:normAutofit/>
          </a:bodyPr>
          <a:lstStyle/>
          <a:p>
            <a:pPr lvl="0"/>
            <a:r>
              <a:rPr lang="en-US"/>
              <a:t>Click to edit Master title style</a:t>
            </a:r>
          </a:p>
        </p:txBody>
      </p:sp>
      <p:sp>
        <p:nvSpPr>
          <p:cNvPr id="5" name="Text Placeholder 2">
            <a:extLst>
              <a:ext uri="{FF2B5EF4-FFF2-40B4-BE49-F238E27FC236}">
                <a16:creationId xmlns:a16="http://schemas.microsoft.com/office/drawing/2014/main" id="{A13C4BFE-7C1D-4461-8055-0004E9376D17}"/>
              </a:ext>
            </a:extLst>
          </p:cNvPr>
          <p:cNvSpPr txBox="1">
            <a:spLocks noGrp="1"/>
          </p:cNvSpPr>
          <p:nvPr>
            <p:ph type="body" idx="1"/>
          </p:nvPr>
        </p:nvSpPr>
        <p:spPr>
          <a:xfrm>
            <a:off x="1371600" y="2286000"/>
            <a:ext cx="9810378" cy="3857807"/>
          </a:xfrm>
          <a:prstGeom prst="rect">
            <a:avLst/>
          </a:prstGeom>
          <a:noFill/>
          <a:ln>
            <a:noFill/>
          </a:ln>
        </p:spPr>
        <p:txBody>
          <a:bodyPr vert="horz" wrap="square" lIns="0" tIns="0" rIns="0" bIns="0" anchor="t" anchorCtr="0" compatLnSpc="1">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Date Placeholder 3">
            <a:extLst>
              <a:ext uri="{FF2B5EF4-FFF2-40B4-BE49-F238E27FC236}">
                <a16:creationId xmlns:a16="http://schemas.microsoft.com/office/drawing/2014/main" id="{BF90430C-4E63-4588-95B9-7507CE232D6F}"/>
              </a:ext>
            </a:extLst>
          </p:cNvPr>
          <p:cNvSpPr txBox="1">
            <a:spLocks noGrp="1"/>
          </p:cNvSpPr>
          <p:nvPr>
            <p:ph type="dt" sz="half" idx="2"/>
          </p:nvPr>
        </p:nvSpPr>
        <p:spPr>
          <a:xfrm>
            <a:off x="7910108" y="6409166"/>
            <a:ext cx="3702396" cy="448833"/>
          </a:xfrm>
          <a:prstGeom prst="rect">
            <a:avLst/>
          </a:prstGeom>
          <a:noFill/>
          <a:ln>
            <a:noFill/>
          </a:ln>
        </p:spPr>
        <p:txBody>
          <a:bodyPr vert="horz" wrap="square" lIns="91440" tIns="45720" rIns="91440" bIns="45720" anchor="ctr" anchorCtr="0" compatLnSpc="1">
            <a:noAutofit/>
          </a:bodyPr>
          <a:lstStyle>
            <a:lvl1pPr marL="0" marR="0" lvl="0" indent="0" algn="r" defTabSz="914400" rtl="0" fontAlgn="auto" hangingPunct="1">
              <a:lnSpc>
                <a:spcPct val="100000"/>
              </a:lnSpc>
              <a:spcBef>
                <a:spcPts val="0"/>
              </a:spcBef>
              <a:spcAft>
                <a:spcPts val="0"/>
              </a:spcAft>
              <a:buNone/>
              <a:tabLst/>
              <a:defRPr lang="en-US" sz="800" b="0" i="0" u="none" strike="noStrike" kern="1200" cap="all" spc="300" baseline="0">
                <a:solidFill>
                  <a:srgbClr val="FFFFFF"/>
                </a:solidFill>
                <a:uFillTx/>
                <a:latin typeface="Avenir Next LT Pro Light"/>
              </a:defRPr>
            </a:lvl1pPr>
          </a:lstStyle>
          <a:p>
            <a:pPr lvl="0"/>
            <a:fld id="{DB67CE6A-7A52-44BE-B59B-6FF1C9AF2D41}" type="datetime2">
              <a:rPr lang="en-US"/>
              <a:pPr lvl="0"/>
              <a:t>Friday, May 15, 2020</a:t>
            </a:fld>
            <a:endParaRPr lang="en-US"/>
          </a:p>
        </p:txBody>
      </p:sp>
      <p:sp>
        <p:nvSpPr>
          <p:cNvPr id="7" name="Footer Placeholder 4">
            <a:extLst>
              <a:ext uri="{FF2B5EF4-FFF2-40B4-BE49-F238E27FC236}">
                <a16:creationId xmlns:a16="http://schemas.microsoft.com/office/drawing/2014/main" id="{B14BB3FE-69BF-4F30-A98D-2EA072273E8F}"/>
              </a:ext>
            </a:extLst>
          </p:cNvPr>
          <p:cNvSpPr txBox="1">
            <a:spLocks noGrp="1"/>
          </p:cNvSpPr>
          <p:nvPr>
            <p:ph type="ftr" sz="quarter" idx="3"/>
          </p:nvPr>
        </p:nvSpPr>
        <p:spPr>
          <a:xfrm rot="5400013">
            <a:off x="-1828800" y="1912220"/>
            <a:ext cx="4114800" cy="457200"/>
          </a:xfrm>
          <a:prstGeom prst="rect">
            <a:avLst/>
          </a:prstGeom>
          <a:noFill/>
          <a:ln>
            <a:noFill/>
          </a:ln>
        </p:spPr>
        <p:txBody>
          <a:bodyPr vert="horz" wrap="square" lIns="91440" tIns="45720" rIns="91440" bIns="45720" anchor="ctr" anchorCtr="0" compatLnSpc="1">
            <a:noAutofit/>
          </a:bodyPr>
          <a:lstStyle>
            <a:lvl1pPr marL="0" marR="0" lvl="0" indent="0" algn="l" defTabSz="914400" rtl="0" fontAlgn="auto" hangingPunct="1">
              <a:lnSpc>
                <a:spcPct val="100000"/>
              </a:lnSpc>
              <a:spcBef>
                <a:spcPts val="0"/>
              </a:spcBef>
              <a:spcAft>
                <a:spcPts val="0"/>
              </a:spcAft>
              <a:buNone/>
              <a:tabLst/>
              <a:defRPr lang="en-US" sz="800" b="1" i="0" u="none" strike="noStrike" kern="1200" cap="none" spc="0" baseline="0">
                <a:solidFill>
                  <a:srgbClr val="000000"/>
                </a:solidFill>
                <a:uFillTx/>
                <a:latin typeface="Avenir Next LT Pro"/>
              </a:defRPr>
            </a:lvl1pPr>
          </a:lstStyle>
          <a:p>
            <a:pPr lvl="0"/>
            <a:endParaRPr lang="en-US"/>
          </a:p>
        </p:txBody>
      </p:sp>
      <p:sp>
        <p:nvSpPr>
          <p:cNvPr id="8" name="Slide Number Placeholder 5">
            <a:extLst>
              <a:ext uri="{FF2B5EF4-FFF2-40B4-BE49-F238E27FC236}">
                <a16:creationId xmlns:a16="http://schemas.microsoft.com/office/drawing/2014/main" id="{306872F8-C420-4E4C-99E7-5B63EC53AE3F}"/>
              </a:ext>
            </a:extLst>
          </p:cNvPr>
          <p:cNvSpPr txBox="1">
            <a:spLocks noGrp="1"/>
          </p:cNvSpPr>
          <p:nvPr>
            <p:ph type="sldNum" sz="quarter" idx="4"/>
          </p:nvPr>
        </p:nvSpPr>
        <p:spPr>
          <a:xfrm>
            <a:off x="11669682" y="6408746"/>
            <a:ext cx="438655" cy="448833"/>
          </a:xfrm>
          <a:prstGeom prst="rect">
            <a:avLst/>
          </a:prstGeom>
          <a:noFill/>
          <a:ln>
            <a:noFill/>
          </a:ln>
        </p:spPr>
        <p:txBody>
          <a:bodyPr vert="horz" wrap="square" lIns="91440" tIns="45720" rIns="91440" bIns="45720" anchor="ctr" anchorCtr="0" compatLnSpc="1">
            <a:noAutofit/>
          </a:bodyPr>
          <a:lstStyle>
            <a:lvl1pPr marL="0" marR="0" lvl="0" indent="0" algn="r" defTabSz="914400" rtl="0" fontAlgn="auto" hangingPunct="1">
              <a:lnSpc>
                <a:spcPct val="100000"/>
              </a:lnSpc>
              <a:spcBef>
                <a:spcPts val="0"/>
              </a:spcBef>
              <a:spcAft>
                <a:spcPts val="0"/>
              </a:spcAft>
              <a:buNone/>
              <a:tabLst/>
              <a:defRPr lang="en-US" sz="800" b="0" i="0" u="none" strike="noStrike" kern="1200" cap="none" spc="0" baseline="0">
                <a:solidFill>
                  <a:srgbClr val="FFFFFF"/>
                </a:solidFill>
                <a:uFillTx/>
                <a:latin typeface="Avenir Next LT Pro Light"/>
              </a:defRPr>
            </a:lvl1pPr>
          </a:lstStyle>
          <a:p>
            <a:pPr lvl="0"/>
            <a:fld id="{1DD9F960-91DD-4279-B02D-B89F1E8E6FF5}" type="slidenum">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marL="0" marR="0" lvl="0" indent="0" algn="l" defTabSz="914400" rtl="0" fontAlgn="auto" hangingPunct="1">
        <a:lnSpc>
          <a:spcPct val="100000"/>
        </a:lnSpc>
        <a:spcBef>
          <a:spcPts val="0"/>
        </a:spcBef>
        <a:spcAft>
          <a:spcPts val="0"/>
        </a:spcAft>
        <a:buNone/>
        <a:tabLst/>
        <a:defRPr lang="en-US" sz="3600" b="1" i="0" u="none" strike="noStrike" kern="1200" cap="all" spc="700" baseline="0">
          <a:solidFill>
            <a:srgbClr val="000000"/>
          </a:solidFill>
          <a:uFillTx/>
          <a:latin typeface="Avenir Next LT Pro"/>
        </a:defRPr>
      </a:lvl1pPr>
    </p:titleStyle>
    <p:bodyStyle>
      <a:lvl1pPr marL="228600" marR="0" lvl="0" indent="-228600" algn="l" defTabSz="914400" rtl="0" fontAlgn="auto" hangingPunct="1">
        <a:lnSpc>
          <a:spcPct val="120000"/>
        </a:lnSpc>
        <a:spcBef>
          <a:spcPts val="1000"/>
        </a:spcBef>
        <a:spcAft>
          <a:spcPts val="0"/>
        </a:spcAft>
        <a:buSzPct val="100000"/>
        <a:buFont typeface="Arial" pitchFamily="34"/>
        <a:buChar char="•"/>
        <a:tabLst/>
        <a:defRPr lang="en-US" sz="2000" b="0" i="0" u="none" strike="noStrike" kern="1200" cap="none" spc="0" baseline="0">
          <a:solidFill>
            <a:srgbClr val="000000"/>
          </a:solidFill>
          <a:uFillTx/>
          <a:latin typeface="Avenir Next LT Pro Light"/>
        </a:defRPr>
      </a:lvl1pPr>
      <a:lvl2pPr marL="685800" marR="0" lvl="1" indent="-228600" algn="l" defTabSz="914400" rtl="0" fontAlgn="auto" hangingPunct="1">
        <a:lnSpc>
          <a:spcPct val="120000"/>
        </a:lnSpc>
        <a:spcBef>
          <a:spcPts val="500"/>
        </a:spcBef>
        <a:spcAft>
          <a:spcPts val="0"/>
        </a:spcAft>
        <a:buSzPct val="100000"/>
        <a:buFont typeface="Arial" pitchFamily="34"/>
        <a:buChar char="•"/>
        <a:tabLst/>
        <a:defRPr lang="en-US" sz="2000" b="0" i="0" u="none" strike="noStrike" kern="1200" cap="none" spc="0" baseline="0">
          <a:solidFill>
            <a:srgbClr val="000000"/>
          </a:solidFill>
          <a:uFillTx/>
          <a:latin typeface="Avenir Next LT Pro Light"/>
        </a:defRPr>
      </a:lvl2pPr>
      <a:lvl3pPr marL="1143000" marR="0" lvl="2" indent="-228600" algn="l" defTabSz="914400" rtl="0" fontAlgn="auto" hangingPunct="1">
        <a:lnSpc>
          <a:spcPct val="120000"/>
        </a:lnSpc>
        <a:spcBef>
          <a:spcPts val="500"/>
        </a:spcBef>
        <a:spcAft>
          <a:spcPts val="0"/>
        </a:spcAft>
        <a:buSzPct val="100000"/>
        <a:buFont typeface="Arial" pitchFamily="34"/>
        <a:buChar char="•"/>
        <a:tabLst/>
        <a:defRPr lang="en-US" sz="1800" b="0" i="0" u="none" strike="noStrike" kern="1200" cap="none" spc="0" baseline="0">
          <a:solidFill>
            <a:srgbClr val="000000"/>
          </a:solidFill>
          <a:uFillTx/>
          <a:latin typeface="Avenir Next LT Pro Light"/>
        </a:defRPr>
      </a:lvl3pPr>
      <a:lvl4pPr marL="1600200" marR="0" lvl="3" indent="-228600" algn="l" defTabSz="914400" rtl="0" fontAlgn="auto" hangingPunct="1">
        <a:lnSpc>
          <a:spcPct val="120000"/>
        </a:lnSpc>
        <a:spcBef>
          <a:spcPts val="500"/>
        </a:spcBef>
        <a:spcAft>
          <a:spcPts val="0"/>
        </a:spcAft>
        <a:buSzPct val="100000"/>
        <a:buFont typeface="Arial" pitchFamily="34"/>
        <a:buChar char="•"/>
        <a:tabLst/>
        <a:defRPr lang="en-US" sz="1600" b="0" i="0" u="none" strike="noStrike" kern="1200" cap="none" spc="0" baseline="0">
          <a:solidFill>
            <a:srgbClr val="000000"/>
          </a:solidFill>
          <a:uFillTx/>
          <a:latin typeface="Avenir Next LT Pro Light"/>
        </a:defRPr>
      </a:lvl4pPr>
      <a:lvl5pPr marL="2057400" marR="0" lvl="4" indent="-228600" algn="l" defTabSz="914400" rtl="0" fontAlgn="auto" hangingPunct="1">
        <a:lnSpc>
          <a:spcPct val="120000"/>
        </a:lnSpc>
        <a:spcBef>
          <a:spcPts val="500"/>
        </a:spcBef>
        <a:spcAft>
          <a:spcPts val="0"/>
        </a:spcAft>
        <a:buSzPct val="100000"/>
        <a:buFont typeface="Arial" pitchFamily="34"/>
        <a:buChar char="•"/>
        <a:tabLst/>
        <a:defRPr lang="en-US" sz="1600" b="0" i="0" u="none" strike="noStrike" kern="1200" cap="none" spc="0" baseline="0">
          <a:solidFill>
            <a:srgbClr val="000000"/>
          </a:solidFill>
          <a:uFillTx/>
          <a:latin typeface="Avenir Next LT Pro Light"/>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slide1.xml><?xml version="1.0" encoding="utf-8"?>
<p:sld xmlns:a="http://schemas.openxmlformats.org/drawingml/2006/main" xmlns:r="http://schemas.openxmlformats.org/officeDocument/2006/relationships" xmlns:p="http://schemas.openxmlformats.org/presentationml/2006/main">
  <p:cSld name="Slide1">
    <p:bg>
      <p:bgPr>
        <a:solidFill>
          <a:srgbClr val="FFFFFF"/>
        </a:solidFill>
        <a:effectLst/>
      </p:bgPr>
    </p:bg>
    <p:spTree>
      <p:nvGrpSpPr>
        <p:cNvPr id="1" name=""/>
        <p:cNvGrpSpPr/>
        <p:nvPr/>
      </p:nvGrpSpPr>
      <p:grpSpPr>
        <a:xfrm>
          <a:off x="0" y="0"/>
          <a:ext cx="0" cy="0"/>
          <a:chOff x="0" y="0"/>
          <a:chExt cx="0" cy="0"/>
        </a:xfrm>
      </p:grpSpPr>
      <p:sp>
        <p:nvSpPr>
          <p:cNvPr id="2" name="Rectangle 8">
            <a:extLst>
              <a:ext uri="{FF2B5EF4-FFF2-40B4-BE49-F238E27FC236}">
                <a16:creationId xmlns:a16="http://schemas.microsoft.com/office/drawing/2014/main" id="{FDD3274A-4867-4D61-A3B0-FB391DBAECF4}"/>
              </a:ext>
            </a:extLst>
          </p:cNvPr>
          <p:cNvSpPr>
            <a:spLocks noMove="1" noResize="1"/>
          </p:cNvSpPr>
          <p:nvPr/>
        </p:nvSpPr>
        <p:spPr>
          <a:xfrm>
            <a:off x="0" y="0"/>
            <a:ext cx="12191996" cy="6858000"/>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Light"/>
            </a:endParaRPr>
          </a:p>
        </p:txBody>
      </p:sp>
      <p:pic>
        <p:nvPicPr>
          <p:cNvPr id="3" name="Picture 3">
            <a:extLst>
              <a:ext uri="{FF2B5EF4-FFF2-40B4-BE49-F238E27FC236}">
                <a16:creationId xmlns:a16="http://schemas.microsoft.com/office/drawing/2014/main" id="{2F455BA9-0763-4B97-B570-65A186427C66}"/>
              </a:ext>
            </a:extLst>
          </p:cNvPr>
          <p:cNvPicPr>
            <a:picLocks noChangeAspect="1"/>
          </p:cNvPicPr>
          <p:nvPr/>
        </p:nvPicPr>
        <p:blipFill>
          <a:blip r:embed="rId2"/>
          <a:srcRect t="10232" r="-1" b="10653"/>
          <a:stretch>
            <a:fillRect/>
          </a:stretch>
        </p:blipFill>
        <p:spPr>
          <a:xfrm>
            <a:off x="18" y="9"/>
            <a:ext cx="8668493" cy="6857990"/>
          </a:xfrm>
          <a:prstGeom prst="rect">
            <a:avLst/>
          </a:prstGeom>
          <a:noFill/>
          <a:ln cap="flat">
            <a:noFill/>
          </a:ln>
        </p:spPr>
      </p:pic>
      <p:sp>
        <p:nvSpPr>
          <p:cNvPr id="4" name="Rectangle 10">
            <a:extLst>
              <a:ext uri="{FF2B5EF4-FFF2-40B4-BE49-F238E27FC236}">
                <a16:creationId xmlns:a16="http://schemas.microsoft.com/office/drawing/2014/main" id="{1BC13D15-62D9-4A6D-8940-A8542886BFA4}"/>
              </a:ext>
            </a:extLst>
          </p:cNvPr>
          <p:cNvSpPr>
            <a:spLocks noMove="1" noResize="1"/>
          </p:cNvSpPr>
          <p:nvPr/>
        </p:nvSpPr>
        <p:spPr>
          <a:xfrm flipH="1">
            <a:off x="3711650" y="0"/>
            <a:ext cx="8480346" cy="6858000"/>
          </a:xfrm>
          <a:prstGeom prst="rect">
            <a:avLst/>
          </a:prstGeom>
          <a:gradFill>
            <a:gsLst>
              <a:gs pos="0">
                <a:srgbClr val="FFFFFF">
                  <a:alpha val="0"/>
                </a:srgbClr>
              </a:gs>
              <a:gs pos="100000">
                <a:srgbClr val="FFFFFF">
                  <a:alpha val="38000"/>
                </a:srgbClr>
              </a:gs>
            </a:gsLst>
            <a:lin ang="108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dirty="0">
              <a:solidFill>
                <a:srgbClr val="FFFFFF"/>
              </a:solidFill>
              <a:uFillTx/>
              <a:latin typeface="Avenir Next LT Pro Light"/>
            </a:endParaRPr>
          </a:p>
        </p:txBody>
      </p:sp>
      <p:sp>
        <p:nvSpPr>
          <p:cNvPr id="5" name="Title 1">
            <a:extLst>
              <a:ext uri="{FF2B5EF4-FFF2-40B4-BE49-F238E27FC236}">
                <a16:creationId xmlns:a16="http://schemas.microsoft.com/office/drawing/2014/main" id="{69971CB6-B4FD-447C-B760-ED042C96BD8E}"/>
              </a:ext>
            </a:extLst>
          </p:cNvPr>
          <p:cNvSpPr txBox="1">
            <a:spLocks noGrp="1"/>
          </p:cNvSpPr>
          <p:nvPr>
            <p:ph type="ctrTitle"/>
          </p:nvPr>
        </p:nvSpPr>
        <p:spPr>
          <a:xfrm>
            <a:off x="8752819" y="497104"/>
            <a:ext cx="3942920" cy="3514030"/>
          </a:xfrm>
        </p:spPr>
        <p:txBody>
          <a:bodyPr anchorCtr="0"/>
          <a:lstStyle/>
          <a:p>
            <a:pPr lvl="0" algn="l">
              <a:lnSpc>
                <a:spcPct val="90000"/>
              </a:lnSpc>
            </a:pPr>
            <a:r>
              <a:rPr lang="en-US" sz="2400"/>
              <a:t>Skills required to ensure professional practice within advocacy</a:t>
            </a:r>
            <a:endParaRPr lang="en-GB" sz="2400"/>
          </a:p>
        </p:txBody>
      </p:sp>
      <p:sp>
        <p:nvSpPr>
          <p:cNvPr id="6" name="Subtitle 2">
            <a:extLst>
              <a:ext uri="{FF2B5EF4-FFF2-40B4-BE49-F238E27FC236}">
                <a16:creationId xmlns:a16="http://schemas.microsoft.com/office/drawing/2014/main" id="{1C468033-E139-4A98-8BB7-7A2600501765}"/>
              </a:ext>
            </a:extLst>
          </p:cNvPr>
          <p:cNvSpPr txBox="1">
            <a:spLocks noGrp="1"/>
          </p:cNvSpPr>
          <p:nvPr>
            <p:ph type="subTitle" idx="1"/>
          </p:nvPr>
        </p:nvSpPr>
        <p:spPr>
          <a:xfrm>
            <a:off x="8668511" y="4282242"/>
            <a:ext cx="4023360" cy="614369"/>
          </a:xfrm>
        </p:spPr>
        <p:txBody>
          <a:bodyPr anchorCtr="0">
            <a:normAutofit fontScale="55000" lnSpcReduction="20000"/>
          </a:bodyPr>
          <a:lstStyle/>
          <a:p>
            <a:pPr lvl="0" algn="l"/>
            <a:r>
              <a:rPr lang="en-GB" sz="2000" dirty="0"/>
              <a:t>ECAY5002 </a:t>
            </a:r>
          </a:p>
          <a:p>
            <a:pPr lvl="0" algn="l"/>
            <a:r>
              <a:rPr lang="en-GB" sz="2000" dirty="0"/>
              <a:t>Assessment 2</a:t>
            </a:r>
          </a:p>
          <a:p>
            <a:pPr lvl="0" algn="l"/>
            <a:endParaRPr lang="en-GB" sz="2000" dirty="0"/>
          </a:p>
        </p:txBody>
      </p:sp>
      <p:sp>
        <p:nvSpPr>
          <p:cNvPr id="7" name="Rectangle 12">
            <a:extLst>
              <a:ext uri="{FF2B5EF4-FFF2-40B4-BE49-F238E27FC236}">
                <a16:creationId xmlns:a16="http://schemas.microsoft.com/office/drawing/2014/main" id="{982319F7-1AB4-4059-881B-C42FEFFCEDEA}"/>
              </a:ext>
            </a:extLst>
          </p:cNvPr>
          <p:cNvSpPr>
            <a:spLocks noMove="1" noResize="1"/>
          </p:cNvSpPr>
          <p:nvPr/>
        </p:nvSpPr>
        <p:spPr>
          <a:xfrm rot="5400013">
            <a:off x="8130543" y="346795"/>
            <a:ext cx="146304" cy="704088"/>
          </a:xfrm>
          <a:prstGeom prst="rect">
            <a:avLst/>
          </a:prstGeom>
          <a:solidFill>
            <a:srgbClr val="E2622E"/>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8" name="Rectangle 14">
            <a:extLst>
              <a:ext uri="{FF2B5EF4-FFF2-40B4-BE49-F238E27FC236}">
                <a16:creationId xmlns:a16="http://schemas.microsoft.com/office/drawing/2014/main" id="{8E93C61D-BDD0-4B36-968B-5D140FCCBE75}"/>
              </a:ext>
            </a:extLst>
          </p:cNvPr>
          <p:cNvSpPr>
            <a:spLocks noMove="1" noResize="1"/>
          </p:cNvSpPr>
          <p:nvPr/>
        </p:nvSpPr>
        <p:spPr>
          <a:xfrm>
            <a:off x="7851651" y="4546918"/>
            <a:ext cx="4023360" cy="18288"/>
          </a:xfrm>
          <a:prstGeom prst="rect">
            <a:avLst/>
          </a:prstGeom>
          <a:solidFill>
            <a:srgbClr val="D5D5D5"/>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Tree>
  </p:cSld>
  <p:clrMapOvr>
    <a:masterClrMapping/>
  </p:clrMapOvr>
  <mc:AlternateContent xmlns:mc="http://schemas.openxmlformats.org/markup-compatibility/2006" xmlns:p14="http://schemas.microsoft.com/office/powerpoint/2010/main">
    <mc:Choice Requires="p14">
      <p:transition spd="slow" p14:dur="2000" advTm="11942"/>
    </mc:Choice>
    <mc:Fallback xmlns="">
      <p:transition spd="slow" advTm="11942"/>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name="Slide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CC532D-347F-41E2-843E-E08871B85D8E}"/>
              </a:ext>
            </a:extLst>
          </p:cNvPr>
          <p:cNvSpPr txBox="1">
            <a:spLocks noGrp="1"/>
          </p:cNvSpPr>
          <p:nvPr>
            <p:ph type="title"/>
          </p:nvPr>
        </p:nvSpPr>
        <p:spPr>
          <a:xfrm>
            <a:off x="3086429" y="-591013"/>
            <a:ext cx="6243998" cy="1921437"/>
          </a:xfrm>
        </p:spPr>
        <p:txBody>
          <a:bodyPr anchorCtr="1"/>
          <a:lstStyle/>
          <a:p>
            <a:pPr lvl="0" algn="ctr"/>
            <a:r>
              <a:rPr lang="en-US" sz="2700"/>
              <a:t>What is professional practice? </a:t>
            </a:r>
            <a:endParaRPr lang="en-GB" sz="2700"/>
          </a:p>
        </p:txBody>
      </p:sp>
      <p:grpSp>
        <p:nvGrpSpPr>
          <p:cNvPr id="3" name="Content Placeholder 2">
            <a:extLst>
              <a:ext uri="{FF2B5EF4-FFF2-40B4-BE49-F238E27FC236}">
                <a16:creationId xmlns:a16="http://schemas.microsoft.com/office/drawing/2014/main" id="{C0F89AC2-337D-4E08-861C-BEC0EC3DF570}"/>
              </a:ext>
            </a:extLst>
          </p:cNvPr>
          <p:cNvGrpSpPr/>
          <p:nvPr/>
        </p:nvGrpSpPr>
        <p:grpSpPr>
          <a:xfrm>
            <a:off x="365175" y="1365638"/>
            <a:ext cx="10858234" cy="4043850"/>
            <a:chOff x="365175" y="1365638"/>
            <a:chExt cx="10858234" cy="4043850"/>
          </a:xfrm>
        </p:grpSpPr>
        <p:sp>
          <p:nvSpPr>
            <p:cNvPr id="4" name="Freeform: Shape 3">
              <a:extLst>
                <a:ext uri="{FF2B5EF4-FFF2-40B4-BE49-F238E27FC236}">
                  <a16:creationId xmlns:a16="http://schemas.microsoft.com/office/drawing/2014/main" id="{3EE07C7A-94CF-4C47-AED9-FF402FBDA8F7}"/>
                </a:ext>
              </a:extLst>
            </p:cNvPr>
            <p:cNvSpPr/>
            <p:nvPr/>
          </p:nvSpPr>
          <p:spPr>
            <a:xfrm>
              <a:off x="365175" y="1365638"/>
              <a:ext cx="10858234" cy="984552"/>
            </a:xfrm>
            <a:custGeom>
              <a:avLst/>
              <a:gdLst>
                <a:gd name="f0" fmla="val 10800000"/>
                <a:gd name="f1" fmla="val 5400000"/>
                <a:gd name="f2" fmla="val 180"/>
                <a:gd name="f3" fmla="val w"/>
                <a:gd name="f4" fmla="val h"/>
                <a:gd name="f5" fmla="val 0"/>
                <a:gd name="f6" fmla="val 10858237"/>
                <a:gd name="f7" fmla="val 984555"/>
                <a:gd name="f8" fmla="val 164096"/>
                <a:gd name="f9" fmla="val 73468"/>
                <a:gd name="f10" fmla="val 10694141"/>
                <a:gd name="f11" fmla="val 10784769"/>
                <a:gd name="f12" fmla="val 820459"/>
                <a:gd name="f13" fmla="val 911087"/>
                <a:gd name="f14" fmla="+- 0 0 -90"/>
                <a:gd name="f15" fmla="*/ f3 1 10858237"/>
                <a:gd name="f16" fmla="*/ f4 1 984555"/>
                <a:gd name="f17" fmla="+- f7 0 f5"/>
                <a:gd name="f18" fmla="+- f6 0 f5"/>
                <a:gd name="f19" fmla="*/ f14 f0 1"/>
                <a:gd name="f20" fmla="*/ f18 1 10858237"/>
                <a:gd name="f21" fmla="*/ f17 1 984555"/>
                <a:gd name="f22" fmla="*/ 0 f18 1"/>
                <a:gd name="f23" fmla="*/ 164096 f17 1"/>
                <a:gd name="f24" fmla="*/ 164096 f18 1"/>
                <a:gd name="f25" fmla="*/ 0 f17 1"/>
                <a:gd name="f26" fmla="*/ 10694141 f18 1"/>
                <a:gd name="f27" fmla="*/ 10858237 f18 1"/>
                <a:gd name="f28" fmla="*/ 820459 f17 1"/>
                <a:gd name="f29" fmla="*/ 984555 f17 1"/>
                <a:gd name="f30" fmla="*/ f19 1 f2"/>
                <a:gd name="f31" fmla="*/ f22 1 10858237"/>
                <a:gd name="f32" fmla="*/ f23 1 984555"/>
                <a:gd name="f33" fmla="*/ f24 1 10858237"/>
                <a:gd name="f34" fmla="*/ f25 1 984555"/>
                <a:gd name="f35" fmla="*/ f26 1 10858237"/>
                <a:gd name="f36" fmla="*/ f27 1 10858237"/>
                <a:gd name="f37" fmla="*/ f28 1 984555"/>
                <a:gd name="f38" fmla="*/ f29 1 984555"/>
                <a:gd name="f39" fmla="*/ f5 1 f20"/>
                <a:gd name="f40" fmla="*/ f6 1 f20"/>
                <a:gd name="f41" fmla="*/ f5 1 f21"/>
                <a:gd name="f42" fmla="*/ f7 1 f21"/>
                <a:gd name="f43" fmla="+- f30 0 f1"/>
                <a:gd name="f44" fmla="*/ f31 1 f20"/>
                <a:gd name="f45" fmla="*/ f32 1 f21"/>
                <a:gd name="f46" fmla="*/ f33 1 f20"/>
                <a:gd name="f47" fmla="*/ f34 1 f21"/>
                <a:gd name="f48" fmla="*/ f35 1 f20"/>
                <a:gd name="f49" fmla="*/ f36 1 f20"/>
                <a:gd name="f50" fmla="*/ f37 1 f21"/>
                <a:gd name="f51" fmla="*/ f38 1 f21"/>
                <a:gd name="f52" fmla="*/ f39 f15 1"/>
                <a:gd name="f53" fmla="*/ f40 f15 1"/>
                <a:gd name="f54" fmla="*/ f42 f16 1"/>
                <a:gd name="f55" fmla="*/ f41 f16 1"/>
                <a:gd name="f56" fmla="*/ f44 f15 1"/>
                <a:gd name="f57" fmla="*/ f45 f16 1"/>
                <a:gd name="f58" fmla="*/ f46 f15 1"/>
                <a:gd name="f59" fmla="*/ f47 f16 1"/>
                <a:gd name="f60" fmla="*/ f48 f15 1"/>
                <a:gd name="f61" fmla="*/ f49 f15 1"/>
                <a:gd name="f62" fmla="*/ f50 f16 1"/>
                <a:gd name="f63" fmla="*/ f51 f16 1"/>
              </a:gdLst>
              <a:ahLst/>
              <a:cxnLst>
                <a:cxn ang="3cd4">
                  <a:pos x="hc" y="t"/>
                </a:cxn>
                <a:cxn ang="0">
                  <a:pos x="r" y="vc"/>
                </a:cxn>
                <a:cxn ang="cd4">
                  <a:pos x="hc" y="b"/>
                </a:cxn>
                <a:cxn ang="cd2">
                  <a:pos x="l" y="vc"/>
                </a:cxn>
                <a:cxn ang="f43">
                  <a:pos x="f56" y="f57"/>
                </a:cxn>
                <a:cxn ang="f43">
                  <a:pos x="f58" y="f59"/>
                </a:cxn>
                <a:cxn ang="f43">
                  <a:pos x="f60" y="f59"/>
                </a:cxn>
                <a:cxn ang="f43">
                  <a:pos x="f61" y="f57"/>
                </a:cxn>
                <a:cxn ang="f43">
                  <a:pos x="f61" y="f62"/>
                </a:cxn>
                <a:cxn ang="f43">
                  <a:pos x="f60" y="f63"/>
                </a:cxn>
                <a:cxn ang="f43">
                  <a:pos x="f58" y="f63"/>
                </a:cxn>
                <a:cxn ang="f43">
                  <a:pos x="f56" y="f62"/>
                </a:cxn>
                <a:cxn ang="f43">
                  <a:pos x="f56" y="f57"/>
                </a:cxn>
              </a:cxnLst>
              <a:rect l="f52" t="f55" r="f53" b="f54"/>
              <a:pathLst>
                <a:path w="10858237" h="984555">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CD991C"/>
            </a:solidFill>
            <a:ln w="12701" cap="flat">
              <a:solidFill>
                <a:srgbClr val="FFFFFF"/>
              </a:solidFill>
              <a:prstDash val="solid"/>
              <a:miter/>
            </a:ln>
          </p:spPr>
          <p:txBody>
            <a:bodyPr vert="horz" wrap="square" lIns="116640" tIns="116640" rIns="116640" bIns="116640" anchor="ctr" anchorCtr="0" compatLnSpc="1">
              <a:noAutofit/>
            </a:bodyPr>
            <a:lstStyle/>
            <a:p>
              <a:pPr marL="0" marR="0" lvl="0" indent="0" algn="l" defTabSz="800100" rtl="0" fontAlgn="auto" hangingPunct="1">
                <a:lnSpc>
                  <a:spcPct val="90000"/>
                </a:lnSpc>
                <a:spcBef>
                  <a:spcPts val="0"/>
                </a:spcBef>
                <a:spcAft>
                  <a:spcPts val="800"/>
                </a:spcAft>
                <a:buNone/>
                <a:tabLst/>
                <a:defRPr sz="1800" b="0" i="0" u="none" strike="noStrike" kern="0" cap="none" spc="0" baseline="0">
                  <a:solidFill>
                    <a:srgbClr val="000000"/>
                  </a:solidFill>
                  <a:uFillTx/>
                </a:defRPr>
              </a:pPr>
              <a:r>
                <a:rPr lang="en-US" sz="2000" b="1" i="0" u="none" strike="noStrike" kern="1200" cap="none" spc="0" baseline="0" dirty="0">
                  <a:solidFill>
                    <a:srgbClr val="FFFFFF"/>
                  </a:solidFill>
                  <a:uFillTx/>
                  <a:latin typeface="Avenir Next LT Pro Light"/>
                </a:rPr>
                <a:t>Most professions acknowledge a formal body for information and techniques that each practitioner is bound by. </a:t>
              </a:r>
            </a:p>
            <a:p>
              <a:pPr marL="0" marR="0" lvl="0" indent="0" algn="l" defTabSz="800100" rtl="0" fontAlgn="auto" hangingPunct="1">
                <a:lnSpc>
                  <a:spcPct val="90000"/>
                </a:lnSpc>
                <a:spcBef>
                  <a:spcPts val="0"/>
                </a:spcBef>
                <a:spcAft>
                  <a:spcPts val="800"/>
                </a:spcAft>
                <a:buNone/>
                <a:tabLst/>
                <a:defRPr sz="1800" b="0" i="0" u="none" strike="noStrike" kern="0" cap="none" spc="0" baseline="0">
                  <a:solidFill>
                    <a:srgbClr val="000000"/>
                  </a:solidFill>
                  <a:uFillTx/>
                </a:defRPr>
              </a:pPr>
              <a:r>
                <a:rPr lang="en-US" sz="1000" b="0" i="0" u="none" strike="noStrike" kern="0" cap="none" spc="0" baseline="0" dirty="0">
                  <a:solidFill>
                    <a:srgbClr val="FFFFFF"/>
                  </a:solidFill>
                  <a:uFillTx/>
                  <a:latin typeface="Avenir Next LT Pro Light"/>
                </a:rPr>
                <a:t>(KRISHNAMURTHY, RAVINDR, 2014)</a:t>
              </a:r>
              <a:endParaRPr lang="en-US" sz="1000" b="0" i="0" u="none" strike="noStrike" kern="1200" cap="none" spc="0" baseline="0" dirty="0">
                <a:solidFill>
                  <a:srgbClr val="FFFFFF"/>
                </a:solidFill>
                <a:uFillTx/>
                <a:latin typeface="Avenir Next LT Pro Light"/>
              </a:endParaRPr>
            </a:p>
          </p:txBody>
        </p:sp>
        <p:sp>
          <p:nvSpPr>
            <p:cNvPr id="5" name="Freeform: Shape 4">
              <a:extLst>
                <a:ext uri="{FF2B5EF4-FFF2-40B4-BE49-F238E27FC236}">
                  <a16:creationId xmlns:a16="http://schemas.microsoft.com/office/drawing/2014/main" id="{6912DF65-8BA2-4350-ADBF-CFB241F53AE1}"/>
                </a:ext>
              </a:extLst>
            </p:cNvPr>
            <p:cNvSpPr/>
            <p:nvPr/>
          </p:nvSpPr>
          <p:spPr>
            <a:xfrm>
              <a:off x="365175" y="2385404"/>
              <a:ext cx="10858234" cy="984552"/>
            </a:xfrm>
            <a:custGeom>
              <a:avLst/>
              <a:gdLst>
                <a:gd name="f0" fmla="val 10800000"/>
                <a:gd name="f1" fmla="val 5400000"/>
                <a:gd name="f2" fmla="val 180"/>
                <a:gd name="f3" fmla="val w"/>
                <a:gd name="f4" fmla="val h"/>
                <a:gd name="f5" fmla="val 0"/>
                <a:gd name="f6" fmla="val 10858237"/>
                <a:gd name="f7" fmla="val 984555"/>
                <a:gd name="f8" fmla="val 164096"/>
                <a:gd name="f9" fmla="val 73468"/>
                <a:gd name="f10" fmla="val 10694141"/>
                <a:gd name="f11" fmla="val 10784769"/>
                <a:gd name="f12" fmla="val 820459"/>
                <a:gd name="f13" fmla="val 911087"/>
                <a:gd name="f14" fmla="+- 0 0 -90"/>
                <a:gd name="f15" fmla="*/ f3 1 10858237"/>
                <a:gd name="f16" fmla="*/ f4 1 984555"/>
                <a:gd name="f17" fmla="+- f7 0 f5"/>
                <a:gd name="f18" fmla="+- f6 0 f5"/>
                <a:gd name="f19" fmla="*/ f14 f0 1"/>
                <a:gd name="f20" fmla="*/ f18 1 10858237"/>
                <a:gd name="f21" fmla="*/ f17 1 984555"/>
                <a:gd name="f22" fmla="*/ 0 f18 1"/>
                <a:gd name="f23" fmla="*/ 164096 f17 1"/>
                <a:gd name="f24" fmla="*/ 164096 f18 1"/>
                <a:gd name="f25" fmla="*/ 0 f17 1"/>
                <a:gd name="f26" fmla="*/ 10694141 f18 1"/>
                <a:gd name="f27" fmla="*/ 10858237 f18 1"/>
                <a:gd name="f28" fmla="*/ 820459 f17 1"/>
                <a:gd name="f29" fmla="*/ 984555 f17 1"/>
                <a:gd name="f30" fmla="*/ f19 1 f2"/>
                <a:gd name="f31" fmla="*/ f22 1 10858237"/>
                <a:gd name="f32" fmla="*/ f23 1 984555"/>
                <a:gd name="f33" fmla="*/ f24 1 10858237"/>
                <a:gd name="f34" fmla="*/ f25 1 984555"/>
                <a:gd name="f35" fmla="*/ f26 1 10858237"/>
                <a:gd name="f36" fmla="*/ f27 1 10858237"/>
                <a:gd name="f37" fmla="*/ f28 1 984555"/>
                <a:gd name="f38" fmla="*/ f29 1 984555"/>
                <a:gd name="f39" fmla="*/ f5 1 f20"/>
                <a:gd name="f40" fmla="*/ f6 1 f20"/>
                <a:gd name="f41" fmla="*/ f5 1 f21"/>
                <a:gd name="f42" fmla="*/ f7 1 f21"/>
                <a:gd name="f43" fmla="+- f30 0 f1"/>
                <a:gd name="f44" fmla="*/ f31 1 f20"/>
                <a:gd name="f45" fmla="*/ f32 1 f21"/>
                <a:gd name="f46" fmla="*/ f33 1 f20"/>
                <a:gd name="f47" fmla="*/ f34 1 f21"/>
                <a:gd name="f48" fmla="*/ f35 1 f20"/>
                <a:gd name="f49" fmla="*/ f36 1 f20"/>
                <a:gd name="f50" fmla="*/ f37 1 f21"/>
                <a:gd name="f51" fmla="*/ f38 1 f21"/>
                <a:gd name="f52" fmla="*/ f39 f15 1"/>
                <a:gd name="f53" fmla="*/ f40 f15 1"/>
                <a:gd name="f54" fmla="*/ f42 f16 1"/>
                <a:gd name="f55" fmla="*/ f41 f16 1"/>
                <a:gd name="f56" fmla="*/ f44 f15 1"/>
                <a:gd name="f57" fmla="*/ f45 f16 1"/>
                <a:gd name="f58" fmla="*/ f46 f15 1"/>
                <a:gd name="f59" fmla="*/ f47 f16 1"/>
                <a:gd name="f60" fmla="*/ f48 f15 1"/>
                <a:gd name="f61" fmla="*/ f49 f15 1"/>
                <a:gd name="f62" fmla="*/ f50 f16 1"/>
                <a:gd name="f63" fmla="*/ f51 f16 1"/>
              </a:gdLst>
              <a:ahLst/>
              <a:cxnLst>
                <a:cxn ang="3cd4">
                  <a:pos x="hc" y="t"/>
                </a:cxn>
                <a:cxn ang="0">
                  <a:pos x="r" y="vc"/>
                </a:cxn>
                <a:cxn ang="cd4">
                  <a:pos x="hc" y="b"/>
                </a:cxn>
                <a:cxn ang="cd2">
                  <a:pos x="l" y="vc"/>
                </a:cxn>
                <a:cxn ang="f43">
                  <a:pos x="f56" y="f57"/>
                </a:cxn>
                <a:cxn ang="f43">
                  <a:pos x="f58" y="f59"/>
                </a:cxn>
                <a:cxn ang="f43">
                  <a:pos x="f60" y="f59"/>
                </a:cxn>
                <a:cxn ang="f43">
                  <a:pos x="f61" y="f57"/>
                </a:cxn>
                <a:cxn ang="f43">
                  <a:pos x="f61" y="f62"/>
                </a:cxn>
                <a:cxn ang="f43">
                  <a:pos x="f60" y="f63"/>
                </a:cxn>
                <a:cxn ang="f43">
                  <a:pos x="f58" y="f63"/>
                </a:cxn>
                <a:cxn ang="f43">
                  <a:pos x="f56" y="f62"/>
                </a:cxn>
                <a:cxn ang="f43">
                  <a:pos x="f56" y="f57"/>
                </a:cxn>
              </a:cxnLst>
              <a:rect l="f52" t="f55" r="f53" b="f54"/>
              <a:pathLst>
                <a:path w="10858237" h="984555">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CD991C"/>
            </a:solidFill>
            <a:ln w="12701" cap="flat">
              <a:solidFill>
                <a:srgbClr val="FFFFFF"/>
              </a:solidFill>
              <a:prstDash val="solid"/>
              <a:miter/>
            </a:ln>
          </p:spPr>
          <p:txBody>
            <a:bodyPr vert="horz" wrap="square" lIns="116640" tIns="116640" rIns="116640" bIns="116640" anchor="ctr" anchorCtr="0" compatLnSpc="1">
              <a:noAutofit/>
            </a:bodyPr>
            <a:lstStyle/>
            <a:p>
              <a:pPr marL="0" marR="0" lvl="0" indent="0" algn="l" defTabSz="800100" rtl="0" fontAlgn="auto" hangingPunct="1">
                <a:lnSpc>
                  <a:spcPct val="90000"/>
                </a:lnSpc>
                <a:spcBef>
                  <a:spcPts val="0"/>
                </a:spcBef>
                <a:spcAft>
                  <a:spcPts val="800"/>
                </a:spcAft>
                <a:buNone/>
                <a:tabLst/>
                <a:defRPr sz="1800" b="0" i="0" u="none" strike="noStrike" kern="0" cap="none" spc="0" baseline="0">
                  <a:solidFill>
                    <a:srgbClr val="000000"/>
                  </a:solidFill>
                  <a:uFillTx/>
                </a:defRPr>
              </a:pPr>
              <a:r>
                <a:rPr lang="en-GB" sz="2000" b="1" i="0" u="none" strike="noStrike" kern="1200" cap="none" spc="0" baseline="0">
                  <a:solidFill>
                    <a:srgbClr val="FFFFFF"/>
                  </a:solidFill>
                  <a:uFillTx/>
                  <a:latin typeface="Avenir Next LT Pro Light"/>
                </a:rPr>
                <a:t>Practitioners are then </a:t>
              </a:r>
              <a:r>
                <a:rPr lang="en-US" sz="2000" b="1" i="0" u="none" strike="noStrike" kern="1200" cap="none" spc="0" baseline="0">
                  <a:solidFill>
                    <a:srgbClr val="FFFFFF"/>
                  </a:solidFill>
                  <a:uFillTx/>
                  <a:latin typeface="Avenir Next LT Pro Light"/>
                </a:rPr>
                <a:t>authorized by the professional discipline of the profession to use these techniques to conduct practice.</a:t>
              </a:r>
            </a:p>
            <a:p>
              <a:pPr marL="0" marR="0" lvl="0" indent="0" algn="l" defTabSz="800100" rtl="0" fontAlgn="auto" hangingPunct="1">
                <a:lnSpc>
                  <a:spcPct val="90000"/>
                </a:lnSpc>
                <a:spcBef>
                  <a:spcPts val="0"/>
                </a:spcBef>
                <a:spcAft>
                  <a:spcPts val="800"/>
                </a:spcAft>
                <a:buNone/>
                <a:tabLst/>
                <a:defRPr sz="1800" b="0" i="0" u="none" strike="noStrike" kern="0" cap="none" spc="0" baseline="0">
                  <a:solidFill>
                    <a:srgbClr val="000000"/>
                  </a:solidFill>
                  <a:uFillTx/>
                </a:defRPr>
              </a:pPr>
              <a:r>
                <a:rPr lang="en-US" sz="1000" b="0" i="0" u="none" strike="noStrike" kern="0" cap="none" spc="0" baseline="0">
                  <a:solidFill>
                    <a:srgbClr val="FFFFFF"/>
                  </a:solidFill>
                  <a:uFillTx/>
                  <a:latin typeface="Avenir Next LT Pro Light"/>
                </a:rPr>
                <a:t>(Pattison, Pill,2004)</a:t>
              </a:r>
              <a:endParaRPr lang="en-US" sz="1000" b="0" i="0" u="none" strike="noStrike" kern="1200" cap="none" spc="0" baseline="0">
                <a:solidFill>
                  <a:srgbClr val="FFFFFF"/>
                </a:solidFill>
                <a:uFillTx/>
                <a:latin typeface="Avenir Next LT Pro Light"/>
              </a:endParaRPr>
            </a:p>
          </p:txBody>
        </p:sp>
        <p:sp>
          <p:nvSpPr>
            <p:cNvPr id="6" name="Freeform: Shape 5">
              <a:extLst>
                <a:ext uri="{FF2B5EF4-FFF2-40B4-BE49-F238E27FC236}">
                  <a16:creationId xmlns:a16="http://schemas.microsoft.com/office/drawing/2014/main" id="{5A36E4ED-D9A2-4FDF-B34A-D3AE6AF62E7F}"/>
                </a:ext>
              </a:extLst>
            </p:cNvPr>
            <p:cNvSpPr/>
            <p:nvPr/>
          </p:nvSpPr>
          <p:spPr>
            <a:xfrm>
              <a:off x="365175" y="3405170"/>
              <a:ext cx="10858234" cy="984552"/>
            </a:xfrm>
            <a:custGeom>
              <a:avLst/>
              <a:gdLst>
                <a:gd name="f0" fmla="val 10800000"/>
                <a:gd name="f1" fmla="val 5400000"/>
                <a:gd name="f2" fmla="val 180"/>
                <a:gd name="f3" fmla="val w"/>
                <a:gd name="f4" fmla="val h"/>
                <a:gd name="f5" fmla="val 0"/>
                <a:gd name="f6" fmla="val 10858237"/>
                <a:gd name="f7" fmla="val 984555"/>
                <a:gd name="f8" fmla="val 164096"/>
                <a:gd name="f9" fmla="val 73468"/>
                <a:gd name="f10" fmla="val 10694141"/>
                <a:gd name="f11" fmla="val 10784769"/>
                <a:gd name="f12" fmla="val 820459"/>
                <a:gd name="f13" fmla="val 911087"/>
                <a:gd name="f14" fmla="+- 0 0 -90"/>
                <a:gd name="f15" fmla="*/ f3 1 10858237"/>
                <a:gd name="f16" fmla="*/ f4 1 984555"/>
                <a:gd name="f17" fmla="+- f7 0 f5"/>
                <a:gd name="f18" fmla="+- f6 0 f5"/>
                <a:gd name="f19" fmla="*/ f14 f0 1"/>
                <a:gd name="f20" fmla="*/ f18 1 10858237"/>
                <a:gd name="f21" fmla="*/ f17 1 984555"/>
                <a:gd name="f22" fmla="*/ 0 f18 1"/>
                <a:gd name="f23" fmla="*/ 164096 f17 1"/>
                <a:gd name="f24" fmla="*/ 164096 f18 1"/>
                <a:gd name="f25" fmla="*/ 0 f17 1"/>
                <a:gd name="f26" fmla="*/ 10694141 f18 1"/>
                <a:gd name="f27" fmla="*/ 10858237 f18 1"/>
                <a:gd name="f28" fmla="*/ 820459 f17 1"/>
                <a:gd name="f29" fmla="*/ 984555 f17 1"/>
                <a:gd name="f30" fmla="*/ f19 1 f2"/>
                <a:gd name="f31" fmla="*/ f22 1 10858237"/>
                <a:gd name="f32" fmla="*/ f23 1 984555"/>
                <a:gd name="f33" fmla="*/ f24 1 10858237"/>
                <a:gd name="f34" fmla="*/ f25 1 984555"/>
                <a:gd name="f35" fmla="*/ f26 1 10858237"/>
                <a:gd name="f36" fmla="*/ f27 1 10858237"/>
                <a:gd name="f37" fmla="*/ f28 1 984555"/>
                <a:gd name="f38" fmla="*/ f29 1 984555"/>
                <a:gd name="f39" fmla="*/ f5 1 f20"/>
                <a:gd name="f40" fmla="*/ f6 1 f20"/>
                <a:gd name="f41" fmla="*/ f5 1 f21"/>
                <a:gd name="f42" fmla="*/ f7 1 f21"/>
                <a:gd name="f43" fmla="+- f30 0 f1"/>
                <a:gd name="f44" fmla="*/ f31 1 f20"/>
                <a:gd name="f45" fmla="*/ f32 1 f21"/>
                <a:gd name="f46" fmla="*/ f33 1 f20"/>
                <a:gd name="f47" fmla="*/ f34 1 f21"/>
                <a:gd name="f48" fmla="*/ f35 1 f20"/>
                <a:gd name="f49" fmla="*/ f36 1 f20"/>
                <a:gd name="f50" fmla="*/ f37 1 f21"/>
                <a:gd name="f51" fmla="*/ f38 1 f21"/>
                <a:gd name="f52" fmla="*/ f39 f15 1"/>
                <a:gd name="f53" fmla="*/ f40 f15 1"/>
                <a:gd name="f54" fmla="*/ f42 f16 1"/>
                <a:gd name="f55" fmla="*/ f41 f16 1"/>
                <a:gd name="f56" fmla="*/ f44 f15 1"/>
                <a:gd name="f57" fmla="*/ f45 f16 1"/>
                <a:gd name="f58" fmla="*/ f46 f15 1"/>
                <a:gd name="f59" fmla="*/ f47 f16 1"/>
                <a:gd name="f60" fmla="*/ f48 f15 1"/>
                <a:gd name="f61" fmla="*/ f49 f15 1"/>
                <a:gd name="f62" fmla="*/ f50 f16 1"/>
                <a:gd name="f63" fmla="*/ f51 f16 1"/>
              </a:gdLst>
              <a:ahLst/>
              <a:cxnLst>
                <a:cxn ang="3cd4">
                  <a:pos x="hc" y="t"/>
                </a:cxn>
                <a:cxn ang="0">
                  <a:pos x="r" y="vc"/>
                </a:cxn>
                <a:cxn ang="cd4">
                  <a:pos x="hc" y="b"/>
                </a:cxn>
                <a:cxn ang="cd2">
                  <a:pos x="l" y="vc"/>
                </a:cxn>
                <a:cxn ang="f43">
                  <a:pos x="f56" y="f57"/>
                </a:cxn>
                <a:cxn ang="f43">
                  <a:pos x="f58" y="f59"/>
                </a:cxn>
                <a:cxn ang="f43">
                  <a:pos x="f60" y="f59"/>
                </a:cxn>
                <a:cxn ang="f43">
                  <a:pos x="f61" y="f57"/>
                </a:cxn>
                <a:cxn ang="f43">
                  <a:pos x="f61" y="f62"/>
                </a:cxn>
                <a:cxn ang="f43">
                  <a:pos x="f60" y="f63"/>
                </a:cxn>
                <a:cxn ang="f43">
                  <a:pos x="f58" y="f63"/>
                </a:cxn>
                <a:cxn ang="f43">
                  <a:pos x="f56" y="f62"/>
                </a:cxn>
                <a:cxn ang="f43">
                  <a:pos x="f56" y="f57"/>
                </a:cxn>
              </a:cxnLst>
              <a:rect l="f52" t="f55" r="f53" b="f54"/>
              <a:pathLst>
                <a:path w="10858237" h="984555">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CD991C"/>
            </a:solidFill>
            <a:ln w="12701" cap="flat">
              <a:solidFill>
                <a:srgbClr val="FFFFFF"/>
              </a:solidFill>
              <a:prstDash val="solid"/>
              <a:miter/>
            </a:ln>
          </p:spPr>
          <p:txBody>
            <a:bodyPr vert="horz" wrap="square" lIns="116640" tIns="116640" rIns="116640" bIns="116640" anchor="ctr" anchorCtr="0" compatLnSpc="1">
              <a:noAutofit/>
            </a:bodyPr>
            <a:lstStyle/>
            <a:p>
              <a:pPr marL="0" marR="0" lvl="0" indent="0" algn="l" defTabSz="800100" rtl="0" fontAlgn="auto" hangingPunct="1">
                <a:lnSpc>
                  <a:spcPct val="90000"/>
                </a:lnSpc>
                <a:spcBef>
                  <a:spcPts val="0"/>
                </a:spcBef>
                <a:spcAft>
                  <a:spcPts val="800"/>
                </a:spcAft>
                <a:buNone/>
                <a:tabLst/>
                <a:defRPr sz="1800" b="0" i="0" u="none" strike="noStrike" kern="0" cap="none" spc="0" baseline="0">
                  <a:solidFill>
                    <a:srgbClr val="000000"/>
                  </a:solidFill>
                  <a:uFillTx/>
                </a:defRPr>
              </a:pPr>
              <a:endParaRPr lang="en-US" sz="2000" b="1" i="0" u="none" strike="noStrike" kern="1200" cap="none" spc="0" baseline="0" dirty="0">
                <a:solidFill>
                  <a:srgbClr val="FFFFFF"/>
                </a:solidFill>
                <a:uFillTx/>
                <a:latin typeface="Avenir Next LT Pro Light"/>
              </a:endParaRPr>
            </a:p>
            <a:p>
              <a:pPr marL="0" marR="0" lvl="0" indent="0" algn="l" defTabSz="800100" rtl="0" fontAlgn="auto" hangingPunct="1">
                <a:lnSpc>
                  <a:spcPct val="90000"/>
                </a:lnSpc>
                <a:spcBef>
                  <a:spcPts val="0"/>
                </a:spcBef>
                <a:spcAft>
                  <a:spcPts val="800"/>
                </a:spcAft>
                <a:buNone/>
                <a:tabLst/>
                <a:defRPr sz="1800" b="0" i="0" u="none" strike="noStrike" kern="0" cap="none" spc="0" baseline="0">
                  <a:solidFill>
                    <a:srgbClr val="000000"/>
                  </a:solidFill>
                  <a:uFillTx/>
                </a:defRPr>
              </a:pPr>
              <a:r>
                <a:rPr lang="en-US" sz="2000" b="1" i="0" u="none" strike="noStrike" kern="1200" cap="none" spc="0" baseline="0" dirty="0">
                  <a:solidFill>
                    <a:srgbClr val="FFFFFF"/>
                  </a:solidFill>
                  <a:uFillTx/>
                  <a:latin typeface="Avenir Next LT Pro Light"/>
                </a:rPr>
                <a:t>Failure to comply with the professions code of practice can cause implications to client and practitioner.</a:t>
              </a:r>
            </a:p>
            <a:p>
              <a:pPr marL="0" marR="0" lvl="0" indent="0" algn="l" defTabSz="800100" rtl="0" fontAlgn="auto" hangingPunct="1">
                <a:lnSpc>
                  <a:spcPct val="90000"/>
                </a:lnSpc>
                <a:spcBef>
                  <a:spcPts val="0"/>
                </a:spcBef>
                <a:spcAft>
                  <a:spcPts val="800"/>
                </a:spcAft>
                <a:buNone/>
                <a:tabLst/>
                <a:defRPr sz="1800" b="0" i="0" u="none" strike="noStrike" kern="0" cap="none" spc="0" baseline="0">
                  <a:solidFill>
                    <a:srgbClr val="000000"/>
                  </a:solidFill>
                  <a:uFillTx/>
                </a:defRPr>
              </a:pPr>
              <a:r>
                <a:rPr lang="en-US" sz="1000" b="1" i="0" u="none" strike="noStrike" kern="0" cap="none" spc="0" baseline="0" dirty="0">
                  <a:solidFill>
                    <a:srgbClr val="FFFFFF"/>
                  </a:solidFill>
                  <a:uFillTx/>
                  <a:latin typeface="Avenir Next LT Pro Light"/>
                </a:rPr>
                <a:t>(Pattison, Pill,2004)</a:t>
              </a:r>
            </a:p>
            <a:p>
              <a:pPr marL="0" marR="0" lvl="0" indent="0" algn="l" defTabSz="800100" rtl="0" fontAlgn="auto" hangingPunct="1">
                <a:lnSpc>
                  <a:spcPct val="90000"/>
                </a:lnSpc>
                <a:spcBef>
                  <a:spcPts val="0"/>
                </a:spcBef>
                <a:spcAft>
                  <a:spcPts val="800"/>
                </a:spcAft>
                <a:buNone/>
                <a:tabLst/>
                <a:defRPr sz="1800" b="0" i="0" u="none" strike="noStrike" kern="0" cap="none" spc="0" baseline="0">
                  <a:solidFill>
                    <a:srgbClr val="000000"/>
                  </a:solidFill>
                  <a:uFillTx/>
                </a:defRPr>
              </a:pPr>
              <a:endParaRPr lang="en-US" sz="2000" b="1" i="0" u="none" strike="noStrike" kern="1200" cap="none" spc="0" baseline="0" dirty="0">
                <a:solidFill>
                  <a:srgbClr val="FFFFFF"/>
                </a:solidFill>
                <a:uFillTx/>
                <a:latin typeface="Avenir Next LT Pro Light"/>
              </a:endParaRPr>
            </a:p>
          </p:txBody>
        </p:sp>
        <p:sp>
          <p:nvSpPr>
            <p:cNvPr id="7" name="Freeform: Shape 6">
              <a:extLst>
                <a:ext uri="{FF2B5EF4-FFF2-40B4-BE49-F238E27FC236}">
                  <a16:creationId xmlns:a16="http://schemas.microsoft.com/office/drawing/2014/main" id="{B1B259DF-8276-4DE0-AF7A-8E8A906EFFAB}"/>
                </a:ext>
              </a:extLst>
            </p:cNvPr>
            <p:cNvSpPr/>
            <p:nvPr/>
          </p:nvSpPr>
          <p:spPr>
            <a:xfrm>
              <a:off x="365175" y="4424936"/>
              <a:ext cx="10858234" cy="984552"/>
            </a:xfrm>
            <a:custGeom>
              <a:avLst/>
              <a:gdLst>
                <a:gd name="f0" fmla="val 10800000"/>
                <a:gd name="f1" fmla="val 5400000"/>
                <a:gd name="f2" fmla="val 180"/>
                <a:gd name="f3" fmla="val w"/>
                <a:gd name="f4" fmla="val h"/>
                <a:gd name="f5" fmla="val 0"/>
                <a:gd name="f6" fmla="val 10858237"/>
                <a:gd name="f7" fmla="val 984555"/>
                <a:gd name="f8" fmla="val 164096"/>
                <a:gd name="f9" fmla="val 73468"/>
                <a:gd name="f10" fmla="val 10694141"/>
                <a:gd name="f11" fmla="val 10784769"/>
                <a:gd name="f12" fmla="val 820459"/>
                <a:gd name="f13" fmla="val 911087"/>
                <a:gd name="f14" fmla="+- 0 0 -90"/>
                <a:gd name="f15" fmla="*/ f3 1 10858237"/>
                <a:gd name="f16" fmla="*/ f4 1 984555"/>
                <a:gd name="f17" fmla="+- f7 0 f5"/>
                <a:gd name="f18" fmla="+- f6 0 f5"/>
                <a:gd name="f19" fmla="*/ f14 f0 1"/>
                <a:gd name="f20" fmla="*/ f18 1 10858237"/>
                <a:gd name="f21" fmla="*/ f17 1 984555"/>
                <a:gd name="f22" fmla="*/ 0 f18 1"/>
                <a:gd name="f23" fmla="*/ 164096 f17 1"/>
                <a:gd name="f24" fmla="*/ 164096 f18 1"/>
                <a:gd name="f25" fmla="*/ 0 f17 1"/>
                <a:gd name="f26" fmla="*/ 10694141 f18 1"/>
                <a:gd name="f27" fmla="*/ 10858237 f18 1"/>
                <a:gd name="f28" fmla="*/ 820459 f17 1"/>
                <a:gd name="f29" fmla="*/ 984555 f17 1"/>
                <a:gd name="f30" fmla="*/ f19 1 f2"/>
                <a:gd name="f31" fmla="*/ f22 1 10858237"/>
                <a:gd name="f32" fmla="*/ f23 1 984555"/>
                <a:gd name="f33" fmla="*/ f24 1 10858237"/>
                <a:gd name="f34" fmla="*/ f25 1 984555"/>
                <a:gd name="f35" fmla="*/ f26 1 10858237"/>
                <a:gd name="f36" fmla="*/ f27 1 10858237"/>
                <a:gd name="f37" fmla="*/ f28 1 984555"/>
                <a:gd name="f38" fmla="*/ f29 1 984555"/>
                <a:gd name="f39" fmla="*/ f5 1 f20"/>
                <a:gd name="f40" fmla="*/ f6 1 f20"/>
                <a:gd name="f41" fmla="*/ f5 1 f21"/>
                <a:gd name="f42" fmla="*/ f7 1 f21"/>
                <a:gd name="f43" fmla="+- f30 0 f1"/>
                <a:gd name="f44" fmla="*/ f31 1 f20"/>
                <a:gd name="f45" fmla="*/ f32 1 f21"/>
                <a:gd name="f46" fmla="*/ f33 1 f20"/>
                <a:gd name="f47" fmla="*/ f34 1 f21"/>
                <a:gd name="f48" fmla="*/ f35 1 f20"/>
                <a:gd name="f49" fmla="*/ f36 1 f20"/>
                <a:gd name="f50" fmla="*/ f37 1 f21"/>
                <a:gd name="f51" fmla="*/ f38 1 f21"/>
                <a:gd name="f52" fmla="*/ f39 f15 1"/>
                <a:gd name="f53" fmla="*/ f40 f15 1"/>
                <a:gd name="f54" fmla="*/ f42 f16 1"/>
                <a:gd name="f55" fmla="*/ f41 f16 1"/>
                <a:gd name="f56" fmla="*/ f44 f15 1"/>
                <a:gd name="f57" fmla="*/ f45 f16 1"/>
                <a:gd name="f58" fmla="*/ f46 f15 1"/>
                <a:gd name="f59" fmla="*/ f47 f16 1"/>
                <a:gd name="f60" fmla="*/ f48 f15 1"/>
                <a:gd name="f61" fmla="*/ f49 f15 1"/>
                <a:gd name="f62" fmla="*/ f50 f16 1"/>
                <a:gd name="f63" fmla="*/ f51 f16 1"/>
              </a:gdLst>
              <a:ahLst/>
              <a:cxnLst>
                <a:cxn ang="3cd4">
                  <a:pos x="hc" y="t"/>
                </a:cxn>
                <a:cxn ang="0">
                  <a:pos x="r" y="vc"/>
                </a:cxn>
                <a:cxn ang="cd4">
                  <a:pos x="hc" y="b"/>
                </a:cxn>
                <a:cxn ang="cd2">
                  <a:pos x="l" y="vc"/>
                </a:cxn>
                <a:cxn ang="f43">
                  <a:pos x="f56" y="f57"/>
                </a:cxn>
                <a:cxn ang="f43">
                  <a:pos x="f58" y="f59"/>
                </a:cxn>
                <a:cxn ang="f43">
                  <a:pos x="f60" y="f59"/>
                </a:cxn>
                <a:cxn ang="f43">
                  <a:pos x="f61" y="f57"/>
                </a:cxn>
                <a:cxn ang="f43">
                  <a:pos x="f61" y="f62"/>
                </a:cxn>
                <a:cxn ang="f43">
                  <a:pos x="f60" y="f63"/>
                </a:cxn>
                <a:cxn ang="f43">
                  <a:pos x="f58" y="f63"/>
                </a:cxn>
                <a:cxn ang="f43">
                  <a:pos x="f56" y="f62"/>
                </a:cxn>
                <a:cxn ang="f43">
                  <a:pos x="f56" y="f57"/>
                </a:cxn>
              </a:cxnLst>
              <a:rect l="f52" t="f55" r="f53" b="f54"/>
              <a:pathLst>
                <a:path w="10858237" h="984555">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CD991C"/>
            </a:solidFill>
            <a:ln w="12701" cap="flat">
              <a:solidFill>
                <a:srgbClr val="FFFFFF"/>
              </a:solidFill>
              <a:prstDash val="solid"/>
              <a:miter/>
            </a:ln>
          </p:spPr>
          <p:txBody>
            <a:bodyPr vert="horz" wrap="square" lIns="116640" tIns="116640" rIns="116640" bIns="116640" anchor="ctr" anchorCtr="0" compatLnSpc="1">
              <a:noAutofit/>
            </a:bodyPr>
            <a:lstStyle/>
            <a:p>
              <a:pPr marL="0" marR="0" lvl="0" indent="0" algn="l" defTabSz="800100" rtl="0" fontAlgn="auto" hangingPunct="1">
                <a:lnSpc>
                  <a:spcPct val="90000"/>
                </a:lnSpc>
                <a:spcBef>
                  <a:spcPts val="0"/>
                </a:spcBef>
                <a:spcAft>
                  <a:spcPts val="800"/>
                </a:spcAft>
                <a:buNone/>
                <a:tabLst/>
                <a:defRPr sz="1800" b="0" i="0" u="none" strike="noStrike" kern="0" cap="none" spc="0" baseline="0">
                  <a:solidFill>
                    <a:srgbClr val="000000"/>
                  </a:solidFill>
                  <a:uFillTx/>
                </a:defRPr>
              </a:pPr>
              <a:r>
                <a:rPr lang="en-US" sz="2000" b="1" i="0" u="none" strike="noStrike" kern="1200" cap="none" spc="0" baseline="0" dirty="0">
                  <a:solidFill>
                    <a:srgbClr val="FFFFFF"/>
                  </a:solidFill>
                  <a:uFillTx/>
                  <a:latin typeface="Avenir Next LT Pro Light"/>
                </a:rPr>
                <a:t>However, advocates are independent practitioners that represent and involve the individual they work with, so are not as constrained to organization policies or procedure</a:t>
              </a:r>
              <a:r>
                <a:rPr lang="en-US" sz="1800" b="0" i="0" u="none" strike="noStrike" kern="0" cap="none" spc="0" baseline="0" dirty="0">
                  <a:solidFill>
                    <a:srgbClr val="FFFFFF"/>
                  </a:solidFill>
                  <a:uFillTx/>
                  <a:latin typeface="Avenir Next LT Pro Light"/>
                </a:rPr>
                <a:t>. </a:t>
              </a:r>
              <a:r>
                <a:rPr lang="en-US" sz="1000" b="0" i="0" u="none" strike="noStrike" kern="0" cap="none" spc="0" baseline="0" dirty="0">
                  <a:solidFill>
                    <a:srgbClr val="FFFFFF"/>
                  </a:solidFill>
                  <a:uFillTx/>
                  <a:latin typeface="Avenir Next LT Pro Light"/>
                </a:rPr>
                <a:t>(social care institute for excellence ,2014)</a:t>
              </a:r>
              <a:endParaRPr lang="en-US" sz="1000" b="0" i="0" u="none" strike="noStrike" kern="1200" cap="none" spc="0" baseline="0" dirty="0">
                <a:solidFill>
                  <a:srgbClr val="FFFFFF"/>
                </a:solidFill>
                <a:uFillTx/>
                <a:latin typeface="Avenir Next LT Pro Light"/>
              </a:endParaRPr>
            </a:p>
          </p:txBody>
        </p:sp>
      </p:grpSp>
    </p:spTree>
  </p:cSld>
  <p:clrMapOvr>
    <a:masterClrMapping/>
  </p:clrMapOvr>
  <mc:AlternateContent xmlns:mc="http://schemas.openxmlformats.org/markup-compatibility/2006" xmlns:p14="http://schemas.microsoft.com/office/powerpoint/2010/main">
    <mc:Choice Requires="p14">
      <p:transition spd="slow" p14:dur="2000" advTm="51630"/>
    </mc:Choice>
    <mc:Fallback xmlns="">
      <p:transition spd="slow" advTm="51630"/>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name="Slide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5BED6A-75AF-4CA4-9486-68705895647C}"/>
              </a:ext>
            </a:extLst>
          </p:cNvPr>
          <p:cNvSpPr txBox="1">
            <a:spLocks noGrp="1"/>
          </p:cNvSpPr>
          <p:nvPr>
            <p:ph type="title"/>
          </p:nvPr>
        </p:nvSpPr>
        <p:spPr>
          <a:xfrm>
            <a:off x="1139644" y="428917"/>
            <a:ext cx="10295065" cy="937964"/>
          </a:xfrm>
        </p:spPr>
        <p:txBody>
          <a:bodyPr/>
          <a:lstStyle/>
          <a:p>
            <a:pPr lvl="0"/>
            <a:r>
              <a:rPr lang="en-US" sz="2900"/>
              <a:t>Why is professional practice required in advocacy?</a:t>
            </a:r>
            <a:endParaRPr lang="en-GB" sz="2900"/>
          </a:p>
        </p:txBody>
      </p:sp>
      <p:sp>
        <p:nvSpPr>
          <p:cNvPr id="3" name="Content Placeholder 2">
            <a:extLst>
              <a:ext uri="{FF2B5EF4-FFF2-40B4-BE49-F238E27FC236}">
                <a16:creationId xmlns:a16="http://schemas.microsoft.com/office/drawing/2014/main" id="{9B740CD7-809D-4FCD-A6B0-C3BD191CB426}"/>
              </a:ext>
            </a:extLst>
          </p:cNvPr>
          <p:cNvSpPr txBox="1">
            <a:spLocks noGrp="1"/>
          </p:cNvSpPr>
          <p:nvPr>
            <p:ph type="body" idx="2"/>
          </p:nvPr>
        </p:nvSpPr>
        <p:spPr>
          <a:xfrm>
            <a:off x="1139644" y="1611986"/>
            <a:ext cx="10295065" cy="4154795"/>
          </a:xfrm>
        </p:spPr>
        <p:txBody>
          <a:bodyPr/>
          <a:lstStyle/>
          <a:p>
            <a:pPr lvl="0">
              <a:lnSpc>
                <a:spcPct val="110000"/>
              </a:lnSpc>
            </a:pPr>
            <a:endParaRPr lang="en-US" sz="1500"/>
          </a:p>
          <a:p>
            <a:pPr lvl="0">
              <a:lnSpc>
                <a:spcPct val="110000"/>
              </a:lnSpc>
            </a:pPr>
            <a:r>
              <a:rPr lang="en-US" sz="1500"/>
              <a:t>Professional advocates work with many disadvantaged children and adults , who may be unable to voice their views and opinions . In these circumstances, independent advocates can help ensure that individuals are treated fairly,  and that their views, wishes and needs are met. These disadvantaged individuals are entitled to advocates to represent them with issues such as:</a:t>
            </a:r>
          </a:p>
          <a:p>
            <a:pPr marL="285750" lvl="0" indent="-285750">
              <a:lnSpc>
                <a:spcPct val="110000"/>
              </a:lnSpc>
              <a:buChar char="•"/>
            </a:pPr>
            <a:r>
              <a:rPr lang="en-US" sz="1500"/>
              <a:t>meetings with decision makers.</a:t>
            </a:r>
          </a:p>
          <a:p>
            <a:pPr marL="342900" lvl="0" indent="-342900">
              <a:lnSpc>
                <a:spcPct val="110000"/>
              </a:lnSpc>
              <a:buChar char="•"/>
            </a:pPr>
            <a:r>
              <a:rPr lang="en-US" sz="1500"/>
              <a:t>writing letters on their behalf.</a:t>
            </a:r>
          </a:p>
          <a:p>
            <a:pPr marL="285750" lvl="0" indent="-285750">
              <a:lnSpc>
                <a:spcPct val="110000"/>
              </a:lnSpc>
              <a:buChar char="•"/>
            </a:pPr>
            <a:r>
              <a:rPr lang="en-US" sz="1500"/>
              <a:t>Informing the individual of their rights and help them understand what their rights are to help them make informed decisions.</a:t>
            </a:r>
          </a:p>
          <a:p>
            <a:pPr lvl="0">
              <a:lnSpc>
                <a:spcPct val="110000"/>
              </a:lnSpc>
            </a:pPr>
            <a:endParaRPr lang="en-US" sz="1500"/>
          </a:p>
          <a:p>
            <a:pPr lvl="0">
              <a:lnSpc>
                <a:spcPct val="110000"/>
              </a:lnSpc>
            </a:pPr>
            <a:endParaRPr lang="en-US" sz="1500"/>
          </a:p>
          <a:p>
            <a:pPr lvl="0">
              <a:lnSpc>
                <a:spcPct val="110000"/>
              </a:lnSpc>
            </a:pPr>
            <a:r>
              <a:rPr lang="en-US" sz="1500"/>
              <a:t>(Mencap,2017; Social Services and Well-being (Wales) Act ,2014 ; the Mental Capacity Act ,2005; Social Care Institute of excellence,2010).</a:t>
            </a:r>
            <a:endParaRPr lang="en-GB" sz="1500">
              <a:highlight>
                <a:srgbClr val="FFFF00"/>
              </a:highlight>
            </a:endParaRPr>
          </a:p>
        </p:txBody>
      </p:sp>
    </p:spTree>
  </p:cSld>
  <p:clrMapOvr>
    <a:masterClrMapping/>
  </p:clrMapOvr>
  <mc:AlternateContent xmlns:mc="http://schemas.openxmlformats.org/markup-compatibility/2006" xmlns:p14="http://schemas.microsoft.com/office/powerpoint/2010/main">
    <mc:Choice Requires="p14">
      <p:transition spd="slow" p14:dur="2000" advTm="58805"/>
    </mc:Choice>
    <mc:Fallback xmlns="">
      <p:transition spd="slow" advTm="58805"/>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name="Slide1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85E662-1FCA-4229-BB60-8BE75277860B}"/>
              </a:ext>
            </a:extLst>
          </p:cNvPr>
          <p:cNvSpPr txBox="1">
            <a:spLocks noGrp="1"/>
          </p:cNvSpPr>
          <p:nvPr>
            <p:ph type="title"/>
          </p:nvPr>
        </p:nvSpPr>
        <p:spPr>
          <a:xfrm>
            <a:off x="1318756" y="457200"/>
            <a:ext cx="10229081" cy="1343317"/>
          </a:xfrm>
        </p:spPr>
        <p:txBody>
          <a:bodyPr/>
          <a:lstStyle/>
          <a:p>
            <a:pPr lvl="0"/>
            <a:r>
              <a:rPr lang="en-US"/>
              <a:t>What professional body do advocates follow?</a:t>
            </a:r>
            <a:endParaRPr lang="en-GB"/>
          </a:p>
        </p:txBody>
      </p:sp>
      <p:sp>
        <p:nvSpPr>
          <p:cNvPr id="3" name="Content Placeholder 2">
            <a:extLst>
              <a:ext uri="{FF2B5EF4-FFF2-40B4-BE49-F238E27FC236}">
                <a16:creationId xmlns:a16="http://schemas.microsoft.com/office/drawing/2014/main" id="{1A7D3094-B518-4C67-B9FD-BF06AB1229D4}"/>
              </a:ext>
            </a:extLst>
          </p:cNvPr>
          <p:cNvSpPr txBox="1">
            <a:spLocks noGrp="1"/>
          </p:cNvSpPr>
          <p:nvPr>
            <p:ph type="body" idx="2"/>
          </p:nvPr>
        </p:nvSpPr>
        <p:spPr>
          <a:xfrm>
            <a:off x="933254" y="2149315"/>
            <a:ext cx="10422130" cy="3711732"/>
          </a:xfrm>
        </p:spPr>
        <p:txBody>
          <a:bodyPr/>
          <a:lstStyle/>
          <a:p>
            <a:pPr marL="228600" lvl="0" indent="-228600">
              <a:buChar char="•"/>
            </a:pPr>
            <a:r>
              <a:rPr lang="en-US" sz="2800"/>
              <a:t>Advocates are not constrained to a formal body.</a:t>
            </a:r>
          </a:p>
          <a:p>
            <a:pPr marL="228600" lvl="0" indent="-228600">
              <a:buChar char="•"/>
            </a:pPr>
            <a:r>
              <a:rPr lang="en-US" sz="2800"/>
              <a:t>If they where to become involved with local authority, they may only be able to achieve certain outcomes.</a:t>
            </a:r>
          </a:p>
          <a:p>
            <a:pPr marL="228600" lvl="0" indent="-228600">
              <a:buChar char="•"/>
            </a:pPr>
            <a:r>
              <a:rPr lang="en-US" sz="2800"/>
              <a:t>They follow the Advocacy Charter code of practice by Action for Advocacy.</a:t>
            </a:r>
          </a:p>
          <a:p>
            <a:pPr lvl="0"/>
            <a:r>
              <a:rPr lang="en-US" sz="1400"/>
              <a:t>(Watson, West;2014; Gambrill,2013;QPM,2014)</a:t>
            </a:r>
            <a:endParaRPr lang="en-GB" sz="1400"/>
          </a:p>
        </p:txBody>
      </p:sp>
    </p:spTree>
  </p:cSld>
  <p:clrMapOvr>
    <a:masterClrMapping/>
  </p:clrMapOvr>
  <mc:AlternateContent xmlns:mc="http://schemas.openxmlformats.org/markup-compatibility/2006" xmlns:p14="http://schemas.microsoft.com/office/powerpoint/2010/main">
    <mc:Choice Requires="p14">
      <p:transition spd="slow" p14:dur="2000" advTm="45295"/>
    </mc:Choice>
    <mc:Fallback xmlns="">
      <p:transition spd="slow" advTm="45295"/>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name="Slide1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AC0235-7BA3-4B98-8869-E1DA77E681CD}"/>
              </a:ext>
            </a:extLst>
          </p:cNvPr>
          <p:cNvSpPr txBox="1">
            <a:spLocks noGrp="1"/>
          </p:cNvSpPr>
          <p:nvPr>
            <p:ph type="title"/>
          </p:nvPr>
        </p:nvSpPr>
        <p:spPr>
          <a:xfrm>
            <a:off x="1318756" y="457200"/>
            <a:ext cx="10049969" cy="702295"/>
          </a:xfrm>
        </p:spPr>
        <p:txBody>
          <a:bodyPr anchorCtr="1"/>
          <a:lstStyle/>
          <a:p>
            <a:pPr lvl="0" algn="ctr"/>
            <a:r>
              <a:rPr lang="en-US"/>
              <a:t>Independence</a:t>
            </a:r>
            <a:endParaRPr lang="en-GB"/>
          </a:p>
        </p:txBody>
      </p:sp>
      <p:sp>
        <p:nvSpPr>
          <p:cNvPr id="3" name="Text Placeholder 3">
            <a:extLst>
              <a:ext uri="{FF2B5EF4-FFF2-40B4-BE49-F238E27FC236}">
                <a16:creationId xmlns:a16="http://schemas.microsoft.com/office/drawing/2014/main" id="{511DB8A8-51B3-4B02-953D-80D1525AF6C2}"/>
              </a:ext>
            </a:extLst>
          </p:cNvPr>
          <p:cNvSpPr txBox="1">
            <a:spLocks noGrp="1"/>
          </p:cNvSpPr>
          <p:nvPr>
            <p:ph type="body" idx="2"/>
          </p:nvPr>
        </p:nvSpPr>
        <p:spPr>
          <a:xfrm>
            <a:off x="1318756" y="1923065"/>
            <a:ext cx="10049969" cy="3945919"/>
          </a:xfrm>
        </p:spPr>
        <p:txBody>
          <a:bodyPr/>
          <a:lstStyle/>
          <a:p>
            <a:pPr marL="285750" lvl="0" indent="-285750">
              <a:lnSpc>
                <a:spcPct val="100000"/>
              </a:lnSpc>
              <a:buChar char="•"/>
            </a:pPr>
            <a:r>
              <a:rPr lang="en-US" sz="1800"/>
              <a:t>Not representing or working for local councils, social services or the National health service. </a:t>
            </a:r>
          </a:p>
          <a:p>
            <a:pPr marL="285750" lvl="0" indent="-285750">
              <a:lnSpc>
                <a:spcPct val="100000"/>
              </a:lnSpc>
              <a:buChar char="•"/>
            </a:pPr>
            <a:r>
              <a:rPr lang="en-US" sz="1800"/>
              <a:t>Will not give their personal opinions on client issues. </a:t>
            </a:r>
          </a:p>
          <a:p>
            <a:pPr marL="285750" lvl="0" indent="-285750">
              <a:lnSpc>
                <a:spcPct val="100000"/>
              </a:lnSpc>
              <a:buChar char="•"/>
            </a:pPr>
            <a:r>
              <a:rPr lang="en-US" sz="1800"/>
              <a:t>Not confined to reach certain outcomes.</a:t>
            </a:r>
          </a:p>
          <a:p>
            <a:pPr marL="285750" lvl="0" indent="-285750">
              <a:lnSpc>
                <a:spcPct val="100000"/>
              </a:lnSpc>
              <a:buChar char="•"/>
            </a:pPr>
            <a:r>
              <a:rPr lang="en-US" sz="1800"/>
              <a:t>Advocates free to represent their client with no constraints.</a:t>
            </a:r>
          </a:p>
          <a:p>
            <a:pPr marL="285750" lvl="0" indent="-285750">
              <a:lnSpc>
                <a:spcPct val="100000"/>
              </a:lnSpc>
              <a:buChar char="•"/>
            </a:pPr>
            <a:r>
              <a:rPr lang="en-US" sz="1800"/>
              <a:t>Ensure they remain independent and not constrained by their funders.</a:t>
            </a:r>
          </a:p>
          <a:p>
            <a:pPr marL="285750" lvl="0" indent="-285750">
              <a:lnSpc>
                <a:spcPct val="100000"/>
              </a:lnSpc>
              <a:buChar char="•"/>
            </a:pPr>
            <a:r>
              <a:rPr lang="en-US" sz="1800"/>
              <a:t>Inform manager if a conflict arises.</a:t>
            </a:r>
          </a:p>
          <a:p>
            <a:pPr marL="285750" lvl="0" indent="-285750">
              <a:lnSpc>
                <a:spcPct val="100000"/>
              </a:lnSpc>
              <a:buChar char="•"/>
            </a:pPr>
            <a:endParaRPr lang="en-US" sz="1400"/>
          </a:p>
          <a:p>
            <a:pPr lvl="0">
              <a:lnSpc>
                <a:spcPct val="100000"/>
              </a:lnSpc>
            </a:pPr>
            <a:endParaRPr lang="en-US" sz="1200"/>
          </a:p>
          <a:p>
            <a:pPr lvl="0">
              <a:lnSpc>
                <a:spcPct val="100000"/>
              </a:lnSpc>
            </a:pPr>
            <a:endParaRPr lang="en-US" sz="1200"/>
          </a:p>
          <a:p>
            <a:pPr lvl="0">
              <a:lnSpc>
                <a:spcPct val="100000"/>
              </a:lnSpc>
            </a:pPr>
            <a:r>
              <a:rPr lang="en-US" sz="1200"/>
              <a:t>( Barnados,2020; Advocacy QPM,2014; Dalrymple, Boylan,2013)</a:t>
            </a:r>
            <a:endParaRPr lang="en-GB" sz="1200"/>
          </a:p>
        </p:txBody>
      </p:sp>
    </p:spTree>
  </p:cSld>
  <p:clrMapOvr>
    <a:masterClrMapping/>
  </p:clrMapOvr>
  <mc:AlternateContent xmlns:mc="http://schemas.openxmlformats.org/markup-compatibility/2006" xmlns:p14="http://schemas.microsoft.com/office/powerpoint/2010/main">
    <mc:Choice Requires="p14">
      <p:transition spd="slow" p14:dur="2000" advTm="71194"/>
    </mc:Choice>
    <mc:Fallback xmlns="">
      <p:transition spd="slow" advTm="71194"/>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name="Slide1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522A7F-5996-46FF-934C-ABB25C197541}"/>
              </a:ext>
            </a:extLst>
          </p:cNvPr>
          <p:cNvSpPr txBox="1">
            <a:spLocks noGrp="1"/>
          </p:cNvSpPr>
          <p:nvPr>
            <p:ph type="title"/>
          </p:nvPr>
        </p:nvSpPr>
        <p:spPr>
          <a:xfrm>
            <a:off x="1318756" y="457200"/>
            <a:ext cx="10200799" cy="824843"/>
          </a:xfrm>
        </p:spPr>
        <p:txBody>
          <a:bodyPr/>
          <a:lstStyle/>
          <a:p>
            <a:pPr lvl="0"/>
            <a:r>
              <a:rPr lang="en-US"/>
              <a:t>Person centered approach</a:t>
            </a:r>
            <a:endParaRPr lang="en-GB"/>
          </a:p>
        </p:txBody>
      </p:sp>
      <p:sp>
        <p:nvSpPr>
          <p:cNvPr id="3" name="Text Placeholder 3">
            <a:extLst>
              <a:ext uri="{FF2B5EF4-FFF2-40B4-BE49-F238E27FC236}">
                <a16:creationId xmlns:a16="http://schemas.microsoft.com/office/drawing/2014/main" id="{8879A2F0-F21B-46E3-BA91-DBE1768C7A00}"/>
              </a:ext>
            </a:extLst>
          </p:cNvPr>
          <p:cNvSpPr txBox="1">
            <a:spLocks noGrp="1"/>
          </p:cNvSpPr>
          <p:nvPr>
            <p:ph type="body" idx="2"/>
          </p:nvPr>
        </p:nvSpPr>
        <p:spPr>
          <a:xfrm>
            <a:off x="160248" y="1649696"/>
            <a:ext cx="11670386" cy="4449452"/>
          </a:xfrm>
        </p:spPr>
        <p:txBody>
          <a:bodyPr/>
          <a:lstStyle/>
          <a:p>
            <a:pPr marL="285750" lvl="0" indent="-285750">
              <a:lnSpc>
                <a:spcPct val="80000"/>
              </a:lnSpc>
              <a:buChar char="•"/>
            </a:pPr>
            <a:r>
              <a:rPr lang="en-US"/>
              <a:t>Ensuring individuals contribute to the decision-making process.</a:t>
            </a:r>
            <a:endParaRPr lang="en-US">
              <a:highlight>
                <a:srgbClr val="FFFF00"/>
              </a:highlight>
            </a:endParaRPr>
          </a:p>
          <a:p>
            <a:pPr marL="285750" lvl="0" indent="-285750">
              <a:lnSpc>
                <a:spcPct val="80000"/>
              </a:lnSpc>
              <a:buChar char="•"/>
            </a:pPr>
            <a:r>
              <a:rPr lang="en-US"/>
              <a:t>support and represent the client in the decision-making process. </a:t>
            </a:r>
          </a:p>
          <a:p>
            <a:pPr marL="285750" lvl="0" indent="-285750">
              <a:lnSpc>
                <a:spcPct val="80000"/>
              </a:lnSpc>
              <a:buChar char="•"/>
            </a:pPr>
            <a:r>
              <a:rPr lang="en-US"/>
              <a:t>speaks up on behalf of individuals who are unable to do so for themselves </a:t>
            </a:r>
          </a:p>
          <a:p>
            <a:pPr marL="285750" lvl="0" indent="-285750">
              <a:lnSpc>
                <a:spcPct val="80000"/>
              </a:lnSpc>
              <a:buChar char="•"/>
            </a:pPr>
            <a:r>
              <a:rPr lang="en-US"/>
              <a:t> being non-judgmental and respectful of client's individuality. </a:t>
            </a:r>
            <a:endParaRPr lang="en-US">
              <a:highlight>
                <a:srgbClr val="FFFF00"/>
              </a:highlight>
            </a:endParaRPr>
          </a:p>
          <a:p>
            <a:pPr marL="285750" lvl="0" indent="-285750">
              <a:lnSpc>
                <a:spcPct val="80000"/>
              </a:lnSpc>
              <a:buChar char="•"/>
            </a:pPr>
            <a:r>
              <a:rPr lang="en-US"/>
              <a:t>Challenging decisionmakers in order to achieve the client's outcome.</a:t>
            </a:r>
          </a:p>
          <a:p>
            <a:pPr marL="285750" lvl="0" indent="-285750">
              <a:lnSpc>
                <a:spcPct val="80000"/>
              </a:lnSpc>
              <a:buChar char="•"/>
            </a:pPr>
            <a:r>
              <a:rPr lang="en-US"/>
              <a:t>Using language understandable to the client.</a:t>
            </a:r>
          </a:p>
          <a:p>
            <a:pPr marL="285750" lvl="0" indent="-285750">
              <a:lnSpc>
                <a:spcPct val="80000"/>
              </a:lnSpc>
              <a:buChar char="•"/>
            </a:pPr>
            <a:r>
              <a:rPr lang="en-US"/>
              <a:t>establishing an action plan and identifying personalized outcomes</a:t>
            </a:r>
          </a:p>
          <a:p>
            <a:pPr lvl="0">
              <a:lnSpc>
                <a:spcPct val="80000"/>
              </a:lnSpc>
            </a:pPr>
            <a:endParaRPr lang="en-US" sz="1300">
              <a:highlight>
                <a:srgbClr val="FFFF00"/>
              </a:highlight>
            </a:endParaRPr>
          </a:p>
          <a:p>
            <a:pPr lvl="0">
              <a:lnSpc>
                <a:spcPct val="80000"/>
              </a:lnSpc>
            </a:pPr>
            <a:endParaRPr lang="en-US" sz="1300">
              <a:highlight>
                <a:srgbClr val="FFFF00"/>
              </a:highlight>
            </a:endParaRPr>
          </a:p>
          <a:p>
            <a:pPr lvl="0">
              <a:lnSpc>
                <a:spcPct val="80000"/>
              </a:lnSpc>
            </a:pPr>
            <a:endParaRPr lang="en-US" sz="1300">
              <a:highlight>
                <a:srgbClr val="FFFF00"/>
              </a:highlight>
            </a:endParaRPr>
          </a:p>
          <a:p>
            <a:pPr lvl="0">
              <a:lnSpc>
                <a:spcPct val="80000"/>
              </a:lnSpc>
            </a:pPr>
            <a:endParaRPr lang="en-US" sz="1300">
              <a:highlight>
                <a:srgbClr val="FFFF00"/>
              </a:highlight>
            </a:endParaRPr>
          </a:p>
          <a:p>
            <a:pPr lvl="0">
              <a:lnSpc>
                <a:spcPct val="80000"/>
              </a:lnSpc>
            </a:pPr>
            <a:endParaRPr lang="en-US" sz="1300">
              <a:highlight>
                <a:srgbClr val="FFFF00"/>
              </a:highlight>
            </a:endParaRPr>
          </a:p>
          <a:p>
            <a:pPr lvl="0">
              <a:lnSpc>
                <a:spcPct val="80000"/>
              </a:lnSpc>
            </a:pPr>
            <a:endParaRPr lang="en-US" sz="1300">
              <a:highlight>
                <a:srgbClr val="FFFF00"/>
              </a:highlight>
            </a:endParaRPr>
          </a:p>
          <a:p>
            <a:pPr lvl="0">
              <a:lnSpc>
                <a:spcPct val="80000"/>
              </a:lnSpc>
            </a:pPr>
            <a:endParaRPr lang="en-US" sz="1300">
              <a:highlight>
                <a:srgbClr val="FFFF00"/>
              </a:highlight>
            </a:endParaRPr>
          </a:p>
          <a:p>
            <a:pPr lvl="0">
              <a:lnSpc>
                <a:spcPct val="80000"/>
              </a:lnSpc>
            </a:pPr>
            <a:r>
              <a:rPr lang="en-US" sz="1300"/>
              <a:t>(Mental Capacity Act 2005; Welsh Government,2014;Advocacy QPM, 2014; Dalrymple, Boylan,2013)</a:t>
            </a:r>
            <a:endParaRPr lang="en-GB" sz="1300"/>
          </a:p>
        </p:txBody>
      </p:sp>
    </p:spTree>
  </p:cSld>
  <p:clrMapOvr>
    <a:masterClrMapping/>
  </p:clrMapOvr>
  <mc:AlternateContent xmlns:mc="http://schemas.openxmlformats.org/markup-compatibility/2006" xmlns:p14="http://schemas.microsoft.com/office/powerpoint/2010/main">
    <mc:Choice Requires="p14">
      <p:transition spd="slow" p14:dur="2000" advTm="71558"/>
    </mc:Choice>
    <mc:Fallback xmlns="">
      <p:transition spd="slow" advTm="71558"/>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name="Slide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2708C1-6762-4363-B3F5-8F270292EE43}"/>
              </a:ext>
            </a:extLst>
          </p:cNvPr>
          <p:cNvSpPr txBox="1">
            <a:spLocks noGrp="1"/>
          </p:cNvSpPr>
          <p:nvPr>
            <p:ph type="title"/>
          </p:nvPr>
        </p:nvSpPr>
        <p:spPr>
          <a:xfrm>
            <a:off x="1318756" y="457200"/>
            <a:ext cx="10036628" cy="447772"/>
          </a:xfrm>
        </p:spPr>
        <p:txBody>
          <a:bodyPr anchorCtr="1"/>
          <a:lstStyle/>
          <a:p>
            <a:pPr lvl="0" algn="ctr"/>
            <a:br>
              <a:rPr lang="en-US" sz="1700"/>
            </a:br>
            <a:r>
              <a:rPr lang="en-US" sz="2900"/>
              <a:t>Legal knowledge</a:t>
            </a:r>
            <a:endParaRPr lang="en-GB" sz="1700"/>
          </a:p>
        </p:txBody>
      </p:sp>
      <p:sp>
        <p:nvSpPr>
          <p:cNvPr id="3" name="Content Placeholder 2">
            <a:extLst>
              <a:ext uri="{FF2B5EF4-FFF2-40B4-BE49-F238E27FC236}">
                <a16:creationId xmlns:a16="http://schemas.microsoft.com/office/drawing/2014/main" id="{05EB54BD-DE79-47ED-9209-1AD1F3A458EF}"/>
              </a:ext>
            </a:extLst>
          </p:cNvPr>
          <p:cNvSpPr txBox="1">
            <a:spLocks noGrp="1"/>
          </p:cNvSpPr>
          <p:nvPr>
            <p:ph type="body" idx="2"/>
          </p:nvPr>
        </p:nvSpPr>
        <p:spPr>
          <a:xfrm>
            <a:off x="1318756" y="1272616"/>
            <a:ext cx="10036628" cy="4588422"/>
          </a:xfrm>
        </p:spPr>
        <p:txBody>
          <a:bodyPr/>
          <a:lstStyle/>
          <a:p>
            <a:pPr lvl="0">
              <a:lnSpc>
                <a:spcPct val="100000"/>
              </a:lnSpc>
            </a:pPr>
            <a:r>
              <a:rPr lang="en-US" sz="1500"/>
              <a:t>Although some advocacy cases can be resolved by negotiation it is necessary to gain a good legal knowledge to:</a:t>
            </a:r>
          </a:p>
          <a:p>
            <a:pPr lvl="0">
              <a:lnSpc>
                <a:spcPct val="100000"/>
              </a:lnSpc>
            </a:pPr>
            <a:endParaRPr lang="en-US" sz="1500"/>
          </a:p>
          <a:p>
            <a:pPr marL="285750" lvl="0" indent="-285750">
              <a:lnSpc>
                <a:spcPct val="100000"/>
              </a:lnSpc>
              <a:buChar char="•"/>
            </a:pPr>
            <a:r>
              <a:rPr lang="en-US" sz="1500"/>
              <a:t>Establish legal technicalities of problems.</a:t>
            </a:r>
          </a:p>
          <a:p>
            <a:pPr marL="285750" lvl="0" indent="-285750">
              <a:lnSpc>
                <a:spcPct val="100000"/>
              </a:lnSpc>
              <a:buChar char="•"/>
            </a:pPr>
            <a:r>
              <a:rPr lang="en-US" sz="1500"/>
              <a:t>Allows practitioner to act for client's best interest.</a:t>
            </a:r>
          </a:p>
          <a:p>
            <a:pPr marL="285750" lvl="0" indent="-285750">
              <a:lnSpc>
                <a:spcPct val="100000"/>
              </a:lnSpc>
              <a:buChar char="•"/>
            </a:pPr>
            <a:r>
              <a:rPr lang="en-US" sz="1500"/>
              <a:t>Helps strengthen client's case with facts instead of opinion.</a:t>
            </a:r>
          </a:p>
          <a:p>
            <a:pPr marL="285750" lvl="0" indent="-285750">
              <a:lnSpc>
                <a:spcPct val="100000"/>
              </a:lnSpc>
              <a:buChar char="•"/>
            </a:pPr>
            <a:r>
              <a:rPr lang="en-US" sz="1500"/>
              <a:t>secure client's rights and any services they may be entitled to.</a:t>
            </a:r>
          </a:p>
          <a:p>
            <a:pPr marL="285750" lvl="0" indent="-285750">
              <a:lnSpc>
                <a:spcPct val="100000"/>
              </a:lnSpc>
              <a:buChar char="•"/>
            </a:pPr>
            <a:r>
              <a:rPr lang="en-US" sz="1500"/>
              <a:t>Being aware of any policy changes that may effect clients.</a:t>
            </a:r>
          </a:p>
          <a:p>
            <a:pPr marL="285750" lvl="0" indent="-285750">
              <a:lnSpc>
                <a:spcPct val="100000"/>
              </a:lnSpc>
              <a:buChar char="•"/>
            </a:pPr>
            <a:endParaRPr lang="en-US" sz="1500"/>
          </a:p>
          <a:p>
            <a:pPr marL="285750" lvl="0" indent="-285750">
              <a:lnSpc>
                <a:spcPct val="100000"/>
              </a:lnSpc>
              <a:buChar char="•"/>
            </a:pPr>
            <a:endParaRPr lang="en-US" sz="1500"/>
          </a:p>
          <a:p>
            <a:pPr marL="285750" lvl="0" indent="-285750">
              <a:lnSpc>
                <a:spcPct val="100000"/>
              </a:lnSpc>
              <a:buChar char="•"/>
            </a:pPr>
            <a:endParaRPr lang="en-US" sz="1500"/>
          </a:p>
          <a:p>
            <a:pPr marL="285750" lvl="0" indent="-285750">
              <a:lnSpc>
                <a:spcPct val="100000"/>
              </a:lnSpc>
              <a:buChar char="•"/>
            </a:pPr>
            <a:endParaRPr lang="en-US" sz="1500"/>
          </a:p>
          <a:p>
            <a:pPr marL="285750" lvl="0" indent="-285750">
              <a:lnSpc>
                <a:spcPct val="100000"/>
              </a:lnSpc>
              <a:buChar char="•"/>
            </a:pPr>
            <a:endParaRPr lang="en-US" sz="1500"/>
          </a:p>
          <a:p>
            <a:pPr lvl="0">
              <a:lnSpc>
                <a:spcPct val="100000"/>
              </a:lnSpc>
            </a:pPr>
            <a:r>
              <a:rPr lang="en-US" sz="1500"/>
              <a:t>(Bateman,2000; Boylan, Dalrymple, 2009)</a:t>
            </a:r>
          </a:p>
          <a:p>
            <a:pPr marL="285750" lvl="0" indent="-285750">
              <a:lnSpc>
                <a:spcPct val="100000"/>
              </a:lnSpc>
              <a:buChar char="•"/>
            </a:pPr>
            <a:endParaRPr lang="en-GB" sz="1500"/>
          </a:p>
        </p:txBody>
      </p:sp>
    </p:spTree>
  </p:cSld>
  <p:clrMapOvr>
    <a:masterClrMapping/>
  </p:clrMapOvr>
  <mc:AlternateContent xmlns:mc="http://schemas.openxmlformats.org/markup-compatibility/2006" xmlns:p14="http://schemas.microsoft.com/office/powerpoint/2010/main">
    <mc:Choice Requires="p14">
      <p:transition spd="slow" p14:dur="2000" advTm="53100"/>
    </mc:Choice>
    <mc:Fallback xmlns="">
      <p:transition spd="slow" advTm="53100"/>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name="Slide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6A7CD1-0A62-4E61-AC81-896A45873EDD}"/>
              </a:ext>
            </a:extLst>
          </p:cNvPr>
          <p:cNvSpPr txBox="1">
            <a:spLocks noGrp="1"/>
          </p:cNvSpPr>
          <p:nvPr>
            <p:ph type="title"/>
          </p:nvPr>
        </p:nvSpPr>
        <p:spPr>
          <a:xfrm>
            <a:off x="1318756" y="457200"/>
            <a:ext cx="10370484" cy="730578"/>
          </a:xfrm>
        </p:spPr>
        <p:txBody>
          <a:bodyPr/>
          <a:lstStyle/>
          <a:p>
            <a:pPr lvl="0"/>
            <a:r>
              <a:rPr lang="en-GB"/>
              <a:t>Persuasive/negotiation  Skills</a:t>
            </a:r>
          </a:p>
        </p:txBody>
      </p:sp>
      <p:sp>
        <p:nvSpPr>
          <p:cNvPr id="3" name="Text Placeholder 3">
            <a:extLst>
              <a:ext uri="{FF2B5EF4-FFF2-40B4-BE49-F238E27FC236}">
                <a16:creationId xmlns:a16="http://schemas.microsoft.com/office/drawing/2014/main" id="{673D2621-9646-4608-BED0-52EAC92BB12A}"/>
              </a:ext>
            </a:extLst>
          </p:cNvPr>
          <p:cNvSpPr txBox="1">
            <a:spLocks noGrp="1"/>
          </p:cNvSpPr>
          <p:nvPr>
            <p:ph type="body" idx="2"/>
          </p:nvPr>
        </p:nvSpPr>
        <p:spPr>
          <a:xfrm>
            <a:off x="819128" y="1366890"/>
            <a:ext cx="10370484" cy="4502094"/>
          </a:xfrm>
        </p:spPr>
        <p:txBody>
          <a:bodyPr/>
          <a:lstStyle/>
          <a:p>
            <a:pPr marL="285750" lvl="0" indent="-285750">
              <a:lnSpc>
                <a:spcPct val="100000"/>
              </a:lnSpc>
              <a:buChar char="•"/>
            </a:pPr>
            <a:r>
              <a:rPr lang="en-US" sz="1500"/>
              <a:t>Persuading decision makers to take differing action to take an individual course of action for the client.</a:t>
            </a:r>
          </a:p>
          <a:p>
            <a:pPr marL="285750" lvl="0" indent="-285750">
              <a:lnSpc>
                <a:spcPct val="100000"/>
              </a:lnSpc>
              <a:buChar char="•"/>
            </a:pPr>
            <a:r>
              <a:rPr lang="en-US" sz="1500"/>
              <a:t>Acting on client's best interest to ensure they receive fair treatment.</a:t>
            </a:r>
          </a:p>
          <a:p>
            <a:pPr marL="285750" lvl="0" indent="-285750">
              <a:lnSpc>
                <a:spcPct val="100000"/>
              </a:lnSpc>
              <a:buChar char="•"/>
            </a:pPr>
            <a:r>
              <a:rPr lang="en-US" sz="1500"/>
              <a:t>Maintaining professional behavior. </a:t>
            </a:r>
          </a:p>
          <a:p>
            <a:pPr marL="285750" lvl="0" indent="-285750">
              <a:lnSpc>
                <a:spcPct val="100000"/>
              </a:lnSpc>
              <a:buChar char="•"/>
            </a:pPr>
            <a:r>
              <a:rPr lang="en-US" sz="1500"/>
              <a:t>Consider mention publicity to highlight opposing behaviors. </a:t>
            </a:r>
          </a:p>
          <a:p>
            <a:pPr marL="285750" lvl="0" indent="-285750">
              <a:lnSpc>
                <a:spcPct val="100000"/>
              </a:lnSpc>
              <a:buChar char="•"/>
            </a:pPr>
            <a:r>
              <a:rPr lang="en-US" sz="1500"/>
              <a:t>Ensuring you have the right information to back client's case.</a:t>
            </a:r>
          </a:p>
          <a:p>
            <a:pPr marL="285750" lvl="0" indent="-285750">
              <a:lnSpc>
                <a:spcPct val="100000"/>
              </a:lnSpc>
              <a:buChar char="•"/>
            </a:pPr>
            <a:r>
              <a:rPr lang="en-US" sz="1500"/>
              <a:t>Consider alternate settlement options.</a:t>
            </a:r>
          </a:p>
          <a:p>
            <a:pPr marL="285750" lvl="0" indent="-285750">
              <a:lnSpc>
                <a:spcPct val="100000"/>
              </a:lnSpc>
              <a:buChar char="•"/>
            </a:pPr>
            <a:r>
              <a:rPr lang="en-US" sz="1500"/>
              <a:t>Establish common ground.</a:t>
            </a:r>
          </a:p>
          <a:p>
            <a:pPr marL="285750" lvl="0" indent="-285750">
              <a:lnSpc>
                <a:spcPct val="100000"/>
              </a:lnSpc>
              <a:buChar char="•"/>
            </a:pPr>
            <a:endParaRPr lang="en-US" sz="1500"/>
          </a:p>
          <a:p>
            <a:pPr marL="285750" lvl="0" indent="-285750">
              <a:lnSpc>
                <a:spcPct val="100000"/>
              </a:lnSpc>
              <a:buChar char="•"/>
            </a:pPr>
            <a:endParaRPr lang="en-US" sz="1500"/>
          </a:p>
          <a:p>
            <a:pPr marL="285750" lvl="0" indent="-285750">
              <a:lnSpc>
                <a:spcPct val="100000"/>
              </a:lnSpc>
              <a:buChar char="•"/>
            </a:pPr>
            <a:endParaRPr lang="en-US" sz="1500"/>
          </a:p>
          <a:p>
            <a:pPr lvl="0">
              <a:lnSpc>
                <a:spcPct val="100000"/>
              </a:lnSpc>
            </a:pPr>
            <a:r>
              <a:rPr lang="en-US" sz="1500"/>
              <a:t>(Wilks, 2012; Bateman, 2000)</a:t>
            </a:r>
          </a:p>
        </p:txBody>
      </p:sp>
    </p:spTree>
  </p:cSld>
  <p:clrMapOvr>
    <a:masterClrMapping/>
  </p:clrMapOvr>
  <mc:AlternateContent xmlns:mc="http://schemas.openxmlformats.org/markup-compatibility/2006" xmlns:p14="http://schemas.microsoft.com/office/powerpoint/2010/main">
    <mc:Choice Requires="p14">
      <p:transition spd="slow" p14:dur="2000" advTm="77529"/>
    </mc:Choice>
    <mc:Fallback xmlns="">
      <p:transition spd="slow" advTm="77529"/>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name="Slide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AD1404-5985-49A2-84A1-97543D56A14A}"/>
              </a:ext>
            </a:extLst>
          </p:cNvPr>
          <p:cNvSpPr txBox="1">
            <a:spLocks noGrp="1"/>
          </p:cNvSpPr>
          <p:nvPr>
            <p:ph type="title"/>
          </p:nvPr>
        </p:nvSpPr>
        <p:spPr>
          <a:xfrm>
            <a:off x="1318756" y="457200"/>
            <a:ext cx="10285637" cy="1041666"/>
          </a:xfrm>
        </p:spPr>
        <p:txBody>
          <a:bodyPr anchorCtr="1"/>
          <a:lstStyle/>
          <a:p>
            <a:pPr lvl="0" algn="ctr"/>
            <a:r>
              <a:rPr lang="en-US"/>
              <a:t>Safeguarding</a:t>
            </a:r>
            <a:endParaRPr lang="en-GB"/>
          </a:p>
        </p:txBody>
      </p:sp>
      <p:sp>
        <p:nvSpPr>
          <p:cNvPr id="3" name="Content Placeholder 2">
            <a:extLst>
              <a:ext uri="{FF2B5EF4-FFF2-40B4-BE49-F238E27FC236}">
                <a16:creationId xmlns:a16="http://schemas.microsoft.com/office/drawing/2014/main" id="{EB6EFC17-68D1-4BF5-A20E-4D1F81B107A7}"/>
              </a:ext>
            </a:extLst>
          </p:cNvPr>
          <p:cNvSpPr txBox="1">
            <a:spLocks noGrp="1"/>
          </p:cNvSpPr>
          <p:nvPr>
            <p:ph type="body" idx="2"/>
          </p:nvPr>
        </p:nvSpPr>
        <p:spPr>
          <a:xfrm>
            <a:off x="266703" y="1875937"/>
            <a:ext cx="11088681" cy="3985110"/>
          </a:xfrm>
        </p:spPr>
        <p:txBody>
          <a:bodyPr/>
          <a:lstStyle/>
          <a:p>
            <a:pPr marL="285750" lvl="0" indent="-285750">
              <a:lnSpc>
                <a:spcPct val="100000"/>
              </a:lnSpc>
              <a:buChar char="•"/>
            </a:pPr>
            <a:r>
              <a:rPr lang="en-US" sz="1500"/>
              <a:t>Advocates need to be trained in safeguarding and able to tell the different forms in which abuse and neglect can occur.</a:t>
            </a:r>
          </a:p>
          <a:p>
            <a:pPr marL="285750" lvl="0" indent="-285750">
              <a:lnSpc>
                <a:spcPct val="100000"/>
              </a:lnSpc>
              <a:buChar char="•"/>
            </a:pPr>
            <a:r>
              <a:rPr lang="en-US" sz="1500"/>
              <a:t>Advocates should be confident to escalate safeguarding issues if they  are recognized. </a:t>
            </a:r>
          </a:p>
          <a:p>
            <a:pPr marL="285750" lvl="0" indent="-285750">
              <a:lnSpc>
                <a:spcPct val="100000"/>
              </a:lnSpc>
              <a:buChar char="•"/>
            </a:pPr>
            <a:r>
              <a:rPr lang="en-US" sz="1500"/>
              <a:t>Professionals must also be aware of whistle blowing policy .</a:t>
            </a:r>
          </a:p>
          <a:p>
            <a:pPr marL="285750" lvl="0" indent="-285750">
              <a:lnSpc>
                <a:spcPct val="100000"/>
              </a:lnSpc>
              <a:buChar char="•"/>
            </a:pPr>
            <a:r>
              <a:rPr lang="en-US" sz="1500"/>
              <a:t>Safeguard individuals who are at risk of social exclusion.</a:t>
            </a:r>
          </a:p>
          <a:p>
            <a:pPr marL="285750" lvl="0" indent="-285750">
              <a:lnSpc>
                <a:spcPct val="100000"/>
              </a:lnSpc>
              <a:buChar char="•"/>
            </a:pPr>
            <a:r>
              <a:rPr lang="en-US" sz="1500"/>
              <a:t>Improve the wellbeing of vulnerable individuals in safeguarding cases.</a:t>
            </a:r>
          </a:p>
          <a:p>
            <a:pPr marL="285750" lvl="0" indent="-285750">
              <a:lnSpc>
                <a:spcPct val="100000"/>
              </a:lnSpc>
              <a:buChar char="•"/>
            </a:pPr>
            <a:r>
              <a:rPr lang="en-US" sz="1500"/>
              <a:t>Inform clients of their rights.</a:t>
            </a:r>
          </a:p>
          <a:p>
            <a:pPr marL="285750" lvl="0" indent="-285750">
              <a:lnSpc>
                <a:spcPct val="100000"/>
              </a:lnSpc>
              <a:buChar char="•"/>
            </a:pPr>
            <a:r>
              <a:rPr lang="en-GB" sz="1500"/>
              <a:t>Uphold confidentiality.</a:t>
            </a:r>
          </a:p>
          <a:p>
            <a:pPr lvl="0">
              <a:lnSpc>
                <a:spcPct val="100000"/>
              </a:lnSpc>
            </a:pPr>
            <a:endParaRPr lang="en-GB" sz="1500">
              <a:highlight>
                <a:srgbClr val="FFFF00"/>
              </a:highlight>
            </a:endParaRPr>
          </a:p>
          <a:p>
            <a:pPr lvl="0">
              <a:lnSpc>
                <a:spcPct val="100000"/>
              </a:lnSpc>
            </a:pPr>
            <a:endParaRPr lang="en-GB" sz="1500">
              <a:highlight>
                <a:srgbClr val="FFFF00"/>
              </a:highlight>
            </a:endParaRPr>
          </a:p>
          <a:p>
            <a:pPr lvl="0">
              <a:lnSpc>
                <a:spcPct val="100000"/>
              </a:lnSpc>
            </a:pPr>
            <a:endParaRPr lang="en-GB" sz="1500">
              <a:highlight>
                <a:srgbClr val="FFFF00"/>
              </a:highlight>
            </a:endParaRPr>
          </a:p>
          <a:p>
            <a:pPr lvl="0">
              <a:lnSpc>
                <a:spcPct val="100000"/>
              </a:lnSpc>
            </a:pPr>
            <a:r>
              <a:rPr lang="en-US" sz="1500"/>
              <a:t>(Wilks, 2012; Bateman, 2000; Dalrymple, Boylan,2013)</a:t>
            </a:r>
          </a:p>
          <a:p>
            <a:pPr lvl="0">
              <a:lnSpc>
                <a:spcPct val="100000"/>
              </a:lnSpc>
            </a:pPr>
            <a:endParaRPr lang="en-GB" sz="1500">
              <a:highlight>
                <a:srgbClr val="FFFF00"/>
              </a:highlight>
            </a:endParaRPr>
          </a:p>
        </p:txBody>
      </p:sp>
    </p:spTree>
  </p:cSld>
  <p:clrMapOvr>
    <a:masterClrMapping/>
  </p:clrMapOvr>
  <mc:AlternateContent xmlns:mc="http://schemas.openxmlformats.org/markup-compatibility/2006" xmlns:p14="http://schemas.microsoft.com/office/powerpoint/2010/main">
    <mc:Choice Requires="p14">
      <p:transition spd="slow" p14:dur="2000" advTm="74436"/>
    </mc:Choice>
    <mc:Fallback xmlns="">
      <p:transition spd="slow" advTm="74436"/>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name="Slide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FEA15D-1CA3-4A27-BFFF-3C81979D9719}"/>
              </a:ext>
            </a:extLst>
          </p:cNvPr>
          <p:cNvSpPr txBox="1">
            <a:spLocks noGrp="1"/>
          </p:cNvSpPr>
          <p:nvPr>
            <p:ph type="title"/>
          </p:nvPr>
        </p:nvSpPr>
        <p:spPr>
          <a:xfrm>
            <a:off x="1318756" y="0"/>
            <a:ext cx="9965131" cy="1211342"/>
          </a:xfrm>
        </p:spPr>
        <p:txBody>
          <a:bodyPr anchorCtr="1"/>
          <a:lstStyle/>
          <a:p>
            <a:pPr lvl="0" algn="ctr"/>
            <a:r>
              <a:rPr lang="en-US"/>
              <a:t>Other skills </a:t>
            </a:r>
            <a:endParaRPr lang="en-GB"/>
          </a:p>
        </p:txBody>
      </p:sp>
      <p:sp>
        <p:nvSpPr>
          <p:cNvPr id="3" name="Text Placeholder 3">
            <a:extLst>
              <a:ext uri="{FF2B5EF4-FFF2-40B4-BE49-F238E27FC236}">
                <a16:creationId xmlns:a16="http://schemas.microsoft.com/office/drawing/2014/main" id="{D7D85A5D-5F05-4F3E-B55F-5A462F039F71}"/>
              </a:ext>
            </a:extLst>
          </p:cNvPr>
          <p:cNvSpPr txBox="1">
            <a:spLocks noGrp="1"/>
          </p:cNvSpPr>
          <p:nvPr>
            <p:ph type="body" idx="2"/>
          </p:nvPr>
        </p:nvSpPr>
        <p:spPr>
          <a:xfrm>
            <a:off x="461918" y="1989057"/>
            <a:ext cx="10821969" cy="4308049"/>
          </a:xfrm>
        </p:spPr>
        <p:txBody>
          <a:bodyPr/>
          <a:lstStyle/>
          <a:p>
            <a:pPr marL="285750" lvl="0" indent="-285750">
              <a:lnSpc>
                <a:spcPct val="80000"/>
              </a:lnSpc>
              <a:buChar char="•"/>
            </a:pPr>
            <a:r>
              <a:rPr lang="en-US" sz="1400" dirty="0"/>
              <a:t>Interviewing.</a:t>
            </a:r>
          </a:p>
          <a:p>
            <a:pPr marL="285750" lvl="0" indent="-285750">
              <a:lnSpc>
                <a:spcPct val="80000"/>
              </a:lnSpc>
              <a:buChar char="•"/>
            </a:pPr>
            <a:r>
              <a:rPr lang="en-US" sz="1400" dirty="0"/>
              <a:t>Listening.</a:t>
            </a:r>
          </a:p>
          <a:p>
            <a:pPr marL="285750" lvl="0" indent="-285750">
              <a:lnSpc>
                <a:spcPct val="80000"/>
              </a:lnSpc>
              <a:buChar char="•"/>
            </a:pPr>
            <a:r>
              <a:rPr lang="en-US" sz="1400" dirty="0"/>
              <a:t>Recording information.</a:t>
            </a:r>
          </a:p>
          <a:p>
            <a:pPr marL="285750" lvl="0" indent="-285750">
              <a:lnSpc>
                <a:spcPct val="80000"/>
              </a:lnSpc>
              <a:buChar char="•"/>
            </a:pPr>
            <a:r>
              <a:rPr lang="en-US" sz="1400" dirty="0"/>
              <a:t>Interpersonal skills.</a:t>
            </a:r>
          </a:p>
          <a:p>
            <a:pPr marL="285750" lvl="0" indent="-285750">
              <a:lnSpc>
                <a:spcPct val="80000"/>
              </a:lnSpc>
              <a:buChar char="•"/>
            </a:pPr>
            <a:r>
              <a:rPr lang="en-US" sz="1400" dirty="0"/>
              <a:t>Empowering people. </a:t>
            </a:r>
          </a:p>
          <a:p>
            <a:pPr marL="285750" lvl="0" indent="-285750">
              <a:lnSpc>
                <a:spcPct val="80000"/>
              </a:lnSpc>
              <a:buChar char="•"/>
            </a:pPr>
            <a:r>
              <a:rPr lang="en-US" sz="1400" dirty="0"/>
              <a:t>Confidentiality .</a:t>
            </a:r>
          </a:p>
          <a:p>
            <a:pPr marL="285750" lvl="0" indent="-285750">
              <a:lnSpc>
                <a:spcPct val="80000"/>
              </a:lnSpc>
              <a:buChar char="•"/>
            </a:pPr>
            <a:r>
              <a:rPr lang="en-US" sz="1400" dirty="0"/>
              <a:t>Accountability.</a:t>
            </a:r>
          </a:p>
          <a:p>
            <a:pPr marL="285750" lvl="0" indent="-285750">
              <a:lnSpc>
                <a:spcPct val="80000"/>
              </a:lnSpc>
              <a:buChar char="•"/>
            </a:pPr>
            <a:r>
              <a:rPr lang="en-US" sz="1400" dirty="0"/>
              <a:t>Clarity of purpose.</a:t>
            </a:r>
          </a:p>
          <a:p>
            <a:pPr marL="285750" lvl="0" indent="-285750">
              <a:lnSpc>
                <a:spcPct val="80000"/>
              </a:lnSpc>
              <a:buChar char="•"/>
            </a:pPr>
            <a:r>
              <a:rPr lang="en-US" sz="1400" dirty="0"/>
              <a:t>Accessible.</a:t>
            </a:r>
          </a:p>
          <a:p>
            <a:pPr marL="285750" lvl="0" indent="-285750">
              <a:lnSpc>
                <a:spcPct val="80000"/>
              </a:lnSpc>
              <a:buChar char="•"/>
            </a:pPr>
            <a:r>
              <a:rPr lang="en-US" sz="1400" dirty="0"/>
              <a:t>Anti </a:t>
            </a:r>
            <a:r>
              <a:rPr lang="en-US" sz="1400"/>
              <a:t>discriminatory .</a:t>
            </a:r>
            <a:endParaRPr lang="en-US" sz="1400" dirty="0"/>
          </a:p>
          <a:p>
            <a:pPr marL="285750" lvl="0" indent="-285750">
              <a:lnSpc>
                <a:spcPct val="80000"/>
              </a:lnSpc>
              <a:buChar char="•"/>
            </a:pPr>
            <a:endParaRPr lang="en-US" sz="300" dirty="0"/>
          </a:p>
          <a:p>
            <a:pPr marL="285750" lvl="0" indent="-285750">
              <a:lnSpc>
                <a:spcPct val="80000"/>
              </a:lnSpc>
              <a:buChar char="•"/>
            </a:pPr>
            <a:endParaRPr lang="en-US" sz="300" dirty="0"/>
          </a:p>
          <a:p>
            <a:pPr marL="285750" lvl="0" indent="-285750">
              <a:lnSpc>
                <a:spcPct val="80000"/>
              </a:lnSpc>
              <a:buChar char="•"/>
            </a:pPr>
            <a:endParaRPr lang="en-US" sz="300" dirty="0"/>
          </a:p>
          <a:p>
            <a:pPr marL="285750" lvl="0" indent="-285750">
              <a:lnSpc>
                <a:spcPct val="80000"/>
              </a:lnSpc>
              <a:buChar char="•"/>
            </a:pPr>
            <a:endParaRPr lang="en-US" sz="600" dirty="0"/>
          </a:p>
          <a:p>
            <a:pPr lvl="0">
              <a:lnSpc>
                <a:spcPct val="80000"/>
              </a:lnSpc>
            </a:pPr>
            <a:r>
              <a:rPr lang="en-US" sz="1200" dirty="0"/>
              <a:t> (Bateman,2000;Balcazar et al,1990 ;Advocacy QPM,2014)</a:t>
            </a:r>
            <a:endParaRPr lang="en-GB" sz="1200" dirty="0"/>
          </a:p>
        </p:txBody>
      </p:sp>
    </p:spTree>
  </p:cSld>
  <p:clrMapOvr>
    <a:masterClrMapping/>
  </p:clrMapOvr>
  <mc:AlternateContent xmlns:mc="http://schemas.openxmlformats.org/markup-compatibility/2006" xmlns:p14="http://schemas.microsoft.com/office/powerpoint/2010/main">
    <mc:Choice Requires="p14">
      <p:transition spd="slow" p14:dur="2000" advTm="116591"/>
    </mc:Choice>
    <mc:Fallback xmlns="">
      <p:transition spd="slow" advTm="116591"/>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name="Slide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87E312-1293-4F99-87D3-FA9E5D5797EC}"/>
              </a:ext>
            </a:extLst>
          </p:cNvPr>
          <p:cNvSpPr txBox="1">
            <a:spLocks noGrp="1"/>
          </p:cNvSpPr>
          <p:nvPr>
            <p:ph type="title"/>
          </p:nvPr>
        </p:nvSpPr>
        <p:spPr>
          <a:xfrm>
            <a:off x="735287" y="457200"/>
            <a:ext cx="10765404" cy="664585"/>
          </a:xfrm>
        </p:spPr>
        <p:txBody>
          <a:bodyPr/>
          <a:lstStyle/>
          <a:p>
            <a:pPr lvl="0"/>
            <a:r>
              <a:rPr lang="en-US"/>
              <a:t>conclusion</a:t>
            </a:r>
            <a:endParaRPr lang="en-GB"/>
          </a:p>
        </p:txBody>
      </p:sp>
      <p:sp>
        <p:nvSpPr>
          <p:cNvPr id="3" name="Text Placeholder 3">
            <a:extLst>
              <a:ext uri="{FF2B5EF4-FFF2-40B4-BE49-F238E27FC236}">
                <a16:creationId xmlns:a16="http://schemas.microsoft.com/office/drawing/2014/main" id="{E46411DE-1782-47DC-A895-99346901C124}"/>
              </a:ext>
            </a:extLst>
          </p:cNvPr>
          <p:cNvSpPr txBox="1">
            <a:spLocks noGrp="1"/>
          </p:cNvSpPr>
          <p:nvPr>
            <p:ph type="body" idx="2"/>
          </p:nvPr>
        </p:nvSpPr>
        <p:spPr>
          <a:xfrm>
            <a:off x="659876" y="1404591"/>
            <a:ext cx="10840824" cy="4464393"/>
          </a:xfrm>
        </p:spPr>
        <p:txBody>
          <a:bodyPr/>
          <a:lstStyle/>
          <a:p>
            <a:pPr marL="285750" lvl="0" indent="-285750">
              <a:buChar char="•"/>
            </a:pPr>
            <a:r>
              <a:rPr lang="en-US"/>
              <a:t>Professional practice is a set of rules or ethics for professionals to adhere to.</a:t>
            </a:r>
          </a:p>
          <a:p>
            <a:pPr marL="285750" lvl="0" indent="-285750">
              <a:buChar char="•"/>
            </a:pPr>
            <a:r>
              <a:rPr lang="en-US"/>
              <a:t>Other professionals have a body that suggests techniques or ethics to practitioners only allowing certain outcomes.</a:t>
            </a:r>
          </a:p>
          <a:p>
            <a:pPr marL="285750" lvl="0" indent="-285750">
              <a:buChar char="•"/>
            </a:pPr>
            <a:r>
              <a:rPr lang="en-US"/>
              <a:t>Advocates are separate without any conflicts of interest to other professional bodies such as representing or working for other agencies or local authority.</a:t>
            </a:r>
          </a:p>
          <a:p>
            <a:pPr marL="285750" lvl="0" indent="-285750">
              <a:buChar char="•"/>
            </a:pPr>
            <a:r>
              <a:rPr lang="en-US"/>
              <a:t>Advocates follow The Advocacy Charter.</a:t>
            </a:r>
          </a:p>
          <a:p>
            <a:pPr marL="285750" lvl="0" indent="-285750">
              <a:buChar char="•"/>
            </a:pPr>
            <a:r>
              <a:rPr lang="en-US"/>
              <a:t>Professional practice is required in advocacy as they represent disadvantaged individuals.</a:t>
            </a:r>
          </a:p>
          <a:p>
            <a:pPr marL="285750" lvl="0" indent="-285750">
              <a:buChar char="•"/>
            </a:pPr>
            <a:r>
              <a:rPr lang="en-US"/>
              <a:t>Allowing individuals to get their views, wishes and needs are met through representation . </a:t>
            </a:r>
          </a:p>
          <a:p>
            <a:pPr marL="285750" lvl="0" indent="-285750">
              <a:buChar char="•"/>
            </a:pPr>
            <a:endParaRPr lang="en-US"/>
          </a:p>
          <a:p>
            <a:pPr marL="285750" lvl="0" indent="-285750">
              <a:buChar char="•"/>
            </a:pPr>
            <a:endParaRPr lang="en-US"/>
          </a:p>
          <a:p>
            <a:pPr lvl="0"/>
            <a:endParaRPr lang="en-US"/>
          </a:p>
          <a:p>
            <a:pPr lvl="0"/>
            <a:r>
              <a:rPr lang="en-US"/>
              <a:t>(Advocacy QPM,2014; Dalrymple, Boylan,2013; Watson, West;2014; Gambrill,2013; Wilks, 2012; Bateman, 2000)</a:t>
            </a:r>
          </a:p>
        </p:txBody>
      </p:sp>
    </p:spTree>
  </p:cSld>
  <p:clrMapOvr>
    <a:masterClrMapping/>
  </p:clrMapOvr>
  <mc:AlternateContent xmlns:mc="http://schemas.openxmlformats.org/markup-compatibility/2006" xmlns:p14="http://schemas.microsoft.com/office/powerpoint/2010/main">
    <mc:Choice Requires="p14">
      <p:transition spd="slow" p14:dur="2000" advTm="108443"/>
    </mc:Choice>
    <mc:Fallback xmlns="">
      <p:transition spd="slow" advTm="108443"/>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name="Slide10">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44CB3EA6-D2D7-4549-BF92-7BCEABAB5566}"/>
              </a:ext>
            </a:extLst>
          </p:cNvPr>
          <p:cNvSpPr txBox="1">
            <a:spLocks noGrp="1"/>
          </p:cNvSpPr>
          <p:nvPr>
            <p:ph type="body" idx="2"/>
          </p:nvPr>
        </p:nvSpPr>
        <p:spPr>
          <a:xfrm>
            <a:off x="179112" y="122547"/>
            <a:ext cx="11585539" cy="6155704"/>
          </a:xfrm>
        </p:spPr>
        <p:txBody>
          <a:bodyPr/>
          <a:lstStyle/>
          <a:p>
            <a:pPr lvl="0"/>
            <a:r>
              <a:rPr lang="en-US" sz="1200" b="1"/>
              <a:t>Reference List</a:t>
            </a:r>
          </a:p>
          <a:p>
            <a:pPr lvl="0"/>
            <a:r>
              <a:rPr lang="en-US" sz="1200"/>
              <a:t>Advocacy QPM. (2014) Code of practice . Available at: https://qualityadvocacy.org.uk/wp-content/uploads/2018/05/Code-of-Practice-1.pdf (Accessed: 13 May 2020).</a:t>
            </a:r>
          </a:p>
          <a:p>
            <a:pPr lvl="0"/>
            <a:r>
              <a:rPr lang="en-US" sz="1200"/>
              <a:t>Barnados (2020). Available at: https://www.barnardos.org.uk/what-we-do/protecting-children/childrens-rights-advocacy (Accessed: 13 May 2020).</a:t>
            </a:r>
          </a:p>
          <a:p>
            <a:pPr lvl="0"/>
            <a:r>
              <a:rPr lang="en-US" sz="1200"/>
              <a:t>Bateman, N. (2000) Advocacy skills for health and social care professionals. London: Jessica Kingsley Publishers.</a:t>
            </a:r>
          </a:p>
          <a:p>
            <a:pPr lvl="0"/>
            <a:r>
              <a:rPr lang="en-US" sz="1200"/>
              <a:t>Boylan, J. and Dalrymple, J. (2009) Understanding advocacy for children and young people. Maidenhead (Berkshire): Open University Press, McGraw-Hill Education.</a:t>
            </a:r>
          </a:p>
          <a:p>
            <a:pPr lvl="0"/>
            <a:r>
              <a:rPr lang="en-US" sz="1200"/>
              <a:t>Dalrymple, J. and Boylan, J. (2013) Effective advocacy in social work. London: Sage Publishers.</a:t>
            </a:r>
          </a:p>
          <a:p>
            <a:pPr lvl="0"/>
            <a:r>
              <a:rPr lang="en-US" sz="1200"/>
              <a:t>Ferguson, I. and Woodward, R. (2009) Radical social work. Bristol: Policy Press.</a:t>
            </a:r>
          </a:p>
          <a:p>
            <a:pPr lvl="0"/>
            <a:r>
              <a:rPr lang="en-US" sz="1200"/>
              <a:t>Gambrill, E. (2013) Social work practice. New York: Oxford University Press.</a:t>
            </a:r>
          </a:p>
          <a:p>
            <a:pPr lvl="0"/>
            <a:r>
              <a:rPr lang="en-US" sz="1200"/>
              <a:t>Krishnamurthy, K. and Ravindr, S. (2014) PROFESSIONAL PRACTICE. New Delhi: PHI learning private limited.</a:t>
            </a:r>
          </a:p>
          <a:p>
            <a:pPr lvl="0"/>
            <a:r>
              <a:rPr lang="en-US" sz="1200"/>
              <a:t>Pattison, S. and Pill, R. (2004) Values in professional practice. Oxford: Radcliffe Medical Press.</a:t>
            </a:r>
          </a:p>
          <a:p>
            <a:pPr lvl="0"/>
            <a:r>
              <a:rPr lang="en-US" sz="1200"/>
              <a:t>Social Care Institute of excellence (2010). Available at: https://www.scie.org.uk/mca/imca/do (Accessed: 13 May 2020).</a:t>
            </a:r>
          </a:p>
          <a:p>
            <a:pPr lvl="0"/>
            <a:r>
              <a:rPr lang="en-US" sz="1200"/>
              <a:t>Social Care Institute of excellence(2014). Available at: https://www.scie.org.uk/care-act-2014/advocacy-services/commissioning-independent-advocacy/duties/independent-advocacy-care-act.asp (Accessed: 13 May 2020).</a:t>
            </a:r>
          </a:p>
          <a:p>
            <a:pPr lvl="0"/>
            <a:r>
              <a:rPr lang="en-US" sz="1200"/>
              <a:t>Social Services and Well-being (Wales) Act 2014 Part 10 Code of Practice (Advocacy) (2014). Welsh Government. Available at: https://gov.wales/sites/default/files/publications/2019-12/social-services-and--well-being-wales-act-2014-part-10-code-of-practice-advocacy.pdf (Accessed: 13 May 2020).</a:t>
            </a:r>
          </a:p>
          <a:p>
            <a:pPr lvl="0"/>
            <a:r>
              <a:rPr lang="en-US" sz="1200"/>
              <a:t>Watson, D. and West, J. (2014) Social Work Process and Practice. Basingstoke: Palgrave Macmillan.</a:t>
            </a:r>
          </a:p>
          <a:p>
            <a:pPr lvl="0"/>
            <a:r>
              <a:rPr lang="en-US" sz="1200"/>
              <a:t>Wilks, T. (2012) Advocacy and social work practice. Maidenhead: Open University Press McGraw-Hill Education.</a:t>
            </a:r>
          </a:p>
          <a:p>
            <a:pPr lvl="0"/>
            <a:endParaRPr lang="en-US"/>
          </a:p>
        </p:txBody>
      </p:sp>
    </p:spTree>
  </p:cSld>
  <p:clrMapOvr>
    <a:masterClrMapping/>
  </p:clrMapOvr>
</p:sld>
</file>

<file path=ppt/theme/theme1.xml><?xml version="1.0" encoding="utf-8"?>
<a:theme xmlns:a="http://schemas.openxmlformats.org/drawingml/2006/main" name="GradientRiseVTI">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4537</TotalTime>
  <Words>1303</Words>
  <Application>Microsoft Office PowerPoint</Application>
  <PresentationFormat>Widescreen</PresentationFormat>
  <Paragraphs>133</Paragraphs>
  <Slides>12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Arial</vt:lpstr>
      <vt:lpstr>Avenir Next LT Pro</vt:lpstr>
      <vt:lpstr>Avenir Next LT Pro Light</vt:lpstr>
      <vt:lpstr>Calibri</vt:lpstr>
      <vt:lpstr>GradientRiseVTI</vt:lpstr>
      <vt:lpstr>Skills required to ensure professional practice within advocacy</vt:lpstr>
      <vt:lpstr>What is professional practice? </vt:lpstr>
      <vt:lpstr>Why is professional practice required in advocacy?</vt:lpstr>
      <vt:lpstr>What professional body do advocates follow?</vt:lpstr>
      <vt:lpstr>Independence</vt:lpstr>
      <vt:lpstr>Person centered approach</vt:lpstr>
      <vt:lpstr> Legal knowledge</vt:lpstr>
      <vt:lpstr>Persuasive/negotiation  Skills</vt:lpstr>
      <vt:lpstr>Safeguarding</vt:lpstr>
      <vt:lpstr>Other skills </vt:lpstr>
      <vt:lpstr>conclusion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Skills required to ensure professional practice within advocacy</dc:title>
  <dc:creator>Lucy Grimshaw (1803056)</dc:creator>
  <cp:lastModifiedBy>Lucy Grimshaw (1803056)</cp:lastModifiedBy>
  <cp:revision>61</cp:revision>
  <dcterms:created xsi:type="dcterms:W3CDTF">2020-04-28T07:30:52Z</dcterms:created>
  <dcterms:modified xsi:type="dcterms:W3CDTF">2020-05-15T19:04:28Z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0x01010087CBB502496A1146A491A9F165EDE067</vt:lpwstr>
  </property>
</Properties>
</file>