
<file path=[Content_Types].xml><?xml version="1.0" encoding="utf-8"?>
<Types xmlns="http://schemas.openxmlformats.org/package/2006/content-types">
  <Default Extension="jfif" ContentType="image/jpeg"/>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0"/>
  </p:notesMasterIdLst>
  <p:sldIdLst>
    <p:sldId id="257" r:id="rId2"/>
    <p:sldId id="259" r:id="rId3"/>
    <p:sldId id="260" r:id="rId4"/>
    <p:sldId id="261" r:id="rId5"/>
    <p:sldId id="263" r:id="rId6"/>
    <p:sldId id="264" r:id="rId7"/>
    <p:sldId id="265" r:id="rId8"/>
    <p:sldId id="316" r:id="rId9"/>
    <p:sldId id="267" r:id="rId10"/>
    <p:sldId id="317" r:id="rId11"/>
    <p:sldId id="320" r:id="rId12"/>
    <p:sldId id="319" r:id="rId13"/>
    <p:sldId id="332" r:id="rId14"/>
    <p:sldId id="321" r:id="rId15"/>
    <p:sldId id="322" r:id="rId16"/>
    <p:sldId id="323" r:id="rId17"/>
    <p:sldId id="326" r:id="rId18"/>
    <p:sldId id="324" r:id="rId19"/>
    <p:sldId id="329" r:id="rId20"/>
    <p:sldId id="333" r:id="rId21"/>
    <p:sldId id="330" r:id="rId22"/>
    <p:sldId id="327" r:id="rId23"/>
    <p:sldId id="331" r:id="rId24"/>
    <p:sldId id="334" r:id="rId25"/>
    <p:sldId id="372" r:id="rId26"/>
    <p:sldId id="335" r:id="rId27"/>
    <p:sldId id="318" r:id="rId28"/>
    <p:sldId id="325" r:id="rId2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85"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6B02FCE-4317-4266-B0F5-8CE5019560EB}" v="140" dt="2026-10-20T16:57:46.44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showGuides="1">
      <p:cViewPr>
        <p:scale>
          <a:sx n="84" d="100"/>
          <a:sy n="84" d="100"/>
        </p:scale>
        <p:origin x="540" y="258"/>
      </p:cViewPr>
      <p:guideLst>
        <p:guide orient="horz" pos="2160"/>
        <p:guide pos="3885"/>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 Id="rId35" Type="http://schemas.microsoft.com/office/2016/11/relationships/changesInfo" Target="changesInfos/changesInfo1.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imona Ferraraccio" userId="c9694aeb-2f50-401b-8abf-67f8a7106701" providerId="ADAL" clId="{728671C3-614E-440E-8F04-5DA1EFA065FD}"/>
    <pc:docChg chg="undo custSel addSld delSld modSld sldOrd">
      <pc:chgData name="Simona Ferraraccio" userId="c9694aeb-2f50-401b-8abf-67f8a7106701" providerId="ADAL" clId="{728671C3-614E-440E-8F04-5DA1EFA065FD}" dt="2026-10-20T16:58:45.331" v="5491" actId="14100"/>
      <pc:docMkLst>
        <pc:docMk/>
      </pc:docMkLst>
      <pc:sldChg chg="modSp add mod">
        <pc:chgData name="Simona Ferraraccio" userId="c9694aeb-2f50-401b-8abf-67f8a7106701" providerId="ADAL" clId="{728671C3-614E-440E-8F04-5DA1EFA065FD}" dt="2026-10-16T08:13:58.513" v="6" actId="20577"/>
        <pc:sldMkLst>
          <pc:docMk/>
          <pc:sldMk cId="34967848" sldId="257"/>
        </pc:sldMkLst>
        <pc:spChg chg="mod">
          <ac:chgData name="Simona Ferraraccio" userId="c9694aeb-2f50-401b-8abf-67f8a7106701" providerId="ADAL" clId="{728671C3-614E-440E-8F04-5DA1EFA065FD}" dt="2026-10-16T08:13:58.513" v="6" actId="20577"/>
          <ac:spMkLst>
            <pc:docMk/>
            <pc:sldMk cId="34967848" sldId="257"/>
            <ac:spMk id="4" creationId="{83DEE942-5528-201F-48B7-DADB8E9F7ED7}"/>
          </ac:spMkLst>
        </pc:spChg>
      </pc:sldChg>
      <pc:sldChg chg="modSp add mod">
        <pc:chgData name="Simona Ferraraccio" userId="c9694aeb-2f50-401b-8abf-67f8a7106701" providerId="ADAL" clId="{728671C3-614E-440E-8F04-5DA1EFA065FD}" dt="2026-10-20T16:46:55.444" v="5423" actId="2710"/>
        <pc:sldMkLst>
          <pc:docMk/>
          <pc:sldMk cId="1330036913" sldId="259"/>
        </pc:sldMkLst>
        <pc:spChg chg="mod">
          <ac:chgData name="Simona Ferraraccio" userId="c9694aeb-2f50-401b-8abf-67f8a7106701" providerId="ADAL" clId="{728671C3-614E-440E-8F04-5DA1EFA065FD}" dt="2026-10-20T16:46:55.444" v="5423" actId="2710"/>
          <ac:spMkLst>
            <pc:docMk/>
            <pc:sldMk cId="1330036913" sldId="259"/>
            <ac:spMk id="3" creationId="{9B7AC983-E2FE-D8E7-6AC8-A0360E729246}"/>
          </ac:spMkLst>
        </pc:spChg>
      </pc:sldChg>
      <pc:sldChg chg="addSp delSp modSp new mod setBg">
        <pc:chgData name="Simona Ferraraccio" userId="c9694aeb-2f50-401b-8abf-67f8a7106701" providerId="ADAL" clId="{728671C3-614E-440E-8F04-5DA1EFA065FD}" dt="2026-10-16T13:30:22.808" v="527" actId="1076"/>
        <pc:sldMkLst>
          <pc:docMk/>
          <pc:sldMk cId="2961861132" sldId="260"/>
        </pc:sldMkLst>
        <pc:spChg chg="mod">
          <ac:chgData name="Simona Ferraraccio" userId="c9694aeb-2f50-401b-8abf-67f8a7106701" providerId="ADAL" clId="{728671C3-614E-440E-8F04-5DA1EFA065FD}" dt="2026-10-16T13:30:13.795" v="524" actId="404"/>
          <ac:spMkLst>
            <pc:docMk/>
            <pc:sldMk cId="2961861132" sldId="260"/>
            <ac:spMk id="2" creationId="{3244A73E-9BCB-0BCB-A601-2629F0CD2000}"/>
          </ac:spMkLst>
        </pc:spChg>
        <pc:spChg chg="mod">
          <ac:chgData name="Simona Ferraraccio" userId="c9694aeb-2f50-401b-8abf-67f8a7106701" providerId="ADAL" clId="{728671C3-614E-440E-8F04-5DA1EFA065FD}" dt="2026-10-16T13:29:17.847" v="514" actId="26606"/>
          <ac:spMkLst>
            <pc:docMk/>
            <pc:sldMk cId="2961861132" sldId="260"/>
            <ac:spMk id="4" creationId="{70C912CB-3337-D1E2-2889-5685637412A2}"/>
          </ac:spMkLst>
        </pc:spChg>
        <pc:spChg chg="mod">
          <ac:chgData name="Simona Ferraraccio" userId="c9694aeb-2f50-401b-8abf-67f8a7106701" providerId="ADAL" clId="{728671C3-614E-440E-8F04-5DA1EFA065FD}" dt="2026-10-16T13:29:17.847" v="514" actId="26606"/>
          <ac:spMkLst>
            <pc:docMk/>
            <pc:sldMk cId="2961861132" sldId="260"/>
            <ac:spMk id="5" creationId="{C080E568-9FF2-AB83-54A5-60E154E9DB5C}"/>
          </ac:spMkLst>
        </pc:spChg>
        <pc:spChg chg="mod">
          <ac:chgData name="Simona Ferraraccio" userId="c9694aeb-2f50-401b-8abf-67f8a7106701" providerId="ADAL" clId="{728671C3-614E-440E-8F04-5DA1EFA065FD}" dt="2026-10-16T13:29:17.847" v="514" actId="26606"/>
          <ac:spMkLst>
            <pc:docMk/>
            <pc:sldMk cId="2961861132" sldId="260"/>
            <ac:spMk id="6" creationId="{7AFB1CC4-C7AC-B348-2A4C-C832ACEB0FD6}"/>
          </ac:spMkLst>
        </pc:spChg>
        <pc:picChg chg="add mod ord modCrop">
          <ac:chgData name="Simona Ferraraccio" userId="c9694aeb-2f50-401b-8abf-67f8a7106701" providerId="ADAL" clId="{728671C3-614E-440E-8F04-5DA1EFA065FD}" dt="2026-10-16T13:30:22.808" v="527" actId="1076"/>
          <ac:picMkLst>
            <pc:docMk/>
            <pc:sldMk cId="2961861132" sldId="260"/>
            <ac:picMk id="8" creationId="{3357E005-C4AC-11CB-EAEA-C2C6A61BBCA7}"/>
          </ac:picMkLst>
        </pc:picChg>
      </pc:sldChg>
      <pc:sldChg chg="addSp delSp modSp new mod">
        <pc:chgData name="Simona Ferraraccio" userId="c9694aeb-2f50-401b-8abf-67f8a7106701" providerId="ADAL" clId="{728671C3-614E-440E-8F04-5DA1EFA065FD}" dt="2026-10-19T15:56:29.536" v="1158" actId="14100"/>
        <pc:sldMkLst>
          <pc:docMk/>
          <pc:sldMk cId="201078618" sldId="261"/>
        </pc:sldMkLst>
        <pc:spChg chg="add mod">
          <ac:chgData name="Simona Ferraraccio" userId="c9694aeb-2f50-401b-8abf-67f8a7106701" providerId="ADAL" clId="{728671C3-614E-440E-8F04-5DA1EFA065FD}" dt="2026-10-19T15:56:29.536" v="1158" actId="14100"/>
          <ac:spMkLst>
            <pc:docMk/>
            <pc:sldMk cId="201078618" sldId="261"/>
            <ac:spMk id="3" creationId="{55346391-D9B2-4B0C-ECC4-F98ECA2369E7}"/>
          </ac:spMkLst>
        </pc:spChg>
        <pc:spChg chg="mod">
          <ac:chgData name="Simona Ferraraccio" userId="c9694aeb-2f50-401b-8abf-67f8a7106701" providerId="ADAL" clId="{728671C3-614E-440E-8F04-5DA1EFA065FD}" dt="2026-10-16T14:27:20.920" v="564" actId="1036"/>
          <ac:spMkLst>
            <pc:docMk/>
            <pc:sldMk cId="201078618" sldId="261"/>
            <ac:spMk id="4" creationId="{5661563F-9CC5-CD5C-7227-A71E49F25975}"/>
          </ac:spMkLst>
        </pc:spChg>
        <pc:spChg chg="mod">
          <ac:chgData name="Simona Ferraraccio" userId="c9694aeb-2f50-401b-8abf-67f8a7106701" providerId="ADAL" clId="{728671C3-614E-440E-8F04-5DA1EFA065FD}" dt="2026-10-19T15:49:28.474" v="888" actId="120"/>
          <ac:spMkLst>
            <pc:docMk/>
            <pc:sldMk cId="201078618" sldId="261"/>
            <ac:spMk id="5" creationId="{9D1421B6-01D9-4860-389C-F0FCBDB363E3}"/>
          </ac:spMkLst>
        </pc:spChg>
        <pc:spChg chg="mod">
          <ac:chgData name="Simona Ferraraccio" userId="c9694aeb-2f50-401b-8abf-67f8a7106701" providerId="ADAL" clId="{728671C3-614E-440E-8F04-5DA1EFA065FD}" dt="2026-10-16T14:27:20.920" v="564" actId="1036"/>
          <ac:spMkLst>
            <pc:docMk/>
            <pc:sldMk cId="201078618" sldId="261"/>
            <ac:spMk id="6" creationId="{C30A9631-F5D1-E809-C803-B962699B871B}"/>
          </ac:spMkLst>
        </pc:spChg>
        <pc:spChg chg="add del mod">
          <ac:chgData name="Simona Ferraraccio" userId="c9694aeb-2f50-401b-8abf-67f8a7106701" providerId="ADAL" clId="{728671C3-614E-440E-8F04-5DA1EFA065FD}" dt="2026-10-19T15:48:05.631" v="877"/>
          <ac:spMkLst>
            <pc:docMk/>
            <pc:sldMk cId="201078618" sldId="261"/>
            <ac:spMk id="9" creationId="{CAA27F93-6ABA-454A-3847-AF0C2DB382F0}"/>
          </ac:spMkLst>
        </pc:spChg>
        <pc:spChg chg="add mod ord">
          <ac:chgData name="Simona Ferraraccio" userId="c9694aeb-2f50-401b-8abf-67f8a7106701" providerId="ADAL" clId="{728671C3-614E-440E-8F04-5DA1EFA065FD}" dt="2026-10-19T15:56:29.536" v="1158" actId="14100"/>
          <ac:spMkLst>
            <pc:docMk/>
            <pc:sldMk cId="201078618" sldId="261"/>
            <ac:spMk id="11" creationId="{FB1DF236-1F50-63A2-C337-401670AE4F71}"/>
          </ac:spMkLst>
        </pc:spChg>
        <pc:spChg chg="add mod">
          <ac:chgData name="Simona Ferraraccio" userId="c9694aeb-2f50-401b-8abf-67f8a7106701" providerId="ADAL" clId="{728671C3-614E-440E-8F04-5DA1EFA065FD}" dt="2026-10-19T15:56:29.536" v="1158" actId="14100"/>
          <ac:spMkLst>
            <pc:docMk/>
            <pc:sldMk cId="201078618" sldId="261"/>
            <ac:spMk id="12" creationId="{1714D6A6-8FE1-0FB2-CE51-A70A6B0D32E5}"/>
          </ac:spMkLst>
        </pc:spChg>
        <pc:spChg chg="add mod">
          <ac:chgData name="Simona Ferraraccio" userId="c9694aeb-2f50-401b-8abf-67f8a7106701" providerId="ADAL" clId="{728671C3-614E-440E-8F04-5DA1EFA065FD}" dt="2026-10-19T15:56:29.536" v="1158" actId="14100"/>
          <ac:spMkLst>
            <pc:docMk/>
            <pc:sldMk cId="201078618" sldId="261"/>
            <ac:spMk id="14" creationId="{39F09A1C-2BB3-256A-B0CA-604211A40411}"/>
          </ac:spMkLst>
        </pc:spChg>
        <pc:spChg chg="add mod ord">
          <ac:chgData name="Simona Ferraraccio" userId="c9694aeb-2f50-401b-8abf-67f8a7106701" providerId="ADAL" clId="{728671C3-614E-440E-8F04-5DA1EFA065FD}" dt="2026-10-19T15:56:29.536" v="1158" actId="14100"/>
          <ac:spMkLst>
            <pc:docMk/>
            <pc:sldMk cId="201078618" sldId="261"/>
            <ac:spMk id="15" creationId="{BA4ABD4D-5AB6-D5FF-CC1D-8F9F49EA0BE4}"/>
          </ac:spMkLst>
        </pc:spChg>
        <pc:spChg chg="add mod">
          <ac:chgData name="Simona Ferraraccio" userId="c9694aeb-2f50-401b-8abf-67f8a7106701" providerId="ADAL" clId="{728671C3-614E-440E-8F04-5DA1EFA065FD}" dt="2026-10-19T15:56:29.536" v="1158" actId="14100"/>
          <ac:spMkLst>
            <pc:docMk/>
            <pc:sldMk cId="201078618" sldId="261"/>
            <ac:spMk id="17" creationId="{3BACD92D-833D-9D4D-E4E4-93A1BAA77F66}"/>
          </ac:spMkLst>
        </pc:spChg>
        <pc:picChg chg="add mod ord">
          <ac:chgData name="Simona Ferraraccio" userId="c9694aeb-2f50-401b-8abf-67f8a7106701" providerId="ADAL" clId="{728671C3-614E-440E-8F04-5DA1EFA065FD}" dt="2026-10-19T15:56:23.320" v="1157" actId="1038"/>
          <ac:picMkLst>
            <pc:docMk/>
            <pc:sldMk cId="201078618" sldId="261"/>
            <ac:picMk id="8" creationId="{CD6556EE-51BB-554A-0D71-29149A81B52B}"/>
          </ac:picMkLst>
        </pc:picChg>
      </pc:sldChg>
      <pc:sldChg chg="addSp delSp modSp new del mod">
        <pc:chgData name="Simona Ferraraccio" userId="c9694aeb-2f50-401b-8abf-67f8a7106701" providerId="ADAL" clId="{728671C3-614E-440E-8F04-5DA1EFA065FD}" dt="2026-10-19T17:04:17.607" v="2768" actId="47"/>
        <pc:sldMkLst>
          <pc:docMk/>
          <pc:sldMk cId="35424070" sldId="262"/>
        </pc:sldMkLst>
        <pc:spChg chg="mod">
          <ac:chgData name="Simona Ferraraccio" userId="c9694aeb-2f50-401b-8abf-67f8a7106701" providerId="ADAL" clId="{728671C3-614E-440E-8F04-5DA1EFA065FD}" dt="2026-10-19T16:10:08.418" v="1179" actId="20577"/>
          <ac:spMkLst>
            <pc:docMk/>
            <pc:sldMk cId="35424070" sldId="262"/>
            <ac:spMk id="2" creationId="{70E96CE5-B3FA-6DA4-1EA1-C110FFC9181B}"/>
          </ac:spMkLst>
        </pc:spChg>
        <pc:spChg chg="del">
          <ac:chgData name="Simona Ferraraccio" userId="c9694aeb-2f50-401b-8abf-67f8a7106701" providerId="ADAL" clId="{728671C3-614E-440E-8F04-5DA1EFA065FD}" dt="2026-10-19T16:09:28.737" v="1160" actId="478"/>
          <ac:spMkLst>
            <pc:docMk/>
            <pc:sldMk cId="35424070" sldId="262"/>
            <ac:spMk id="3" creationId="{DDE67303-6AD6-76DB-310A-A5503264AF31}"/>
          </ac:spMkLst>
        </pc:spChg>
        <pc:spChg chg="mod">
          <ac:chgData name="Simona Ferraraccio" userId="c9694aeb-2f50-401b-8abf-67f8a7106701" providerId="ADAL" clId="{728671C3-614E-440E-8F04-5DA1EFA065FD}" dt="2026-10-19T15:46:16.297" v="863" actId="14100"/>
          <ac:spMkLst>
            <pc:docMk/>
            <pc:sldMk cId="35424070" sldId="262"/>
            <ac:spMk id="4" creationId="{78AE5553-DDBA-BFE5-F5C1-89540E628EC6}"/>
          </ac:spMkLst>
        </pc:spChg>
        <pc:spChg chg="add mod">
          <ac:chgData name="Simona Ferraraccio" userId="c9694aeb-2f50-401b-8abf-67f8a7106701" providerId="ADAL" clId="{728671C3-614E-440E-8F04-5DA1EFA065FD}" dt="2026-10-19T16:18:02.555" v="2211" actId="1076"/>
          <ac:spMkLst>
            <pc:docMk/>
            <pc:sldMk cId="35424070" sldId="262"/>
            <ac:spMk id="7" creationId="{DF8DEC7C-EEFD-79E4-4C35-F74D59251302}"/>
          </ac:spMkLst>
        </pc:spChg>
        <pc:spChg chg="add mod">
          <ac:chgData name="Simona Ferraraccio" userId="c9694aeb-2f50-401b-8abf-67f8a7106701" providerId="ADAL" clId="{728671C3-614E-440E-8F04-5DA1EFA065FD}" dt="2026-10-19T16:17:53.479" v="2210" actId="1076"/>
          <ac:spMkLst>
            <pc:docMk/>
            <pc:sldMk cId="35424070" sldId="262"/>
            <ac:spMk id="9" creationId="{26C29DFB-7B93-FD6D-259A-18D1888B6205}"/>
          </ac:spMkLst>
        </pc:spChg>
        <pc:spChg chg="add mod">
          <ac:chgData name="Simona Ferraraccio" userId="c9694aeb-2f50-401b-8abf-67f8a7106701" providerId="ADAL" clId="{728671C3-614E-440E-8F04-5DA1EFA065FD}" dt="2026-10-19T16:18:02.555" v="2211" actId="1076"/>
          <ac:spMkLst>
            <pc:docMk/>
            <pc:sldMk cId="35424070" sldId="262"/>
            <ac:spMk id="10" creationId="{C2F7F36C-5F71-9115-22B7-7A593B3814CD}"/>
          </ac:spMkLst>
        </pc:spChg>
        <pc:spChg chg="add mod">
          <ac:chgData name="Simona Ferraraccio" userId="c9694aeb-2f50-401b-8abf-67f8a7106701" providerId="ADAL" clId="{728671C3-614E-440E-8F04-5DA1EFA065FD}" dt="2026-10-19T16:17:53.479" v="2210" actId="1076"/>
          <ac:spMkLst>
            <pc:docMk/>
            <pc:sldMk cId="35424070" sldId="262"/>
            <ac:spMk id="12" creationId="{E4934FC9-9E7C-CA58-5148-D2F81C4C4137}"/>
          </ac:spMkLst>
        </pc:spChg>
        <pc:spChg chg="add mod">
          <ac:chgData name="Simona Ferraraccio" userId="c9694aeb-2f50-401b-8abf-67f8a7106701" providerId="ADAL" clId="{728671C3-614E-440E-8F04-5DA1EFA065FD}" dt="2026-10-19T16:17:47.762" v="2209" actId="1076"/>
          <ac:spMkLst>
            <pc:docMk/>
            <pc:sldMk cId="35424070" sldId="262"/>
            <ac:spMk id="14" creationId="{F73EE36D-34B0-2A03-EC73-570E91CACC06}"/>
          </ac:spMkLst>
        </pc:spChg>
        <pc:spChg chg="add mod">
          <ac:chgData name="Simona Ferraraccio" userId="c9694aeb-2f50-401b-8abf-67f8a7106701" providerId="ADAL" clId="{728671C3-614E-440E-8F04-5DA1EFA065FD}" dt="2026-10-19T16:17:47.762" v="2209" actId="1076"/>
          <ac:spMkLst>
            <pc:docMk/>
            <pc:sldMk cId="35424070" sldId="262"/>
            <ac:spMk id="16" creationId="{62ED58B5-C31C-CDE8-8F9B-345B21CB6175}"/>
          </ac:spMkLst>
        </pc:spChg>
      </pc:sldChg>
      <pc:sldChg chg="addSp delSp modSp new mod">
        <pc:chgData name="Simona Ferraraccio" userId="c9694aeb-2f50-401b-8abf-67f8a7106701" providerId="ADAL" clId="{728671C3-614E-440E-8F04-5DA1EFA065FD}" dt="2026-10-19T17:38:21.285" v="2795" actId="170"/>
        <pc:sldMkLst>
          <pc:docMk/>
          <pc:sldMk cId="873775825" sldId="263"/>
        </pc:sldMkLst>
        <pc:spChg chg="mod">
          <ac:chgData name="Simona Ferraraccio" userId="c9694aeb-2f50-401b-8abf-67f8a7106701" providerId="ADAL" clId="{728671C3-614E-440E-8F04-5DA1EFA065FD}" dt="2026-10-19T16:22:49.346" v="2486" actId="1076"/>
          <ac:spMkLst>
            <pc:docMk/>
            <pc:sldMk cId="873775825" sldId="263"/>
            <ac:spMk id="2" creationId="{A59881FA-C829-9B5D-5AEB-DA22C7672C84}"/>
          </ac:spMkLst>
        </pc:spChg>
        <pc:spChg chg="del">
          <ac:chgData name="Simona Ferraraccio" userId="c9694aeb-2f50-401b-8abf-67f8a7106701" providerId="ADAL" clId="{728671C3-614E-440E-8F04-5DA1EFA065FD}" dt="2026-10-19T16:18:38.930" v="2229" actId="478"/>
          <ac:spMkLst>
            <pc:docMk/>
            <pc:sldMk cId="873775825" sldId="263"/>
            <ac:spMk id="3" creationId="{6D14952F-0D7F-B0D0-AE3D-2178B91EE97D}"/>
          </ac:spMkLst>
        </pc:spChg>
        <pc:spChg chg="mod">
          <ac:chgData name="Simona Ferraraccio" userId="c9694aeb-2f50-401b-8abf-67f8a7106701" providerId="ADAL" clId="{728671C3-614E-440E-8F04-5DA1EFA065FD}" dt="2026-10-19T16:18:20.241" v="2213" actId="14100"/>
          <ac:spMkLst>
            <pc:docMk/>
            <pc:sldMk cId="873775825" sldId="263"/>
            <ac:spMk id="4" creationId="{E99EA4B7-105E-5F59-4283-071EBFEAD817}"/>
          </ac:spMkLst>
        </pc:spChg>
        <pc:spChg chg="mod">
          <ac:chgData name="Simona Ferraraccio" userId="c9694aeb-2f50-401b-8abf-67f8a7106701" providerId="ADAL" clId="{728671C3-614E-440E-8F04-5DA1EFA065FD}" dt="2026-10-19T16:23:00.121" v="2489" actId="255"/>
          <ac:spMkLst>
            <pc:docMk/>
            <pc:sldMk cId="873775825" sldId="263"/>
            <ac:spMk id="9" creationId="{E2DF00A7-7A61-B10E-91F5-1FFBF1AA00EC}"/>
          </ac:spMkLst>
        </pc:spChg>
        <pc:spChg chg="mod">
          <ac:chgData name="Simona Ferraraccio" userId="c9694aeb-2f50-401b-8abf-67f8a7106701" providerId="ADAL" clId="{728671C3-614E-440E-8F04-5DA1EFA065FD}" dt="2026-10-19T16:23:00.121" v="2489" actId="255"/>
          <ac:spMkLst>
            <pc:docMk/>
            <pc:sldMk cId="873775825" sldId="263"/>
            <ac:spMk id="10" creationId="{ADC33BCF-F7C3-B0A3-1CA4-CFABEC939C3F}"/>
          </ac:spMkLst>
        </pc:spChg>
        <pc:spChg chg="mod">
          <ac:chgData name="Simona Ferraraccio" userId="c9694aeb-2f50-401b-8abf-67f8a7106701" providerId="ADAL" clId="{728671C3-614E-440E-8F04-5DA1EFA065FD}" dt="2026-10-19T16:22:19.024" v="2480" actId="13822"/>
          <ac:spMkLst>
            <pc:docMk/>
            <pc:sldMk cId="873775825" sldId="263"/>
            <ac:spMk id="11" creationId="{250512F1-E283-9B6A-7B7A-CDEA9180755E}"/>
          </ac:spMkLst>
        </pc:spChg>
        <pc:spChg chg="mod">
          <ac:chgData name="Simona Ferraraccio" userId="c9694aeb-2f50-401b-8abf-67f8a7106701" providerId="ADAL" clId="{728671C3-614E-440E-8F04-5DA1EFA065FD}" dt="2026-10-19T16:23:00.121" v="2489" actId="255"/>
          <ac:spMkLst>
            <pc:docMk/>
            <pc:sldMk cId="873775825" sldId="263"/>
            <ac:spMk id="12" creationId="{CF0704F3-BB54-9BBA-C3A6-3319E1828DA2}"/>
          </ac:spMkLst>
        </pc:spChg>
        <pc:spChg chg="mod">
          <ac:chgData name="Simona Ferraraccio" userId="c9694aeb-2f50-401b-8abf-67f8a7106701" providerId="ADAL" clId="{728671C3-614E-440E-8F04-5DA1EFA065FD}" dt="2026-10-19T16:23:00.121" v="2489" actId="255"/>
          <ac:spMkLst>
            <pc:docMk/>
            <pc:sldMk cId="873775825" sldId="263"/>
            <ac:spMk id="13" creationId="{56810472-DBF8-F6CF-6C05-2A141C5FA3F0}"/>
          </ac:spMkLst>
        </pc:spChg>
        <pc:spChg chg="mod">
          <ac:chgData name="Simona Ferraraccio" userId="c9694aeb-2f50-401b-8abf-67f8a7106701" providerId="ADAL" clId="{728671C3-614E-440E-8F04-5DA1EFA065FD}" dt="2026-10-19T16:23:00.121" v="2489" actId="255"/>
          <ac:spMkLst>
            <pc:docMk/>
            <pc:sldMk cId="873775825" sldId="263"/>
            <ac:spMk id="14" creationId="{97185141-DAA8-1188-3A5C-1567EE9E4FB3}"/>
          </ac:spMkLst>
        </pc:spChg>
        <pc:spChg chg="mod">
          <ac:chgData name="Simona Ferraraccio" userId="c9694aeb-2f50-401b-8abf-67f8a7106701" providerId="ADAL" clId="{728671C3-614E-440E-8F04-5DA1EFA065FD}" dt="2026-10-19T16:23:00.121" v="2489" actId="255"/>
          <ac:spMkLst>
            <pc:docMk/>
            <pc:sldMk cId="873775825" sldId="263"/>
            <ac:spMk id="15" creationId="{2ADA0EE1-72BF-9019-B00F-AE0F2DF53D63}"/>
          </ac:spMkLst>
        </pc:spChg>
        <pc:spChg chg="mod">
          <ac:chgData name="Simona Ferraraccio" userId="c9694aeb-2f50-401b-8abf-67f8a7106701" providerId="ADAL" clId="{728671C3-614E-440E-8F04-5DA1EFA065FD}" dt="2026-10-19T16:23:00.121" v="2489" actId="255"/>
          <ac:spMkLst>
            <pc:docMk/>
            <pc:sldMk cId="873775825" sldId="263"/>
            <ac:spMk id="16" creationId="{23996149-E5B5-5771-FFB1-230A4AE78A9F}"/>
          </ac:spMkLst>
        </pc:spChg>
        <pc:spChg chg="mod">
          <ac:chgData name="Simona Ferraraccio" userId="c9694aeb-2f50-401b-8abf-67f8a7106701" providerId="ADAL" clId="{728671C3-614E-440E-8F04-5DA1EFA065FD}" dt="2026-10-19T16:23:00.121" v="2489" actId="255"/>
          <ac:spMkLst>
            <pc:docMk/>
            <pc:sldMk cId="873775825" sldId="263"/>
            <ac:spMk id="17" creationId="{EA9D725C-C26D-9F38-340E-E88D464B26ED}"/>
          </ac:spMkLst>
        </pc:spChg>
        <pc:spChg chg="add mod">
          <ac:chgData name="Simona Ferraraccio" userId="c9694aeb-2f50-401b-8abf-67f8a7106701" providerId="ADAL" clId="{728671C3-614E-440E-8F04-5DA1EFA065FD}" dt="2026-10-19T16:23:00.121" v="2489" actId="255"/>
          <ac:spMkLst>
            <pc:docMk/>
            <pc:sldMk cId="873775825" sldId="263"/>
            <ac:spMk id="19" creationId="{CBA20514-807E-25C5-9247-527D72E98260}"/>
          </ac:spMkLst>
        </pc:spChg>
        <pc:spChg chg="add mod">
          <ac:chgData name="Simona Ferraraccio" userId="c9694aeb-2f50-401b-8abf-67f8a7106701" providerId="ADAL" clId="{728671C3-614E-440E-8F04-5DA1EFA065FD}" dt="2026-10-19T16:23:00.121" v="2489" actId="255"/>
          <ac:spMkLst>
            <pc:docMk/>
            <pc:sldMk cId="873775825" sldId="263"/>
            <ac:spMk id="21" creationId="{9A97FB5B-27F7-8360-7B12-1F2D0C7E96A5}"/>
          </ac:spMkLst>
        </pc:spChg>
        <pc:spChg chg="add del mod">
          <ac:chgData name="Simona Ferraraccio" userId="c9694aeb-2f50-401b-8abf-67f8a7106701" providerId="ADAL" clId="{728671C3-614E-440E-8F04-5DA1EFA065FD}" dt="2026-10-19T17:38:08.251" v="2793" actId="478"/>
          <ac:spMkLst>
            <pc:docMk/>
            <pc:sldMk cId="873775825" sldId="263"/>
            <ac:spMk id="26" creationId="{8A7532CF-E58F-97AE-C2F5-B5D1F657A1F7}"/>
          </ac:spMkLst>
        </pc:spChg>
        <pc:grpChg chg="mod">
          <ac:chgData name="Simona Ferraraccio" userId="c9694aeb-2f50-401b-8abf-67f8a7106701" providerId="ADAL" clId="{728671C3-614E-440E-8F04-5DA1EFA065FD}" dt="2026-10-19T16:21:55.836" v="2475" actId="164"/>
          <ac:grpSpMkLst>
            <pc:docMk/>
            <pc:sldMk cId="873775825" sldId="263"/>
            <ac:grpSpMk id="8" creationId="{A2B49AB8-524C-49C2-FF52-64DF4A0C97A0}"/>
          </ac:grpSpMkLst>
        </pc:grpChg>
        <pc:grpChg chg="add mod ord">
          <ac:chgData name="Simona Ferraraccio" userId="c9694aeb-2f50-401b-8abf-67f8a7106701" providerId="ADAL" clId="{728671C3-614E-440E-8F04-5DA1EFA065FD}" dt="2026-10-19T17:38:21.285" v="2795" actId="170"/>
          <ac:grpSpMkLst>
            <pc:docMk/>
            <pc:sldMk cId="873775825" sldId="263"/>
            <ac:grpSpMk id="22" creationId="{145B6159-3D36-945C-B7B7-197010E834C9}"/>
          </ac:grpSpMkLst>
        </pc:grpChg>
        <pc:graphicFrameChg chg="add del mod modGraphic">
          <ac:chgData name="Simona Ferraraccio" userId="c9694aeb-2f50-401b-8abf-67f8a7106701" providerId="ADAL" clId="{728671C3-614E-440E-8F04-5DA1EFA065FD}" dt="2026-10-19T16:20:13.771" v="2417" actId="18245"/>
          <ac:graphicFrameMkLst>
            <pc:docMk/>
            <pc:sldMk cId="873775825" sldId="263"/>
            <ac:graphicFrameMk id="7" creationId="{970C40A8-9865-B36F-C157-267482D1F889}"/>
          </ac:graphicFrameMkLst>
        </pc:graphicFrameChg>
        <pc:picChg chg="add mod modCrop">
          <ac:chgData name="Simona Ferraraccio" userId="c9694aeb-2f50-401b-8abf-67f8a7106701" providerId="ADAL" clId="{728671C3-614E-440E-8F04-5DA1EFA065FD}" dt="2026-10-19T17:38:10.525" v="2794" actId="1076"/>
          <ac:picMkLst>
            <pc:docMk/>
            <pc:sldMk cId="873775825" sldId="263"/>
            <ac:picMk id="24" creationId="{A05C7C11-F372-31B4-B19F-900A4256DCBE}"/>
          </ac:picMkLst>
        </pc:picChg>
      </pc:sldChg>
      <pc:sldChg chg="addSp delSp modSp new mod">
        <pc:chgData name="Simona Ferraraccio" userId="c9694aeb-2f50-401b-8abf-67f8a7106701" providerId="ADAL" clId="{728671C3-614E-440E-8F04-5DA1EFA065FD}" dt="2026-10-19T17:01:03.102" v="2653" actId="207"/>
        <pc:sldMkLst>
          <pc:docMk/>
          <pc:sldMk cId="2840804458" sldId="264"/>
        </pc:sldMkLst>
        <pc:spChg chg="del">
          <ac:chgData name="Simona Ferraraccio" userId="c9694aeb-2f50-401b-8abf-67f8a7106701" providerId="ADAL" clId="{728671C3-614E-440E-8F04-5DA1EFA065FD}" dt="2026-10-19T16:52:46.408" v="2503" actId="478"/>
          <ac:spMkLst>
            <pc:docMk/>
            <pc:sldMk cId="2840804458" sldId="264"/>
            <ac:spMk id="2" creationId="{4282A9D9-FD5F-DD9E-727F-0963D079596D}"/>
          </ac:spMkLst>
        </pc:spChg>
        <pc:spChg chg="del mod">
          <ac:chgData name="Simona Ferraraccio" userId="c9694aeb-2f50-401b-8abf-67f8a7106701" providerId="ADAL" clId="{728671C3-614E-440E-8F04-5DA1EFA065FD}" dt="2026-10-19T16:53:02.317" v="2505" actId="478"/>
          <ac:spMkLst>
            <pc:docMk/>
            <pc:sldMk cId="2840804458" sldId="264"/>
            <ac:spMk id="3" creationId="{A77F8396-567E-53EC-191E-6735F6B83D39}"/>
          </ac:spMkLst>
        </pc:spChg>
        <pc:spChg chg="mod">
          <ac:chgData name="Simona Ferraraccio" userId="c9694aeb-2f50-401b-8abf-67f8a7106701" providerId="ADAL" clId="{728671C3-614E-440E-8F04-5DA1EFA065FD}" dt="2026-10-19T17:00:15.428" v="2643" actId="1036"/>
          <ac:spMkLst>
            <pc:docMk/>
            <pc:sldMk cId="2840804458" sldId="264"/>
            <ac:spMk id="4" creationId="{8E890D7A-4C8E-CDA2-2F65-6F5497F4203E}"/>
          </ac:spMkLst>
        </pc:spChg>
        <pc:spChg chg="mod">
          <ac:chgData name="Simona Ferraraccio" userId="c9694aeb-2f50-401b-8abf-67f8a7106701" providerId="ADAL" clId="{728671C3-614E-440E-8F04-5DA1EFA065FD}" dt="2026-10-19T17:00:15.428" v="2643" actId="1036"/>
          <ac:spMkLst>
            <pc:docMk/>
            <pc:sldMk cId="2840804458" sldId="264"/>
            <ac:spMk id="5" creationId="{319A74FA-22AA-A0EF-644A-E71784F9D757}"/>
          </ac:spMkLst>
        </pc:spChg>
        <pc:spChg chg="mod">
          <ac:chgData name="Simona Ferraraccio" userId="c9694aeb-2f50-401b-8abf-67f8a7106701" providerId="ADAL" clId="{728671C3-614E-440E-8F04-5DA1EFA065FD}" dt="2026-10-19T17:00:15.428" v="2643" actId="1036"/>
          <ac:spMkLst>
            <pc:docMk/>
            <pc:sldMk cId="2840804458" sldId="264"/>
            <ac:spMk id="6" creationId="{09B80634-E3B0-AA04-80C8-06FC0CAC01CD}"/>
          </ac:spMkLst>
        </pc:spChg>
        <pc:spChg chg="add mod">
          <ac:chgData name="Simona Ferraraccio" userId="c9694aeb-2f50-401b-8abf-67f8a7106701" providerId="ADAL" clId="{728671C3-614E-440E-8F04-5DA1EFA065FD}" dt="2026-10-19T16:52:43.804" v="2502"/>
          <ac:spMkLst>
            <pc:docMk/>
            <pc:sldMk cId="2840804458" sldId="264"/>
            <ac:spMk id="7" creationId="{024CEE49-7DFE-991A-DB0D-414AC9AA574D}"/>
          </ac:spMkLst>
        </pc:spChg>
        <pc:spChg chg="mod">
          <ac:chgData name="Simona Ferraraccio" userId="c9694aeb-2f50-401b-8abf-67f8a7106701" providerId="ADAL" clId="{728671C3-614E-440E-8F04-5DA1EFA065FD}" dt="2026-10-19T16:53:26.367" v="2518" actId="1076"/>
          <ac:spMkLst>
            <pc:docMk/>
            <pc:sldMk cId="2840804458" sldId="264"/>
            <ac:spMk id="9" creationId="{57535F21-166E-3CDF-D2CD-5579AB7EE768}"/>
          </ac:spMkLst>
        </pc:spChg>
        <pc:spChg chg="mod">
          <ac:chgData name="Simona Ferraraccio" userId="c9694aeb-2f50-401b-8abf-67f8a7106701" providerId="ADAL" clId="{728671C3-614E-440E-8F04-5DA1EFA065FD}" dt="2026-10-19T17:00:50.824" v="2649" actId="207"/>
          <ac:spMkLst>
            <pc:docMk/>
            <pc:sldMk cId="2840804458" sldId="264"/>
            <ac:spMk id="12" creationId="{1CF80D62-D1FB-70D4-E4FF-750D5E5B1082}"/>
          </ac:spMkLst>
        </pc:spChg>
        <pc:spChg chg="mod">
          <ac:chgData name="Simona Ferraraccio" userId="c9694aeb-2f50-401b-8abf-67f8a7106701" providerId="ADAL" clId="{728671C3-614E-440E-8F04-5DA1EFA065FD}" dt="2026-10-19T17:00:07.005" v="2634" actId="6549"/>
          <ac:spMkLst>
            <pc:docMk/>
            <pc:sldMk cId="2840804458" sldId="264"/>
            <ac:spMk id="13" creationId="{35DE6010-5BF2-3CE4-ACE4-3AE1C93C45AB}"/>
          </ac:spMkLst>
        </pc:spChg>
        <pc:spChg chg="mod">
          <ac:chgData name="Simona Ferraraccio" userId="c9694aeb-2f50-401b-8abf-67f8a7106701" providerId="ADAL" clId="{728671C3-614E-440E-8F04-5DA1EFA065FD}" dt="2026-10-19T17:00:30.062" v="2645" actId="207"/>
          <ac:spMkLst>
            <pc:docMk/>
            <pc:sldMk cId="2840804458" sldId="264"/>
            <ac:spMk id="14" creationId="{788AB40F-BEEB-1067-F2B0-35FE8B1A1945}"/>
          </ac:spMkLst>
        </pc:spChg>
        <pc:spChg chg="mod">
          <ac:chgData name="Simona Ferraraccio" userId="c9694aeb-2f50-401b-8abf-67f8a7106701" providerId="ADAL" clId="{728671C3-614E-440E-8F04-5DA1EFA065FD}" dt="2026-10-19T17:00:53.128" v="2650" actId="207"/>
          <ac:spMkLst>
            <pc:docMk/>
            <pc:sldMk cId="2840804458" sldId="264"/>
            <ac:spMk id="15" creationId="{8B63DA8F-75DD-EAEA-DC05-141A51A18237}"/>
          </ac:spMkLst>
        </pc:spChg>
        <pc:spChg chg="mod">
          <ac:chgData name="Simona Ferraraccio" userId="c9694aeb-2f50-401b-8abf-67f8a7106701" providerId="ADAL" clId="{728671C3-614E-440E-8F04-5DA1EFA065FD}" dt="2026-10-19T16:57:57.696" v="2582" actId="20577"/>
          <ac:spMkLst>
            <pc:docMk/>
            <pc:sldMk cId="2840804458" sldId="264"/>
            <ac:spMk id="16" creationId="{E602FE20-8443-C1F0-719B-8ED6BECD9495}"/>
          </ac:spMkLst>
        </pc:spChg>
        <pc:spChg chg="mod">
          <ac:chgData name="Simona Ferraraccio" userId="c9694aeb-2f50-401b-8abf-67f8a7106701" providerId="ADAL" clId="{728671C3-614E-440E-8F04-5DA1EFA065FD}" dt="2026-10-19T17:00:30.062" v="2645" actId="207"/>
          <ac:spMkLst>
            <pc:docMk/>
            <pc:sldMk cId="2840804458" sldId="264"/>
            <ac:spMk id="17" creationId="{AB67C3DB-43B7-FADC-871A-70C7236522C4}"/>
          </ac:spMkLst>
        </pc:spChg>
        <pc:spChg chg="mod">
          <ac:chgData name="Simona Ferraraccio" userId="c9694aeb-2f50-401b-8abf-67f8a7106701" providerId="ADAL" clId="{728671C3-614E-440E-8F04-5DA1EFA065FD}" dt="2026-10-19T17:01:03.102" v="2653" actId="207"/>
          <ac:spMkLst>
            <pc:docMk/>
            <pc:sldMk cId="2840804458" sldId="264"/>
            <ac:spMk id="18" creationId="{4038EED8-6811-56D1-1DFF-1F26FD278884}"/>
          </ac:spMkLst>
        </pc:spChg>
        <pc:spChg chg="mod">
          <ac:chgData name="Simona Ferraraccio" userId="c9694aeb-2f50-401b-8abf-67f8a7106701" providerId="ADAL" clId="{728671C3-614E-440E-8F04-5DA1EFA065FD}" dt="2026-10-19T16:57:49.066" v="2580" actId="14100"/>
          <ac:spMkLst>
            <pc:docMk/>
            <pc:sldMk cId="2840804458" sldId="264"/>
            <ac:spMk id="19" creationId="{ABD9C1DF-774A-97E3-9E2B-4342000B8153}"/>
          </ac:spMkLst>
        </pc:spChg>
        <pc:grpChg chg="mod">
          <ac:chgData name="Simona Ferraraccio" userId="c9694aeb-2f50-401b-8abf-67f8a7106701" providerId="ADAL" clId="{728671C3-614E-440E-8F04-5DA1EFA065FD}" dt="2026-10-19T17:00:22.043" v="2644" actId="1076"/>
          <ac:grpSpMkLst>
            <pc:docMk/>
            <pc:sldMk cId="2840804458" sldId="264"/>
            <ac:grpSpMk id="11" creationId="{FB7B41DD-A0F7-D33E-D3A9-8A7BD6902F9A}"/>
          </ac:grpSpMkLst>
        </pc:grpChg>
        <pc:graphicFrameChg chg="add del mod modGraphic">
          <ac:chgData name="Simona Ferraraccio" userId="c9694aeb-2f50-401b-8abf-67f8a7106701" providerId="ADAL" clId="{728671C3-614E-440E-8F04-5DA1EFA065FD}" dt="2026-10-19T16:55:10.040" v="2539" actId="18245"/>
          <ac:graphicFrameMkLst>
            <pc:docMk/>
            <pc:sldMk cId="2840804458" sldId="264"/>
            <ac:graphicFrameMk id="10" creationId="{01D24C81-40BD-2D08-EB66-0FC4C8F0F63E}"/>
          </ac:graphicFrameMkLst>
        </pc:graphicFrameChg>
      </pc:sldChg>
      <pc:sldChg chg="addSp delSp modSp new mod">
        <pc:chgData name="Simona Ferraraccio" userId="c9694aeb-2f50-401b-8abf-67f8a7106701" providerId="ADAL" clId="{728671C3-614E-440E-8F04-5DA1EFA065FD}" dt="2026-10-20T14:00:57.343" v="4674" actId="1076"/>
        <pc:sldMkLst>
          <pc:docMk/>
          <pc:sldMk cId="1119320610" sldId="265"/>
        </pc:sldMkLst>
        <pc:spChg chg="mod">
          <ac:chgData name="Simona Ferraraccio" userId="c9694aeb-2f50-401b-8abf-67f8a7106701" providerId="ADAL" clId="{728671C3-614E-440E-8F04-5DA1EFA065FD}" dt="2026-10-20T14:00:57.343" v="4674" actId="1076"/>
          <ac:spMkLst>
            <pc:docMk/>
            <pc:sldMk cId="1119320610" sldId="265"/>
            <ac:spMk id="2" creationId="{F7A3B959-6E97-C204-9134-F193A4510209}"/>
          </ac:spMkLst>
        </pc:spChg>
        <pc:spChg chg="del mod">
          <ac:chgData name="Simona Ferraraccio" userId="c9694aeb-2f50-401b-8abf-67f8a7106701" providerId="ADAL" clId="{728671C3-614E-440E-8F04-5DA1EFA065FD}" dt="2026-10-19T17:01:54.854" v="2726" actId="478"/>
          <ac:spMkLst>
            <pc:docMk/>
            <pc:sldMk cId="1119320610" sldId="265"/>
            <ac:spMk id="3" creationId="{9D8C34FD-7598-1ED8-2337-5A2C1789B748}"/>
          </ac:spMkLst>
        </pc:spChg>
        <pc:spChg chg="mod">
          <ac:chgData name="Simona Ferraraccio" userId="c9694aeb-2f50-401b-8abf-67f8a7106701" providerId="ADAL" clId="{728671C3-614E-440E-8F04-5DA1EFA065FD}" dt="2026-10-19T17:01:13.356" v="2655" actId="14100"/>
          <ac:spMkLst>
            <pc:docMk/>
            <pc:sldMk cId="1119320610" sldId="265"/>
            <ac:spMk id="4" creationId="{BA2152AE-E017-414D-26DF-83501FC78C1C}"/>
          </ac:spMkLst>
        </pc:spChg>
        <pc:spChg chg="mod">
          <ac:chgData name="Simona Ferraraccio" userId="c9694aeb-2f50-401b-8abf-67f8a7106701" providerId="ADAL" clId="{728671C3-614E-440E-8F04-5DA1EFA065FD}" dt="2026-10-20T13:58:53.010" v="4638" actId="404"/>
          <ac:spMkLst>
            <pc:docMk/>
            <pc:sldMk cId="1119320610" sldId="265"/>
            <ac:spMk id="8" creationId="{662F61D4-D5E7-6BD8-1559-C230330BF003}"/>
          </ac:spMkLst>
        </pc:spChg>
        <pc:spChg chg="mod">
          <ac:chgData name="Simona Ferraraccio" userId="c9694aeb-2f50-401b-8abf-67f8a7106701" providerId="ADAL" clId="{728671C3-614E-440E-8F04-5DA1EFA065FD}" dt="2026-10-20T13:58:53.010" v="4638" actId="404"/>
          <ac:spMkLst>
            <pc:docMk/>
            <pc:sldMk cId="1119320610" sldId="265"/>
            <ac:spMk id="9" creationId="{11764B3F-6B2D-3BC2-9EDC-AEB8D108A572}"/>
          </ac:spMkLst>
        </pc:spChg>
        <pc:spChg chg="mod">
          <ac:chgData name="Simona Ferraraccio" userId="c9694aeb-2f50-401b-8abf-67f8a7106701" providerId="ADAL" clId="{728671C3-614E-440E-8F04-5DA1EFA065FD}" dt="2026-10-20T13:58:53.010" v="4638" actId="404"/>
          <ac:spMkLst>
            <pc:docMk/>
            <pc:sldMk cId="1119320610" sldId="265"/>
            <ac:spMk id="10" creationId="{DB2A2190-4907-7E9A-0970-A1C2BE3AAA74}"/>
          </ac:spMkLst>
        </pc:spChg>
        <pc:spChg chg="mod">
          <ac:chgData name="Simona Ferraraccio" userId="c9694aeb-2f50-401b-8abf-67f8a7106701" providerId="ADAL" clId="{728671C3-614E-440E-8F04-5DA1EFA065FD}" dt="2026-10-20T13:58:53.010" v="4638" actId="404"/>
          <ac:spMkLst>
            <pc:docMk/>
            <pc:sldMk cId="1119320610" sldId="265"/>
            <ac:spMk id="11" creationId="{1674D241-0F16-1DEC-689D-0CE3A0BB15E6}"/>
          </ac:spMkLst>
        </pc:spChg>
        <pc:spChg chg="mod">
          <ac:chgData name="Simona Ferraraccio" userId="c9694aeb-2f50-401b-8abf-67f8a7106701" providerId="ADAL" clId="{728671C3-614E-440E-8F04-5DA1EFA065FD}" dt="2026-10-20T13:58:53.010" v="4638" actId="404"/>
          <ac:spMkLst>
            <pc:docMk/>
            <pc:sldMk cId="1119320610" sldId="265"/>
            <ac:spMk id="12" creationId="{3C3F16EF-81EA-4266-B3C8-9C5140198321}"/>
          </ac:spMkLst>
        </pc:spChg>
        <pc:spChg chg="mod">
          <ac:chgData name="Simona Ferraraccio" userId="c9694aeb-2f50-401b-8abf-67f8a7106701" providerId="ADAL" clId="{728671C3-614E-440E-8F04-5DA1EFA065FD}" dt="2026-10-20T13:58:53.010" v="4638" actId="404"/>
          <ac:spMkLst>
            <pc:docMk/>
            <pc:sldMk cId="1119320610" sldId="265"/>
            <ac:spMk id="13" creationId="{78769A68-7047-3FC7-A96D-DA1AC5D8FAA9}"/>
          </ac:spMkLst>
        </pc:spChg>
        <pc:spChg chg="mod">
          <ac:chgData name="Simona Ferraraccio" userId="c9694aeb-2f50-401b-8abf-67f8a7106701" providerId="ADAL" clId="{728671C3-614E-440E-8F04-5DA1EFA065FD}" dt="2026-10-20T13:58:53.010" v="4638" actId="404"/>
          <ac:spMkLst>
            <pc:docMk/>
            <pc:sldMk cId="1119320610" sldId="265"/>
            <ac:spMk id="14" creationId="{C6F9044E-D51E-8949-7FDB-E078F568C319}"/>
          </ac:spMkLst>
        </pc:spChg>
        <pc:spChg chg="mod">
          <ac:chgData name="Simona Ferraraccio" userId="c9694aeb-2f50-401b-8abf-67f8a7106701" providerId="ADAL" clId="{728671C3-614E-440E-8F04-5DA1EFA065FD}" dt="2026-10-20T13:58:53.010" v="4638" actId="404"/>
          <ac:spMkLst>
            <pc:docMk/>
            <pc:sldMk cId="1119320610" sldId="265"/>
            <ac:spMk id="15" creationId="{4CD28D83-F47F-B9A2-76A5-C0F5A7578E39}"/>
          </ac:spMkLst>
        </pc:spChg>
        <pc:grpChg chg="add mod">
          <ac:chgData name="Simona Ferraraccio" userId="c9694aeb-2f50-401b-8abf-67f8a7106701" providerId="ADAL" clId="{728671C3-614E-440E-8F04-5DA1EFA065FD}" dt="2026-10-20T14:00:46.574" v="4671" actId="1076"/>
          <ac:grpSpMkLst>
            <pc:docMk/>
            <pc:sldMk cId="1119320610" sldId="265"/>
            <ac:grpSpMk id="7" creationId="{58BE8CBE-08AF-C518-34DF-8882B1FB036C}"/>
          </ac:grpSpMkLst>
        </pc:grpChg>
        <pc:picChg chg="add mod ord modCrop">
          <ac:chgData name="Simona Ferraraccio" userId="c9694aeb-2f50-401b-8abf-67f8a7106701" providerId="ADAL" clId="{728671C3-614E-440E-8F04-5DA1EFA065FD}" dt="2026-10-20T14:00:53.998" v="4673" actId="1076"/>
          <ac:picMkLst>
            <pc:docMk/>
            <pc:sldMk cId="1119320610" sldId="265"/>
            <ac:picMk id="17" creationId="{2A3AFF35-CD62-77E5-B743-F06AEA1C708D}"/>
          </ac:picMkLst>
        </pc:picChg>
      </pc:sldChg>
      <pc:sldChg chg="addSp delSp modSp new del mod">
        <pc:chgData name="Simona Ferraraccio" userId="c9694aeb-2f50-401b-8abf-67f8a7106701" providerId="ADAL" clId="{728671C3-614E-440E-8F04-5DA1EFA065FD}" dt="2026-10-19T17:04:15.592" v="2767" actId="47"/>
        <pc:sldMkLst>
          <pc:docMk/>
          <pc:sldMk cId="4035143620" sldId="266"/>
        </pc:sldMkLst>
        <pc:spChg chg="del">
          <ac:chgData name="Simona Ferraraccio" userId="c9694aeb-2f50-401b-8abf-67f8a7106701" providerId="ADAL" clId="{728671C3-614E-440E-8F04-5DA1EFA065FD}" dt="2026-10-19T17:03:26.574" v="2736" actId="478"/>
          <ac:spMkLst>
            <pc:docMk/>
            <pc:sldMk cId="4035143620" sldId="266"/>
            <ac:spMk id="2" creationId="{36EA6EFA-1C15-02C9-526F-DEF0079F8014}"/>
          </ac:spMkLst>
        </pc:spChg>
        <pc:spChg chg="del">
          <ac:chgData name="Simona Ferraraccio" userId="c9694aeb-2f50-401b-8abf-67f8a7106701" providerId="ADAL" clId="{728671C3-614E-440E-8F04-5DA1EFA065FD}" dt="2026-10-19T17:03:27.662" v="2737" actId="478"/>
          <ac:spMkLst>
            <pc:docMk/>
            <pc:sldMk cId="4035143620" sldId="266"/>
            <ac:spMk id="3" creationId="{B0851A89-CB07-CF60-B96A-777AF155FFD9}"/>
          </ac:spMkLst>
        </pc:spChg>
        <pc:spChg chg="add mod">
          <ac:chgData name="Simona Ferraraccio" userId="c9694aeb-2f50-401b-8abf-67f8a7106701" providerId="ADAL" clId="{728671C3-614E-440E-8F04-5DA1EFA065FD}" dt="2026-10-19T17:03:42.042" v="2739"/>
          <ac:spMkLst>
            <pc:docMk/>
            <pc:sldMk cId="4035143620" sldId="266"/>
            <ac:spMk id="7" creationId="{83894794-A3BC-1302-E1AE-13F8EF70AEF3}"/>
          </ac:spMkLst>
        </pc:spChg>
        <pc:spChg chg="add mod">
          <ac:chgData name="Simona Ferraraccio" userId="c9694aeb-2f50-401b-8abf-67f8a7106701" providerId="ADAL" clId="{728671C3-614E-440E-8F04-5DA1EFA065FD}" dt="2026-10-19T17:04:09.300" v="2766"/>
          <ac:spMkLst>
            <pc:docMk/>
            <pc:sldMk cId="4035143620" sldId="266"/>
            <ac:spMk id="8" creationId="{4ACE5978-6BF5-F91A-8186-80775AE902F5}"/>
          </ac:spMkLst>
        </pc:spChg>
        <pc:spChg chg="add mod">
          <ac:chgData name="Simona Ferraraccio" userId="c9694aeb-2f50-401b-8abf-67f8a7106701" providerId="ADAL" clId="{728671C3-614E-440E-8F04-5DA1EFA065FD}" dt="2026-10-19T17:03:42.042" v="2739"/>
          <ac:spMkLst>
            <pc:docMk/>
            <pc:sldMk cId="4035143620" sldId="266"/>
            <ac:spMk id="9" creationId="{3075E7BF-492F-8BE5-A009-F675D8DD8737}"/>
          </ac:spMkLst>
        </pc:spChg>
      </pc:sldChg>
      <pc:sldChg chg="addSp delSp modSp add mod setBg addAnim modAnim setClrOvrMap">
        <pc:chgData name="Simona Ferraraccio" userId="c9694aeb-2f50-401b-8abf-67f8a7106701" providerId="ADAL" clId="{728671C3-614E-440E-8F04-5DA1EFA065FD}" dt="2026-10-19T17:40:05.809" v="2805" actId="1076"/>
        <pc:sldMkLst>
          <pc:docMk/>
          <pc:sldMk cId="229366240" sldId="267"/>
        </pc:sldMkLst>
        <pc:spChg chg="mod">
          <ac:chgData name="Simona Ferraraccio" userId="c9694aeb-2f50-401b-8abf-67f8a7106701" providerId="ADAL" clId="{728671C3-614E-440E-8F04-5DA1EFA065FD}" dt="2026-10-19T17:40:05.809" v="2805" actId="1076"/>
          <ac:spMkLst>
            <pc:docMk/>
            <pc:sldMk cId="229366240" sldId="267"/>
            <ac:spMk id="2" creationId="{8D72996C-007F-A170-C359-955CABBDC047}"/>
          </ac:spMkLst>
        </pc:spChg>
        <pc:spChg chg="del">
          <ac:chgData name="Simona Ferraraccio" userId="c9694aeb-2f50-401b-8abf-67f8a7106701" providerId="ADAL" clId="{728671C3-614E-440E-8F04-5DA1EFA065FD}" dt="2026-10-19T17:36:21.854" v="2778" actId="478"/>
          <ac:spMkLst>
            <pc:docMk/>
            <pc:sldMk cId="229366240" sldId="267"/>
            <ac:spMk id="3" creationId="{A47B0EF1-C965-098B-B444-BFB90AE24524}"/>
          </ac:spMkLst>
        </pc:spChg>
        <pc:spChg chg="mod">
          <ac:chgData name="Simona Ferraraccio" userId="c9694aeb-2f50-401b-8abf-67f8a7106701" providerId="ADAL" clId="{728671C3-614E-440E-8F04-5DA1EFA065FD}" dt="2026-10-19T17:39:30.383" v="2797" actId="26606"/>
          <ac:spMkLst>
            <pc:docMk/>
            <pc:sldMk cId="229366240" sldId="267"/>
            <ac:spMk id="4" creationId="{68F2CC1C-A613-3AB2-5B24-518011883A3A}"/>
          </ac:spMkLst>
        </pc:spChg>
        <pc:spChg chg="mod">
          <ac:chgData name="Simona Ferraraccio" userId="c9694aeb-2f50-401b-8abf-67f8a7106701" providerId="ADAL" clId="{728671C3-614E-440E-8F04-5DA1EFA065FD}" dt="2026-10-19T17:39:30.383" v="2797" actId="26606"/>
          <ac:spMkLst>
            <pc:docMk/>
            <pc:sldMk cId="229366240" sldId="267"/>
            <ac:spMk id="5" creationId="{C88F8C6E-6B9C-1BEF-74B1-4C3864EEF1F8}"/>
          </ac:spMkLst>
        </pc:spChg>
        <pc:spChg chg="mod">
          <ac:chgData name="Simona Ferraraccio" userId="c9694aeb-2f50-401b-8abf-67f8a7106701" providerId="ADAL" clId="{728671C3-614E-440E-8F04-5DA1EFA065FD}" dt="2026-10-19T17:39:30.383" v="2797" actId="26606"/>
          <ac:spMkLst>
            <pc:docMk/>
            <pc:sldMk cId="229366240" sldId="267"/>
            <ac:spMk id="6" creationId="{2989D898-0D66-D896-B980-7519FFAE9E5D}"/>
          </ac:spMkLst>
        </pc:spChg>
        <pc:spChg chg="add del mod">
          <ac:chgData name="Simona Ferraraccio" userId="c9694aeb-2f50-401b-8abf-67f8a7106701" providerId="ADAL" clId="{728671C3-614E-440E-8F04-5DA1EFA065FD}" dt="2026-10-19T17:36:21.854" v="2780"/>
          <ac:spMkLst>
            <pc:docMk/>
            <pc:sldMk cId="229366240" sldId="267"/>
            <ac:spMk id="8" creationId="{09D158E2-C92A-7B10-CF33-8029236A9595}"/>
          </ac:spMkLst>
        </pc:spChg>
        <pc:spChg chg="add del mod">
          <ac:chgData name="Simona Ferraraccio" userId="c9694aeb-2f50-401b-8abf-67f8a7106701" providerId="ADAL" clId="{728671C3-614E-440E-8F04-5DA1EFA065FD}" dt="2026-10-19T17:37:18.326" v="2783" actId="21"/>
          <ac:spMkLst>
            <pc:docMk/>
            <pc:sldMk cId="229366240" sldId="267"/>
            <ac:spMk id="11" creationId="{C346B196-DC21-1753-FBD6-1BAE24BFACD0}"/>
          </ac:spMkLst>
        </pc:spChg>
        <pc:spChg chg="add">
          <ac:chgData name="Simona Ferraraccio" userId="c9694aeb-2f50-401b-8abf-67f8a7106701" providerId="ADAL" clId="{728671C3-614E-440E-8F04-5DA1EFA065FD}" dt="2026-10-19T17:39:30.383" v="2797" actId="26606"/>
          <ac:spMkLst>
            <pc:docMk/>
            <pc:sldMk cId="229366240" sldId="267"/>
            <ac:spMk id="18" creationId="{71B2258F-86CA-4D4D-8270-BC05FCDEBFB3}"/>
          </ac:spMkLst>
        </pc:spChg>
        <pc:picChg chg="add del mod">
          <ac:chgData name="Simona Ferraraccio" userId="c9694aeb-2f50-401b-8abf-67f8a7106701" providerId="ADAL" clId="{728671C3-614E-440E-8F04-5DA1EFA065FD}" dt="2026-10-19T17:37:18.326" v="2783" actId="21"/>
          <ac:picMkLst>
            <pc:docMk/>
            <pc:sldMk cId="229366240" sldId="267"/>
            <ac:picMk id="10" creationId="{B55F5C8F-435B-C0BC-6B04-E808541DD20E}"/>
          </ac:picMkLst>
        </pc:picChg>
        <pc:picChg chg="add mod ord">
          <ac:chgData name="Simona Ferraraccio" userId="c9694aeb-2f50-401b-8abf-67f8a7106701" providerId="ADAL" clId="{728671C3-614E-440E-8F04-5DA1EFA065FD}" dt="2026-10-19T17:40:02.202" v="2804" actId="1076"/>
          <ac:picMkLst>
            <pc:docMk/>
            <pc:sldMk cId="229366240" sldId="267"/>
            <ac:picMk id="13" creationId="{7B679A76-B6A1-BFB5-F9DB-ACF0C65CFE03}"/>
          </ac:picMkLst>
        </pc:picChg>
      </pc:sldChg>
      <pc:sldChg chg="add setBg">
        <pc:chgData name="Simona Ferraraccio" userId="c9694aeb-2f50-401b-8abf-67f8a7106701" providerId="ADAL" clId="{728671C3-614E-440E-8F04-5DA1EFA065FD}" dt="2026-10-19T17:41:05.875" v="2806"/>
        <pc:sldMkLst>
          <pc:docMk/>
          <pc:sldMk cId="3221645310" sldId="316"/>
        </pc:sldMkLst>
      </pc:sldChg>
      <pc:sldChg chg="addSp delSp modSp new mod modAnim">
        <pc:chgData name="Simona Ferraraccio" userId="c9694aeb-2f50-401b-8abf-67f8a7106701" providerId="ADAL" clId="{728671C3-614E-440E-8F04-5DA1EFA065FD}" dt="2026-10-20T14:23:29.398" v="4825" actId="1076"/>
        <pc:sldMkLst>
          <pc:docMk/>
          <pc:sldMk cId="1953071916" sldId="317"/>
        </pc:sldMkLst>
        <pc:spChg chg="mod">
          <ac:chgData name="Simona Ferraraccio" userId="c9694aeb-2f50-401b-8abf-67f8a7106701" providerId="ADAL" clId="{728671C3-614E-440E-8F04-5DA1EFA065FD}" dt="2026-10-19T18:14:40.571" v="2958" actId="14100"/>
          <ac:spMkLst>
            <pc:docMk/>
            <pc:sldMk cId="1953071916" sldId="317"/>
            <ac:spMk id="2" creationId="{065F04AA-AC31-84F4-FF74-6E0E0EA7D74F}"/>
          </ac:spMkLst>
        </pc:spChg>
        <pc:spChg chg="del">
          <ac:chgData name="Simona Ferraraccio" userId="c9694aeb-2f50-401b-8abf-67f8a7106701" providerId="ADAL" clId="{728671C3-614E-440E-8F04-5DA1EFA065FD}" dt="2026-10-19T17:47:19.577" v="2911" actId="478"/>
          <ac:spMkLst>
            <pc:docMk/>
            <pc:sldMk cId="1953071916" sldId="317"/>
            <ac:spMk id="3" creationId="{72C2E24A-FCA7-F385-A42B-195B59362882}"/>
          </ac:spMkLst>
        </pc:spChg>
        <pc:spChg chg="mod">
          <ac:chgData name="Simona Ferraraccio" userId="c9694aeb-2f50-401b-8abf-67f8a7106701" providerId="ADAL" clId="{728671C3-614E-440E-8F04-5DA1EFA065FD}" dt="2026-10-20T14:13:44.389" v="4748" actId="1076"/>
          <ac:spMkLst>
            <pc:docMk/>
            <pc:sldMk cId="1953071916" sldId="317"/>
            <ac:spMk id="4" creationId="{AD5427FD-C85F-22FE-8126-EB031A7B939F}"/>
          </ac:spMkLst>
        </pc:spChg>
        <pc:spChg chg="mod">
          <ac:chgData name="Simona Ferraraccio" userId="c9694aeb-2f50-401b-8abf-67f8a7106701" providerId="ADAL" clId="{728671C3-614E-440E-8F04-5DA1EFA065FD}" dt="2026-10-20T14:13:42.091" v="4747" actId="1076"/>
          <ac:spMkLst>
            <pc:docMk/>
            <pc:sldMk cId="1953071916" sldId="317"/>
            <ac:spMk id="5" creationId="{BE10EE25-6FB6-A8B0-FD4A-65331CC53A50}"/>
          </ac:spMkLst>
        </pc:spChg>
        <pc:spChg chg="add del mod">
          <ac:chgData name="Simona Ferraraccio" userId="c9694aeb-2f50-401b-8abf-67f8a7106701" providerId="ADAL" clId="{728671C3-614E-440E-8F04-5DA1EFA065FD}" dt="2026-10-19T18:13:27.071" v="2948" actId="478"/>
          <ac:spMkLst>
            <pc:docMk/>
            <pc:sldMk cId="1953071916" sldId="317"/>
            <ac:spMk id="10" creationId="{585FAEAD-9814-61E6-9F8E-BFA0700A431F}"/>
          </ac:spMkLst>
        </pc:spChg>
        <pc:spChg chg="add mod">
          <ac:chgData name="Simona Ferraraccio" userId="c9694aeb-2f50-401b-8abf-67f8a7106701" providerId="ADAL" clId="{728671C3-614E-440E-8F04-5DA1EFA065FD}" dt="2026-10-20T14:23:29.398" v="4825" actId="1076"/>
          <ac:spMkLst>
            <pc:docMk/>
            <pc:sldMk cId="1953071916" sldId="317"/>
            <ac:spMk id="13" creationId="{FD0AD5B8-995E-1D68-0790-263B80FAAD46}"/>
          </ac:spMkLst>
        </pc:spChg>
        <pc:spChg chg="add mod">
          <ac:chgData name="Simona Ferraraccio" userId="c9694aeb-2f50-401b-8abf-67f8a7106701" providerId="ADAL" clId="{728671C3-614E-440E-8F04-5DA1EFA065FD}" dt="2026-10-20T14:15:09.140" v="4771" actId="1076"/>
          <ac:spMkLst>
            <pc:docMk/>
            <pc:sldMk cId="1953071916" sldId="317"/>
            <ac:spMk id="16" creationId="{34A719CA-6A01-DEA4-B218-01C78DF02765}"/>
          </ac:spMkLst>
        </pc:spChg>
        <pc:spChg chg="add mod">
          <ac:chgData name="Simona Ferraraccio" userId="c9694aeb-2f50-401b-8abf-67f8a7106701" providerId="ADAL" clId="{728671C3-614E-440E-8F04-5DA1EFA065FD}" dt="2026-10-20T14:15:06.215" v="4770" actId="1038"/>
          <ac:spMkLst>
            <pc:docMk/>
            <pc:sldMk cId="1953071916" sldId="317"/>
            <ac:spMk id="17" creationId="{28707DD5-6AE2-13F0-371A-15A00C29B309}"/>
          </ac:spMkLst>
        </pc:spChg>
        <pc:spChg chg="add mod">
          <ac:chgData name="Simona Ferraraccio" userId="c9694aeb-2f50-401b-8abf-67f8a7106701" providerId="ADAL" clId="{728671C3-614E-440E-8F04-5DA1EFA065FD}" dt="2026-10-20T14:15:02.796" v="4764" actId="1037"/>
          <ac:spMkLst>
            <pc:docMk/>
            <pc:sldMk cId="1953071916" sldId="317"/>
            <ac:spMk id="19" creationId="{A269ADE8-A93C-064F-8E2D-518F9304CDFC}"/>
          </ac:spMkLst>
        </pc:spChg>
        <pc:spChg chg="add mod">
          <ac:chgData name="Simona Ferraraccio" userId="c9694aeb-2f50-401b-8abf-67f8a7106701" providerId="ADAL" clId="{728671C3-614E-440E-8F04-5DA1EFA065FD}" dt="2026-10-20T14:15:27.677" v="4800" actId="20577"/>
          <ac:spMkLst>
            <pc:docMk/>
            <pc:sldMk cId="1953071916" sldId="317"/>
            <ac:spMk id="20" creationId="{47828138-9735-8078-A625-133AA9634E5C}"/>
          </ac:spMkLst>
        </pc:spChg>
        <pc:spChg chg="add mod">
          <ac:chgData name="Simona Ferraraccio" userId="c9694aeb-2f50-401b-8abf-67f8a7106701" providerId="ADAL" clId="{728671C3-614E-440E-8F04-5DA1EFA065FD}" dt="2026-10-20T14:18:09.543" v="4821" actId="1076"/>
          <ac:spMkLst>
            <pc:docMk/>
            <pc:sldMk cId="1953071916" sldId="317"/>
            <ac:spMk id="22" creationId="{5BF49442-52FA-00D2-6C74-286F91923E3B}"/>
          </ac:spMkLst>
        </pc:spChg>
        <pc:graphicFrameChg chg="add mod modGraphic">
          <ac:chgData name="Simona Ferraraccio" userId="c9694aeb-2f50-401b-8abf-67f8a7106701" providerId="ADAL" clId="{728671C3-614E-440E-8F04-5DA1EFA065FD}" dt="2026-10-20T14:23:21.884" v="4823" actId="1076"/>
          <ac:graphicFrameMkLst>
            <pc:docMk/>
            <pc:sldMk cId="1953071916" sldId="317"/>
            <ac:graphicFrameMk id="11" creationId="{0220F852-9C03-8B32-AE46-F17DE159A0AD}"/>
          </ac:graphicFrameMkLst>
        </pc:graphicFrameChg>
        <pc:picChg chg="add del mod">
          <ac:chgData name="Simona Ferraraccio" userId="c9694aeb-2f50-401b-8abf-67f8a7106701" providerId="ADAL" clId="{728671C3-614E-440E-8F04-5DA1EFA065FD}" dt="2026-10-19T17:48:40.239" v="2913" actId="478"/>
          <ac:picMkLst>
            <pc:docMk/>
            <pc:sldMk cId="1953071916" sldId="317"/>
            <ac:picMk id="8" creationId="{3C6EE575-F43C-0C72-35C3-9C42BB062987}"/>
          </ac:picMkLst>
        </pc:picChg>
        <pc:picChg chg="add del mod">
          <ac:chgData name="Simona Ferraraccio" userId="c9694aeb-2f50-401b-8abf-67f8a7106701" providerId="ADAL" clId="{728671C3-614E-440E-8F04-5DA1EFA065FD}" dt="2026-10-20T14:09:03.233" v="4679" actId="21"/>
          <ac:picMkLst>
            <pc:docMk/>
            <pc:sldMk cId="1953071916" sldId="317"/>
            <ac:picMk id="15" creationId="{A8E8E2D2-D296-4485-335B-E94AA82628E6}"/>
          </ac:picMkLst>
        </pc:picChg>
      </pc:sldChg>
      <pc:sldChg chg="modSp new mod">
        <pc:chgData name="Simona Ferraraccio" userId="c9694aeb-2f50-401b-8abf-67f8a7106701" providerId="ADAL" clId="{728671C3-614E-440E-8F04-5DA1EFA065FD}" dt="2026-10-19T19:15:16.673" v="3250" actId="20577"/>
        <pc:sldMkLst>
          <pc:docMk/>
          <pc:sldMk cId="542773728" sldId="318"/>
        </pc:sldMkLst>
        <pc:spChg chg="mod">
          <ac:chgData name="Simona Ferraraccio" userId="c9694aeb-2f50-401b-8abf-67f8a7106701" providerId="ADAL" clId="{728671C3-614E-440E-8F04-5DA1EFA065FD}" dt="2026-10-19T17:44:07.774" v="2857" actId="1076"/>
          <ac:spMkLst>
            <pc:docMk/>
            <pc:sldMk cId="542773728" sldId="318"/>
            <ac:spMk id="2" creationId="{F1A463DA-6BCC-CEA2-EDC1-2BD4C85512C1}"/>
          </ac:spMkLst>
        </pc:spChg>
        <pc:spChg chg="mod">
          <ac:chgData name="Simona Ferraraccio" userId="c9694aeb-2f50-401b-8abf-67f8a7106701" providerId="ADAL" clId="{728671C3-614E-440E-8F04-5DA1EFA065FD}" dt="2026-10-19T19:15:16.673" v="3250" actId="20577"/>
          <ac:spMkLst>
            <pc:docMk/>
            <pc:sldMk cId="542773728" sldId="318"/>
            <ac:spMk id="3" creationId="{E3FC41F7-9BCB-C546-0557-21401F92AB55}"/>
          </ac:spMkLst>
        </pc:spChg>
        <pc:spChg chg="mod">
          <ac:chgData name="Simona Ferraraccio" userId="c9694aeb-2f50-401b-8abf-67f8a7106701" providerId="ADAL" clId="{728671C3-614E-440E-8F04-5DA1EFA065FD}" dt="2026-10-19T17:44:10.557" v="2858" actId="14100"/>
          <ac:spMkLst>
            <pc:docMk/>
            <pc:sldMk cId="542773728" sldId="318"/>
            <ac:spMk id="4" creationId="{7D20D647-1A44-4F07-5F4A-87FC4FB2043D}"/>
          </ac:spMkLst>
        </pc:spChg>
      </pc:sldChg>
      <pc:sldChg chg="addSp delSp modSp new mod">
        <pc:chgData name="Simona Ferraraccio" userId="c9694aeb-2f50-401b-8abf-67f8a7106701" providerId="ADAL" clId="{728671C3-614E-440E-8F04-5DA1EFA065FD}" dt="2026-10-20T14:50:04.375" v="5004" actId="1076"/>
        <pc:sldMkLst>
          <pc:docMk/>
          <pc:sldMk cId="1268796393" sldId="319"/>
        </pc:sldMkLst>
        <pc:spChg chg="mod">
          <ac:chgData name="Simona Ferraraccio" userId="c9694aeb-2f50-401b-8abf-67f8a7106701" providerId="ADAL" clId="{728671C3-614E-440E-8F04-5DA1EFA065FD}" dt="2026-10-20T14:50:04.375" v="5004" actId="1076"/>
          <ac:spMkLst>
            <pc:docMk/>
            <pc:sldMk cId="1268796393" sldId="319"/>
            <ac:spMk id="2" creationId="{0BB15D01-0A18-DAEB-8B64-46E41BCE3798}"/>
          </ac:spMkLst>
        </pc:spChg>
        <pc:spChg chg="del mod">
          <ac:chgData name="Simona Ferraraccio" userId="c9694aeb-2f50-401b-8abf-67f8a7106701" providerId="ADAL" clId="{728671C3-614E-440E-8F04-5DA1EFA065FD}" dt="2026-10-19T18:48:27.092" v="3083" actId="478"/>
          <ac:spMkLst>
            <pc:docMk/>
            <pc:sldMk cId="1268796393" sldId="319"/>
            <ac:spMk id="3" creationId="{3F6F6B00-DCB6-4A87-558D-8469BB735CE6}"/>
          </ac:spMkLst>
        </pc:spChg>
        <pc:spChg chg="mod">
          <ac:chgData name="Simona Ferraraccio" userId="c9694aeb-2f50-401b-8abf-67f8a7106701" providerId="ADAL" clId="{728671C3-614E-440E-8F04-5DA1EFA065FD}" dt="2026-10-19T18:43:45.671" v="3036" actId="14100"/>
          <ac:spMkLst>
            <pc:docMk/>
            <pc:sldMk cId="1268796393" sldId="319"/>
            <ac:spMk id="4" creationId="{FFEE7774-822B-BA53-FFBE-86E2EA567E45}"/>
          </ac:spMkLst>
        </pc:spChg>
        <pc:spChg chg="mod">
          <ac:chgData name="Simona Ferraraccio" userId="c9694aeb-2f50-401b-8abf-67f8a7106701" providerId="ADAL" clId="{728671C3-614E-440E-8F04-5DA1EFA065FD}" dt="2026-10-19T18:48:06.666" v="3061" actId="1076"/>
          <ac:spMkLst>
            <pc:docMk/>
            <pc:sldMk cId="1268796393" sldId="319"/>
            <ac:spMk id="5" creationId="{392017ED-8322-C5C6-409B-DD3B44F6924A}"/>
          </ac:spMkLst>
        </pc:spChg>
        <pc:spChg chg="add mod">
          <ac:chgData name="Simona Ferraraccio" userId="c9694aeb-2f50-401b-8abf-67f8a7106701" providerId="ADAL" clId="{728671C3-614E-440E-8F04-5DA1EFA065FD}" dt="2026-10-19T18:48:24.997" v="3082" actId="14100"/>
          <ac:spMkLst>
            <pc:docMk/>
            <pc:sldMk cId="1268796393" sldId="319"/>
            <ac:spMk id="8" creationId="{E9EBB639-4E7C-8761-49BC-CFE90EE1AD8B}"/>
          </ac:spMkLst>
        </pc:spChg>
        <pc:spChg chg="add mod">
          <ac:chgData name="Simona Ferraraccio" userId="c9694aeb-2f50-401b-8abf-67f8a7106701" providerId="ADAL" clId="{728671C3-614E-440E-8F04-5DA1EFA065FD}" dt="2026-10-20T14:46:48.266" v="4942" actId="1076"/>
          <ac:spMkLst>
            <pc:docMk/>
            <pc:sldMk cId="1268796393" sldId="319"/>
            <ac:spMk id="9" creationId="{ABB996E4-3AEA-F1B6-AF7E-BF06BBE51DC9}"/>
          </ac:spMkLst>
        </pc:spChg>
        <pc:picChg chg="add mod ord modCrop">
          <ac:chgData name="Simona Ferraraccio" userId="c9694aeb-2f50-401b-8abf-67f8a7106701" providerId="ADAL" clId="{728671C3-614E-440E-8F04-5DA1EFA065FD}" dt="2026-10-20T14:48:14.679" v="4955" actId="29295"/>
          <ac:picMkLst>
            <pc:docMk/>
            <pc:sldMk cId="1268796393" sldId="319"/>
            <ac:picMk id="11" creationId="{6F5089CA-7DEB-6E62-9F9C-1969AC2B6E52}"/>
          </ac:picMkLst>
        </pc:picChg>
      </pc:sldChg>
      <pc:sldChg chg="addSp delSp modSp new mod ord setBg">
        <pc:chgData name="Simona Ferraraccio" userId="c9694aeb-2f50-401b-8abf-67f8a7106701" providerId="ADAL" clId="{728671C3-614E-440E-8F04-5DA1EFA065FD}" dt="2026-10-20T14:40:16.622" v="4852" actId="1076"/>
        <pc:sldMkLst>
          <pc:docMk/>
          <pc:sldMk cId="2561557299" sldId="320"/>
        </pc:sldMkLst>
        <pc:spChg chg="mod">
          <ac:chgData name="Simona Ferraraccio" userId="c9694aeb-2f50-401b-8abf-67f8a7106701" providerId="ADAL" clId="{728671C3-614E-440E-8F04-5DA1EFA065FD}" dt="2026-10-20T14:40:05.339" v="4848" actId="26606"/>
          <ac:spMkLst>
            <pc:docMk/>
            <pc:sldMk cId="2561557299" sldId="320"/>
            <ac:spMk id="2" creationId="{FA7DD664-173F-7E7D-5B0B-792094A7BA9F}"/>
          </ac:spMkLst>
        </pc:spChg>
        <pc:spChg chg="del">
          <ac:chgData name="Simona Ferraraccio" userId="c9694aeb-2f50-401b-8abf-67f8a7106701" providerId="ADAL" clId="{728671C3-614E-440E-8F04-5DA1EFA065FD}" dt="2026-10-20T14:09:22.635" v="4696" actId="478"/>
          <ac:spMkLst>
            <pc:docMk/>
            <pc:sldMk cId="2561557299" sldId="320"/>
            <ac:spMk id="3" creationId="{903983E1-312F-ED80-35E3-2ABB96CB306A}"/>
          </ac:spMkLst>
        </pc:spChg>
        <pc:spChg chg="mod ord">
          <ac:chgData name="Simona Ferraraccio" userId="c9694aeb-2f50-401b-8abf-67f8a7106701" providerId="ADAL" clId="{728671C3-614E-440E-8F04-5DA1EFA065FD}" dt="2026-10-20T14:40:13.041" v="4851" actId="122"/>
          <ac:spMkLst>
            <pc:docMk/>
            <pc:sldMk cId="2561557299" sldId="320"/>
            <ac:spMk id="4" creationId="{344CD538-ED37-46F0-0957-46689A43E290}"/>
          </ac:spMkLst>
        </pc:spChg>
        <pc:spChg chg="mod">
          <ac:chgData name="Simona Ferraraccio" userId="c9694aeb-2f50-401b-8abf-67f8a7106701" providerId="ADAL" clId="{728671C3-614E-440E-8F04-5DA1EFA065FD}" dt="2026-10-20T14:40:05.339" v="4848" actId="26606"/>
          <ac:spMkLst>
            <pc:docMk/>
            <pc:sldMk cId="2561557299" sldId="320"/>
            <ac:spMk id="5" creationId="{477AEF56-9282-9746-FEB3-017E6351F73E}"/>
          </ac:spMkLst>
        </pc:spChg>
        <pc:spChg chg="mod">
          <ac:chgData name="Simona Ferraraccio" userId="c9694aeb-2f50-401b-8abf-67f8a7106701" providerId="ADAL" clId="{728671C3-614E-440E-8F04-5DA1EFA065FD}" dt="2026-10-20T14:40:05.339" v="4848" actId="26606"/>
          <ac:spMkLst>
            <pc:docMk/>
            <pc:sldMk cId="2561557299" sldId="320"/>
            <ac:spMk id="6" creationId="{D9562775-2353-FC4B-133A-966C847A5872}"/>
          </ac:spMkLst>
        </pc:spChg>
        <pc:spChg chg="add">
          <ac:chgData name="Simona Ferraraccio" userId="c9694aeb-2f50-401b-8abf-67f8a7106701" providerId="ADAL" clId="{728671C3-614E-440E-8F04-5DA1EFA065FD}" dt="2026-10-20T14:40:05.339" v="4848" actId="26606"/>
          <ac:spMkLst>
            <pc:docMk/>
            <pc:sldMk cId="2561557299" sldId="320"/>
            <ac:spMk id="15" creationId="{D4771268-CB57-404A-9271-370EB28F6090}"/>
          </ac:spMkLst>
        </pc:spChg>
        <pc:picChg chg="add del mod">
          <ac:chgData name="Simona Ferraraccio" userId="c9694aeb-2f50-401b-8abf-67f8a7106701" providerId="ADAL" clId="{728671C3-614E-440E-8F04-5DA1EFA065FD}" dt="2026-10-20T14:40:01.481" v="4847" actId="478"/>
          <ac:picMkLst>
            <pc:docMk/>
            <pc:sldMk cId="2561557299" sldId="320"/>
            <ac:picMk id="8" creationId="{5C72190A-3926-C1E7-D108-2E6FFFB1637A}"/>
          </ac:picMkLst>
        </pc:picChg>
        <pc:picChg chg="add mod ord">
          <ac:chgData name="Simona Ferraraccio" userId="c9694aeb-2f50-401b-8abf-67f8a7106701" providerId="ADAL" clId="{728671C3-614E-440E-8F04-5DA1EFA065FD}" dt="2026-10-20T14:40:16.622" v="4852" actId="1076"/>
          <ac:picMkLst>
            <pc:docMk/>
            <pc:sldMk cId="2561557299" sldId="320"/>
            <ac:picMk id="10" creationId="{86EFB09E-B03B-2BFB-5B3C-CE67DFC14F90}"/>
          </ac:picMkLst>
        </pc:picChg>
      </pc:sldChg>
      <pc:sldChg chg="addSp delSp modSp new mod">
        <pc:chgData name="Simona Ferraraccio" userId="c9694aeb-2f50-401b-8abf-67f8a7106701" providerId="ADAL" clId="{728671C3-614E-440E-8F04-5DA1EFA065FD}" dt="2026-10-20T15:52:56.029" v="5260" actId="1076"/>
        <pc:sldMkLst>
          <pc:docMk/>
          <pc:sldMk cId="2893004788" sldId="321"/>
        </pc:sldMkLst>
        <pc:spChg chg="mod">
          <ac:chgData name="Simona Ferraraccio" userId="c9694aeb-2f50-401b-8abf-67f8a7106701" providerId="ADAL" clId="{728671C3-614E-440E-8F04-5DA1EFA065FD}" dt="2026-10-20T15:52:45.559" v="5257" actId="404"/>
          <ac:spMkLst>
            <pc:docMk/>
            <pc:sldMk cId="2893004788" sldId="321"/>
            <ac:spMk id="2" creationId="{1CB8D846-AD26-A7AC-125E-1217F1778632}"/>
          </ac:spMkLst>
        </pc:spChg>
        <pc:spChg chg="del mod">
          <ac:chgData name="Simona Ferraraccio" userId="c9694aeb-2f50-401b-8abf-67f8a7106701" providerId="ADAL" clId="{728671C3-614E-440E-8F04-5DA1EFA065FD}" dt="2026-10-20T15:50:39.319" v="5239" actId="478"/>
          <ac:spMkLst>
            <pc:docMk/>
            <pc:sldMk cId="2893004788" sldId="321"/>
            <ac:spMk id="3" creationId="{2B1AA144-9C49-48AD-883E-46CABB3A9119}"/>
          </ac:spMkLst>
        </pc:spChg>
        <pc:spChg chg="mod">
          <ac:chgData name="Simona Ferraraccio" userId="c9694aeb-2f50-401b-8abf-67f8a7106701" providerId="ADAL" clId="{728671C3-614E-440E-8F04-5DA1EFA065FD}" dt="2026-10-19T19:09:31.267" v="3138" actId="14100"/>
          <ac:spMkLst>
            <pc:docMk/>
            <pc:sldMk cId="2893004788" sldId="321"/>
            <ac:spMk id="4" creationId="{C08C0EEA-B9CE-2687-98F2-89C3E7CEF4D4}"/>
          </ac:spMkLst>
        </pc:spChg>
        <pc:spChg chg="add mod">
          <ac:chgData name="Simona Ferraraccio" userId="c9694aeb-2f50-401b-8abf-67f8a7106701" providerId="ADAL" clId="{728671C3-614E-440E-8F04-5DA1EFA065FD}" dt="2026-10-20T15:50:46.996" v="5240" actId="1076"/>
          <ac:spMkLst>
            <pc:docMk/>
            <pc:sldMk cId="2893004788" sldId="321"/>
            <ac:spMk id="7" creationId="{815E1B2F-9BAA-D7BA-042B-50B0C69C4BBE}"/>
          </ac:spMkLst>
        </pc:spChg>
        <pc:picChg chg="add mod modCrop">
          <ac:chgData name="Simona Ferraraccio" userId="c9694aeb-2f50-401b-8abf-67f8a7106701" providerId="ADAL" clId="{728671C3-614E-440E-8F04-5DA1EFA065FD}" dt="2026-10-20T15:52:56.029" v="5260" actId="1076"/>
          <ac:picMkLst>
            <pc:docMk/>
            <pc:sldMk cId="2893004788" sldId="321"/>
            <ac:picMk id="9" creationId="{FD974072-7CDA-DCA1-5CE2-6175F9273F78}"/>
          </ac:picMkLst>
        </pc:picChg>
      </pc:sldChg>
      <pc:sldChg chg="add">
        <pc:chgData name="Simona Ferraraccio" userId="c9694aeb-2f50-401b-8abf-67f8a7106701" providerId="ADAL" clId="{728671C3-614E-440E-8F04-5DA1EFA065FD}" dt="2026-10-19T19:19:04.606" v="3251"/>
        <pc:sldMkLst>
          <pc:docMk/>
          <pc:sldMk cId="667871862" sldId="322"/>
        </pc:sldMkLst>
      </pc:sldChg>
      <pc:sldChg chg="addSp delSp modSp new mod ord setBg">
        <pc:chgData name="Simona Ferraraccio" userId="c9694aeb-2f50-401b-8abf-67f8a7106701" providerId="ADAL" clId="{728671C3-614E-440E-8F04-5DA1EFA065FD}" dt="2026-10-20T07:46:11.354" v="3448"/>
        <pc:sldMkLst>
          <pc:docMk/>
          <pc:sldMk cId="1993034467" sldId="323"/>
        </pc:sldMkLst>
        <pc:spChg chg="mod">
          <ac:chgData name="Simona Ferraraccio" userId="c9694aeb-2f50-401b-8abf-67f8a7106701" providerId="ADAL" clId="{728671C3-614E-440E-8F04-5DA1EFA065FD}" dt="2026-10-19T19:20:39.820" v="3280" actId="26606"/>
          <ac:spMkLst>
            <pc:docMk/>
            <pc:sldMk cId="1993034467" sldId="323"/>
            <ac:spMk id="2" creationId="{5D3B7EFF-710D-5C34-C47D-35989FAE5983}"/>
          </ac:spMkLst>
        </pc:spChg>
        <pc:spChg chg="del">
          <ac:chgData name="Simona Ferraraccio" userId="c9694aeb-2f50-401b-8abf-67f8a7106701" providerId="ADAL" clId="{728671C3-614E-440E-8F04-5DA1EFA065FD}" dt="2026-10-19T19:19:25.035" v="3274" actId="478"/>
          <ac:spMkLst>
            <pc:docMk/>
            <pc:sldMk cId="1993034467" sldId="323"/>
            <ac:spMk id="3" creationId="{52EEBF99-64C1-A6AE-1D2A-A879F5DB308F}"/>
          </ac:spMkLst>
        </pc:spChg>
        <pc:spChg chg="mod">
          <ac:chgData name="Simona Ferraraccio" userId="c9694aeb-2f50-401b-8abf-67f8a7106701" providerId="ADAL" clId="{728671C3-614E-440E-8F04-5DA1EFA065FD}" dt="2026-10-19T19:20:39.820" v="3280" actId="26606"/>
          <ac:spMkLst>
            <pc:docMk/>
            <pc:sldMk cId="1993034467" sldId="323"/>
            <ac:spMk id="4" creationId="{E705398C-B116-7974-437B-2C6D87A7BD17}"/>
          </ac:spMkLst>
        </pc:spChg>
        <pc:spChg chg="mod">
          <ac:chgData name="Simona Ferraraccio" userId="c9694aeb-2f50-401b-8abf-67f8a7106701" providerId="ADAL" clId="{728671C3-614E-440E-8F04-5DA1EFA065FD}" dt="2026-10-19T19:20:39.820" v="3280" actId="26606"/>
          <ac:spMkLst>
            <pc:docMk/>
            <pc:sldMk cId="1993034467" sldId="323"/>
            <ac:spMk id="5" creationId="{D0A5434D-2FB0-78CA-2A8A-708084D4EDB5}"/>
          </ac:spMkLst>
        </pc:spChg>
        <pc:spChg chg="mod">
          <ac:chgData name="Simona Ferraraccio" userId="c9694aeb-2f50-401b-8abf-67f8a7106701" providerId="ADAL" clId="{728671C3-614E-440E-8F04-5DA1EFA065FD}" dt="2026-10-19T19:20:39.820" v="3280" actId="26606"/>
          <ac:spMkLst>
            <pc:docMk/>
            <pc:sldMk cId="1993034467" sldId="323"/>
            <ac:spMk id="6" creationId="{D6B43CF3-A745-2AF4-93BE-1A2B714EB20D}"/>
          </ac:spMkLst>
        </pc:spChg>
        <pc:spChg chg="add">
          <ac:chgData name="Simona Ferraraccio" userId="c9694aeb-2f50-401b-8abf-67f8a7106701" providerId="ADAL" clId="{728671C3-614E-440E-8F04-5DA1EFA065FD}" dt="2026-10-19T19:20:39.820" v="3280" actId="26606"/>
          <ac:spMkLst>
            <pc:docMk/>
            <pc:sldMk cId="1993034467" sldId="323"/>
            <ac:spMk id="13" creationId="{22A397E7-BF60-45B2-84C7-B074B76C37A7}"/>
          </ac:spMkLst>
        </pc:spChg>
        <pc:spChg chg="add">
          <ac:chgData name="Simona Ferraraccio" userId="c9694aeb-2f50-401b-8abf-67f8a7106701" providerId="ADAL" clId="{728671C3-614E-440E-8F04-5DA1EFA065FD}" dt="2026-10-19T19:20:39.820" v="3280" actId="26606"/>
          <ac:spMkLst>
            <pc:docMk/>
            <pc:sldMk cId="1993034467" sldId="323"/>
            <ac:spMk id="15" creationId="{890DEF05-784E-4B61-89E4-04C4ECF4E5A0}"/>
          </ac:spMkLst>
        </pc:spChg>
        <pc:picChg chg="add mod ord modCrop">
          <ac:chgData name="Simona Ferraraccio" userId="c9694aeb-2f50-401b-8abf-67f8a7106701" providerId="ADAL" clId="{728671C3-614E-440E-8F04-5DA1EFA065FD}" dt="2026-10-19T19:20:39.820" v="3280" actId="26606"/>
          <ac:picMkLst>
            <pc:docMk/>
            <pc:sldMk cId="1993034467" sldId="323"/>
            <ac:picMk id="8" creationId="{FE0D4B46-7757-B3F9-C4DE-AD054553ED78}"/>
          </ac:picMkLst>
        </pc:picChg>
        <pc:cxnChg chg="add">
          <ac:chgData name="Simona Ferraraccio" userId="c9694aeb-2f50-401b-8abf-67f8a7106701" providerId="ADAL" clId="{728671C3-614E-440E-8F04-5DA1EFA065FD}" dt="2026-10-19T19:20:39.820" v="3280" actId="26606"/>
          <ac:cxnSpMkLst>
            <pc:docMk/>
            <pc:sldMk cId="1993034467" sldId="323"/>
            <ac:cxnSpMk id="17" creationId="{C41BAEC7-F7B0-4224-8B18-8F74B7D87F0B}"/>
          </ac:cxnSpMkLst>
        </pc:cxnChg>
      </pc:sldChg>
      <pc:sldChg chg="addSp delSp modSp new mod setBg modAnim">
        <pc:chgData name="Simona Ferraraccio" userId="c9694aeb-2f50-401b-8abf-67f8a7106701" providerId="ADAL" clId="{728671C3-614E-440E-8F04-5DA1EFA065FD}" dt="2026-10-20T16:09:12.345" v="5267" actId="1076"/>
        <pc:sldMkLst>
          <pc:docMk/>
          <pc:sldMk cId="1943764316" sldId="324"/>
        </pc:sldMkLst>
        <pc:spChg chg="del mod">
          <ac:chgData name="Simona Ferraraccio" userId="c9694aeb-2f50-401b-8abf-67f8a7106701" providerId="ADAL" clId="{728671C3-614E-440E-8F04-5DA1EFA065FD}" dt="2026-10-19T19:50:12.146" v="3302" actId="478"/>
          <ac:spMkLst>
            <pc:docMk/>
            <pc:sldMk cId="1943764316" sldId="324"/>
            <ac:spMk id="2" creationId="{27AB9FC6-3D7B-4C11-EDA8-693BACB2B8B1}"/>
          </ac:spMkLst>
        </pc:spChg>
        <pc:spChg chg="del">
          <ac:chgData name="Simona Ferraraccio" userId="c9694aeb-2f50-401b-8abf-67f8a7106701" providerId="ADAL" clId="{728671C3-614E-440E-8F04-5DA1EFA065FD}" dt="2026-10-19T19:49:24.219" v="3298" actId="931"/>
          <ac:spMkLst>
            <pc:docMk/>
            <pc:sldMk cId="1943764316" sldId="324"/>
            <ac:spMk id="3" creationId="{44B85064-90F4-A861-9409-8129D7983EA7}"/>
          </ac:spMkLst>
        </pc:spChg>
        <pc:spChg chg="mod">
          <ac:chgData name="Simona Ferraraccio" userId="c9694aeb-2f50-401b-8abf-67f8a7106701" providerId="ADAL" clId="{728671C3-614E-440E-8F04-5DA1EFA065FD}" dt="2026-10-20T16:09:12.345" v="5267" actId="1076"/>
          <ac:spMkLst>
            <pc:docMk/>
            <pc:sldMk cId="1943764316" sldId="324"/>
            <ac:spMk id="4" creationId="{C92989E0-E6B4-51D4-1C0D-EACFB8C5DD04}"/>
          </ac:spMkLst>
        </pc:spChg>
        <pc:spChg chg="mod">
          <ac:chgData name="Simona Ferraraccio" userId="c9694aeb-2f50-401b-8abf-67f8a7106701" providerId="ADAL" clId="{728671C3-614E-440E-8F04-5DA1EFA065FD}" dt="2026-10-20T16:09:07.893" v="5266" actId="1076"/>
          <ac:spMkLst>
            <pc:docMk/>
            <pc:sldMk cId="1943764316" sldId="324"/>
            <ac:spMk id="5" creationId="{BAD32CF7-0A8B-35CD-64AB-21D0CB5AEE1C}"/>
          </ac:spMkLst>
        </pc:spChg>
        <pc:spChg chg="mod">
          <ac:chgData name="Simona Ferraraccio" userId="c9694aeb-2f50-401b-8abf-67f8a7106701" providerId="ADAL" clId="{728671C3-614E-440E-8F04-5DA1EFA065FD}" dt="2026-10-19T19:49:30.961" v="3299" actId="26606"/>
          <ac:spMkLst>
            <pc:docMk/>
            <pc:sldMk cId="1943764316" sldId="324"/>
            <ac:spMk id="6" creationId="{57170DBE-F6F7-46BA-93DD-A192F319A1D0}"/>
          </ac:spMkLst>
        </pc:spChg>
        <pc:spChg chg="add mod">
          <ac:chgData name="Simona Ferraraccio" userId="c9694aeb-2f50-401b-8abf-67f8a7106701" providerId="ADAL" clId="{728671C3-614E-440E-8F04-5DA1EFA065FD}" dt="2026-10-20T07:22:30.260" v="3369" actId="1076"/>
          <ac:spMkLst>
            <pc:docMk/>
            <pc:sldMk cId="1943764316" sldId="324"/>
            <ac:spMk id="9" creationId="{91D49017-BB8D-907E-31CE-5F475320ED4C}"/>
          </ac:spMkLst>
        </pc:spChg>
        <pc:spChg chg="add mod">
          <ac:chgData name="Simona Ferraraccio" userId="c9694aeb-2f50-401b-8abf-67f8a7106701" providerId="ADAL" clId="{728671C3-614E-440E-8F04-5DA1EFA065FD}" dt="2026-10-20T08:02:15.485" v="3542" actId="113"/>
          <ac:spMkLst>
            <pc:docMk/>
            <pc:sldMk cId="1943764316" sldId="324"/>
            <ac:spMk id="10" creationId="{93B69D6E-DB1A-0707-A3E9-FCFBC4AFDF0E}"/>
          </ac:spMkLst>
        </pc:spChg>
        <pc:spChg chg="add mod">
          <ac:chgData name="Simona Ferraraccio" userId="c9694aeb-2f50-401b-8abf-67f8a7106701" providerId="ADAL" clId="{728671C3-614E-440E-8F04-5DA1EFA065FD}" dt="2026-10-20T16:08:56.750" v="5264" actId="20577"/>
          <ac:spMkLst>
            <pc:docMk/>
            <pc:sldMk cId="1943764316" sldId="324"/>
            <ac:spMk id="12" creationId="{EF266558-5E5E-B296-17C9-3FF55DE442DA}"/>
          </ac:spMkLst>
        </pc:spChg>
        <pc:spChg chg="add mod">
          <ac:chgData name="Simona Ferraraccio" userId="c9694aeb-2f50-401b-8abf-67f8a7106701" providerId="ADAL" clId="{728671C3-614E-440E-8F04-5DA1EFA065FD}" dt="2026-10-20T08:02:28.955" v="3553" actId="20577"/>
          <ac:spMkLst>
            <pc:docMk/>
            <pc:sldMk cId="1943764316" sldId="324"/>
            <ac:spMk id="13" creationId="{7938FE57-601D-05D3-73B7-9DFE5BEA5045}"/>
          </ac:spMkLst>
        </pc:spChg>
        <pc:spChg chg="add mod">
          <ac:chgData name="Simona Ferraraccio" userId="c9694aeb-2f50-401b-8abf-67f8a7106701" providerId="ADAL" clId="{728671C3-614E-440E-8F04-5DA1EFA065FD}" dt="2026-10-20T08:23:14.603" v="3796" actId="1076"/>
          <ac:spMkLst>
            <pc:docMk/>
            <pc:sldMk cId="1943764316" sldId="324"/>
            <ac:spMk id="14" creationId="{F48F50A7-801F-B6F2-7F9C-B36F8E5C296D}"/>
          </ac:spMkLst>
        </pc:spChg>
        <pc:spChg chg="add">
          <ac:chgData name="Simona Ferraraccio" userId="c9694aeb-2f50-401b-8abf-67f8a7106701" providerId="ADAL" clId="{728671C3-614E-440E-8F04-5DA1EFA065FD}" dt="2026-10-19T19:49:30.961" v="3299" actId="26606"/>
          <ac:spMkLst>
            <pc:docMk/>
            <pc:sldMk cId="1943764316" sldId="324"/>
            <ac:spMk id="15" creationId="{9F79630B-0F0B-446E-A637-38FA8F61D10E}"/>
          </ac:spMkLst>
        </pc:spChg>
        <pc:spChg chg="add">
          <ac:chgData name="Simona Ferraraccio" userId="c9694aeb-2f50-401b-8abf-67f8a7106701" providerId="ADAL" clId="{728671C3-614E-440E-8F04-5DA1EFA065FD}" dt="2026-10-19T19:49:30.961" v="3299" actId="26606"/>
          <ac:spMkLst>
            <pc:docMk/>
            <pc:sldMk cId="1943764316" sldId="324"/>
            <ac:spMk id="17" creationId="{B3437C99-FC8E-4311-B48A-F0C4C329B154}"/>
          </ac:spMkLst>
        </pc:spChg>
        <pc:picChg chg="add mod ord">
          <ac:chgData name="Simona Ferraraccio" userId="c9694aeb-2f50-401b-8abf-67f8a7106701" providerId="ADAL" clId="{728671C3-614E-440E-8F04-5DA1EFA065FD}" dt="2026-10-20T08:01:23.013" v="3502" actId="1076"/>
          <ac:picMkLst>
            <pc:docMk/>
            <pc:sldMk cId="1943764316" sldId="324"/>
            <ac:picMk id="8" creationId="{652811C9-B41A-C809-8487-9DFB48D33E04}"/>
          </ac:picMkLst>
        </pc:picChg>
      </pc:sldChg>
      <pc:sldChg chg="modSp new mod">
        <pc:chgData name="Simona Ferraraccio" userId="c9694aeb-2f50-401b-8abf-67f8a7106701" providerId="ADAL" clId="{728671C3-614E-440E-8F04-5DA1EFA065FD}" dt="2026-10-20T14:58:40.561" v="5207" actId="255"/>
        <pc:sldMkLst>
          <pc:docMk/>
          <pc:sldMk cId="4066368823" sldId="325"/>
        </pc:sldMkLst>
        <pc:spChg chg="mod">
          <ac:chgData name="Simona Ferraraccio" userId="c9694aeb-2f50-401b-8abf-67f8a7106701" providerId="ADAL" clId="{728671C3-614E-440E-8F04-5DA1EFA065FD}" dt="2026-10-19T19:30:54.616" v="3297" actId="20577"/>
          <ac:spMkLst>
            <pc:docMk/>
            <pc:sldMk cId="4066368823" sldId="325"/>
            <ac:spMk id="2" creationId="{08D9D698-61D7-7C6F-298A-96F5CDAE8593}"/>
          </ac:spMkLst>
        </pc:spChg>
        <pc:spChg chg="mod">
          <ac:chgData name="Simona Ferraraccio" userId="c9694aeb-2f50-401b-8abf-67f8a7106701" providerId="ADAL" clId="{728671C3-614E-440E-8F04-5DA1EFA065FD}" dt="2026-10-20T14:58:40.561" v="5207" actId="255"/>
          <ac:spMkLst>
            <pc:docMk/>
            <pc:sldMk cId="4066368823" sldId="325"/>
            <ac:spMk id="3" creationId="{A4AB6FBC-4430-7EAF-121B-11517F109964}"/>
          </ac:spMkLst>
        </pc:spChg>
        <pc:spChg chg="mod">
          <ac:chgData name="Simona Ferraraccio" userId="c9694aeb-2f50-401b-8abf-67f8a7106701" providerId="ADAL" clId="{728671C3-614E-440E-8F04-5DA1EFA065FD}" dt="2026-10-19T19:57:36.422" v="3308" actId="14100"/>
          <ac:spMkLst>
            <pc:docMk/>
            <pc:sldMk cId="4066368823" sldId="325"/>
            <ac:spMk id="4" creationId="{B96D8F70-4F62-7432-E81F-4CD6C5BBE97C}"/>
          </ac:spMkLst>
        </pc:spChg>
      </pc:sldChg>
      <pc:sldChg chg="addSp delSp modSp new mod ord">
        <pc:chgData name="Simona Ferraraccio" userId="c9694aeb-2f50-401b-8abf-67f8a7106701" providerId="ADAL" clId="{728671C3-614E-440E-8F04-5DA1EFA065FD}" dt="2026-10-20T16:16:47.903" v="5310" actId="1076"/>
        <pc:sldMkLst>
          <pc:docMk/>
          <pc:sldMk cId="2092859387" sldId="326"/>
        </pc:sldMkLst>
        <pc:spChg chg="del">
          <ac:chgData name="Simona Ferraraccio" userId="c9694aeb-2f50-401b-8abf-67f8a7106701" providerId="ADAL" clId="{728671C3-614E-440E-8F04-5DA1EFA065FD}" dt="2026-10-20T07:45:49.002" v="3443" actId="478"/>
          <ac:spMkLst>
            <pc:docMk/>
            <pc:sldMk cId="2092859387" sldId="326"/>
            <ac:spMk id="2" creationId="{78559171-D640-CEAA-7840-3A260E1EC7BC}"/>
          </ac:spMkLst>
        </pc:spChg>
        <pc:spChg chg="del">
          <ac:chgData name="Simona Ferraraccio" userId="c9694aeb-2f50-401b-8abf-67f8a7106701" providerId="ADAL" clId="{728671C3-614E-440E-8F04-5DA1EFA065FD}" dt="2026-10-20T07:35:59.926" v="3371" actId="478"/>
          <ac:spMkLst>
            <pc:docMk/>
            <pc:sldMk cId="2092859387" sldId="326"/>
            <ac:spMk id="3" creationId="{E0E67F84-E90A-A87B-37F2-967CA3EBA01E}"/>
          </ac:spMkLst>
        </pc:spChg>
        <pc:spChg chg="mod">
          <ac:chgData name="Simona Ferraraccio" userId="c9694aeb-2f50-401b-8abf-67f8a7106701" providerId="ADAL" clId="{728671C3-614E-440E-8F04-5DA1EFA065FD}" dt="2026-10-20T07:36:02.770" v="3372" actId="14100"/>
          <ac:spMkLst>
            <pc:docMk/>
            <pc:sldMk cId="2092859387" sldId="326"/>
            <ac:spMk id="4" creationId="{E25459C4-3201-9FA5-DD3F-3E86AB74B086}"/>
          </ac:spMkLst>
        </pc:spChg>
        <pc:spChg chg="add mod">
          <ac:chgData name="Simona Ferraraccio" userId="c9694aeb-2f50-401b-8abf-67f8a7106701" providerId="ADAL" clId="{728671C3-614E-440E-8F04-5DA1EFA065FD}" dt="2026-10-20T16:16:47.903" v="5310" actId="1076"/>
          <ac:spMkLst>
            <pc:docMk/>
            <pc:sldMk cId="2092859387" sldId="326"/>
            <ac:spMk id="9" creationId="{6FFAF137-DE3A-F36B-975B-77DB0175EA0E}"/>
          </ac:spMkLst>
        </pc:spChg>
        <pc:spChg chg="add mod">
          <ac:chgData name="Simona Ferraraccio" userId="c9694aeb-2f50-401b-8abf-67f8a7106701" providerId="ADAL" clId="{728671C3-614E-440E-8F04-5DA1EFA065FD}" dt="2026-10-20T16:16:44.597" v="5309" actId="1076"/>
          <ac:spMkLst>
            <pc:docMk/>
            <pc:sldMk cId="2092859387" sldId="326"/>
            <ac:spMk id="11" creationId="{45B1B390-2E51-77E6-A3E0-D67E33874A6F}"/>
          </ac:spMkLst>
        </pc:spChg>
        <pc:graphicFrameChg chg="add mod modGraphic">
          <ac:chgData name="Simona Ferraraccio" userId="c9694aeb-2f50-401b-8abf-67f8a7106701" providerId="ADAL" clId="{728671C3-614E-440E-8F04-5DA1EFA065FD}" dt="2026-10-20T16:16:42.265" v="5308" actId="1076"/>
          <ac:graphicFrameMkLst>
            <pc:docMk/>
            <pc:sldMk cId="2092859387" sldId="326"/>
            <ac:graphicFrameMk id="7" creationId="{5A47F795-1829-1AAF-B8B8-BF3EDBAEA370}"/>
          </ac:graphicFrameMkLst>
        </pc:graphicFrameChg>
        <pc:picChg chg="add mod ord modCrop">
          <ac:chgData name="Simona Ferraraccio" userId="c9694aeb-2f50-401b-8abf-67f8a7106701" providerId="ADAL" clId="{728671C3-614E-440E-8F04-5DA1EFA065FD}" dt="2026-10-20T16:15:50.287" v="5294" actId="171"/>
          <ac:picMkLst>
            <pc:docMk/>
            <pc:sldMk cId="2092859387" sldId="326"/>
            <ac:picMk id="13" creationId="{C03F0BF9-B144-1DB6-2542-74F10274F8FE}"/>
          </ac:picMkLst>
        </pc:picChg>
      </pc:sldChg>
      <pc:sldChg chg="addSp delSp modSp new mod ord setBg">
        <pc:chgData name="Simona Ferraraccio" userId="c9694aeb-2f50-401b-8abf-67f8a7106701" providerId="ADAL" clId="{728671C3-614E-440E-8F04-5DA1EFA065FD}" dt="2026-10-20T13:29:19.960" v="4633" actId="1076"/>
        <pc:sldMkLst>
          <pc:docMk/>
          <pc:sldMk cId="804104947" sldId="327"/>
        </pc:sldMkLst>
        <pc:spChg chg="del mod">
          <ac:chgData name="Simona Ferraraccio" userId="c9694aeb-2f50-401b-8abf-67f8a7106701" providerId="ADAL" clId="{728671C3-614E-440E-8F04-5DA1EFA065FD}" dt="2026-10-20T13:09:05.752" v="4555" actId="478"/>
          <ac:spMkLst>
            <pc:docMk/>
            <pc:sldMk cId="804104947" sldId="327"/>
            <ac:spMk id="2" creationId="{DA561597-2645-831D-075A-3C3D41BD2397}"/>
          </ac:spMkLst>
        </pc:spChg>
        <pc:spChg chg="del">
          <ac:chgData name="Simona Ferraraccio" userId="c9694aeb-2f50-401b-8abf-67f8a7106701" providerId="ADAL" clId="{728671C3-614E-440E-8F04-5DA1EFA065FD}" dt="2026-10-20T07:47:39.987" v="3450" actId="931"/>
          <ac:spMkLst>
            <pc:docMk/>
            <pc:sldMk cId="804104947" sldId="327"/>
            <ac:spMk id="3" creationId="{F7CAE1B6-C69D-24D2-914C-1D6B5207C67C}"/>
          </ac:spMkLst>
        </pc:spChg>
        <pc:spChg chg="mod ord">
          <ac:chgData name="Simona Ferraraccio" userId="c9694aeb-2f50-401b-8abf-67f8a7106701" providerId="ADAL" clId="{728671C3-614E-440E-8F04-5DA1EFA065FD}" dt="2026-10-20T13:29:09.544" v="4629" actId="27636"/>
          <ac:spMkLst>
            <pc:docMk/>
            <pc:sldMk cId="804104947" sldId="327"/>
            <ac:spMk id="4" creationId="{F8FD5C4D-D539-381C-AE34-4888230E0FA0}"/>
          </ac:spMkLst>
        </pc:spChg>
        <pc:spChg chg="mod">
          <ac:chgData name="Simona Ferraraccio" userId="c9694aeb-2f50-401b-8abf-67f8a7106701" providerId="ADAL" clId="{728671C3-614E-440E-8F04-5DA1EFA065FD}" dt="2026-10-20T07:47:50.004" v="3451" actId="26606"/>
          <ac:spMkLst>
            <pc:docMk/>
            <pc:sldMk cId="804104947" sldId="327"/>
            <ac:spMk id="5" creationId="{7CE83A55-E26F-8E98-980C-205FDE0D4492}"/>
          </ac:spMkLst>
        </pc:spChg>
        <pc:spChg chg="mod">
          <ac:chgData name="Simona Ferraraccio" userId="c9694aeb-2f50-401b-8abf-67f8a7106701" providerId="ADAL" clId="{728671C3-614E-440E-8F04-5DA1EFA065FD}" dt="2026-10-20T07:47:50.004" v="3451" actId="26606"/>
          <ac:spMkLst>
            <pc:docMk/>
            <pc:sldMk cId="804104947" sldId="327"/>
            <ac:spMk id="6" creationId="{4398DE50-90A1-27E3-C05E-A26B08C12328}"/>
          </ac:spMkLst>
        </pc:spChg>
        <pc:spChg chg="add mod">
          <ac:chgData name="Simona Ferraraccio" userId="c9694aeb-2f50-401b-8abf-67f8a7106701" providerId="ADAL" clId="{728671C3-614E-440E-8F04-5DA1EFA065FD}" dt="2026-10-20T13:29:19.960" v="4633" actId="1076"/>
          <ac:spMkLst>
            <pc:docMk/>
            <pc:sldMk cId="804104947" sldId="327"/>
            <ac:spMk id="9" creationId="{4A3AA58B-9914-AD14-F898-372BA22C799A}"/>
          </ac:spMkLst>
        </pc:spChg>
        <pc:spChg chg="add mod">
          <ac:chgData name="Simona Ferraraccio" userId="c9694aeb-2f50-401b-8abf-67f8a7106701" providerId="ADAL" clId="{728671C3-614E-440E-8F04-5DA1EFA065FD}" dt="2026-10-20T13:29:01.288" v="4618" actId="1076"/>
          <ac:spMkLst>
            <pc:docMk/>
            <pc:sldMk cId="804104947" sldId="327"/>
            <ac:spMk id="10" creationId="{4C3BA9C5-0F32-1856-5D26-5C2A7AFF6C75}"/>
          </ac:spMkLst>
        </pc:spChg>
        <pc:spChg chg="add del">
          <ac:chgData name="Simona Ferraraccio" userId="c9694aeb-2f50-401b-8abf-67f8a7106701" providerId="ADAL" clId="{728671C3-614E-440E-8F04-5DA1EFA065FD}" dt="2026-10-20T13:09:07.388" v="4556" actId="478"/>
          <ac:spMkLst>
            <pc:docMk/>
            <pc:sldMk cId="804104947" sldId="327"/>
            <ac:spMk id="12" creationId="{0AFFB24C-05A9-3268-D7B3-EBB0A80D4116}"/>
          </ac:spMkLst>
        </pc:spChg>
        <pc:spChg chg="add">
          <ac:chgData name="Simona Ferraraccio" userId="c9694aeb-2f50-401b-8abf-67f8a7106701" providerId="ADAL" clId="{728671C3-614E-440E-8F04-5DA1EFA065FD}" dt="2026-10-20T07:47:50.004" v="3451" actId="26606"/>
          <ac:spMkLst>
            <pc:docMk/>
            <pc:sldMk cId="804104947" sldId="327"/>
            <ac:spMk id="15" creationId="{04812C46-200A-4DEB-A05E-3ED6C68C2387}"/>
          </ac:spMkLst>
        </pc:spChg>
        <pc:picChg chg="add mod ord modCrop">
          <ac:chgData name="Simona Ferraraccio" userId="c9694aeb-2f50-401b-8abf-67f8a7106701" providerId="ADAL" clId="{728671C3-614E-440E-8F04-5DA1EFA065FD}" dt="2026-10-20T13:29:17.176" v="4632" actId="1076"/>
          <ac:picMkLst>
            <pc:docMk/>
            <pc:sldMk cId="804104947" sldId="327"/>
            <ac:picMk id="8" creationId="{94CE3AD4-089F-0D9A-5C32-7F655EF26FC4}"/>
          </ac:picMkLst>
        </pc:picChg>
      </pc:sldChg>
      <pc:sldChg chg="addSp delSp modSp new del mod setBg">
        <pc:chgData name="Simona Ferraraccio" userId="c9694aeb-2f50-401b-8abf-67f8a7106701" providerId="ADAL" clId="{728671C3-614E-440E-8F04-5DA1EFA065FD}" dt="2026-10-20T16:50:45.733" v="5426" actId="47"/>
        <pc:sldMkLst>
          <pc:docMk/>
          <pc:sldMk cId="3511226945" sldId="328"/>
        </pc:sldMkLst>
        <pc:spChg chg="mod">
          <ac:chgData name="Simona Ferraraccio" userId="c9694aeb-2f50-401b-8abf-67f8a7106701" providerId="ADAL" clId="{728671C3-614E-440E-8F04-5DA1EFA065FD}" dt="2026-10-20T07:48:41.520" v="3454" actId="26606"/>
          <ac:spMkLst>
            <pc:docMk/>
            <pc:sldMk cId="3511226945" sldId="328"/>
            <ac:spMk id="2" creationId="{6932FC51-6D0C-69EE-5617-FCECD4B83AAF}"/>
          </ac:spMkLst>
        </pc:spChg>
        <pc:spChg chg="del">
          <ac:chgData name="Simona Ferraraccio" userId="c9694aeb-2f50-401b-8abf-67f8a7106701" providerId="ADAL" clId="{728671C3-614E-440E-8F04-5DA1EFA065FD}" dt="2026-10-20T07:48:29.530" v="3453" actId="931"/>
          <ac:spMkLst>
            <pc:docMk/>
            <pc:sldMk cId="3511226945" sldId="328"/>
            <ac:spMk id="3" creationId="{04EF97CA-5AD2-8823-DACF-C7A3DE79FA9E}"/>
          </ac:spMkLst>
        </pc:spChg>
        <pc:spChg chg="mod ord">
          <ac:chgData name="Simona Ferraraccio" userId="c9694aeb-2f50-401b-8abf-67f8a7106701" providerId="ADAL" clId="{728671C3-614E-440E-8F04-5DA1EFA065FD}" dt="2026-10-20T07:48:41.520" v="3454" actId="26606"/>
          <ac:spMkLst>
            <pc:docMk/>
            <pc:sldMk cId="3511226945" sldId="328"/>
            <ac:spMk id="4" creationId="{EC393F8E-DCF2-89F1-0EC2-FB1D832EA162}"/>
          </ac:spMkLst>
        </pc:spChg>
        <pc:spChg chg="mod">
          <ac:chgData name="Simona Ferraraccio" userId="c9694aeb-2f50-401b-8abf-67f8a7106701" providerId="ADAL" clId="{728671C3-614E-440E-8F04-5DA1EFA065FD}" dt="2026-10-20T07:48:55.084" v="3456" actId="1076"/>
          <ac:spMkLst>
            <pc:docMk/>
            <pc:sldMk cId="3511226945" sldId="328"/>
            <ac:spMk id="5" creationId="{6106B214-CC1B-153F-A693-D2AD2FAD686A}"/>
          </ac:spMkLst>
        </pc:spChg>
        <pc:spChg chg="mod">
          <ac:chgData name="Simona Ferraraccio" userId="c9694aeb-2f50-401b-8abf-67f8a7106701" providerId="ADAL" clId="{728671C3-614E-440E-8F04-5DA1EFA065FD}" dt="2026-10-20T07:48:41.520" v="3454" actId="26606"/>
          <ac:spMkLst>
            <pc:docMk/>
            <pc:sldMk cId="3511226945" sldId="328"/>
            <ac:spMk id="6" creationId="{51C16198-A6FD-DF09-284E-D9CB54ADDDF9}"/>
          </ac:spMkLst>
        </pc:spChg>
        <pc:spChg chg="add">
          <ac:chgData name="Simona Ferraraccio" userId="c9694aeb-2f50-401b-8abf-67f8a7106701" providerId="ADAL" clId="{728671C3-614E-440E-8F04-5DA1EFA065FD}" dt="2026-10-20T07:48:41.520" v="3454" actId="26606"/>
          <ac:spMkLst>
            <pc:docMk/>
            <pc:sldMk cId="3511226945" sldId="328"/>
            <ac:spMk id="12" creationId="{283D33CD-0AF3-6EC3-FC34-B4A9EE754975}"/>
          </ac:spMkLst>
        </pc:spChg>
        <pc:spChg chg="add">
          <ac:chgData name="Simona Ferraraccio" userId="c9694aeb-2f50-401b-8abf-67f8a7106701" providerId="ADAL" clId="{728671C3-614E-440E-8F04-5DA1EFA065FD}" dt="2026-10-20T07:48:41.520" v="3454" actId="26606"/>
          <ac:spMkLst>
            <pc:docMk/>
            <pc:sldMk cId="3511226945" sldId="328"/>
            <ac:spMk id="15" creationId="{04812C46-200A-4DEB-A05E-3ED6C68C2387}"/>
          </ac:spMkLst>
        </pc:spChg>
        <pc:picChg chg="add mod ord modCrop">
          <ac:chgData name="Simona Ferraraccio" userId="c9694aeb-2f50-401b-8abf-67f8a7106701" providerId="ADAL" clId="{728671C3-614E-440E-8F04-5DA1EFA065FD}" dt="2026-10-20T07:49:01.580" v="3463" actId="1036"/>
          <ac:picMkLst>
            <pc:docMk/>
            <pc:sldMk cId="3511226945" sldId="328"/>
            <ac:picMk id="8" creationId="{01D01ADD-E1E5-CBD2-BB61-278CDBED52E2}"/>
          </ac:picMkLst>
        </pc:picChg>
      </pc:sldChg>
      <pc:sldChg chg="addSp delSp modSp new mod">
        <pc:chgData name="Simona Ferraraccio" userId="c9694aeb-2f50-401b-8abf-67f8a7106701" providerId="ADAL" clId="{728671C3-614E-440E-8F04-5DA1EFA065FD}" dt="2026-10-20T08:33:25.407" v="3960" actId="1076"/>
        <pc:sldMkLst>
          <pc:docMk/>
          <pc:sldMk cId="1966910959" sldId="329"/>
        </pc:sldMkLst>
        <pc:spChg chg="mod">
          <ac:chgData name="Simona Ferraraccio" userId="c9694aeb-2f50-401b-8abf-67f8a7106701" providerId="ADAL" clId="{728671C3-614E-440E-8F04-5DA1EFA065FD}" dt="2026-10-20T08:33:25.407" v="3960" actId="1076"/>
          <ac:spMkLst>
            <pc:docMk/>
            <pc:sldMk cId="1966910959" sldId="329"/>
            <ac:spMk id="2" creationId="{C799C28F-E856-8C29-DA0D-833C27CD4C4D}"/>
          </ac:spMkLst>
        </pc:spChg>
        <pc:spChg chg="del">
          <ac:chgData name="Simona Ferraraccio" userId="c9694aeb-2f50-401b-8abf-67f8a7106701" providerId="ADAL" clId="{728671C3-614E-440E-8F04-5DA1EFA065FD}" dt="2026-10-20T08:24:44.136" v="3823" actId="478"/>
          <ac:spMkLst>
            <pc:docMk/>
            <pc:sldMk cId="1966910959" sldId="329"/>
            <ac:spMk id="3" creationId="{5D4AAF0E-8FB3-682B-B3A1-2C300D4904C4}"/>
          </ac:spMkLst>
        </pc:spChg>
        <pc:spChg chg="mod">
          <ac:chgData name="Simona Ferraraccio" userId="c9694aeb-2f50-401b-8abf-67f8a7106701" providerId="ADAL" clId="{728671C3-614E-440E-8F04-5DA1EFA065FD}" dt="2026-10-20T08:24:34.785" v="3810" actId="14100"/>
          <ac:spMkLst>
            <pc:docMk/>
            <pc:sldMk cId="1966910959" sldId="329"/>
            <ac:spMk id="4" creationId="{82271226-EA02-49E5-C0E4-F9DB571E9606}"/>
          </ac:spMkLst>
        </pc:spChg>
        <pc:spChg chg="mod">
          <ac:chgData name="Simona Ferraraccio" userId="c9694aeb-2f50-401b-8abf-67f8a7106701" providerId="ADAL" clId="{728671C3-614E-440E-8F04-5DA1EFA065FD}" dt="2026-10-20T08:25:55.265" v="3888" actId="18245"/>
          <ac:spMkLst>
            <pc:docMk/>
            <pc:sldMk cId="1966910959" sldId="329"/>
            <ac:spMk id="9" creationId="{D3DE0DD0-38AA-5B23-F077-751001CD76F3}"/>
          </ac:spMkLst>
        </pc:spChg>
        <pc:spChg chg="mod">
          <ac:chgData name="Simona Ferraraccio" userId="c9694aeb-2f50-401b-8abf-67f8a7106701" providerId="ADAL" clId="{728671C3-614E-440E-8F04-5DA1EFA065FD}" dt="2026-10-20T08:25:55.265" v="3888" actId="18245"/>
          <ac:spMkLst>
            <pc:docMk/>
            <pc:sldMk cId="1966910959" sldId="329"/>
            <ac:spMk id="10" creationId="{5E4718A2-842A-9747-E7D3-8E5AC64FE904}"/>
          </ac:spMkLst>
        </pc:spChg>
        <pc:spChg chg="mod">
          <ac:chgData name="Simona Ferraraccio" userId="c9694aeb-2f50-401b-8abf-67f8a7106701" providerId="ADAL" clId="{728671C3-614E-440E-8F04-5DA1EFA065FD}" dt="2026-10-20T08:25:55.265" v="3888" actId="18245"/>
          <ac:spMkLst>
            <pc:docMk/>
            <pc:sldMk cId="1966910959" sldId="329"/>
            <ac:spMk id="11" creationId="{64B5E97C-8BE2-FCFF-A181-1FFDBAF6C627}"/>
          </ac:spMkLst>
        </pc:spChg>
        <pc:spChg chg="mod">
          <ac:chgData name="Simona Ferraraccio" userId="c9694aeb-2f50-401b-8abf-67f8a7106701" providerId="ADAL" clId="{728671C3-614E-440E-8F04-5DA1EFA065FD}" dt="2026-10-20T08:25:55.265" v="3888" actId="18245"/>
          <ac:spMkLst>
            <pc:docMk/>
            <pc:sldMk cId="1966910959" sldId="329"/>
            <ac:spMk id="12" creationId="{C885D7FA-5D1B-95D6-1609-90693DA105E0}"/>
          </ac:spMkLst>
        </pc:spChg>
        <pc:spChg chg="mod">
          <ac:chgData name="Simona Ferraraccio" userId="c9694aeb-2f50-401b-8abf-67f8a7106701" providerId="ADAL" clId="{728671C3-614E-440E-8F04-5DA1EFA065FD}" dt="2026-10-20T08:25:55.265" v="3888" actId="18245"/>
          <ac:spMkLst>
            <pc:docMk/>
            <pc:sldMk cId="1966910959" sldId="329"/>
            <ac:spMk id="13" creationId="{ECD7BE9C-FB83-5142-61EF-6D0576266791}"/>
          </ac:spMkLst>
        </pc:spChg>
        <pc:spChg chg="mod">
          <ac:chgData name="Simona Ferraraccio" userId="c9694aeb-2f50-401b-8abf-67f8a7106701" providerId="ADAL" clId="{728671C3-614E-440E-8F04-5DA1EFA065FD}" dt="2026-10-20T08:25:55.265" v="3888" actId="18245"/>
          <ac:spMkLst>
            <pc:docMk/>
            <pc:sldMk cId="1966910959" sldId="329"/>
            <ac:spMk id="14" creationId="{A1E519C6-637D-4E42-3AE4-CD4982416902}"/>
          </ac:spMkLst>
        </pc:spChg>
        <pc:spChg chg="mod">
          <ac:chgData name="Simona Ferraraccio" userId="c9694aeb-2f50-401b-8abf-67f8a7106701" providerId="ADAL" clId="{728671C3-614E-440E-8F04-5DA1EFA065FD}" dt="2026-10-20T08:25:55.265" v="3888" actId="18245"/>
          <ac:spMkLst>
            <pc:docMk/>
            <pc:sldMk cId="1966910959" sldId="329"/>
            <ac:spMk id="15" creationId="{AAFBC9D3-ABCD-3C21-654A-6918ACE0D30C}"/>
          </ac:spMkLst>
        </pc:spChg>
        <pc:spChg chg="mod">
          <ac:chgData name="Simona Ferraraccio" userId="c9694aeb-2f50-401b-8abf-67f8a7106701" providerId="ADAL" clId="{728671C3-614E-440E-8F04-5DA1EFA065FD}" dt="2026-10-20T08:25:55.265" v="3888" actId="18245"/>
          <ac:spMkLst>
            <pc:docMk/>
            <pc:sldMk cId="1966910959" sldId="329"/>
            <ac:spMk id="16" creationId="{01D8512A-2175-A56F-76E9-995BA24DC708}"/>
          </ac:spMkLst>
        </pc:spChg>
        <pc:spChg chg="mod">
          <ac:chgData name="Simona Ferraraccio" userId="c9694aeb-2f50-401b-8abf-67f8a7106701" providerId="ADAL" clId="{728671C3-614E-440E-8F04-5DA1EFA065FD}" dt="2026-10-20T08:25:55.265" v="3888" actId="18245"/>
          <ac:spMkLst>
            <pc:docMk/>
            <pc:sldMk cId="1966910959" sldId="329"/>
            <ac:spMk id="18" creationId="{42574FE6-6702-67B5-5DE6-9F8C8E1FFC49}"/>
          </ac:spMkLst>
        </pc:spChg>
        <pc:spChg chg="mod">
          <ac:chgData name="Simona Ferraraccio" userId="c9694aeb-2f50-401b-8abf-67f8a7106701" providerId="ADAL" clId="{728671C3-614E-440E-8F04-5DA1EFA065FD}" dt="2026-10-20T08:25:55.265" v="3888" actId="18245"/>
          <ac:spMkLst>
            <pc:docMk/>
            <pc:sldMk cId="1966910959" sldId="329"/>
            <ac:spMk id="19" creationId="{B93EB4E9-6DA9-8B88-17FB-A1A421491607}"/>
          </ac:spMkLst>
        </pc:spChg>
        <pc:spChg chg="add mod">
          <ac:chgData name="Simona Ferraraccio" userId="c9694aeb-2f50-401b-8abf-67f8a7106701" providerId="ADAL" clId="{728671C3-614E-440E-8F04-5DA1EFA065FD}" dt="2026-10-20T08:31:15.926" v="3939" actId="1037"/>
          <ac:spMkLst>
            <pc:docMk/>
            <pc:sldMk cId="1966910959" sldId="329"/>
            <ac:spMk id="20" creationId="{6CAFD554-FD8E-D0F3-1338-EAE002EB7F09}"/>
          </ac:spMkLst>
        </pc:spChg>
        <pc:spChg chg="add mod">
          <ac:chgData name="Simona Ferraraccio" userId="c9694aeb-2f50-401b-8abf-67f8a7106701" providerId="ADAL" clId="{728671C3-614E-440E-8F04-5DA1EFA065FD}" dt="2026-10-20T08:31:15.926" v="3939" actId="1037"/>
          <ac:spMkLst>
            <pc:docMk/>
            <pc:sldMk cId="1966910959" sldId="329"/>
            <ac:spMk id="22" creationId="{46583596-EBEC-4329-08B6-27D9423ED957}"/>
          </ac:spMkLst>
        </pc:spChg>
        <pc:spChg chg="add mod">
          <ac:chgData name="Simona Ferraraccio" userId="c9694aeb-2f50-401b-8abf-67f8a7106701" providerId="ADAL" clId="{728671C3-614E-440E-8F04-5DA1EFA065FD}" dt="2026-10-20T08:31:15.926" v="3939" actId="1037"/>
          <ac:spMkLst>
            <pc:docMk/>
            <pc:sldMk cId="1966910959" sldId="329"/>
            <ac:spMk id="24" creationId="{31A0AE90-A0DB-3916-143A-0C6334F098AA}"/>
          </ac:spMkLst>
        </pc:spChg>
        <pc:spChg chg="add mod">
          <ac:chgData name="Simona Ferraraccio" userId="c9694aeb-2f50-401b-8abf-67f8a7106701" providerId="ADAL" clId="{728671C3-614E-440E-8F04-5DA1EFA065FD}" dt="2026-10-20T08:31:15.926" v="3939" actId="1037"/>
          <ac:spMkLst>
            <pc:docMk/>
            <pc:sldMk cId="1966910959" sldId="329"/>
            <ac:spMk id="26" creationId="{EE403756-C900-836B-6889-C34163FD8EA2}"/>
          </ac:spMkLst>
        </pc:spChg>
        <pc:spChg chg="mod">
          <ac:chgData name="Simona Ferraraccio" userId="c9694aeb-2f50-401b-8abf-67f8a7106701" providerId="ADAL" clId="{728671C3-614E-440E-8F04-5DA1EFA065FD}" dt="2026-10-20T08:31:15.926" v="3939" actId="1037"/>
          <ac:spMkLst>
            <pc:docMk/>
            <pc:sldMk cId="1966910959" sldId="329"/>
            <ac:spMk id="28" creationId="{50441A73-05DC-38C1-3DE4-DD561735065D}"/>
          </ac:spMkLst>
        </pc:spChg>
        <pc:spChg chg="add mod">
          <ac:chgData name="Simona Ferraraccio" userId="c9694aeb-2f50-401b-8abf-67f8a7106701" providerId="ADAL" clId="{728671C3-614E-440E-8F04-5DA1EFA065FD}" dt="2026-10-20T08:31:15.926" v="3939" actId="1037"/>
          <ac:spMkLst>
            <pc:docMk/>
            <pc:sldMk cId="1966910959" sldId="329"/>
            <ac:spMk id="30" creationId="{4F59E4D8-84DC-3805-31C0-4F9A6BA1623B}"/>
          </ac:spMkLst>
        </pc:spChg>
        <pc:grpChg chg="mod">
          <ac:chgData name="Simona Ferraraccio" userId="c9694aeb-2f50-401b-8abf-67f8a7106701" providerId="ADAL" clId="{728671C3-614E-440E-8F04-5DA1EFA065FD}" dt="2026-10-20T08:31:08.270" v="3927" actId="1036"/>
          <ac:grpSpMkLst>
            <pc:docMk/>
            <pc:sldMk cId="1966910959" sldId="329"/>
            <ac:grpSpMk id="8" creationId="{E9658A50-6D9B-E951-589F-177AE75F1D0C}"/>
          </ac:grpSpMkLst>
        </pc:grpChg>
        <pc:graphicFrameChg chg="add mod modGraphic">
          <ac:chgData name="Simona Ferraraccio" userId="c9694aeb-2f50-401b-8abf-67f8a7106701" providerId="ADAL" clId="{728671C3-614E-440E-8F04-5DA1EFA065FD}" dt="2026-10-20T08:25:49.923" v="3887" actId="12100"/>
          <ac:graphicFrameMkLst>
            <pc:docMk/>
            <pc:sldMk cId="1966910959" sldId="329"/>
            <ac:graphicFrameMk id="7" creationId="{9A715FFA-F8A6-3AE5-C790-43D0ABE87FB1}"/>
          </ac:graphicFrameMkLst>
        </pc:graphicFrameChg>
        <pc:picChg chg="add mod ord modCrop">
          <ac:chgData name="Simona Ferraraccio" userId="c9694aeb-2f50-401b-8abf-67f8a7106701" providerId="ADAL" clId="{728671C3-614E-440E-8F04-5DA1EFA065FD}" dt="2026-10-20T08:33:19.688" v="3959" actId="171"/>
          <ac:picMkLst>
            <pc:docMk/>
            <pc:sldMk cId="1966910959" sldId="329"/>
            <ac:picMk id="32" creationId="{442C80E7-898B-4278-EB87-FDA5DFA3126B}"/>
          </ac:picMkLst>
        </pc:picChg>
      </pc:sldChg>
      <pc:sldChg chg="addSp delSp modSp new mod ord">
        <pc:chgData name="Simona Ferraraccio" userId="c9694aeb-2f50-401b-8abf-67f8a7106701" providerId="ADAL" clId="{728671C3-614E-440E-8F04-5DA1EFA065FD}" dt="2026-10-20T16:28:58.738" v="5318"/>
        <pc:sldMkLst>
          <pc:docMk/>
          <pc:sldMk cId="3824970276" sldId="330"/>
        </pc:sldMkLst>
        <pc:spChg chg="mod">
          <ac:chgData name="Simona Ferraraccio" userId="c9694aeb-2f50-401b-8abf-67f8a7106701" providerId="ADAL" clId="{728671C3-614E-440E-8F04-5DA1EFA065FD}" dt="2026-10-20T13:00:31.325" v="4149" actId="14100"/>
          <ac:spMkLst>
            <pc:docMk/>
            <pc:sldMk cId="3824970276" sldId="330"/>
            <ac:spMk id="2" creationId="{14230A6A-92D0-42DD-1266-F9596ACAD27A}"/>
          </ac:spMkLst>
        </pc:spChg>
        <pc:spChg chg="del mod">
          <ac:chgData name="Simona Ferraraccio" userId="c9694aeb-2f50-401b-8abf-67f8a7106701" providerId="ADAL" clId="{728671C3-614E-440E-8F04-5DA1EFA065FD}" dt="2026-10-20T10:33:30.224" v="4026" actId="478"/>
          <ac:spMkLst>
            <pc:docMk/>
            <pc:sldMk cId="3824970276" sldId="330"/>
            <ac:spMk id="3" creationId="{42C5D5CA-D613-32FE-2156-7D388F12449A}"/>
          </ac:spMkLst>
        </pc:spChg>
        <pc:spChg chg="mod">
          <ac:chgData name="Simona Ferraraccio" userId="c9694aeb-2f50-401b-8abf-67f8a7106701" providerId="ADAL" clId="{728671C3-614E-440E-8F04-5DA1EFA065FD}" dt="2026-10-20T09:57:46.075" v="3973" actId="14100"/>
          <ac:spMkLst>
            <pc:docMk/>
            <pc:sldMk cId="3824970276" sldId="330"/>
            <ac:spMk id="4" creationId="{FB34C2EF-4803-DB0A-E4E9-6D7323391254}"/>
          </ac:spMkLst>
        </pc:spChg>
        <pc:spChg chg="del mod">
          <ac:chgData name="Simona Ferraraccio" userId="c9694aeb-2f50-401b-8abf-67f8a7106701" providerId="ADAL" clId="{728671C3-614E-440E-8F04-5DA1EFA065FD}" dt="2026-10-20T10:33:40.384" v="4029" actId="478"/>
          <ac:spMkLst>
            <pc:docMk/>
            <pc:sldMk cId="3824970276" sldId="330"/>
            <ac:spMk id="8" creationId="{62361D05-5B9B-DDB3-B3AE-E5CAEE844EAB}"/>
          </ac:spMkLst>
        </pc:spChg>
        <pc:spChg chg="add del mod">
          <ac:chgData name="Simona Ferraraccio" userId="c9694aeb-2f50-401b-8abf-67f8a7106701" providerId="ADAL" clId="{728671C3-614E-440E-8F04-5DA1EFA065FD}" dt="2026-10-20T10:33:40.384" v="4029" actId="478"/>
          <ac:spMkLst>
            <pc:docMk/>
            <pc:sldMk cId="3824970276" sldId="330"/>
            <ac:spMk id="10" creationId="{29C39979-C24B-52F0-6C78-852D7359B16E}"/>
          </ac:spMkLst>
        </pc:spChg>
        <pc:spChg chg="add del mod">
          <ac:chgData name="Simona Ferraraccio" userId="c9694aeb-2f50-401b-8abf-67f8a7106701" providerId="ADAL" clId="{728671C3-614E-440E-8F04-5DA1EFA065FD}" dt="2026-10-20T10:33:40.384" v="4029" actId="478"/>
          <ac:spMkLst>
            <pc:docMk/>
            <pc:sldMk cId="3824970276" sldId="330"/>
            <ac:spMk id="12" creationId="{7C9B2FA0-DC6F-0E42-E104-BE6F2A9BE40C}"/>
          </ac:spMkLst>
        </pc:spChg>
        <pc:spChg chg="add del mod">
          <ac:chgData name="Simona Ferraraccio" userId="c9694aeb-2f50-401b-8abf-67f8a7106701" providerId="ADAL" clId="{728671C3-614E-440E-8F04-5DA1EFA065FD}" dt="2026-10-20T10:33:35.449" v="4028" actId="478"/>
          <ac:spMkLst>
            <pc:docMk/>
            <pc:sldMk cId="3824970276" sldId="330"/>
            <ac:spMk id="13" creationId="{DEF7467E-642A-E7E8-A073-584AC1FAB4DE}"/>
          </ac:spMkLst>
        </pc:spChg>
        <pc:spChg chg="add del mod">
          <ac:chgData name="Simona Ferraraccio" userId="c9694aeb-2f50-401b-8abf-67f8a7106701" providerId="ADAL" clId="{728671C3-614E-440E-8F04-5DA1EFA065FD}" dt="2026-10-20T10:33:33.671" v="4027" actId="478"/>
          <ac:spMkLst>
            <pc:docMk/>
            <pc:sldMk cId="3824970276" sldId="330"/>
            <ac:spMk id="15" creationId="{48500FF0-6489-A9C7-7E51-34705F12DDC8}"/>
          </ac:spMkLst>
        </pc:spChg>
        <pc:spChg chg="add del mod">
          <ac:chgData name="Simona Ferraraccio" userId="c9694aeb-2f50-401b-8abf-67f8a7106701" providerId="ADAL" clId="{728671C3-614E-440E-8F04-5DA1EFA065FD}" dt="2026-10-20T10:43:02.274" v="4136" actId="478"/>
          <ac:spMkLst>
            <pc:docMk/>
            <pc:sldMk cId="3824970276" sldId="330"/>
            <ac:spMk id="16" creationId="{09BC4376-E89B-9CF5-C23B-3C27CF77A79B}"/>
          </ac:spMkLst>
        </pc:spChg>
        <pc:spChg chg="add mod">
          <ac:chgData name="Simona Ferraraccio" userId="c9694aeb-2f50-401b-8abf-67f8a7106701" providerId="ADAL" clId="{728671C3-614E-440E-8F04-5DA1EFA065FD}" dt="2026-10-20T16:26:52.467" v="5314" actId="1076"/>
          <ac:spMkLst>
            <pc:docMk/>
            <pc:sldMk cId="3824970276" sldId="330"/>
            <ac:spMk id="21" creationId="{290408D9-CE4C-0C16-1CB4-A75C2E171BDA}"/>
          </ac:spMkLst>
        </pc:spChg>
        <pc:spChg chg="add mod">
          <ac:chgData name="Simona Ferraraccio" userId="c9694aeb-2f50-401b-8abf-67f8a7106701" providerId="ADAL" clId="{728671C3-614E-440E-8F04-5DA1EFA065FD}" dt="2026-10-20T13:07:11.112" v="4548" actId="1076"/>
          <ac:spMkLst>
            <pc:docMk/>
            <pc:sldMk cId="3824970276" sldId="330"/>
            <ac:spMk id="22" creationId="{78A534D2-AC15-28FD-F775-17735A80CC5A}"/>
          </ac:spMkLst>
        </pc:spChg>
        <pc:picChg chg="add del mod">
          <ac:chgData name="Simona Ferraraccio" userId="c9694aeb-2f50-401b-8abf-67f8a7106701" providerId="ADAL" clId="{728671C3-614E-440E-8F04-5DA1EFA065FD}" dt="2026-10-20T12:58:59.355" v="4140" actId="478"/>
          <ac:picMkLst>
            <pc:docMk/>
            <pc:sldMk cId="3824970276" sldId="330"/>
            <ac:picMk id="18" creationId="{E3B52EDE-BA43-C12E-AD7E-3EFD8B51978C}"/>
          </ac:picMkLst>
        </pc:picChg>
        <pc:picChg chg="add mod">
          <ac:chgData name="Simona Ferraraccio" userId="c9694aeb-2f50-401b-8abf-67f8a7106701" providerId="ADAL" clId="{728671C3-614E-440E-8F04-5DA1EFA065FD}" dt="2026-10-20T13:04:30.830" v="4293" actId="14100"/>
          <ac:picMkLst>
            <pc:docMk/>
            <pc:sldMk cId="3824970276" sldId="330"/>
            <ac:picMk id="20" creationId="{18C741E7-B172-A90F-E715-D01A2A1C2C90}"/>
          </ac:picMkLst>
        </pc:picChg>
      </pc:sldChg>
      <pc:sldChg chg="add">
        <pc:chgData name="Simona Ferraraccio" userId="c9694aeb-2f50-401b-8abf-67f8a7106701" providerId="ADAL" clId="{728671C3-614E-440E-8F04-5DA1EFA065FD}" dt="2026-10-20T10:43:18.546" v="4137"/>
        <pc:sldMkLst>
          <pc:docMk/>
          <pc:sldMk cId="2519666120" sldId="331"/>
        </pc:sldMkLst>
      </pc:sldChg>
      <pc:sldChg chg="addSp delSp modSp new mod">
        <pc:chgData name="Simona Ferraraccio" userId="c9694aeb-2f50-401b-8abf-67f8a7106701" providerId="ADAL" clId="{728671C3-614E-440E-8F04-5DA1EFA065FD}" dt="2026-10-20T14:59:11.740" v="5236" actId="1076"/>
        <pc:sldMkLst>
          <pc:docMk/>
          <pc:sldMk cId="1458063973" sldId="332"/>
        </pc:sldMkLst>
        <pc:spChg chg="mod ord">
          <ac:chgData name="Simona Ferraraccio" userId="c9694aeb-2f50-401b-8abf-67f8a7106701" providerId="ADAL" clId="{728671C3-614E-440E-8F04-5DA1EFA065FD}" dt="2026-10-20T14:49:52.950" v="5002" actId="404"/>
          <ac:spMkLst>
            <pc:docMk/>
            <pc:sldMk cId="1458063973" sldId="332"/>
            <ac:spMk id="2" creationId="{38CD4C12-90A4-A20F-473B-5C32E5E8C8CE}"/>
          </ac:spMkLst>
        </pc:spChg>
        <pc:spChg chg="del">
          <ac:chgData name="Simona Ferraraccio" userId="c9694aeb-2f50-401b-8abf-67f8a7106701" providerId="ADAL" clId="{728671C3-614E-440E-8F04-5DA1EFA065FD}" dt="2026-10-20T14:49:15.301" v="4996" actId="478"/>
          <ac:spMkLst>
            <pc:docMk/>
            <pc:sldMk cId="1458063973" sldId="332"/>
            <ac:spMk id="3" creationId="{3864EEE4-898A-F091-BEBC-B84256A8397D}"/>
          </ac:spMkLst>
        </pc:spChg>
        <pc:spChg chg="mod">
          <ac:chgData name="Simona Ferraraccio" userId="c9694aeb-2f50-401b-8abf-67f8a7106701" providerId="ADAL" clId="{728671C3-614E-440E-8F04-5DA1EFA065FD}" dt="2026-10-20T14:49:32.601" v="4999" actId="14100"/>
          <ac:spMkLst>
            <pc:docMk/>
            <pc:sldMk cId="1458063973" sldId="332"/>
            <ac:spMk id="4" creationId="{45A774A2-5961-A753-B2B0-8CAFFF6726ED}"/>
          </ac:spMkLst>
        </pc:spChg>
        <pc:spChg chg="add mod">
          <ac:chgData name="Simona Ferraraccio" userId="c9694aeb-2f50-401b-8abf-67f8a7106701" providerId="ADAL" clId="{728671C3-614E-440E-8F04-5DA1EFA065FD}" dt="2026-10-20T14:54:02.405" v="5204" actId="1076"/>
          <ac:spMkLst>
            <pc:docMk/>
            <pc:sldMk cId="1458063973" sldId="332"/>
            <ac:spMk id="10" creationId="{47F3257F-FA84-949E-32C8-9BD700B6933F}"/>
          </ac:spMkLst>
        </pc:spChg>
        <pc:spChg chg="add mod">
          <ac:chgData name="Simona Ferraraccio" userId="c9694aeb-2f50-401b-8abf-67f8a7106701" providerId="ADAL" clId="{728671C3-614E-440E-8F04-5DA1EFA065FD}" dt="2026-10-20T14:59:11.740" v="5236" actId="1076"/>
          <ac:spMkLst>
            <pc:docMk/>
            <pc:sldMk cId="1458063973" sldId="332"/>
            <ac:spMk id="11" creationId="{81873DC6-E3B6-013F-3CBA-2BEC47EA26E3}"/>
          </ac:spMkLst>
        </pc:spChg>
        <pc:picChg chg="add mod modCrop">
          <ac:chgData name="Simona Ferraraccio" userId="c9694aeb-2f50-401b-8abf-67f8a7106701" providerId="ADAL" clId="{728671C3-614E-440E-8F04-5DA1EFA065FD}" dt="2026-10-20T14:49:27.915" v="4998" actId="1076"/>
          <ac:picMkLst>
            <pc:docMk/>
            <pc:sldMk cId="1458063973" sldId="332"/>
            <ac:picMk id="8" creationId="{6ABA66CB-B28E-C80A-F4AB-ABE79651C3AD}"/>
          </ac:picMkLst>
        </pc:picChg>
      </pc:sldChg>
      <pc:sldChg chg="addSp delSp modSp new mod ord setBg addAnim modAnim">
        <pc:chgData name="Simona Ferraraccio" userId="c9694aeb-2f50-401b-8abf-67f8a7106701" providerId="ADAL" clId="{728671C3-614E-440E-8F04-5DA1EFA065FD}" dt="2026-10-20T16:31:03.086" v="5345"/>
        <pc:sldMkLst>
          <pc:docMk/>
          <pc:sldMk cId="649535462" sldId="333"/>
        </pc:sldMkLst>
        <pc:spChg chg="mod">
          <ac:chgData name="Simona Ferraraccio" userId="c9694aeb-2f50-401b-8abf-67f8a7106701" providerId="ADAL" clId="{728671C3-614E-440E-8F04-5DA1EFA065FD}" dt="2026-10-20T16:30:55.032" v="5343" actId="26606"/>
          <ac:spMkLst>
            <pc:docMk/>
            <pc:sldMk cId="649535462" sldId="333"/>
            <ac:spMk id="2" creationId="{6F798CEF-C06A-F4BC-456C-2AFB01661FB1}"/>
          </ac:spMkLst>
        </pc:spChg>
        <pc:spChg chg="del">
          <ac:chgData name="Simona Ferraraccio" userId="c9694aeb-2f50-401b-8abf-67f8a7106701" providerId="ADAL" clId="{728671C3-614E-440E-8F04-5DA1EFA065FD}" dt="2026-10-20T16:29:44.008" v="5321" actId="931"/>
          <ac:spMkLst>
            <pc:docMk/>
            <pc:sldMk cId="649535462" sldId="333"/>
            <ac:spMk id="3" creationId="{396B3D01-4AEB-F4DD-F04D-52D4C80E9D21}"/>
          </ac:spMkLst>
        </pc:spChg>
        <pc:spChg chg="mod">
          <ac:chgData name="Simona Ferraraccio" userId="c9694aeb-2f50-401b-8abf-67f8a7106701" providerId="ADAL" clId="{728671C3-614E-440E-8F04-5DA1EFA065FD}" dt="2026-10-20T16:30:55.032" v="5343" actId="26606"/>
          <ac:spMkLst>
            <pc:docMk/>
            <pc:sldMk cId="649535462" sldId="333"/>
            <ac:spMk id="4" creationId="{03EF9494-4F46-68B8-946C-CA733F0EF3B2}"/>
          </ac:spMkLst>
        </pc:spChg>
        <pc:spChg chg="mod">
          <ac:chgData name="Simona Ferraraccio" userId="c9694aeb-2f50-401b-8abf-67f8a7106701" providerId="ADAL" clId="{728671C3-614E-440E-8F04-5DA1EFA065FD}" dt="2026-10-20T16:30:55.032" v="5343" actId="26606"/>
          <ac:spMkLst>
            <pc:docMk/>
            <pc:sldMk cId="649535462" sldId="333"/>
            <ac:spMk id="5" creationId="{507FB3EC-493D-9224-44D9-FBF8C170E14A}"/>
          </ac:spMkLst>
        </pc:spChg>
        <pc:spChg chg="mod">
          <ac:chgData name="Simona Ferraraccio" userId="c9694aeb-2f50-401b-8abf-67f8a7106701" providerId="ADAL" clId="{728671C3-614E-440E-8F04-5DA1EFA065FD}" dt="2026-10-20T16:30:55.032" v="5343" actId="26606"/>
          <ac:spMkLst>
            <pc:docMk/>
            <pc:sldMk cId="649535462" sldId="333"/>
            <ac:spMk id="6" creationId="{809A66F6-6F5A-F5FA-BBD2-FB82474B5362}"/>
          </ac:spMkLst>
        </pc:spChg>
        <pc:spChg chg="add del mod">
          <ac:chgData name="Simona Ferraraccio" userId="c9694aeb-2f50-401b-8abf-67f8a7106701" providerId="ADAL" clId="{728671C3-614E-440E-8F04-5DA1EFA065FD}" dt="2026-10-20T16:29:52.192" v="5323" actId="478"/>
          <ac:spMkLst>
            <pc:docMk/>
            <pc:sldMk cId="649535462" sldId="333"/>
            <ac:spMk id="9" creationId="{97DBCF7D-B572-FA1A-81E4-C7EBAA2388B8}"/>
          </ac:spMkLst>
        </pc:spChg>
        <pc:spChg chg="add del">
          <ac:chgData name="Simona Ferraraccio" userId="c9694aeb-2f50-401b-8abf-67f8a7106701" providerId="ADAL" clId="{728671C3-614E-440E-8F04-5DA1EFA065FD}" dt="2026-10-20T16:30:00.745" v="5334" actId="478"/>
          <ac:spMkLst>
            <pc:docMk/>
            <pc:sldMk cId="649535462" sldId="333"/>
            <ac:spMk id="13" creationId="{A3AF2AF3-0876-4461-6E43-24CE976CF2E4}"/>
          </ac:spMkLst>
        </pc:spChg>
        <pc:spChg chg="add del">
          <ac:chgData name="Simona Ferraraccio" userId="c9694aeb-2f50-401b-8abf-67f8a7106701" providerId="ADAL" clId="{728671C3-614E-440E-8F04-5DA1EFA065FD}" dt="2026-10-20T16:30:55.032" v="5343" actId="26606"/>
          <ac:spMkLst>
            <pc:docMk/>
            <pc:sldMk cId="649535462" sldId="333"/>
            <ac:spMk id="16" creationId="{131BAD53-4E89-4F62-BBB7-26359763ED39}"/>
          </ac:spMkLst>
        </pc:spChg>
        <pc:spChg chg="add del">
          <ac:chgData name="Simona Ferraraccio" userId="c9694aeb-2f50-401b-8abf-67f8a7106701" providerId="ADAL" clId="{728671C3-614E-440E-8F04-5DA1EFA065FD}" dt="2026-10-20T16:30:55.032" v="5343" actId="26606"/>
          <ac:spMkLst>
            <pc:docMk/>
            <pc:sldMk cId="649535462" sldId="333"/>
            <ac:spMk id="18" creationId="{62756DA2-40EB-4C6F-B962-5822FFB54FB6}"/>
          </ac:spMkLst>
        </pc:spChg>
        <pc:spChg chg="add">
          <ac:chgData name="Simona Ferraraccio" userId="c9694aeb-2f50-401b-8abf-67f8a7106701" providerId="ADAL" clId="{728671C3-614E-440E-8F04-5DA1EFA065FD}" dt="2026-10-20T16:30:55.032" v="5343" actId="26606"/>
          <ac:spMkLst>
            <pc:docMk/>
            <pc:sldMk cId="649535462" sldId="333"/>
            <ac:spMk id="23" creationId="{ECC07320-C2CA-4E29-8481-9D9E143C7788}"/>
          </ac:spMkLst>
        </pc:spChg>
        <pc:spChg chg="add">
          <ac:chgData name="Simona Ferraraccio" userId="c9694aeb-2f50-401b-8abf-67f8a7106701" providerId="ADAL" clId="{728671C3-614E-440E-8F04-5DA1EFA065FD}" dt="2026-10-20T16:30:55.032" v="5343" actId="26606"/>
          <ac:spMkLst>
            <pc:docMk/>
            <pc:sldMk cId="649535462" sldId="333"/>
            <ac:spMk id="25" creationId="{178FB36B-5BFE-42CA-BC60-1115E0D95EEC}"/>
          </ac:spMkLst>
        </pc:spChg>
        <pc:picChg chg="add del mod modCrop">
          <ac:chgData name="Simona Ferraraccio" userId="c9694aeb-2f50-401b-8abf-67f8a7106701" providerId="ADAL" clId="{728671C3-614E-440E-8F04-5DA1EFA065FD}" dt="2026-10-20T16:30:37.090" v="5341" actId="478"/>
          <ac:picMkLst>
            <pc:docMk/>
            <pc:sldMk cId="649535462" sldId="333"/>
            <ac:picMk id="8" creationId="{7CFDB336-33A8-51A1-1E56-88160EA0F08D}"/>
          </ac:picMkLst>
        </pc:picChg>
        <pc:picChg chg="add mod ord">
          <ac:chgData name="Simona Ferraraccio" userId="c9694aeb-2f50-401b-8abf-67f8a7106701" providerId="ADAL" clId="{728671C3-614E-440E-8F04-5DA1EFA065FD}" dt="2026-10-20T16:30:55.032" v="5343" actId="26606"/>
          <ac:picMkLst>
            <pc:docMk/>
            <pc:sldMk cId="649535462" sldId="333"/>
            <ac:picMk id="11" creationId="{B20C57FF-BD17-7EAD-BF48-C607B9B65EDC}"/>
          </ac:picMkLst>
        </pc:picChg>
      </pc:sldChg>
      <pc:sldChg chg="addSp delSp modSp new mod setBg">
        <pc:chgData name="Simona Ferraraccio" userId="c9694aeb-2f50-401b-8abf-67f8a7106701" providerId="ADAL" clId="{728671C3-614E-440E-8F04-5DA1EFA065FD}" dt="2026-10-20T16:40:31.164" v="5374" actId="1076"/>
        <pc:sldMkLst>
          <pc:docMk/>
          <pc:sldMk cId="1080604049" sldId="334"/>
        </pc:sldMkLst>
        <pc:spChg chg="del">
          <ac:chgData name="Simona Ferraraccio" userId="c9694aeb-2f50-401b-8abf-67f8a7106701" providerId="ADAL" clId="{728671C3-614E-440E-8F04-5DA1EFA065FD}" dt="2026-10-20T16:38:52.307" v="5350" actId="478"/>
          <ac:spMkLst>
            <pc:docMk/>
            <pc:sldMk cId="1080604049" sldId="334"/>
            <ac:spMk id="2" creationId="{00279321-C0C5-9585-82FC-0AD32C5F6B51}"/>
          </ac:spMkLst>
        </pc:spChg>
        <pc:spChg chg="del">
          <ac:chgData name="Simona Ferraraccio" userId="c9694aeb-2f50-401b-8abf-67f8a7106701" providerId="ADAL" clId="{728671C3-614E-440E-8F04-5DA1EFA065FD}" dt="2026-10-20T16:38:50.401" v="5349" actId="478"/>
          <ac:spMkLst>
            <pc:docMk/>
            <pc:sldMk cId="1080604049" sldId="334"/>
            <ac:spMk id="3" creationId="{8F4B20D8-8F98-2E5A-601C-98D6739A3A07}"/>
          </ac:spMkLst>
        </pc:spChg>
        <pc:spChg chg="mod">
          <ac:chgData name="Simona Ferraraccio" userId="c9694aeb-2f50-401b-8abf-67f8a7106701" providerId="ADAL" clId="{728671C3-614E-440E-8F04-5DA1EFA065FD}" dt="2026-10-20T16:39:31.095" v="5353" actId="26606"/>
          <ac:spMkLst>
            <pc:docMk/>
            <pc:sldMk cId="1080604049" sldId="334"/>
            <ac:spMk id="4" creationId="{F611912E-76AA-6FC0-0B6C-E02F11EFC0A8}"/>
          </ac:spMkLst>
        </pc:spChg>
        <pc:spChg chg="mod">
          <ac:chgData name="Simona Ferraraccio" userId="c9694aeb-2f50-401b-8abf-67f8a7106701" providerId="ADAL" clId="{728671C3-614E-440E-8F04-5DA1EFA065FD}" dt="2026-10-20T16:39:31.095" v="5353" actId="26606"/>
          <ac:spMkLst>
            <pc:docMk/>
            <pc:sldMk cId="1080604049" sldId="334"/>
            <ac:spMk id="5" creationId="{3632C122-8A4C-87DD-F261-104C7D046B9A}"/>
          </ac:spMkLst>
        </pc:spChg>
        <pc:spChg chg="mod">
          <ac:chgData name="Simona Ferraraccio" userId="c9694aeb-2f50-401b-8abf-67f8a7106701" providerId="ADAL" clId="{728671C3-614E-440E-8F04-5DA1EFA065FD}" dt="2026-10-20T16:39:31.095" v="5353" actId="26606"/>
          <ac:spMkLst>
            <pc:docMk/>
            <pc:sldMk cId="1080604049" sldId="334"/>
            <ac:spMk id="6" creationId="{3F9D7F2E-0B28-1BB6-D5C2-5DF1682CD062}"/>
          </ac:spMkLst>
        </pc:spChg>
        <pc:spChg chg="add mod ord">
          <ac:chgData name="Simona Ferraraccio" userId="c9694aeb-2f50-401b-8abf-67f8a7106701" providerId="ADAL" clId="{728671C3-614E-440E-8F04-5DA1EFA065FD}" dt="2026-10-20T16:40:26.381" v="5373" actId="170"/>
          <ac:spMkLst>
            <pc:docMk/>
            <pc:sldMk cId="1080604049" sldId="334"/>
            <ac:spMk id="9" creationId="{803A84E5-248B-4039-B735-C87B46BE032F}"/>
          </ac:spMkLst>
        </pc:spChg>
        <pc:spChg chg="add mod">
          <ac:chgData name="Simona Ferraraccio" userId="c9694aeb-2f50-401b-8abf-67f8a7106701" providerId="ADAL" clId="{728671C3-614E-440E-8F04-5DA1EFA065FD}" dt="2026-10-20T16:40:31.164" v="5374" actId="1076"/>
          <ac:spMkLst>
            <pc:docMk/>
            <pc:sldMk cId="1080604049" sldId="334"/>
            <ac:spMk id="10" creationId="{84FFE282-2B0C-519E-ED83-92C2FABB416A}"/>
          </ac:spMkLst>
        </pc:spChg>
        <pc:spChg chg="add del">
          <ac:chgData name="Simona Ferraraccio" userId="c9694aeb-2f50-401b-8abf-67f8a7106701" providerId="ADAL" clId="{728671C3-614E-440E-8F04-5DA1EFA065FD}" dt="2026-10-20T16:39:31.095" v="5353" actId="26606"/>
          <ac:spMkLst>
            <pc:docMk/>
            <pc:sldMk cId="1080604049" sldId="334"/>
            <ac:spMk id="13" creationId="{63644BFD-D22E-4019-B666-387DA51AEAFD}"/>
          </ac:spMkLst>
        </pc:spChg>
        <pc:spChg chg="add del">
          <ac:chgData name="Simona Ferraraccio" userId="c9694aeb-2f50-401b-8abf-67f8a7106701" providerId="ADAL" clId="{728671C3-614E-440E-8F04-5DA1EFA065FD}" dt="2026-10-20T16:39:31.095" v="5353" actId="26606"/>
          <ac:spMkLst>
            <pc:docMk/>
            <pc:sldMk cId="1080604049" sldId="334"/>
            <ac:spMk id="19" creationId="{3776B14B-F2F4-4825-8DA8-8C7A0F2B3960}"/>
          </ac:spMkLst>
        </pc:spChg>
        <pc:grpChg chg="add del">
          <ac:chgData name="Simona Ferraraccio" userId="c9694aeb-2f50-401b-8abf-67f8a7106701" providerId="ADAL" clId="{728671C3-614E-440E-8F04-5DA1EFA065FD}" dt="2026-10-20T16:39:31.095" v="5353" actId="26606"/>
          <ac:grpSpMkLst>
            <pc:docMk/>
            <pc:sldMk cId="1080604049" sldId="334"/>
            <ac:grpSpMk id="15" creationId="{5FE9FE4C-C9E0-4C54-8010-EA9D29CD4D59}"/>
          </ac:grpSpMkLst>
        </pc:grpChg>
        <pc:picChg chg="add mod ord">
          <ac:chgData name="Simona Ferraraccio" userId="c9694aeb-2f50-401b-8abf-67f8a7106701" providerId="ADAL" clId="{728671C3-614E-440E-8F04-5DA1EFA065FD}" dt="2026-10-20T16:39:39.932" v="5354" actId="1076"/>
          <ac:picMkLst>
            <pc:docMk/>
            <pc:sldMk cId="1080604049" sldId="334"/>
            <ac:picMk id="8" creationId="{B47DA1DB-A41D-666A-DD19-45CDDB8FDE18}"/>
          </ac:picMkLst>
        </pc:picChg>
      </pc:sldChg>
      <pc:sldChg chg="delSp modSp add mod setBg delDesignElem">
        <pc:chgData name="Simona Ferraraccio" userId="c9694aeb-2f50-401b-8abf-67f8a7106701" providerId="ADAL" clId="{728671C3-614E-440E-8F04-5DA1EFA065FD}" dt="2026-10-20T16:53:20.527" v="5427" actId="1076"/>
        <pc:sldMkLst>
          <pc:docMk/>
          <pc:sldMk cId="4201402838" sldId="335"/>
        </pc:sldMkLst>
        <pc:spChg chg="mod">
          <ac:chgData name="Simona Ferraraccio" userId="c9694aeb-2f50-401b-8abf-67f8a7106701" providerId="ADAL" clId="{728671C3-614E-440E-8F04-5DA1EFA065FD}" dt="2026-10-20T16:53:20.527" v="5427" actId="1076"/>
          <ac:spMkLst>
            <pc:docMk/>
            <pc:sldMk cId="4201402838" sldId="335"/>
            <ac:spMk id="2" creationId="{368B3CE2-3292-9A0E-67A1-6722394AE40A}"/>
          </ac:spMkLst>
        </pc:spChg>
        <pc:spChg chg="del">
          <ac:chgData name="Simona Ferraraccio" userId="c9694aeb-2f50-401b-8abf-67f8a7106701" providerId="ADAL" clId="{728671C3-614E-440E-8F04-5DA1EFA065FD}" dt="2026-10-20T16:50:42.713" v="5425"/>
          <ac:spMkLst>
            <pc:docMk/>
            <pc:sldMk cId="4201402838" sldId="335"/>
            <ac:spMk id="23" creationId="{2CA355CC-3AA2-8676-D10B-87157EEE0778}"/>
          </ac:spMkLst>
        </pc:spChg>
        <pc:spChg chg="del">
          <ac:chgData name="Simona Ferraraccio" userId="c9694aeb-2f50-401b-8abf-67f8a7106701" providerId="ADAL" clId="{728671C3-614E-440E-8F04-5DA1EFA065FD}" dt="2026-10-20T16:50:42.713" v="5425"/>
          <ac:spMkLst>
            <pc:docMk/>
            <pc:sldMk cId="4201402838" sldId="335"/>
            <ac:spMk id="25" creationId="{2F316172-9EB6-6D7E-FED0-E20AADB364DF}"/>
          </ac:spMkLst>
        </pc:spChg>
      </pc:sldChg>
      <pc:sldChg chg="addSp delSp modSp add mod">
        <pc:chgData name="Simona Ferraraccio" userId="c9694aeb-2f50-401b-8abf-67f8a7106701" providerId="ADAL" clId="{728671C3-614E-440E-8F04-5DA1EFA065FD}" dt="2026-10-20T16:58:45.331" v="5491" actId="14100"/>
        <pc:sldMkLst>
          <pc:docMk/>
          <pc:sldMk cId="3045908668" sldId="372"/>
        </pc:sldMkLst>
        <pc:spChg chg="mod">
          <ac:chgData name="Simona Ferraraccio" userId="c9694aeb-2f50-401b-8abf-67f8a7106701" providerId="ADAL" clId="{728671C3-614E-440E-8F04-5DA1EFA065FD}" dt="2026-10-20T16:54:54.944" v="5436" actId="20577"/>
          <ac:spMkLst>
            <pc:docMk/>
            <pc:sldMk cId="3045908668" sldId="372"/>
            <ac:spMk id="2" creationId="{132A0907-ED8D-B18B-109B-24B558046069}"/>
          </ac:spMkLst>
        </pc:spChg>
        <pc:spChg chg="mod">
          <ac:chgData name="Simona Ferraraccio" userId="c9694aeb-2f50-401b-8abf-67f8a7106701" providerId="ADAL" clId="{728671C3-614E-440E-8F04-5DA1EFA065FD}" dt="2026-10-20T16:58:39.670" v="5489" actId="14100"/>
          <ac:spMkLst>
            <pc:docMk/>
            <pc:sldMk cId="3045908668" sldId="372"/>
            <ac:spMk id="3" creationId="{DC1ED2FB-2F46-D1F4-6744-FF6D92C5B227}"/>
          </ac:spMkLst>
        </pc:spChg>
        <pc:spChg chg="mod">
          <ac:chgData name="Simona Ferraraccio" userId="c9694aeb-2f50-401b-8abf-67f8a7106701" providerId="ADAL" clId="{728671C3-614E-440E-8F04-5DA1EFA065FD}" dt="2026-10-20T16:58:35.492" v="5488" actId="1076"/>
          <ac:spMkLst>
            <pc:docMk/>
            <pc:sldMk cId="3045908668" sldId="372"/>
            <ac:spMk id="5" creationId="{6EFE3CD5-3E26-AD4A-3878-157E6D8F9C94}"/>
          </ac:spMkLst>
        </pc:spChg>
        <pc:spChg chg="del mod">
          <ac:chgData name="Simona Ferraraccio" userId="c9694aeb-2f50-401b-8abf-67f8a7106701" providerId="ADAL" clId="{728671C3-614E-440E-8F04-5DA1EFA065FD}" dt="2026-10-20T16:57:40.152" v="5461" actId="478"/>
          <ac:spMkLst>
            <pc:docMk/>
            <pc:sldMk cId="3045908668" sldId="372"/>
            <ac:spMk id="10" creationId="{74B371FB-DCE7-B3AB-1B53-142558F73A3D}"/>
          </ac:spMkLst>
        </pc:spChg>
        <pc:graphicFrameChg chg="del mod">
          <ac:chgData name="Simona Ferraraccio" userId="c9694aeb-2f50-401b-8abf-67f8a7106701" providerId="ADAL" clId="{728671C3-614E-440E-8F04-5DA1EFA065FD}" dt="2026-10-20T16:56:05.258" v="5445" actId="478"/>
          <ac:graphicFrameMkLst>
            <pc:docMk/>
            <pc:sldMk cId="3045908668" sldId="372"/>
            <ac:graphicFrameMk id="7" creationId="{D5440273-FAF9-DD85-6D5A-0A36A20EAC86}"/>
          </ac:graphicFrameMkLst>
        </pc:graphicFrameChg>
        <pc:graphicFrameChg chg="add mod modGraphic">
          <ac:chgData name="Simona Ferraraccio" userId="c9694aeb-2f50-401b-8abf-67f8a7106701" providerId="ADAL" clId="{728671C3-614E-440E-8F04-5DA1EFA065FD}" dt="2026-10-20T16:58:45.331" v="5491" actId="14100"/>
          <ac:graphicFrameMkLst>
            <pc:docMk/>
            <pc:sldMk cId="3045908668" sldId="372"/>
            <ac:graphicFrameMk id="8" creationId="{D5A4C4EB-E50E-C934-CD73-C30F328BBD9C}"/>
          </ac:graphicFrameMkLst>
        </pc:graphicFrame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11.svg"/><Relationship Id="rId2" Type="http://schemas.openxmlformats.org/officeDocument/2006/relationships/image" Target="../media/image10.svg"/><Relationship Id="rId1" Type="http://schemas.openxmlformats.org/officeDocument/2006/relationships/image" Target="../media/image9.svg"/><Relationship Id="rId4" Type="http://schemas.openxmlformats.org/officeDocument/2006/relationships/image" Target="../media/image12.svg"/></Relationships>
</file>

<file path=ppt/diagrams/_rels/drawing1.xml.rels><?xml version="1.0" encoding="UTF-8" standalone="yes"?>
<Relationships xmlns="http://schemas.openxmlformats.org/package/2006/relationships"><Relationship Id="rId3" Type="http://schemas.openxmlformats.org/officeDocument/2006/relationships/image" Target="../media/image11.svg"/><Relationship Id="rId2" Type="http://schemas.openxmlformats.org/officeDocument/2006/relationships/image" Target="../media/image10.svg"/><Relationship Id="rId1" Type="http://schemas.openxmlformats.org/officeDocument/2006/relationships/image" Target="../media/image9.svg"/><Relationship Id="rId4" Type="http://schemas.openxmlformats.org/officeDocument/2006/relationships/image" Target="../media/image12.svg"/></Relationships>
</file>

<file path=ppt/diagrams/colors1.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BF3D59B-F9C3-4EA0-B02A-8DFAB55CC589}" type="doc">
      <dgm:prSet loTypeId="urn:microsoft.com/office/officeart/2005/8/layout/vList3" loCatId="list" qsTypeId="urn:microsoft.com/office/officeart/2005/8/quickstyle/simple1" qsCatId="simple" csTypeId="urn:microsoft.com/office/officeart/2005/8/colors/accent1_3" csCatId="accent1" phldr="1"/>
      <dgm:spPr/>
      <dgm:t>
        <a:bodyPr/>
        <a:lstStyle/>
        <a:p>
          <a:endParaRPr lang="en-GB"/>
        </a:p>
      </dgm:t>
    </dgm:pt>
    <dgm:pt modelId="{EF250596-8ADB-47B1-8AC5-2060DD1AEA59}">
      <dgm:prSet phldrT="[Text]" custT="1"/>
      <dgm:spPr/>
      <dgm:t>
        <a:bodyPr/>
        <a:lstStyle/>
        <a:p>
          <a:r>
            <a:rPr lang="en-GB" sz="1800" b="1" u="none" strike="noStrike" dirty="0">
              <a:effectLst/>
              <a:latin typeface="+mn-lt"/>
            </a:rPr>
            <a:t>Measure what is easy to measure</a:t>
          </a:r>
          <a:r>
            <a:rPr lang="en-GB" sz="1800" b="0" u="none" strike="noStrike" dirty="0">
              <a:effectLst/>
              <a:latin typeface="+mn-lt"/>
            </a:rPr>
            <a:t> </a:t>
          </a:r>
          <a:endParaRPr lang="en-GB" sz="1800" dirty="0"/>
        </a:p>
      </dgm:t>
    </dgm:pt>
    <dgm:pt modelId="{21447B50-3C2E-4093-A088-FF110C37FCDC}" type="parTrans" cxnId="{1B174016-1D10-48F6-8340-BAC797909635}">
      <dgm:prSet/>
      <dgm:spPr/>
      <dgm:t>
        <a:bodyPr/>
        <a:lstStyle/>
        <a:p>
          <a:endParaRPr lang="en-GB" sz="1400"/>
        </a:p>
      </dgm:t>
    </dgm:pt>
    <dgm:pt modelId="{069F80C6-DA21-4B38-A629-BF53CE4B1B4A}" type="sibTrans" cxnId="{1B174016-1D10-48F6-8340-BAC797909635}">
      <dgm:prSet/>
      <dgm:spPr/>
      <dgm:t>
        <a:bodyPr/>
        <a:lstStyle/>
        <a:p>
          <a:endParaRPr lang="en-GB" sz="1400"/>
        </a:p>
      </dgm:t>
    </dgm:pt>
    <dgm:pt modelId="{0DD26619-E13A-47A4-9574-2195F4F23B9A}">
      <dgm:prSet phldrT="[Text]" custT="1"/>
      <dgm:spPr/>
      <dgm:t>
        <a:bodyPr/>
        <a:lstStyle/>
        <a:p>
          <a:r>
            <a:rPr lang="en-GB" sz="1800" b="1" u="none" strike="noStrike" dirty="0">
              <a:effectLst/>
              <a:latin typeface="+mn-lt"/>
            </a:rPr>
            <a:t>Disregard what cannot be easily measured</a:t>
          </a:r>
          <a:r>
            <a:rPr lang="en-GB" sz="1800" b="0" u="none" strike="noStrike" dirty="0">
              <a:effectLst/>
              <a:latin typeface="+mn-lt"/>
            </a:rPr>
            <a:t> </a:t>
          </a:r>
          <a:endParaRPr lang="en-GB" sz="1800" dirty="0"/>
        </a:p>
      </dgm:t>
    </dgm:pt>
    <dgm:pt modelId="{B198C889-1027-4B31-99A5-B291834A9FFF}" type="parTrans" cxnId="{6D7C308D-AED7-4A39-8B6F-C82ABEA9F0ED}">
      <dgm:prSet/>
      <dgm:spPr/>
      <dgm:t>
        <a:bodyPr/>
        <a:lstStyle/>
        <a:p>
          <a:endParaRPr lang="en-GB" sz="1400"/>
        </a:p>
      </dgm:t>
    </dgm:pt>
    <dgm:pt modelId="{DBDE48D2-EFBF-4863-B6D1-C1B2B4966F36}" type="sibTrans" cxnId="{6D7C308D-AED7-4A39-8B6F-C82ABEA9F0ED}">
      <dgm:prSet/>
      <dgm:spPr/>
      <dgm:t>
        <a:bodyPr/>
        <a:lstStyle/>
        <a:p>
          <a:endParaRPr lang="en-GB" sz="1400"/>
        </a:p>
      </dgm:t>
    </dgm:pt>
    <dgm:pt modelId="{FD3FEDED-14A3-43CF-9CA2-43CC215A8BDC}">
      <dgm:prSet phldrT="[Text]" custT="1"/>
      <dgm:spPr/>
      <dgm:t>
        <a:bodyPr/>
        <a:lstStyle/>
        <a:p>
          <a:r>
            <a:rPr lang="en-GB" sz="1800" b="1" u="none" strike="noStrike" dirty="0">
              <a:effectLst/>
              <a:latin typeface="+mn-lt"/>
            </a:rPr>
            <a:t>Assume that what cannot be easily measured is not important</a:t>
          </a:r>
          <a:r>
            <a:rPr lang="en-GB" sz="1800" b="0" u="none" strike="noStrike" dirty="0">
              <a:effectLst/>
              <a:latin typeface="+mn-lt"/>
            </a:rPr>
            <a:t>. </a:t>
          </a:r>
          <a:endParaRPr lang="en-GB" sz="1800" dirty="0"/>
        </a:p>
      </dgm:t>
    </dgm:pt>
    <dgm:pt modelId="{F2796965-EFDB-4A1C-9143-27F487E5ADB6}" type="parTrans" cxnId="{5920AAF6-29A6-464F-BBD5-EA8E82A1DC3A}">
      <dgm:prSet/>
      <dgm:spPr/>
      <dgm:t>
        <a:bodyPr/>
        <a:lstStyle/>
        <a:p>
          <a:endParaRPr lang="en-GB" sz="1400"/>
        </a:p>
      </dgm:t>
    </dgm:pt>
    <dgm:pt modelId="{316BDE11-3E73-45A7-948B-512E24987317}" type="sibTrans" cxnId="{5920AAF6-29A6-464F-BBD5-EA8E82A1DC3A}">
      <dgm:prSet/>
      <dgm:spPr/>
      <dgm:t>
        <a:bodyPr/>
        <a:lstStyle/>
        <a:p>
          <a:endParaRPr lang="en-GB" sz="1400"/>
        </a:p>
      </dgm:t>
    </dgm:pt>
    <dgm:pt modelId="{B58ED351-2E0B-4F6F-BA21-BF9A4FBE681E}">
      <dgm:prSet phldrT="[Text]" custT="1"/>
      <dgm:spPr/>
      <dgm:t>
        <a:bodyPr/>
        <a:lstStyle/>
        <a:p>
          <a:r>
            <a:rPr lang="en-GB" sz="1800" b="1" u="none" strike="noStrike" dirty="0">
              <a:effectLst/>
              <a:latin typeface="+mn-lt"/>
            </a:rPr>
            <a:t>Conclude that what cannot be easily measured does not actually exist</a:t>
          </a:r>
          <a:r>
            <a:rPr lang="en-GB" sz="1800" b="0" u="none" strike="noStrike" dirty="0">
              <a:effectLst/>
              <a:latin typeface="+mn-lt"/>
            </a:rPr>
            <a:t>. </a:t>
          </a:r>
          <a:endParaRPr lang="en-GB" sz="1800" dirty="0"/>
        </a:p>
      </dgm:t>
    </dgm:pt>
    <dgm:pt modelId="{26BFE956-73DD-4C39-A141-83A6FF404E62}" type="parTrans" cxnId="{E34E642F-CDF1-4DEB-BFFF-441C3F0E4FAF}">
      <dgm:prSet/>
      <dgm:spPr/>
      <dgm:t>
        <a:bodyPr/>
        <a:lstStyle/>
        <a:p>
          <a:endParaRPr lang="en-GB" sz="1400"/>
        </a:p>
      </dgm:t>
    </dgm:pt>
    <dgm:pt modelId="{2FC450CB-B5BA-4538-B119-08C710204157}" type="sibTrans" cxnId="{E34E642F-CDF1-4DEB-BFFF-441C3F0E4FAF}">
      <dgm:prSet/>
      <dgm:spPr/>
      <dgm:t>
        <a:bodyPr/>
        <a:lstStyle/>
        <a:p>
          <a:endParaRPr lang="en-GB" sz="1400"/>
        </a:p>
      </dgm:t>
    </dgm:pt>
    <dgm:pt modelId="{D48F32B1-AD23-423F-BE8E-20053442204E}" type="pres">
      <dgm:prSet presAssocID="{CBF3D59B-F9C3-4EA0-B02A-8DFAB55CC589}" presName="linearFlow" presStyleCnt="0">
        <dgm:presLayoutVars>
          <dgm:dir/>
          <dgm:resizeHandles val="exact"/>
        </dgm:presLayoutVars>
      </dgm:prSet>
      <dgm:spPr/>
    </dgm:pt>
    <dgm:pt modelId="{72B7D4B9-53B6-4E26-AF02-EF92ED57E7DC}" type="pres">
      <dgm:prSet presAssocID="{EF250596-8ADB-47B1-8AC5-2060DD1AEA59}" presName="composite" presStyleCnt="0"/>
      <dgm:spPr/>
    </dgm:pt>
    <dgm:pt modelId="{6A4CF2BD-77ED-4566-A4C2-797EBD66921D}" type="pres">
      <dgm:prSet presAssocID="{EF250596-8ADB-47B1-8AC5-2060DD1AEA59}" presName="imgShp" presStyleLbl="fgImgPlace1" presStyleIdx="0" presStyleCnt="4"/>
      <dgm:spPr>
        <a:blipFill>
          <a:blip xmlns:r="http://schemas.openxmlformats.org/officeDocument/2006/relationships">
            <a:extLst>
              <a:ext uri="{96DAC541-7B7A-43D3-8B79-37D633B846F1}">
                <asvg:svgBlip xmlns:asvg="http://schemas.microsoft.com/office/drawing/2016/SVG/main" r:embed="rId1"/>
              </a:ext>
            </a:extLst>
          </a:blip>
          <a:srcRect/>
          <a:stretch>
            <a:fillRect/>
          </a:stretch>
        </a:blipFill>
      </dgm:spPr>
      <dgm:extLst>
        <a:ext uri="{E40237B7-FDA0-4F09-8148-C483321AD2D9}">
          <dgm14:cNvPr xmlns:dgm14="http://schemas.microsoft.com/office/drawing/2010/diagram" id="0" name="" descr="Badge 1 outline"/>
        </a:ext>
      </dgm:extLst>
    </dgm:pt>
    <dgm:pt modelId="{A8D46A5B-5C6E-4DBC-BC2F-C362F0506515}" type="pres">
      <dgm:prSet presAssocID="{EF250596-8ADB-47B1-8AC5-2060DD1AEA59}" presName="txShp" presStyleLbl="node1" presStyleIdx="0" presStyleCnt="4">
        <dgm:presLayoutVars>
          <dgm:bulletEnabled val="1"/>
        </dgm:presLayoutVars>
      </dgm:prSet>
      <dgm:spPr/>
    </dgm:pt>
    <dgm:pt modelId="{8BA5E593-A0EF-4FD4-8A39-2DABC358DBD2}" type="pres">
      <dgm:prSet presAssocID="{069F80C6-DA21-4B38-A629-BF53CE4B1B4A}" presName="spacing" presStyleCnt="0"/>
      <dgm:spPr/>
    </dgm:pt>
    <dgm:pt modelId="{BB363BA7-ACE1-455E-8B8F-2A3388F2A886}" type="pres">
      <dgm:prSet presAssocID="{0DD26619-E13A-47A4-9574-2195F4F23B9A}" presName="composite" presStyleCnt="0"/>
      <dgm:spPr/>
    </dgm:pt>
    <dgm:pt modelId="{E0DCAFD3-BE26-4ABD-9F9C-24B3DA103B63}" type="pres">
      <dgm:prSet presAssocID="{0DD26619-E13A-47A4-9574-2195F4F23B9A}" presName="imgShp" presStyleLbl="fgImgPlace1" presStyleIdx="1" presStyleCnt="4"/>
      <dgm:spPr>
        <a:blipFill>
          <a:blip xmlns:r="http://schemas.openxmlformats.org/officeDocument/2006/relationships">
            <a:extLst>
              <a:ext uri="{96DAC541-7B7A-43D3-8B79-37D633B846F1}">
                <asvg:svgBlip xmlns:asvg="http://schemas.microsoft.com/office/drawing/2016/SVG/main" r:embed="rId2"/>
              </a:ext>
            </a:extLst>
          </a:blip>
          <a:srcRect/>
          <a:stretch>
            <a:fillRect/>
          </a:stretch>
        </a:blipFill>
      </dgm:spPr>
      <dgm:extLst>
        <a:ext uri="{E40237B7-FDA0-4F09-8148-C483321AD2D9}">
          <dgm14:cNvPr xmlns:dgm14="http://schemas.microsoft.com/office/drawing/2010/diagram" id="0" name="" descr="Badge outline"/>
        </a:ext>
      </dgm:extLst>
    </dgm:pt>
    <dgm:pt modelId="{62360E4B-B1C2-48DF-9A41-8D4CFE747499}" type="pres">
      <dgm:prSet presAssocID="{0DD26619-E13A-47A4-9574-2195F4F23B9A}" presName="txShp" presStyleLbl="node1" presStyleIdx="1" presStyleCnt="4">
        <dgm:presLayoutVars>
          <dgm:bulletEnabled val="1"/>
        </dgm:presLayoutVars>
      </dgm:prSet>
      <dgm:spPr/>
    </dgm:pt>
    <dgm:pt modelId="{84FA9665-6716-43A4-A8A1-62B6BCD6468D}" type="pres">
      <dgm:prSet presAssocID="{DBDE48D2-EFBF-4863-B6D1-C1B2B4966F36}" presName="spacing" presStyleCnt="0"/>
      <dgm:spPr/>
    </dgm:pt>
    <dgm:pt modelId="{E3BC0D43-EECD-452A-B4D8-01F2737D883B}" type="pres">
      <dgm:prSet presAssocID="{FD3FEDED-14A3-43CF-9CA2-43CC215A8BDC}" presName="composite" presStyleCnt="0"/>
      <dgm:spPr/>
    </dgm:pt>
    <dgm:pt modelId="{E71CD1D5-0C8E-4C2A-AD7F-016943196165}" type="pres">
      <dgm:prSet presAssocID="{FD3FEDED-14A3-43CF-9CA2-43CC215A8BDC}" presName="imgShp" presStyleLbl="fgImgPlace1" presStyleIdx="2" presStyleCnt="4"/>
      <dgm:spPr>
        <a:blipFill>
          <a:blip xmlns:r="http://schemas.openxmlformats.org/officeDocument/2006/relationships">
            <a:extLst>
              <a:ext uri="{96DAC541-7B7A-43D3-8B79-37D633B846F1}">
                <asvg:svgBlip xmlns:asvg="http://schemas.microsoft.com/office/drawing/2016/SVG/main" r:embed="rId3"/>
              </a:ext>
            </a:extLst>
          </a:blip>
          <a:srcRect/>
          <a:stretch>
            <a:fillRect/>
          </a:stretch>
        </a:blipFill>
      </dgm:spPr>
      <dgm:extLst>
        <a:ext uri="{E40237B7-FDA0-4F09-8148-C483321AD2D9}">
          <dgm14:cNvPr xmlns:dgm14="http://schemas.microsoft.com/office/drawing/2010/diagram" id="0" name="" descr="Badge 3 outline"/>
        </a:ext>
      </dgm:extLst>
    </dgm:pt>
    <dgm:pt modelId="{12E5EDC0-3D1B-4D39-8AB5-4B4B5900A8A7}" type="pres">
      <dgm:prSet presAssocID="{FD3FEDED-14A3-43CF-9CA2-43CC215A8BDC}" presName="txShp" presStyleLbl="node1" presStyleIdx="2" presStyleCnt="4">
        <dgm:presLayoutVars>
          <dgm:bulletEnabled val="1"/>
        </dgm:presLayoutVars>
      </dgm:prSet>
      <dgm:spPr/>
    </dgm:pt>
    <dgm:pt modelId="{5374F667-E9F6-4BA2-9349-8F9EE1124C6D}" type="pres">
      <dgm:prSet presAssocID="{316BDE11-3E73-45A7-948B-512E24987317}" presName="spacing" presStyleCnt="0"/>
      <dgm:spPr/>
    </dgm:pt>
    <dgm:pt modelId="{386C723C-68EC-44F3-B401-10FF651BC861}" type="pres">
      <dgm:prSet presAssocID="{B58ED351-2E0B-4F6F-BA21-BF9A4FBE681E}" presName="composite" presStyleCnt="0"/>
      <dgm:spPr/>
    </dgm:pt>
    <dgm:pt modelId="{2839278A-4EE4-45D0-8D82-1B4B91062E6D}" type="pres">
      <dgm:prSet presAssocID="{B58ED351-2E0B-4F6F-BA21-BF9A4FBE681E}" presName="imgShp" presStyleLbl="fgImgPlace1" presStyleIdx="3" presStyleCnt="4"/>
      <dgm:spPr>
        <a:blipFill>
          <a:blip xmlns:r="http://schemas.openxmlformats.org/officeDocument/2006/relationships">
            <a:extLst>
              <a:ext uri="{96DAC541-7B7A-43D3-8B79-37D633B846F1}">
                <asvg:svgBlip xmlns:asvg="http://schemas.microsoft.com/office/drawing/2016/SVG/main" r:embed="rId4"/>
              </a:ext>
            </a:extLst>
          </a:blip>
          <a:srcRect/>
          <a:stretch>
            <a:fillRect/>
          </a:stretch>
        </a:blipFill>
      </dgm:spPr>
      <dgm:extLst>
        <a:ext uri="{E40237B7-FDA0-4F09-8148-C483321AD2D9}">
          <dgm14:cNvPr xmlns:dgm14="http://schemas.microsoft.com/office/drawing/2010/diagram" id="0" name="" descr="Badge 4 outline"/>
        </a:ext>
      </dgm:extLst>
    </dgm:pt>
    <dgm:pt modelId="{E38BE561-C8C9-4333-A9AC-27073B822F19}" type="pres">
      <dgm:prSet presAssocID="{B58ED351-2E0B-4F6F-BA21-BF9A4FBE681E}" presName="txShp" presStyleLbl="node1" presStyleIdx="3" presStyleCnt="4">
        <dgm:presLayoutVars>
          <dgm:bulletEnabled val="1"/>
        </dgm:presLayoutVars>
      </dgm:prSet>
      <dgm:spPr/>
    </dgm:pt>
  </dgm:ptLst>
  <dgm:cxnLst>
    <dgm:cxn modelId="{1B174016-1D10-48F6-8340-BAC797909635}" srcId="{CBF3D59B-F9C3-4EA0-B02A-8DFAB55CC589}" destId="{EF250596-8ADB-47B1-8AC5-2060DD1AEA59}" srcOrd="0" destOrd="0" parTransId="{21447B50-3C2E-4093-A088-FF110C37FCDC}" sibTransId="{069F80C6-DA21-4B38-A629-BF53CE4B1B4A}"/>
    <dgm:cxn modelId="{E34E642F-CDF1-4DEB-BFFF-441C3F0E4FAF}" srcId="{CBF3D59B-F9C3-4EA0-B02A-8DFAB55CC589}" destId="{B58ED351-2E0B-4F6F-BA21-BF9A4FBE681E}" srcOrd="3" destOrd="0" parTransId="{26BFE956-73DD-4C39-A141-83A6FF404E62}" sibTransId="{2FC450CB-B5BA-4538-B119-08C710204157}"/>
    <dgm:cxn modelId="{B41CE95F-11A8-4B97-9DE1-3530EC3EAC86}" type="presOf" srcId="{EF250596-8ADB-47B1-8AC5-2060DD1AEA59}" destId="{A8D46A5B-5C6E-4DBC-BC2F-C362F0506515}" srcOrd="0" destOrd="0" presId="urn:microsoft.com/office/officeart/2005/8/layout/vList3"/>
    <dgm:cxn modelId="{A0C40C85-FA19-4613-91A4-C69B45688720}" type="presOf" srcId="{0DD26619-E13A-47A4-9574-2195F4F23B9A}" destId="{62360E4B-B1C2-48DF-9A41-8D4CFE747499}" srcOrd="0" destOrd="0" presId="urn:microsoft.com/office/officeart/2005/8/layout/vList3"/>
    <dgm:cxn modelId="{33930E86-892F-4AE5-9A56-F16FDFF3249D}" type="presOf" srcId="{FD3FEDED-14A3-43CF-9CA2-43CC215A8BDC}" destId="{12E5EDC0-3D1B-4D39-8AB5-4B4B5900A8A7}" srcOrd="0" destOrd="0" presId="urn:microsoft.com/office/officeart/2005/8/layout/vList3"/>
    <dgm:cxn modelId="{6D7C308D-AED7-4A39-8B6F-C82ABEA9F0ED}" srcId="{CBF3D59B-F9C3-4EA0-B02A-8DFAB55CC589}" destId="{0DD26619-E13A-47A4-9574-2195F4F23B9A}" srcOrd="1" destOrd="0" parTransId="{B198C889-1027-4B31-99A5-B291834A9FFF}" sibTransId="{DBDE48D2-EFBF-4863-B6D1-C1B2B4966F36}"/>
    <dgm:cxn modelId="{0445A39F-C156-4930-87B5-5D18F6740876}" type="presOf" srcId="{B58ED351-2E0B-4F6F-BA21-BF9A4FBE681E}" destId="{E38BE561-C8C9-4333-A9AC-27073B822F19}" srcOrd="0" destOrd="0" presId="urn:microsoft.com/office/officeart/2005/8/layout/vList3"/>
    <dgm:cxn modelId="{C290E5B1-D1C9-48AB-8027-AE721994069A}" type="presOf" srcId="{CBF3D59B-F9C3-4EA0-B02A-8DFAB55CC589}" destId="{D48F32B1-AD23-423F-BE8E-20053442204E}" srcOrd="0" destOrd="0" presId="urn:microsoft.com/office/officeart/2005/8/layout/vList3"/>
    <dgm:cxn modelId="{5920AAF6-29A6-464F-BBD5-EA8E82A1DC3A}" srcId="{CBF3D59B-F9C3-4EA0-B02A-8DFAB55CC589}" destId="{FD3FEDED-14A3-43CF-9CA2-43CC215A8BDC}" srcOrd="2" destOrd="0" parTransId="{F2796965-EFDB-4A1C-9143-27F487E5ADB6}" sibTransId="{316BDE11-3E73-45A7-948B-512E24987317}"/>
    <dgm:cxn modelId="{29C65EF3-376B-46F0-A53B-693EAC066E38}" type="presParOf" srcId="{D48F32B1-AD23-423F-BE8E-20053442204E}" destId="{72B7D4B9-53B6-4E26-AF02-EF92ED57E7DC}" srcOrd="0" destOrd="0" presId="urn:microsoft.com/office/officeart/2005/8/layout/vList3"/>
    <dgm:cxn modelId="{F800B9C8-BCF4-4BEE-8F80-07F331DC0638}" type="presParOf" srcId="{72B7D4B9-53B6-4E26-AF02-EF92ED57E7DC}" destId="{6A4CF2BD-77ED-4566-A4C2-797EBD66921D}" srcOrd="0" destOrd="0" presId="urn:microsoft.com/office/officeart/2005/8/layout/vList3"/>
    <dgm:cxn modelId="{0D8D2530-0B00-4AB2-96A2-E0A184340632}" type="presParOf" srcId="{72B7D4B9-53B6-4E26-AF02-EF92ED57E7DC}" destId="{A8D46A5B-5C6E-4DBC-BC2F-C362F0506515}" srcOrd="1" destOrd="0" presId="urn:microsoft.com/office/officeart/2005/8/layout/vList3"/>
    <dgm:cxn modelId="{E2CEBA83-C638-49BD-B953-87F21743F50F}" type="presParOf" srcId="{D48F32B1-AD23-423F-BE8E-20053442204E}" destId="{8BA5E593-A0EF-4FD4-8A39-2DABC358DBD2}" srcOrd="1" destOrd="0" presId="urn:microsoft.com/office/officeart/2005/8/layout/vList3"/>
    <dgm:cxn modelId="{4B015ECC-810D-4A88-BC3B-42182DF333CE}" type="presParOf" srcId="{D48F32B1-AD23-423F-BE8E-20053442204E}" destId="{BB363BA7-ACE1-455E-8B8F-2A3388F2A886}" srcOrd="2" destOrd="0" presId="urn:microsoft.com/office/officeart/2005/8/layout/vList3"/>
    <dgm:cxn modelId="{F27C8FE5-477B-49FD-B03E-8FAC6D9FBCE7}" type="presParOf" srcId="{BB363BA7-ACE1-455E-8B8F-2A3388F2A886}" destId="{E0DCAFD3-BE26-4ABD-9F9C-24B3DA103B63}" srcOrd="0" destOrd="0" presId="urn:microsoft.com/office/officeart/2005/8/layout/vList3"/>
    <dgm:cxn modelId="{CB31C388-70B8-42C1-869C-1F496F1051B9}" type="presParOf" srcId="{BB363BA7-ACE1-455E-8B8F-2A3388F2A886}" destId="{62360E4B-B1C2-48DF-9A41-8D4CFE747499}" srcOrd="1" destOrd="0" presId="urn:microsoft.com/office/officeart/2005/8/layout/vList3"/>
    <dgm:cxn modelId="{384D0739-ED44-4195-A1F1-62E767476587}" type="presParOf" srcId="{D48F32B1-AD23-423F-BE8E-20053442204E}" destId="{84FA9665-6716-43A4-A8A1-62B6BCD6468D}" srcOrd="3" destOrd="0" presId="urn:microsoft.com/office/officeart/2005/8/layout/vList3"/>
    <dgm:cxn modelId="{7F203A1A-69A4-49DA-A062-43B948478D23}" type="presParOf" srcId="{D48F32B1-AD23-423F-BE8E-20053442204E}" destId="{E3BC0D43-EECD-452A-B4D8-01F2737D883B}" srcOrd="4" destOrd="0" presId="urn:microsoft.com/office/officeart/2005/8/layout/vList3"/>
    <dgm:cxn modelId="{A6053984-23D7-4729-B61D-866A4BCA00FA}" type="presParOf" srcId="{E3BC0D43-EECD-452A-B4D8-01F2737D883B}" destId="{E71CD1D5-0C8E-4C2A-AD7F-016943196165}" srcOrd="0" destOrd="0" presId="urn:microsoft.com/office/officeart/2005/8/layout/vList3"/>
    <dgm:cxn modelId="{B6EF58B9-107B-4F65-9A17-7B528819FD50}" type="presParOf" srcId="{E3BC0D43-EECD-452A-B4D8-01F2737D883B}" destId="{12E5EDC0-3D1B-4D39-8AB5-4B4B5900A8A7}" srcOrd="1" destOrd="0" presId="urn:microsoft.com/office/officeart/2005/8/layout/vList3"/>
    <dgm:cxn modelId="{080BBD9E-E54F-4ADD-810F-0C562407718B}" type="presParOf" srcId="{D48F32B1-AD23-423F-BE8E-20053442204E}" destId="{5374F667-E9F6-4BA2-9349-8F9EE1124C6D}" srcOrd="5" destOrd="0" presId="urn:microsoft.com/office/officeart/2005/8/layout/vList3"/>
    <dgm:cxn modelId="{DE2EA5DC-CF96-4379-81A3-644DBF382792}" type="presParOf" srcId="{D48F32B1-AD23-423F-BE8E-20053442204E}" destId="{386C723C-68EC-44F3-B401-10FF651BC861}" srcOrd="6" destOrd="0" presId="urn:microsoft.com/office/officeart/2005/8/layout/vList3"/>
    <dgm:cxn modelId="{D3A510DC-05DF-4BAB-974E-6ED541D18DF7}" type="presParOf" srcId="{386C723C-68EC-44F3-B401-10FF651BC861}" destId="{2839278A-4EE4-45D0-8D82-1B4B91062E6D}" srcOrd="0" destOrd="0" presId="urn:microsoft.com/office/officeart/2005/8/layout/vList3"/>
    <dgm:cxn modelId="{35E40FFC-A381-4645-BC68-41EC192644C6}" type="presParOf" srcId="{386C723C-68EC-44F3-B401-10FF651BC861}" destId="{E38BE561-C8C9-4333-A9AC-27073B822F19}" srcOrd="1" destOrd="0" presId="urn:microsoft.com/office/officeart/2005/8/layout/vList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7295498-D82A-469F-BCA7-141DDC1FF635}" type="doc">
      <dgm:prSet loTypeId="urn:microsoft.com/office/officeart/2005/8/layout/process2" loCatId="process" qsTypeId="urn:microsoft.com/office/officeart/2005/8/quickstyle/simple1" qsCatId="simple" csTypeId="urn:microsoft.com/office/officeart/2005/8/colors/colorful2" csCatId="colorful" phldr="1"/>
      <dgm:spPr/>
      <dgm:t>
        <a:bodyPr/>
        <a:lstStyle/>
        <a:p>
          <a:endParaRPr lang="en-GB"/>
        </a:p>
      </dgm:t>
    </dgm:pt>
    <dgm:pt modelId="{C319EF4D-2841-440F-9736-5BE9F8400EFD}">
      <dgm:prSet phldrT="[Text]" phldr="0"/>
      <dgm:spPr/>
      <dgm:t>
        <a:bodyPr/>
        <a:lstStyle/>
        <a:p>
          <a:r>
            <a:rPr lang="en-GB" dirty="0"/>
            <a:t>RESULTS</a:t>
          </a:r>
        </a:p>
      </dgm:t>
    </dgm:pt>
    <dgm:pt modelId="{A8F89401-BA47-4F4D-9021-1B9227DC75ED}" type="parTrans" cxnId="{458A334C-9663-4C7F-AF2D-8435B6DEE919}">
      <dgm:prSet/>
      <dgm:spPr/>
      <dgm:t>
        <a:bodyPr/>
        <a:lstStyle/>
        <a:p>
          <a:endParaRPr lang="en-GB"/>
        </a:p>
      </dgm:t>
    </dgm:pt>
    <dgm:pt modelId="{DE576FA4-DCC7-482E-88AE-23AEBD61A1D6}" type="sibTrans" cxnId="{458A334C-9663-4C7F-AF2D-8435B6DEE919}">
      <dgm:prSet/>
      <dgm:spPr/>
      <dgm:t>
        <a:bodyPr/>
        <a:lstStyle/>
        <a:p>
          <a:endParaRPr lang="en-GB"/>
        </a:p>
      </dgm:t>
    </dgm:pt>
    <dgm:pt modelId="{084B668B-388B-4304-ADA1-43381A688648}">
      <dgm:prSet phldrT="[Text]" phldr="0"/>
      <dgm:spPr/>
      <dgm:t>
        <a:bodyPr/>
        <a:lstStyle/>
        <a:p>
          <a:r>
            <a:rPr lang="en-GB" dirty="0"/>
            <a:t>Organise and compare</a:t>
          </a:r>
        </a:p>
      </dgm:t>
    </dgm:pt>
    <dgm:pt modelId="{3AF91596-FC09-41E2-B7B8-FD0A380B7557}" type="parTrans" cxnId="{C8866048-FF3F-4B21-A6EF-D063F93493B7}">
      <dgm:prSet/>
      <dgm:spPr/>
      <dgm:t>
        <a:bodyPr/>
        <a:lstStyle/>
        <a:p>
          <a:endParaRPr lang="en-GB"/>
        </a:p>
      </dgm:t>
    </dgm:pt>
    <dgm:pt modelId="{D451D349-8578-4403-80B8-C8DC066DE2B8}" type="sibTrans" cxnId="{C8866048-FF3F-4B21-A6EF-D063F93493B7}">
      <dgm:prSet/>
      <dgm:spPr/>
      <dgm:t>
        <a:bodyPr/>
        <a:lstStyle/>
        <a:p>
          <a:endParaRPr lang="en-GB"/>
        </a:p>
      </dgm:t>
    </dgm:pt>
    <dgm:pt modelId="{82EDFAEE-F626-4287-9952-5621BBD44F90}">
      <dgm:prSet phldrT="[Text]" phldr="0"/>
      <dgm:spPr/>
      <dgm:t>
        <a:bodyPr/>
        <a:lstStyle/>
        <a:p>
          <a:r>
            <a:rPr lang="en-GB" dirty="0"/>
            <a:t>DISCUSSION</a:t>
          </a:r>
        </a:p>
      </dgm:t>
    </dgm:pt>
    <dgm:pt modelId="{51C2291D-201B-4DCE-9341-0B96D5390A40}" type="parTrans" cxnId="{98798A88-9E68-49A1-8DDB-58B29F091DCA}">
      <dgm:prSet/>
      <dgm:spPr/>
      <dgm:t>
        <a:bodyPr/>
        <a:lstStyle/>
        <a:p>
          <a:endParaRPr lang="en-GB"/>
        </a:p>
      </dgm:t>
    </dgm:pt>
    <dgm:pt modelId="{BECB0855-16D2-4CD6-8688-73B7CDB26E55}" type="sibTrans" cxnId="{98798A88-9E68-49A1-8DDB-58B29F091DCA}">
      <dgm:prSet/>
      <dgm:spPr/>
      <dgm:t>
        <a:bodyPr/>
        <a:lstStyle/>
        <a:p>
          <a:endParaRPr lang="en-GB"/>
        </a:p>
      </dgm:t>
    </dgm:pt>
    <dgm:pt modelId="{7C20A55F-91C4-45BE-B0A7-63F79D6F44EB}">
      <dgm:prSet phldrT="[Text]"/>
      <dgm:spPr/>
      <dgm:t>
        <a:bodyPr/>
        <a:lstStyle/>
        <a:p>
          <a:r>
            <a:rPr lang="en-GB" dirty="0"/>
            <a:t>Interpret and evaluate</a:t>
          </a:r>
        </a:p>
      </dgm:t>
    </dgm:pt>
    <dgm:pt modelId="{98C358F3-5D6F-49D6-8F6E-50C5E4CB8261}" type="parTrans" cxnId="{74E9DE80-3411-480E-936F-0F2268B3A013}">
      <dgm:prSet/>
      <dgm:spPr/>
      <dgm:t>
        <a:bodyPr/>
        <a:lstStyle/>
        <a:p>
          <a:endParaRPr lang="en-GB"/>
        </a:p>
      </dgm:t>
    </dgm:pt>
    <dgm:pt modelId="{39BF0BDE-7D21-407B-AAAD-DF315A15FA23}" type="sibTrans" cxnId="{74E9DE80-3411-480E-936F-0F2268B3A013}">
      <dgm:prSet/>
      <dgm:spPr/>
      <dgm:t>
        <a:bodyPr/>
        <a:lstStyle/>
        <a:p>
          <a:endParaRPr lang="en-GB"/>
        </a:p>
      </dgm:t>
    </dgm:pt>
    <dgm:pt modelId="{F2E25BF3-F374-409A-87C6-93435277A5B5}" type="pres">
      <dgm:prSet presAssocID="{F7295498-D82A-469F-BCA7-141DDC1FF635}" presName="linearFlow" presStyleCnt="0">
        <dgm:presLayoutVars>
          <dgm:resizeHandles val="exact"/>
        </dgm:presLayoutVars>
      </dgm:prSet>
      <dgm:spPr/>
    </dgm:pt>
    <dgm:pt modelId="{42D665A9-FE11-43FA-B87C-47566ADA82F9}" type="pres">
      <dgm:prSet presAssocID="{C319EF4D-2841-440F-9736-5BE9F8400EFD}" presName="node" presStyleLbl="node1" presStyleIdx="0" presStyleCnt="4">
        <dgm:presLayoutVars>
          <dgm:bulletEnabled val="1"/>
        </dgm:presLayoutVars>
      </dgm:prSet>
      <dgm:spPr/>
    </dgm:pt>
    <dgm:pt modelId="{49DBDC6B-B0F7-49AE-86D9-AEC047FA5C78}" type="pres">
      <dgm:prSet presAssocID="{DE576FA4-DCC7-482E-88AE-23AEBD61A1D6}" presName="sibTrans" presStyleLbl="sibTrans2D1" presStyleIdx="0" presStyleCnt="3"/>
      <dgm:spPr/>
    </dgm:pt>
    <dgm:pt modelId="{1A7B170F-480C-4A6C-87BD-7FCAF5F51776}" type="pres">
      <dgm:prSet presAssocID="{DE576FA4-DCC7-482E-88AE-23AEBD61A1D6}" presName="connectorText" presStyleLbl="sibTrans2D1" presStyleIdx="0" presStyleCnt="3"/>
      <dgm:spPr/>
    </dgm:pt>
    <dgm:pt modelId="{94C10391-B334-4E1B-A868-37ECB9DD30E8}" type="pres">
      <dgm:prSet presAssocID="{084B668B-388B-4304-ADA1-43381A688648}" presName="node" presStyleLbl="node1" presStyleIdx="1" presStyleCnt="4">
        <dgm:presLayoutVars>
          <dgm:bulletEnabled val="1"/>
        </dgm:presLayoutVars>
      </dgm:prSet>
      <dgm:spPr/>
    </dgm:pt>
    <dgm:pt modelId="{4E76BC77-E2AC-4ABE-A795-D80FFB6E3809}" type="pres">
      <dgm:prSet presAssocID="{D451D349-8578-4403-80B8-C8DC066DE2B8}" presName="sibTrans" presStyleLbl="sibTrans2D1" presStyleIdx="1" presStyleCnt="3"/>
      <dgm:spPr/>
    </dgm:pt>
    <dgm:pt modelId="{5DF72123-F7A7-4D29-BE58-70E947D4EE00}" type="pres">
      <dgm:prSet presAssocID="{D451D349-8578-4403-80B8-C8DC066DE2B8}" presName="connectorText" presStyleLbl="sibTrans2D1" presStyleIdx="1" presStyleCnt="3"/>
      <dgm:spPr/>
    </dgm:pt>
    <dgm:pt modelId="{F45156CB-DFFA-4A5E-BEB3-FF2223B6661D}" type="pres">
      <dgm:prSet presAssocID="{82EDFAEE-F626-4287-9952-5621BBD44F90}" presName="node" presStyleLbl="node1" presStyleIdx="2" presStyleCnt="4">
        <dgm:presLayoutVars>
          <dgm:bulletEnabled val="1"/>
        </dgm:presLayoutVars>
      </dgm:prSet>
      <dgm:spPr/>
    </dgm:pt>
    <dgm:pt modelId="{2F8BA236-6B93-4B04-8224-CFA0C549473A}" type="pres">
      <dgm:prSet presAssocID="{BECB0855-16D2-4CD6-8688-73B7CDB26E55}" presName="sibTrans" presStyleLbl="sibTrans2D1" presStyleIdx="2" presStyleCnt="3"/>
      <dgm:spPr/>
    </dgm:pt>
    <dgm:pt modelId="{A93AE109-BDBB-4E88-AA54-EB7AB455A3ED}" type="pres">
      <dgm:prSet presAssocID="{BECB0855-16D2-4CD6-8688-73B7CDB26E55}" presName="connectorText" presStyleLbl="sibTrans2D1" presStyleIdx="2" presStyleCnt="3"/>
      <dgm:spPr/>
    </dgm:pt>
    <dgm:pt modelId="{025BE331-0810-4DC1-B5EE-7E07D777C208}" type="pres">
      <dgm:prSet presAssocID="{7C20A55F-91C4-45BE-B0A7-63F79D6F44EB}" presName="node" presStyleLbl="node1" presStyleIdx="3" presStyleCnt="4">
        <dgm:presLayoutVars>
          <dgm:bulletEnabled val="1"/>
        </dgm:presLayoutVars>
      </dgm:prSet>
      <dgm:spPr/>
    </dgm:pt>
  </dgm:ptLst>
  <dgm:cxnLst>
    <dgm:cxn modelId="{6894E11D-74ED-4BC0-8022-290C3A5B7CBD}" type="presOf" srcId="{084B668B-388B-4304-ADA1-43381A688648}" destId="{94C10391-B334-4E1B-A868-37ECB9DD30E8}" srcOrd="0" destOrd="0" presId="urn:microsoft.com/office/officeart/2005/8/layout/process2"/>
    <dgm:cxn modelId="{29BC793C-9274-4AB6-97B8-A347F5340EC9}" type="presOf" srcId="{D451D349-8578-4403-80B8-C8DC066DE2B8}" destId="{5DF72123-F7A7-4D29-BE58-70E947D4EE00}" srcOrd="1" destOrd="0" presId="urn:microsoft.com/office/officeart/2005/8/layout/process2"/>
    <dgm:cxn modelId="{499FED40-F678-4FBE-B9B4-DBF3E98EAF95}" type="presOf" srcId="{D451D349-8578-4403-80B8-C8DC066DE2B8}" destId="{4E76BC77-E2AC-4ABE-A795-D80FFB6E3809}" srcOrd="0" destOrd="0" presId="urn:microsoft.com/office/officeart/2005/8/layout/process2"/>
    <dgm:cxn modelId="{FEC1E962-AC82-403D-BFB3-84A95A983EED}" type="presOf" srcId="{BECB0855-16D2-4CD6-8688-73B7CDB26E55}" destId="{2F8BA236-6B93-4B04-8224-CFA0C549473A}" srcOrd="0" destOrd="0" presId="urn:microsoft.com/office/officeart/2005/8/layout/process2"/>
    <dgm:cxn modelId="{98B17C66-FAFA-4D40-A69E-03C814E9B2AC}" type="presOf" srcId="{DE576FA4-DCC7-482E-88AE-23AEBD61A1D6}" destId="{1A7B170F-480C-4A6C-87BD-7FCAF5F51776}" srcOrd="1" destOrd="0" presId="urn:microsoft.com/office/officeart/2005/8/layout/process2"/>
    <dgm:cxn modelId="{C8866048-FF3F-4B21-A6EF-D063F93493B7}" srcId="{F7295498-D82A-469F-BCA7-141DDC1FF635}" destId="{084B668B-388B-4304-ADA1-43381A688648}" srcOrd="1" destOrd="0" parTransId="{3AF91596-FC09-41E2-B7B8-FD0A380B7557}" sibTransId="{D451D349-8578-4403-80B8-C8DC066DE2B8}"/>
    <dgm:cxn modelId="{99091B4C-F90C-47F2-AD0C-09C478E1B7D0}" type="presOf" srcId="{F7295498-D82A-469F-BCA7-141DDC1FF635}" destId="{F2E25BF3-F374-409A-87C6-93435277A5B5}" srcOrd="0" destOrd="0" presId="urn:microsoft.com/office/officeart/2005/8/layout/process2"/>
    <dgm:cxn modelId="{458A334C-9663-4C7F-AF2D-8435B6DEE919}" srcId="{F7295498-D82A-469F-BCA7-141DDC1FF635}" destId="{C319EF4D-2841-440F-9736-5BE9F8400EFD}" srcOrd="0" destOrd="0" parTransId="{A8F89401-BA47-4F4D-9021-1B9227DC75ED}" sibTransId="{DE576FA4-DCC7-482E-88AE-23AEBD61A1D6}"/>
    <dgm:cxn modelId="{20CD477E-0615-448F-9393-BFC4557BF829}" type="presOf" srcId="{DE576FA4-DCC7-482E-88AE-23AEBD61A1D6}" destId="{49DBDC6B-B0F7-49AE-86D9-AEC047FA5C78}" srcOrd="0" destOrd="0" presId="urn:microsoft.com/office/officeart/2005/8/layout/process2"/>
    <dgm:cxn modelId="{FE77077F-C1B8-4959-94FF-5A273BEBB214}" type="presOf" srcId="{82EDFAEE-F626-4287-9952-5621BBD44F90}" destId="{F45156CB-DFFA-4A5E-BEB3-FF2223B6661D}" srcOrd="0" destOrd="0" presId="urn:microsoft.com/office/officeart/2005/8/layout/process2"/>
    <dgm:cxn modelId="{74E9DE80-3411-480E-936F-0F2268B3A013}" srcId="{F7295498-D82A-469F-BCA7-141DDC1FF635}" destId="{7C20A55F-91C4-45BE-B0A7-63F79D6F44EB}" srcOrd="3" destOrd="0" parTransId="{98C358F3-5D6F-49D6-8F6E-50C5E4CB8261}" sibTransId="{39BF0BDE-7D21-407B-AAAD-DF315A15FA23}"/>
    <dgm:cxn modelId="{98798A88-9E68-49A1-8DDB-58B29F091DCA}" srcId="{F7295498-D82A-469F-BCA7-141DDC1FF635}" destId="{82EDFAEE-F626-4287-9952-5621BBD44F90}" srcOrd="2" destOrd="0" parTransId="{51C2291D-201B-4DCE-9341-0B96D5390A40}" sibTransId="{BECB0855-16D2-4CD6-8688-73B7CDB26E55}"/>
    <dgm:cxn modelId="{9DF19BB0-5659-4914-BB51-6CB4B2A38CC8}" type="presOf" srcId="{BECB0855-16D2-4CD6-8688-73B7CDB26E55}" destId="{A93AE109-BDBB-4E88-AA54-EB7AB455A3ED}" srcOrd="1" destOrd="0" presId="urn:microsoft.com/office/officeart/2005/8/layout/process2"/>
    <dgm:cxn modelId="{5D3DDADF-3ADA-47B6-9A1C-B43373829E89}" type="presOf" srcId="{C319EF4D-2841-440F-9736-5BE9F8400EFD}" destId="{42D665A9-FE11-43FA-B87C-47566ADA82F9}" srcOrd="0" destOrd="0" presId="urn:microsoft.com/office/officeart/2005/8/layout/process2"/>
    <dgm:cxn modelId="{C51E26EA-1F1E-4B30-985F-B01E0EF7697D}" type="presOf" srcId="{7C20A55F-91C4-45BE-B0A7-63F79D6F44EB}" destId="{025BE331-0810-4DC1-B5EE-7E07D777C208}" srcOrd="0" destOrd="0" presId="urn:microsoft.com/office/officeart/2005/8/layout/process2"/>
    <dgm:cxn modelId="{D655A438-3C33-4270-9509-691B5D8E8312}" type="presParOf" srcId="{F2E25BF3-F374-409A-87C6-93435277A5B5}" destId="{42D665A9-FE11-43FA-B87C-47566ADA82F9}" srcOrd="0" destOrd="0" presId="urn:microsoft.com/office/officeart/2005/8/layout/process2"/>
    <dgm:cxn modelId="{F339AC79-5067-44BE-84F2-FDBD15EB00FF}" type="presParOf" srcId="{F2E25BF3-F374-409A-87C6-93435277A5B5}" destId="{49DBDC6B-B0F7-49AE-86D9-AEC047FA5C78}" srcOrd="1" destOrd="0" presId="urn:microsoft.com/office/officeart/2005/8/layout/process2"/>
    <dgm:cxn modelId="{9D3EE600-68B6-4155-B3BC-3DB19C919F22}" type="presParOf" srcId="{49DBDC6B-B0F7-49AE-86D9-AEC047FA5C78}" destId="{1A7B170F-480C-4A6C-87BD-7FCAF5F51776}" srcOrd="0" destOrd="0" presId="urn:microsoft.com/office/officeart/2005/8/layout/process2"/>
    <dgm:cxn modelId="{78C0D0E7-22C4-4A35-91A4-305F3C31F449}" type="presParOf" srcId="{F2E25BF3-F374-409A-87C6-93435277A5B5}" destId="{94C10391-B334-4E1B-A868-37ECB9DD30E8}" srcOrd="2" destOrd="0" presId="urn:microsoft.com/office/officeart/2005/8/layout/process2"/>
    <dgm:cxn modelId="{90723476-FF24-4386-AE7B-661967337D15}" type="presParOf" srcId="{F2E25BF3-F374-409A-87C6-93435277A5B5}" destId="{4E76BC77-E2AC-4ABE-A795-D80FFB6E3809}" srcOrd="3" destOrd="0" presId="urn:microsoft.com/office/officeart/2005/8/layout/process2"/>
    <dgm:cxn modelId="{F1B1C9CF-908B-427E-B836-ED79BD4E1FDC}" type="presParOf" srcId="{4E76BC77-E2AC-4ABE-A795-D80FFB6E3809}" destId="{5DF72123-F7A7-4D29-BE58-70E947D4EE00}" srcOrd="0" destOrd="0" presId="urn:microsoft.com/office/officeart/2005/8/layout/process2"/>
    <dgm:cxn modelId="{5BCC255B-53D0-4B17-8ECD-94312A0F800F}" type="presParOf" srcId="{F2E25BF3-F374-409A-87C6-93435277A5B5}" destId="{F45156CB-DFFA-4A5E-BEB3-FF2223B6661D}" srcOrd="4" destOrd="0" presId="urn:microsoft.com/office/officeart/2005/8/layout/process2"/>
    <dgm:cxn modelId="{AC709B85-0D37-4A44-A4FC-D6A5057AB5FB}" type="presParOf" srcId="{F2E25BF3-F374-409A-87C6-93435277A5B5}" destId="{2F8BA236-6B93-4B04-8224-CFA0C549473A}" srcOrd="5" destOrd="0" presId="urn:microsoft.com/office/officeart/2005/8/layout/process2"/>
    <dgm:cxn modelId="{361988E4-2443-4FA6-9CB1-E7C05EAE3E3E}" type="presParOf" srcId="{2F8BA236-6B93-4B04-8224-CFA0C549473A}" destId="{A93AE109-BDBB-4E88-AA54-EB7AB455A3ED}" srcOrd="0" destOrd="0" presId="urn:microsoft.com/office/officeart/2005/8/layout/process2"/>
    <dgm:cxn modelId="{FF0319F8-A158-48DF-85DD-8FC137ECAF0E}" type="presParOf" srcId="{F2E25BF3-F374-409A-87C6-93435277A5B5}" destId="{025BE331-0810-4DC1-B5EE-7E07D777C208}" srcOrd="6" destOrd="0" presId="urn:microsoft.com/office/officeart/2005/8/layout/process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8D46A5B-5C6E-4DBC-BC2F-C362F0506515}">
      <dsp:nvSpPr>
        <dsp:cNvPr id="0" name=""/>
        <dsp:cNvSpPr/>
      </dsp:nvSpPr>
      <dsp:spPr>
        <a:xfrm rot="10800000">
          <a:off x="1336036" y="895"/>
          <a:ext cx="4287796" cy="1024110"/>
        </a:xfrm>
        <a:prstGeom prst="homePlate">
          <a:avLst/>
        </a:prstGeom>
        <a:solidFill>
          <a:schemeClr val="accent1">
            <a:shade val="80000"/>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1604" tIns="68580" rIns="128016" bIns="68580" numCol="1" spcCol="1270" anchor="ctr" anchorCtr="0">
          <a:noAutofit/>
        </a:bodyPr>
        <a:lstStyle/>
        <a:p>
          <a:pPr marL="0" lvl="0" indent="0" algn="ctr" defTabSz="800100">
            <a:lnSpc>
              <a:spcPct val="90000"/>
            </a:lnSpc>
            <a:spcBef>
              <a:spcPct val="0"/>
            </a:spcBef>
            <a:spcAft>
              <a:spcPct val="35000"/>
            </a:spcAft>
            <a:buNone/>
          </a:pPr>
          <a:r>
            <a:rPr lang="en-GB" sz="1800" b="1" u="none" strike="noStrike" kern="1200" dirty="0">
              <a:effectLst/>
              <a:latin typeface="+mn-lt"/>
            </a:rPr>
            <a:t>Measure what is easy to measure</a:t>
          </a:r>
          <a:r>
            <a:rPr lang="en-GB" sz="1800" b="0" u="none" strike="noStrike" kern="1200" dirty="0">
              <a:effectLst/>
              <a:latin typeface="+mn-lt"/>
            </a:rPr>
            <a:t> </a:t>
          </a:r>
          <a:endParaRPr lang="en-GB" sz="1800" kern="1200" dirty="0"/>
        </a:p>
      </dsp:txBody>
      <dsp:txXfrm rot="10800000">
        <a:off x="1592063" y="895"/>
        <a:ext cx="4031769" cy="1024110"/>
      </dsp:txXfrm>
    </dsp:sp>
    <dsp:sp modelId="{6A4CF2BD-77ED-4566-A4C2-797EBD66921D}">
      <dsp:nvSpPr>
        <dsp:cNvPr id="0" name=""/>
        <dsp:cNvSpPr/>
      </dsp:nvSpPr>
      <dsp:spPr>
        <a:xfrm>
          <a:off x="823981" y="895"/>
          <a:ext cx="1024110" cy="1024110"/>
        </a:xfrm>
        <a:prstGeom prst="ellipse">
          <a:avLst/>
        </a:prstGeom>
        <a:blipFill>
          <a:blip xmlns:r="http://schemas.openxmlformats.org/officeDocument/2006/relationships">
            <a:extLst>
              <a:ext uri="{96DAC541-7B7A-43D3-8B79-37D633B846F1}">
                <asvg:svgBlip xmlns:asvg="http://schemas.microsoft.com/office/drawing/2016/SVG/main" r:embed="rId1"/>
              </a:ext>
            </a:extLst>
          </a:blip>
          <a:srcRect/>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62360E4B-B1C2-48DF-9A41-8D4CFE747499}">
      <dsp:nvSpPr>
        <dsp:cNvPr id="0" name=""/>
        <dsp:cNvSpPr/>
      </dsp:nvSpPr>
      <dsp:spPr>
        <a:xfrm rot="10800000">
          <a:off x="1336036" y="1330710"/>
          <a:ext cx="4287796" cy="1024110"/>
        </a:xfrm>
        <a:prstGeom prst="homePlate">
          <a:avLst/>
        </a:prstGeom>
        <a:solidFill>
          <a:schemeClr val="accent1">
            <a:shade val="80000"/>
            <a:hueOff val="181866"/>
            <a:satOff val="-18964"/>
            <a:lumOff val="1274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1604" tIns="68580" rIns="128016" bIns="68580" numCol="1" spcCol="1270" anchor="ctr" anchorCtr="0">
          <a:noAutofit/>
        </a:bodyPr>
        <a:lstStyle/>
        <a:p>
          <a:pPr marL="0" lvl="0" indent="0" algn="ctr" defTabSz="800100">
            <a:lnSpc>
              <a:spcPct val="90000"/>
            </a:lnSpc>
            <a:spcBef>
              <a:spcPct val="0"/>
            </a:spcBef>
            <a:spcAft>
              <a:spcPct val="35000"/>
            </a:spcAft>
            <a:buNone/>
          </a:pPr>
          <a:r>
            <a:rPr lang="en-GB" sz="1800" b="1" u="none" strike="noStrike" kern="1200" dirty="0">
              <a:effectLst/>
              <a:latin typeface="+mn-lt"/>
            </a:rPr>
            <a:t>Disregard what cannot be easily measured</a:t>
          </a:r>
          <a:r>
            <a:rPr lang="en-GB" sz="1800" b="0" u="none" strike="noStrike" kern="1200" dirty="0">
              <a:effectLst/>
              <a:latin typeface="+mn-lt"/>
            </a:rPr>
            <a:t> </a:t>
          </a:r>
          <a:endParaRPr lang="en-GB" sz="1800" kern="1200" dirty="0"/>
        </a:p>
      </dsp:txBody>
      <dsp:txXfrm rot="10800000">
        <a:off x="1592063" y="1330710"/>
        <a:ext cx="4031769" cy="1024110"/>
      </dsp:txXfrm>
    </dsp:sp>
    <dsp:sp modelId="{E0DCAFD3-BE26-4ABD-9F9C-24B3DA103B63}">
      <dsp:nvSpPr>
        <dsp:cNvPr id="0" name=""/>
        <dsp:cNvSpPr/>
      </dsp:nvSpPr>
      <dsp:spPr>
        <a:xfrm>
          <a:off x="823981" y="1330710"/>
          <a:ext cx="1024110" cy="1024110"/>
        </a:xfrm>
        <a:prstGeom prst="ellipse">
          <a:avLst/>
        </a:prstGeom>
        <a:blipFill>
          <a:blip xmlns:r="http://schemas.openxmlformats.org/officeDocument/2006/relationships">
            <a:extLst>
              <a:ext uri="{96DAC541-7B7A-43D3-8B79-37D633B846F1}">
                <asvg:svgBlip xmlns:asvg="http://schemas.microsoft.com/office/drawing/2016/SVG/main" r:embed="rId2"/>
              </a:ext>
            </a:extLst>
          </a:blip>
          <a:srcRect/>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12E5EDC0-3D1B-4D39-8AB5-4B4B5900A8A7}">
      <dsp:nvSpPr>
        <dsp:cNvPr id="0" name=""/>
        <dsp:cNvSpPr/>
      </dsp:nvSpPr>
      <dsp:spPr>
        <a:xfrm rot="10800000">
          <a:off x="1336036" y="2660524"/>
          <a:ext cx="4287796" cy="1024110"/>
        </a:xfrm>
        <a:prstGeom prst="homePlate">
          <a:avLst/>
        </a:prstGeom>
        <a:solidFill>
          <a:schemeClr val="accent1">
            <a:shade val="80000"/>
            <a:hueOff val="363732"/>
            <a:satOff val="-37928"/>
            <a:lumOff val="2548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1604" tIns="68580" rIns="128016" bIns="68580" numCol="1" spcCol="1270" anchor="ctr" anchorCtr="0">
          <a:noAutofit/>
        </a:bodyPr>
        <a:lstStyle/>
        <a:p>
          <a:pPr marL="0" lvl="0" indent="0" algn="ctr" defTabSz="800100">
            <a:lnSpc>
              <a:spcPct val="90000"/>
            </a:lnSpc>
            <a:spcBef>
              <a:spcPct val="0"/>
            </a:spcBef>
            <a:spcAft>
              <a:spcPct val="35000"/>
            </a:spcAft>
            <a:buNone/>
          </a:pPr>
          <a:r>
            <a:rPr lang="en-GB" sz="1800" b="1" u="none" strike="noStrike" kern="1200" dirty="0">
              <a:effectLst/>
              <a:latin typeface="+mn-lt"/>
            </a:rPr>
            <a:t>Assume that what cannot be easily measured is not important</a:t>
          </a:r>
          <a:r>
            <a:rPr lang="en-GB" sz="1800" b="0" u="none" strike="noStrike" kern="1200" dirty="0">
              <a:effectLst/>
              <a:latin typeface="+mn-lt"/>
            </a:rPr>
            <a:t>. </a:t>
          </a:r>
          <a:endParaRPr lang="en-GB" sz="1800" kern="1200" dirty="0"/>
        </a:p>
      </dsp:txBody>
      <dsp:txXfrm rot="10800000">
        <a:off x="1592063" y="2660524"/>
        <a:ext cx="4031769" cy="1024110"/>
      </dsp:txXfrm>
    </dsp:sp>
    <dsp:sp modelId="{E71CD1D5-0C8E-4C2A-AD7F-016943196165}">
      <dsp:nvSpPr>
        <dsp:cNvPr id="0" name=""/>
        <dsp:cNvSpPr/>
      </dsp:nvSpPr>
      <dsp:spPr>
        <a:xfrm>
          <a:off x="823981" y="2660524"/>
          <a:ext cx="1024110" cy="1024110"/>
        </a:xfrm>
        <a:prstGeom prst="ellipse">
          <a:avLst/>
        </a:prstGeom>
        <a:blipFill>
          <a:blip xmlns:r="http://schemas.openxmlformats.org/officeDocument/2006/relationships">
            <a:extLst>
              <a:ext uri="{96DAC541-7B7A-43D3-8B79-37D633B846F1}">
                <asvg:svgBlip xmlns:asvg="http://schemas.microsoft.com/office/drawing/2016/SVG/main" r:embed="rId3"/>
              </a:ext>
            </a:extLst>
          </a:blip>
          <a:srcRect/>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E38BE561-C8C9-4333-A9AC-27073B822F19}">
      <dsp:nvSpPr>
        <dsp:cNvPr id="0" name=""/>
        <dsp:cNvSpPr/>
      </dsp:nvSpPr>
      <dsp:spPr>
        <a:xfrm rot="10800000">
          <a:off x="1336036" y="3990339"/>
          <a:ext cx="4287796" cy="1024110"/>
        </a:xfrm>
        <a:prstGeom prst="homePlate">
          <a:avLst/>
        </a:prstGeom>
        <a:solidFill>
          <a:schemeClr val="accent1">
            <a:shade val="80000"/>
            <a:hueOff val="545598"/>
            <a:satOff val="-56892"/>
            <a:lumOff val="3822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1604" tIns="68580" rIns="128016" bIns="68580" numCol="1" spcCol="1270" anchor="ctr" anchorCtr="0">
          <a:noAutofit/>
        </a:bodyPr>
        <a:lstStyle/>
        <a:p>
          <a:pPr marL="0" lvl="0" indent="0" algn="ctr" defTabSz="800100">
            <a:lnSpc>
              <a:spcPct val="90000"/>
            </a:lnSpc>
            <a:spcBef>
              <a:spcPct val="0"/>
            </a:spcBef>
            <a:spcAft>
              <a:spcPct val="35000"/>
            </a:spcAft>
            <a:buNone/>
          </a:pPr>
          <a:r>
            <a:rPr lang="en-GB" sz="1800" b="1" u="none" strike="noStrike" kern="1200" dirty="0">
              <a:effectLst/>
              <a:latin typeface="+mn-lt"/>
            </a:rPr>
            <a:t>Conclude that what cannot be easily measured does not actually exist</a:t>
          </a:r>
          <a:r>
            <a:rPr lang="en-GB" sz="1800" b="0" u="none" strike="noStrike" kern="1200" dirty="0">
              <a:effectLst/>
              <a:latin typeface="+mn-lt"/>
            </a:rPr>
            <a:t>. </a:t>
          </a:r>
          <a:endParaRPr lang="en-GB" sz="1800" kern="1200" dirty="0"/>
        </a:p>
      </dsp:txBody>
      <dsp:txXfrm rot="10800000">
        <a:off x="1592063" y="3990339"/>
        <a:ext cx="4031769" cy="1024110"/>
      </dsp:txXfrm>
    </dsp:sp>
    <dsp:sp modelId="{2839278A-4EE4-45D0-8D82-1B4B91062E6D}">
      <dsp:nvSpPr>
        <dsp:cNvPr id="0" name=""/>
        <dsp:cNvSpPr/>
      </dsp:nvSpPr>
      <dsp:spPr>
        <a:xfrm>
          <a:off x="823981" y="3990339"/>
          <a:ext cx="1024110" cy="1024110"/>
        </a:xfrm>
        <a:prstGeom prst="ellipse">
          <a:avLst/>
        </a:prstGeom>
        <a:blipFill>
          <a:blip xmlns:r="http://schemas.openxmlformats.org/officeDocument/2006/relationships">
            <a:extLst>
              <a:ext uri="{96DAC541-7B7A-43D3-8B79-37D633B846F1}">
                <asvg:svgBlip xmlns:asvg="http://schemas.microsoft.com/office/drawing/2016/SVG/main" r:embed="rId4"/>
              </a:ext>
            </a:extLst>
          </a:blip>
          <a:srcRect/>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2D665A9-FE11-43FA-B87C-47566ADA82F9}">
      <dsp:nvSpPr>
        <dsp:cNvPr id="0" name=""/>
        <dsp:cNvSpPr/>
      </dsp:nvSpPr>
      <dsp:spPr>
        <a:xfrm>
          <a:off x="3178174" y="2645"/>
          <a:ext cx="1771650" cy="984250"/>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RESULTS</a:t>
          </a:r>
        </a:p>
      </dsp:txBody>
      <dsp:txXfrm>
        <a:off x="3207002" y="31473"/>
        <a:ext cx="1713994" cy="926594"/>
      </dsp:txXfrm>
    </dsp:sp>
    <dsp:sp modelId="{49DBDC6B-B0F7-49AE-86D9-AEC047FA5C78}">
      <dsp:nvSpPr>
        <dsp:cNvPr id="0" name=""/>
        <dsp:cNvSpPr/>
      </dsp:nvSpPr>
      <dsp:spPr>
        <a:xfrm rot="5400000">
          <a:off x="3879453" y="1011502"/>
          <a:ext cx="369093" cy="442912"/>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55650">
            <a:lnSpc>
              <a:spcPct val="90000"/>
            </a:lnSpc>
            <a:spcBef>
              <a:spcPct val="0"/>
            </a:spcBef>
            <a:spcAft>
              <a:spcPct val="35000"/>
            </a:spcAft>
            <a:buNone/>
          </a:pPr>
          <a:endParaRPr lang="en-GB" sz="1700" kern="1200"/>
        </a:p>
      </dsp:txBody>
      <dsp:txXfrm rot="-5400000">
        <a:off x="3931126" y="1048411"/>
        <a:ext cx="265748" cy="258365"/>
      </dsp:txXfrm>
    </dsp:sp>
    <dsp:sp modelId="{94C10391-B334-4E1B-A868-37ECB9DD30E8}">
      <dsp:nvSpPr>
        <dsp:cNvPr id="0" name=""/>
        <dsp:cNvSpPr/>
      </dsp:nvSpPr>
      <dsp:spPr>
        <a:xfrm>
          <a:off x="3178174" y="1479020"/>
          <a:ext cx="1771650" cy="984250"/>
        </a:xfrm>
        <a:prstGeom prst="roundRect">
          <a:avLst>
            <a:gd name="adj" fmla="val 10000"/>
          </a:avLst>
        </a:prstGeom>
        <a:solidFill>
          <a:schemeClr val="accent2">
            <a:hueOff val="2147871"/>
            <a:satOff val="-6164"/>
            <a:lumOff val="-987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Organise and compare</a:t>
          </a:r>
        </a:p>
      </dsp:txBody>
      <dsp:txXfrm>
        <a:off x="3207002" y="1507848"/>
        <a:ext cx="1713994" cy="926594"/>
      </dsp:txXfrm>
    </dsp:sp>
    <dsp:sp modelId="{4E76BC77-E2AC-4ABE-A795-D80FFB6E3809}">
      <dsp:nvSpPr>
        <dsp:cNvPr id="0" name=""/>
        <dsp:cNvSpPr/>
      </dsp:nvSpPr>
      <dsp:spPr>
        <a:xfrm rot="5400000">
          <a:off x="3879453" y="2487877"/>
          <a:ext cx="369093" cy="442912"/>
        </a:xfrm>
        <a:prstGeom prst="rightArrow">
          <a:avLst>
            <a:gd name="adj1" fmla="val 60000"/>
            <a:gd name="adj2" fmla="val 50000"/>
          </a:avLst>
        </a:prstGeom>
        <a:solidFill>
          <a:schemeClr val="accent2">
            <a:hueOff val="3221807"/>
            <a:satOff val="-9246"/>
            <a:lumOff val="-14805"/>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55650">
            <a:lnSpc>
              <a:spcPct val="90000"/>
            </a:lnSpc>
            <a:spcBef>
              <a:spcPct val="0"/>
            </a:spcBef>
            <a:spcAft>
              <a:spcPct val="35000"/>
            </a:spcAft>
            <a:buNone/>
          </a:pPr>
          <a:endParaRPr lang="en-GB" sz="1700" kern="1200"/>
        </a:p>
      </dsp:txBody>
      <dsp:txXfrm rot="-5400000">
        <a:off x="3931126" y="2524786"/>
        <a:ext cx="265748" cy="258365"/>
      </dsp:txXfrm>
    </dsp:sp>
    <dsp:sp modelId="{F45156CB-DFFA-4A5E-BEB3-FF2223B6661D}">
      <dsp:nvSpPr>
        <dsp:cNvPr id="0" name=""/>
        <dsp:cNvSpPr/>
      </dsp:nvSpPr>
      <dsp:spPr>
        <a:xfrm>
          <a:off x="3178174" y="2955396"/>
          <a:ext cx="1771650" cy="984250"/>
        </a:xfrm>
        <a:prstGeom prst="roundRect">
          <a:avLst>
            <a:gd name="adj" fmla="val 10000"/>
          </a:avLst>
        </a:prstGeom>
        <a:solidFill>
          <a:schemeClr val="accent2">
            <a:hueOff val="4295743"/>
            <a:satOff val="-12329"/>
            <a:lumOff val="-1973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DISCUSSION</a:t>
          </a:r>
        </a:p>
      </dsp:txBody>
      <dsp:txXfrm>
        <a:off x="3207002" y="2984224"/>
        <a:ext cx="1713994" cy="926594"/>
      </dsp:txXfrm>
    </dsp:sp>
    <dsp:sp modelId="{2F8BA236-6B93-4B04-8224-CFA0C549473A}">
      <dsp:nvSpPr>
        <dsp:cNvPr id="0" name=""/>
        <dsp:cNvSpPr/>
      </dsp:nvSpPr>
      <dsp:spPr>
        <a:xfrm rot="5400000">
          <a:off x="3879453" y="3964252"/>
          <a:ext cx="369093" cy="442912"/>
        </a:xfrm>
        <a:prstGeom prst="rightArrow">
          <a:avLst>
            <a:gd name="adj1" fmla="val 60000"/>
            <a:gd name="adj2" fmla="val 50000"/>
          </a:avLst>
        </a:prstGeom>
        <a:solidFill>
          <a:schemeClr val="accent2">
            <a:hueOff val="6443614"/>
            <a:satOff val="-18493"/>
            <a:lumOff val="-29609"/>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55650">
            <a:lnSpc>
              <a:spcPct val="90000"/>
            </a:lnSpc>
            <a:spcBef>
              <a:spcPct val="0"/>
            </a:spcBef>
            <a:spcAft>
              <a:spcPct val="35000"/>
            </a:spcAft>
            <a:buNone/>
          </a:pPr>
          <a:endParaRPr lang="en-GB" sz="1700" kern="1200"/>
        </a:p>
      </dsp:txBody>
      <dsp:txXfrm rot="-5400000">
        <a:off x="3931126" y="4001161"/>
        <a:ext cx="265748" cy="258365"/>
      </dsp:txXfrm>
    </dsp:sp>
    <dsp:sp modelId="{025BE331-0810-4DC1-B5EE-7E07D777C208}">
      <dsp:nvSpPr>
        <dsp:cNvPr id="0" name=""/>
        <dsp:cNvSpPr/>
      </dsp:nvSpPr>
      <dsp:spPr>
        <a:xfrm>
          <a:off x="3178174" y="4431771"/>
          <a:ext cx="1771650" cy="984250"/>
        </a:xfrm>
        <a:prstGeom prst="roundRect">
          <a:avLst>
            <a:gd name="adj" fmla="val 10000"/>
          </a:avLst>
        </a:prstGeom>
        <a:solidFill>
          <a:schemeClr val="accent2">
            <a:hueOff val="6443614"/>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Interpret and evaluate</a:t>
          </a:r>
        </a:p>
      </dsp:txBody>
      <dsp:txXfrm>
        <a:off x="3207002" y="4460599"/>
        <a:ext cx="1713994" cy="926594"/>
      </dsp:txXfrm>
    </dsp:sp>
  </dsp:spTree>
</dsp:drawing>
</file>

<file path=ppt/diagrams/layout1.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BFC4E28-D53B-4174-92AF-FA652423161A}" type="datetimeFigureOut">
              <a:rPr lang="en-GB" smtClean="0"/>
              <a:t>19/10/2026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A663B3B-65BD-42E3-AF28-AC34EBAA2D33}" type="slidenum">
              <a:rPr lang="en-GB" smtClean="0"/>
              <a:t>‹#›</a:t>
            </a:fld>
            <a:endParaRPr lang="en-GB"/>
          </a:p>
        </p:txBody>
      </p:sp>
    </p:spTree>
    <p:extLst>
      <p:ext uri="{BB962C8B-B14F-4D97-AF65-F5344CB8AC3E}">
        <p14:creationId xmlns:p14="http://schemas.microsoft.com/office/powerpoint/2010/main" val="334621824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EE9A95-0D2F-D2D3-AFAC-A799AA4CECB9}"/>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58E4523-9AA4-90DA-A9CD-D9E91603CD8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F21351D-06A5-0D1E-2CFF-36CFEBB53CC1}"/>
              </a:ext>
            </a:extLst>
          </p:cNvPr>
          <p:cNvSpPr>
            <a:spLocks noGrp="1"/>
          </p:cNvSpPr>
          <p:nvPr>
            <p:ph type="dt" sz="half" idx="10"/>
          </p:nvPr>
        </p:nvSpPr>
        <p:spPr/>
        <p:txBody>
          <a:bodyPr/>
          <a:lstStyle/>
          <a:p>
            <a:r>
              <a:rPr lang="en-US"/>
              <a:t>BMSC4015A - Study and Academic Research Skills</a:t>
            </a:r>
            <a:endParaRPr lang="en-GB"/>
          </a:p>
        </p:txBody>
      </p:sp>
      <p:sp>
        <p:nvSpPr>
          <p:cNvPr id="5" name="Footer Placeholder 4">
            <a:extLst>
              <a:ext uri="{FF2B5EF4-FFF2-40B4-BE49-F238E27FC236}">
                <a16:creationId xmlns:a16="http://schemas.microsoft.com/office/drawing/2014/main" id="{3FF3C153-4AD0-8D93-AB83-E60E577257D6}"/>
              </a:ext>
            </a:extLst>
          </p:cNvPr>
          <p:cNvSpPr>
            <a:spLocks noGrp="1"/>
          </p:cNvSpPr>
          <p:nvPr>
            <p:ph type="ftr" sz="quarter" idx="11"/>
          </p:nvPr>
        </p:nvSpPr>
        <p:spPr/>
        <p:txBody>
          <a:bodyPr/>
          <a:lstStyle/>
          <a:p>
            <a:r>
              <a:rPr lang="en-GB"/>
              <a:t>Dr Simona Ferraraccio</a:t>
            </a:r>
          </a:p>
        </p:txBody>
      </p:sp>
      <p:sp>
        <p:nvSpPr>
          <p:cNvPr id="6" name="Slide Number Placeholder 5">
            <a:extLst>
              <a:ext uri="{FF2B5EF4-FFF2-40B4-BE49-F238E27FC236}">
                <a16:creationId xmlns:a16="http://schemas.microsoft.com/office/drawing/2014/main" id="{563E5B7B-9774-68CE-4440-501F15766037}"/>
              </a:ext>
            </a:extLst>
          </p:cNvPr>
          <p:cNvSpPr>
            <a:spLocks noGrp="1"/>
          </p:cNvSpPr>
          <p:nvPr>
            <p:ph type="sldNum" sz="quarter" idx="12"/>
          </p:nvPr>
        </p:nvSpPr>
        <p:spPr/>
        <p:txBody>
          <a:bodyPr/>
          <a:lstStyle/>
          <a:p>
            <a:fld id="{AD88C3E3-12B1-47F3-90B4-8CA71DD3CC65}" type="slidenum">
              <a:rPr lang="en-GB" smtClean="0"/>
              <a:t>‹#›</a:t>
            </a:fld>
            <a:endParaRPr lang="en-GB"/>
          </a:p>
        </p:txBody>
      </p:sp>
    </p:spTree>
    <p:extLst>
      <p:ext uri="{BB962C8B-B14F-4D97-AF65-F5344CB8AC3E}">
        <p14:creationId xmlns:p14="http://schemas.microsoft.com/office/powerpoint/2010/main" val="27504155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24AC11-FBB6-AED5-20DF-275DE24B805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7F64C9D-6E53-F098-CA5C-51D5F015786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759CFB8-D7F1-EA00-CD53-1165AB9C0480}"/>
              </a:ext>
            </a:extLst>
          </p:cNvPr>
          <p:cNvSpPr>
            <a:spLocks noGrp="1"/>
          </p:cNvSpPr>
          <p:nvPr>
            <p:ph type="dt" sz="half" idx="10"/>
          </p:nvPr>
        </p:nvSpPr>
        <p:spPr/>
        <p:txBody>
          <a:bodyPr/>
          <a:lstStyle/>
          <a:p>
            <a:r>
              <a:rPr lang="en-US"/>
              <a:t>BMSC4015A - Study and Academic Research Skills</a:t>
            </a:r>
            <a:endParaRPr lang="en-GB"/>
          </a:p>
        </p:txBody>
      </p:sp>
      <p:sp>
        <p:nvSpPr>
          <p:cNvPr id="5" name="Footer Placeholder 4">
            <a:extLst>
              <a:ext uri="{FF2B5EF4-FFF2-40B4-BE49-F238E27FC236}">
                <a16:creationId xmlns:a16="http://schemas.microsoft.com/office/drawing/2014/main" id="{1EC226FD-99F5-8523-70AD-8E31A2E4DE3E}"/>
              </a:ext>
            </a:extLst>
          </p:cNvPr>
          <p:cNvSpPr>
            <a:spLocks noGrp="1"/>
          </p:cNvSpPr>
          <p:nvPr>
            <p:ph type="ftr" sz="quarter" idx="11"/>
          </p:nvPr>
        </p:nvSpPr>
        <p:spPr/>
        <p:txBody>
          <a:bodyPr/>
          <a:lstStyle/>
          <a:p>
            <a:r>
              <a:rPr lang="en-GB"/>
              <a:t>Dr Simona Ferraraccio</a:t>
            </a:r>
          </a:p>
        </p:txBody>
      </p:sp>
      <p:sp>
        <p:nvSpPr>
          <p:cNvPr id="6" name="Slide Number Placeholder 5">
            <a:extLst>
              <a:ext uri="{FF2B5EF4-FFF2-40B4-BE49-F238E27FC236}">
                <a16:creationId xmlns:a16="http://schemas.microsoft.com/office/drawing/2014/main" id="{C117C794-8DFB-523B-2EFB-A92A7471D6AD}"/>
              </a:ext>
            </a:extLst>
          </p:cNvPr>
          <p:cNvSpPr>
            <a:spLocks noGrp="1"/>
          </p:cNvSpPr>
          <p:nvPr>
            <p:ph type="sldNum" sz="quarter" idx="12"/>
          </p:nvPr>
        </p:nvSpPr>
        <p:spPr/>
        <p:txBody>
          <a:bodyPr/>
          <a:lstStyle/>
          <a:p>
            <a:fld id="{AD88C3E3-12B1-47F3-90B4-8CA71DD3CC65}" type="slidenum">
              <a:rPr lang="en-GB" smtClean="0"/>
              <a:t>‹#›</a:t>
            </a:fld>
            <a:endParaRPr lang="en-GB"/>
          </a:p>
        </p:txBody>
      </p:sp>
    </p:spTree>
    <p:extLst>
      <p:ext uri="{BB962C8B-B14F-4D97-AF65-F5344CB8AC3E}">
        <p14:creationId xmlns:p14="http://schemas.microsoft.com/office/powerpoint/2010/main" val="261139893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991BF4-CDB4-E6DA-ACDF-AAA7D14F56E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C536891C-A603-5D20-3225-32FFF797D677}"/>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2BA37E3-DFA7-4039-02C4-F1B6642E113E}"/>
              </a:ext>
            </a:extLst>
          </p:cNvPr>
          <p:cNvSpPr>
            <a:spLocks noGrp="1"/>
          </p:cNvSpPr>
          <p:nvPr>
            <p:ph type="dt" sz="half" idx="10"/>
          </p:nvPr>
        </p:nvSpPr>
        <p:spPr/>
        <p:txBody>
          <a:bodyPr/>
          <a:lstStyle/>
          <a:p>
            <a:r>
              <a:rPr lang="en-US"/>
              <a:t>BMSC4015A - Study and Academic Research Skills</a:t>
            </a:r>
            <a:endParaRPr lang="en-GB"/>
          </a:p>
        </p:txBody>
      </p:sp>
      <p:sp>
        <p:nvSpPr>
          <p:cNvPr id="5" name="Footer Placeholder 4">
            <a:extLst>
              <a:ext uri="{FF2B5EF4-FFF2-40B4-BE49-F238E27FC236}">
                <a16:creationId xmlns:a16="http://schemas.microsoft.com/office/drawing/2014/main" id="{F51621DA-B488-AD26-2A7E-FCA9B8B035B5}"/>
              </a:ext>
            </a:extLst>
          </p:cNvPr>
          <p:cNvSpPr>
            <a:spLocks noGrp="1"/>
          </p:cNvSpPr>
          <p:nvPr>
            <p:ph type="ftr" sz="quarter" idx="11"/>
          </p:nvPr>
        </p:nvSpPr>
        <p:spPr/>
        <p:txBody>
          <a:bodyPr/>
          <a:lstStyle/>
          <a:p>
            <a:r>
              <a:rPr lang="en-GB"/>
              <a:t>Dr Simona Ferraraccio</a:t>
            </a:r>
          </a:p>
        </p:txBody>
      </p:sp>
      <p:sp>
        <p:nvSpPr>
          <p:cNvPr id="6" name="Slide Number Placeholder 5">
            <a:extLst>
              <a:ext uri="{FF2B5EF4-FFF2-40B4-BE49-F238E27FC236}">
                <a16:creationId xmlns:a16="http://schemas.microsoft.com/office/drawing/2014/main" id="{D442BCA1-C3E5-608A-466B-9BF283C4BC7C}"/>
              </a:ext>
            </a:extLst>
          </p:cNvPr>
          <p:cNvSpPr>
            <a:spLocks noGrp="1"/>
          </p:cNvSpPr>
          <p:nvPr>
            <p:ph type="sldNum" sz="quarter" idx="12"/>
          </p:nvPr>
        </p:nvSpPr>
        <p:spPr/>
        <p:txBody>
          <a:bodyPr/>
          <a:lstStyle/>
          <a:p>
            <a:fld id="{AD88C3E3-12B1-47F3-90B4-8CA71DD3CC65}" type="slidenum">
              <a:rPr lang="en-GB" smtClean="0"/>
              <a:t>‹#›</a:t>
            </a:fld>
            <a:endParaRPr lang="en-GB"/>
          </a:p>
        </p:txBody>
      </p:sp>
    </p:spTree>
    <p:extLst>
      <p:ext uri="{BB962C8B-B14F-4D97-AF65-F5344CB8AC3E}">
        <p14:creationId xmlns:p14="http://schemas.microsoft.com/office/powerpoint/2010/main" val="12767334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6D1F4E-A798-4EA6-8798-83C2D286422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B7F1D8A-4475-AFDF-27AF-FD65C703DF7F}"/>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E1CE6E4-A29E-C5B2-37D9-14004E2ECD1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6EFDFAEC-9E40-5712-FEBE-BEF14A61C27D}"/>
              </a:ext>
            </a:extLst>
          </p:cNvPr>
          <p:cNvSpPr>
            <a:spLocks noGrp="1"/>
          </p:cNvSpPr>
          <p:nvPr>
            <p:ph type="dt" sz="half" idx="10"/>
          </p:nvPr>
        </p:nvSpPr>
        <p:spPr/>
        <p:txBody>
          <a:bodyPr/>
          <a:lstStyle/>
          <a:p>
            <a:r>
              <a:rPr lang="en-US"/>
              <a:t>BMSC4015A - Study and Academic Research Skills</a:t>
            </a:r>
            <a:endParaRPr lang="en-GB"/>
          </a:p>
        </p:txBody>
      </p:sp>
      <p:sp>
        <p:nvSpPr>
          <p:cNvPr id="6" name="Footer Placeholder 5">
            <a:extLst>
              <a:ext uri="{FF2B5EF4-FFF2-40B4-BE49-F238E27FC236}">
                <a16:creationId xmlns:a16="http://schemas.microsoft.com/office/drawing/2014/main" id="{940A0543-673E-072A-57BF-6E340E2D2FFC}"/>
              </a:ext>
            </a:extLst>
          </p:cNvPr>
          <p:cNvSpPr>
            <a:spLocks noGrp="1"/>
          </p:cNvSpPr>
          <p:nvPr>
            <p:ph type="ftr" sz="quarter" idx="11"/>
          </p:nvPr>
        </p:nvSpPr>
        <p:spPr/>
        <p:txBody>
          <a:bodyPr/>
          <a:lstStyle/>
          <a:p>
            <a:r>
              <a:rPr lang="en-GB"/>
              <a:t>Dr Simona Ferraraccio</a:t>
            </a:r>
          </a:p>
        </p:txBody>
      </p:sp>
      <p:sp>
        <p:nvSpPr>
          <p:cNvPr id="7" name="Slide Number Placeholder 6">
            <a:extLst>
              <a:ext uri="{FF2B5EF4-FFF2-40B4-BE49-F238E27FC236}">
                <a16:creationId xmlns:a16="http://schemas.microsoft.com/office/drawing/2014/main" id="{192D5AF8-24F0-EEFD-7C5D-4EB0B5917080}"/>
              </a:ext>
            </a:extLst>
          </p:cNvPr>
          <p:cNvSpPr>
            <a:spLocks noGrp="1"/>
          </p:cNvSpPr>
          <p:nvPr>
            <p:ph type="sldNum" sz="quarter" idx="12"/>
          </p:nvPr>
        </p:nvSpPr>
        <p:spPr/>
        <p:txBody>
          <a:bodyPr/>
          <a:lstStyle/>
          <a:p>
            <a:fld id="{AD88C3E3-12B1-47F3-90B4-8CA71DD3CC65}" type="slidenum">
              <a:rPr lang="en-GB" smtClean="0"/>
              <a:t>‹#›</a:t>
            </a:fld>
            <a:endParaRPr lang="en-GB"/>
          </a:p>
        </p:txBody>
      </p:sp>
    </p:spTree>
    <p:extLst>
      <p:ext uri="{BB962C8B-B14F-4D97-AF65-F5344CB8AC3E}">
        <p14:creationId xmlns:p14="http://schemas.microsoft.com/office/powerpoint/2010/main" val="318812042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2A6ABA-1704-D610-DAA6-52BDAD742125}"/>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CAA0FE1-D64B-6939-70E1-61A064A494E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131B315-E406-4165-F1F9-CD9C66EB9F3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06633C47-822A-21F3-B0A9-2CEBBF67C4E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7C893BD-D163-C54B-73B7-ED1DFBE98FE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17A8ECB1-8741-8532-CF48-80508647648F}"/>
              </a:ext>
            </a:extLst>
          </p:cNvPr>
          <p:cNvSpPr>
            <a:spLocks noGrp="1"/>
          </p:cNvSpPr>
          <p:nvPr>
            <p:ph type="dt" sz="half" idx="10"/>
          </p:nvPr>
        </p:nvSpPr>
        <p:spPr/>
        <p:txBody>
          <a:bodyPr/>
          <a:lstStyle/>
          <a:p>
            <a:r>
              <a:rPr lang="en-US"/>
              <a:t>BMSC4015A - Study and Academic Research Skills</a:t>
            </a:r>
            <a:endParaRPr lang="en-GB"/>
          </a:p>
        </p:txBody>
      </p:sp>
      <p:sp>
        <p:nvSpPr>
          <p:cNvPr id="8" name="Footer Placeholder 7">
            <a:extLst>
              <a:ext uri="{FF2B5EF4-FFF2-40B4-BE49-F238E27FC236}">
                <a16:creationId xmlns:a16="http://schemas.microsoft.com/office/drawing/2014/main" id="{3914D8AA-D786-EF3D-7031-EF9360213F92}"/>
              </a:ext>
            </a:extLst>
          </p:cNvPr>
          <p:cNvSpPr>
            <a:spLocks noGrp="1"/>
          </p:cNvSpPr>
          <p:nvPr>
            <p:ph type="ftr" sz="quarter" idx="11"/>
          </p:nvPr>
        </p:nvSpPr>
        <p:spPr/>
        <p:txBody>
          <a:bodyPr/>
          <a:lstStyle/>
          <a:p>
            <a:r>
              <a:rPr lang="en-GB"/>
              <a:t>Dr Simona Ferraraccio</a:t>
            </a:r>
          </a:p>
        </p:txBody>
      </p:sp>
      <p:sp>
        <p:nvSpPr>
          <p:cNvPr id="9" name="Slide Number Placeholder 8">
            <a:extLst>
              <a:ext uri="{FF2B5EF4-FFF2-40B4-BE49-F238E27FC236}">
                <a16:creationId xmlns:a16="http://schemas.microsoft.com/office/drawing/2014/main" id="{706AAFB5-58DD-072A-5691-824F946217FC}"/>
              </a:ext>
            </a:extLst>
          </p:cNvPr>
          <p:cNvSpPr>
            <a:spLocks noGrp="1"/>
          </p:cNvSpPr>
          <p:nvPr>
            <p:ph type="sldNum" sz="quarter" idx="12"/>
          </p:nvPr>
        </p:nvSpPr>
        <p:spPr/>
        <p:txBody>
          <a:bodyPr/>
          <a:lstStyle/>
          <a:p>
            <a:fld id="{AD88C3E3-12B1-47F3-90B4-8CA71DD3CC65}" type="slidenum">
              <a:rPr lang="en-GB" smtClean="0"/>
              <a:t>‹#›</a:t>
            </a:fld>
            <a:endParaRPr lang="en-GB"/>
          </a:p>
        </p:txBody>
      </p:sp>
    </p:spTree>
    <p:extLst>
      <p:ext uri="{BB962C8B-B14F-4D97-AF65-F5344CB8AC3E}">
        <p14:creationId xmlns:p14="http://schemas.microsoft.com/office/powerpoint/2010/main" val="263352436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ABB3CC-82D0-F7B4-F2AA-FE752FAC1157}"/>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B9328AF-62E3-56A3-AC24-CB852523EC02}"/>
              </a:ext>
            </a:extLst>
          </p:cNvPr>
          <p:cNvSpPr>
            <a:spLocks noGrp="1"/>
          </p:cNvSpPr>
          <p:nvPr>
            <p:ph type="dt" sz="half" idx="10"/>
          </p:nvPr>
        </p:nvSpPr>
        <p:spPr/>
        <p:txBody>
          <a:bodyPr/>
          <a:lstStyle/>
          <a:p>
            <a:r>
              <a:rPr lang="en-US"/>
              <a:t>BMSC4015A - Study and Academic Research Skills</a:t>
            </a:r>
            <a:endParaRPr lang="en-GB"/>
          </a:p>
        </p:txBody>
      </p:sp>
      <p:sp>
        <p:nvSpPr>
          <p:cNvPr id="4" name="Footer Placeholder 3">
            <a:extLst>
              <a:ext uri="{FF2B5EF4-FFF2-40B4-BE49-F238E27FC236}">
                <a16:creationId xmlns:a16="http://schemas.microsoft.com/office/drawing/2014/main" id="{0403C3F6-F2A0-30B3-A9BF-C7D705BD227D}"/>
              </a:ext>
            </a:extLst>
          </p:cNvPr>
          <p:cNvSpPr>
            <a:spLocks noGrp="1"/>
          </p:cNvSpPr>
          <p:nvPr>
            <p:ph type="ftr" sz="quarter" idx="11"/>
          </p:nvPr>
        </p:nvSpPr>
        <p:spPr/>
        <p:txBody>
          <a:bodyPr/>
          <a:lstStyle/>
          <a:p>
            <a:r>
              <a:rPr lang="en-GB"/>
              <a:t>Dr Simona Ferraraccio</a:t>
            </a:r>
          </a:p>
        </p:txBody>
      </p:sp>
      <p:sp>
        <p:nvSpPr>
          <p:cNvPr id="5" name="Slide Number Placeholder 4">
            <a:extLst>
              <a:ext uri="{FF2B5EF4-FFF2-40B4-BE49-F238E27FC236}">
                <a16:creationId xmlns:a16="http://schemas.microsoft.com/office/drawing/2014/main" id="{B45FB47B-E667-8D04-7417-D120B6881110}"/>
              </a:ext>
            </a:extLst>
          </p:cNvPr>
          <p:cNvSpPr>
            <a:spLocks noGrp="1"/>
          </p:cNvSpPr>
          <p:nvPr>
            <p:ph type="sldNum" sz="quarter" idx="12"/>
          </p:nvPr>
        </p:nvSpPr>
        <p:spPr/>
        <p:txBody>
          <a:bodyPr/>
          <a:lstStyle/>
          <a:p>
            <a:fld id="{AD88C3E3-12B1-47F3-90B4-8CA71DD3CC65}" type="slidenum">
              <a:rPr lang="en-GB" smtClean="0"/>
              <a:t>‹#›</a:t>
            </a:fld>
            <a:endParaRPr lang="en-GB"/>
          </a:p>
        </p:txBody>
      </p:sp>
    </p:spTree>
    <p:extLst>
      <p:ext uri="{BB962C8B-B14F-4D97-AF65-F5344CB8AC3E}">
        <p14:creationId xmlns:p14="http://schemas.microsoft.com/office/powerpoint/2010/main" val="274450915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0E3A8A1-E210-0A17-1E49-6C7157789DC9}"/>
              </a:ext>
            </a:extLst>
          </p:cNvPr>
          <p:cNvSpPr>
            <a:spLocks noGrp="1"/>
          </p:cNvSpPr>
          <p:nvPr>
            <p:ph type="dt" sz="half" idx="10"/>
          </p:nvPr>
        </p:nvSpPr>
        <p:spPr/>
        <p:txBody>
          <a:bodyPr/>
          <a:lstStyle/>
          <a:p>
            <a:r>
              <a:rPr lang="en-US"/>
              <a:t>BMSC4015A - Study and Academic Research Skills</a:t>
            </a:r>
            <a:endParaRPr lang="en-GB"/>
          </a:p>
        </p:txBody>
      </p:sp>
      <p:sp>
        <p:nvSpPr>
          <p:cNvPr id="3" name="Footer Placeholder 2">
            <a:extLst>
              <a:ext uri="{FF2B5EF4-FFF2-40B4-BE49-F238E27FC236}">
                <a16:creationId xmlns:a16="http://schemas.microsoft.com/office/drawing/2014/main" id="{8FBA7DD6-9757-C30F-8FF9-74C3FCC8FEB8}"/>
              </a:ext>
            </a:extLst>
          </p:cNvPr>
          <p:cNvSpPr>
            <a:spLocks noGrp="1"/>
          </p:cNvSpPr>
          <p:nvPr>
            <p:ph type="ftr" sz="quarter" idx="11"/>
          </p:nvPr>
        </p:nvSpPr>
        <p:spPr/>
        <p:txBody>
          <a:bodyPr/>
          <a:lstStyle/>
          <a:p>
            <a:r>
              <a:rPr lang="en-GB"/>
              <a:t>Dr Simona Ferraraccio</a:t>
            </a:r>
          </a:p>
        </p:txBody>
      </p:sp>
      <p:sp>
        <p:nvSpPr>
          <p:cNvPr id="4" name="Slide Number Placeholder 3">
            <a:extLst>
              <a:ext uri="{FF2B5EF4-FFF2-40B4-BE49-F238E27FC236}">
                <a16:creationId xmlns:a16="http://schemas.microsoft.com/office/drawing/2014/main" id="{CA3D9902-E504-1D14-827F-12486A0109BA}"/>
              </a:ext>
            </a:extLst>
          </p:cNvPr>
          <p:cNvSpPr>
            <a:spLocks noGrp="1"/>
          </p:cNvSpPr>
          <p:nvPr>
            <p:ph type="sldNum" sz="quarter" idx="12"/>
          </p:nvPr>
        </p:nvSpPr>
        <p:spPr/>
        <p:txBody>
          <a:bodyPr/>
          <a:lstStyle/>
          <a:p>
            <a:fld id="{AD88C3E3-12B1-47F3-90B4-8CA71DD3CC65}" type="slidenum">
              <a:rPr lang="en-GB" smtClean="0"/>
              <a:t>‹#›</a:t>
            </a:fld>
            <a:endParaRPr lang="en-GB"/>
          </a:p>
        </p:txBody>
      </p:sp>
    </p:spTree>
    <p:extLst>
      <p:ext uri="{BB962C8B-B14F-4D97-AF65-F5344CB8AC3E}">
        <p14:creationId xmlns:p14="http://schemas.microsoft.com/office/powerpoint/2010/main" val="13850609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FC150D-330D-4FF4-03BA-700C5E8708D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686D1318-D34A-F43D-5E14-6CC33703399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869DC15-26FF-A5F8-0A24-7349C6E5318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E09475B-B9DF-420A-3604-B844DF0A6B37}"/>
              </a:ext>
            </a:extLst>
          </p:cNvPr>
          <p:cNvSpPr>
            <a:spLocks noGrp="1"/>
          </p:cNvSpPr>
          <p:nvPr>
            <p:ph type="dt" sz="half" idx="10"/>
          </p:nvPr>
        </p:nvSpPr>
        <p:spPr/>
        <p:txBody>
          <a:bodyPr/>
          <a:lstStyle/>
          <a:p>
            <a:r>
              <a:rPr lang="en-US"/>
              <a:t>BMSC4015A - Study and Academic Research Skills</a:t>
            </a:r>
            <a:endParaRPr lang="en-GB"/>
          </a:p>
        </p:txBody>
      </p:sp>
      <p:sp>
        <p:nvSpPr>
          <p:cNvPr id="6" name="Footer Placeholder 5">
            <a:extLst>
              <a:ext uri="{FF2B5EF4-FFF2-40B4-BE49-F238E27FC236}">
                <a16:creationId xmlns:a16="http://schemas.microsoft.com/office/drawing/2014/main" id="{EAF534E3-8230-16BA-5817-DF8FEDE66F62}"/>
              </a:ext>
            </a:extLst>
          </p:cNvPr>
          <p:cNvSpPr>
            <a:spLocks noGrp="1"/>
          </p:cNvSpPr>
          <p:nvPr>
            <p:ph type="ftr" sz="quarter" idx="11"/>
          </p:nvPr>
        </p:nvSpPr>
        <p:spPr/>
        <p:txBody>
          <a:bodyPr/>
          <a:lstStyle/>
          <a:p>
            <a:r>
              <a:rPr lang="en-GB"/>
              <a:t>Dr Simona Ferraraccio</a:t>
            </a:r>
          </a:p>
        </p:txBody>
      </p:sp>
      <p:sp>
        <p:nvSpPr>
          <p:cNvPr id="7" name="Slide Number Placeholder 6">
            <a:extLst>
              <a:ext uri="{FF2B5EF4-FFF2-40B4-BE49-F238E27FC236}">
                <a16:creationId xmlns:a16="http://schemas.microsoft.com/office/drawing/2014/main" id="{219CC0FA-A78C-6144-5097-729E8B459AF0}"/>
              </a:ext>
            </a:extLst>
          </p:cNvPr>
          <p:cNvSpPr>
            <a:spLocks noGrp="1"/>
          </p:cNvSpPr>
          <p:nvPr>
            <p:ph type="sldNum" sz="quarter" idx="12"/>
          </p:nvPr>
        </p:nvSpPr>
        <p:spPr/>
        <p:txBody>
          <a:bodyPr/>
          <a:lstStyle/>
          <a:p>
            <a:fld id="{AD88C3E3-12B1-47F3-90B4-8CA71DD3CC65}" type="slidenum">
              <a:rPr lang="en-GB" smtClean="0"/>
              <a:t>‹#›</a:t>
            </a:fld>
            <a:endParaRPr lang="en-GB"/>
          </a:p>
        </p:txBody>
      </p:sp>
    </p:spTree>
    <p:extLst>
      <p:ext uri="{BB962C8B-B14F-4D97-AF65-F5344CB8AC3E}">
        <p14:creationId xmlns:p14="http://schemas.microsoft.com/office/powerpoint/2010/main" val="37788103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B84F9-21D7-5A5C-B398-BC626BD22CA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DD6A8F87-ACBC-69C3-15CA-ACCD2329756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2F16F80-6852-C6B2-C580-0D2E361CA14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BFD6449-8E18-AD43-D241-BC5E1370BFBB}"/>
              </a:ext>
            </a:extLst>
          </p:cNvPr>
          <p:cNvSpPr>
            <a:spLocks noGrp="1"/>
          </p:cNvSpPr>
          <p:nvPr>
            <p:ph type="dt" sz="half" idx="10"/>
          </p:nvPr>
        </p:nvSpPr>
        <p:spPr/>
        <p:txBody>
          <a:bodyPr/>
          <a:lstStyle/>
          <a:p>
            <a:r>
              <a:rPr lang="en-US"/>
              <a:t>BMSC4015A - Study and Academic Research Skills</a:t>
            </a:r>
            <a:endParaRPr lang="en-GB"/>
          </a:p>
        </p:txBody>
      </p:sp>
      <p:sp>
        <p:nvSpPr>
          <p:cNvPr id="6" name="Footer Placeholder 5">
            <a:extLst>
              <a:ext uri="{FF2B5EF4-FFF2-40B4-BE49-F238E27FC236}">
                <a16:creationId xmlns:a16="http://schemas.microsoft.com/office/drawing/2014/main" id="{BD7B9925-2ABA-0292-8481-2EF1AB9F8560}"/>
              </a:ext>
            </a:extLst>
          </p:cNvPr>
          <p:cNvSpPr>
            <a:spLocks noGrp="1"/>
          </p:cNvSpPr>
          <p:nvPr>
            <p:ph type="ftr" sz="quarter" idx="11"/>
          </p:nvPr>
        </p:nvSpPr>
        <p:spPr/>
        <p:txBody>
          <a:bodyPr/>
          <a:lstStyle/>
          <a:p>
            <a:r>
              <a:rPr lang="en-GB"/>
              <a:t>Dr Simona Ferraraccio</a:t>
            </a:r>
          </a:p>
        </p:txBody>
      </p:sp>
      <p:sp>
        <p:nvSpPr>
          <p:cNvPr id="7" name="Slide Number Placeholder 6">
            <a:extLst>
              <a:ext uri="{FF2B5EF4-FFF2-40B4-BE49-F238E27FC236}">
                <a16:creationId xmlns:a16="http://schemas.microsoft.com/office/drawing/2014/main" id="{55B655C8-0250-3752-E994-A39D4FBC0F40}"/>
              </a:ext>
            </a:extLst>
          </p:cNvPr>
          <p:cNvSpPr>
            <a:spLocks noGrp="1"/>
          </p:cNvSpPr>
          <p:nvPr>
            <p:ph type="sldNum" sz="quarter" idx="12"/>
          </p:nvPr>
        </p:nvSpPr>
        <p:spPr/>
        <p:txBody>
          <a:bodyPr/>
          <a:lstStyle/>
          <a:p>
            <a:fld id="{AD88C3E3-12B1-47F3-90B4-8CA71DD3CC65}" type="slidenum">
              <a:rPr lang="en-GB" smtClean="0"/>
              <a:t>‹#›</a:t>
            </a:fld>
            <a:endParaRPr lang="en-GB"/>
          </a:p>
        </p:txBody>
      </p:sp>
    </p:spTree>
    <p:extLst>
      <p:ext uri="{BB962C8B-B14F-4D97-AF65-F5344CB8AC3E}">
        <p14:creationId xmlns:p14="http://schemas.microsoft.com/office/powerpoint/2010/main" val="166319527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26403C-2075-2E24-F33D-4674A0B78591}"/>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ADAC699-BD8E-E8CB-ECEA-71C675E87A5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C598DE8-75E4-0813-D005-5B5659350594}"/>
              </a:ext>
            </a:extLst>
          </p:cNvPr>
          <p:cNvSpPr>
            <a:spLocks noGrp="1"/>
          </p:cNvSpPr>
          <p:nvPr>
            <p:ph type="dt" sz="half" idx="10"/>
          </p:nvPr>
        </p:nvSpPr>
        <p:spPr/>
        <p:txBody>
          <a:bodyPr/>
          <a:lstStyle/>
          <a:p>
            <a:r>
              <a:rPr lang="en-US"/>
              <a:t>BMSC4015A - Study and Academic Research Skills</a:t>
            </a:r>
            <a:endParaRPr lang="en-GB"/>
          </a:p>
        </p:txBody>
      </p:sp>
      <p:sp>
        <p:nvSpPr>
          <p:cNvPr id="5" name="Footer Placeholder 4">
            <a:extLst>
              <a:ext uri="{FF2B5EF4-FFF2-40B4-BE49-F238E27FC236}">
                <a16:creationId xmlns:a16="http://schemas.microsoft.com/office/drawing/2014/main" id="{B86F637E-8E91-D5AF-2C0F-E76970E4E633}"/>
              </a:ext>
            </a:extLst>
          </p:cNvPr>
          <p:cNvSpPr>
            <a:spLocks noGrp="1"/>
          </p:cNvSpPr>
          <p:nvPr>
            <p:ph type="ftr" sz="quarter" idx="11"/>
          </p:nvPr>
        </p:nvSpPr>
        <p:spPr/>
        <p:txBody>
          <a:bodyPr/>
          <a:lstStyle/>
          <a:p>
            <a:r>
              <a:rPr lang="en-GB"/>
              <a:t>Dr Simona Ferraraccio</a:t>
            </a:r>
          </a:p>
        </p:txBody>
      </p:sp>
      <p:sp>
        <p:nvSpPr>
          <p:cNvPr id="6" name="Slide Number Placeholder 5">
            <a:extLst>
              <a:ext uri="{FF2B5EF4-FFF2-40B4-BE49-F238E27FC236}">
                <a16:creationId xmlns:a16="http://schemas.microsoft.com/office/drawing/2014/main" id="{3010F40C-B655-4B98-7B66-1211F5DDC76C}"/>
              </a:ext>
            </a:extLst>
          </p:cNvPr>
          <p:cNvSpPr>
            <a:spLocks noGrp="1"/>
          </p:cNvSpPr>
          <p:nvPr>
            <p:ph type="sldNum" sz="quarter" idx="12"/>
          </p:nvPr>
        </p:nvSpPr>
        <p:spPr/>
        <p:txBody>
          <a:bodyPr/>
          <a:lstStyle/>
          <a:p>
            <a:fld id="{AD88C3E3-12B1-47F3-90B4-8CA71DD3CC65}" type="slidenum">
              <a:rPr lang="en-GB" smtClean="0"/>
              <a:t>‹#›</a:t>
            </a:fld>
            <a:endParaRPr lang="en-GB"/>
          </a:p>
        </p:txBody>
      </p:sp>
    </p:spTree>
    <p:extLst>
      <p:ext uri="{BB962C8B-B14F-4D97-AF65-F5344CB8AC3E}">
        <p14:creationId xmlns:p14="http://schemas.microsoft.com/office/powerpoint/2010/main" val="143239291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EC6E241-0BD3-B088-2A99-A8F7BFB24E31}"/>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3A21E0B-0AD9-17F7-3242-572E8D1147A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91E2164-23FA-9537-E7C8-8F48BDC106B0}"/>
              </a:ext>
            </a:extLst>
          </p:cNvPr>
          <p:cNvSpPr>
            <a:spLocks noGrp="1"/>
          </p:cNvSpPr>
          <p:nvPr>
            <p:ph type="dt" sz="half" idx="10"/>
          </p:nvPr>
        </p:nvSpPr>
        <p:spPr/>
        <p:txBody>
          <a:bodyPr/>
          <a:lstStyle/>
          <a:p>
            <a:r>
              <a:rPr lang="en-US"/>
              <a:t>BMSC4015A - Study and Academic Research Skills</a:t>
            </a:r>
            <a:endParaRPr lang="en-GB"/>
          </a:p>
        </p:txBody>
      </p:sp>
      <p:sp>
        <p:nvSpPr>
          <p:cNvPr id="5" name="Footer Placeholder 4">
            <a:extLst>
              <a:ext uri="{FF2B5EF4-FFF2-40B4-BE49-F238E27FC236}">
                <a16:creationId xmlns:a16="http://schemas.microsoft.com/office/drawing/2014/main" id="{7FEA81AD-25A7-1931-A57D-36312DE91A74}"/>
              </a:ext>
            </a:extLst>
          </p:cNvPr>
          <p:cNvSpPr>
            <a:spLocks noGrp="1"/>
          </p:cNvSpPr>
          <p:nvPr>
            <p:ph type="ftr" sz="quarter" idx="11"/>
          </p:nvPr>
        </p:nvSpPr>
        <p:spPr/>
        <p:txBody>
          <a:bodyPr/>
          <a:lstStyle/>
          <a:p>
            <a:r>
              <a:rPr lang="en-GB"/>
              <a:t>Dr Simona Ferraraccio</a:t>
            </a:r>
          </a:p>
        </p:txBody>
      </p:sp>
      <p:sp>
        <p:nvSpPr>
          <p:cNvPr id="6" name="Slide Number Placeholder 5">
            <a:extLst>
              <a:ext uri="{FF2B5EF4-FFF2-40B4-BE49-F238E27FC236}">
                <a16:creationId xmlns:a16="http://schemas.microsoft.com/office/drawing/2014/main" id="{2D774891-1EDA-AE85-E4C3-87E9840DAE8E}"/>
              </a:ext>
            </a:extLst>
          </p:cNvPr>
          <p:cNvSpPr>
            <a:spLocks noGrp="1"/>
          </p:cNvSpPr>
          <p:nvPr>
            <p:ph type="sldNum" sz="quarter" idx="12"/>
          </p:nvPr>
        </p:nvSpPr>
        <p:spPr/>
        <p:txBody>
          <a:bodyPr/>
          <a:lstStyle/>
          <a:p>
            <a:fld id="{AD88C3E3-12B1-47F3-90B4-8CA71DD3CC65}" type="slidenum">
              <a:rPr lang="en-GB" smtClean="0"/>
              <a:t>‹#›</a:t>
            </a:fld>
            <a:endParaRPr lang="en-GB"/>
          </a:p>
        </p:txBody>
      </p:sp>
    </p:spTree>
    <p:extLst>
      <p:ext uri="{BB962C8B-B14F-4D97-AF65-F5344CB8AC3E}">
        <p14:creationId xmlns:p14="http://schemas.microsoft.com/office/powerpoint/2010/main" val="30878685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CB4057B-76E6-0CC4-0FE6-1297E034ECF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561802E-9CA4-C31E-560F-CF256E74E52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B723F4-E48C-3EB8-51F1-CF1353E58BB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r>
              <a:rPr lang="en-US"/>
              <a:t>BMSC4015A - Study and Academic Research Skills</a:t>
            </a:r>
            <a:endParaRPr lang="en-GB"/>
          </a:p>
        </p:txBody>
      </p:sp>
      <p:sp>
        <p:nvSpPr>
          <p:cNvPr id="5" name="Footer Placeholder 4">
            <a:extLst>
              <a:ext uri="{FF2B5EF4-FFF2-40B4-BE49-F238E27FC236}">
                <a16:creationId xmlns:a16="http://schemas.microsoft.com/office/drawing/2014/main" id="{68FE352D-D09E-6E46-0DB2-F8AD5C996E5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r>
              <a:rPr lang="en-GB"/>
              <a:t>Dr Simona Ferraraccio</a:t>
            </a:r>
          </a:p>
        </p:txBody>
      </p:sp>
      <p:sp>
        <p:nvSpPr>
          <p:cNvPr id="6" name="Slide Number Placeholder 5">
            <a:extLst>
              <a:ext uri="{FF2B5EF4-FFF2-40B4-BE49-F238E27FC236}">
                <a16:creationId xmlns:a16="http://schemas.microsoft.com/office/drawing/2014/main" id="{61F418ED-1BD4-C799-C452-3AD5735AC5D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AD88C3E3-12B1-47F3-90B4-8CA71DD3CC65}" type="slidenum">
              <a:rPr lang="en-GB" smtClean="0"/>
              <a:t>‹#›</a:t>
            </a:fld>
            <a:endParaRPr lang="en-GB"/>
          </a:p>
        </p:txBody>
      </p:sp>
    </p:spTree>
    <p:extLst>
      <p:ext uri="{BB962C8B-B14F-4D97-AF65-F5344CB8AC3E}">
        <p14:creationId xmlns:p14="http://schemas.microsoft.com/office/powerpoint/2010/main" val="304424953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g"/><Relationship Id="rId1" Type="http://schemas.openxmlformats.org/officeDocument/2006/relationships/slideLayout" Target="../slideLayouts/slideLayout1.xml"/><Relationship Id="rId4" Type="http://schemas.openxmlformats.org/officeDocument/2006/relationships/hyperlink" Target="mailto:s.ferraraccio@uwtsd.ac.uk" TargetMode="External"/></Relationships>
</file>

<file path=ppt/slides/_rels/slide2.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hyperlink" Target="https://www.collidu.com/presentation-imrad-method" TargetMode="External"/><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fif"/><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technofaq.org/posts/2019/07/targeting-data-collection-are-major-keys/" TargetMode="External"/><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qaqooking.wiki/all/how-to/thinking-drawing-cartoon" TargetMode="External"/><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slidestopia.com/templates/coffee-break-illustration-slide/" TargetMode="External"/><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www.freepik.com/premium-vector/detective-secret-document-concept-man-with-magnifying-glass-near-folder-with-information-police-officer-investigating-crime-young-guy-with-evidence-cartoon-flat-vector-illustration_61964454.htm" TargetMode="External"/><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1.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studio.partnershipforadrug-freecommunity.org/quantitative-and-qualitative-generalization/" TargetMode="External"/><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studio.partnershipforadrug-freecommunity.org/quantitative-and-qualitative-generalization/" TargetMode="External"/><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slidestopia.com/templates/coffee-break-illustration-slide/" TargetMode="External"/><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www.vectorstock.com/royalty-free-vector/analysis-analytics-cartoon-vector-24117296" TargetMode="External"/><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hyperlink" Target="https://cartoondealer.com/image/219702915/cognitive-process-psychological-mind-learning-process-tiny-person-concept.html" TargetMode="External"/><Relationship Id="rId7" Type="http://schemas.openxmlformats.org/officeDocument/2006/relationships/diagramColors" Target="../diagrams/colors2.xml"/><Relationship Id="rId2" Type="http://schemas.openxmlformats.org/officeDocument/2006/relationships/image" Target="../media/image17.jpg"/><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18.xml.rels><?xml version="1.0" encoding="UTF-8" standalone="yes"?>
<Relationships xmlns="http://schemas.openxmlformats.org/package/2006/relationships"><Relationship Id="rId2" Type="http://schemas.openxmlformats.org/officeDocument/2006/relationships/image" Target="../media/image18.jfif"/><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s://cartoondealer.com/image/172336403/frameworks-human-mind-pictured-as-word-frameworks-inside-head-to-symbolize-relation-frameworks-human.html" TargetMode="External"/><Relationship Id="rId2" Type="http://schemas.openxmlformats.org/officeDocument/2006/relationships/image" Target="../media/image19.jp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hyperlink" Target="https://www.rawpixel.com/search/decisions" TargetMode="External"/><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hyperlink" Target="https://animalia-life.club/qa/pictures/cartoon-doing-homework" TargetMode="External"/><Relationship Id="rId2" Type="http://schemas.openxmlformats.org/officeDocument/2006/relationships/image" Target="../media/image21.jp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22.jfif"/><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hyperlink" Target="https://slidestopia.com/templates/coffee-break-illustration-slide/" TargetMode="External"/><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hyperlink" Target="https://www.rawpixel.com/search/decisions" TargetMode="External"/><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hyperlink" Target="http://dx.doi.org/10.1191/1478088706qp063oa" TargetMode="External"/><Relationship Id="rId2" Type="http://schemas.openxmlformats.org/officeDocument/2006/relationships/hyperlink" Target="https://doi.org/10.1177/16094069231205789"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09F9C2A6-9056-661E-4B35-74249042EEA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1173" y="31764"/>
            <a:ext cx="2597727" cy="1157918"/>
          </a:xfrm>
          <a:prstGeom prst="rect">
            <a:avLst/>
          </a:prstGeom>
        </p:spPr>
      </p:pic>
      <p:pic>
        <p:nvPicPr>
          <p:cNvPr id="9" name="Picture 8" descr="Why Research Skills Are Becoming More Important in Marketing -  Marketing.com.au">
            <a:extLst>
              <a:ext uri="{FF2B5EF4-FFF2-40B4-BE49-F238E27FC236}">
                <a16:creationId xmlns:a16="http://schemas.microsoft.com/office/drawing/2014/main" id="{D3A3CCA6-6DF2-227E-A425-5361363D84E7}"/>
              </a:ext>
            </a:extLst>
          </p:cNvPr>
          <p:cNvPicPr>
            <a:picLocks noChangeAspect="1"/>
          </p:cNvPicPr>
          <p:nvPr/>
        </p:nvPicPr>
        <p:blipFill>
          <a:blip r:embed="rId3">
            <a:alphaModFix amt="35000"/>
          </a:blip>
          <a:stretch>
            <a:fillRect/>
          </a:stretch>
        </p:blipFill>
        <p:spPr>
          <a:xfrm>
            <a:off x="0" y="1122363"/>
            <a:ext cx="12192000" cy="5143526"/>
          </a:xfrm>
          <a:prstGeom prst="rect">
            <a:avLst/>
          </a:prstGeom>
        </p:spPr>
      </p:pic>
      <p:sp>
        <p:nvSpPr>
          <p:cNvPr id="2" name="Title 1">
            <a:extLst>
              <a:ext uri="{FF2B5EF4-FFF2-40B4-BE49-F238E27FC236}">
                <a16:creationId xmlns:a16="http://schemas.microsoft.com/office/drawing/2014/main" id="{5CC2C631-1BBA-6245-A95B-DF70DF4AB972}"/>
              </a:ext>
            </a:extLst>
          </p:cNvPr>
          <p:cNvSpPr>
            <a:spLocks noGrp="1"/>
          </p:cNvSpPr>
          <p:nvPr>
            <p:ph type="ctrTitle"/>
          </p:nvPr>
        </p:nvSpPr>
        <p:spPr/>
        <p:txBody>
          <a:bodyPr/>
          <a:lstStyle/>
          <a:p>
            <a:r>
              <a:rPr lang="en-GB" dirty="0"/>
              <a:t>Study and Research Skills </a:t>
            </a:r>
            <a:br>
              <a:rPr lang="en-GB" dirty="0"/>
            </a:br>
            <a:r>
              <a:rPr lang="en-GB" sz="4400" b="1" dirty="0"/>
              <a:t>BMSC4015A</a:t>
            </a:r>
            <a:endParaRPr lang="en-GB" b="1" dirty="0"/>
          </a:p>
        </p:txBody>
      </p:sp>
      <p:sp>
        <p:nvSpPr>
          <p:cNvPr id="4" name="Subtitle 2">
            <a:extLst>
              <a:ext uri="{FF2B5EF4-FFF2-40B4-BE49-F238E27FC236}">
                <a16:creationId xmlns:a16="http://schemas.microsoft.com/office/drawing/2014/main" id="{83DEE942-5528-201F-48B7-DADB8E9F7ED7}"/>
              </a:ext>
            </a:extLst>
          </p:cNvPr>
          <p:cNvSpPr txBox="1">
            <a:spLocks/>
          </p:cNvSpPr>
          <p:nvPr/>
        </p:nvSpPr>
        <p:spPr>
          <a:xfrm>
            <a:off x="1524000" y="4079875"/>
            <a:ext cx="9144000" cy="1655762"/>
          </a:xfrm>
          <a:prstGeom prst="rect">
            <a:avLst/>
          </a:prstGeom>
        </p:spPr>
        <p:txBody>
          <a:bodyPr vert="horz" lIns="91440" tIns="45720" rIns="91440" bIns="45720" rtlCol="0">
            <a:normAutofit lnSpcReduction="10000"/>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GB" dirty="0"/>
              <a:t>Dr Simona Ferraraccio</a:t>
            </a:r>
          </a:p>
          <a:p>
            <a:r>
              <a:rPr lang="en-GB" dirty="0">
                <a:hlinkClick r:id="rId4"/>
              </a:rPr>
              <a:t>s.ferraraccio@uwtsd.ac.uk</a:t>
            </a:r>
            <a:endParaRPr lang="en-GB" dirty="0"/>
          </a:p>
          <a:p>
            <a:endParaRPr lang="en-GB" dirty="0"/>
          </a:p>
          <a:p>
            <a:r>
              <a:rPr lang="en-GB" b="1" dirty="0"/>
              <a:t>Week 4 – 21 Oct 2026</a:t>
            </a:r>
          </a:p>
        </p:txBody>
      </p:sp>
      <p:sp>
        <p:nvSpPr>
          <p:cNvPr id="5" name="TextBox 4">
            <a:extLst>
              <a:ext uri="{FF2B5EF4-FFF2-40B4-BE49-F238E27FC236}">
                <a16:creationId xmlns:a16="http://schemas.microsoft.com/office/drawing/2014/main" id="{FCB9075E-3388-37C9-1FA7-4702E8B2538A}"/>
              </a:ext>
            </a:extLst>
          </p:cNvPr>
          <p:cNvSpPr txBox="1"/>
          <p:nvPr/>
        </p:nvSpPr>
        <p:spPr>
          <a:xfrm>
            <a:off x="3165763" y="330501"/>
            <a:ext cx="5694219" cy="523220"/>
          </a:xfrm>
          <a:prstGeom prst="rect">
            <a:avLst/>
          </a:prstGeom>
          <a:noFill/>
        </p:spPr>
        <p:txBody>
          <a:bodyPr wrap="square" rtlCol="0">
            <a:spAutoFit/>
          </a:bodyPr>
          <a:lstStyle/>
          <a:p>
            <a:r>
              <a:rPr lang="en-GB" sz="2800" b="1" dirty="0" err="1">
                <a:solidFill>
                  <a:schemeClr val="tx2"/>
                </a:solidFill>
              </a:rPr>
              <a:t>CertHE</a:t>
            </a:r>
            <a:r>
              <a:rPr lang="en-GB" sz="2800" b="1" dirty="0">
                <a:solidFill>
                  <a:schemeClr val="tx2"/>
                </a:solidFill>
              </a:rPr>
              <a:t> Healthcare Science </a:t>
            </a:r>
          </a:p>
        </p:txBody>
      </p:sp>
      <p:sp>
        <p:nvSpPr>
          <p:cNvPr id="10" name="Date Placeholder 9">
            <a:extLst>
              <a:ext uri="{FF2B5EF4-FFF2-40B4-BE49-F238E27FC236}">
                <a16:creationId xmlns:a16="http://schemas.microsoft.com/office/drawing/2014/main" id="{D81D6B90-498E-2B2D-1B1C-C0BA6B0FE43F}"/>
              </a:ext>
            </a:extLst>
          </p:cNvPr>
          <p:cNvSpPr>
            <a:spLocks noGrp="1"/>
          </p:cNvSpPr>
          <p:nvPr>
            <p:ph type="dt" sz="half" idx="10"/>
          </p:nvPr>
        </p:nvSpPr>
        <p:spPr>
          <a:xfrm>
            <a:off x="31173" y="6356350"/>
            <a:ext cx="3550227" cy="365125"/>
          </a:xfrm>
        </p:spPr>
        <p:txBody>
          <a:bodyPr/>
          <a:lstStyle/>
          <a:p>
            <a:r>
              <a:rPr lang="en-US"/>
              <a:t>BMSC4015A - Study and Academic Research Skills</a:t>
            </a:r>
            <a:endParaRPr lang="en-GB" dirty="0"/>
          </a:p>
        </p:txBody>
      </p:sp>
      <p:sp>
        <p:nvSpPr>
          <p:cNvPr id="12" name="Slide Number Placeholder 11">
            <a:extLst>
              <a:ext uri="{FF2B5EF4-FFF2-40B4-BE49-F238E27FC236}">
                <a16:creationId xmlns:a16="http://schemas.microsoft.com/office/drawing/2014/main" id="{6B0FE68D-22A5-879F-5E93-0661EE2CB549}"/>
              </a:ext>
            </a:extLst>
          </p:cNvPr>
          <p:cNvSpPr>
            <a:spLocks noGrp="1"/>
          </p:cNvSpPr>
          <p:nvPr>
            <p:ph type="sldNum" sz="quarter" idx="12"/>
          </p:nvPr>
        </p:nvSpPr>
        <p:spPr/>
        <p:txBody>
          <a:bodyPr/>
          <a:lstStyle/>
          <a:p>
            <a:fld id="{D85DA1B2-2249-4015-9851-16383E997E1D}" type="slidenum">
              <a:rPr lang="en-GB" smtClean="0"/>
              <a:t>1</a:t>
            </a:fld>
            <a:endParaRPr lang="en-GB"/>
          </a:p>
        </p:txBody>
      </p:sp>
      <p:sp>
        <p:nvSpPr>
          <p:cNvPr id="3" name="Footer Placeholder 2">
            <a:extLst>
              <a:ext uri="{FF2B5EF4-FFF2-40B4-BE49-F238E27FC236}">
                <a16:creationId xmlns:a16="http://schemas.microsoft.com/office/drawing/2014/main" id="{EFC7A21A-6636-B126-A62B-923DFFA7A455}"/>
              </a:ext>
            </a:extLst>
          </p:cNvPr>
          <p:cNvSpPr>
            <a:spLocks noGrp="1"/>
          </p:cNvSpPr>
          <p:nvPr>
            <p:ph type="ftr" sz="quarter" idx="11"/>
          </p:nvPr>
        </p:nvSpPr>
        <p:spPr/>
        <p:txBody>
          <a:bodyPr/>
          <a:lstStyle/>
          <a:p>
            <a:r>
              <a:rPr lang="en-GB"/>
              <a:t>Dr Simona Ferraraccio</a:t>
            </a:r>
          </a:p>
        </p:txBody>
      </p:sp>
    </p:spTree>
    <p:extLst>
      <p:ext uri="{BB962C8B-B14F-4D97-AF65-F5344CB8AC3E}">
        <p14:creationId xmlns:p14="http://schemas.microsoft.com/office/powerpoint/2010/main" val="3496784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descr="Why Research Skills Are Becoming More Important in Marketing -  Marketing.com.au">
            <a:extLst>
              <a:ext uri="{FF2B5EF4-FFF2-40B4-BE49-F238E27FC236}">
                <a16:creationId xmlns:a16="http://schemas.microsoft.com/office/drawing/2014/main" id="{99DE5094-39DF-6A44-788B-943001B21E7D}"/>
              </a:ext>
            </a:extLst>
          </p:cNvPr>
          <p:cNvPicPr>
            <a:picLocks noChangeAspect="1"/>
          </p:cNvPicPr>
          <p:nvPr/>
        </p:nvPicPr>
        <p:blipFill>
          <a:blip r:embed="rId2">
            <a:alphaModFix amt="20000"/>
          </a:blip>
          <a:stretch>
            <a:fillRect/>
          </a:stretch>
        </p:blipFill>
        <p:spPr>
          <a:xfrm>
            <a:off x="0" y="1122363"/>
            <a:ext cx="12192000" cy="5143526"/>
          </a:xfrm>
          <a:prstGeom prst="rect">
            <a:avLst/>
          </a:prstGeom>
        </p:spPr>
      </p:pic>
      <p:sp>
        <p:nvSpPr>
          <p:cNvPr id="2" name="Title 1">
            <a:extLst>
              <a:ext uri="{FF2B5EF4-FFF2-40B4-BE49-F238E27FC236}">
                <a16:creationId xmlns:a16="http://schemas.microsoft.com/office/drawing/2014/main" id="{53166A11-5472-B6FC-8F0B-312BD1056431}"/>
              </a:ext>
            </a:extLst>
          </p:cNvPr>
          <p:cNvSpPr>
            <a:spLocks noGrp="1"/>
          </p:cNvSpPr>
          <p:nvPr>
            <p:ph type="ctrTitle"/>
          </p:nvPr>
        </p:nvSpPr>
        <p:spPr>
          <a:xfrm>
            <a:off x="519659" y="312895"/>
            <a:ext cx="9144000" cy="867319"/>
          </a:xfrm>
        </p:spPr>
        <p:txBody>
          <a:bodyPr>
            <a:normAutofit/>
          </a:bodyPr>
          <a:lstStyle/>
          <a:p>
            <a:pPr algn="l"/>
            <a:r>
              <a:rPr lang="en-GB" sz="4800" b="1" dirty="0"/>
              <a:t>Contents</a:t>
            </a:r>
          </a:p>
        </p:txBody>
      </p:sp>
      <p:sp>
        <p:nvSpPr>
          <p:cNvPr id="3" name="Subtitle 2">
            <a:extLst>
              <a:ext uri="{FF2B5EF4-FFF2-40B4-BE49-F238E27FC236}">
                <a16:creationId xmlns:a16="http://schemas.microsoft.com/office/drawing/2014/main" id="{9B7AC983-E2FE-D8E7-6AC8-A0360E729246}"/>
              </a:ext>
            </a:extLst>
          </p:cNvPr>
          <p:cNvSpPr>
            <a:spLocks noGrp="1"/>
          </p:cNvSpPr>
          <p:nvPr>
            <p:ph type="subTitle" idx="1"/>
          </p:nvPr>
        </p:nvSpPr>
        <p:spPr>
          <a:xfrm>
            <a:off x="209661" y="2369708"/>
            <a:ext cx="11915553" cy="2706687"/>
          </a:xfrm>
        </p:spPr>
        <p:txBody>
          <a:bodyPr>
            <a:noAutofit/>
          </a:bodyPr>
          <a:lstStyle/>
          <a:p>
            <a:pPr algn="l">
              <a:lnSpc>
                <a:spcPct val="100000"/>
              </a:lnSpc>
            </a:pPr>
            <a:r>
              <a:rPr lang="en-GB" b="1" dirty="0"/>
              <a:t>From evidence to argument</a:t>
            </a:r>
          </a:p>
          <a:p>
            <a:pPr algn="l">
              <a:lnSpc>
                <a:spcPct val="100000"/>
              </a:lnSpc>
            </a:pPr>
            <a:endParaRPr lang="en-GB" b="1" dirty="0"/>
          </a:p>
          <a:p>
            <a:pPr marL="742950" lvl="1" indent="-285750" algn="l">
              <a:lnSpc>
                <a:spcPct val="100000"/>
              </a:lnSpc>
              <a:buFont typeface="Arial" panose="020B0604020202020204" pitchFamily="34" charset="0"/>
              <a:buChar char="•"/>
            </a:pPr>
            <a:r>
              <a:rPr lang="en-GB" sz="2400" dirty="0"/>
              <a:t>Telling a story: the </a:t>
            </a:r>
            <a:r>
              <a:rPr lang="en-GB" sz="2400" dirty="0" err="1"/>
              <a:t>IMRaD</a:t>
            </a:r>
            <a:r>
              <a:rPr lang="en-GB" sz="2400" dirty="0"/>
              <a:t> report</a:t>
            </a:r>
          </a:p>
          <a:p>
            <a:pPr marL="742950" lvl="1" indent="-285750" algn="l">
              <a:lnSpc>
                <a:spcPct val="100000"/>
              </a:lnSpc>
              <a:buFont typeface="Arial" panose="020B0604020202020204" pitchFamily="34" charset="0"/>
              <a:buChar char="•"/>
            </a:pPr>
            <a:r>
              <a:rPr lang="en-GB" sz="2400" dirty="0"/>
              <a:t>Understanding evidence: data collection and data analysis methods</a:t>
            </a:r>
          </a:p>
          <a:p>
            <a:pPr marL="742950" lvl="1" indent="-285750" algn="l">
              <a:lnSpc>
                <a:spcPct val="100000"/>
              </a:lnSpc>
              <a:buFont typeface="Arial" panose="020B0604020202020204" pitchFamily="34" charset="0"/>
              <a:buChar char="•"/>
            </a:pPr>
            <a:r>
              <a:rPr lang="en-GB" sz="2400" dirty="0"/>
              <a:t>Thematic analysis</a:t>
            </a:r>
          </a:p>
          <a:p>
            <a:pPr marL="742950" lvl="1" indent="-285750" algn="l">
              <a:lnSpc>
                <a:spcPct val="100000"/>
              </a:lnSpc>
              <a:buFont typeface="Arial" panose="020B0604020202020204" pitchFamily="34" charset="0"/>
              <a:buChar char="•"/>
            </a:pPr>
            <a:r>
              <a:rPr lang="en-GB" sz="2400" dirty="0"/>
              <a:t>Other qualitative data analysis</a:t>
            </a:r>
          </a:p>
          <a:p>
            <a:pPr marL="742950" lvl="1" indent="-285750" algn="l">
              <a:lnSpc>
                <a:spcPct val="100000"/>
              </a:lnSpc>
              <a:buFont typeface="Arial" panose="020B0604020202020204" pitchFamily="34" charset="0"/>
              <a:buChar char="•"/>
            </a:pPr>
            <a:r>
              <a:rPr lang="en-GB" sz="2400" dirty="0"/>
              <a:t>The discussion section</a:t>
            </a:r>
          </a:p>
        </p:txBody>
      </p:sp>
      <p:sp>
        <p:nvSpPr>
          <p:cNvPr id="4" name="Date Placeholder 3">
            <a:extLst>
              <a:ext uri="{FF2B5EF4-FFF2-40B4-BE49-F238E27FC236}">
                <a16:creationId xmlns:a16="http://schemas.microsoft.com/office/drawing/2014/main" id="{A89AACB6-DA8E-6E67-CED0-E2C267D165F3}"/>
              </a:ext>
            </a:extLst>
          </p:cNvPr>
          <p:cNvSpPr>
            <a:spLocks noGrp="1"/>
          </p:cNvSpPr>
          <p:nvPr>
            <p:ph type="dt" sz="half" idx="10"/>
          </p:nvPr>
        </p:nvSpPr>
        <p:spPr>
          <a:xfrm>
            <a:off x="1" y="6356350"/>
            <a:ext cx="3581400" cy="365125"/>
          </a:xfrm>
        </p:spPr>
        <p:txBody>
          <a:bodyPr/>
          <a:lstStyle/>
          <a:p>
            <a:r>
              <a:rPr lang="en-US"/>
              <a:t>BMSC4015A - Study and Academic Research Skills</a:t>
            </a:r>
            <a:endParaRPr lang="en-GB"/>
          </a:p>
        </p:txBody>
      </p:sp>
      <p:sp>
        <p:nvSpPr>
          <p:cNvPr id="6" name="Slide Number Placeholder 5">
            <a:extLst>
              <a:ext uri="{FF2B5EF4-FFF2-40B4-BE49-F238E27FC236}">
                <a16:creationId xmlns:a16="http://schemas.microsoft.com/office/drawing/2014/main" id="{ED43DC63-E2D3-D30C-A0C3-12B8248BD2C2}"/>
              </a:ext>
            </a:extLst>
          </p:cNvPr>
          <p:cNvSpPr>
            <a:spLocks noGrp="1"/>
          </p:cNvSpPr>
          <p:nvPr>
            <p:ph type="sldNum" sz="quarter" idx="12"/>
          </p:nvPr>
        </p:nvSpPr>
        <p:spPr/>
        <p:txBody>
          <a:bodyPr/>
          <a:lstStyle/>
          <a:p>
            <a:fld id="{72153C27-CB71-4FBC-B77E-6EF3BC1D43C8}" type="slidenum">
              <a:rPr lang="en-GB" smtClean="0"/>
              <a:t>2</a:t>
            </a:fld>
            <a:endParaRPr lang="en-GB"/>
          </a:p>
        </p:txBody>
      </p:sp>
      <p:pic>
        <p:nvPicPr>
          <p:cNvPr id="10" name="Picture 9">
            <a:extLst>
              <a:ext uri="{FF2B5EF4-FFF2-40B4-BE49-F238E27FC236}">
                <a16:creationId xmlns:a16="http://schemas.microsoft.com/office/drawing/2014/main" id="{DEE0CBB4-0C81-4D1B-9471-D1C53F63C8D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559580" y="13152"/>
            <a:ext cx="2597727" cy="1157918"/>
          </a:xfrm>
          <a:prstGeom prst="rect">
            <a:avLst/>
          </a:prstGeom>
        </p:spPr>
      </p:pic>
      <p:sp>
        <p:nvSpPr>
          <p:cNvPr id="7" name="Footer Placeholder 6">
            <a:extLst>
              <a:ext uri="{FF2B5EF4-FFF2-40B4-BE49-F238E27FC236}">
                <a16:creationId xmlns:a16="http://schemas.microsoft.com/office/drawing/2014/main" id="{F4049E87-C7BE-37A6-6190-1467C85B78EF}"/>
              </a:ext>
            </a:extLst>
          </p:cNvPr>
          <p:cNvSpPr>
            <a:spLocks noGrp="1"/>
          </p:cNvSpPr>
          <p:nvPr>
            <p:ph type="ftr" sz="quarter" idx="11"/>
          </p:nvPr>
        </p:nvSpPr>
        <p:spPr/>
        <p:txBody>
          <a:bodyPr/>
          <a:lstStyle/>
          <a:p>
            <a:r>
              <a:rPr lang="en-GB"/>
              <a:t>Dr Simona Ferraraccio</a:t>
            </a:r>
          </a:p>
        </p:txBody>
      </p:sp>
    </p:spTree>
    <p:extLst>
      <p:ext uri="{BB962C8B-B14F-4D97-AF65-F5344CB8AC3E}">
        <p14:creationId xmlns:p14="http://schemas.microsoft.com/office/powerpoint/2010/main" val="133003691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44A73E-9BCB-0BCB-A601-2629F0CD2000}"/>
              </a:ext>
            </a:extLst>
          </p:cNvPr>
          <p:cNvSpPr>
            <a:spLocks noGrp="1"/>
          </p:cNvSpPr>
          <p:nvPr>
            <p:ph type="title"/>
          </p:nvPr>
        </p:nvSpPr>
        <p:spPr>
          <a:xfrm>
            <a:off x="0" y="2484871"/>
            <a:ext cx="10515600" cy="1325563"/>
          </a:xfrm>
        </p:spPr>
        <p:txBody>
          <a:bodyPr>
            <a:normAutofit/>
          </a:bodyPr>
          <a:lstStyle/>
          <a:p>
            <a:r>
              <a:rPr lang="en-GB" sz="3600" b="1" dirty="0" err="1"/>
              <a:t>IMRaD</a:t>
            </a:r>
            <a:r>
              <a:rPr lang="en-GB" sz="3600" b="1" dirty="0"/>
              <a:t> Structure</a:t>
            </a:r>
          </a:p>
        </p:txBody>
      </p:sp>
      <p:sp>
        <p:nvSpPr>
          <p:cNvPr id="4" name="Date Placeholder 3">
            <a:extLst>
              <a:ext uri="{FF2B5EF4-FFF2-40B4-BE49-F238E27FC236}">
                <a16:creationId xmlns:a16="http://schemas.microsoft.com/office/drawing/2014/main" id="{70C912CB-3337-D1E2-2889-5685637412A2}"/>
              </a:ext>
            </a:extLst>
          </p:cNvPr>
          <p:cNvSpPr>
            <a:spLocks noGrp="1"/>
          </p:cNvSpPr>
          <p:nvPr>
            <p:ph type="dt" sz="half" idx="10"/>
          </p:nvPr>
        </p:nvSpPr>
        <p:spPr>
          <a:xfrm>
            <a:off x="0" y="6356350"/>
            <a:ext cx="3581400" cy="365125"/>
          </a:xfrm>
        </p:spPr>
        <p:txBody>
          <a:bodyPr/>
          <a:lstStyle/>
          <a:p>
            <a:r>
              <a:rPr lang="en-US"/>
              <a:t>BMSC4015A - Study and Academic Research Skills</a:t>
            </a:r>
            <a:endParaRPr lang="en-GB"/>
          </a:p>
        </p:txBody>
      </p:sp>
      <p:sp>
        <p:nvSpPr>
          <p:cNvPr id="5" name="Footer Placeholder 4">
            <a:extLst>
              <a:ext uri="{FF2B5EF4-FFF2-40B4-BE49-F238E27FC236}">
                <a16:creationId xmlns:a16="http://schemas.microsoft.com/office/drawing/2014/main" id="{C080E568-9FF2-AB83-54A5-60E154E9DB5C}"/>
              </a:ext>
            </a:extLst>
          </p:cNvPr>
          <p:cNvSpPr>
            <a:spLocks noGrp="1"/>
          </p:cNvSpPr>
          <p:nvPr>
            <p:ph type="ftr" sz="quarter" idx="11"/>
          </p:nvPr>
        </p:nvSpPr>
        <p:spPr/>
        <p:txBody>
          <a:bodyPr/>
          <a:lstStyle/>
          <a:p>
            <a:r>
              <a:rPr lang="en-GB"/>
              <a:t>Dr Simona Ferraraccio</a:t>
            </a:r>
          </a:p>
        </p:txBody>
      </p:sp>
      <p:sp>
        <p:nvSpPr>
          <p:cNvPr id="6" name="Slide Number Placeholder 5">
            <a:extLst>
              <a:ext uri="{FF2B5EF4-FFF2-40B4-BE49-F238E27FC236}">
                <a16:creationId xmlns:a16="http://schemas.microsoft.com/office/drawing/2014/main" id="{7AFB1CC4-C7AC-B348-2A4C-C832ACEB0FD6}"/>
              </a:ext>
            </a:extLst>
          </p:cNvPr>
          <p:cNvSpPr>
            <a:spLocks noGrp="1"/>
          </p:cNvSpPr>
          <p:nvPr>
            <p:ph type="sldNum" sz="quarter" idx="12"/>
          </p:nvPr>
        </p:nvSpPr>
        <p:spPr/>
        <p:txBody>
          <a:bodyPr/>
          <a:lstStyle/>
          <a:p>
            <a:fld id="{AD88C3E3-12B1-47F3-90B4-8CA71DD3CC65}" type="slidenum">
              <a:rPr lang="en-GB" smtClean="0"/>
              <a:t>3</a:t>
            </a:fld>
            <a:endParaRPr lang="en-GB"/>
          </a:p>
        </p:txBody>
      </p:sp>
      <p:pic>
        <p:nvPicPr>
          <p:cNvPr id="8" name="Picture 7">
            <a:extLst>
              <a:ext uri="{FF2B5EF4-FFF2-40B4-BE49-F238E27FC236}">
                <a16:creationId xmlns:a16="http://schemas.microsoft.com/office/drawing/2014/main" id="{3357E005-C4AC-11CB-EAEA-C2C6A61BBCA7}"/>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0720" t="9290" r="11212"/>
          <a:stretch>
            <a:fillRect/>
          </a:stretch>
        </p:blipFill>
        <p:spPr>
          <a:xfrm>
            <a:off x="3388760" y="405246"/>
            <a:ext cx="8803240" cy="5753677"/>
          </a:xfrm>
          <a:prstGeom prst="rect">
            <a:avLst/>
          </a:prstGeom>
        </p:spPr>
      </p:pic>
    </p:spTree>
    <p:extLst>
      <p:ext uri="{BB962C8B-B14F-4D97-AF65-F5344CB8AC3E}">
        <p14:creationId xmlns:p14="http://schemas.microsoft.com/office/powerpoint/2010/main" val="296186113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5661563F-9CC5-CD5C-7227-A71E49F25975}"/>
              </a:ext>
            </a:extLst>
          </p:cNvPr>
          <p:cNvSpPr>
            <a:spLocks noGrp="1"/>
          </p:cNvSpPr>
          <p:nvPr>
            <p:ph type="dt" sz="half" idx="10"/>
          </p:nvPr>
        </p:nvSpPr>
        <p:spPr>
          <a:xfrm>
            <a:off x="0" y="6565358"/>
            <a:ext cx="3581400" cy="365125"/>
          </a:xfrm>
        </p:spPr>
        <p:txBody>
          <a:bodyPr/>
          <a:lstStyle/>
          <a:p>
            <a:r>
              <a:rPr lang="en-US" dirty="0"/>
              <a:t>BMSC4015A - Study and Academic Research Skills</a:t>
            </a:r>
            <a:endParaRPr lang="en-GB" dirty="0"/>
          </a:p>
        </p:txBody>
      </p:sp>
      <p:sp>
        <p:nvSpPr>
          <p:cNvPr id="5" name="Footer Placeholder 4">
            <a:extLst>
              <a:ext uri="{FF2B5EF4-FFF2-40B4-BE49-F238E27FC236}">
                <a16:creationId xmlns:a16="http://schemas.microsoft.com/office/drawing/2014/main" id="{9D1421B6-01D9-4860-389C-F0FCBDB363E3}"/>
              </a:ext>
            </a:extLst>
          </p:cNvPr>
          <p:cNvSpPr>
            <a:spLocks noGrp="1"/>
          </p:cNvSpPr>
          <p:nvPr>
            <p:ph type="ftr" sz="quarter" idx="11"/>
          </p:nvPr>
        </p:nvSpPr>
        <p:spPr>
          <a:xfrm>
            <a:off x="4038600" y="6565358"/>
            <a:ext cx="4114800" cy="365125"/>
          </a:xfrm>
        </p:spPr>
        <p:txBody>
          <a:bodyPr/>
          <a:lstStyle/>
          <a:p>
            <a:pPr algn="l"/>
            <a:r>
              <a:rPr lang="en-GB" dirty="0"/>
              <a:t>Dr Simona Ferraraccio</a:t>
            </a:r>
          </a:p>
        </p:txBody>
      </p:sp>
      <p:sp>
        <p:nvSpPr>
          <p:cNvPr id="6" name="Slide Number Placeholder 5">
            <a:extLst>
              <a:ext uri="{FF2B5EF4-FFF2-40B4-BE49-F238E27FC236}">
                <a16:creationId xmlns:a16="http://schemas.microsoft.com/office/drawing/2014/main" id="{C30A9631-F5D1-E809-C803-B962699B871B}"/>
              </a:ext>
            </a:extLst>
          </p:cNvPr>
          <p:cNvSpPr>
            <a:spLocks noGrp="1"/>
          </p:cNvSpPr>
          <p:nvPr>
            <p:ph type="sldNum" sz="quarter" idx="12"/>
          </p:nvPr>
        </p:nvSpPr>
        <p:spPr>
          <a:xfrm>
            <a:off x="8610600" y="6565358"/>
            <a:ext cx="2743200" cy="365125"/>
          </a:xfrm>
        </p:spPr>
        <p:txBody>
          <a:bodyPr/>
          <a:lstStyle/>
          <a:p>
            <a:fld id="{AD88C3E3-12B1-47F3-90B4-8CA71DD3CC65}" type="slidenum">
              <a:rPr lang="en-GB" smtClean="0"/>
              <a:t>4</a:t>
            </a:fld>
            <a:endParaRPr lang="en-GB"/>
          </a:p>
        </p:txBody>
      </p:sp>
      <p:pic>
        <p:nvPicPr>
          <p:cNvPr id="8" name="Content Placeholder 7">
            <a:extLst>
              <a:ext uri="{FF2B5EF4-FFF2-40B4-BE49-F238E27FC236}">
                <a16:creationId xmlns:a16="http://schemas.microsoft.com/office/drawing/2014/main" id="{CD6556EE-51BB-554A-0D71-29149A81B52B}"/>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5727320" y="0"/>
            <a:ext cx="6326135" cy="6858000"/>
          </a:xfrm>
          <a:prstGeom prst="rect">
            <a:avLst/>
          </a:prstGeom>
        </p:spPr>
      </p:pic>
      <p:sp>
        <p:nvSpPr>
          <p:cNvPr id="11" name="TextBox 10">
            <a:extLst>
              <a:ext uri="{FF2B5EF4-FFF2-40B4-BE49-F238E27FC236}">
                <a16:creationId xmlns:a16="http://schemas.microsoft.com/office/drawing/2014/main" id="{FB1DF236-1F50-63A2-C337-401670AE4F71}"/>
              </a:ext>
            </a:extLst>
          </p:cNvPr>
          <p:cNvSpPr txBox="1"/>
          <p:nvPr/>
        </p:nvSpPr>
        <p:spPr>
          <a:xfrm>
            <a:off x="138545" y="747693"/>
            <a:ext cx="5653237" cy="1077218"/>
          </a:xfrm>
          <a:prstGeom prst="rect">
            <a:avLst/>
          </a:prstGeom>
          <a:noFill/>
          <a:ln>
            <a:solidFill>
              <a:srgbClr val="C00000"/>
            </a:solidFill>
          </a:ln>
        </p:spPr>
        <p:txBody>
          <a:bodyPr wrap="square" rtlCol="0">
            <a:spAutoFit/>
          </a:bodyPr>
          <a:lstStyle/>
          <a:p>
            <a:r>
              <a:rPr lang="en-GB" sz="1600" b="1" dirty="0"/>
              <a:t>What is the issue? </a:t>
            </a:r>
            <a:endParaRPr lang="en-GB" sz="1600" dirty="0"/>
          </a:p>
          <a:p>
            <a:pPr marL="171450" indent="-171450">
              <a:buFont typeface="Arial" panose="020B0604020202020204" pitchFamily="34" charset="0"/>
              <a:buChar char="•"/>
            </a:pPr>
            <a:r>
              <a:rPr lang="en-GB" sz="1600" dirty="0"/>
              <a:t>Define the key topic or condition</a:t>
            </a:r>
          </a:p>
          <a:p>
            <a:pPr marL="171450" indent="-171450">
              <a:buFont typeface="Arial" panose="020B0604020202020204" pitchFamily="34" charset="0"/>
              <a:buChar char="•"/>
            </a:pPr>
            <a:r>
              <a:rPr lang="en-GB" sz="1600" dirty="0"/>
              <a:t>Provide context </a:t>
            </a:r>
          </a:p>
          <a:p>
            <a:pPr marL="171450" indent="-171450">
              <a:buFont typeface="Arial" panose="020B0604020202020204" pitchFamily="34" charset="0"/>
              <a:buChar char="•"/>
            </a:pPr>
            <a:r>
              <a:rPr lang="en-GB" sz="1600" dirty="0"/>
              <a:t>Explain why it matters</a:t>
            </a:r>
          </a:p>
        </p:txBody>
      </p:sp>
      <p:sp>
        <p:nvSpPr>
          <p:cNvPr id="3" name="TextBox 2">
            <a:extLst>
              <a:ext uri="{FF2B5EF4-FFF2-40B4-BE49-F238E27FC236}">
                <a16:creationId xmlns:a16="http://schemas.microsoft.com/office/drawing/2014/main" id="{55346391-D9B2-4B0C-ECC4-F98ECA2369E7}"/>
              </a:ext>
            </a:extLst>
          </p:cNvPr>
          <p:cNvSpPr txBox="1"/>
          <p:nvPr/>
        </p:nvSpPr>
        <p:spPr>
          <a:xfrm>
            <a:off x="138545" y="2974626"/>
            <a:ext cx="5653236" cy="1077218"/>
          </a:xfrm>
          <a:prstGeom prst="rect">
            <a:avLst/>
          </a:prstGeom>
          <a:noFill/>
          <a:ln>
            <a:solidFill>
              <a:schemeClr val="accent6"/>
            </a:solidFill>
          </a:ln>
        </p:spPr>
        <p:txBody>
          <a:bodyPr wrap="square" rtlCol="0">
            <a:spAutoFit/>
          </a:bodyPr>
          <a:lstStyle/>
          <a:p>
            <a:pPr fontAlgn="t">
              <a:lnSpc>
                <a:spcPct val="100000"/>
              </a:lnSpc>
              <a:buNone/>
            </a:pPr>
            <a:r>
              <a:rPr lang="en-GB" sz="1600" b="1" dirty="0"/>
              <a:t>What do we need to understand from the existing evidence?</a:t>
            </a:r>
          </a:p>
          <a:p>
            <a:pPr fontAlgn="t">
              <a:lnSpc>
                <a:spcPct val="100000"/>
              </a:lnSpc>
            </a:pPr>
            <a:r>
              <a:rPr lang="en-GB" sz="1600" dirty="0"/>
              <a:t>Narrow the background to the specific issue being investigated.</a:t>
            </a:r>
          </a:p>
        </p:txBody>
      </p:sp>
      <p:sp>
        <p:nvSpPr>
          <p:cNvPr id="15" name="TextBox 14">
            <a:extLst>
              <a:ext uri="{FF2B5EF4-FFF2-40B4-BE49-F238E27FC236}">
                <a16:creationId xmlns:a16="http://schemas.microsoft.com/office/drawing/2014/main" id="{BA4ABD4D-5AB6-D5FF-CC1D-8F9F49EA0BE4}"/>
              </a:ext>
            </a:extLst>
          </p:cNvPr>
          <p:cNvSpPr txBox="1"/>
          <p:nvPr/>
        </p:nvSpPr>
        <p:spPr>
          <a:xfrm>
            <a:off x="138544" y="1920873"/>
            <a:ext cx="5653236" cy="830997"/>
          </a:xfrm>
          <a:prstGeom prst="rect">
            <a:avLst/>
          </a:prstGeom>
          <a:noFill/>
          <a:ln>
            <a:solidFill>
              <a:schemeClr val="tx2">
                <a:lumMod val="90000"/>
                <a:lumOff val="10000"/>
              </a:schemeClr>
            </a:solidFill>
          </a:ln>
        </p:spPr>
        <p:txBody>
          <a:bodyPr wrap="square" rtlCol="0">
            <a:spAutoFit/>
          </a:bodyPr>
          <a:lstStyle/>
          <a:p>
            <a:r>
              <a:rPr lang="en-GB" sz="1600" b="1" dirty="0"/>
              <a:t>What do we already know?</a:t>
            </a:r>
            <a:endParaRPr lang="en-GB" sz="1600" dirty="0"/>
          </a:p>
          <a:p>
            <a:r>
              <a:rPr lang="en-GB" sz="1600" dirty="0"/>
              <a:t>Establish the healthcare science context</a:t>
            </a:r>
          </a:p>
          <a:p>
            <a:endParaRPr lang="en-GB" sz="1600" dirty="0"/>
          </a:p>
        </p:txBody>
      </p:sp>
      <p:sp>
        <p:nvSpPr>
          <p:cNvPr id="12" name="TextBox 11">
            <a:extLst>
              <a:ext uri="{FF2B5EF4-FFF2-40B4-BE49-F238E27FC236}">
                <a16:creationId xmlns:a16="http://schemas.microsoft.com/office/drawing/2014/main" id="{1714D6A6-8FE1-0FB2-CE51-A70A6B0D32E5}"/>
              </a:ext>
            </a:extLst>
          </p:cNvPr>
          <p:cNvSpPr txBox="1"/>
          <p:nvPr/>
        </p:nvSpPr>
        <p:spPr>
          <a:xfrm>
            <a:off x="138546" y="4178746"/>
            <a:ext cx="5653236" cy="584775"/>
          </a:xfrm>
          <a:prstGeom prst="rect">
            <a:avLst/>
          </a:prstGeom>
          <a:noFill/>
          <a:ln>
            <a:solidFill>
              <a:schemeClr val="accent5">
                <a:lumMod val="75000"/>
              </a:schemeClr>
            </a:solidFill>
          </a:ln>
        </p:spPr>
        <p:txBody>
          <a:bodyPr wrap="square" rtlCol="0">
            <a:spAutoFit/>
          </a:bodyPr>
          <a:lstStyle/>
          <a:p>
            <a:r>
              <a:rPr lang="en-GB" sz="1600" b="1" dirty="0">
                <a:ea typeface="DengXian" panose="02010600030101010101" pitchFamily="2" charset="-122"/>
                <a:cs typeface="Arial" panose="020B0604020202020204" pitchFamily="34" charset="0"/>
              </a:rPr>
              <a:t>What exactly am I investigating?</a:t>
            </a:r>
          </a:p>
          <a:p>
            <a:r>
              <a:rPr lang="en-GB" sz="1600" dirty="0"/>
              <a:t>State the purpose of your report and your research question.</a:t>
            </a:r>
          </a:p>
        </p:txBody>
      </p:sp>
      <p:sp>
        <p:nvSpPr>
          <p:cNvPr id="14" name="TextBox 13">
            <a:extLst>
              <a:ext uri="{FF2B5EF4-FFF2-40B4-BE49-F238E27FC236}">
                <a16:creationId xmlns:a16="http://schemas.microsoft.com/office/drawing/2014/main" id="{39F09A1C-2BB3-256A-B0CA-604211A40411}"/>
              </a:ext>
            </a:extLst>
          </p:cNvPr>
          <p:cNvSpPr txBox="1"/>
          <p:nvPr/>
        </p:nvSpPr>
        <p:spPr>
          <a:xfrm>
            <a:off x="138545" y="5155817"/>
            <a:ext cx="5653235" cy="584775"/>
          </a:xfrm>
          <a:prstGeom prst="rect">
            <a:avLst/>
          </a:prstGeom>
          <a:noFill/>
          <a:ln>
            <a:solidFill>
              <a:srgbClr val="FFC000"/>
            </a:solidFill>
          </a:ln>
        </p:spPr>
        <p:txBody>
          <a:bodyPr wrap="square" rtlCol="0">
            <a:spAutoFit/>
          </a:bodyPr>
          <a:lstStyle/>
          <a:p>
            <a:r>
              <a:rPr lang="en-GB" sz="1600" b="1" dirty="0">
                <a:ea typeface="DengXian" panose="02010600030101010101" pitchFamily="2" charset="-122"/>
                <a:cs typeface="Arial" panose="020B0604020202020204" pitchFamily="34" charset="0"/>
              </a:rPr>
              <a:t>How am I going to investigate this topic?</a:t>
            </a:r>
          </a:p>
          <a:p>
            <a:r>
              <a:rPr lang="en-GB" sz="1600" dirty="0"/>
              <a:t>State briefly the methods used.</a:t>
            </a:r>
          </a:p>
        </p:txBody>
      </p:sp>
      <p:sp>
        <p:nvSpPr>
          <p:cNvPr id="17" name="TextBox 16">
            <a:extLst>
              <a:ext uri="{FF2B5EF4-FFF2-40B4-BE49-F238E27FC236}">
                <a16:creationId xmlns:a16="http://schemas.microsoft.com/office/drawing/2014/main" id="{3BACD92D-833D-9D4D-E4E4-93A1BAA77F66}"/>
              </a:ext>
            </a:extLst>
          </p:cNvPr>
          <p:cNvSpPr txBox="1"/>
          <p:nvPr/>
        </p:nvSpPr>
        <p:spPr>
          <a:xfrm>
            <a:off x="138546" y="5781761"/>
            <a:ext cx="5653235" cy="830997"/>
          </a:xfrm>
          <a:prstGeom prst="rect">
            <a:avLst/>
          </a:prstGeom>
          <a:noFill/>
          <a:ln>
            <a:solidFill>
              <a:schemeClr val="tx2">
                <a:lumMod val="75000"/>
                <a:lumOff val="25000"/>
              </a:schemeClr>
            </a:solidFill>
          </a:ln>
        </p:spPr>
        <p:txBody>
          <a:bodyPr wrap="square" rtlCol="0">
            <a:spAutoFit/>
          </a:bodyPr>
          <a:lstStyle/>
          <a:p>
            <a:r>
              <a:rPr lang="en-GB" sz="1600" b="1" dirty="0">
                <a:ea typeface="DengXian" panose="02010600030101010101" pitchFamily="2" charset="-122"/>
                <a:cs typeface="Arial" panose="020B0604020202020204" pitchFamily="34" charset="0"/>
              </a:rPr>
              <a:t>How is the report structured?</a:t>
            </a:r>
          </a:p>
          <a:p>
            <a:r>
              <a:rPr lang="en-GB" sz="1600" dirty="0"/>
              <a:t>State briefly how the report is structured, for example mentioning the </a:t>
            </a:r>
            <a:r>
              <a:rPr lang="en-GB" sz="1600" dirty="0" err="1"/>
              <a:t>IMRaD</a:t>
            </a:r>
            <a:r>
              <a:rPr lang="en-GB" sz="1600" dirty="0"/>
              <a:t>.</a:t>
            </a:r>
          </a:p>
        </p:txBody>
      </p:sp>
    </p:spTree>
    <p:extLst>
      <p:ext uri="{BB962C8B-B14F-4D97-AF65-F5344CB8AC3E}">
        <p14:creationId xmlns:p14="http://schemas.microsoft.com/office/powerpoint/2010/main" val="20107861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9881FA-C829-9B5D-5AEB-DA22C7672C84}"/>
              </a:ext>
            </a:extLst>
          </p:cNvPr>
          <p:cNvSpPr>
            <a:spLocks noGrp="1"/>
          </p:cNvSpPr>
          <p:nvPr>
            <p:ph type="title"/>
          </p:nvPr>
        </p:nvSpPr>
        <p:spPr>
          <a:xfrm>
            <a:off x="0" y="4118868"/>
            <a:ext cx="10515600" cy="1074234"/>
          </a:xfrm>
        </p:spPr>
        <p:txBody>
          <a:bodyPr/>
          <a:lstStyle/>
          <a:p>
            <a:r>
              <a:rPr lang="en-GB" b="1" dirty="0"/>
              <a:t>Funnel method</a:t>
            </a:r>
          </a:p>
        </p:txBody>
      </p:sp>
      <p:sp>
        <p:nvSpPr>
          <p:cNvPr id="4" name="Date Placeholder 3">
            <a:extLst>
              <a:ext uri="{FF2B5EF4-FFF2-40B4-BE49-F238E27FC236}">
                <a16:creationId xmlns:a16="http://schemas.microsoft.com/office/drawing/2014/main" id="{E99EA4B7-105E-5F59-4283-071EBFEAD817}"/>
              </a:ext>
            </a:extLst>
          </p:cNvPr>
          <p:cNvSpPr>
            <a:spLocks noGrp="1"/>
          </p:cNvSpPr>
          <p:nvPr>
            <p:ph type="dt" sz="half" idx="10"/>
          </p:nvPr>
        </p:nvSpPr>
        <p:spPr>
          <a:xfrm>
            <a:off x="0" y="6356350"/>
            <a:ext cx="3581400" cy="365125"/>
          </a:xfrm>
        </p:spPr>
        <p:txBody>
          <a:bodyPr/>
          <a:lstStyle/>
          <a:p>
            <a:r>
              <a:rPr lang="en-US"/>
              <a:t>BMSC4015A - Study and Academic Research Skills</a:t>
            </a:r>
            <a:endParaRPr lang="en-GB"/>
          </a:p>
        </p:txBody>
      </p:sp>
      <p:sp>
        <p:nvSpPr>
          <p:cNvPr id="5" name="Footer Placeholder 4">
            <a:extLst>
              <a:ext uri="{FF2B5EF4-FFF2-40B4-BE49-F238E27FC236}">
                <a16:creationId xmlns:a16="http://schemas.microsoft.com/office/drawing/2014/main" id="{ED3CA9EC-52A7-F03F-FB66-30E8B317BCB0}"/>
              </a:ext>
            </a:extLst>
          </p:cNvPr>
          <p:cNvSpPr>
            <a:spLocks noGrp="1"/>
          </p:cNvSpPr>
          <p:nvPr>
            <p:ph type="ftr" sz="quarter" idx="11"/>
          </p:nvPr>
        </p:nvSpPr>
        <p:spPr/>
        <p:txBody>
          <a:bodyPr/>
          <a:lstStyle/>
          <a:p>
            <a:r>
              <a:rPr lang="en-GB"/>
              <a:t>Dr Simona Ferraraccio</a:t>
            </a:r>
          </a:p>
        </p:txBody>
      </p:sp>
      <p:sp>
        <p:nvSpPr>
          <p:cNvPr id="6" name="Slide Number Placeholder 5">
            <a:extLst>
              <a:ext uri="{FF2B5EF4-FFF2-40B4-BE49-F238E27FC236}">
                <a16:creationId xmlns:a16="http://schemas.microsoft.com/office/drawing/2014/main" id="{E965E753-89E4-9696-3DFD-8C12357F3DAA}"/>
              </a:ext>
            </a:extLst>
          </p:cNvPr>
          <p:cNvSpPr>
            <a:spLocks noGrp="1"/>
          </p:cNvSpPr>
          <p:nvPr>
            <p:ph type="sldNum" sz="quarter" idx="12"/>
          </p:nvPr>
        </p:nvSpPr>
        <p:spPr/>
        <p:txBody>
          <a:bodyPr/>
          <a:lstStyle/>
          <a:p>
            <a:fld id="{AD88C3E3-12B1-47F3-90B4-8CA71DD3CC65}" type="slidenum">
              <a:rPr lang="en-GB" smtClean="0"/>
              <a:t>5</a:t>
            </a:fld>
            <a:endParaRPr lang="en-GB"/>
          </a:p>
        </p:txBody>
      </p:sp>
      <p:pic>
        <p:nvPicPr>
          <p:cNvPr id="24" name="Picture 23">
            <a:extLst>
              <a:ext uri="{FF2B5EF4-FFF2-40B4-BE49-F238E27FC236}">
                <a16:creationId xmlns:a16="http://schemas.microsoft.com/office/drawing/2014/main" id="{A05C7C11-F372-31B4-B19F-900A4256DCBE}"/>
              </a:ext>
            </a:extLst>
          </p:cNvPr>
          <p:cNvPicPr>
            <a:picLocks noChangeAspect="1"/>
          </p:cNvPicPr>
          <p:nvPr/>
        </p:nvPicPr>
        <p:blipFill>
          <a:blip r:embed="rId2">
            <a:alphaModFix amt="20000"/>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31136" t="5734" r="27477" b="7318"/>
          <a:stretch>
            <a:fillRect/>
          </a:stretch>
        </p:blipFill>
        <p:spPr>
          <a:xfrm>
            <a:off x="-17426" y="24813"/>
            <a:ext cx="5761710" cy="6833187"/>
          </a:xfrm>
          <a:prstGeom prst="rect">
            <a:avLst/>
          </a:prstGeom>
        </p:spPr>
      </p:pic>
      <p:grpSp>
        <p:nvGrpSpPr>
          <p:cNvPr id="22" name="Group 21">
            <a:extLst>
              <a:ext uri="{FF2B5EF4-FFF2-40B4-BE49-F238E27FC236}">
                <a16:creationId xmlns:a16="http://schemas.microsoft.com/office/drawing/2014/main" id="{145B6159-3D36-945C-B7B7-197010E834C9}"/>
              </a:ext>
            </a:extLst>
          </p:cNvPr>
          <p:cNvGrpSpPr/>
          <p:nvPr/>
        </p:nvGrpSpPr>
        <p:grpSpPr>
          <a:xfrm>
            <a:off x="2603768" y="372054"/>
            <a:ext cx="9449682" cy="5696237"/>
            <a:chOff x="3743078" y="136525"/>
            <a:chExt cx="8611482" cy="4982741"/>
          </a:xfrm>
        </p:grpSpPr>
        <p:grpSp>
          <p:nvGrpSpPr>
            <p:cNvPr id="8" name="Group 7">
              <a:extLst>
                <a:ext uri="{FF2B5EF4-FFF2-40B4-BE49-F238E27FC236}">
                  <a16:creationId xmlns:a16="http://schemas.microsoft.com/office/drawing/2014/main" id="{A2B49AB8-524C-49C2-FF52-64DF4A0C97A0}"/>
                </a:ext>
              </a:extLst>
            </p:cNvPr>
            <p:cNvGrpSpPr/>
            <p:nvPr/>
          </p:nvGrpSpPr>
          <p:grpSpPr>
            <a:xfrm>
              <a:off x="3743078" y="136525"/>
              <a:ext cx="8127999" cy="4108736"/>
              <a:chOff x="3770787" y="136525"/>
              <a:chExt cx="8127999" cy="4108736"/>
            </a:xfrm>
          </p:grpSpPr>
          <p:sp>
            <p:nvSpPr>
              <p:cNvPr id="9" name="Freeform: Shape 8">
                <a:extLst>
                  <a:ext uri="{FF2B5EF4-FFF2-40B4-BE49-F238E27FC236}">
                    <a16:creationId xmlns:a16="http://schemas.microsoft.com/office/drawing/2014/main" id="{E2DF00A7-7A61-B10E-91F5-1FFBF1AA00EC}"/>
                  </a:ext>
                </a:extLst>
              </p:cNvPr>
              <p:cNvSpPr/>
              <p:nvPr/>
            </p:nvSpPr>
            <p:spPr>
              <a:xfrm>
                <a:off x="3770787" y="136525"/>
                <a:ext cx="6258560" cy="601010"/>
              </a:xfrm>
              <a:custGeom>
                <a:avLst/>
                <a:gdLst>
                  <a:gd name="csX0" fmla="*/ 0 w 6258560"/>
                  <a:gd name="csY0" fmla="*/ 109977 h 1099773"/>
                  <a:gd name="csX1" fmla="*/ 109977 w 6258560"/>
                  <a:gd name="csY1" fmla="*/ 0 h 1099773"/>
                  <a:gd name="csX2" fmla="*/ 6148583 w 6258560"/>
                  <a:gd name="csY2" fmla="*/ 0 h 1099773"/>
                  <a:gd name="csX3" fmla="*/ 6258560 w 6258560"/>
                  <a:gd name="csY3" fmla="*/ 109977 h 1099773"/>
                  <a:gd name="csX4" fmla="*/ 6258560 w 6258560"/>
                  <a:gd name="csY4" fmla="*/ 989796 h 1099773"/>
                  <a:gd name="csX5" fmla="*/ 6148583 w 6258560"/>
                  <a:gd name="csY5" fmla="*/ 1099773 h 1099773"/>
                  <a:gd name="csX6" fmla="*/ 109977 w 6258560"/>
                  <a:gd name="csY6" fmla="*/ 1099773 h 1099773"/>
                  <a:gd name="csX7" fmla="*/ 0 w 6258560"/>
                  <a:gd name="csY7" fmla="*/ 989796 h 1099773"/>
                  <a:gd name="csX8" fmla="*/ 0 w 6258560"/>
                  <a:gd name="csY8" fmla="*/ 109977 h 109977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6258560" h="1099773">
                    <a:moveTo>
                      <a:pt x="0" y="109977"/>
                    </a:moveTo>
                    <a:cubicBezTo>
                      <a:pt x="0" y="49238"/>
                      <a:pt x="49238" y="0"/>
                      <a:pt x="109977" y="0"/>
                    </a:cubicBezTo>
                    <a:lnTo>
                      <a:pt x="6148583" y="0"/>
                    </a:lnTo>
                    <a:cubicBezTo>
                      <a:pt x="6209322" y="0"/>
                      <a:pt x="6258560" y="49238"/>
                      <a:pt x="6258560" y="109977"/>
                    </a:cubicBezTo>
                    <a:lnTo>
                      <a:pt x="6258560" y="989796"/>
                    </a:lnTo>
                    <a:cubicBezTo>
                      <a:pt x="6258560" y="1050535"/>
                      <a:pt x="6209322" y="1099773"/>
                      <a:pt x="6148583" y="1099773"/>
                    </a:cubicBezTo>
                    <a:lnTo>
                      <a:pt x="109977" y="1099773"/>
                    </a:lnTo>
                    <a:cubicBezTo>
                      <a:pt x="49238" y="1099773"/>
                      <a:pt x="0" y="1050535"/>
                      <a:pt x="0" y="989796"/>
                    </a:cubicBezTo>
                    <a:lnTo>
                      <a:pt x="0" y="109977"/>
                    </a:lnTo>
                    <a:close/>
                  </a:path>
                </a:pathLst>
              </a:custGeom>
            </p:spPr>
            <p:style>
              <a:lnRef idx="1">
                <a:schemeClr val="dk1"/>
              </a:lnRef>
              <a:fillRef idx="2">
                <a:schemeClr val="dk1"/>
              </a:fillRef>
              <a:effectRef idx="1">
                <a:schemeClr val="dk1"/>
              </a:effectRef>
              <a:fontRef idx="minor">
                <a:schemeClr val="dk1"/>
              </a:fontRef>
            </p:style>
            <p:txBody>
              <a:bodyPr spcFirstLastPara="0" vert="horz" wrap="square" lIns="142701" tIns="142701" rIns="1393694" bIns="142701" numCol="1" spcCol="1270" anchor="ctr" anchorCtr="0">
                <a:noAutofit/>
              </a:bodyPr>
              <a:lstStyle/>
              <a:p>
                <a:pPr marL="0" lvl="0" indent="0" algn="l" defTabSz="1289050">
                  <a:lnSpc>
                    <a:spcPct val="90000"/>
                  </a:lnSpc>
                  <a:spcBef>
                    <a:spcPct val="0"/>
                  </a:spcBef>
                  <a:spcAft>
                    <a:spcPct val="35000"/>
                  </a:spcAft>
                  <a:buNone/>
                </a:pPr>
                <a:r>
                  <a:rPr lang="en-GB" sz="2400" kern="1200" dirty="0"/>
                  <a:t>What is the issue/topic?</a:t>
                </a:r>
              </a:p>
            </p:txBody>
          </p:sp>
          <p:sp>
            <p:nvSpPr>
              <p:cNvPr id="10" name="Freeform: Shape 9">
                <a:extLst>
                  <a:ext uri="{FF2B5EF4-FFF2-40B4-BE49-F238E27FC236}">
                    <a16:creationId xmlns:a16="http://schemas.microsoft.com/office/drawing/2014/main" id="{ADC33BCF-F7C3-B0A3-1CA4-CFABEC939C3F}"/>
                  </a:ext>
                </a:extLst>
              </p:cNvPr>
              <p:cNvSpPr/>
              <p:nvPr/>
            </p:nvSpPr>
            <p:spPr>
              <a:xfrm>
                <a:off x="4208549" y="1017337"/>
                <a:ext cx="6258560" cy="601010"/>
              </a:xfrm>
              <a:custGeom>
                <a:avLst/>
                <a:gdLst>
                  <a:gd name="csX0" fmla="*/ 0 w 6258560"/>
                  <a:gd name="csY0" fmla="*/ 109977 h 1099773"/>
                  <a:gd name="csX1" fmla="*/ 109977 w 6258560"/>
                  <a:gd name="csY1" fmla="*/ 0 h 1099773"/>
                  <a:gd name="csX2" fmla="*/ 6148583 w 6258560"/>
                  <a:gd name="csY2" fmla="*/ 0 h 1099773"/>
                  <a:gd name="csX3" fmla="*/ 6258560 w 6258560"/>
                  <a:gd name="csY3" fmla="*/ 109977 h 1099773"/>
                  <a:gd name="csX4" fmla="*/ 6258560 w 6258560"/>
                  <a:gd name="csY4" fmla="*/ 989796 h 1099773"/>
                  <a:gd name="csX5" fmla="*/ 6148583 w 6258560"/>
                  <a:gd name="csY5" fmla="*/ 1099773 h 1099773"/>
                  <a:gd name="csX6" fmla="*/ 109977 w 6258560"/>
                  <a:gd name="csY6" fmla="*/ 1099773 h 1099773"/>
                  <a:gd name="csX7" fmla="*/ 0 w 6258560"/>
                  <a:gd name="csY7" fmla="*/ 989796 h 1099773"/>
                  <a:gd name="csX8" fmla="*/ 0 w 6258560"/>
                  <a:gd name="csY8" fmla="*/ 109977 h 109977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6258560" h="1099773">
                    <a:moveTo>
                      <a:pt x="0" y="109977"/>
                    </a:moveTo>
                    <a:cubicBezTo>
                      <a:pt x="0" y="49238"/>
                      <a:pt x="49238" y="0"/>
                      <a:pt x="109977" y="0"/>
                    </a:cubicBezTo>
                    <a:lnTo>
                      <a:pt x="6148583" y="0"/>
                    </a:lnTo>
                    <a:cubicBezTo>
                      <a:pt x="6209322" y="0"/>
                      <a:pt x="6258560" y="49238"/>
                      <a:pt x="6258560" y="109977"/>
                    </a:cubicBezTo>
                    <a:lnTo>
                      <a:pt x="6258560" y="989796"/>
                    </a:lnTo>
                    <a:cubicBezTo>
                      <a:pt x="6258560" y="1050535"/>
                      <a:pt x="6209322" y="1099773"/>
                      <a:pt x="6148583" y="1099773"/>
                    </a:cubicBezTo>
                    <a:lnTo>
                      <a:pt x="109977" y="1099773"/>
                    </a:lnTo>
                    <a:cubicBezTo>
                      <a:pt x="49238" y="1099773"/>
                      <a:pt x="0" y="1050535"/>
                      <a:pt x="0" y="989796"/>
                    </a:cubicBezTo>
                    <a:lnTo>
                      <a:pt x="0" y="109977"/>
                    </a:lnTo>
                    <a:close/>
                  </a:path>
                </a:pathLst>
              </a:custGeom>
            </p:spPr>
            <p:style>
              <a:lnRef idx="1">
                <a:schemeClr val="accent1"/>
              </a:lnRef>
              <a:fillRef idx="2">
                <a:schemeClr val="accent1"/>
              </a:fillRef>
              <a:effectRef idx="1">
                <a:schemeClr val="accent1"/>
              </a:effectRef>
              <a:fontRef idx="minor">
                <a:schemeClr val="dk1"/>
              </a:fontRef>
            </p:style>
            <p:txBody>
              <a:bodyPr spcFirstLastPara="0" vert="horz" wrap="square" lIns="142701" tIns="142701" rIns="1324915" bIns="142701" numCol="1" spcCol="1270" anchor="ctr" anchorCtr="0">
                <a:noAutofit/>
              </a:bodyPr>
              <a:lstStyle/>
              <a:p>
                <a:pPr marL="0" lvl="0" indent="0" algn="l" defTabSz="1289050">
                  <a:lnSpc>
                    <a:spcPct val="90000"/>
                  </a:lnSpc>
                  <a:spcBef>
                    <a:spcPct val="0"/>
                  </a:spcBef>
                  <a:spcAft>
                    <a:spcPct val="35000"/>
                  </a:spcAft>
                  <a:buNone/>
                </a:pPr>
                <a:r>
                  <a:rPr lang="en-GB" sz="2400" kern="1200" dirty="0"/>
                  <a:t>What do we already know?</a:t>
                </a:r>
              </a:p>
            </p:txBody>
          </p:sp>
          <p:sp>
            <p:nvSpPr>
              <p:cNvPr id="11" name="Freeform: Shape 10">
                <a:extLst>
                  <a:ext uri="{FF2B5EF4-FFF2-40B4-BE49-F238E27FC236}">
                    <a16:creationId xmlns:a16="http://schemas.microsoft.com/office/drawing/2014/main" id="{250512F1-E283-9B6A-7B7A-CDEA9180755E}"/>
                  </a:ext>
                </a:extLst>
              </p:cNvPr>
              <p:cNvSpPr/>
              <p:nvPr/>
            </p:nvSpPr>
            <p:spPr>
              <a:xfrm>
                <a:off x="4627879" y="1892975"/>
                <a:ext cx="6258560" cy="601010"/>
              </a:xfrm>
              <a:custGeom>
                <a:avLst/>
                <a:gdLst>
                  <a:gd name="csX0" fmla="*/ 0 w 6258560"/>
                  <a:gd name="csY0" fmla="*/ 109977 h 1099773"/>
                  <a:gd name="csX1" fmla="*/ 109977 w 6258560"/>
                  <a:gd name="csY1" fmla="*/ 0 h 1099773"/>
                  <a:gd name="csX2" fmla="*/ 6148583 w 6258560"/>
                  <a:gd name="csY2" fmla="*/ 0 h 1099773"/>
                  <a:gd name="csX3" fmla="*/ 6258560 w 6258560"/>
                  <a:gd name="csY3" fmla="*/ 109977 h 1099773"/>
                  <a:gd name="csX4" fmla="*/ 6258560 w 6258560"/>
                  <a:gd name="csY4" fmla="*/ 989796 h 1099773"/>
                  <a:gd name="csX5" fmla="*/ 6148583 w 6258560"/>
                  <a:gd name="csY5" fmla="*/ 1099773 h 1099773"/>
                  <a:gd name="csX6" fmla="*/ 109977 w 6258560"/>
                  <a:gd name="csY6" fmla="*/ 1099773 h 1099773"/>
                  <a:gd name="csX7" fmla="*/ 0 w 6258560"/>
                  <a:gd name="csY7" fmla="*/ 989796 h 1099773"/>
                  <a:gd name="csX8" fmla="*/ 0 w 6258560"/>
                  <a:gd name="csY8" fmla="*/ 109977 h 109977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6258560" h="1099773">
                    <a:moveTo>
                      <a:pt x="0" y="109977"/>
                    </a:moveTo>
                    <a:cubicBezTo>
                      <a:pt x="0" y="49238"/>
                      <a:pt x="49238" y="0"/>
                      <a:pt x="109977" y="0"/>
                    </a:cubicBezTo>
                    <a:lnTo>
                      <a:pt x="6148583" y="0"/>
                    </a:lnTo>
                    <a:cubicBezTo>
                      <a:pt x="6209322" y="0"/>
                      <a:pt x="6258560" y="49238"/>
                      <a:pt x="6258560" y="109977"/>
                    </a:cubicBezTo>
                    <a:lnTo>
                      <a:pt x="6258560" y="989796"/>
                    </a:lnTo>
                    <a:cubicBezTo>
                      <a:pt x="6258560" y="1050535"/>
                      <a:pt x="6209322" y="1099773"/>
                      <a:pt x="6148583" y="1099773"/>
                    </a:cubicBezTo>
                    <a:lnTo>
                      <a:pt x="109977" y="1099773"/>
                    </a:lnTo>
                    <a:cubicBezTo>
                      <a:pt x="49238" y="1099773"/>
                      <a:pt x="0" y="1050535"/>
                      <a:pt x="0" y="989796"/>
                    </a:cubicBezTo>
                    <a:lnTo>
                      <a:pt x="0" y="109977"/>
                    </a:lnTo>
                    <a:close/>
                  </a:path>
                </a:pathLst>
              </a:custGeom>
            </p:spPr>
            <p:style>
              <a:lnRef idx="1">
                <a:schemeClr val="accent2"/>
              </a:lnRef>
              <a:fillRef idx="2">
                <a:schemeClr val="accent2"/>
              </a:fillRef>
              <a:effectRef idx="1">
                <a:schemeClr val="accent2"/>
              </a:effectRef>
              <a:fontRef idx="minor">
                <a:schemeClr val="dk1"/>
              </a:fontRef>
            </p:style>
            <p:txBody>
              <a:bodyPr spcFirstLastPara="0" vert="horz" wrap="square" lIns="142701" tIns="142701" rIns="1324915" bIns="142701" numCol="1" spcCol="1270" anchor="ctr" anchorCtr="0">
                <a:noAutofit/>
              </a:bodyPr>
              <a:lstStyle/>
              <a:p>
                <a:pPr marL="0" lvl="0" indent="0" algn="l" defTabSz="1289050">
                  <a:lnSpc>
                    <a:spcPct val="90000"/>
                  </a:lnSpc>
                  <a:spcBef>
                    <a:spcPct val="0"/>
                  </a:spcBef>
                  <a:spcAft>
                    <a:spcPct val="35000"/>
                  </a:spcAft>
                  <a:buNone/>
                </a:pPr>
                <a:r>
                  <a:rPr lang="en-GB" sz="2400" kern="1200" dirty="0"/>
                  <a:t>What do we need to understand?</a:t>
                </a:r>
              </a:p>
            </p:txBody>
          </p:sp>
          <p:sp>
            <p:nvSpPr>
              <p:cNvPr id="12" name="Freeform: Shape 11">
                <a:extLst>
                  <a:ext uri="{FF2B5EF4-FFF2-40B4-BE49-F238E27FC236}">
                    <a16:creationId xmlns:a16="http://schemas.microsoft.com/office/drawing/2014/main" id="{CF0704F3-BB54-9BBA-C3A6-3319E1828DA2}"/>
                  </a:ext>
                </a:extLst>
              </p:cNvPr>
              <p:cNvSpPr/>
              <p:nvPr/>
            </p:nvSpPr>
            <p:spPr>
              <a:xfrm>
                <a:off x="5257800" y="2768613"/>
                <a:ext cx="6258560" cy="601010"/>
              </a:xfrm>
              <a:custGeom>
                <a:avLst/>
                <a:gdLst>
                  <a:gd name="csX0" fmla="*/ 0 w 6258560"/>
                  <a:gd name="csY0" fmla="*/ 109977 h 1099773"/>
                  <a:gd name="csX1" fmla="*/ 109977 w 6258560"/>
                  <a:gd name="csY1" fmla="*/ 0 h 1099773"/>
                  <a:gd name="csX2" fmla="*/ 6148583 w 6258560"/>
                  <a:gd name="csY2" fmla="*/ 0 h 1099773"/>
                  <a:gd name="csX3" fmla="*/ 6258560 w 6258560"/>
                  <a:gd name="csY3" fmla="*/ 109977 h 1099773"/>
                  <a:gd name="csX4" fmla="*/ 6258560 w 6258560"/>
                  <a:gd name="csY4" fmla="*/ 989796 h 1099773"/>
                  <a:gd name="csX5" fmla="*/ 6148583 w 6258560"/>
                  <a:gd name="csY5" fmla="*/ 1099773 h 1099773"/>
                  <a:gd name="csX6" fmla="*/ 109977 w 6258560"/>
                  <a:gd name="csY6" fmla="*/ 1099773 h 1099773"/>
                  <a:gd name="csX7" fmla="*/ 0 w 6258560"/>
                  <a:gd name="csY7" fmla="*/ 989796 h 1099773"/>
                  <a:gd name="csX8" fmla="*/ 0 w 6258560"/>
                  <a:gd name="csY8" fmla="*/ 109977 h 109977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6258560" h="1099773">
                    <a:moveTo>
                      <a:pt x="0" y="109977"/>
                    </a:moveTo>
                    <a:cubicBezTo>
                      <a:pt x="0" y="49238"/>
                      <a:pt x="49238" y="0"/>
                      <a:pt x="109977" y="0"/>
                    </a:cubicBezTo>
                    <a:lnTo>
                      <a:pt x="6148583" y="0"/>
                    </a:lnTo>
                    <a:cubicBezTo>
                      <a:pt x="6209322" y="0"/>
                      <a:pt x="6258560" y="49238"/>
                      <a:pt x="6258560" y="109977"/>
                    </a:cubicBezTo>
                    <a:lnTo>
                      <a:pt x="6258560" y="989796"/>
                    </a:lnTo>
                    <a:cubicBezTo>
                      <a:pt x="6258560" y="1050535"/>
                      <a:pt x="6209322" y="1099773"/>
                      <a:pt x="6148583" y="1099773"/>
                    </a:cubicBezTo>
                    <a:lnTo>
                      <a:pt x="109977" y="1099773"/>
                    </a:lnTo>
                    <a:cubicBezTo>
                      <a:pt x="49238" y="1099773"/>
                      <a:pt x="0" y="1050535"/>
                      <a:pt x="0" y="989796"/>
                    </a:cubicBezTo>
                    <a:lnTo>
                      <a:pt x="0" y="109977"/>
                    </a:lnTo>
                    <a:close/>
                  </a:path>
                </a:pathLst>
              </a:custGeom>
            </p:spPr>
            <p:style>
              <a:lnRef idx="1">
                <a:schemeClr val="accent3"/>
              </a:lnRef>
              <a:fillRef idx="2">
                <a:schemeClr val="accent3"/>
              </a:fillRef>
              <a:effectRef idx="1">
                <a:schemeClr val="accent3"/>
              </a:effectRef>
              <a:fontRef idx="minor">
                <a:schemeClr val="dk1"/>
              </a:fontRef>
            </p:style>
            <p:txBody>
              <a:bodyPr spcFirstLastPara="0" vert="horz" wrap="square" lIns="142701" tIns="142701" rIns="1324915" bIns="142701" numCol="1" spcCol="1270" anchor="ctr" anchorCtr="0">
                <a:noAutofit/>
              </a:bodyPr>
              <a:lstStyle/>
              <a:p>
                <a:pPr marL="0" lvl="0" indent="0" algn="l" defTabSz="1289050">
                  <a:lnSpc>
                    <a:spcPct val="90000"/>
                  </a:lnSpc>
                  <a:spcBef>
                    <a:spcPct val="0"/>
                  </a:spcBef>
                  <a:spcAft>
                    <a:spcPct val="35000"/>
                  </a:spcAft>
                  <a:buNone/>
                </a:pPr>
                <a:r>
                  <a:rPr lang="en-GB" sz="2400" kern="1200" dirty="0"/>
                  <a:t>What will this </a:t>
                </a:r>
                <a:r>
                  <a:rPr lang="en-GB" sz="2400" kern="1200"/>
                  <a:t>report investigate?</a:t>
                </a:r>
              </a:p>
            </p:txBody>
          </p:sp>
          <p:sp>
            <p:nvSpPr>
              <p:cNvPr id="13" name="Freeform: Shape 12">
                <a:extLst>
                  <a:ext uri="{FF2B5EF4-FFF2-40B4-BE49-F238E27FC236}">
                    <a16:creationId xmlns:a16="http://schemas.microsoft.com/office/drawing/2014/main" id="{56810472-DBF8-F6CF-6C05-2A141C5FA3F0}"/>
                  </a:ext>
                </a:extLst>
              </p:cNvPr>
              <p:cNvSpPr/>
              <p:nvPr/>
            </p:nvSpPr>
            <p:spPr>
              <a:xfrm>
                <a:off x="5640226" y="3644251"/>
                <a:ext cx="6258560" cy="601010"/>
              </a:xfrm>
              <a:custGeom>
                <a:avLst/>
                <a:gdLst>
                  <a:gd name="csX0" fmla="*/ 0 w 6258560"/>
                  <a:gd name="csY0" fmla="*/ 109977 h 1099773"/>
                  <a:gd name="csX1" fmla="*/ 109977 w 6258560"/>
                  <a:gd name="csY1" fmla="*/ 0 h 1099773"/>
                  <a:gd name="csX2" fmla="*/ 6148583 w 6258560"/>
                  <a:gd name="csY2" fmla="*/ 0 h 1099773"/>
                  <a:gd name="csX3" fmla="*/ 6258560 w 6258560"/>
                  <a:gd name="csY3" fmla="*/ 109977 h 1099773"/>
                  <a:gd name="csX4" fmla="*/ 6258560 w 6258560"/>
                  <a:gd name="csY4" fmla="*/ 989796 h 1099773"/>
                  <a:gd name="csX5" fmla="*/ 6148583 w 6258560"/>
                  <a:gd name="csY5" fmla="*/ 1099773 h 1099773"/>
                  <a:gd name="csX6" fmla="*/ 109977 w 6258560"/>
                  <a:gd name="csY6" fmla="*/ 1099773 h 1099773"/>
                  <a:gd name="csX7" fmla="*/ 0 w 6258560"/>
                  <a:gd name="csY7" fmla="*/ 989796 h 1099773"/>
                  <a:gd name="csX8" fmla="*/ 0 w 6258560"/>
                  <a:gd name="csY8" fmla="*/ 109977 h 109977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6258560" h="1099773">
                    <a:moveTo>
                      <a:pt x="0" y="109977"/>
                    </a:moveTo>
                    <a:cubicBezTo>
                      <a:pt x="0" y="49238"/>
                      <a:pt x="49238" y="0"/>
                      <a:pt x="109977" y="0"/>
                    </a:cubicBezTo>
                    <a:lnTo>
                      <a:pt x="6148583" y="0"/>
                    </a:lnTo>
                    <a:cubicBezTo>
                      <a:pt x="6209322" y="0"/>
                      <a:pt x="6258560" y="49238"/>
                      <a:pt x="6258560" y="109977"/>
                    </a:cubicBezTo>
                    <a:lnTo>
                      <a:pt x="6258560" y="989796"/>
                    </a:lnTo>
                    <a:cubicBezTo>
                      <a:pt x="6258560" y="1050535"/>
                      <a:pt x="6209322" y="1099773"/>
                      <a:pt x="6148583" y="1099773"/>
                    </a:cubicBezTo>
                    <a:lnTo>
                      <a:pt x="109977" y="1099773"/>
                    </a:lnTo>
                    <a:cubicBezTo>
                      <a:pt x="49238" y="1099773"/>
                      <a:pt x="0" y="1050535"/>
                      <a:pt x="0" y="989796"/>
                    </a:cubicBezTo>
                    <a:lnTo>
                      <a:pt x="0" y="109977"/>
                    </a:lnTo>
                    <a:close/>
                  </a:path>
                </a:pathLst>
              </a:custGeom>
            </p:spPr>
            <p:style>
              <a:lnRef idx="1">
                <a:schemeClr val="accent4"/>
              </a:lnRef>
              <a:fillRef idx="2">
                <a:schemeClr val="accent4"/>
              </a:fillRef>
              <a:effectRef idx="1">
                <a:schemeClr val="accent4"/>
              </a:effectRef>
              <a:fontRef idx="minor">
                <a:schemeClr val="dk1"/>
              </a:fontRef>
            </p:style>
            <p:txBody>
              <a:bodyPr spcFirstLastPara="0" vert="horz" wrap="square" lIns="142701" tIns="142701" rIns="1324915" bIns="142701" numCol="1" spcCol="1270" anchor="ctr" anchorCtr="0">
                <a:noAutofit/>
              </a:bodyPr>
              <a:lstStyle/>
              <a:p>
                <a:pPr marL="0" lvl="0" indent="0" algn="l" defTabSz="1289050">
                  <a:lnSpc>
                    <a:spcPct val="90000"/>
                  </a:lnSpc>
                  <a:spcBef>
                    <a:spcPct val="0"/>
                  </a:spcBef>
                  <a:spcAft>
                    <a:spcPct val="35000"/>
                  </a:spcAft>
                  <a:buNone/>
                </a:pPr>
                <a:r>
                  <a:rPr lang="en-GB" sz="2400" kern="1200" dirty="0"/>
                  <a:t>How will the report investigate this topic?</a:t>
                </a:r>
              </a:p>
            </p:txBody>
          </p:sp>
          <p:sp>
            <p:nvSpPr>
              <p:cNvPr id="14" name="Freeform: Shape 13">
                <a:extLst>
                  <a:ext uri="{FF2B5EF4-FFF2-40B4-BE49-F238E27FC236}">
                    <a16:creationId xmlns:a16="http://schemas.microsoft.com/office/drawing/2014/main" id="{97185141-DAA8-1188-3A5C-1567EE9E4FB3}"/>
                  </a:ext>
                </a:extLst>
              </p:cNvPr>
              <p:cNvSpPr/>
              <p:nvPr/>
            </p:nvSpPr>
            <p:spPr>
              <a:xfrm>
                <a:off x="8769506" y="498378"/>
                <a:ext cx="714853" cy="714853"/>
              </a:xfrm>
              <a:custGeom>
                <a:avLst/>
                <a:gdLst>
                  <a:gd name="csX0" fmla="*/ 0 w 714853"/>
                  <a:gd name="csY0" fmla="*/ 393169 h 714853"/>
                  <a:gd name="csX1" fmla="*/ 160842 w 714853"/>
                  <a:gd name="csY1" fmla="*/ 393169 h 714853"/>
                  <a:gd name="csX2" fmla="*/ 160842 w 714853"/>
                  <a:gd name="csY2" fmla="*/ 0 h 714853"/>
                  <a:gd name="csX3" fmla="*/ 554011 w 714853"/>
                  <a:gd name="csY3" fmla="*/ 0 h 714853"/>
                  <a:gd name="csX4" fmla="*/ 554011 w 714853"/>
                  <a:gd name="csY4" fmla="*/ 393169 h 714853"/>
                  <a:gd name="csX5" fmla="*/ 714853 w 714853"/>
                  <a:gd name="csY5" fmla="*/ 393169 h 714853"/>
                  <a:gd name="csX6" fmla="*/ 357427 w 714853"/>
                  <a:gd name="csY6" fmla="*/ 714853 h 714853"/>
                  <a:gd name="csX7" fmla="*/ 0 w 714853"/>
                  <a:gd name="csY7" fmla="*/ 393169 h 71485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714853" h="714853">
                    <a:moveTo>
                      <a:pt x="0" y="393169"/>
                    </a:moveTo>
                    <a:lnTo>
                      <a:pt x="160842" y="393169"/>
                    </a:lnTo>
                    <a:lnTo>
                      <a:pt x="160842" y="0"/>
                    </a:lnTo>
                    <a:lnTo>
                      <a:pt x="554011" y="0"/>
                    </a:lnTo>
                    <a:lnTo>
                      <a:pt x="554011" y="393169"/>
                    </a:lnTo>
                    <a:lnTo>
                      <a:pt x="714853" y="393169"/>
                    </a:lnTo>
                    <a:lnTo>
                      <a:pt x="357427" y="714853"/>
                    </a:lnTo>
                    <a:lnTo>
                      <a:pt x="0" y="393169"/>
                    </a:lnTo>
                    <a:close/>
                  </a:path>
                </a:pathLst>
              </a:custGeom>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201482" tIns="40640" rIns="201482" bIns="217566" numCol="1" spcCol="1270" anchor="ctr" anchorCtr="0">
                <a:noAutofit/>
              </a:bodyPr>
              <a:lstStyle/>
              <a:p>
                <a:pPr marL="0" lvl="0" indent="0" algn="ctr" defTabSz="1422400">
                  <a:lnSpc>
                    <a:spcPct val="90000"/>
                  </a:lnSpc>
                  <a:spcBef>
                    <a:spcPct val="0"/>
                  </a:spcBef>
                  <a:spcAft>
                    <a:spcPct val="35000"/>
                  </a:spcAft>
                  <a:buNone/>
                </a:pPr>
                <a:endParaRPr lang="en-GB" sz="2400" kern="1200"/>
              </a:p>
            </p:txBody>
          </p:sp>
          <p:sp>
            <p:nvSpPr>
              <p:cNvPr id="15" name="Freeform: Shape 14">
                <a:extLst>
                  <a:ext uri="{FF2B5EF4-FFF2-40B4-BE49-F238E27FC236}">
                    <a16:creationId xmlns:a16="http://schemas.microsoft.com/office/drawing/2014/main" id="{2ADA0EE1-72BF-9019-B00F-AE0F2DF53D63}"/>
                  </a:ext>
                </a:extLst>
              </p:cNvPr>
              <p:cNvSpPr/>
              <p:nvPr/>
            </p:nvSpPr>
            <p:spPr>
              <a:xfrm>
                <a:off x="9267347" y="1367413"/>
                <a:ext cx="714853" cy="714853"/>
              </a:xfrm>
              <a:custGeom>
                <a:avLst/>
                <a:gdLst>
                  <a:gd name="csX0" fmla="*/ 0 w 714853"/>
                  <a:gd name="csY0" fmla="*/ 393169 h 714853"/>
                  <a:gd name="csX1" fmla="*/ 160842 w 714853"/>
                  <a:gd name="csY1" fmla="*/ 393169 h 714853"/>
                  <a:gd name="csX2" fmla="*/ 160842 w 714853"/>
                  <a:gd name="csY2" fmla="*/ 0 h 714853"/>
                  <a:gd name="csX3" fmla="*/ 554011 w 714853"/>
                  <a:gd name="csY3" fmla="*/ 0 h 714853"/>
                  <a:gd name="csX4" fmla="*/ 554011 w 714853"/>
                  <a:gd name="csY4" fmla="*/ 393169 h 714853"/>
                  <a:gd name="csX5" fmla="*/ 714853 w 714853"/>
                  <a:gd name="csY5" fmla="*/ 393169 h 714853"/>
                  <a:gd name="csX6" fmla="*/ 357427 w 714853"/>
                  <a:gd name="csY6" fmla="*/ 714853 h 714853"/>
                  <a:gd name="csX7" fmla="*/ 0 w 714853"/>
                  <a:gd name="csY7" fmla="*/ 393169 h 71485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714853" h="714853">
                    <a:moveTo>
                      <a:pt x="0" y="393169"/>
                    </a:moveTo>
                    <a:lnTo>
                      <a:pt x="160842" y="393169"/>
                    </a:lnTo>
                    <a:lnTo>
                      <a:pt x="160842" y="0"/>
                    </a:lnTo>
                    <a:lnTo>
                      <a:pt x="554011" y="0"/>
                    </a:lnTo>
                    <a:lnTo>
                      <a:pt x="554011" y="393169"/>
                    </a:lnTo>
                    <a:lnTo>
                      <a:pt x="714853" y="393169"/>
                    </a:lnTo>
                    <a:lnTo>
                      <a:pt x="357427" y="714853"/>
                    </a:lnTo>
                    <a:lnTo>
                      <a:pt x="0" y="393169"/>
                    </a:lnTo>
                    <a:close/>
                  </a:path>
                </a:pathLst>
              </a:custGeom>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201482" tIns="40640" rIns="201482" bIns="217566" numCol="1" spcCol="1270" anchor="ctr" anchorCtr="0">
                <a:noAutofit/>
              </a:bodyPr>
              <a:lstStyle/>
              <a:p>
                <a:pPr marL="0" lvl="0" indent="0" algn="ctr" defTabSz="1422400">
                  <a:lnSpc>
                    <a:spcPct val="90000"/>
                  </a:lnSpc>
                  <a:spcBef>
                    <a:spcPct val="0"/>
                  </a:spcBef>
                  <a:spcAft>
                    <a:spcPct val="35000"/>
                  </a:spcAft>
                  <a:buNone/>
                </a:pPr>
                <a:endParaRPr lang="en-GB" sz="2400" kern="1200"/>
              </a:p>
            </p:txBody>
          </p:sp>
          <p:sp>
            <p:nvSpPr>
              <p:cNvPr id="16" name="Freeform: Shape 15">
                <a:extLst>
                  <a:ext uri="{FF2B5EF4-FFF2-40B4-BE49-F238E27FC236}">
                    <a16:creationId xmlns:a16="http://schemas.microsoft.com/office/drawing/2014/main" id="{23996149-E5B5-5771-FFB1-230A4AE78A9F}"/>
                  </a:ext>
                </a:extLst>
              </p:cNvPr>
              <p:cNvSpPr/>
              <p:nvPr/>
            </p:nvSpPr>
            <p:spPr>
              <a:xfrm>
                <a:off x="9790144" y="2265867"/>
                <a:ext cx="714853" cy="714853"/>
              </a:xfrm>
              <a:custGeom>
                <a:avLst/>
                <a:gdLst>
                  <a:gd name="csX0" fmla="*/ 0 w 714853"/>
                  <a:gd name="csY0" fmla="*/ 393169 h 714853"/>
                  <a:gd name="csX1" fmla="*/ 160842 w 714853"/>
                  <a:gd name="csY1" fmla="*/ 393169 h 714853"/>
                  <a:gd name="csX2" fmla="*/ 160842 w 714853"/>
                  <a:gd name="csY2" fmla="*/ 0 h 714853"/>
                  <a:gd name="csX3" fmla="*/ 554011 w 714853"/>
                  <a:gd name="csY3" fmla="*/ 0 h 714853"/>
                  <a:gd name="csX4" fmla="*/ 554011 w 714853"/>
                  <a:gd name="csY4" fmla="*/ 393169 h 714853"/>
                  <a:gd name="csX5" fmla="*/ 714853 w 714853"/>
                  <a:gd name="csY5" fmla="*/ 393169 h 714853"/>
                  <a:gd name="csX6" fmla="*/ 357427 w 714853"/>
                  <a:gd name="csY6" fmla="*/ 714853 h 714853"/>
                  <a:gd name="csX7" fmla="*/ 0 w 714853"/>
                  <a:gd name="csY7" fmla="*/ 393169 h 71485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714853" h="714853">
                    <a:moveTo>
                      <a:pt x="0" y="393169"/>
                    </a:moveTo>
                    <a:lnTo>
                      <a:pt x="160842" y="393169"/>
                    </a:lnTo>
                    <a:lnTo>
                      <a:pt x="160842" y="0"/>
                    </a:lnTo>
                    <a:lnTo>
                      <a:pt x="554011" y="0"/>
                    </a:lnTo>
                    <a:lnTo>
                      <a:pt x="554011" y="393169"/>
                    </a:lnTo>
                    <a:lnTo>
                      <a:pt x="714853" y="393169"/>
                    </a:lnTo>
                    <a:lnTo>
                      <a:pt x="357427" y="714853"/>
                    </a:lnTo>
                    <a:lnTo>
                      <a:pt x="0" y="393169"/>
                    </a:lnTo>
                    <a:close/>
                  </a:path>
                </a:pathLst>
              </a:custGeom>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201482" tIns="40640" rIns="201482" bIns="217566" numCol="1" spcCol="1270" anchor="ctr" anchorCtr="0">
                <a:noAutofit/>
              </a:bodyPr>
              <a:lstStyle/>
              <a:p>
                <a:pPr marL="0" lvl="0" indent="0" algn="ctr" defTabSz="1422400">
                  <a:lnSpc>
                    <a:spcPct val="90000"/>
                  </a:lnSpc>
                  <a:spcBef>
                    <a:spcPct val="0"/>
                  </a:spcBef>
                  <a:spcAft>
                    <a:spcPct val="35000"/>
                  </a:spcAft>
                  <a:buNone/>
                </a:pPr>
                <a:endParaRPr lang="en-GB" sz="2400" kern="1200"/>
              </a:p>
            </p:txBody>
          </p:sp>
          <p:sp>
            <p:nvSpPr>
              <p:cNvPr id="17" name="Freeform: Shape 16">
                <a:extLst>
                  <a:ext uri="{FF2B5EF4-FFF2-40B4-BE49-F238E27FC236}">
                    <a16:creationId xmlns:a16="http://schemas.microsoft.com/office/drawing/2014/main" id="{EA9D725C-C26D-9F38-340E-E88D464B26ED}"/>
                  </a:ext>
                </a:extLst>
              </p:cNvPr>
              <p:cNvSpPr/>
              <p:nvPr/>
            </p:nvSpPr>
            <p:spPr>
              <a:xfrm>
                <a:off x="10467109" y="3069118"/>
                <a:ext cx="714853" cy="714853"/>
              </a:xfrm>
              <a:custGeom>
                <a:avLst/>
                <a:gdLst>
                  <a:gd name="csX0" fmla="*/ 0 w 714853"/>
                  <a:gd name="csY0" fmla="*/ 393169 h 714853"/>
                  <a:gd name="csX1" fmla="*/ 160842 w 714853"/>
                  <a:gd name="csY1" fmla="*/ 393169 h 714853"/>
                  <a:gd name="csX2" fmla="*/ 160842 w 714853"/>
                  <a:gd name="csY2" fmla="*/ 0 h 714853"/>
                  <a:gd name="csX3" fmla="*/ 554011 w 714853"/>
                  <a:gd name="csY3" fmla="*/ 0 h 714853"/>
                  <a:gd name="csX4" fmla="*/ 554011 w 714853"/>
                  <a:gd name="csY4" fmla="*/ 393169 h 714853"/>
                  <a:gd name="csX5" fmla="*/ 714853 w 714853"/>
                  <a:gd name="csY5" fmla="*/ 393169 h 714853"/>
                  <a:gd name="csX6" fmla="*/ 357427 w 714853"/>
                  <a:gd name="csY6" fmla="*/ 714853 h 714853"/>
                  <a:gd name="csX7" fmla="*/ 0 w 714853"/>
                  <a:gd name="csY7" fmla="*/ 393169 h 71485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714853" h="714853">
                    <a:moveTo>
                      <a:pt x="0" y="393169"/>
                    </a:moveTo>
                    <a:lnTo>
                      <a:pt x="160842" y="393169"/>
                    </a:lnTo>
                    <a:lnTo>
                      <a:pt x="160842" y="0"/>
                    </a:lnTo>
                    <a:lnTo>
                      <a:pt x="554011" y="0"/>
                    </a:lnTo>
                    <a:lnTo>
                      <a:pt x="554011" y="393169"/>
                    </a:lnTo>
                    <a:lnTo>
                      <a:pt x="714853" y="393169"/>
                    </a:lnTo>
                    <a:lnTo>
                      <a:pt x="357427" y="714853"/>
                    </a:lnTo>
                    <a:lnTo>
                      <a:pt x="0" y="393169"/>
                    </a:lnTo>
                    <a:close/>
                  </a:path>
                </a:pathLst>
              </a:custGeom>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201482" tIns="40640" rIns="201482" bIns="217566" numCol="1" spcCol="1270" anchor="ctr" anchorCtr="0">
                <a:noAutofit/>
              </a:bodyPr>
              <a:lstStyle/>
              <a:p>
                <a:pPr marL="0" lvl="0" indent="0" algn="ctr" defTabSz="1422400">
                  <a:lnSpc>
                    <a:spcPct val="90000"/>
                  </a:lnSpc>
                  <a:spcBef>
                    <a:spcPct val="0"/>
                  </a:spcBef>
                  <a:spcAft>
                    <a:spcPct val="35000"/>
                  </a:spcAft>
                  <a:buNone/>
                </a:pPr>
                <a:endParaRPr lang="en-GB" sz="2400" kern="1200"/>
              </a:p>
            </p:txBody>
          </p:sp>
        </p:grpSp>
        <p:sp>
          <p:nvSpPr>
            <p:cNvPr id="19" name="Freeform: Shape 18">
              <a:extLst>
                <a:ext uri="{FF2B5EF4-FFF2-40B4-BE49-F238E27FC236}">
                  <a16:creationId xmlns:a16="http://schemas.microsoft.com/office/drawing/2014/main" id="{CBA20514-807E-25C5-9247-527D72E98260}"/>
                </a:ext>
              </a:extLst>
            </p:cNvPr>
            <p:cNvSpPr/>
            <p:nvPr/>
          </p:nvSpPr>
          <p:spPr>
            <a:xfrm>
              <a:off x="6096000" y="4518256"/>
              <a:ext cx="6258560" cy="601010"/>
            </a:xfrm>
            <a:custGeom>
              <a:avLst/>
              <a:gdLst>
                <a:gd name="csX0" fmla="*/ 0 w 6258560"/>
                <a:gd name="csY0" fmla="*/ 109977 h 1099773"/>
                <a:gd name="csX1" fmla="*/ 109977 w 6258560"/>
                <a:gd name="csY1" fmla="*/ 0 h 1099773"/>
                <a:gd name="csX2" fmla="*/ 6148583 w 6258560"/>
                <a:gd name="csY2" fmla="*/ 0 h 1099773"/>
                <a:gd name="csX3" fmla="*/ 6258560 w 6258560"/>
                <a:gd name="csY3" fmla="*/ 109977 h 1099773"/>
                <a:gd name="csX4" fmla="*/ 6258560 w 6258560"/>
                <a:gd name="csY4" fmla="*/ 989796 h 1099773"/>
                <a:gd name="csX5" fmla="*/ 6148583 w 6258560"/>
                <a:gd name="csY5" fmla="*/ 1099773 h 1099773"/>
                <a:gd name="csX6" fmla="*/ 109977 w 6258560"/>
                <a:gd name="csY6" fmla="*/ 1099773 h 1099773"/>
                <a:gd name="csX7" fmla="*/ 0 w 6258560"/>
                <a:gd name="csY7" fmla="*/ 989796 h 1099773"/>
                <a:gd name="csX8" fmla="*/ 0 w 6258560"/>
                <a:gd name="csY8" fmla="*/ 109977 h 109977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6258560" h="1099773">
                  <a:moveTo>
                    <a:pt x="0" y="109977"/>
                  </a:moveTo>
                  <a:cubicBezTo>
                    <a:pt x="0" y="49238"/>
                    <a:pt x="49238" y="0"/>
                    <a:pt x="109977" y="0"/>
                  </a:cubicBezTo>
                  <a:lnTo>
                    <a:pt x="6148583" y="0"/>
                  </a:lnTo>
                  <a:cubicBezTo>
                    <a:pt x="6209322" y="0"/>
                    <a:pt x="6258560" y="49238"/>
                    <a:pt x="6258560" y="109977"/>
                  </a:cubicBezTo>
                  <a:lnTo>
                    <a:pt x="6258560" y="989796"/>
                  </a:lnTo>
                  <a:cubicBezTo>
                    <a:pt x="6258560" y="1050535"/>
                    <a:pt x="6209322" y="1099773"/>
                    <a:pt x="6148583" y="1099773"/>
                  </a:cubicBezTo>
                  <a:lnTo>
                    <a:pt x="109977" y="1099773"/>
                  </a:lnTo>
                  <a:cubicBezTo>
                    <a:pt x="49238" y="1099773"/>
                    <a:pt x="0" y="1050535"/>
                    <a:pt x="0" y="989796"/>
                  </a:cubicBezTo>
                  <a:lnTo>
                    <a:pt x="0" y="109977"/>
                  </a:lnTo>
                  <a:close/>
                </a:path>
              </a:pathLst>
            </a:custGeom>
          </p:spPr>
          <p:style>
            <a:lnRef idx="1">
              <a:schemeClr val="accent5"/>
            </a:lnRef>
            <a:fillRef idx="2">
              <a:schemeClr val="accent5"/>
            </a:fillRef>
            <a:effectRef idx="1">
              <a:schemeClr val="accent5"/>
            </a:effectRef>
            <a:fontRef idx="minor">
              <a:schemeClr val="dk1"/>
            </a:fontRef>
          </p:style>
          <p:txBody>
            <a:bodyPr spcFirstLastPara="0" vert="horz" wrap="square" lIns="142701" tIns="142701" rIns="1324915" bIns="142701" numCol="1" spcCol="1270" anchor="ctr" anchorCtr="0">
              <a:noAutofit/>
            </a:bodyPr>
            <a:lstStyle/>
            <a:p>
              <a:pPr marL="0" lvl="0" indent="0" algn="l" defTabSz="1289050">
                <a:lnSpc>
                  <a:spcPct val="90000"/>
                </a:lnSpc>
                <a:spcBef>
                  <a:spcPct val="0"/>
                </a:spcBef>
                <a:spcAft>
                  <a:spcPct val="35000"/>
                </a:spcAft>
                <a:buNone/>
              </a:pPr>
              <a:r>
                <a:rPr lang="en-GB" sz="2400" kern="1200" dirty="0"/>
                <a:t>How is the report structured? </a:t>
              </a:r>
            </a:p>
          </p:txBody>
        </p:sp>
        <p:sp>
          <p:nvSpPr>
            <p:cNvPr id="21" name="Freeform: Shape 20">
              <a:extLst>
                <a:ext uri="{FF2B5EF4-FFF2-40B4-BE49-F238E27FC236}">
                  <a16:creationId xmlns:a16="http://schemas.microsoft.com/office/drawing/2014/main" id="{9A97FB5B-27F7-8360-7B12-1F2D0C7E96A5}"/>
                </a:ext>
              </a:extLst>
            </p:cNvPr>
            <p:cNvSpPr/>
            <p:nvPr/>
          </p:nvSpPr>
          <p:spPr>
            <a:xfrm>
              <a:off x="10996373" y="4014535"/>
              <a:ext cx="714853" cy="714853"/>
            </a:xfrm>
            <a:custGeom>
              <a:avLst/>
              <a:gdLst>
                <a:gd name="csX0" fmla="*/ 0 w 714853"/>
                <a:gd name="csY0" fmla="*/ 393169 h 714853"/>
                <a:gd name="csX1" fmla="*/ 160842 w 714853"/>
                <a:gd name="csY1" fmla="*/ 393169 h 714853"/>
                <a:gd name="csX2" fmla="*/ 160842 w 714853"/>
                <a:gd name="csY2" fmla="*/ 0 h 714853"/>
                <a:gd name="csX3" fmla="*/ 554011 w 714853"/>
                <a:gd name="csY3" fmla="*/ 0 h 714853"/>
                <a:gd name="csX4" fmla="*/ 554011 w 714853"/>
                <a:gd name="csY4" fmla="*/ 393169 h 714853"/>
                <a:gd name="csX5" fmla="*/ 714853 w 714853"/>
                <a:gd name="csY5" fmla="*/ 393169 h 714853"/>
                <a:gd name="csX6" fmla="*/ 357427 w 714853"/>
                <a:gd name="csY6" fmla="*/ 714853 h 714853"/>
                <a:gd name="csX7" fmla="*/ 0 w 714853"/>
                <a:gd name="csY7" fmla="*/ 393169 h 71485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714853" h="714853">
                  <a:moveTo>
                    <a:pt x="0" y="393169"/>
                  </a:moveTo>
                  <a:lnTo>
                    <a:pt x="160842" y="393169"/>
                  </a:lnTo>
                  <a:lnTo>
                    <a:pt x="160842" y="0"/>
                  </a:lnTo>
                  <a:lnTo>
                    <a:pt x="554011" y="0"/>
                  </a:lnTo>
                  <a:lnTo>
                    <a:pt x="554011" y="393169"/>
                  </a:lnTo>
                  <a:lnTo>
                    <a:pt x="714853" y="393169"/>
                  </a:lnTo>
                  <a:lnTo>
                    <a:pt x="357427" y="714853"/>
                  </a:lnTo>
                  <a:lnTo>
                    <a:pt x="0" y="393169"/>
                  </a:lnTo>
                  <a:close/>
                </a:path>
              </a:pathLst>
            </a:custGeom>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201482" tIns="40640" rIns="201482" bIns="217566" numCol="1" spcCol="1270" anchor="ctr" anchorCtr="0">
              <a:noAutofit/>
            </a:bodyPr>
            <a:lstStyle/>
            <a:p>
              <a:pPr marL="0" lvl="0" indent="0" algn="ctr" defTabSz="1422400">
                <a:lnSpc>
                  <a:spcPct val="90000"/>
                </a:lnSpc>
                <a:spcBef>
                  <a:spcPct val="0"/>
                </a:spcBef>
                <a:spcAft>
                  <a:spcPct val="35000"/>
                </a:spcAft>
                <a:buNone/>
              </a:pPr>
              <a:endParaRPr lang="en-GB" sz="2400" kern="1200"/>
            </a:p>
          </p:txBody>
        </p:sp>
      </p:grpSp>
    </p:spTree>
    <p:extLst>
      <p:ext uri="{BB962C8B-B14F-4D97-AF65-F5344CB8AC3E}">
        <p14:creationId xmlns:p14="http://schemas.microsoft.com/office/powerpoint/2010/main" val="87377582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8E890D7A-4C8E-CDA2-2F65-6F5497F4203E}"/>
              </a:ext>
            </a:extLst>
          </p:cNvPr>
          <p:cNvSpPr>
            <a:spLocks noGrp="1"/>
          </p:cNvSpPr>
          <p:nvPr>
            <p:ph type="dt" sz="half" idx="10"/>
          </p:nvPr>
        </p:nvSpPr>
        <p:spPr>
          <a:xfrm>
            <a:off x="0" y="6578025"/>
            <a:ext cx="3581400" cy="365125"/>
          </a:xfrm>
        </p:spPr>
        <p:txBody>
          <a:bodyPr/>
          <a:lstStyle/>
          <a:p>
            <a:r>
              <a:rPr lang="en-US"/>
              <a:t>BMSC4015A - Study and Academic Research Skills</a:t>
            </a:r>
            <a:endParaRPr lang="en-GB"/>
          </a:p>
        </p:txBody>
      </p:sp>
      <p:sp>
        <p:nvSpPr>
          <p:cNvPr id="5" name="Footer Placeholder 4">
            <a:extLst>
              <a:ext uri="{FF2B5EF4-FFF2-40B4-BE49-F238E27FC236}">
                <a16:creationId xmlns:a16="http://schemas.microsoft.com/office/drawing/2014/main" id="{319A74FA-22AA-A0EF-644A-E71784F9D757}"/>
              </a:ext>
            </a:extLst>
          </p:cNvPr>
          <p:cNvSpPr>
            <a:spLocks noGrp="1"/>
          </p:cNvSpPr>
          <p:nvPr>
            <p:ph type="ftr" sz="quarter" idx="11"/>
          </p:nvPr>
        </p:nvSpPr>
        <p:spPr>
          <a:xfrm>
            <a:off x="4038600" y="6578025"/>
            <a:ext cx="4114800" cy="365125"/>
          </a:xfrm>
        </p:spPr>
        <p:txBody>
          <a:bodyPr/>
          <a:lstStyle/>
          <a:p>
            <a:r>
              <a:rPr lang="en-GB"/>
              <a:t>Dr Simona Ferraraccio</a:t>
            </a:r>
          </a:p>
        </p:txBody>
      </p:sp>
      <p:sp>
        <p:nvSpPr>
          <p:cNvPr id="6" name="Slide Number Placeholder 5">
            <a:extLst>
              <a:ext uri="{FF2B5EF4-FFF2-40B4-BE49-F238E27FC236}">
                <a16:creationId xmlns:a16="http://schemas.microsoft.com/office/drawing/2014/main" id="{09B80634-E3B0-AA04-80C8-06FC0CAC01CD}"/>
              </a:ext>
            </a:extLst>
          </p:cNvPr>
          <p:cNvSpPr>
            <a:spLocks noGrp="1"/>
          </p:cNvSpPr>
          <p:nvPr>
            <p:ph type="sldNum" sz="quarter" idx="12"/>
          </p:nvPr>
        </p:nvSpPr>
        <p:spPr>
          <a:xfrm>
            <a:off x="8610600" y="6578025"/>
            <a:ext cx="2743200" cy="365125"/>
          </a:xfrm>
        </p:spPr>
        <p:txBody>
          <a:bodyPr/>
          <a:lstStyle/>
          <a:p>
            <a:fld id="{AD88C3E3-12B1-47F3-90B4-8CA71DD3CC65}" type="slidenum">
              <a:rPr lang="en-GB" smtClean="0"/>
              <a:t>6</a:t>
            </a:fld>
            <a:endParaRPr lang="en-GB"/>
          </a:p>
        </p:txBody>
      </p:sp>
      <p:sp>
        <p:nvSpPr>
          <p:cNvPr id="7" name="Title 1">
            <a:extLst>
              <a:ext uri="{FF2B5EF4-FFF2-40B4-BE49-F238E27FC236}">
                <a16:creationId xmlns:a16="http://schemas.microsoft.com/office/drawing/2014/main" id="{024CEE49-7DFE-991A-DB0D-414AC9AA574D}"/>
              </a:ext>
            </a:extLst>
          </p:cNvPr>
          <p:cNvSpPr txBox="1">
            <a:spLocks/>
          </p:cNvSpPr>
          <p:nvPr/>
        </p:nvSpPr>
        <p:spPr>
          <a:xfrm>
            <a:off x="0" y="1"/>
            <a:ext cx="10515600" cy="720436"/>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a:t>From research problem to RQ (examples)</a:t>
            </a:r>
            <a:endParaRPr lang="en-GB" dirty="0"/>
          </a:p>
        </p:txBody>
      </p:sp>
      <p:sp>
        <p:nvSpPr>
          <p:cNvPr id="9" name="TextBox 8">
            <a:extLst>
              <a:ext uri="{FF2B5EF4-FFF2-40B4-BE49-F238E27FC236}">
                <a16:creationId xmlns:a16="http://schemas.microsoft.com/office/drawing/2014/main" id="{57535F21-166E-3CDF-D2CD-5579AB7EE768}"/>
              </a:ext>
            </a:extLst>
          </p:cNvPr>
          <p:cNvSpPr txBox="1"/>
          <p:nvPr/>
        </p:nvSpPr>
        <p:spPr>
          <a:xfrm>
            <a:off x="0" y="720437"/>
            <a:ext cx="12192000" cy="646331"/>
          </a:xfrm>
          <a:prstGeom prst="rect">
            <a:avLst/>
          </a:prstGeom>
          <a:noFill/>
        </p:spPr>
        <p:txBody>
          <a:bodyPr wrap="square">
            <a:spAutoFit/>
          </a:bodyPr>
          <a:lstStyle/>
          <a:p>
            <a:pPr algn="ctr" fontAlgn="t">
              <a:lnSpc>
                <a:spcPct val="100000"/>
              </a:lnSpc>
              <a:buNone/>
            </a:pPr>
            <a:r>
              <a:rPr lang="en-GB" sz="1800" b="1" i="0" dirty="0">
                <a:effectLst/>
                <a:latin typeface="+mn-lt"/>
              </a:rPr>
              <a:t>RQ: </a:t>
            </a:r>
            <a:r>
              <a:rPr lang="en-GB" sz="1800" i="1" dirty="0">
                <a:effectLst/>
                <a:latin typeface="+mn-lt"/>
              </a:rPr>
              <a:t>Does artificial intelligence improve the detection of breast cancer compared with standard mammography interpretation?</a:t>
            </a:r>
            <a:endParaRPr lang="en-GB" sz="1800" i="1" dirty="0">
              <a:effectLst/>
              <a:latin typeface="Segoe UI" panose="020B0502040204020203" pitchFamily="34" charset="0"/>
            </a:endParaRPr>
          </a:p>
        </p:txBody>
      </p:sp>
      <p:grpSp>
        <p:nvGrpSpPr>
          <p:cNvPr id="11" name="Group 10">
            <a:extLst>
              <a:ext uri="{FF2B5EF4-FFF2-40B4-BE49-F238E27FC236}">
                <a16:creationId xmlns:a16="http://schemas.microsoft.com/office/drawing/2014/main" id="{FB7B41DD-A0F7-D33E-D3A9-8A7BD6902F9A}"/>
              </a:ext>
            </a:extLst>
          </p:cNvPr>
          <p:cNvGrpSpPr/>
          <p:nvPr/>
        </p:nvGrpSpPr>
        <p:grpSpPr>
          <a:xfrm>
            <a:off x="167619" y="1435468"/>
            <a:ext cx="11856762" cy="5073857"/>
            <a:chOff x="167619" y="1282493"/>
            <a:chExt cx="11856762" cy="5073857"/>
          </a:xfrm>
        </p:grpSpPr>
        <p:sp>
          <p:nvSpPr>
            <p:cNvPr id="12" name="Rectangle: Rounded Corners 11">
              <a:extLst>
                <a:ext uri="{FF2B5EF4-FFF2-40B4-BE49-F238E27FC236}">
                  <a16:creationId xmlns:a16="http://schemas.microsoft.com/office/drawing/2014/main" id="{1CF80D62-D1FB-70D4-E4FF-750D5E5B1082}"/>
                </a:ext>
              </a:extLst>
            </p:cNvPr>
            <p:cNvSpPr/>
            <p:nvPr/>
          </p:nvSpPr>
          <p:spPr>
            <a:xfrm>
              <a:off x="167619" y="1282493"/>
              <a:ext cx="2818911" cy="2818911"/>
            </a:xfrm>
            <a:prstGeom prst="roundRect">
              <a:avLst>
                <a:gd name="adj" fmla="val 10000"/>
              </a:avLst>
            </a:prstGeom>
            <a:ln>
              <a:solidFill>
                <a:schemeClr val="tx2">
                  <a:lumMod val="90000"/>
                  <a:lumOff val="10000"/>
                </a:schemeClr>
              </a:solidFill>
            </a:ln>
          </p:spPr>
          <p:style>
            <a:lnRef idx="2">
              <a:schemeClr val="lt1">
                <a:hueOff val="0"/>
                <a:satOff val="0"/>
                <a:lumOff val="0"/>
                <a:alphaOff val="0"/>
              </a:schemeClr>
            </a:lnRef>
            <a:fillRef idx="1">
              <a:schemeClr val="accent1">
                <a:tint val="50000"/>
                <a:hueOff val="0"/>
                <a:satOff val="0"/>
                <a:lumOff val="0"/>
                <a:alphaOff val="0"/>
              </a:schemeClr>
            </a:fillRef>
            <a:effectRef idx="0">
              <a:schemeClr val="accent1">
                <a:tint val="50000"/>
                <a:hueOff val="0"/>
                <a:satOff val="0"/>
                <a:lumOff val="0"/>
                <a:alphaOff val="0"/>
              </a:schemeClr>
            </a:effectRef>
            <a:fontRef idx="minor">
              <a:schemeClr val="lt1">
                <a:hueOff val="0"/>
                <a:satOff val="0"/>
                <a:lumOff val="0"/>
                <a:alphaOff val="0"/>
              </a:schemeClr>
            </a:fontRef>
          </p:style>
          <p:txBody>
            <a:bodyPr/>
            <a:lstStyle/>
            <a:p>
              <a:pPr algn="ctr"/>
              <a:r>
                <a:rPr lang="en-GB" b="1" dirty="0">
                  <a:solidFill>
                    <a:schemeClr val="tx1"/>
                  </a:solidFill>
                </a:rPr>
                <a:t>What do we already know?</a:t>
              </a:r>
            </a:p>
            <a:p>
              <a:endParaRPr lang="en-GB" dirty="0"/>
            </a:p>
          </p:txBody>
        </p:sp>
        <p:sp>
          <p:nvSpPr>
            <p:cNvPr id="13" name="Freeform: Shape 12">
              <a:extLst>
                <a:ext uri="{FF2B5EF4-FFF2-40B4-BE49-F238E27FC236}">
                  <a16:creationId xmlns:a16="http://schemas.microsoft.com/office/drawing/2014/main" id="{35DE6010-5BF2-3CE4-ACE4-3AE1C93C45AB}"/>
                </a:ext>
              </a:extLst>
            </p:cNvPr>
            <p:cNvSpPr/>
            <p:nvPr/>
          </p:nvSpPr>
          <p:spPr>
            <a:xfrm>
              <a:off x="332510" y="2304976"/>
              <a:ext cx="3112914" cy="4051374"/>
            </a:xfrm>
            <a:custGeom>
              <a:avLst/>
              <a:gdLst>
                <a:gd name="csX0" fmla="*/ 0 w 2818911"/>
                <a:gd name="csY0" fmla="*/ 281891 h 2818911"/>
                <a:gd name="csX1" fmla="*/ 281891 w 2818911"/>
                <a:gd name="csY1" fmla="*/ 0 h 2818911"/>
                <a:gd name="csX2" fmla="*/ 2537020 w 2818911"/>
                <a:gd name="csY2" fmla="*/ 0 h 2818911"/>
                <a:gd name="csX3" fmla="*/ 2818911 w 2818911"/>
                <a:gd name="csY3" fmla="*/ 281891 h 2818911"/>
                <a:gd name="csX4" fmla="*/ 2818911 w 2818911"/>
                <a:gd name="csY4" fmla="*/ 2537020 h 2818911"/>
                <a:gd name="csX5" fmla="*/ 2537020 w 2818911"/>
                <a:gd name="csY5" fmla="*/ 2818911 h 2818911"/>
                <a:gd name="csX6" fmla="*/ 281891 w 2818911"/>
                <a:gd name="csY6" fmla="*/ 2818911 h 2818911"/>
                <a:gd name="csX7" fmla="*/ 0 w 2818911"/>
                <a:gd name="csY7" fmla="*/ 2537020 h 2818911"/>
                <a:gd name="csX8" fmla="*/ 0 w 2818911"/>
                <a:gd name="csY8" fmla="*/ 281891 h 2818911"/>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2818911" h="2818911">
                  <a:moveTo>
                    <a:pt x="0" y="281891"/>
                  </a:moveTo>
                  <a:cubicBezTo>
                    <a:pt x="0" y="126207"/>
                    <a:pt x="126207" y="0"/>
                    <a:pt x="281891" y="0"/>
                  </a:cubicBezTo>
                  <a:lnTo>
                    <a:pt x="2537020" y="0"/>
                  </a:lnTo>
                  <a:cubicBezTo>
                    <a:pt x="2692704" y="0"/>
                    <a:pt x="2818911" y="126207"/>
                    <a:pt x="2818911" y="281891"/>
                  </a:cubicBezTo>
                  <a:lnTo>
                    <a:pt x="2818911" y="2537020"/>
                  </a:lnTo>
                  <a:cubicBezTo>
                    <a:pt x="2818911" y="2692704"/>
                    <a:pt x="2692704" y="2818911"/>
                    <a:pt x="2537020" y="2818911"/>
                  </a:cubicBezTo>
                  <a:lnTo>
                    <a:pt x="281891" y="2818911"/>
                  </a:lnTo>
                  <a:cubicBezTo>
                    <a:pt x="126207" y="2818911"/>
                    <a:pt x="0" y="2692704"/>
                    <a:pt x="0" y="2537020"/>
                  </a:cubicBezTo>
                  <a:lnTo>
                    <a:pt x="0" y="281891"/>
                  </a:lnTo>
                  <a:close/>
                </a:path>
              </a:pathLst>
            </a:custGeom>
          </p:spPr>
          <p:style>
            <a:lnRef idx="1">
              <a:schemeClr val="accent1"/>
            </a:lnRef>
            <a:fillRef idx="2">
              <a:schemeClr val="accent1"/>
            </a:fillRef>
            <a:effectRef idx="1">
              <a:schemeClr val="accent1"/>
            </a:effectRef>
            <a:fontRef idx="minor">
              <a:schemeClr val="dk1"/>
            </a:fontRef>
          </p:style>
          <p:txBody>
            <a:bodyPr spcFirstLastPara="0" vert="horz" wrap="square" lIns="143523" tIns="143523" rIns="143523" bIns="143523" numCol="1" spcCol="1270" anchor="ctr" anchorCtr="0">
              <a:noAutofit/>
            </a:bodyPr>
            <a:lstStyle/>
            <a:p>
              <a:pPr marL="0" lvl="0" indent="0" algn="ctr" defTabSz="711200">
                <a:lnSpc>
                  <a:spcPct val="90000"/>
                </a:lnSpc>
                <a:spcBef>
                  <a:spcPct val="0"/>
                </a:spcBef>
                <a:spcAft>
                  <a:spcPct val="35000"/>
                </a:spcAft>
                <a:buNone/>
              </a:pPr>
              <a:r>
                <a:rPr lang="en-GB" b="0" i="0" kern="1200" dirty="0"/>
                <a:t>Artificial intelligence is increasingly being investigated as a tool to support mammography interpretation (Yoon and Kim, 2021). AI systems can analyse mammographic images and identify features that may indicate the presence of breast cancer (Gao </a:t>
              </a:r>
              <a:r>
                <a:rPr lang="en-GB" b="0" i="1" kern="1200" dirty="0"/>
                <a:t>et al., </a:t>
              </a:r>
              <a:r>
                <a:rPr lang="en-GB" b="0" kern="1200" dirty="0"/>
                <a:t>2023)</a:t>
              </a:r>
              <a:r>
                <a:rPr lang="en-GB" b="0" i="0" kern="1200" dirty="0"/>
                <a:t>.</a:t>
              </a:r>
            </a:p>
            <a:p>
              <a:pPr marL="0" lvl="0" indent="0" algn="ctr" defTabSz="711200">
                <a:lnSpc>
                  <a:spcPct val="90000"/>
                </a:lnSpc>
                <a:spcBef>
                  <a:spcPct val="0"/>
                </a:spcBef>
                <a:spcAft>
                  <a:spcPct val="35000"/>
                </a:spcAft>
                <a:buNone/>
              </a:pPr>
              <a:endParaRPr lang="en-GB" sz="1600" kern="1200" dirty="0"/>
            </a:p>
          </p:txBody>
        </p:sp>
        <p:sp>
          <p:nvSpPr>
            <p:cNvPr id="14" name="Freeform: Shape 13">
              <a:extLst>
                <a:ext uri="{FF2B5EF4-FFF2-40B4-BE49-F238E27FC236}">
                  <a16:creationId xmlns:a16="http://schemas.microsoft.com/office/drawing/2014/main" id="{788AB40F-BEEB-1067-F2B0-35FE8B1A1945}"/>
                </a:ext>
              </a:extLst>
            </p:cNvPr>
            <p:cNvSpPr/>
            <p:nvPr/>
          </p:nvSpPr>
          <p:spPr>
            <a:xfrm>
              <a:off x="3529515" y="2353277"/>
              <a:ext cx="542984" cy="677345"/>
            </a:xfrm>
            <a:custGeom>
              <a:avLst/>
              <a:gdLst>
                <a:gd name="csX0" fmla="*/ 0 w 542984"/>
                <a:gd name="csY0" fmla="*/ 135469 h 677345"/>
                <a:gd name="csX1" fmla="*/ 271492 w 542984"/>
                <a:gd name="csY1" fmla="*/ 135469 h 677345"/>
                <a:gd name="csX2" fmla="*/ 271492 w 542984"/>
                <a:gd name="csY2" fmla="*/ 0 h 677345"/>
                <a:gd name="csX3" fmla="*/ 542984 w 542984"/>
                <a:gd name="csY3" fmla="*/ 338673 h 677345"/>
                <a:gd name="csX4" fmla="*/ 271492 w 542984"/>
                <a:gd name="csY4" fmla="*/ 677345 h 677345"/>
                <a:gd name="csX5" fmla="*/ 271492 w 542984"/>
                <a:gd name="csY5" fmla="*/ 541876 h 677345"/>
                <a:gd name="csX6" fmla="*/ 0 w 542984"/>
                <a:gd name="csY6" fmla="*/ 541876 h 677345"/>
                <a:gd name="csX7" fmla="*/ 0 w 542984"/>
                <a:gd name="csY7" fmla="*/ 135469 h 677345"/>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542984" h="677345">
                  <a:moveTo>
                    <a:pt x="0" y="135469"/>
                  </a:moveTo>
                  <a:lnTo>
                    <a:pt x="271492" y="135469"/>
                  </a:lnTo>
                  <a:lnTo>
                    <a:pt x="271492" y="0"/>
                  </a:lnTo>
                  <a:lnTo>
                    <a:pt x="542984" y="338673"/>
                  </a:lnTo>
                  <a:lnTo>
                    <a:pt x="271492" y="677345"/>
                  </a:lnTo>
                  <a:lnTo>
                    <a:pt x="271492" y="541876"/>
                  </a:lnTo>
                  <a:lnTo>
                    <a:pt x="0" y="541876"/>
                  </a:lnTo>
                  <a:lnTo>
                    <a:pt x="0" y="135469"/>
                  </a:lnTo>
                  <a:close/>
                </a:path>
              </a:pathLst>
            </a:custGeom>
            <a:solidFill>
              <a:srgbClr val="C00000"/>
            </a:solidFill>
          </p:spPr>
          <p:style>
            <a:lnRef idx="0">
              <a:schemeClr val="accent1">
                <a:tint val="60000"/>
                <a:hueOff val="0"/>
                <a:satOff val="0"/>
                <a:lumOff val="0"/>
                <a:alphaOff val="0"/>
              </a:schemeClr>
            </a:lnRef>
            <a:fillRef idx="1">
              <a:schemeClr val="accent1">
                <a:tint val="60000"/>
                <a:hueOff val="0"/>
                <a:satOff val="0"/>
                <a:lumOff val="0"/>
                <a:alphaOff val="0"/>
              </a:schemeClr>
            </a:fillRef>
            <a:effectRef idx="0">
              <a:schemeClr val="accent1">
                <a:tint val="60000"/>
                <a:hueOff val="0"/>
                <a:satOff val="0"/>
                <a:lumOff val="0"/>
                <a:alphaOff val="0"/>
              </a:schemeClr>
            </a:effectRef>
            <a:fontRef idx="minor">
              <a:schemeClr val="lt1"/>
            </a:fontRef>
          </p:style>
          <p:txBody>
            <a:bodyPr spcFirstLastPara="0" vert="horz" wrap="square" lIns="0" tIns="135469" rIns="162895" bIns="135469" numCol="1" spcCol="1270" anchor="ctr" anchorCtr="0">
              <a:noAutofit/>
            </a:bodyPr>
            <a:lstStyle/>
            <a:p>
              <a:pPr marL="0" lvl="0" indent="0" algn="ctr" defTabSz="1244600">
                <a:lnSpc>
                  <a:spcPct val="90000"/>
                </a:lnSpc>
                <a:spcBef>
                  <a:spcPct val="0"/>
                </a:spcBef>
                <a:spcAft>
                  <a:spcPct val="35000"/>
                </a:spcAft>
                <a:buNone/>
              </a:pPr>
              <a:endParaRPr lang="en-GB" sz="2800" kern="1200"/>
            </a:p>
          </p:txBody>
        </p:sp>
        <p:sp>
          <p:nvSpPr>
            <p:cNvPr id="15" name="Rectangle: Rounded Corners 14">
              <a:extLst>
                <a:ext uri="{FF2B5EF4-FFF2-40B4-BE49-F238E27FC236}">
                  <a16:creationId xmlns:a16="http://schemas.microsoft.com/office/drawing/2014/main" id="{8B63DA8F-75DD-EAEA-DC05-141A51A18237}"/>
                </a:ext>
              </a:extLst>
            </p:cNvPr>
            <p:cNvSpPr/>
            <p:nvPr/>
          </p:nvSpPr>
          <p:spPr>
            <a:xfrm>
              <a:off x="4149795" y="1282493"/>
              <a:ext cx="2818911" cy="2818911"/>
            </a:xfrm>
            <a:prstGeom prst="roundRect">
              <a:avLst>
                <a:gd name="adj" fmla="val 10000"/>
              </a:avLst>
            </a:prstGeom>
            <a:solidFill>
              <a:schemeClr val="accent2">
                <a:lumMod val="20000"/>
                <a:lumOff val="80000"/>
              </a:schemeClr>
            </a:solidFill>
            <a:ln>
              <a:solidFill>
                <a:schemeClr val="accent2">
                  <a:lumMod val="50000"/>
                </a:schemeClr>
              </a:solidFill>
            </a:ln>
          </p:spPr>
          <p:style>
            <a:lnRef idx="2">
              <a:schemeClr val="lt1">
                <a:hueOff val="0"/>
                <a:satOff val="0"/>
                <a:lumOff val="0"/>
                <a:alphaOff val="0"/>
              </a:schemeClr>
            </a:lnRef>
            <a:fillRef idx="1">
              <a:schemeClr val="accent1">
                <a:tint val="50000"/>
                <a:hueOff val="0"/>
                <a:satOff val="0"/>
                <a:lumOff val="0"/>
                <a:alphaOff val="0"/>
              </a:schemeClr>
            </a:fillRef>
            <a:effectRef idx="0">
              <a:schemeClr val="accent1">
                <a:tint val="50000"/>
                <a:hueOff val="0"/>
                <a:satOff val="0"/>
                <a:lumOff val="0"/>
                <a:alphaOff val="0"/>
              </a:schemeClr>
            </a:effectRef>
            <a:fontRef idx="minor">
              <a:schemeClr val="lt1">
                <a:hueOff val="0"/>
                <a:satOff val="0"/>
                <a:lumOff val="0"/>
                <a:alphaOff val="0"/>
              </a:schemeClr>
            </a:fontRef>
          </p:style>
          <p:txBody>
            <a:bodyPr/>
            <a:lstStyle/>
            <a:p>
              <a:pPr algn="ctr"/>
              <a:r>
                <a:rPr lang="en-GB" b="1" dirty="0">
                  <a:solidFill>
                    <a:schemeClr val="tx1"/>
                  </a:solidFill>
                </a:rPr>
                <a:t>What do we need to understand?</a:t>
              </a:r>
            </a:p>
            <a:p>
              <a:endParaRPr lang="en-GB" dirty="0"/>
            </a:p>
          </p:txBody>
        </p:sp>
        <p:sp>
          <p:nvSpPr>
            <p:cNvPr id="16" name="Freeform: Shape 15">
              <a:extLst>
                <a:ext uri="{FF2B5EF4-FFF2-40B4-BE49-F238E27FC236}">
                  <a16:creationId xmlns:a16="http://schemas.microsoft.com/office/drawing/2014/main" id="{E602FE20-8443-C1F0-719B-8ED6BECD9495}"/>
                </a:ext>
              </a:extLst>
            </p:cNvPr>
            <p:cNvSpPr/>
            <p:nvPr/>
          </p:nvSpPr>
          <p:spPr>
            <a:xfrm>
              <a:off x="4493512" y="2304976"/>
              <a:ext cx="3439308" cy="4051374"/>
            </a:xfrm>
            <a:custGeom>
              <a:avLst/>
              <a:gdLst>
                <a:gd name="csX0" fmla="*/ 0 w 2818911"/>
                <a:gd name="csY0" fmla="*/ 281891 h 2818911"/>
                <a:gd name="csX1" fmla="*/ 281891 w 2818911"/>
                <a:gd name="csY1" fmla="*/ 0 h 2818911"/>
                <a:gd name="csX2" fmla="*/ 2537020 w 2818911"/>
                <a:gd name="csY2" fmla="*/ 0 h 2818911"/>
                <a:gd name="csX3" fmla="*/ 2818911 w 2818911"/>
                <a:gd name="csY3" fmla="*/ 281891 h 2818911"/>
                <a:gd name="csX4" fmla="*/ 2818911 w 2818911"/>
                <a:gd name="csY4" fmla="*/ 2537020 h 2818911"/>
                <a:gd name="csX5" fmla="*/ 2537020 w 2818911"/>
                <a:gd name="csY5" fmla="*/ 2818911 h 2818911"/>
                <a:gd name="csX6" fmla="*/ 281891 w 2818911"/>
                <a:gd name="csY6" fmla="*/ 2818911 h 2818911"/>
                <a:gd name="csX7" fmla="*/ 0 w 2818911"/>
                <a:gd name="csY7" fmla="*/ 2537020 h 2818911"/>
                <a:gd name="csX8" fmla="*/ 0 w 2818911"/>
                <a:gd name="csY8" fmla="*/ 281891 h 2818911"/>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2818911" h="2818911">
                  <a:moveTo>
                    <a:pt x="0" y="281891"/>
                  </a:moveTo>
                  <a:cubicBezTo>
                    <a:pt x="0" y="126207"/>
                    <a:pt x="126207" y="0"/>
                    <a:pt x="281891" y="0"/>
                  </a:cubicBezTo>
                  <a:lnTo>
                    <a:pt x="2537020" y="0"/>
                  </a:lnTo>
                  <a:cubicBezTo>
                    <a:pt x="2692704" y="0"/>
                    <a:pt x="2818911" y="126207"/>
                    <a:pt x="2818911" y="281891"/>
                  </a:cubicBezTo>
                  <a:lnTo>
                    <a:pt x="2818911" y="2537020"/>
                  </a:lnTo>
                  <a:cubicBezTo>
                    <a:pt x="2818911" y="2692704"/>
                    <a:pt x="2692704" y="2818911"/>
                    <a:pt x="2537020" y="2818911"/>
                  </a:cubicBezTo>
                  <a:lnTo>
                    <a:pt x="281891" y="2818911"/>
                  </a:lnTo>
                  <a:cubicBezTo>
                    <a:pt x="126207" y="2818911"/>
                    <a:pt x="0" y="2692704"/>
                    <a:pt x="0" y="2537020"/>
                  </a:cubicBezTo>
                  <a:lnTo>
                    <a:pt x="0" y="281891"/>
                  </a:lnTo>
                  <a:close/>
                </a:path>
              </a:pathLst>
            </a:custGeom>
          </p:spPr>
          <p:style>
            <a:lnRef idx="1">
              <a:schemeClr val="accent2"/>
            </a:lnRef>
            <a:fillRef idx="2">
              <a:schemeClr val="accent2"/>
            </a:fillRef>
            <a:effectRef idx="1">
              <a:schemeClr val="accent2"/>
            </a:effectRef>
            <a:fontRef idx="minor">
              <a:schemeClr val="dk1"/>
            </a:fontRef>
          </p:style>
          <p:txBody>
            <a:bodyPr spcFirstLastPara="0" vert="horz" wrap="square" lIns="143523" tIns="143523" rIns="143523" bIns="143523" numCol="1" spcCol="1270" anchor="ctr" anchorCtr="0">
              <a:noAutofit/>
            </a:bodyPr>
            <a:lstStyle/>
            <a:p>
              <a:pPr marL="0" lvl="0" indent="0" algn="ctr" defTabSz="711200">
                <a:lnSpc>
                  <a:spcPct val="90000"/>
                </a:lnSpc>
                <a:spcBef>
                  <a:spcPct val="0"/>
                </a:spcBef>
                <a:spcAft>
                  <a:spcPct val="35000"/>
                </a:spcAft>
                <a:buNone/>
              </a:pPr>
              <a:endParaRPr lang="en-GB" b="0" i="0" kern="1200" dirty="0"/>
            </a:p>
            <a:p>
              <a:pPr marL="0" lvl="0" indent="0" algn="ctr" defTabSz="711200">
                <a:lnSpc>
                  <a:spcPct val="90000"/>
                </a:lnSpc>
                <a:spcBef>
                  <a:spcPct val="0"/>
                </a:spcBef>
                <a:spcAft>
                  <a:spcPct val="35000"/>
                </a:spcAft>
                <a:buNone/>
              </a:pPr>
              <a:r>
                <a:rPr lang="en-GB" b="0" i="0" kern="1200" dirty="0"/>
                <a:t>However, the introduction of AI into breast cancer screening does not automatically mean that it provides better diagnostic performance than standard mammography interpretation. It is therefore important to examine whether the available evidence demonstrates that AI-assisted interpretation improves breast cancer detection compared with conventional interpretation by radiologists.</a:t>
              </a:r>
            </a:p>
            <a:p>
              <a:pPr marL="0" lvl="0" indent="0" algn="ctr" defTabSz="711200">
                <a:lnSpc>
                  <a:spcPct val="90000"/>
                </a:lnSpc>
                <a:spcBef>
                  <a:spcPct val="0"/>
                </a:spcBef>
                <a:spcAft>
                  <a:spcPct val="35000"/>
                </a:spcAft>
                <a:buNone/>
              </a:pPr>
              <a:endParaRPr lang="en-GB" sz="1600" kern="1200" dirty="0"/>
            </a:p>
          </p:txBody>
        </p:sp>
        <p:sp>
          <p:nvSpPr>
            <p:cNvPr id="17" name="Freeform: Shape 16">
              <a:extLst>
                <a:ext uri="{FF2B5EF4-FFF2-40B4-BE49-F238E27FC236}">
                  <a16:creationId xmlns:a16="http://schemas.microsoft.com/office/drawing/2014/main" id="{AB67C3DB-43B7-FADC-871A-70C7236522C4}"/>
                </a:ext>
              </a:extLst>
            </p:cNvPr>
            <p:cNvSpPr/>
            <p:nvPr/>
          </p:nvSpPr>
          <p:spPr>
            <a:xfrm>
              <a:off x="8143816" y="2353277"/>
              <a:ext cx="542984" cy="677345"/>
            </a:xfrm>
            <a:custGeom>
              <a:avLst/>
              <a:gdLst>
                <a:gd name="csX0" fmla="*/ 0 w 542984"/>
                <a:gd name="csY0" fmla="*/ 135469 h 677345"/>
                <a:gd name="csX1" fmla="*/ 271492 w 542984"/>
                <a:gd name="csY1" fmla="*/ 135469 h 677345"/>
                <a:gd name="csX2" fmla="*/ 271492 w 542984"/>
                <a:gd name="csY2" fmla="*/ 0 h 677345"/>
                <a:gd name="csX3" fmla="*/ 542984 w 542984"/>
                <a:gd name="csY3" fmla="*/ 338673 h 677345"/>
                <a:gd name="csX4" fmla="*/ 271492 w 542984"/>
                <a:gd name="csY4" fmla="*/ 677345 h 677345"/>
                <a:gd name="csX5" fmla="*/ 271492 w 542984"/>
                <a:gd name="csY5" fmla="*/ 541876 h 677345"/>
                <a:gd name="csX6" fmla="*/ 0 w 542984"/>
                <a:gd name="csY6" fmla="*/ 541876 h 677345"/>
                <a:gd name="csX7" fmla="*/ 0 w 542984"/>
                <a:gd name="csY7" fmla="*/ 135469 h 677345"/>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542984" h="677345">
                  <a:moveTo>
                    <a:pt x="0" y="135469"/>
                  </a:moveTo>
                  <a:lnTo>
                    <a:pt x="271492" y="135469"/>
                  </a:lnTo>
                  <a:lnTo>
                    <a:pt x="271492" y="0"/>
                  </a:lnTo>
                  <a:lnTo>
                    <a:pt x="542984" y="338673"/>
                  </a:lnTo>
                  <a:lnTo>
                    <a:pt x="271492" y="677345"/>
                  </a:lnTo>
                  <a:lnTo>
                    <a:pt x="271492" y="541876"/>
                  </a:lnTo>
                  <a:lnTo>
                    <a:pt x="0" y="541876"/>
                  </a:lnTo>
                  <a:lnTo>
                    <a:pt x="0" y="135469"/>
                  </a:lnTo>
                  <a:close/>
                </a:path>
              </a:pathLst>
            </a:custGeom>
            <a:solidFill>
              <a:srgbClr val="C00000"/>
            </a:solidFill>
          </p:spPr>
          <p:style>
            <a:lnRef idx="0">
              <a:schemeClr val="accent1">
                <a:tint val="60000"/>
                <a:hueOff val="0"/>
                <a:satOff val="0"/>
                <a:lumOff val="0"/>
                <a:alphaOff val="0"/>
              </a:schemeClr>
            </a:lnRef>
            <a:fillRef idx="1">
              <a:schemeClr val="accent1">
                <a:tint val="60000"/>
                <a:hueOff val="0"/>
                <a:satOff val="0"/>
                <a:lumOff val="0"/>
                <a:alphaOff val="0"/>
              </a:schemeClr>
            </a:fillRef>
            <a:effectRef idx="0">
              <a:schemeClr val="accent1">
                <a:tint val="60000"/>
                <a:hueOff val="0"/>
                <a:satOff val="0"/>
                <a:lumOff val="0"/>
                <a:alphaOff val="0"/>
              </a:schemeClr>
            </a:effectRef>
            <a:fontRef idx="minor">
              <a:schemeClr val="lt1"/>
            </a:fontRef>
          </p:style>
          <p:txBody>
            <a:bodyPr spcFirstLastPara="0" vert="horz" wrap="square" lIns="0" tIns="135469" rIns="162895" bIns="135469" numCol="1" spcCol="1270" anchor="ctr" anchorCtr="0">
              <a:noAutofit/>
            </a:bodyPr>
            <a:lstStyle/>
            <a:p>
              <a:pPr marL="0" lvl="0" indent="0" algn="ctr" defTabSz="1244600">
                <a:lnSpc>
                  <a:spcPct val="90000"/>
                </a:lnSpc>
                <a:spcBef>
                  <a:spcPct val="0"/>
                </a:spcBef>
                <a:spcAft>
                  <a:spcPct val="35000"/>
                </a:spcAft>
                <a:buNone/>
              </a:pPr>
              <a:endParaRPr lang="en-GB" sz="2800" kern="1200"/>
            </a:p>
          </p:txBody>
        </p:sp>
        <p:sp>
          <p:nvSpPr>
            <p:cNvPr id="18" name="Rectangle: Rounded Corners 17">
              <a:extLst>
                <a:ext uri="{FF2B5EF4-FFF2-40B4-BE49-F238E27FC236}">
                  <a16:creationId xmlns:a16="http://schemas.microsoft.com/office/drawing/2014/main" id="{4038EED8-6811-56D1-1DFF-1F26FD278884}"/>
                </a:ext>
              </a:extLst>
            </p:cNvPr>
            <p:cNvSpPr/>
            <p:nvPr/>
          </p:nvSpPr>
          <p:spPr>
            <a:xfrm>
              <a:off x="8789252" y="1282493"/>
              <a:ext cx="2818911" cy="2818911"/>
            </a:xfrm>
            <a:prstGeom prst="roundRect">
              <a:avLst>
                <a:gd name="adj" fmla="val 10000"/>
              </a:avLst>
            </a:prstGeom>
            <a:solidFill>
              <a:schemeClr val="accent6">
                <a:lumMod val="20000"/>
                <a:lumOff val="80000"/>
              </a:schemeClr>
            </a:solidFill>
            <a:ln>
              <a:solidFill>
                <a:schemeClr val="accent6">
                  <a:lumMod val="50000"/>
                </a:schemeClr>
              </a:solidFill>
            </a:ln>
          </p:spPr>
          <p:style>
            <a:lnRef idx="2">
              <a:schemeClr val="lt1">
                <a:hueOff val="0"/>
                <a:satOff val="0"/>
                <a:lumOff val="0"/>
                <a:alphaOff val="0"/>
              </a:schemeClr>
            </a:lnRef>
            <a:fillRef idx="1">
              <a:schemeClr val="accent1">
                <a:tint val="50000"/>
                <a:hueOff val="0"/>
                <a:satOff val="0"/>
                <a:lumOff val="0"/>
                <a:alphaOff val="0"/>
              </a:schemeClr>
            </a:fillRef>
            <a:effectRef idx="0">
              <a:schemeClr val="accent1">
                <a:tint val="50000"/>
                <a:hueOff val="0"/>
                <a:satOff val="0"/>
                <a:lumOff val="0"/>
                <a:alphaOff val="0"/>
              </a:schemeClr>
            </a:effectRef>
            <a:fontRef idx="minor">
              <a:schemeClr val="lt1">
                <a:hueOff val="0"/>
                <a:satOff val="0"/>
                <a:lumOff val="0"/>
                <a:alphaOff val="0"/>
              </a:schemeClr>
            </a:fontRef>
          </p:style>
          <p:txBody>
            <a:bodyPr/>
            <a:lstStyle/>
            <a:p>
              <a:pPr algn="ctr"/>
              <a:r>
                <a:rPr lang="en-GB" b="1" dirty="0">
                  <a:solidFill>
                    <a:schemeClr val="tx1"/>
                  </a:solidFill>
                </a:rPr>
                <a:t>What will the report investigate?</a:t>
              </a:r>
            </a:p>
            <a:p>
              <a:endParaRPr lang="en-GB" dirty="0">
                <a:solidFill>
                  <a:schemeClr val="tx1"/>
                </a:solidFill>
              </a:endParaRPr>
            </a:p>
          </p:txBody>
        </p:sp>
        <p:sp>
          <p:nvSpPr>
            <p:cNvPr id="19" name="Freeform: Shape 18">
              <a:extLst>
                <a:ext uri="{FF2B5EF4-FFF2-40B4-BE49-F238E27FC236}">
                  <a16:creationId xmlns:a16="http://schemas.microsoft.com/office/drawing/2014/main" id="{ABD9C1DF-774A-97E3-9E2B-4342000B8153}"/>
                </a:ext>
              </a:extLst>
            </p:cNvPr>
            <p:cNvSpPr/>
            <p:nvPr/>
          </p:nvSpPr>
          <p:spPr>
            <a:xfrm>
              <a:off x="8911467" y="2274315"/>
              <a:ext cx="3112914" cy="4051373"/>
            </a:xfrm>
            <a:custGeom>
              <a:avLst/>
              <a:gdLst>
                <a:gd name="csX0" fmla="*/ 0 w 2818911"/>
                <a:gd name="csY0" fmla="*/ 281891 h 2818911"/>
                <a:gd name="csX1" fmla="*/ 281891 w 2818911"/>
                <a:gd name="csY1" fmla="*/ 0 h 2818911"/>
                <a:gd name="csX2" fmla="*/ 2537020 w 2818911"/>
                <a:gd name="csY2" fmla="*/ 0 h 2818911"/>
                <a:gd name="csX3" fmla="*/ 2818911 w 2818911"/>
                <a:gd name="csY3" fmla="*/ 281891 h 2818911"/>
                <a:gd name="csX4" fmla="*/ 2818911 w 2818911"/>
                <a:gd name="csY4" fmla="*/ 2537020 h 2818911"/>
                <a:gd name="csX5" fmla="*/ 2537020 w 2818911"/>
                <a:gd name="csY5" fmla="*/ 2818911 h 2818911"/>
                <a:gd name="csX6" fmla="*/ 281891 w 2818911"/>
                <a:gd name="csY6" fmla="*/ 2818911 h 2818911"/>
                <a:gd name="csX7" fmla="*/ 0 w 2818911"/>
                <a:gd name="csY7" fmla="*/ 2537020 h 2818911"/>
                <a:gd name="csX8" fmla="*/ 0 w 2818911"/>
                <a:gd name="csY8" fmla="*/ 281891 h 2818911"/>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2818911" h="2818911">
                  <a:moveTo>
                    <a:pt x="0" y="281891"/>
                  </a:moveTo>
                  <a:cubicBezTo>
                    <a:pt x="0" y="126207"/>
                    <a:pt x="126207" y="0"/>
                    <a:pt x="281891" y="0"/>
                  </a:cubicBezTo>
                  <a:lnTo>
                    <a:pt x="2537020" y="0"/>
                  </a:lnTo>
                  <a:cubicBezTo>
                    <a:pt x="2692704" y="0"/>
                    <a:pt x="2818911" y="126207"/>
                    <a:pt x="2818911" y="281891"/>
                  </a:cubicBezTo>
                  <a:lnTo>
                    <a:pt x="2818911" y="2537020"/>
                  </a:lnTo>
                  <a:cubicBezTo>
                    <a:pt x="2818911" y="2692704"/>
                    <a:pt x="2692704" y="2818911"/>
                    <a:pt x="2537020" y="2818911"/>
                  </a:cubicBezTo>
                  <a:lnTo>
                    <a:pt x="281891" y="2818911"/>
                  </a:lnTo>
                  <a:cubicBezTo>
                    <a:pt x="126207" y="2818911"/>
                    <a:pt x="0" y="2692704"/>
                    <a:pt x="0" y="2537020"/>
                  </a:cubicBezTo>
                  <a:lnTo>
                    <a:pt x="0" y="281891"/>
                  </a:lnTo>
                  <a:close/>
                </a:path>
              </a:pathLst>
            </a:custGeom>
          </p:spPr>
          <p:style>
            <a:lnRef idx="1">
              <a:schemeClr val="accent3"/>
            </a:lnRef>
            <a:fillRef idx="2">
              <a:schemeClr val="accent3"/>
            </a:fillRef>
            <a:effectRef idx="1">
              <a:schemeClr val="accent3"/>
            </a:effectRef>
            <a:fontRef idx="minor">
              <a:schemeClr val="dk1"/>
            </a:fontRef>
          </p:style>
          <p:txBody>
            <a:bodyPr spcFirstLastPara="0" vert="horz" wrap="square" lIns="143523" tIns="143523" rIns="143523" bIns="143523" numCol="1" spcCol="1270" anchor="ctr" anchorCtr="0">
              <a:noAutofit/>
            </a:bodyPr>
            <a:lstStyle/>
            <a:p>
              <a:pPr marL="0" lvl="0" indent="0" algn="ctr" defTabSz="711200">
                <a:lnSpc>
                  <a:spcPct val="90000"/>
                </a:lnSpc>
                <a:spcBef>
                  <a:spcPct val="0"/>
                </a:spcBef>
                <a:spcAft>
                  <a:spcPct val="35000"/>
                </a:spcAft>
                <a:buNone/>
              </a:pPr>
              <a:r>
                <a:rPr lang="en-GB" b="0" i="0" kern="1200" dirty="0"/>
                <a:t>This report will examine the available evidence to address the research question: </a:t>
              </a:r>
              <a:r>
                <a:rPr lang="en-GB" b="0" i="1" kern="1200" dirty="0"/>
                <a:t>“</a:t>
              </a:r>
              <a:r>
                <a:rPr lang="en-GB" i="1" kern="1200" dirty="0"/>
                <a:t>Does artificial intelligence improve the detection of breast cancer compared with standard mammography interpretation?”</a:t>
              </a:r>
            </a:p>
            <a:p>
              <a:pPr marL="0" lvl="0" indent="0" algn="ctr" defTabSz="711200">
                <a:lnSpc>
                  <a:spcPct val="90000"/>
                </a:lnSpc>
                <a:spcBef>
                  <a:spcPct val="0"/>
                </a:spcBef>
                <a:spcAft>
                  <a:spcPct val="35000"/>
                </a:spcAft>
                <a:buNone/>
              </a:pPr>
              <a:endParaRPr lang="en-GB" kern="1200" dirty="0"/>
            </a:p>
            <a:p>
              <a:pPr marL="0" lvl="0" indent="0" algn="ctr" defTabSz="711200">
                <a:lnSpc>
                  <a:spcPct val="90000"/>
                </a:lnSpc>
                <a:spcBef>
                  <a:spcPct val="0"/>
                </a:spcBef>
                <a:spcAft>
                  <a:spcPct val="35000"/>
                </a:spcAft>
                <a:buNone/>
              </a:pPr>
              <a:endParaRPr lang="en-GB" kern="1200" dirty="0"/>
            </a:p>
          </p:txBody>
        </p:sp>
      </p:grpSp>
    </p:spTree>
    <p:extLst>
      <p:ext uri="{BB962C8B-B14F-4D97-AF65-F5344CB8AC3E}">
        <p14:creationId xmlns:p14="http://schemas.microsoft.com/office/powerpoint/2010/main" val="284080445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a:extLst>
              <a:ext uri="{FF2B5EF4-FFF2-40B4-BE49-F238E27FC236}">
                <a16:creationId xmlns:a16="http://schemas.microsoft.com/office/drawing/2014/main" id="{2A3AFF35-CD62-77E5-B743-F06AEA1C708D}"/>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b="6323"/>
          <a:stretch>
            <a:fillRect/>
          </a:stretch>
        </p:blipFill>
        <p:spPr>
          <a:xfrm>
            <a:off x="19357" y="1542375"/>
            <a:ext cx="3520440" cy="3992152"/>
          </a:xfrm>
          <a:prstGeom prst="rect">
            <a:avLst/>
          </a:prstGeom>
        </p:spPr>
      </p:pic>
      <p:sp>
        <p:nvSpPr>
          <p:cNvPr id="2" name="Title 1">
            <a:extLst>
              <a:ext uri="{FF2B5EF4-FFF2-40B4-BE49-F238E27FC236}">
                <a16:creationId xmlns:a16="http://schemas.microsoft.com/office/drawing/2014/main" id="{F7A3B959-6E97-C204-9134-F193A4510209}"/>
              </a:ext>
            </a:extLst>
          </p:cNvPr>
          <p:cNvSpPr>
            <a:spLocks noGrp="1"/>
          </p:cNvSpPr>
          <p:nvPr>
            <p:ph type="title"/>
          </p:nvPr>
        </p:nvSpPr>
        <p:spPr>
          <a:xfrm>
            <a:off x="575650" y="1775746"/>
            <a:ext cx="10515600" cy="1325563"/>
          </a:xfrm>
        </p:spPr>
        <p:txBody>
          <a:bodyPr/>
          <a:lstStyle/>
          <a:p>
            <a:r>
              <a:rPr lang="en-GB" dirty="0"/>
              <a:t>Try yourself </a:t>
            </a:r>
          </a:p>
        </p:txBody>
      </p:sp>
      <p:sp>
        <p:nvSpPr>
          <p:cNvPr id="4" name="Date Placeholder 3">
            <a:extLst>
              <a:ext uri="{FF2B5EF4-FFF2-40B4-BE49-F238E27FC236}">
                <a16:creationId xmlns:a16="http://schemas.microsoft.com/office/drawing/2014/main" id="{BA2152AE-E017-414D-26DF-83501FC78C1C}"/>
              </a:ext>
            </a:extLst>
          </p:cNvPr>
          <p:cNvSpPr>
            <a:spLocks noGrp="1"/>
          </p:cNvSpPr>
          <p:nvPr>
            <p:ph type="dt" sz="half" idx="10"/>
          </p:nvPr>
        </p:nvSpPr>
        <p:spPr>
          <a:xfrm>
            <a:off x="0" y="6356350"/>
            <a:ext cx="3581400" cy="365125"/>
          </a:xfrm>
        </p:spPr>
        <p:txBody>
          <a:bodyPr/>
          <a:lstStyle/>
          <a:p>
            <a:r>
              <a:rPr lang="en-US" dirty="0"/>
              <a:t>BMSC4015A - Study and Academic Research Skills</a:t>
            </a:r>
            <a:endParaRPr lang="en-GB" dirty="0"/>
          </a:p>
        </p:txBody>
      </p:sp>
      <p:sp>
        <p:nvSpPr>
          <p:cNvPr id="5" name="Footer Placeholder 4">
            <a:extLst>
              <a:ext uri="{FF2B5EF4-FFF2-40B4-BE49-F238E27FC236}">
                <a16:creationId xmlns:a16="http://schemas.microsoft.com/office/drawing/2014/main" id="{7FB8A1CC-CFA3-F553-112D-01C8CF7E91C8}"/>
              </a:ext>
            </a:extLst>
          </p:cNvPr>
          <p:cNvSpPr>
            <a:spLocks noGrp="1"/>
          </p:cNvSpPr>
          <p:nvPr>
            <p:ph type="ftr" sz="quarter" idx="11"/>
          </p:nvPr>
        </p:nvSpPr>
        <p:spPr/>
        <p:txBody>
          <a:bodyPr/>
          <a:lstStyle/>
          <a:p>
            <a:r>
              <a:rPr lang="en-GB"/>
              <a:t>Dr Simona Ferraraccio</a:t>
            </a:r>
          </a:p>
        </p:txBody>
      </p:sp>
      <p:sp>
        <p:nvSpPr>
          <p:cNvPr id="6" name="Slide Number Placeholder 5">
            <a:extLst>
              <a:ext uri="{FF2B5EF4-FFF2-40B4-BE49-F238E27FC236}">
                <a16:creationId xmlns:a16="http://schemas.microsoft.com/office/drawing/2014/main" id="{6979593B-97EE-48A0-837F-46D0AE80106A}"/>
              </a:ext>
            </a:extLst>
          </p:cNvPr>
          <p:cNvSpPr>
            <a:spLocks noGrp="1"/>
          </p:cNvSpPr>
          <p:nvPr>
            <p:ph type="sldNum" sz="quarter" idx="12"/>
          </p:nvPr>
        </p:nvSpPr>
        <p:spPr/>
        <p:txBody>
          <a:bodyPr/>
          <a:lstStyle/>
          <a:p>
            <a:fld id="{AD88C3E3-12B1-47F3-90B4-8CA71DD3CC65}" type="slidenum">
              <a:rPr lang="en-GB" smtClean="0"/>
              <a:t>7</a:t>
            </a:fld>
            <a:endParaRPr lang="en-GB"/>
          </a:p>
        </p:txBody>
      </p:sp>
      <p:grpSp>
        <p:nvGrpSpPr>
          <p:cNvPr id="7" name="Group 6">
            <a:extLst>
              <a:ext uri="{FF2B5EF4-FFF2-40B4-BE49-F238E27FC236}">
                <a16:creationId xmlns:a16="http://schemas.microsoft.com/office/drawing/2014/main" id="{58BE8CBE-08AF-C518-34DF-8882B1FB036C}"/>
              </a:ext>
            </a:extLst>
          </p:cNvPr>
          <p:cNvGrpSpPr/>
          <p:nvPr/>
        </p:nvGrpSpPr>
        <p:grpSpPr>
          <a:xfrm>
            <a:off x="4038600" y="1769808"/>
            <a:ext cx="7934447" cy="3318383"/>
            <a:chOff x="167619" y="1282493"/>
            <a:chExt cx="11856762" cy="5073857"/>
          </a:xfrm>
        </p:grpSpPr>
        <p:sp>
          <p:nvSpPr>
            <p:cNvPr id="8" name="Rectangle: Rounded Corners 7">
              <a:extLst>
                <a:ext uri="{FF2B5EF4-FFF2-40B4-BE49-F238E27FC236}">
                  <a16:creationId xmlns:a16="http://schemas.microsoft.com/office/drawing/2014/main" id="{662F61D4-D5E7-6BD8-1559-C230330BF003}"/>
                </a:ext>
              </a:extLst>
            </p:cNvPr>
            <p:cNvSpPr/>
            <p:nvPr/>
          </p:nvSpPr>
          <p:spPr>
            <a:xfrm>
              <a:off x="167619" y="1282493"/>
              <a:ext cx="2818911" cy="2818911"/>
            </a:xfrm>
            <a:prstGeom prst="roundRect">
              <a:avLst>
                <a:gd name="adj" fmla="val 10000"/>
              </a:avLst>
            </a:prstGeom>
            <a:ln>
              <a:solidFill>
                <a:schemeClr val="tx2">
                  <a:lumMod val="90000"/>
                  <a:lumOff val="10000"/>
                </a:schemeClr>
              </a:solidFill>
            </a:ln>
          </p:spPr>
          <p:style>
            <a:lnRef idx="2">
              <a:schemeClr val="lt1">
                <a:hueOff val="0"/>
                <a:satOff val="0"/>
                <a:lumOff val="0"/>
                <a:alphaOff val="0"/>
              </a:schemeClr>
            </a:lnRef>
            <a:fillRef idx="1">
              <a:schemeClr val="accent1">
                <a:tint val="50000"/>
                <a:hueOff val="0"/>
                <a:satOff val="0"/>
                <a:lumOff val="0"/>
                <a:alphaOff val="0"/>
              </a:schemeClr>
            </a:fillRef>
            <a:effectRef idx="0">
              <a:schemeClr val="accent1">
                <a:tint val="50000"/>
                <a:hueOff val="0"/>
                <a:satOff val="0"/>
                <a:lumOff val="0"/>
                <a:alphaOff val="0"/>
              </a:schemeClr>
            </a:effectRef>
            <a:fontRef idx="minor">
              <a:schemeClr val="lt1">
                <a:hueOff val="0"/>
                <a:satOff val="0"/>
                <a:lumOff val="0"/>
                <a:alphaOff val="0"/>
              </a:schemeClr>
            </a:fontRef>
          </p:style>
          <p:txBody>
            <a:bodyPr/>
            <a:lstStyle/>
            <a:p>
              <a:pPr algn="ctr"/>
              <a:r>
                <a:rPr lang="en-GB" sz="1400" b="1" dirty="0">
                  <a:solidFill>
                    <a:schemeClr val="tx1"/>
                  </a:solidFill>
                </a:rPr>
                <a:t>What do we already know?</a:t>
              </a:r>
            </a:p>
            <a:p>
              <a:endParaRPr lang="en-GB" sz="1400" dirty="0"/>
            </a:p>
          </p:txBody>
        </p:sp>
        <p:sp>
          <p:nvSpPr>
            <p:cNvPr id="9" name="Freeform: Shape 8">
              <a:extLst>
                <a:ext uri="{FF2B5EF4-FFF2-40B4-BE49-F238E27FC236}">
                  <a16:creationId xmlns:a16="http://schemas.microsoft.com/office/drawing/2014/main" id="{11764B3F-6B2D-3BC2-9EDC-AEB8D108A572}"/>
                </a:ext>
              </a:extLst>
            </p:cNvPr>
            <p:cNvSpPr/>
            <p:nvPr/>
          </p:nvSpPr>
          <p:spPr>
            <a:xfrm>
              <a:off x="332510" y="2304976"/>
              <a:ext cx="3112914" cy="4051374"/>
            </a:xfrm>
            <a:custGeom>
              <a:avLst/>
              <a:gdLst>
                <a:gd name="csX0" fmla="*/ 0 w 2818911"/>
                <a:gd name="csY0" fmla="*/ 281891 h 2818911"/>
                <a:gd name="csX1" fmla="*/ 281891 w 2818911"/>
                <a:gd name="csY1" fmla="*/ 0 h 2818911"/>
                <a:gd name="csX2" fmla="*/ 2537020 w 2818911"/>
                <a:gd name="csY2" fmla="*/ 0 h 2818911"/>
                <a:gd name="csX3" fmla="*/ 2818911 w 2818911"/>
                <a:gd name="csY3" fmla="*/ 281891 h 2818911"/>
                <a:gd name="csX4" fmla="*/ 2818911 w 2818911"/>
                <a:gd name="csY4" fmla="*/ 2537020 h 2818911"/>
                <a:gd name="csX5" fmla="*/ 2537020 w 2818911"/>
                <a:gd name="csY5" fmla="*/ 2818911 h 2818911"/>
                <a:gd name="csX6" fmla="*/ 281891 w 2818911"/>
                <a:gd name="csY6" fmla="*/ 2818911 h 2818911"/>
                <a:gd name="csX7" fmla="*/ 0 w 2818911"/>
                <a:gd name="csY7" fmla="*/ 2537020 h 2818911"/>
                <a:gd name="csX8" fmla="*/ 0 w 2818911"/>
                <a:gd name="csY8" fmla="*/ 281891 h 2818911"/>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2818911" h="2818911">
                  <a:moveTo>
                    <a:pt x="0" y="281891"/>
                  </a:moveTo>
                  <a:cubicBezTo>
                    <a:pt x="0" y="126207"/>
                    <a:pt x="126207" y="0"/>
                    <a:pt x="281891" y="0"/>
                  </a:cubicBezTo>
                  <a:lnTo>
                    <a:pt x="2537020" y="0"/>
                  </a:lnTo>
                  <a:cubicBezTo>
                    <a:pt x="2692704" y="0"/>
                    <a:pt x="2818911" y="126207"/>
                    <a:pt x="2818911" y="281891"/>
                  </a:cubicBezTo>
                  <a:lnTo>
                    <a:pt x="2818911" y="2537020"/>
                  </a:lnTo>
                  <a:cubicBezTo>
                    <a:pt x="2818911" y="2692704"/>
                    <a:pt x="2692704" y="2818911"/>
                    <a:pt x="2537020" y="2818911"/>
                  </a:cubicBezTo>
                  <a:lnTo>
                    <a:pt x="281891" y="2818911"/>
                  </a:lnTo>
                  <a:cubicBezTo>
                    <a:pt x="126207" y="2818911"/>
                    <a:pt x="0" y="2692704"/>
                    <a:pt x="0" y="2537020"/>
                  </a:cubicBezTo>
                  <a:lnTo>
                    <a:pt x="0" y="281891"/>
                  </a:lnTo>
                  <a:close/>
                </a:path>
              </a:pathLst>
            </a:custGeom>
          </p:spPr>
          <p:style>
            <a:lnRef idx="1">
              <a:schemeClr val="accent1"/>
            </a:lnRef>
            <a:fillRef idx="2">
              <a:schemeClr val="accent1"/>
            </a:fillRef>
            <a:effectRef idx="1">
              <a:schemeClr val="accent1"/>
            </a:effectRef>
            <a:fontRef idx="minor">
              <a:schemeClr val="dk1"/>
            </a:fontRef>
          </p:style>
          <p:txBody>
            <a:bodyPr spcFirstLastPara="0" vert="horz" wrap="square" lIns="143523" tIns="143523" rIns="143523" bIns="143523" numCol="1" spcCol="1270" anchor="ctr" anchorCtr="0">
              <a:noAutofit/>
            </a:bodyPr>
            <a:lstStyle/>
            <a:p>
              <a:pPr marL="0" lvl="0" indent="0" algn="ctr" defTabSz="711200">
                <a:lnSpc>
                  <a:spcPct val="90000"/>
                </a:lnSpc>
                <a:spcBef>
                  <a:spcPct val="0"/>
                </a:spcBef>
                <a:spcAft>
                  <a:spcPct val="35000"/>
                </a:spcAft>
                <a:buNone/>
              </a:pPr>
              <a:endParaRPr lang="en-GB" sz="1200" kern="1200" dirty="0"/>
            </a:p>
          </p:txBody>
        </p:sp>
        <p:sp>
          <p:nvSpPr>
            <p:cNvPr id="10" name="Freeform: Shape 9">
              <a:extLst>
                <a:ext uri="{FF2B5EF4-FFF2-40B4-BE49-F238E27FC236}">
                  <a16:creationId xmlns:a16="http://schemas.microsoft.com/office/drawing/2014/main" id="{DB2A2190-4907-7E9A-0970-A1C2BE3AAA74}"/>
                </a:ext>
              </a:extLst>
            </p:cNvPr>
            <p:cNvSpPr/>
            <p:nvPr/>
          </p:nvSpPr>
          <p:spPr>
            <a:xfrm>
              <a:off x="3529515" y="2353277"/>
              <a:ext cx="542984" cy="677345"/>
            </a:xfrm>
            <a:custGeom>
              <a:avLst/>
              <a:gdLst>
                <a:gd name="csX0" fmla="*/ 0 w 542984"/>
                <a:gd name="csY0" fmla="*/ 135469 h 677345"/>
                <a:gd name="csX1" fmla="*/ 271492 w 542984"/>
                <a:gd name="csY1" fmla="*/ 135469 h 677345"/>
                <a:gd name="csX2" fmla="*/ 271492 w 542984"/>
                <a:gd name="csY2" fmla="*/ 0 h 677345"/>
                <a:gd name="csX3" fmla="*/ 542984 w 542984"/>
                <a:gd name="csY3" fmla="*/ 338673 h 677345"/>
                <a:gd name="csX4" fmla="*/ 271492 w 542984"/>
                <a:gd name="csY4" fmla="*/ 677345 h 677345"/>
                <a:gd name="csX5" fmla="*/ 271492 w 542984"/>
                <a:gd name="csY5" fmla="*/ 541876 h 677345"/>
                <a:gd name="csX6" fmla="*/ 0 w 542984"/>
                <a:gd name="csY6" fmla="*/ 541876 h 677345"/>
                <a:gd name="csX7" fmla="*/ 0 w 542984"/>
                <a:gd name="csY7" fmla="*/ 135469 h 677345"/>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542984" h="677345">
                  <a:moveTo>
                    <a:pt x="0" y="135469"/>
                  </a:moveTo>
                  <a:lnTo>
                    <a:pt x="271492" y="135469"/>
                  </a:lnTo>
                  <a:lnTo>
                    <a:pt x="271492" y="0"/>
                  </a:lnTo>
                  <a:lnTo>
                    <a:pt x="542984" y="338673"/>
                  </a:lnTo>
                  <a:lnTo>
                    <a:pt x="271492" y="677345"/>
                  </a:lnTo>
                  <a:lnTo>
                    <a:pt x="271492" y="541876"/>
                  </a:lnTo>
                  <a:lnTo>
                    <a:pt x="0" y="541876"/>
                  </a:lnTo>
                  <a:lnTo>
                    <a:pt x="0" y="135469"/>
                  </a:lnTo>
                  <a:close/>
                </a:path>
              </a:pathLst>
            </a:custGeom>
            <a:solidFill>
              <a:srgbClr val="C00000"/>
            </a:solidFill>
          </p:spPr>
          <p:style>
            <a:lnRef idx="0">
              <a:schemeClr val="accent1">
                <a:tint val="60000"/>
                <a:hueOff val="0"/>
                <a:satOff val="0"/>
                <a:lumOff val="0"/>
                <a:alphaOff val="0"/>
              </a:schemeClr>
            </a:lnRef>
            <a:fillRef idx="1">
              <a:schemeClr val="accent1">
                <a:tint val="60000"/>
                <a:hueOff val="0"/>
                <a:satOff val="0"/>
                <a:lumOff val="0"/>
                <a:alphaOff val="0"/>
              </a:schemeClr>
            </a:fillRef>
            <a:effectRef idx="0">
              <a:schemeClr val="accent1">
                <a:tint val="60000"/>
                <a:hueOff val="0"/>
                <a:satOff val="0"/>
                <a:lumOff val="0"/>
                <a:alphaOff val="0"/>
              </a:schemeClr>
            </a:effectRef>
            <a:fontRef idx="minor">
              <a:schemeClr val="lt1"/>
            </a:fontRef>
          </p:style>
          <p:txBody>
            <a:bodyPr spcFirstLastPara="0" vert="horz" wrap="square" lIns="0" tIns="135469" rIns="162895" bIns="135469" numCol="1" spcCol="1270" anchor="ctr" anchorCtr="0">
              <a:noAutofit/>
            </a:bodyPr>
            <a:lstStyle/>
            <a:p>
              <a:pPr marL="0" lvl="0" indent="0" algn="ctr" defTabSz="1244600">
                <a:lnSpc>
                  <a:spcPct val="90000"/>
                </a:lnSpc>
                <a:spcBef>
                  <a:spcPct val="0"/>
                </a:spcBef>
                <a:spcAft>
                  <a:spcPct val="35000"/>
                </a:spcAft>
                <a:buNone/>
              </a:pPr>
              <a:endParaRPr lang="en-GB" sz="2000" kern="1200"/>
            </a:p>
          </p:txBody>
        </p:sp>
        <p:sp>
          <p:nvSpPr>
            <p:cNvPr id="11" name="Rectangle: Rounded Corners 10">
              <a:extLst>
                <a:ext uri="{FF2B5EF4-FFF2-40B4-BE49-F238E27FC236}">
                  <a16:creationId xmlns:a16="http://schemas.microsoft.com/office/drawing/2014/main" id="{1674D241-0F16-1DEC-689D-0CE3A0BB15E6}"/>
                </a:ext>
              </a:extLst>
            </p:cNvPr>
            <p:cNvSpPr/>
            <p:nvPr/>
          </p:nvSpPr>
          <p:spPr>
            <a:xfrm>
              <a:off x="4149795" y="1282493"/>
              <a:ext cx="2818911" cy="2818911"/>
            </a:xfrm>
            <a:prstGeom prst="roundRect">
              <a:avLst>
                <a:gd name="adj" fmla="val 10000"/>
              </a:avLst>
            </a:prstGeom>
            <a:solidFill>
              <a:schemeClr val="accent2">
                <a:lumMod val="20000"/>
                <a:lumOff val="80000"/>
              </a:schemeClr>
            </a:solidFill>
            <a:ln>
              <a:solidFill>
                <a:schemeClr val="accent2">
                  <a:lumMod val="50000"/>
                </a:schemeClr>
              </a:solidFill>
            </a:ln>
          </p:spPr>
          <p:style>
            <a:lnRef idx="2">
              <a:schemeClr val="lt1">
                <a:hueOff val="0"/>
                <a:satOff val="0"/>
                <a:lumOff val="0"/>
                <a:alphaOff val="0"/>
              </a:schemeClr>
            </a:lnRef>
            <a:fillRef idx="1">
              <a:schemeClr val="accent1">
                <a:tint val="50000"/>
                <a:hueOff val="0"/>
                <a:satOff val="0"/>
                <a:lumOff val="0"/>
                <a:alphaOff val="0"/>
              </a:schemeClr>
            </a:fillRef>
            <a:effectRef idx="0">
              <a:schemeClr val="accent1">
                <a:tint val="50000"/>
                <a:hueOff val="0"/>
                <a:satOff val="0"/>
                <a:lumOff val="0"/>
                <a:alphaOff val="0"/>
              </a:schemeClr>
            </a:effectRef>
            <a:fontRef idx="minor">
              <a:schemeClr val="lt1">
                <a:hueOff val="0"/>
                <a:satOff val="0"/>
                <a:lumOff val="0"/>
                <a:alphaOff val="0"/>
              </a:schemeClr>
            </a:fontRef>
          </p:style>
          <p:txBody>
            <a:bodyPr/>
            <a:lstStyle/>
            <a:p>
              <a:pPr algn="ctr"/>
              <a:r>
                <a:rPr lang="en-GB" sz="1400" b="1" dirty="0">
                  <a:solidFill>
                    <a:schemeClr val="tx1"/>
                  </a:solidFill>
                </a:rPr>
                <a:t>What do we need to understand?</a:t>
              </a:r>
            </a:p>
            <a:p>
              <a:endParaRPr lang="en-GB" sz="1400" dirty="0"/>
            </a:p>
          </p:txBody>
        </p:sp>
        <p:sp>
          <p:nvSpPr>
            <p:cNvPr id="12" name="Freeform: Shape 11">
              <a:extLst>
                <a:ext uri="{FF2B5EF4-FFF2-40B4-BE49-F238E27FC236}">
                  <a16:creationId xmlns:a16="http://schemas.microsoft.com/office/drawing/2014/main" id="{3C3F16EF-81EA-4266-B3C8-9C5140198321}"/>
                </a:ext>
              </a:extLst>
            </p:cNvPr>
            <p:cNvSpPr/>
            <p:nvPr/>
          </p:nvSpPr>
          <p:spPr>
            <a:xfrm>
              <a:off x="4493512" y="2304976"/>
              <a:ext cx="3439308" cy="4051374"/>
            </a:xfrm>
            <a:custGeom>
              <a:avLst/>
              <a:gdLst>
                <a:gd name="csX0" fmla="*/ 0 w 2818911"/>
                <a:gd name="csY0" fmla="*/ 281891 h 2818911"/>
                <a:gd name="csX1" fmla="*/ 281891 w 2818911"/>
                <a:gd name="csY1" fmla="*/ 0 h 2818911"/>
                <a:gd name="csX2" fmla="*/ 2537020 w 2818911"/>
                <a:gd name="csY2" fmla="*/ 0 h 2818911"/>
                <a:gd name="csX3" fmla="*/ 2818911 w 2818911"/>
                <a:gd name="csY3" fmla="*/ 281891 h 2818911"/>
                <a:gd name="csX4" fmla="*/ 2818911 w 2818911"/>
                <a:gd name="csY4" fmla="*/ 2537020 h 2818911"/>
                <a:gd name="csX5" fmla="*/ 2537020 w 2818911"/>
                <a:gd name="csY5" fmla="*/ 2818911 h 2818911"/>
                <a:gd name="csX6" fmla="*/ 281891 w 2818911"/>
                <a:gd name="csY6" fmla="*/ 2818911 h 2818911"/>
                <a:gd name="csX7" fmla="*/ 0 w 2818911"/>
                <a:gd name="csY7" fmla="*/ 2537020 h 2818911"/>
                <a:gd name="csX8" fmla="*/ 0 w 2818911"/>
                <a:gd name="csY8" fmla="*/ 281891 h 2818911"/>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2818911" h="2818911">
                  <a:moveTo>
                    <a:pt x="0" y="281891"/>
                  </a:moveTo>
                  <a:cubicBezTo>
                    <a:pt x="0" y="126207"/>
                    <a:pt x="126207" y="0"/>
                    <a:pt x="281891" y="0"/>
                  </a:cubicBezTo>
                  <a:lnTo>
                    <a:pt x="2537020" y="0"/>
                  </a:lnTo>
                  <a:cubicBezTo>
                    <a:pt x="2692704" y="0"/>
                    <a:pt x="2818911" y="126207"/>
                    <a:pt x="2818911" y="281891"/>
                  </a:cubicBezTo>
                  <a:lnTo>
                    <a:pt x="2818911" y="2537020"/>
                  </a:lnTo>
                  <a:cubicBezTo>
                    <a:pt x="2818911" y="2692704"/>
                    <a:pt x="2692704" y="2818911"/>
                    <a:pt x="2537020" y="2818911"/>
                  </a:cubicBezTo>
                  <a:lnTo>
                    <a:pt x="281891" y="2818911"/>
                  </a:lnTo>
                  <a:cubicBezTo>
                    <a:pt x="126207" y="2818911"/>
                    <a:pt x="0" y="2692704"/>
                    <a:pt x="0" y="2537020"/>
                  </a:cubicBezTo>
                  <a:lnTo>
                    <a:pt x="0" y="281891"/>
                  </a:lnTo>
                  <a:close/>
                </a:path>
              </a:pathLst>
            </a:custGeom>
          </p:spPr>
          <p:style>
            <a:lnRef idx="1">
              <a:schemeClr val="accent2"/>
            </a:lnRef>
            <a:fillRef idx="2">
              <a:schemeClr val="accent2"/>
            </a:fillRef>
            <a:effectRef idx="1">
              <a:schemeClr val="accent2"/>
            </a:effectRef>
            <a:fontRef idx="minor">
              <a:schemeClr val="dk1"/>
            </a:fontRef>
          </p:style>
          <p:txBody>
            <a:bodyPr spcFirstLastPara="0" vert="horz" wrap="square" lIns="143523" tIns="143523" rIns="143523" bIns="143523" numCol="1" spcCol="1270" anchor="ctr" anchorCtr="0">
              <a:noAutofit/>
            </a:bodyPr>
            <a:lstStyle/>
            <a:p>
              <a:pPr marL="0" lvl="0" indent="0" algn="ctr" defTabSz="711200">
                <a:lnSpc>
                  <a:spcPct val="90000"/>
                </a:lnSpc>
                <a:spcBef>
                  <a:spcPct val="0"/>
                </a:spcBef>
                <a:spcAft>
                  <a:spcPct val="35000"/>
                </a:spcAft>
                <a:buNone/>
              </a:pPr>
              <a:endParaRPr lang="en-GB" sz="1400" b="0" i="0" kern="1200" dirty="0"/>
            </a:p>
            <a:p>
              <a:pPr marL="0" lvl="0" indent="0" algn="ctr" defTabSz="711200">
                <a:lnSpc>
                  <a:spcPct val="90000"/>
                </a:lnSpc>
                <a:spcBef>
                  <a:spcPct val="0"/>
                </a:spcBef>
                <a:spcAft>
                  <a:spcPct val="35000"/>
                </a:spcAft>
                <a:buNone/>
              </a:pPr>
              <a:endParaRPr lang="en-GB" sz="1200" kern="1200" dirty="0"/>
            </a:p>
          </p:txBody>
        </p:sp>
        <p:sp>
          <p:nvSpPr>
            <p:cNvPr id="13" name="Freeform: Shape 12">
              <a:extLst>
                <a:ext uri="{FF2B5EF4-FFF2-40B4-BE49-F238E27FC236}">
                  <a16:creationId xmlns:a16="http://schemas.microsoft.com/office/drawing/2014/main" id="{78769A68-7047-3FC7-A96D-DA1AC5D8FAA9}"/>
                </a:ext>
              </a:extLst>
            </p:cNvPr>
            <p:cNvSpPr/>
            <p:nvPr/>
          </p:nvSpPr>
          <p:spPr>
            <a:xfrm>
              <a:off x="8143816" y="2353277"/>
              <a:ext cx="542984" cy="677345"/>
            </a:xfrm>
            <a:custGeom>
              <a:avLst/>
              <a:gdLst>
                <a:gd name="csX0" fmla="*/ 0 w 542984"/>
                <a:gd name="csY0" fmla="*/ 135469 h 677345"/>
                <a:gd name="csX1" fmla="*/ 271492 w 542984"/>
                <a:gd name="csY1" fmla="*/ 135469 h 677345"/>
                <a:gd name="csX2" fmla="*/ 271492 w 542984"/>
                <a:gd name="csY2" fmla="*/ 0 h 677345"/>
                <a:gd name="csX3" fmla="*/ 542984 w 542984"/>
                <a:gd name="csY3" fmla="*/ 338673 h 677345"/>
                <a:gd name="csX4" fmla="*/ 271492 w 542984"/>
                <a:gd name="csY4" fmla="*/ 677345 h 677345"/>
                <a:gd name="csX5" fmla="*/ 271492 w 542984"/>
                <a:gd name="csY5" fmla="*/ 541876 h 677345"/>
                <a:gd name="csX6" fmla="*/ 0 w 542984"/>
                <a:gd name="csY6" fmla="*/ 541876 h 677345"/>
                <a:gd name="csX7" fmla="*/ 0 w 542984"/>
                <a:gd name="csY7" fmla="*/ 135469 h 677345"/>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542984" h="677345">
                  <a:moveTo>
                    <a:pt x="0" y="135469"/>
                  </a:moveTo>
                  <a:lnTo>
                    <a:pt x="271492" y="135469"/>
                  </a:lnTo>
                  <a:lnTo>
                    <a:pt x="271492" y="0"/>
                  </a:lnTo>
                  <a:lnTo>
                    <a:pt x="542984" y="338673"/>
                  </a:lnTo>
                  <a:lnTo>
                    <a:pt x="271492" y="677345"/>
                  </a:lnTo>
                  <a:lnTo>
                    <a:pt x="271492" y="541876"/>
                  </a:lnTo>
                  <a:lnTo>
                    <a:pt x="0" y="541876"/>
                  </a:lnTo>
                  <a:lnTo>
                    <a:pt x="0" y="135469"/>
                  </a:lnTo>
                  <a:close/>
                </a:path>
              </a:pathLst>
            </a:custGeom>
            <a:solidFill>
              <a:srgbClr val="C00000"/>
            </a:solidFill>
          </p:spPr>
          <p:style>
            <a:lnRef idx="0">
              <a:schemeClr val="accent1">
                <a:tint val="60000"/>
                <a:hueOff val="0"/>
                <a:satOff val="0"/>
                <a:lumOff val="0"/>
                <a:alphaOff val="0"/>
              </a:schemeClr>
            </a:lnRef>
            <a:fillRef idx="1">
              <a:schemeClr val="accent1">
                <a:tint val="60000"/>
                <a:hueOff val="0"/>
                <a:satOff val="0"/>
                <a:lumOff val="0"/>
                <a:alphaOff val="0"/>
              </a:schemeClr>
            </a:fillRef>
            <a:effectRef idx="0">
              <a:schemeClr val="accent1">
                <a:tint val="60000"/>
                <a:hueOff val="0"/>
                <a:satOff val="0"/>
                <a:lumOff val="0"/>
                <a:alphaOff val="0"/>
              </a:schemeClr>
            </a:effectRef>
            <a:fontRef idx="minor">
              <a:schemeClr val="lt1"/>
            </a:fontRef>
          </p:style>
          <p:txBody>
            <a:bodyPr spcFirstLastPara="0" vert="horz" wrap="square" lIns="0" tIns="135469" rIns="162895" bIns="135469" numCol="1" spcCol="1270" anchor="ctr" anchorCtr="0">
              <a:noAutofit/>
            </a:bodyPr>
            <a:lstStyle/>
            <a:p>
              <a:pPr marL="0" lvl="0" indent="0" algn="ctr" defTabSz="1244600">
                <a:lnSpc>
                  <a:spcPct val="90000"/>
                </a:lnSpc>
                <a:spcBef>
                  <a:spcPct val="0"/>
                </a:spcBef>
                <a:spcAft>
                  <a:spcPct val="35000"/>
                </a:spcAft>
                <a:buNone/>
              </a:pPr>
              <a:endParaRPr lang="en-GB" sz="2000" kern="1200"/>
            </a:p>
          </p:txBody>
        </p:sp>
        <p:sp>
          <p:nvSpPr>
            <p:cNvPr id="14" name="Rectangle: Rounded Corners 13">
              <a:extLst>
                <a:ext uri="{FF2B5EF4-FFF2-40B4-BE49-F238E27FC236}">
                  <a16:creationId xmlns:a16="http://schemas.microsoft.com/office/drawing/2014/main" id="{C6F9044E-D51E-8949-7FDB-E078F568C319}"/>
                </a:ext>
              </a:extLst>
            </p:cNvPr>
            <p:cNvSpPr/>
            <p:nvPr/>
          </p:nvSpPr>
          <p:spPr>
            <a:xfrm>
              <a:off x="8789252" y="1282493"/>
              <a:ext cx="2818911" cy="2818911"/>
            </a:xfrm>
            <a:prstGeom prst="roundRect">
              <a:avLst>
                <a:gd name="adj" fmla="val 10000"/>
              </a:avLst>
            </a:prstGeom>
            <a:solidFill>
              <a:schemeClr val="accent6">
                <a:lumMod val="20000"/>
                <a:lumOff val="80000"/>
              </a:schemeClr>
            </a:solidFill>
            <a:ln>
              <a:solidFill>
                <a:schemeClr val="accent6">
                  <a:lumMod val="50000"/>
                </a:schemeClr>
              </a:solidFill>
            </a:ln>
          </p:spPr>
          <p:style>
            <a:lnRef idx="2">
              <a:schemeClr val="lt1">
                <a:hueOff val="0"/>
                <a:satOff val="0"/>
                <a:lumOff val="0"/>
                <a:alphaOff val="0"/>
              </a:schemeClr>
            </a:lnRef>
            <a:fillRef idx="1">
              <a:schemeClr val="accent1">
                <a:tint val="50000"/>
                <a:hueOff val="0"/>
                <a:satOff val="0"/>
                <a:lumOff val="0"/>
                <a:alphaOff val="0"/>
              </a:schemeClr>
            </a:fillRef>
            <a:effectRef idx="0">
              <a:schemeClr val="accent1">
                <a:tint val="50000"/>
                <a:hueOff val="0"/>
                <a:satOff val="0"/>
                <a:lumOff val="0"/>
                <a:alphaOff val="0"/>
              </a:schemeClr>
            </a:effectRef>
            <a:fontRef idx="minor">
              <a:schemeClr val="lt1">
                <a:hueOff val="0"/>
                <a:satOff val="0"/>
                <a:lumOff val="0"/>
                <a:alphaOff val="0"/>
              </a:schemeClr>
            </a:fontRef>
          </p:style>
          <p:txBody>
            <a:bodyPr/>
            <a:lstStyle/>
            <a:p>
              <a:pPr algn="ctr"/>
              <a:r>
                <a:rPr lang="en-GB" sz="1400" b="1" dirty="0">
                  <a:solidFill>
                    <a:schemeClr val="tx1"/>
                  </a:solidFill>
                </a:rPr>
                <a:t>What will the report investigate?</a:t>
              </a:r>
            </a:p>
            <a:p>
              <a:endParaRPr lang="en-GB" sz="1400" dirty="0">
                <a:solidFill>
                  <a:schemeClr val="tx1"/>
                </a:solidFill>
              </a:endParaRPr>
            </a:p>
          </p:txBody>
        </p:sp>
        <p:sp>
          <p:nvSpPr>
            <p:cNvPr id="15" name="Freeform: Shape 14">
              <a:extLst>
                <a:ext uri="{FF2B5EF4-FFF2-40B4-BE49-F238E27FC236}">
                  <a16:creationId xmlns:a16="http://schemas.microsoft.com/office/drawing/2014/main" id="{4CD28D83-F47F-B9A2-76A5-C0F5A7578E39}"/>
                </a:ext>
              </a:extLst>
            </p:cNvPr>
            <p:cNvSpPr/>
            <p:nvPr/>
          </p:nvSpPr>
          <p:spPr>
            <a:xfrm>
              <a:off x="8911467" y="2274315"/>
              <a:ext cx="3112914" cy="4051373"/>
            </a:xfrm>
            <a:custGeom>
              <a:avLst/>
              <a:gdLst>
                <a:gd name="csX0" fmla="*/ 0 w 2818911"/>
                <a:gd name="csY0" fmla="*/ 281891 h 2818911"/>
                <a:gd name="csX1" fmla="*/ 281891 w 2818911"/>
                <a:gd name="csY1" fmla="*/ 0 h 2818911"/>
                <a:gd name="csX2" fmla="*/ 2537020 w 2818911"/>
                <a:gd name="csY2" fmla="*/ 0 h 2818911"/>
                <a:gd name="csX3" fmla="*/ 2818911 w 2818911"/>
                <a:gd name="csY3" fmla="*/ 281891 h 2818911"/>
                <a:gd name="csX4" fmla="*/ 2818911 w 2818911"/>
                <a:gd name="csY4" fmla="*/ 2537020 h 2818911"/>
                <a:gd name="csX5" fmla="*/ 2537020 w 2818911"/>
                <a:gd name="csY5" fmla="*/ 2818911 h 2818911"/>
                <a:gd name="csX6" fmla="*/ 281891 w 2818911"/>
                <a:gd name="csY6" fmla="*/ 2818911 h 2818911"/>
                <a:gd name="csX7" fmla="*/ 0 w 2818911"/>
                <a:gd name="csY7" fmla="*/ 2537020 h 2818911"/>
                <a:gd name="csX8" fmla="*/ 0 w 2818911"/>
                <a:gd name="csY8" fmla="*/ 281891 h 2818911"/>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2818911" h="2818911">
                  <a:moveTo>
                    <a:pt x="0" y="281891"/>
                  </a:moveTo>
                  <a:cubicBezTo>
                    <a:pt x="0" y="126207"/>
                    <a:pt x="126207" y="0"/>
                    <a:pt x="281891" y="0"/>
                  </a:cubicBezTo>
                  <a:lnTo>
                    <a:pt x="2537020" y="0"/>
                  </a:lnTo>
                  <a:cubicBezTo>
                    <a:pt x="2692704" y="0"/>
                    <a:pt x="2818911" y="126207"/>
                    <a:pt x="2818911" y="281891"/>
                  </a:cubicBezTo>
                  <a:lnTo>
                    <a:pt x="2818911" y="2537020"/>
                  </a:lnTo>
                  <a:cubicBezTo>
                    <a:pt x="2818911" y="2692704"/>
                    <a:pt x="2692704" y="2818911"/>
                    <a:pt x="2537020" y="2818911"/>
                  </a:cubicBezTo>
                  <a:lnTo>
                    <a:pt x="281891" y="2818911"/>
                  </a:lnTo>
                  <a:cubicBezTo>
                    <a:pt x="126207" y="2818911"/>
                    <a:pt x="0" y="2692704"/>
                    <a:pt x="0" y="2537020"/>
                  </a:cubicBezTo>
                  <a:lnTo>
                    <a:pt x="0" y="281891"/>
                  </a:lnTo>
                  <a:close/>
                </a:path>
              </a:pathLst>
            </a:custGeom>
          </p:spPr>
          <p:style>
            <a:lnRef idx="1">
              <a:schemeClr val="accent3"/>
            </a:lnRef>
            <a:fillRef idx="2">
              <a:schemeClr val="accent3"/>
            </a:fillRef>
            <a:effectRef idx="1">
              <a:schemeClr val="accent3"/>
            </a:effectRef>
            <a:fontRef idx="minor">
              <a:schemeClr val="dk1"/>
            </a:fontRef>
          </p:style>
          <p:txBody>
            <a:bodyPr spcFirstLastPara="0" vert="horz" wrap="square" lIns="143523" tIns="143523" rIns="143523" bIns="143523" numCol="1" spcCol="1270" anchor="ctr" anchorCtr="0">
              <a:noAutofit/>
            </a:bodyPr>
            <a:lstStyle/>
            <a:p>
              <a:pPr marL="0" lvl="0" indent="0" algn="ctr" defTabSz="711200">
                <a:lnSpc>
                  <a:spcPct val="90000"/>
                </a:lnSpc>
                <a:spcBef>
                  <a:spcPct val="0"/>
                </a:spcBef>
                <a:spcAft>
                  <a:spcPct val="35000"/>
                </a:spcAft>
                <a:buNone/>
              </a:pPr>
              <a:endParaRPr lang="en-GB" sz="1400" kern="1200" dirty="0"/>
            </a:p>
          </p:txBody>
        </p:sp>
      </p:grpSp>
    </p:spTree>
    <p:extLst>
      <p:ext uri="{BB962C8B-B14F-4D97-AF65-F5344CB8AC3E}">
        <p14:creationId xmlns:p14="http://schemas.microsoft.com/office/powerpoint/2010/main" val="111932061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Content Placeholder 7">
            <a:extLst>
              <a:ext uri="{FF2B5EF4-FFF2-40B4-BE49-F238E27FC236}">
                <a16:creationId xmlns:a16="http://schemas.microsoft.com/office/drawing/2014/main" id="{25D9A921-A650-B098-3A44-A615A97145D4}"/>
              </a:ext>
            </a:extLst>
          </p:cNvPr>
          <p:cNvPicPr>
            <a:picLocks noGrp="1" noChangeAspect="1"/>
          </p:cNvPicPr>
          <p:nvPr>
            <p:ph idx="1"/>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48153" r="-9"/>
          <a:stretch>
            <a:fillRect/>
          </a:stretch>
        </p:blipFill>
        <p:spPr>
          <a:xfrm>
            <a:off x="5870864" y="1282"/>
            <a:ext cx="6321136" cy="6856718"/>
          </a:xfrm>
          <a:prstGeom prst="rect">
            <a:avLst/>
          </a:prstGeom>
        </p:spPr>
      </p:pic>
      <p:sp>
        <p:nvSpPr>
          <p:cNvPr id="4" name="Date Placeholder 3">
            <a:extLst>
              <a:ext uri="{FF2B5EF4-FFF2-40B4-BE49-F238E27FC236}">
                <a16:creationId xmlns:a16="http://schemas.microsoft.com/office/drawing/2014/main" id="{3EE33B18-414D-54C2-4169-10C78D99C75C}"/>
              </a:ext>
            </a:extLst>
          </p:cNvPr>
          <p:cNvSpPr>
            <a:spLocks noGrp="1"/>
          </p:cNvSpPr>
          <p:nvPr>
            <p:ph type="dt" sz="half" idx="10"/>
          </p:nvPr>
        </p:nvSpPr>
        <p:spPr>
          <a:xfrm>
            <a:off x="838200" y="6356350"/>
            <a:ext cx="2743200" cy="365125"/>
          </a:xfrm>
        </p:spPr>
        <p:txBody>
          <a:bodyPr vert="horz" lIns="91440" tIns="45720" rIns="91440" bIns="45720" rtlCol="0" anchor="ctr">
            <a:normAutofit/>
          </a:bodyPr>
          <a:lstStyle/>
          <a:p>
            <a:pPr>
              <a:spcAft>
                <a:spcPts val="600"/>
              </a:spcAft>
            </a:pPr>
            <a:r>
              <a:rPr lang="en-US">
                <a:solidFill>
                  <a:schemeClr val="tx1">
                    <a:lumMod val="50000"/>
                    <a:lumOff val="50000"/>
                  </a:schemeClr>
                </a:solidFill>
              </a:rPr>
              <a:t>19 October 2026</a:t>
            </a:r>
          </a:p>
        </p:txBody>
      </p:sp>
      <p:sp>
        <p:nvSpPr>
          <p:cNvPr id="5" name="Footer Placeholder 4">
            <a:extLst>
              <a:ext uri="{FF2B5EF4-FFF2-40B4-BE49-F238E27FC236}">
                <a16:creationId xmlns:a16="http://schemas.microsoft.com/office/drawing/2014/main" id="{41DA63DE-B1FA-0CA1-2A84-F12D5435857C}"/>
              </a:ext>
            </a:extLst>
          </p:cNvPr>
          <p:cNvSpPr>
            <a:spLocks noGrp="1"/>
          </p:cNvSpPr>
          <p:nvPr>
            <p:ph type="ftr" sz="quarter" idx="11"/>
          </p:nvPr>
        </p:nvSpPr>
        <p:spPr>
          <a:xfrm>
            <a:off x="4038600" y="6356350"/>
            <a:ext cx="4114800" cy="365125"/>
          </a:xfrm>
        </p:spPr>
        <p:txBody>
          <a:bodyPr vert="horz" lIns="91440" tIns="45720" rIns="91440" bIns="45720" rtlCol="0" anchor="ctr">
            <a:normAutofit/>
          </a:bodyPr>
          <a:lstStyle/>
          <a:p>
            <a:pPr>
              <a:spcAft>
                <a:spcPts val="600"/>
              </a:spcAft>
            </a:pPr>
            <a:r>
              <a:rPr lang="en-US" kern="1200">
                <a:solidFill>
                  <a:schemeClr val="tx1">
                    <a:lumMod val="50000"/>
                    <a:lumOff val="50000"/>
                  </a:schemeClr>
                </a:solidFill>
                <a:latin typeface="+mn-lt"/>
                <a:ea typeface="+mn-ea"/>
                <a:cs typeface="+mn-cs"/>
              </a:rPr>
              <a:t>Dr Simona Ferraraccio</a:t>
            </a:r>
          </a:p>
        </p:txBody>
      </p:sp>
      <p:sp>
        <p:nvSpPr>
          <p:cNvPr id="6" name="Slide Number Placeholder 5">
            <a:extLst>
              <a:ext uri="{FF2B5EF4-FFF2-40B4-BE49-F238E27FC236}">
                <a16:creationId xmlns:a16="http://schemas.microsoft.com/office/drawing/2014/main" id="{72CB035B-AA00-4F21-2F22-F28968A99D9B}"/>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spcAft>
                <a:spcPts val="600"/>
              </a:spcAft>
            </a:pPr>
            <a:fld id="{60B8E9F4-D03E-4B6F-8B91-DBAAAD27DB46}" type="slidenum">
              <a:rPr lang="en-US">
                <a:solidFill>
                  <a:srgbClr val="FFFFFF"/>
                </a:solidFill>
              </a:rPr>
              <a:pPr>
                <a:spcAft>
                  <a:spcPts val="600"/>
                </a:spcAft>
              </a:pPr>
              <a:t>8</a:t>
            </a:fld>
            <a:endParaRPr lang="en-US">
              <a:solidFill>
                <a:srgbClr val="FFFFFF"/>
              </a:solidFill>
            </a:endParaRPr>
          </a:p>
        </p:txBody>
      </p:sp>
      <p:sp>
        <p:nvSpPr>
          <p:cNvPr id="9" name="Rectangle 8">
            <a:extLst>
              <a:ext uri="{FF2B5EF4-FFF2-40B4-BE49-F238E27FC236}">
                <a16:creationId xmlns:a16="http://schemas.microsoft.com/office/drawing/2014/main" id="{599DED0E-CA70-B2DF-8050-A20BB231967E}"/>
              </a:ext>
            </a:extLst>
          </p:cNvPr>
          <p:cNvSpPr/>
          <p:nvPr/>
        </p:nvSpPr>
        <p:spPr>
          <a:xfrm>
            <a:off x="271896" y="3565525"/>
            <a:ext cx="7076209" cy="2790825"/>
          </a:xfrm>
          <a:prstGeom prst="rect">
            <a:avLst/>
          </a:prstGeom>
          <a:solidFill>
            <a:srgbClr val="6633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TextBox 9">
            <a:extLst>
              <a:ext uri="{FF2B5EF4-FFF2-40B4-BE49-F238E27FC236}">
                <a16:creationId xmlns:a16="http://schemas.microsoft.com/office/drawing/2014/main" id="{702D3A93-078D-E0CB-66C5-FBC31DD7BDF4}"/>
              </a:ext>
            </a:extLst>
          </p:cNvPr>
          <p:cNvSpPr txBox="1"/>
          <p:nvPr/>
        </p:nvSpPr>
        <p:spPr>
          <a:xfrm>
            <a:off x="436418" y="4177145"/>
            <a:ext cx="6722918" cy="1569660"/>
          </a:xfrm>
          <a:prstGeom prst="rect">
            <a:avLst/>
          </a:prstGeom>
          <a:noFill/>
        </p:spPr>
        <p:txBody>
          <a:bodyPr wrap="square" rtlCol="0">
            <a:spAutoFit/>
          </a:bodyPr>
          <a:lstStyle/>
          <a:p>
            <a:pPr algn="ctr"/>
            <a:r>
              <a:rPr lang="en-GB" sz="4800" b="1"/>
              <a:t>COFFEE BREAK</a:t>
            </a:r>
          </a:p>
          <a:p>
            <a:pPr algn="ctr"/>
            <a:r>
              <a:rPr lang="en-GB" sz="4800" b="1"/>
              <a:t>15 mins</a:t>
            </a:r>
          </a:p>
        </p:txBody>
      </p:sp>
    </p:spTree>
    <p:extLst>
      <p:ext uri="{BB962C8B-B14F-4D97-AF65-F5344CB8AC3E}">
        <p14:creationId xmlns:p14="http://schemas.microsoft.com/office/powerpoint/2010/main" val="322164531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a:extLst>
            <a:ext uri="{FF2B5EF4-FFF2-40B4-BE49-F238E27FC236}">
              <a16:creationId xmlns:a16="http://schemas.microsoft.com/office/drawing/2014/main" id="{15E7BD39-5587-226F-3A9E-96E0E0D007E7}"/>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7B679A76-B6A1-BFB5-F9DB-ACF0C65CFE03}"/>
              </a:ext>
            </a:extLst>
          </p:cNvPr>
          <p:cNvPicPr>
            <a:picLocks noChangeAspect="1"/>
          </p:cNvPicPr>
          <p:nvPr/>
        </p:nvPicPr>
        <p:blipFill>
          <a:blip r:embed="rId2">
            <a:alphaModFix amt="50000"/>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18684" b="2645"/>
          <a:stretch>
            <a:fillRect/>
          </a:stretch>
        </p:blipFill>
        <p:spPr>
          <a:xfrm>
            <a:off x="0" y="1"/>
            <a:ext cx="12191980" cy="6857999"/>
          </a:xfrm>
          <a:prstGeom prst="rect">
            <a:avLst/>
          </a:prstGeom>
        </p:spPr>
      </p:pic>
      <p:sp>
        <p:nvSpPr>
          <p:cNvPr id="2" name="Title 1">
            <a:extLst>
              <a:ext uri="{FF2B5EF4-FFF2-40B4-BE49-F238E27FC236}">
                <a16:creationId xmlns:a16="http://schemas.microsoft.com/office/drawing/2014/main" id="{8D72996C-007F-A170-C359-955CABBDC047}"/>
              </a:ext>
            </a:extLst>
          </p:cNvPr>
          <p:cNvSpPr>
            <a:spLocks noGrp="1"/>
          </p:cNvSpPr>
          <p:nvPr>
            <p:ph type="title"/>
          </p:nvPr>
        </p:nvSpPr>
        <p:spPr>
          <a:xfrm>
            <a:off x="0" y="1978740"/>
            <a:ext cx="12192000" cy="2900518"/>
          </a:xfrm>
        </p:spPr>
        <p:txBody>
          <a:bodyPr vert="horz" lIns="91440" tIns="45720" rIns="91440" bIns="45720" rtlCol="0" anchor="b">
            <a:normAutofit/>
          </a:bodyPr>
          <a:lstStyle/>
          <a:p>
            <a:pPr algn="ctr"/>
            <a:r>
              <a:rPr lang="en-US" sz="6000" dirty="0">
                <a:solidFill>
                  <a:srgbClr val="FFFFFF"/>
                </a:solidFill>
              </a:rPr>
              <a:t>Understanding evidence: </a:t>
            </a:r>
            <a:br>
              <a:rPr lang="en-US" sz="6000" dirty="0">
                <a:solidFill>
                  <a:srgbClr val="FFFFFF"/>
                </a:solidFill>
              </a:rPr>
            </a:br>
            <a:r>
              <a:rPr lang="en-US" sz="6000" dirty="0">
                <a:solidFill>
                  <a:srgbClr val="FFFFFF"/>
                </a:solidFill>
              </a:rPr>
              <a:t>data collection and data analysis methods</a:t>
            </a:r>
          </a:p>
        </p:txBody>
      </p:sp>
      <p:sp>
        <p:nvSpPr>
          <p:cNvPr id="4" name="Date Placeholder 3">
            <a:extLst>
              <a:ext uri="{FF2B5EF4-FFF2-40B4-BE49-F238E27FC236}">
                <a16:creationId xmlns:a16="http://schemas.microsoft.com/office/drawing/2014/main" id="{68F2CC1C-A613-3AB2-5B24-518011883A3A}"/>
              </a:ext>
            </a:extLst>
          </p:cNvPr>
          <p:cNvSpPr>
            <a:spLocks noGrp="1"/>
          </p:cNvSpPr>
          <p:nvPr>
            <p:ph type="dt" sz="half" idx="10"/>
          </p:nvPr>
        </p:nvSpPr>
        <p:spPr>
          <a:xfrm>
            <a:off x="838200" y="6356350"/>
            <a:ext cx="2743200" cy="365125"/>
          </a:xfrm>
        </p:spPr>
        <p:txBody>
          <a:bodyPr vert="horz" lIns="91440" tIns="45720" rIns="91440" bIns="45720" rtlCol="0" anchor="ctr">
            <a:normAutofit/>
          </a:bodyPr>
          <a:lstStyle/>
          <a:p>
            <a:pPr>
              <a:lnSpc>
                <a:spcPct val="90000"/>
              </a:lnSpc>
              <a:spcAft>
                <a:spcPts val="600"/>
              </a:spcAft>
              <a:defRPr/>
            </a:pPr>
            <a:r>
              <a:rPr lang="en-US" sz="1000">
                <a:solidFill>
                  <a:srgbClr val="FFFFFF"/>
                </a:solidFill>
                <a:latin typeface="Calibri" panose="020F0502020204030204"/>
              </a:rPr>
              <a:t>BMSC4015A - Study and Academic Research Skills</a:t>
            </a:r>
          </a:p>
        </p:txBody>
      </p:sp>
      <p:sp>
        <p:nvSpPr>
          <p:cNvPr id="5" name="Footer Placeholder 4">
            <a:extLst>
              <a:ext uri="{FF2B5EF4-FFF2-40B4-BE49-F238E27FC236}">
                <a16:creationId xmlns:a16="http://schemas.microsoft.com/office/drawing/2014/main" id="{C88F8C6E-6B9C-1BEF-74B1-4C3864EEF1F8}"/>
              </a:ext>
            </a:extLst>
          </p:cNvPr>
          <p:cNvSpPr>
            <a:spLocks noGrp="1"/>
          </p:cNvSpPr>
          <p:nvPr>
            <p:ph type="ftr" sz="quarter" idx="11"/>
          </p:nvPr>
        </p:nvSpPr>
        <p:spPr>
          <a:xfrm>
            <a:off x="4038600" y="6356350"/>
            <a:ext cx="4114800" cy="365125"/>
          </a:xfrm>
        </p:spPr>
        <p:txBody>
          <a:bodyPr vert="horz" lIns="91440" tIns="45720" rIns="91440" bIns="45720" rtlCol="0" anchor="ctr">
            <a:normAutofit/>
          </a:bodyPr>
          <a:lstStyle/>
          <a:p>
            <a:pPr>
              <a:spcAft>
                <a:spcPts val="600"/>
              </a:spcAft>
              <a:defRPr/>
            </a:pPr>
            <a:r>
              <a:rPr lang="en-US" kern="1200">
                <a:solidFill>
                  <a:srgbClr val="FFFFFF"/>
                </a:solidFill>
                <a:latin typeface="Calibri" panose="020F0502020204030204"/>
                <a:ea typeface="+mn-ea"/>
                <a:cs typeface="+mn-cs"/>
              </a:rPr>
              <a:t>Dr Simona Ferraraccio</a:t>
            </a:r>
          </a:p>
        </p:txBody>
      </p:sp>
      <p:sp>
        <p:nvSpPr>
          <p:cNvPr id="6" name="Slide Number Placeholder 5">
            <a:extLst>
              <a:ext uri="{FF2B5EF4-FFF2-40B4-BE49-F238E27FC236}">
                <a16:creationId xmlns:a16="http://schemas.microsoft.com/office/drawing/2014/main" id="{2989D898-0D66-D896-B980-7519FFAE9E5D}"/>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spcAft>
                <a:spcPts val="600"/>
              </a:spcAft>
              <a:defRPr/>
            </a:pPr>
            <a:fld id="{AD88C3E3-12B1-47F3-90B4-8CA71DD3CC65}" type="slidenum">
              <a:rPr lang="en-US">
                <a:solidFill>
                  <a:srgbClr val="FFFFFF"/>
                </a:solidFill>
                <a:latin typeface="Calibri" panose="020F0502020204030204"/>
              </a:rPr>
              <a:pPr>
                <a:spcAft>
                  <a:spcPts val="600"/>
                </a:spcAft>
                <a:defRPr/>
              </a:pPr>
              <a:t>9</a:t>
            </a:fld>
            <a:endParaRPr lang="en-US">
              <a:solidFill>
                <a:srgbClr val="FFFFFF"/>
              </a:solidFill>
              <a:latin typeface="Calibri" panose="020F0502020204030204"/>
            </a:endParaRPr>
          </a:p>
        </p:txBody>
      </p:sp>
    </p:spTree>
    <p:extLst>
      <p:ext uri="{BB962C8B-B14F-4D97-AF65-F5344CB8AC3E}">
        <p14:creationId xmlns:p14="http://schemas.microsoft.com/office/powerpoint/2010/main" val="229366240"/>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5F04AA-AC31-84F4-FF74-6E0E0EA7D74F}"/>
              </a:ext>
            </a:extLst>
          </p:cNvPr>
          <p:cNvSpPr>
            <a:spLocks noGrp="1"/>
          </p:cNvSpPr>
          <p:nvPr>
            <p:ph type="title"/>
          </p:nvPr>
        </p:nvSpPr>
        <p:spPr>
          <a:xfrm>
            <a:off x="0" y="18256"/>
            <a:ext cx="12192000" cy="951564"/>
          </a:xfrm>
        </p:spPr>
        <p:txBody>
          <a:bodyPr/>
          <a:lstStyle/>
          <a:p>
            <a:r>
              <a:rPr lang="en-GB" dirty="0"/>
              <a:t>Data collection methods – the McNamara fallacy</a:t>
            </a:r>
          </a:p>
        </p:txBody>
      </p:sp>
      <p:sp>
        <p:nvSpPr>
          <p:cNvPr id="4" name="Date Placeholder 3">
            <a:extLst>
              <a:ext uri="{FF2B5EF4-FFF2-40B4-BE49-F238E27FC236}">
                <a16:creationId xmlns:a16="http://schemas.microsoft.com/office/drawing/2014/main" id="{AD5427FD-C85F-22FE-8126-EB031A7B939F}"/>
              </a:ext>
            </a:extLst>
          </p:cNvPr>
          <p:cNvSpPr>
            <a:spLocks noGrp="1"/>
          </p:cNvSpPr>
          <p:nvPr>
            <p:ph type="dt" sz="half" idx="10"/>
          </p:nvPr>
        </p:nvSpPr>
        <p:spPr>
          <a:xfrm>
            <a:off x="0" y="6492875"/>
            <a:ext cx="3581400" cy="365125"/>
          </a:xfrm>
        </p:spPr>
        <p:txBody>
          <a:bodyPr/>
          <a:lstStyle/>
          <a:p>
            <a:r>
              <a:rPr lang="en-US" dirty="0"/>
              <a:t>BMSC4015A - Study and Academic Research Skills</a:t>
            </a:r>
            <a:endParaRPr lang="en-GB" dirty="0"/>
          </a:p>
        </p:txBody>
      </p:sp>
      <p:sp>
        <p:nvSpPr>
          <p:cNvPr id="5" name="Footer Placeholder 4">
            <a:extLst>
              <a:ext uri="{FF2B5EF4-FFF2-40B4-BE49-F238E27FC236}">
                <a16:creationId xmlns:a16="http://schemas.microsoft.com/office/drawing/2014/main" id="{BE10EE25-6FB6-A8B0-FD4A-65331CC53A50}"/>
              </a:ext>
            </a:extLst>
          </p:cNvPr>
          <p:cNvSpPr>
            <a:spLocks noGrp="1"/>
          </p:cNvSpPr>
          <p:nvPr>
            <p:ph type="ftr" sz="quarter" idx="11"/>
          </p:nvPr>
        </p:nvSpPr>
        <p:spPr>
          <a:xfrm>
            <a:off x="4038600" y="6544955"/>
            <a:ext cx="4114800" cy="365125"/>
          </a:xfrm>
        </p:spPr>
        <p:txBody>
          <a:bodyPr/>
          <a:lstStyle/>
          <a:p>
            <a:r>
              <a:rPr lang="en-GB" dirty="0"/>
              <a:t>Dr Simona Ferraraccio</a:t>
            </a:r>
          </a:p>
        </p:txBody>
      </p:sp>
      <p:sp>
        <p:nvSpPr>
          <p:cNvPr id="6" name="Slide Number Placeholder 5">
            <a:extLst>
              <a:ext uri="{FF2B5EF4-FFF2-40B4-BE49-F238E27FC236}">
                <a16:creationId xmlns:a16="http://schemas.microsoft.com/office/drawing/2014/main" id="{0DC21FB0-B0A8-F36A-F681-27BEF44C1199}"/>
              </a:ext>
            </a:extLst>
          </p:cNvPr>
          <p:cNvSpPr>
            <a:spLocks noGrp="1"/>
          </p:cNvSpPr>
          <p:nvPr>
            <p:ph type="sldNum" sz="quarter" idx="12"/>
          </p:nvPr>
        </p:nvSpPr>
        <p:spPr/>
        <p:txBody>
          <a:bodyPr/>
          <a:lstStyle/>
          <a:p>
            <a:fld id="{AD88C3E3-12B1-47F3-90B4-8CA71DD3CC65}" type="slidenum">
              <a:rPr lang="en-GB" smtClean="0"/>
              <a:t>10</a:t>
            </a:fld>
            <a:endParaRPr lang="en-GB"/>
          </a:p>
        </p:txBody>
      </p:sp>
      <p:graphicFrame>
        <p:nvGraphicFramePr>
          <p:cNvPr id="11" name="Diagram 10">
            <a:extLst>
              <a:ext uri="{FF2B5EF4-FFF2-40B4-BE49-F238E27FC236}">
                <a16:creationId xmlns:a16="http://schemas.microsoft.com/office/drawing/2014/main" id="{0220F852-9C03-8B32-AE46-F17DE159A0AD}"/>
              </a:ext>
            </a:extLst>
          </p:cNvPr>
          <p:cNvGraphicFramePr/>
          <p:nvPr>
            <p:extLst>
              <p:ext uri="{D42A27DB-BD31-4B8C-83A1-F6EECF244321}">
                <p14:modId xmlns:p14="http://schemas.microsoft.com/office/powerpoint/2010/main" val="2905384896"/>
              </p:ext>
            </p:extLst>
          </p:nvPr>
        </p:nvGraphicFramePr>
        <p:xfrm>
          <a:off x="-686112" y="1272406"/>
          <a:ext cx="6447815" cy="501534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3" name="TextBox 12">
            <a:extLst>
              <a:ext uri="{FF2B5EF4-FFF2-40B4-BE49-F238E27FC236}">
                <a16:creationId xmlns:a16="http://schemas.microsoft.com/office/drawing/2014/main" id="{FD0AD5B8-995E-1D68-0790-263B80FAAD46}"/>
              </a:ext>
            </a:extLst>
          </p:cNvPr>
          <p:cNvSpPr txBox="1"/>
          <p:nvPr/>
        </p:nvSpPr>
        <p:spPr>
          <a:xfrm>
            <a:off x="2752127" y="6261913"/>
            <a:ext cx="2115747" cy="276999"/>
          </a:xfrm>
          <a:prstGeom prst="rect">
            <a:avLst/>
          </a:prstGeom>
          <a:noFill/>
        </p:spPr>
        <p:txBody>
          <a:bodyPr wrap="square">
            <a:spAutoFit/>
          </a:bodyPr>
          <a:lstStyle/>
          <a:p>
            <a:r>
              <a:rPr lang="en-GB" sz="1200" dirty="0"/>
              <a:t>(Singh and Shah, 2023)</a:t>
            </a:r>
            <a:endParaRPr lang="en-GB" sz="1400" dirty="0"/>
          </a:p>
        </p:txBody>
      </p:sp>
      <p:sp>
        <p:nvSpPr>
          <p:cNvPr id="16" name="TextBox 15">
            <a:extLst>
              <a:ext uri="{FF2B5EF4-FFF2-40B4-BE49-F238E27FC236}">
                <a16:creationId xmlns:a16="http://schemas.microsoft.com/office/drawing/2014/main" id="{34A719CA-6A01-DEA4-B218-01C78DF02765}"/>
              </a:ext>
            </a:extLst>
          </p:cNvPr>
          <p:cNvSpPr txBox="1"/>
          <p:nvPr/>
        </p:nvSpPr>
        <p:spPr>
          <a:xfrm>
            <a:off x="5299585" y="1180878"/>
            <a:ext cx="6794091" cy="923330"/>
          </a:xfrm>
          <a:prstGeom prst="rect">
            <a:avLst/>
          </a:prstGeom>
          <a:noFill/>
        </p:spPr>
        <p:txBody>
          <a:bodyPr wrap="square" rtlCol="0">
            <a:spAutoFit/>
          </a:bodyPr>
          <a:lstStyle/>
          <a:p>
            <a:r>
              <a:rPr lang="en-GB" b="1" dirty="0"/>
              <a:t>For example: </a:t>
            </a:r>
            <a:r>
              <a:rPr lang="en-GB" i="1" dirty="0"/>
              <a:t>Does artificial intelligence improve the detection of breast cancer compared with standard mammography interpretation?</a:t>
            </a:r>
          </a:p>
        </p:txBody>
      </p:sp>
      <p:sp>
        <p:nvSpPr>
          <p:cNvPr id="17" name="Rectangle 16">
            <a:extLst>
              <a:ext uri="{FF2B5EF4-FFF2-40B4-BE49-F238E27FC236}">
                <a16:creationId xmlns:a16="http://schemas.microsoft.com/office/drawing/2014/main" id="{28707DD5-6AE2-13F0-371A-15A00C29B309}"/>
              </a:ext>
            </a:extLst>
          </p:cNvPr>
          <p:cNvSpPr/>
          <p:nvPr/>
        </p:nvSpPr>
        <p:spPr>
          <a:xfrm>
            <a:off x="5299585" y="2604496"/>
            <a:ext cx="3382297" cy="3810284"/>
          </a:xfrm>
          <a:prstGeom prst="rect">
            <a:avLst/>
          </a:prstGeom>
        </p:spPr>
        <p:style>
          <a:lnRef idx="1">
            <a:schemeClr val="accent1"/>
          </a:lnRef>
          <a:fillRef idx="2">
            <a:schemeClr val="accent1"/>
          </a:fillRef>
          <a:effectRef idx="1">
            <a:schemeClr val="accent1"/>
          </a:effectRef>
          <a:fontRef idx="minor">
            <a:schemeClr val="dk1"/>
          </a:fontRef>
        </p:style>
        <p:txBody>
          <a:bodyPr rtlCol="0" anchor="ctr"/>
          <a:lstStyle/>
          <a:p>
            <a:pPr fontAlgn="t">
              <a:lnSpc>
                <a:spcPct val="100000"/>
              </a:lnSpc>
              <a:buNone/>
            </a:pPr>
            <a:endParaRPr lang="en-GB" sz="1200" b="1" dirty="0"/>
          </a:p>
          <a:p>
            <a:pPr fontAlgn="t">
              <a:lnSpc>
                <a:spcPct val="100000"/>
              </a:lnSpc>
              <a:buNone/>
            </a:pPr>
            <a:endParaRPr lang="en-GB" sz="1200" b="1" dirty="0"/>
          </a:p>
          <a:p>
            <a:pPr fontAlgn="t">
              <a:lnSpc>
                <a:spcPct val="100000"/>
              </a:lnSpc>
              <a:buNone/>
            </a:pPr>
            <a:r>
              <a:rPr lang="en-GB" sz="1200" b="1" dirty="0"/>
              <a:t>What can we measure?</a:t>
            </a:r>
            <a:endParaRPr lang="en-GB" sz="1200" dirty="0"/>
          </a:p>
          <a:p>
            <a:pPr fontAlgn="t">
              <a:lnSpc>
                <a:spcPct val="100000"/>
              </a:lnSpc>
              <a:buNone/>
            </a:pPr>
            <a:endParaRPr lang="en-GB" sz="1200" dirty="0"/>
          </a:p>
          <a:p>
            <a:pPr fontAlgn="t">
              <a:lnSpc>
                <a:spcPct val="100000"/>
              </a:lnSpc>
              <a:buNone/>
            </a:pPr>
            <a:r>
              <a:rPr lang="en-GB" sz="1200" dirty="0"/>
              <a:t>Researchers might examine:</a:t>
            </a:r>
          </a:p>
          <a:p>
            <a:pPr marL="342900" lvl="0" indent="-342900" fontAlgn="t">
              <a:lnSpc>
                <a:spcPct val="100000"/>
              </a:lnSpc>
              <a:buFont typeface="Arial" panose="020B0604020202020204" pitchFamily="34" charset="0"/>
              <a:buChar char="•"/>
            </a:pPr>
            <a:r>
              <a:rPr lang="en-GB" sz="1200" b="1" dirty="0"/>
              <a:t>Cancer detection rate</a:t>
            </a:r>
            <a:r>
              <a:rPr lang="en-GB" sz="1200" dirty="0"/>
              <a:t>: How many cancers are identified?</a:t>
            </a:r>
          </a:p>
          <a:p>
            <a:pPr marL="342900" lvl="0" indent="-342900" fontAlgn="t">
              <a:lnSpc>
                <a:spcPct val="100000"/>
              </a:lnSpc>
              <a:buFont typeface="Arial" panose="020B0604020202020204" pitchFamily="34" charset="0"/>
              <a:buChar char="•"/>
            </a:pPr>
            <a:r>
              <a:rPr lang="en-GB" sz="1200" b="1" dirty="0"/>
              <a:t>Sensitivity</a:t>
            </a:r>
            <a:r>
              <a:rPr lang="en-GB" sz="1200" dirty="0"/>
              <a:t>: How effectively are true cancers detected?</a:t>
            </a:r>
          </a:p>
          <a:p>
            <a:pPr marL="342900" lvl="0" indent="-342900" fontAlgn="t">
              <a:lnSpc>
                <a:spcPct val="100000"/>
              </a:lnSpc>
              <a:buFont typeface="Arial" panose="020B0604020202020204" pitchFamily="34" charset="0"/>
              <a:buChar char="•"/>
            </a:pPr>
            <a:r>
              <a:rPr lang="en-GB" sz="1200" b="1" dirty="0"/>
              <a:t>Specificity</a:t>
            </a:r>
            <a:r>
              <a:rPr lang="en-GB" sz="1200" dirty="0"/>
              <a:t>: How effectively are non-cancer cases correctly identified?</a:t>
            </a:r>
          </a:p>
          <a:p>
            <a:pPr marL="342900" lvl="0" indent="-342900" fontAlgn="t">
              <a:lnSpc>
                <a:spcPct val="100000"/>
              </a:lnSpc>
              <a:buFont typeface="Arial" panose="020B0604020202020204" pitchFamily="34" charset="0"/>
              <a:buChar char="•"/>
            </a:pPr>
            <a:r>
              <a:rPr lang="en-GB" sz="1200" b="1" dirty="0"/>
              <a:t>False-positive rate</a:t>
            </a:r>
            <a:r>
              <a:rPr lang="en-GB" sz="1200" dirty="0"/>
              <a:t>: How often does AI incorrectly flag a possible cancer?</a:t>
            </a:r>
          </a:p>
          <a:p>
            <a:pPr marL="342900" lvl="0" indent="-342900" fontAlgn="t">
              <a:lnSpc>
                <a:spcPct val="100000"/>
              </a:lnSpc>
              <a:buFont typeface="Arial" panose="020B0604020202020204" pitchFamily="34" charset="0"/>
              <a:buChar char="•"/>
            </a:pPr>
            <a:r>
              <a:rPr lang="en-GB" sz="1200" b="1" dirty="0"/>
              <a:t>False-negative rate</a:t>
            </a:r>
            <a:r>
              <a:rPr lang="en-GB" sz="1200" dirty="0"/>
              <a:t>: How often is a cancer missed?</a:t>
            </a:r>
          </a:p>
          <a:p>
            <a:pPr marL="342900" lvl="0" indent="-342900" fontAlgn="t">
              <a:lnSpc>
                <a:spcPct val="100000"/>
              </a:lnSpc>
              <a:buFont typeface="Arial" panose="020B0604020202020204" pitchFamily="34" charset="0"/>
              <a:buChar char="•"/>
            </a:pPr>
            <a:r>
              <a:rPr lang="en-GB" sz="1200" b="1" dirty="0"/>
              <a:t>Recall rate</a:t>
            </a:r>
            <a:r>
              <a:rPr lang="en-GB" sz="1200" dirty="0"/>
              <a:t>: How many patients are called back for further assessment?</a:t>
            </a:r>
          </a:p>
          <a:p>
            <a:pPr marL="342900" lvl="0" indent="-342900" fontAlgn="t">
              <a:lnSpc>
                <a:spcPct val="100000"/>
              </a:lnSpc>
              <a:buFont typeface="Arial" panose="020B0604020202020204" pitchFamily="34" charset="0"/>
              <a:buChar char="•"/>
            </a:pPr>
            <a:r>
              <a:rPr lang="en-GB" sz="1200" b="1" dirty="0"/>
              <a:t>Time taken to interpret mammograms</a:t>
            </a:r>
            <a:endParaRPr lang="en-GB" sz="1200" dirty="0"/>
          </a:p>
          <a:p>
            <a:pPr marL="342900" lvl="0" indent="-342900" fontAlgn="t">
              <a:lnSpc>
                <a:spcPct val="100000"/>
              </a:lnSpc>
              <a:buFont typeface="Arial" panose="020B0604020202020204" pitchFamily="34" charset="0"/>
              <a:buChar char="•"/>
            </a:pPr>
            <a:r>
              <a:rPr lang="en-GB" sz="1200" b="1" dirty="0"/>
              <a:t>Number of mammograms reviewed</a:t>
            </a:r>
            <a:endParaRPr lang="en-GB" sz="1200" dirty="0"/>
          </a:p>
          <a:p>
            <a:pPr marL="342900" lvl="0" indent="-342900" fontAlgn="t">
              <a:lnSpc>
                <a:spcPct val="100000"/>
              </a:lnSpc>
              <a:buFont typeface="Arial" panose="020B0604020202020204" pitchFamily="34" charset="0"/>
              <a:buChar char="•"/>
            </a:pPr>
            <a:r>
              <a:rPr lang="en-GB" sz="1200" b="1" dirty="0"/>
              <a:t>Difference in diagnostic performance</a:t>
            </a:r>
            <a:r>
              <a:rPr lang="en-GB" sz="1200" dirty="0"/>
              <a:t> between AI-assisted and standard interpretation</a:t>
            </a:r>
          </a:p>
          <a:p>
            <a:pPr algn="ctr"/>
            <a:endParaRPr lang="en-GB" dirty="0"/>
          </a:p>
        </p:txBody>
      </p:sp>
      <p:sp>
        <p:nvSpPr>
          <p:cNvPr id="19" name="Rectangle 18">
            <a:extLst>
              <a:ext uri="{FF2B5EF4-FFF2-40B4-BE49-F238E27FC236}">
                <a16:creationId xmlns:a16="http://schemas.microsoft.com/office/drawing/2014/main" id="{A269ADE8-A93C-064F-8E2D-518F9304CDFC}"/>
              </a:ext>
            </a:extLst>
          </p:cNvPr>
          <p:cNvSpPr/>
          <p:nvPr/>
        </p:nvSpPr>
        <p:spPr>
          <a:xfrm>
            <a:off x="8750711" y="2604496"/>
            <a:ext cx="3382297" cy="3810284"/>
          </a:xfrm>
          <a:prstGeom prst="rect">
            <a:avLst/>
          </a:prstGeom>
        </p:spPr>
        <p:style>
          <a:lnRef idx="1">
            <a:schemeClr val="accent6"/>
          </a:lnRef>
          <a:fillRef idx="2">
            <a:schemeClr val="accent6"/>
          </a:fillRef>
          <a:effectRef idx="1">
            <a:schemeClr val="accent6"/>
          </a:effectRef>
          <a:fontRef idx="minor">
            <a:schemeClr val="dk1"/>
          </a:fontRef>
        </p:style>
        <p:txBody>
          <a:bodyPr rtlCol="0" anchor="ctr"/>
          <a:lstStyle/>
          <a:p>
            <a:pPr fontAlgn="t">
              <a:lnSpc>
                <a:spcPct val="100000"/>
              </a:lnSpc>
              <a:buNone/>
            </a:pPr>
            <a:endParaRPr lang="en-GB" sz="1200" b="1" dirty="0"/>
          </a:p>
          <a:p>
            <a:pPr fontAlgn="t">
              <a:lnSpc>
                <a:spcPct val="100000"/>
              </a:lnSpc>
              <a:buNone/>
            </a:pPr>
            <a:r>
              <a:rPr lang="en-GB" sz="1200" b="1" dirty="0"/>
              <a:t>What do professionals experience?</a:t>
            </a:r>
            <a:endParaRPr lang="en-GB" sz="1200" dirty="0"/>
          </a:p>
          <a:p>
            <a:pPr fontAlgn="t">
              <a:lnSpc>
                <a:spcPct val="100000"/>
              </a:lnSpc>
              <a:buNone/>
            </a:pPr>
            <a:endParaRPr lang="en-GB" sz="1200" dirty="0"/>
          </a:p>
          <a:p>
            <a:pPr fontAlgn="t">
              <a:lnSpc>
                <a:spcPct val="100000"/>
              </a:lnSpc>
              <a:buNone/>
            </a:pPr>
            <a:r>
              <a:rPr lang="en-GB" sz="1200" dirty="0"/>
              <a:t>Researchers might explore:</a:t>
            </a:r>
          </a:p>
          <a:p>
            <a:pPr marL="342900" lvl="0" indent="-342900" fontAlgn="t">
              <a:lnSpc>
                <a:spcPct val="100000"/>
              </a:lnSpc>
              <a:buFont typeface="Arial" panose="020B0604020202020204" pitchFamily="34" charset="0"/>
              <a:buChar char="•"/>
            </a:pPr>
            <a:r>
              <a:rPr lang="en-GB" sz="1200" dirty="0"/>
              <a:t>Do radiologists </a:t>
            </a:r>
            <a:r>
              <a:rPr lang="en-GB" sz="1200" b="1" dirty="0"/>
              <a:t>trust AI recommendations</a:t>
            </a:r>
            <a:r>
              <a:rPr lang="en-GB" sz="1200" dirty="0"/>
              <a:t>?</a:t>
            </a:r>
          </a:p>
          <a:p>
            <a:pPr marL="342900" lvl="0" indent="-342900" fontAlgn="t">
              <a:lnSpc>
                <a:spcPct val="100000"/>
              </a:lnSpc>
              <a:buFont typeface="Arial" panose="020B0604020202020204" pitchFamily="34" charset="0"/>
              <a:buChar char="•"/>
            </a:pPr>
            <a:r>
              <a:rPr lang="en-GB" sz="1200" dirty="0"/>
              <a:t>How does AI influence </a:t>
            </a:r>
            <a:r>
              <a:rPr lang="en-GB" sz="1200" b="1" dirty="0"/>
              <a:t>clinical decision-making</a:t>
            </a:r>
            <a:r>
              <a:rPr lang="en-GB" sz="1200" dirty="0"/>
              <a:t>?</a:t>
            </a:r>
          </a:p>
          <a:p>
            <a:pPr marL="342900" lvl="0" indent="-342900" fontAlgn="t">
              <a:lnSpc>
                <a:spcPct val="100000"/>
              </a:lnSpc>
              <a:buFont typeface="Arial" panose="020B0604020202020204" pitchFamily="34" charset="0"/>
              <a:buChar char="•"/>
            </a:pPr>
            <a:r>
              <a:rPr lang="en-GB" sz="1200" dirty="0"/>
              <a:t>Does AI change </a:t>
            </a:r>
            <a:r>
              <a:rPr lang="en-GB" sz="1200" b="1" dirty="0"/>
              <a:t>professional confidence</a:t>
            </a:r>
            <a:r>
              <a:rPr lang="en-GB" sz="1200" dirty="0"/>
              <a:t>?</a:t>
            </a:r>
          </a:p>
          <a:p>
            <a:pPr marL="342900" lvl="0" indent="-342900" fontAlgn="t">
              <a:lnSpc>
                <a:spcPct val="100000"/>
              </a:lnSpc>
              <a:buFont typeface="Arial" panose="020B0604020202020204" pitchFamily="34" charset="0"/>
              <a:buChar char="•"/>
            </a:pPr>
            <a:r>
              <a:rPr lang="en-GB" sz="1200" dirty="0"/>
              <a:t>How does it affect </a:t>
            </a:r>
            <a:r>
              <a:rPr lang="en-GB" sz="1200" b="1" dirty="0"/>
              <a:t>workflow</a:t>
            </a:r>
            <a:r>
              <a:rPr lang="en-GB" sz="1200" dirty="0"/>
              <a:t>?</a:t>
            </a:r>
          </a:p>
          <a:p>
            <a:pPr marL="342900" lvl="0" indent="-342900" fontAlgn="t">
              <a:lnSpc>
                <a:spcPct val="100000"/>
              </a:lnSpc>
              <a:buFont typeface="Arial" panose="020B0604020202020204" pitchFamily="34" charset="0"/>
              <a:buChar char="•"/>
            </a:pPr>
            <a:r>
              <a:rPr lang="en-GB" sz="1200" dirty="0"/>
              <a:t>Do professionals perceive AI as helpful or disruptive?</a:t>
            </a:r>
          </a:p>
          <a:p>
            <a:pPr marL="342900" lvl="0" indent="-342900" fontAlgn="t">
              <a:lnSpc>
                <a:spcPct val="100000"/>
              </a:lnSpc>
              <a:buFont typeface="Arial" panose="020B0604020202020204" pitchFamily="34" charset="0"/>
              <a:buChar char="•"/>
            </a:pPr>
            <a:r>
              <a:rPr lang="en-GB" sz="1200" dirty="0"/>
              <a:t>What are the perceived </a:t>
            </a:r>
            <a:r>
              <a:rPr lang="en-GB" sz="1200" b="1" dirty="0"/>
              <a:t>barriers to implementation</a:t>
            </a:r>
            <a:r>
              <a:rPr lang="en-GB" sz="1200" dirty="0"/>
              <a:t>?</a:t>
            </a:r>
          </a:p>
          <a:p>
            <a:pPr marL="342900" lvl="0" indent="-342900" fontAlgn="t">
              <a:lnSpc>
                <a:spcPct val="100000"/>
              </a:lnSpc>
              <a:buFont typeface="Arial" panose="020B0604020202020204" pitchFamily="34" charset="0"/>
              <a:buChar char="•"/>
            </a:pPr>
            <a:r>
              <a:rPr lang="en-GB" sz="1200" dirty="0"/>
              <a:t>What training do staff feel they need?</a:t>
            </a:r>
          </a:p>
          <a:p>
            <a:pPr marL="342900" lvl="0" indent="-342900" fontAlgn="t">
              <a:lnSpc>
                <a:spcPct val="100000"/>
              </a:lnSpc>
              <a:buFont typeface="Arial" panose="020B0604020202020204" pitchFamily="34" charset="0"/>
              <a:buChar char="•"/>
            </a:pPr>
            <a:r>
              <a:rPr lang="en-GB" sz="1200" dirty="0"/>
              <a:t>Are professionals concerned about </a:t>
            </a:r>
            <a:r>
              <a:rPr lang="en-GB" sz="1200" b="1" dirty="0"/>
              <a:t>over-reliance on AI</a:t>
            </a:r>
            <a:r>
              <a:rPr lang="en-GB" sz="1200" dirty="0"/>
              <a:t>?</a:t>
            </a:r>
          </a:p>
          <a:p>
            <a:pPr marL="342900" lvl="0" indent="-342900" fontAlgn="t">
              <a:lnSpc>
                <a:spcPct val="100000"/>
              </a:lnSpc>
              <a:buFont typeface="Arial" panose="020B0604020202020204" pitchFamily="34" charset="0"/>
              <a:buChar char="•"/>
            </a:pPr>
            <a:r>
              <a:rPr lang="en-GB" sz="1200" dirty="0"/>
              <a:t>How do staff perceive </a:t>
            </a:r>
            <a:r>
              <a:rPr lang="en-GB" sz="1200" b="1" dirty="0"/>
              <a:t>responsibility and accountability</a:t>
            </a:r>
            <a:r>
              <a:rPr lang="en-GB" sz="1200" dirty="0"/>
              <a:t> when AI and professional judgement disagree?</a:t>
            </a:r>
          </a:p>
          <a:p>
            <a:pPr algn="ctr"/>
            <a:endParaRPr lang="en-GB" dirty="0"/>
          </a:p>
        </p:txBody>
      </p:sp>
      <p:sp>
        <p:nvSpPr>
          <p:cNvPr id="20" name="Rectangle 19">
            <a:extLst>
              <a:ext uri="{FF2B5EF4-FFF2-40B4-BE49-F238E27FC236}">
                <a16:creationId xmlns:a16="http://schemas.microsoft.com/office/drawing/2014/main" id="{47828138-9735-8078-A625-133AA9634E5C}"/>
              </a:ext>
            </a:extLst>
          </p:cNvPr>
          <p:cNvSpPr/>
          <p:nvPr/>
        </p:nvSpPr>
        <p:spPr>
          <a:xfrm>
            <a:off x="5299585" y="2300748"/>
            <a:ext cx="3382297" cy="303748"/>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Quantitative information</a:t>
            </a:r>
          </a:p>
        </p:txBody>
      </p:sp>
      <p:sp>
        <p:nvSpPr>
          <p:cNvPr id="22" name="Rectangle 21">
            <a:extLst>
              <a:ext uri="{FF2B5EF4-FFF2-40B4-BE49-F238E27FC236}">
                <a16:creationId xmlns:a16="http://schemas.microsoft.com/office/drawing/2014/main" id="{5BF49442-52FA-00D2-6C74-286F91923E3B}"/>
              </a:ext>
            </a:extLst>
          </p:cNvPr>
          <p:cNvSpPr/>
          <p:nvPr/>
        </p:nvSpPr>
        <p:spPr>
          <a:xfrm>
            <a:off x="8750711" y="2297801"/>
            <a:ext cx="3382297" cy="303748"/>
          </a:xfrm>
          <a:prstGeom prst="rect">
            <a:avLst/>
          </a:pr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r>
              <a:rPr lang="en-GB" dirty="0"/>
              <a:t>Qualitative information</a:t>
            </a:r>
          </a:p>
        </p:txBody>
      </p:sp>
    </p:spTree>
    <p:extLst>
      <p:ext uri="{BB962C8B-B14F-4D97-AF65-F5344CB8AC3E}">
        <p14:creationId xmlns:p14="http://schemas.microsoft.com/office/powerpoint/2010/main" val="19530719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20"/>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17"/>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22"/>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1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 grpId="0"/>
      <p:bldP spid="17" grpId="0" animBg="1"/>
      <p:bldP spid="19" grpId="0" animBg="1"/>
      <p:bldP spid="20" grpId="0" animBg="1"/>
      <p:bldP spid="22"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7DD664-173F-7E7D-5B0B-792094A7BA9F}"/>
              </a:ext>
            </a:extLst>
          </p:cNvPr>
          <p:cNvSpPr>
            <a:spLocks noGrp="1"/>
          </p:cNvSpPr>
          <p:nvPr>
            <p:ph type="title"/>
          </p:nvPr>
        </p:nvSpPr>
        <p:spPr>
          <a:xfrm>
            <a:off x="1028700" y="1967266"/>
            <a:ext cx="2628900" cy="2547257"/>
          </a:xfrm>
          <a:noFill/>
        </p:spPr>
        <p:txBody>
          <a:bodyPr vert="horz" lIns="91440" tIns="45720" rIns="91440" bIns="45720" rtlCol="0" anchor="ctr">
            <a:normAutofit/>
          </a:bodyPr>
          <a:lstStyle/>
          <a:p>
            <a:pPr algn="ctr"/>
            <a:r>
              <a:rPr lang="en-US" sz="3600" kern="1200">
                <a:solidFill>
                  <a:srgbClr val="FFFFFF"/>
                </a:solidFill>
                <a:latin typeface="+mj-lt"/>
                <a:ea typeface="+mj-ea"/>
                <a:cs typeface="+mj-cs"/>
              </a:rPr>
              <a:t>Data collection methods</a:t>
            </a:r>
          </a:p>
        </p:txBody>
      </p:sp>
      <p:pic>
        <p:nvPicPr>
          <p:cNvPr id="10" name="Picture 9">
            <a:extLst>
              <a:ext uri="{FF2B5EF4-FFF2-40B4-BE49-F238E27FC236}">
                <a16:creationId xmlns:a16="http://schemas.microsoft.com/office/drawing/2014/main" id="{86EFB09E-B03B-2BFB-5B3C-CE67DFC14F9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465445" y="456524"/>
            <a:ext cx="5568739" cy="5568739"/>
          </a:xfrm>
          <a:prstGeom prst="rect">
            <a:avLst/>
          </a:prstGeom>
        </p:spPr>
      </p:pic>
      <p:sp>
        <p:nvSpPr>
          <p:cNvPr id="5" name="Footer Placeholder 4">
            <a:extLst>
              <a:ext uri="{FF2B5EF4-FFF2-40B4-BE49-F238E27FC236}">
                <a16:creationId xmlns:a16="http://schemas.microsoft.com/office/drawing/2014/main" id="{477AEF56-9282-9746-FEB3-017E6351F73E}"/>
              </a:ext>
            </a:extLst>
          </p:cNvPr>
          <p:cNvSpPr>
            <a:spLocks noGrp="1"/>
          </p:cNvSpPr>
          <p:nvPr>
            <p:ph type="ftr" sz="quarter" idx="11"/>
          </p:nvPr>
        </p:nvSpPr>
        <p:spPr>
          <a:xfrm>
            <a:off x="1028700" y="6356350"/>
            <a:ext cx="6210300" cy="365125"/>
          </a:xfrm>
        </p:spPr>
        <p:txBody>
          <a:bodyPr vert="horz" lIns="91440" tIns="45720" rIns="91440" bIns="45720" rtlCol="0" anchor="ctr">
            <a:normAutofit/>
          </a:bodyPr>
          <a:lstStyle/>
          <a:p>
            <a:pPr algn="l">
              <a:spcAft>
                <a:spcPts val="600"/>
              </a:spcAft>
            </a:pPr>
            <a:r>
              <a:rPr lang="en-US" kern="1200">
                <a:solidFill>
                  <a:schemeClr val="tx1">
                    <a:alpha val="80000"/>
                  </a:schemeClr>
                </a:solidFill>
                <a:latin typeface="+mn-lt"/>
                <a:ea typeface="+mn-ea"/>
                <a:cs typeface="+mn-cs"/>
              </a:rPr>
              <a:t>Dr Simona Ferraraccio</a:t>
            </a:r>
          </a:p>
        </p:txBody>
      </p:sp>
      <p:sp>
        <p:nvSpPr>
          <p:cNvPr id="4" name="Date Placeholder 3">
            <a:extLst>
              <a:ext uri="{FF2B5EF4-FFF2-40B4-BE49-F238E27FC236}">
                <a16:creationId xmlns:a16="http://schemas.microsoft.com/office/drawing/2014/main" id="{344CD538-ED37-46F0-0957-46689A43E290}"/>
              </a:ext>
            </a:extLst>
          </p:cNvPr>
          <p:cNvSpPr>
            <a:spLocks noGrp="1"/>
          </p:cNvSpPr>
          <p:nvPr>
            <p:ph type="dt" sz="half" idx="10"/>
          </p:nvPr>
        </p:nvSpPr>
        <p:spPr>
          <a:xfrm>
            <a:off x="5061736" y="6356350"/>
            <a:ext cx="4074856" cy="365125"/>
          </a:xfrm>
        </p:spPr>
        <p:txBody>
          <a:bodyPr vert="horz" lIns="91440" tIns="45720" rIns="91440" bIns="45720" rtlCol="0" anchor="ctr">
            <a:normAutofit/>
          </a:bodyPr>
          <a:lstStyle/>
          <a:p>
            <a:pPr algn="ctr">
              <a:lnSpc>
                <a:spcPct val="90000"/>
              </a:lnSpc>
              <a:spcAft>
                <a:spcPts val="600"/>
              </a:spcAft>
            </a:pPr>
            <a:r>
              <a:rPr lang="en-US" sz="900">
                <a:solidFill>
                  <a:schemeClr val="tx1">
                    <a:alpha val="80000"/>
                  </a:schemeClr>
                </a:solidFill>
              </a:rPr>
              <a:t>BMSC4015A - Study and Academic Research Skills</a:t>
            </a:r>
          </a:p>
        </p:txBody>
      </p:sp>
      <p:sp>
        <p:nvSpPr>
          <p:cNvPr id="6" name="Slide Number Placeholder 5">
            <a:extLst>
              <a:ext uri="{FF2B5EF4-FFF2-40B4-BE49-F238E27FC236}">
                <a16:creationId xmlns:a16="http://schemas.microsoft.com/office/drawing/2014/main" id="{D9562775-2353-FC4B-133A-966C847A5872}"/>
              </a:ext>
            </a:extLst>
          </p:cNvPr>
          <p:cNvSpPr>
            <a:spLocks noGrp="1"/>
          </p:cNvSpPr>
          <p:nvPr>
            <p:ph type="sldNum" sz="quarter" idx="12"/>
          </p:nvPr>
        </p:nvSpPr>
        <p:spPr>
          <a:xfrm>
            <a:off x="11034184" y="6356350"/>
            <a:ext cx="514349" cy="365125"/>
          </a:xfrm>
        </p:spPr>
        <p:txBody>
          <a:bodyPr vert="horz" lIns="91440" tIns="45720" rIns="91440" bIns="45720" rtlCol="0" anchor="ctr">
            <a:normAutofit/>
          </a:bodyPr>
          <a:lstStyle/>
          <a:p>
            <a:pPr>
              <a:spcAft>
                <a:spcPts val="600"/>
              </a:spcAft>
            </a:pPr>
            <a:fld id="{AD88C3E3-12B1-47F3-90B4-8CA71DD3CC65}" type="slidenum">
              <a:rPr lang="en-US">
                <a:solidFill>
                  <a:schemeClr val="tx1">
                    <a:alpha val="80000"/>
                  </a:schemeClr>
                </a:solidFill>
              </a:rPr>
              <a:pPr>
                <a:spcAft>
                  <a:spcPts val="600"/>
                </a:spcAft>
              </a:pPr>
              <a:t>11</a:t>
            </a:fld>
            <a:endParaRPr lang="en-US">
              <a:solidFill>
                <a:schemeClr val="tx1">
                  <a:alpha val="80000"/>
                </a:schemeClr>
              </a:solidFill>
            </a:endParaRPr>
          </a:p>
        </p:txBody>
      </p:sp>
    </p:spTree>
    <p:extLst>
      <p:ext uri="{BB962C8B-B14F-4D97-AF65-F5344CB8AC3E}">
        <p14:creationId xmlns:p14="http://schemas.microsoft.com/office/powerpoint/2010/main" val="256155729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6F5089CA-7DEB-6E62-9F9C-1969AC2B6E52}"/>
              </a:ext>
            </a:extLst>
          </p:cNvPr>
          <p:cNvPicPr>
            <a:picLocks noChangeAspect="1"/>
          </p:cNvPicPr>
          <p:nvPr/>
        </p:nvPicPr>
        <p:blipFill>
          <a:blip r:embed="rId2">
            <a:alphaModFix amt="70000"/>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59045" t="11653" r="13700" b="50000"/>
          <a:stretch>
            <a:fillRect/>
          </a:stretch>
        </p:blipFill>
        <p:spPr>
          <a:xfrm>
            <a:off x="0" y="1582994"/>
            <a:ext cx="5384831" cy="4267529"/>
          </a:xfrm>
          <a:prstGeom prst="rect">
            <a:avLst/>
          </a:prstGeom>
        </p:spPr>
      </p:pic>
      <p:sp>
        <p:nvSpPr>
          <p:cNvPr id="2" name="Title 1">
            <a:extLst>
              <a:ext uri="{FF2B5EF4-FFF2-40B4-BE49-F238E27FC236}">
                <a16:creationId xmlns:a16="http://schemas.microsoft.com/office/drawing/2014/main" id="{0BB15D01-0A18-DAEB-8B64-46E41BCE3798}"/>
              </a:ext>
            </a:extLst>
          </p:cNvPr>
          <p:cNvSpPr>
            <a:spLocks noGrp="1"/>
          </p:cNvSpPr>
          <p:nvPr>
            <p:ph type="title"/>
          </p:nvPr>
        </p:nvSpPr>
        <p:spPr>
          <a:xfrm>
            <a:off x="275303" y="2592025"/>
            <a:ext cx="10515600" cy="1325563"/>
          </a:xfrm>
        </p:spPr>
        <p:txBody>
          <a:bodyPr>
            <a:normAutofit/>
          </a:bodyPr>
          <a:lstStyle/>
          <a:p>
            <a:r>
              <a:rPr lang="en-GB" sz="4000" b="1" dirty="0"/>
              <a:t>Qualitative methods</a:t>
            </a:r>
          </a:p>
        </p:txBody>
      </p:sp>
      <p:sp>
        <p:nvSpPr>
          <p:cNvPr id="4" name="Date Placeholder 3">
            <a:extLst>
              <a:ext uri="{FF2B5EF4-FFF2-40B4-BE49-F238E27FC236}">
                <a16:creationId xmlns:a16="http://schemas.microsoft.com/office/drawing/2014/main" id="{FFEE7774-822B-BA53-FFBE-86E2EA567E45}"/>
              </a:ext>
            </a:extLst>
          </p:cNvPr>
          <p:cNvSpPr>
            <a:spLocks noGrp="1"/>
          </p:cNvSpPr>
          <p:nvPr>
            <p:ph type="dt" sz="half" idx="10"/>
          </p:nvPr>
        </p:nvSpPr>
        <p:spPr>
          <a:xfrm>
            <a:off x="0" y="6356350"/>
            <a:ext cx="3581400" cy="365125"/>
          </a:xfrm>
        </p:spPr>
        <p:txBody>
          <a:bodyPr/>
          <a:lstStyle/>
          <a:p>
            <a:r>
              <a:rPr lang="en-US"/>
              <a:t>BMSC4015A - Study and Academic Research Skills</a:t>
            </a:r>
            <a:endParaRPr lang="en-GB"/>
          </a:p>
        </p:txBody>
      </p:sp>
      <p:sp>
        <p:nvSpPr>
          <p:cNvPr id="5" name="Footer Placeholder 4">
            <a:extLst>
              <a:ext uri="{FF2B5EF4-FFF2-40B4-BE49-F238E27FC236}">
                <a16:creationId xmlns:a16="http://schemas.microsoft.com/office/drawing/2014/main" id="{392017ED-8322-C5C6-409B-DD3B44F6924A}"/>
              </a:ext>
            </a:extLst>
          </p:cNvPr>
          <p:cNvSpPr>
            <a:spLocks noGrp="1"/>
          </p:cNvSpPr>
          <p:nvPr>
            <p:ph type="ftr" sz="quarter" idx="11"/>
          </p:nvPr>
        </p:nvSpPr>
        <p:spPr>
          <a:xfrm>
            <a:off x="3927764" y="6492875"/>
            <a:ext cx="4114800" cy="365125"/>
          </a:xfrm>
        </p:spPr>
        <p:txBody>
          <a:bodyPr/>
          <a:lstStyle/>
          <a:p>
            <a:r>
              <a:rPr lang="en-GB"/>
              <a:t>Dr Simona Ferraraccio</a:t>
            </a:r>
          </a:p>
        </p:txBody>
      </p:sp>
      <p:sp>
        <p:nvSpPr>
          <p:cNvPr id="6" name="Slide Number Placeholder 5">
            <a:extLst>
              <a:ext uri="{FF2B5EF4-FFF2-40B4-BE49-F238E27FC236}">
                <a16:creationId xmlns:a16="http://schemas.microsoft.com/office/drawing/2014/main" id="{89C96EC3-8485-8E99-5D1D-B403CF18A69B}"/>
              </a:ext>
            </a:extLst>
          </p:cNvPr>
          <p:cNvSpPr>
            <a:spLocks noGrp="1"/>
          </p:cNvSpPr>
          <p:nvPr>
            <p:ph type="sldNum" sz="quarter" idx="12"/>
          </p:nvPr>
        </p:nvSpPr>
        <p:spPr/>
        <p:txBody>
          <a:bodyPr/>
          <a:lstStyle/>
          <a:p>
            <a:fld id="{AD88C3E3-12B1-47F3-90B4-8CA71DD3CC65}" type="slidenum">
              <a:rPr lang="en-GB" smtClean="0"/>
              <a:t>12</a:t>
            </a:fld>
            <a:endParaRPr lang="en-GB"/>
          </a:p>
        </p:txBody>
      </p:sp>
      <p:sp>
        <p:nvSpPr>
          <p:cNvPr id="8" name="TextBox 7">
            <a:extLst>
              <a:ext uri="{FF2B5EF4-FFF2-40B4-BE49-F238E27FC236}">
                <a16:creationId xmlns:a16="http://schemas.microsoft.com/office/drawing/2014/main" id="{E9EBB639-4E7C-8761-49BC-CFE90EE1AD8B}"/>
              </a:ext>
            </a:extLst>
          </p:cNvPr>
          <p:cNvSpPr txBox="1"/>
          <p:nvPr/>
        </p:nvSpPr>
        <p:spPr>
          <a:xfrm>
            <a:off x="9559635" y="5850523"/>
            <a:ext cx="2964873" cy="338554"/>
          </a:xfrm>
          <a:prstGeom prst="rect">
            <a:avLst/>
          </a:prstGeom>
          <a:noFill/>
        </p:spPr>
        <p:txBody>
          <a:bodyPr wrap="square">
            <a:spAutoFit/>
          </a:bodyPr>
          <a:lstStyle/>
          <a:p>
            <a:r>
              <a:rPr lang="en-GB" sz="1600" dirty="0"/>
              <a:t>(Neupane </a:t>
            </a:r>
            <a:r>
              <a:rPr lang="en-GB" sz="1600" i="1" dirty="0"/>
              <a:t>et al., </a:t>
            </a:r>
            <a:r>
              <a:rPr lang="en-GB" sz="1600" dirty="0"/>
              <a:t>2026)</a:t>
            </a:r>
            <a:endParaRPr lang="en-GB" dirty="0"/>
          </a:p>
        </p:txBody>
      </p:sp>
      <p:sp>
        <p:nvSpPr>
          <p:cNvPr id="9" name="TextBox 8">
            <a:extLst>
              <a:ext uri="{FF2B5EF4-FFF2-40B4-BE49-F238E27FC236}">
                <a16:creationId xmlns:a16="http://schemas.microsoft.com/office/drawing/2014/main" id="{ABB996E4-3AEA-F1B6-AF7E-BF06BBE51DC9}"/>
              </a:ext>
            </a:extLst>
          </p:cNvPr>
          <p:cNvSpPr txBox="1"/>
          <p:nvPr/>
        </p:nvSpPr>
        <p:spPr>
          <a:xfrm>
            <a:off x="5142271" y="1806482"/>
            <a:ext cx="7049729" cy="3139321"/>
          </a:xfrm>
          <a:prstGeom prst="rect">
            <a:avLst/>
          </a:prstGeom>
          <a:noFill/>
        </p:spPr>
        <p:txBody>
          <a:bodyPr wrap="square" rtlCol="0">
            <a:spAutoFit/>
          </a:bodyPr>
          <a:lstStyle/>
          <a:p>
            <a:pPr marL="285750" indent="-285750">
              <a:buFont typeface="Arial" panose="020B0604020202020204" pitchFamily="34" charset="0"/>
              <a:buChar char="•"/>
            </a:pPr>
            <a:r>
              <a:rPr lang="en-GB" b="1" dirty="0"/>
              <a:t>Interviews</a:t>
            </a:r>
            <a:r>
              <a:rPr lang="en-GB" dirty="0"/>
              <a:t>: Individual conversations that allow participants to describe their experiences and views in detail.</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b="1" dirty="0"/>
              <a:t>Focus group</a:t>
            </a:r>
            <a:r>
              <a:rPr lang="en-GB" dirty="0"/>
              <a:t>: Facilitated discussions involving several participants.</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b="1" dirty="0"/>
              <a:t>Observations: </a:t>
            </a:r>
            <a:r>
              <a:rPr lang="en-GB" dirty="0"/>
              <a:t>Researchers observe what happens in a real-world environment.</a:t>
            </a:r>
          </a:p>
          <a:p>
            <a:pPr marL="285750" indent="-285750">
              <a:buFont typeface="Arial" panose="020B0604020202020204" pitchFamily="34" charset="0"/>
              <a:buChar char="•"/>
            </a:pPr>
            <a:endParaRPr lang="en-GB" b="1" dirty="0"/>
          </a:p>
          <a:p>
            <a:pPr marL="285750" indent="-285750">
              <a:buFont typeface="Arial" panose="020B0604020202020204" pitchFamily="34" charset="0"/>
              <a:buChar char="•"/>
            </a:pPr>
            <a:r>
              <a:rPr lang="en-GB" b="1" dirty="0"/>
              <a:t>Open-ended questionnaires: </a:t>
            </a:r>
            <a:r>
              <a:rPr lang="en-GB" dirty="0"/>
              <a:t>Participants respond in their own words rather than choosing predefined responses. </a:t>
            </a:r>
            <a:endParaRPr lang="en-GB" b="1" dirty="0"/>
          </a:p>
        </p:txBody>
      </p:sp>
    </p:spTree>
    <p:extLst>
      <p:ext uri="{BB962C8B-B14F-4D97-AF65-F5344CB8AC3E}">
        <p14:creationId xmlns:p14="http://schemas.microsoft.com/office/powerpoint/2010/main" val="126879639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45A774A2-5961-A753-B2B0-8CAFFF6726ED}"/>
              </a:ext>
            </a:extLst>
          </p:cNvPr>
          <p:cNvSpPr>
            <a:spLocks noGrp="1"/>
          </p:cNvSpPr>
          <p:nvPr>
            <p:ph type="dt" sz="half" idx="10"/>
          </p:nvPr>
        </p:nvSpPr>
        <p:spPr>
          <a:xfrm>
            <a:off x="0" y="6356350"/>
            <a:ext cx="3581400" cy="365125"/>
          </a:xfrm>
        </p:spPr>
        <p:txBody>
          <a:bodyPr/>
          <a:lstStyle/>
          <a:p>
            <a:r>
              <a:rPr lang="en-US"/>
              <a:t>BMSC4015A - Study and Academic Research Skills</a:t>
            </a:r>
            <a:endParaRPr lang="en-GB"/>
          </a:p>
        </p:txBody>
      </p:sp>
      <p:sp>
        <p:nvSpPr>
          <p:cNvPr id="5" name="Footer Placeholder 4">
            <a:extLst>
              <a:ext uri="{FF2B5EF4-FFF2-40B4-BE49-F238E27FC236}">
                <a16:creationId xmlns:a16="http://schemas.microsoft.com/office/drawing/2014/main" id="{73F35DE2-9190-E15E-255B-34447A884F0B}"/>
              </a:ext>
            </a:extLst>
          </p:cNvPr>
          <p:cNvSpPr>
            <a:spLocks noGrp="1"/>
          </p:cNvSpPr>
          <p:nvPr>
            <p:ph type="ftr" sz="quarter" idx="11"/>
          </p:nvPr>
        </p:nvSpPr>
        <p:spPr/>
        <p:txBody>
          <a:bodyPr/>
          <a:lstStyle/>
          <a:p>
            <a:r>
              <a:rPr lang="en-GB"/>
              <a:t>Dr Simona Ferraraccio</a:t>
            </a:r>
          </a:p>
        </p:txBody>
      </p:sp>
      <p:sp>
        <p:nvSpPr>
          <p:cNvPr id="6" name="Slide Number Placeholder 5">
            <a:extLst>
              <a:ext uri="{FF2B5EF4-FFF2-40B4-BE49-F238E27FC236}">
                <a16:creationId xmlns:a16="http://schemas.microsoft.com/office/drawing/2014/main" id="{BC27566E-4A94-7873-3BA7-0B0340D5D7F5}"/>
              </a:ext>
            </a:extLst>
          </p:cNvPr>
          <p:cNvSpPr>
            <a:spLocks noGrp="1"/>
          </p:cNvSpPr>
          <p:nvPr>
            <p:ph type="sldNum" sz="quarter" idx="12"/>
          </p:nvPr>
        </p:nvSpPr>
        <p:spPr/>
        <p:txBody>
          <a:bodyPr/>
          <a:lstStyle/>
          <a:p>
            <a:fld id="{AD88C3E3-12B1-47F3-90B4-8CA71DD3CC65}" type="slidenum">
              <a:rPr lang="en-GB" smtClean="0"/>
              <a:t>13</a:t>
            </a:fld>
            <a:endParaRPr lang="en-GB"/>
          </a:p>
        </p:txBody>
      </p:sp>
      <p:pic>
        <p:nvPicPr>
          <p:cNvPr id="8" name="Picture 7">
            <a:extLst>
              <a:ext uri="{FF2B5EF4-FFF2-40B4-BE49-F238E27FC236}">
                <a16:creationId xmlns:a16="http://schemas.microsoft.com/office/drawing/2014/main" id="{6ABA66CB-B28E-C80A-F4AB-ABE79651C3AD}"/>
              </a:ext>
            </a:extLst>
          </p:cNvPr>
          <p:cNvPicPr>
            <a:picLocks noChangeAspect="1"/>
          </p:cNvPicPr>
          <p:nvPr/>
        </p:nvPicPr>
        <p:blipFill>
          <a:blip r:embed="rId2">
            <a:alphaModFix amt="50000"/>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5252" t="11653" r="58820" b="50000"/>
          <a:stretch>
            <a:fillRect/>
          </a:stretch>
        </p:blipFill>
        <p:spPr>
          <a:xfrm>
            <a:off x="189271" y="1295235"/>
            <a:ext cx="5122606" cy="4267529"/>
          </a:xfrm>
          <a:prstGeom prst="rect">
            <a:avLst/>
          </a:prstGeom>
        </p:spPr>
      </p:pic>
      <p:sp>
        <p:nvSpPr>
          <p:cNvPr id="2" name="Title 1">
            <a:extLst>
              <a:ext uri="{FF2B5EF4-FFF2-40B4-BE49-F238E27FC236}">
                <a16:creationId xmlns:a16="http://schemas.microsoft.com/office/drawing/2014/main" id="{38CD4C12-90A4-A20F-473B-5C32E5E8C8CE}"/>
              </a:ext>
            </a:extLst>
          </p:cNvPr>
          <p:cNvSpPr>
            <a:spLocks noGrp="1"/>
          </p:cNvSpPr>
          <p:nvPr>
            <p:ph type="title"/>
          </p:nvPr>
        </p:nvSpPr>
        <p:spPr>
          <a:xfrm>
            <a:off x="0" y="2581232"/>
            <a:ext cx="10515600" cy="1325563"/>
          </a:xfrm>
        </p:spPr>
        <p:txBody>
          <a:bodyPr>
            <a:normAutofit/>
          </a:bodyPr>
          <a:lstStyle/>
          <a:p>
            <a:r>
              <a:rPr lang="en-GB" sz="4000" b="1" dirty="0"/>
              <a:t>Quantitative methods</a:t>
            </a:r>
          </a:p>
        </p:txBody>
      </p:sp>
      <p:sp>
        <p:nvSpPr>
          <p:cNvPr id="10" name="TextBox 9">
            <a:extLst>
              <a:ext uri="{FF2B5EF4-FFF2-40B4-BE49-F238E27FC236}">
                <a16:creationId xmlns:a16="http://schemas.microsoft.com/office/drawing/2014/main" id="{47F3257F-FA84-949E-32C8-9BD700B6933F}"/>
              </a:ext>
            </a:extLst>
          </p:cNvPr>
          <p:cNvSpPr txBox="1"/>
          <p:nvPr/>
        </p:nvSpPr>
        <p:spPr>
          <a:xfrm>
            <a:off x="5085735" y="1166842"/>
            <a:ext cx="7049729" cy="4524315"/>
          </a:xfrm>
          <a:prstGeom prst="rect">
            <a:avLst/>
          </a:prstGeom>
          <a:noFill/>
        </p:spPr>
        <p:txBody>
          <a:bodyPr wrap="square" rtlCol="0">
            <a:spAutoFit/>
          </a:bodyPr>
          <a:lstStyle/>
          <a:p>
            <a:pPr marL="285750" lvl="0" indent="-285750">
              <a:buFont typeface="Arial" panose="020B0604020202020204" pitchFamily="34" charset="0"/>
              <a:buChar char="•"/>
            </a:pPr>
            <a:r>
              <a:rPr lang="en-GB" b="1" dirty="0"/>
              <a:t>Randomised controlled trial</a:t>
            </a:r>
            <a:r>
              <a:rPr lang="en-GB" dirty="0"/>
              <a:t>: participants are randomly assigned to receive either a new treatment/intervention or a control (placebo or standard care).</a:t>
            </a:r>
          </a:p>
          <a:p>
            <a:endParaRPr lang="en-GB" dirty="0"/>
          </a:p>
          <a:p>
            <a:pPr marL="285750" lvl="0" indent="-285750">
              <a:buFont typeface="Arial" panose="020B0604020202020204" pitchFamily="34" charset="0"/>
              <a:buChar char="•"/>
            </a:pPr>
            <a:r>
              <a:rPr lang="en-GB" b="1" dirty="0"/>
              <a:t>Cohort or cross-sectional studies</a:t>
            </a:r>
            <a:r>
              <a:rPr lang="en-GB" dirty="0"/>
              <a:t>: Non-experimental designs that track a population over time (cohort) or evaluate a population at a single point in time (cross-sectional) without manipulating variables.</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b="1" dirty="0"/>
              <a:t>Quasi-experimental designs: </a:t>
            </a:r>
            <a:r>
              <a:rPr lang="en-GB" dirty="0"/>
              <a:t>Similar to experiments, but lacking full randomization, often comparing intact groups (such as different hospital wards or clinic teams).</a:t>
            </a:r>
          </a:p>
          <a:p>
            <a:pPr marL="285750" indent="-285750">
              <a:buFont typeface="Arial" panose="020B0604020202020204" pitchFamily="34" charset="0"/>
              <a:buChar char="•"/>
            </a:pPr>
            <a:endParaRPr lang="en-GB" b="1" dirty="0"/>
          </a:p>
          <a:p>
            <a:pPr marL="285750" indent="-285750">
              <a:buFont typeface="Arial" panose="020B0604020202020204" pitchFamily="34" charset="0"/>
              <a:buChar char="•"/>
            </a:pPr>
            <a:r>
              <a:rPr lang="en-GB" b="1" dirty="0"/>
              <a:t>Retrospective/secondary data analysis: </a:t>
            </a:r>
            <a:r>
              <a:rPr lang="en-GB" dirty="0"/>
              <a:t>Analysing pre-existing numerical data sets, such as Electronic Health Records (EHRs), insurance claims, or national health registries. </a:t>
            </a:r>
            <a:endParaRPr lang="en-GB" b="1" dirty="0"/>
          </a:p>
        </p:txBody>
      </p:sp>
      <p:sp>
        <p:nvSpPr>
          <p:cNvPr id="11" name="TextBox 10">
            <a:extLst>
              <a:ext uri="{FF2B5EF4-FFF2-40B4-BE49-F238E27FC236}">
                <a16:creationId xmlns:a16="http://schemas.microsoft.com/office/drawing/2014/main" id="{81873DC6-E3B6-013F-3CBA-2BEC47EA26E3}"/>
              </a:ext>
            </a:extLst>
          </p:cNvPr>
          <p:cNvSpPr txBox="1"/>
          <p:nvPr/>
        </p:nvSpPr>
        <p:spPr>
          <a:xfrm>
            <a:off x="10041621" y="5833130"/>
            <a:ext cx="2093843" cy="523220"/>
          </a:xfrm>
          <a:prstGeom prst="rect">
            <a:avLst/>
          </a:prstGeom>
          <a:noFill/>
        </p:spPr>
        <p:txBody>
          <a:bodyPr wrap="none" rtlCol="0">
            <a:spAutoFit/>
          </a:bodyPr>
          <a:lstStyle/>
          <a:p>
            <a:r>
              <a:rPr lang="en-GB" sz="1400" dirty="0"/>
              <a:t>(Ma and Lee, 2026)</a:t>
            </a:r>
          </a:p>
          <a:p>
            <a:r>
              <a:rPr lang="en-GB" sz="1400" dirty="0"/>
              <a:t>(Smith and Hasan, 2020)</a:t>
            </a:r>
          </a:p>
        </p:txBody>
      </p:sp>
    </p:spTree>
    <p:extLst>
      <p:ext uri="{BB962C8B-B14F-4D97-AF65-F5344CB8AC3E}">
        <p14:creationId xmlns:p14="http://schemas.microsoft.com/office/powerpoint/2010/main" val="145806397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B8D846-AD26-A7AC-125E-1217F1778632}"/>
              </a:ext>
            </a:extLst>
          </p:cNvPr>
          <p:cNvSpPr>
            <a:spLocks noGrp="1"/>
          </p:cNvSpPr>
          <p:nvPr>
            <p:ph type="title"/>
          </p:nvPr>
        </p:nvSpPr>
        <p:spPr>
          <a:xfrm>
            <a:off x="0" y="2652890"/>
            <a:ext cx="10515600" cy="1038578"/>
          </a:xfrm>
        </p:spPr>
        <p:txBody>
          <a:bodyPr>
            <a:normAutofit/>
          </a:bodyPr>
          <a:lstStyle/>
          <a:p>
            <a:r>
              <a:rPr lang="en-GB" sz="2800" b="1" dirty="0"/>
              <a:t>Mixed-methods approach</a:t>
            </a:r>
          </a:p>
        </p:txBody>
      </p:sp>
      <p:sp>
        <p:nvSpPr>
          <p:cNvPr id="4" name="Date Placeholder 3">
            <a:extLst>
              <a:ext uri="{FF2B5EF4-FFF2-40B4-BE49-F238E27FC236}">
                <a16:creationId xmlns:a16="http://schemas.microsoft.com/office/drawing/2014/main" id="{C08C0EEA-B9CE-2687-98F2-89C3E7CEF4D4}"/>
              </a:ext>
            </a:extLst>
          </p:cNvPr>
          <p:cNvSpPr>
            <a:spLocks noGrp="1"/>
          </p:cNvSpPr>
          <p:nvPr>
            <p:ph type="dt" sz="half" idx="10"/>
          </p:nvPr>
        </p:nvSpPr>
        <p:spPr>
          <a:xfrm>
            <a:off x="0" y="6356350"/>
            <a:ext cx="3581400" cy="365125"/>
          </a:xfrm>
        </p:spPr>
        <p:txBody>
          <a:bodyPr/>
          <a:lstStyle/>
          <a:p>
            <a:r>
              <a:rPr lang="en-US" dirty="0"/>
              <a:t>BMSC4015A - Study and Academic Research Skills</a:t>
            </a:r>
            <a:endParaRPr lang="en-GB" dirty="0"/>
          </a:p>
        </p:txBody>
      </p:sp>
      <p:sp>
        <p:nvSpPr>
          <p:cNvPr id="5" name="Footer Placeholder 4">
            <a:extLst>
              <a:ext uri="{FF2B5EF4-FFF2-40B4-BE49-F238E27FC236}">
                <a16:creationId xmlns:a16="http://schemas.microsoft.com/office/drawing/2014/main" id="{373BB15E-E8A2-6E3C-87AC-D259D35EB2F3}"/>
              </a:ext>
            </a:extLst>
          </p:cNvPr>
          <p:cNvSpPr>
            <a:spLocks noGrp="1"/>
          </p:cNvSpPr>
          <p:nvPr>
            <p:ph type="ftr" sz="quarter" idx="11"/>
          </p:nvPr>
        </p:nvSpPr>
        <p:spPr/>
        <p:txBody>
          <a:bodyPr/>
          <a:lstStyle/>
          <a:p>
            <a:r>
              <a:rPr lang="en-GB"/>
              <a:t>Dr Simona Ferraraccio</a:t>
            </a:r>
          </a:p>
        </p:txBody>
      </p:sp>
      <p:sp>
        <p:nvSpPr>
          <p:cNvPr id="6" name="Slide Number Placeholder 5">
            <a:extLst>
              <a:ext uri="{FF2B5EF4-FFF2-40B4-BE49-F238E27FC236}">
                <a16:creationId xmlns:a16="http://schemas.microsoft.com/office/drawing/2014/main" id="{09B95FEB-5000-3BEE-66B8-8F27408FCCE6}"/>
              </a:ext>
            </a:extLst>
          </p:cNvPr>
          <p:cNvSpPr>
            <a:spLocks noGrp="1"/>
          </p:cNvSpPr>
          <p:nvPr>
            <p:ph type="sldNum" sz="quarter" idx="12"/>
          </p:nvPr>
        </p:nvSpPr>
        <p:spPr/>
        <p:txBody>
          <a:bodyPr/>
          <a:lstStyle/>
          <a:p>
            <a:fld id="{AD88C3E3-12B1-47F3-90B4-8CA71DD3CC65}" type="slidenum">
              <a:rPr lang="en-GB" smtClean="0"/>
              <a:t>14</a:t>
            </a:fld>
            <a:endParaRPr lang="en-GB"/>
          </a:p>
        </p:txBody>
      </p:sp>
      <p:sp>
        <p:nvSpPr>
          <p:cNvPr id="7" name="TextBox 6">
            <a:extLst>
              <a:ext uri="{FF2B5EF4-FFF2-40B4-BE49-F238E27FC236}">
                <a16:creationId xmlns:a16="http://schemas.microsoft.com/office/drawing/2014/main" id="{815E1B2F-9BAA-D7BA-042B-50B0C69C4BBE}"/>
              </a:ext>
            </a:extLst>
          </p:cNvPr>
          <p:cNvSpPr txBox="1"/>
          <p:nvPr/>
        </p:nvSpPr>
        <p:spPr>
          <a:xfrm>
            <a:off x="9661749" y="5987018"/>
            <a:ext cx="2327688" cy="369332"/>
          </a:xfrm>
          <a:prstGeom prst="rect">
            <a:avLst/>
          </a:prstGeom>
          <a:noFill/>
        </p:spPr>
        <p:txBody>
          <a:bodyPr wrap="none" rtlCol="0">
            <a:spAutoFit/>
          </a:bodyPr>
          <a:lstStyle/>
          <a:p>
            <a:r>
              <a:rPr lang="en-GB" dirty="0"/>
              <a:t>(Creswell </a:t>
            </a:r>
            <a:r>
              <a:rPr lang="en-GB" i="1" dirty="0"/>
              <a:t>et al., </a:t>
            </a:r>
            <a:r>
              <a:rPr lang="en-GB" dirty="0"/>
              <a:t>2011)</a:t>
            </a:r>
          </a:p>
        </p:txBody>
      </p:sp>
      <p:pic>
        <p:nvPicPr>
          <p:cNvPr id="9" name="Picture 8">
            <a:extLst>
              <a:ext uri="{FF2B5EF4-FFF2-40B4-BE49-F238E27FC236}">
                <a16:creationId xmlns:a16="http://schemas.microsoft.com/office/drawing/2014/main" id="{FD974072-7CDA-DCA1-5CE2-6175F9273F78}"/>
              </a:ext>
            </a:extLst>
          </p:cNvPr>
          <p:cNvPicPr>
            <a:picLocks noChangeAspect="1"/>
          </p:cNvPicPr>
          <p:nvPr/>
        </p:nvPicPr>
        <p:blipFill>
          <a:blip r:embed="rId2">
            <a:extLst>
              <a:ext uri="{28A0092B-C50C-407E-A947-70E740481C1C}">
                <a14:useLocalDpi xmlns:a14="http://schemas.microsoft.com/office/drawing/2010/main" val="0"/>
              </a:ext>
            </a:extLst>
          </a:blip>
          <a:srcRect b="3539"/>
          <a:stretch>
            <a:fillRect/>
          </a:stretch>
        </p:blipFill>
        <p:spPr>
          <a:xfrm>
            <a:off x="4038600" y="501650"/>
            <a:ext cx="8165431" cy="5250966"/>
          </a:xfrm>
          <a:prstGeom prst="rect">
            <a:avLst/>
          </a:prstGeom>
        </p:spPr>
      </p:pic>
    </p:spTree>
    <p:extLst>
      <p:ext uri="{BB962C8B-B14F-4D97-AF65-F5344CB8AC3E}">
        <p14:creationId xmlns:p14="http://schemas.microsoft.com/office/powerpoint/2010/main" val="289300478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9CC86CF-6AC0-0B93-B2DF-476746BC7BA0}"/>
            </a:ext>
          </a:extLst>
        </p:cNvPr>
        <p:cNvGrpSpPr/>
        <p:nvPr/>
      </p:nvGrpSpPr>
      <p:grpSpPr>
        <a:xfrm>
          <a:off x="0" y="0"/>
          <a:ext cx="0" cy="0"/>
          <a:chOff x="0" y="0"/>
          <a:chExt cx="0" cy="0"/>
        </a:xfrm>
      </p:grpSpPr>
      <p:pic>
        <p:nvPicPr>
          <p:cNvPr id="8" name="Content Placeholder 7">
            <a:extLst>
              <a:ext uri="{FF2B5EF4-FFF2-40B4-BE49-F238E27FC236}">
                <a16:creationId xmlns:a16="http://schemas.microsoft.com/office/drawing/2014/main" id="{D751686C-904C-0F53-73A8-351FD21561B6}"/>
              </a:ext>
            </a:extLst>
          </p:cNvPr>
          <p:cNvPicPr>
            <a:picLocks noGrp="1" noChangeAspect="1"/>
          </p:cNvPicPr>
          <p:nvPr>
            <p:ph idx="1"/>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48153" r="-9"/>
          <a:stretch>
            <a:fillRect/>
          </a:stretch>
        </p:blipFill>
        <p:spPr>
          <a:xfrm>
            <a:off x="5870864" y="1282"/>
            <a:ext cx="6321136" cy="6856718"/>
          </a:xfrm>
          <a:prstGeom prst="rect">
            <a:avLst/>
          </a:prstGeom>
        </p:spPr>
      </p:pic>
      <p:sp>
        <p:nvSpPr>
          <p:cNvPr id="4" name="Date Placeholder 3">
            <a:extLst>
              <a:ext uri="{FF2B5EF4-FFF2-40B4-BE49-F238E27FC236}">
                <a16:creationId xmlns:a16="http://schemas.microsoft.com/office/drawing/2014/main" id="{C546BED3-4B7B-3FF9-CEE1-0E18B8161C8F}"/>
              </a:ext>
            </a:extLst>
          </p:cNvPr>
          <p:cNvSpPr>
            <a:spLocks noGrp="1"/>
          </p:cNvSpPr>
          <p:nvPr>
            <p:ph type="dt" sz="half" idx="10"/>
          </p:nvPr>
        </p:nvSpPr>
        <p:spPr>
          <a:xfrm>
            <a:off x="838200" y="6356350"/>
            <a:ext cx="2743200" cy="365125"/>
          </a:xfrm>
        </p:spPr>
        <p:txBody>
          <a:bodyPr vert="horz" lIns="91440" tIns="45720" rIns="91440" bIns="45720" rtlCol="0" anchor="ctr">
            <a:normAutofit/>
          </a:bodyPr>
          <a:lstStyle/>
          <a:p>
            <a:pPr>
              <a:spcAft>
                <a:spcPts val="600"/>
              </a:spcAft>
            </a:pPr>
            <a:r>
              <a:rPr lang="en-US">
                <a:solidFill>
                  <a:schemeClr val="tx1">
                    <a:lumMod val="50000"/>
                    <a:lumOff val="50000"/>
                  </a:schemeClr>
                </a:solidFill>
              </a:rPr>
              <a:t>19 October 2026</a:t>
            </a:r>
          </a:p>
        </p:txBody>
      </p:sp>
      <p:sp>
        <p:nvSpPr>
          <p:cNvPr id="5" name="Footer Placeholder 4">
            <a:extLst>
              <a:ext uri="{FF2B5EF4-FFF2-40B4-BE49-F238E27FC236}">
                <a16:creationId xmlns:a16="http://schemas.microsoft.com/office/drawing/2014/main" id="{3FAFC138-4F85-6E94-C1CC-A6191A69368F}"/>
              </a:ext>
            </a:extLst>
          </p:cNvPr>
          <p:cNvSpPr>
            <a:spLocks noGrp="1"/>
          </p:cNvSpPr>
          <p:nvPr>
            <p:ph type="ftr" sz="quarter" idx="11"/>
          </p:nvPr>
        </p:nvSpPr>
        <p:spPr>
          <a:xfrm>
            <a:off x="4038600" y="6356350"/>
            <a:ext cx="4114800" cy="365125"/>
          </a:xfrm>
        </p:spPr>
        <p:txBody>
          <a:bodyPr vert="horz" lIns="91440" tIns="45720" rIns="91440" bIns="45720" rtlCol="0" anchor="ctr">
            <a:normAutofit/>
          </a:bodyPr>
          <a:lstStyle/>
          <a:p>
            <a:pPr>
              <a:spcAft>
                <a:spcPts val="600"/>
              </a:spcAft>
            </a:pPr>
            <a:r>
              <a:rPr lang="en-US" kern="1200">
                <a:solidFill>
                  <a:schemeClr val="tx1">
                    <a:lumMod val="50000"/>
                    <a:lumOff val="50000"/>
                  </a:schemeClr>
                </a:solidFill>
                <a:latin typeface="+mn-lt"/>
                <a:ea typeface="+mn-ea"/>
                <a:cs typeface="+mn-cs"/>
              </a:rPr>
              <a:t>Dr Simona Ferraraccio</a:t>
            </a:r>
          </a:p>
        </p:txBody>
      </p:sp>
      <p:sp>
        <p:nvSpPr>
          <p:cNvPr id="6" name="Slide Number Placeholder 5">
            <a:extLst>
              <a:ext uri="{FF2B5EF4-FFF2-40B4-BE49-F238E27FC236}">
                <a16:creationId xmlns:a16="http://schemas.microsoft.com/office/drawing/2014/main" id="{6E3BD6C4-03E7-C370-69F6-0F4AEBB95538}"/>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spcAft>
                <a:spcPts val="600"/>
              </a:spcAft>
            </a:pPr>
            <a:fld id="{60B8E9F4-D03E-4B6F-8B91-DBAAAD27DB46}" type="slidenum">
              <a:rPr lang="en-US">
                <a:solidFill>
                  <a:srgbClr val="FFFFFF"/>
                </a:solidFill>
              </a:rPr>
              <a:pPr>
                <a:spcAft>
                  <a:spcPts val="600"/>
                </a:spcAft>
              </a:pPr>
              <a:t>15</a:t>
            </a:fld>
            <a:endParaRPr lang="en-US">
              <a:solidFill>
                <a:srgbClr val="FFFFFF"/>
              </a:solidFill>
            </a:endParaRPr>
          </a:p>
        </p:txBody>
      </p:sp>
      <p:sp>
        <p:nvSpPr>
          <p:cNvPr id="9" name="Rectangle 8">
            <a:extLst>
              <a:ext uri="{FF2B5EF4-FFF2-40B4-BE49-F238E27FC236}">
                <a16:creationId xmlns:a16="http://schemas.microsoft.com/office/drawing/2014/main" id="{B1699E9E-AC23-CD32-E0EF-DF6A1F9EE2E8}"/>
              </a:ext>
            </a:extLst>
          </p:cNvPr>
          <p:cNvSpPr/>
          <p:nvPr/>
        </p:nvSpPr>
        <p:spPr>
          <a:xfrm>
            <a:off x="271896" y="3565525"/>
            <a:ext cx="7076209" cy="2790825"/>
          </a:xfrm>
          <a:prstGeom prst="rect">
            <a:avLst/>
          </a:prstGeom>
          <a:solidFill>
            <a:srgbClr val="6633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TextBox 9">
            <a:extLst>
              <a:ext uri="{FF2B5EF4-FFF2-40B4-BE49-F238E27FC236}">
                <a16:creationId xmlns:a16="http://schemas.microsoft.com/office/drawing/2014/main" id="{EE8E2903-54D2-F58C-856A-2A5B9D1FD5B9}"/>
              </a:ext>
            </a:extLst>
          </p:cNvPr>
          <p:cNvSpPr txBox="1"/>
          <p:nvPr/>
        </p:nvSpPr>
        <p:spPr>
          <a:xfrm>
            <a:off x="436418" y="4177145"/>
            <a:ext cx="6722918" cy="1569660"/>
          </a:xfrm>
          <a:prstGeom prst="rect">
            <a:avLst/>
          </a:prstGeom>
          <a:noFill/>
        </p:spPr>
        <p:txBody>
          <a:bodyPr wrap="square" rtlCol="0">
            <a:spAutoFit/>
          </a:bodyPr>
          <a:lstStyle/>
          <a:p>
            <a:pPr algn="ctr"/>
            <a:r>
              <a:rPr lang="en-GB" sz="4800" b="1"/>
              <a:t>COFFEE BREAK</a:t>
            </a:r>
          </a:p>
          <a:p>
            <a:pPr algn="ctr"/>
            <a:r>
              <a:rPr lang="en-GB" sz="4800" b="1"/>
              <a:t>15 mins</a:t>
            </a:r>
          </a:p>
        </p:txBody>
      </p:sp>
    </p:spTree>
    <p:extLst>
      <p:ext uri="{BB962C8B-B14F-4D97-AF65-F5344CB8AC3E}">
        <p14:creationId xmlns:p14="http://schemas.microsoft.com/office/powerpoint/2010/main" val="66787186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22A397E7-BF60-45B2-84C7-B074B76C37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8" name="Picture 7">
            <a:extLst>
              <a:ext uri="{FF2B5EF4-FFF2-40B4-BE49-F238E27FC236}">
                <a16:creationId xmlns:a16="http://schemas.microsoft.com/office/drawing/2014/main" id="{FE0D4B46-7757-B3F9-C4DE-AD054553ED78}"/>
              </a:ext>
            </a:extLst>
          </p:cNvPr>
          <p:cNvPicPr>
            <a:picLocks noChangeAspect="1"/>
          </p:cNvPicPr>
          <p:nvPr/>
        </p:nvPicPr>
        <p:blipFill>
          <a:blip r:embed="rId2">
            <a:alphaModFix/>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r="-1" b="4962"/>
          <a:stretch>
            <a:fillRect/>
          </a:stretch>
        </p:blipFill>
        <p:spPr>
          <a:xfrm>
            <a:off x="4283902" y="10"/>
            <a:ext cx="7908098" cy="6857992"/>
          </a:xfrm>
          <a:prstGeom prst="rect">
            <a:avLst/>
          </a:prstGeom>
        </p:spPr>
      </p:pic>
      <p:sp>
        <p:nvSpPr>
          <p:cNvPr id="15" name="Rectangle 14">
            <a:extLst>
              <a:ext uri="{FF2B5EF4-FFF2-40B4-BE49-F238E27FC236}">
                <a16:creationId xmlns:a16="http://schemas.microsoft.com/office/drawing/2014/main" id="{890DEF05-784E-4B61-89E4-04C4ECF4E5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36000">
                <a:schemeClr val="tx1">
                  <a:lumMod val="95000"/>
                  <a:lumOff val="5000"/>
                </a:schemeClr>
              </a:gs>
              <a:gs pos="81000">
                <a:schemeClr val="tx1">
                  <a:lumMod val="95000"/>
                  <a:lumOff val="5000"/>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D3B7EFF-710D-5C34-C47D-35989FAE5983}"/>
              </a:ext>
            </a:extLst>
          </p:cNvPr>
          <p:cNvSpPr>
            <a:spLocks noGrp="1"/>
          </p:cNvSpPr>
          <p:nvPr>
            <p:ph type="title"/>
          </p:nvPr>
        </p:nvSpPr>
        <p:spPr>
          <a:xfrm>
            <a:off x="728663" y="1115219"/>
            <a:ext cx="5505449" cy="2387600"/>
          </a:xfrm>
        </p:spPr>
        <p:txBody>
          <a:bodyPr vert="horz" lIns="91440" tIns="45720" rIns="91440" bIns="45720" rtlCol="0" anchor="b">
            <a:normAutofit/>
          </a:bodyPr>
          <a:lstStyle/>
          <a:p>
            <a:r>
              <a:rPr lang="en-US" sz="5000" b="1">
                <a:solidFill>
                  <a:schemeClr val="bg1"/>
                </a:solidFill>
              </a:rPr>
              <a:t>Thematic analysis </a:t>
            </a:r>
          </a:p>
        </p:txBody>
      </p:sp>
      <p:cxnSp>
        <p:nvCxnSpPr>
          <p:cNvPr id="17" name="Straight Connector 16">
            <a:extLst>
              <a:ext uri="{FF2B5EF4-FFF2-40B4-BE49-F238E27FC236}">
                <a16:creationId xmlns:a16="http://schemas.microsoft.com/office/drawing/2014/main" id="{C41BAEC7-F7B0-4224-8B18-8F74B7D87F0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28585" y="3681408"/>
            <a:ext cx="1193482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E705398C-B116-7974-437B-2C6D87A7BD17}"/>
              </a:ext>
            </a:extLst>
          </p:cNvPr>
          <p:cNvSpPr>
            <a:spLocks noGrp="1"/>
          </p:cNvSpPr>
          <p:nvPr>
            <p:ph type="dt" sz="half" idx="10"/>
          </p:nvPr>
        </p:nvSpPr>
        <p:spPr>
          <a:xfrm>
            <a:off x="838200" y="6356350"/>
            <a:ext cx="2743200" cy="365125"/>
          </a:xfrm>
        </p:spPr>
        <p:txBody>
          <a:bodyPr vert="horz" lIns="91440" tIns="45720" rIns="91440" bIns="45720" rtlCol="0" anchor="ctr">
            <a:normAutofit/>
          </a:bodyPr>
          <a:lstStyle/>
          <a:p>
            <a:pPr>
              <a:lnSpc>
                <a:spcPct val="90000"/>
              </a:lnSpc>
              <a:spcAft>
                <a:spcPts val="600"/>
              </a:spcAft>
              <a:defRPr/>
            </a:pPr>
            <a:r>
              <a:rPr lang="en-US" sz="1000">
                <a:solidFill>
                  <a:schemeClr val="bg1">
                    <a:lumMod val="50000"/>
                  </a:schemeClr>
                </a:solidFill>
                <a:latin typeface="Calibri" panose="020F0502020204030204"/>
              </a:rPr>
              <a:t>BMSC4015A - Study and Academic Research Skills</a:t>
            </a:r>
          </a:p>
        </p:txBody>
      </p:sp>
      <p:sp>
        <p:nvSpPr>
          <p:cNvPr id="5" name="Footer Placeholder 4">
            <a:extLst>
              <a:ext uri="{FF2B5EF4-FFF2-40B4-BE49-F238E27FC236}">
                <a16:creationId xmlns:a16="http://schemas.microsoft.com/office/drawing/2014/main" id="{D0A5434D-2FB0-78CA-2A8A-708084D4EDB5}"/>
              </a:ext>
            </a:extLst>
          </p:cNvPr>
          <p:cNvSpPr>
            <a:spLocks noGrp="1"/>
          </p:cNvSpPr>
          <p:nvPr>
            <p:ph type="ftr" sz="quarter" idx="11"/>
          </p:nvPr>
        </p:nvSpPr>
        <p:spPr>
          <a:xfrm>
            <a:off x="3657600" y="6356350"/>
            <a:ext cx="4114800" cy="365125"/>
          </a:xfrm>
        </p:spPr>
        <p:txBody>
          <a:bodyPr vert="horz" lIns="91440" tIns="45720" rIns="91440" bIns="45720" rtlCol="0" anchor="ctr">
            <a:normAutofit/>
          </a:bodyPr>
          <a:lstStyle/>
          <a:p>
            <a:pPr>
              <a:spcAft>
                <a:spcPts val="600"/>
              </a:spcAft>
              <a:defRPr/>
            </a:pPr>
            <a:r>
              <a:rPr lang="en-US" kern="1200">
                <a:solidFill>
                  <a:schemeClr val="bg1">
                    <a:lumMod val="50000"/>
                  </a:schemeClr>
                </a:solidFill>
                <a:latin typeface="Calibri" panose="020F0502020204030204"/>
                <a:ea typeface="+mn-ea"/>
                <a:cs typeface="+mn-cs"/>
              </a:rPr>
              <a:t>Dr Simona Ferraraccio</a:t>
            </a:r>
          </a:p>
        </p:txBody>
      </p:sp>
      <p:sp>
        <p:nvSpPr>
          <p:cNvPr id="6" name="Slide Number Placeholder 5">
            <a:extLst>
              <a:ext uri="{FF2B5EF4-FFF2-40B4-BE49-F238E27FC236}">
                <a16:creationId xmlns:a16="http://schemas.microsoft.com/office/drawing/2014/main" id="{D6B43CF3-A745-2AF4-93BE-1A2B714EB20D}"/>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spcAft>
                <a:spcPts val="600"/>
              </a:spcAft>
              <a:defRPr/>
            </a:pPr>
            <a:fld id="{AD88C3E3-12B1-47F3-90B4-8CA71DD3CC65}" type="slidenum">
              <a:rPr lang="en-US">
                <a:solidFill>
                  <a:srgbClr val="FFFFFF"/>
                </a:solidFill>
                <a:latin typeface="Calibri" panose="020F0502020204030204"/>
              </a:rPr>
              <a:pPr>
                <a:spcAft>
                  <a:spcPts val="600"/>
                </a:spcAft>
                <a:defRPr/>
              </a:pPr>
              <a:t>16</a:t>
            </a:fld>
            <a:endParaRPr lang="en-US">
              <a:solidFill>
                <a:srgbClr val="FFFFFF"/>
              </a:solidFill>
              <a:latin typeface="Calibri" panose="020F0502020204030204"/>
            </a:endParaRPr>
          </a:p>
        </p:txBody>
      </p:sp>
    </p:spTree>
    <p:extLst>
      <p:ext uri="{BB962C8B-B14F-4D97-AF65-F5344CB8AC3E}">
        <p14:creationId xmlns:p14="http://schemas.microsoft.com/office/powerpoint/2010/main" val="199303446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Picture 12">
            <a:extLst>
              <a:ext uri="{FF2B5EF4-FFF2-40B4-BE49-F238E27FC236}">
                <a16:creationId xmlns:a16="http://schemas.microsoft.com/office/drawing/2014/main" id="{C03F0BF9-B144-1DB6-2542-74F10274F8FE}"/>
              </a:ext>
            </a:extLst>
          </p:cNvPr>
          <p:cNvPicPr>
            <a:picLocks noChangeAspect="1"/>
          </p:cNvPicPr>
          <p:nvPr/>
        </p:nvPicPr>
        <p:blipFill>
          <a:blip r:embed="rId2">
            <a:alphaModFix amt="35000"/>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b="10585"/>
          <a:stretch>
            <a:fillRect/>
          </a:stretch>
        </p:blipFill>
        <p:spPr>
          <a:xfrm>
            <a:off x="171450" y="194813"/>
            <a:ext cx="11893755" cy="6161537"/>
          </a:xfrm>
          <a:prstGeom prst="rect">
            <a:avLst/>
          </a:prstGeom>
        </p:spPr>
      </p:pic>
      <p:sp>
        <p:nvSpPr>
          <p:cNvPr id="4" name="Date Placeholder 3">
            <a:extLst>
              <a:ext uri="{FF2B5EF4-FFF2-40B4-BE49-F238E27FC236}">
                <a16:creationId xmlns:a16="http://schemas.microsoft.com/office/drawing/2014/main" id="{E25459C4-3201-9FA5-DD3F-3E86AB74B086}"/>
              </a:ext>
            </a:extLst>
          </p:cNvPr>
          <p:cNvSpPr>
            <a:spLocks noGrp="1"/>
          </p:cNvSpPr>
          <p:nvPr>
            <p:ph type="dt" sz="half" idx="10"/>
          </p:nvPr>
        </p:nvSpPr>
        <p:spPr>
          <a:xfrm>
            <a:off x="0" y="6356350"/>
            <a:ext cx="3581400" cy="365125"/>
          </a:xfrm>
        </p:spPr>
        <p:txBody>
          <a:bodyPr/>
          <a:lstStyle/>
          <a:p>
            <a:r>
              <a:rPr lang="en-US"/>
              <a:t>BMSC4015A - Study and Academic Research Skills</a:t>
            </a:r>
            <a:endParaRPr lang="en-GB"/>
          </a:p>
        </p:txBody>
      </p:sp>
      <p:sp>
        <p:nvSpPr>
          <p:cNvPr id="5" name="Footer Placeholder 4">
            <a:extLst>
              <a:ext uri="{FF2B5EF4-FFF2-40B4-BE49-F238E27FC236}">
                <a16:creationId xmlns:a16="http://schemas.microsoft.com/office/drawing/2014/main" id="{43612FD1-1EC9-78C9-89A4-BDC97B1F3BD2}"/>
              </a:ext>
            </a:extLst>
          </p:cNvPr>
          <p:cNvSpPr>
            <a:spLocks noGrp="1"/>
          </p:cNvSpPr>
          <p:nvPr>
            <p:ph type="ftr" sz="quarter" idx="11"/>
          </p:nvPr>
        </p:nvSpPr>
        <p:spPr/>
        <p:txBody>
          <a:bodyPr/>
          <a:lstStyle/>
          <a:p>
            <a:r>
              <a:rPr lang="en-GB"/>
              <a:t>Dr Simona Ferraraccio</a:t>
            </a:r>
          </a:p>
        </p:txBody>
      </p:sp>
      <p:sp>
        <p:nvSpPr>
          <p:cNvPr id="6" name="Slide Number Placeholder 5">
            <a:extLst>
              <a:ext uri="{FF2B5EF4-FFF2-40B4-BE49-F238E27FC236}">
                <a16:creationId xmlns:a16="http://schemas.microsoft.com/office/drawing/2014/main" id="{48B7D919-9C57-DAD8-83EF-C5225AA53401}"/>
              </a:ext>
            </a:extLst>
          </p:cNvPr>
          <p:cNvSpPr>
            <a:spLocks noGrp="1"/>
          </p:cNvSpPr>
          <p:nvPr>
            <p:ph type="sldNum" sz="quarter" idx="12"/>
          </p:nvPr>
        </p:nvSpPr>
        <p:spPr/>
        <p:txBody>
          <a:bodyPr/>
          <a:lstStyle/>
          <a:p>
            <a:fld id="{AD88C3E3-12B1-47F3-90B4-8CA71DD3CC65}" type="slidenum">
              <a:rPr lang="en-GB" smtClean="0"/>
              <a:t>17</a:t>
            </a:fld>
            <a:endParaRPr lang="en-GB"/>
          </a:p>
        </p:txBody>
      </p:sp>
      <p:graphicFrame>
        <p:nvGraphicFramePr>
          <p:cNvPr id="7" name="Diagram 6">
            <a:extLst>
              <a:ext uri="{FF2B5EF4-FFF2-40B4-BE49-F238E27FC236}">
                <a16:creationId xmlns:a16="http://schemas.microsoft.com/office/drawing/2014/main" id="{5A47F795-1829-1AAF-B8B8-BF3EDBAEA370}"/>
              </a:ext>
            </a:extLst>
          </p:cNvPr>
          <p:cNvGraphicFramePr/>
          <p:nvPr>
            <p:extLst>
              <p:ext uri="{D42A27DB-BD31-4B8C-83A1-F6EECF244321}">
                <p14:modId xmlns:p14="http://schemas.microsoft.com/office/powerpoint/2010/main" val="3823019016"/>
              </p:ext>
            </p:extLst>
          </p:nvPr>
        </p:nvGraphicFramePr>
        <p:xfrm>
          <a:off x="-2273300" y="501650"/>
          <a:ext cx="8128000" cy="541866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9" name="TextBox 8">
            <a:extLst>
              <a:ext uri="{FF2B5EF4-FFF2-40B4-BE49-F238E27FC236}">
                <a16:creationId xmlns:a16="http://schemas.microsoft.com/office/drawing/2014/main" id="{6FFAF137-DE3A-F36B-975B-77DB0175EA0E}"/>
              </a:ext>
            </a:extLst>
          </p:cNvPr>
          <p:cNvSpPr txBox="1"/>
          <p:nvPr/>
        </p:nvSpPr>
        <p:spPr>
          <a:xfrm>
            <a:off x="2769870" y="789516"/>
            <a:ext cx="8492452" cy="461665"/>
          </a:xfrm>
          <a:prstGeom prst="rect">
            <a:avLst/>
          </a:prstGeom>
          <a:noFill/>
        </p:spPr>
        <p:txBody>
          <a:bodyPr wrap="square">
            <a:spAutoFit/>
          </a:bodyPr>
          <a:lstStyle/>
          <a:p>
            <a:r>
              <a:rPr lang="en-GB" sz="2400" i="1" kern="0" dirty="0">
                <a:effectLst/>
                <a:latin typeface="+mn-lt"/>
                <a:ea typeface="Times New Roman" panose="02020603050405020304" pitchFamily="18" charset="0"/>
                <a:cs typeface="Segoe UI" panose="020B0502040204020203" pitchFamily="34" charset="0"/>
              </a:rPr>
              <a:t>What were the main findings of Study 1? What did Study 2 find? </a:t>
            </a:r>
            <a:endParaRPr lang="en-GB" sz="2400" dirty="0"/>
          </a:p>
        </p:txBody>
      </p:sp>
      <p:sp>
        <p:nvSpPr>
          <p:cNvPr id="11" name="TextBox 10">
            <a:extLst>
              <a:ext uri="{FF2B5EF4-FFF2-40B4-BE49-F238E27FC236}">
                <a16:creationId xmlns:a16="http://schemas.microsoft.com/office/drawing/2014/main" id="{45B1B390-2E51-77E6-A3E0-D67E33874A6F}"/>
              </a:ext>
            </a:extLst>
          </p:cNvPr>
          <p:cNvSpPr txBox="1"/>
          <p:nvPr/>
        </p:nvSpPr>
        <p:spPr>
          <a:xfrm>
            <a:off x="2769870" y="3746542"/>
            <a:ext cx="9825672" cy="461665"/>
          </a:xfrm>
          <a:prstGeom prst="rect">
            <a:avLst/>
          </a:prstGeom>
          <a:noFill/>
        </p:spPr>
        <p:txBody>
          <a:bodyPr wrap="square">
            <a:spAutoFit/>
          </a:bodyPr>
          <a:lstStyle/>
          <a:p>
            <a:r>
              <a:rPr lang="en-GB" sz="2400" i="1" kern="0" dirty="0">
                <a:effectLst/>
                <a:latin typeface="+mn-lt"/>
                <a:ea typeface="Times New Roman" panose="02020603050405020304" pitchFamily="18" charset="0"/>
                <a:cs typeface="Segoe UI" panose="020B0502040204020203" pitchFamily="34" charset="0"/>
              </a:rPr>
              <a:t>What patterns or themes are emerging from the evidence as a whole?</a:t>
            </a:r>
            <a:endParaRPr lang="en-GB" sz="2400" i="1" dirty="0"/>
          </a:p>
        </p:txBody>
      </p:sp>
    </p:spTree>
    <p:extLst>
      <p:ext uri="{BB962C8B-B14F-4D97-AF65-F5344CB8AC3E}">
        <p14:creationId xmlns:p14="http://schemas.microsoft.com/office/powerpoint/2010/main" val="209285938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9F79630B-0F0B-446E-A637-38FA8F61D1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B3437C99-FC8E-4311-B48A-F0C4C329B1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28" y="-1"/>
            <a:ext cx="1219200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Content Placeholder 11">
            <a:extLst>
              <a:ext uri="{FF2B5EF4-FFF2-40B4-BE49-F238E27FC236}">
                <a16:creationId xmlns:a16="http://schemas.microsoft.com/office/drawing/2014/main" id="{EF266558-5E5E-B296-17C9-3FF55DE442DA}"/>
              </a:ext>
            </a:extLst>
          </p:cNvPr>
          <p:cNvSpPr>
            <a:spLocks noGrp="1"/>
          </p:cNvSpPr>
          <p:nvPr>
            <p:ph idx="1"/>
          </p:nvPr>
        </p:nvSpPr>
        <p:spPr>
          <a:xfrm>
            <a:off x="39185" y="765015"/>
            <a:ext cx="6073458" cy="3483413"/>
          </a:xfrm>
        </p:spPr>
        <p:txBody>
          <a:bodyPr>
            <a:normAutofit/>
          </a:bodyPr>
          <a:lstStyle/>
          <a:p>
            <a:pPr marL="457200" indent="-457200">
              <a:buFont typeface="+mj-lt"/>
              <a:buAutoNum type="arabicPeriod"/>
            </a:pPr>
            <a:r>
              <a:rPr lang="en-US" sz="1600" b="1" dirty="0" err="1"/>
              <a:t>Familiarisation</a:t>
            </a:r>
            <a:r>
              <a:rPr lang="en-US" sz="1600" b="1" dirty="0"/>
              <a:t>: </a:t>
            </a:r>
            <a:endParaRPr lang="en-US" sz="1600" dirty="0"/>
          </a:p>
          <a:p>
            <a:pPr marL="800100" lvl="1" indent="-342900" fontAlgn="t"/>
            <a:r>
              <a:rPr lang="en-GB" sz="1400" dirty="0"/>
              <a:t>What did the study investigate?</a:t>
            </a:r>
          </a:p>
          <a:p>
            <a:pPr marL="800100" lvl="1" indent="-342900" fontAlgn="t"/>
            <a:r>
              <a:rPr lang="en-GB" sz="1400" dirty="0"/>
              <a:t>Who or what was studied?</a:t>
            </a:r>
          </a:p>
          <a:p>
            <a:pPr marL="800100" lvl="1" indent="-342900" fontAlgn="t"/>
            <a:r>
              <a:rPr lang="en-GB" sz="1400" dirty="0"/>
              <a:t>How was the study conducted?</a:t>
            </a:r>
          </a:p>
          <a:p>
            <a:pPr marL="800100" lvl="1" indent="-342900" fontAlgn="t"/>
            <a:r>
              <a:rPr lang="en-GB" sz="1400" dirty="0"/>
              <a:t>What were the principal findings?</a:t>
            </a:r>
          </a:p>
          <a:p>
            <a:pPr marL="800100" lvl="1" indent="-342900" fontAlgn="t"/>
            <a:r>
              <a:rPr lang="en-GB" sz="1400" dirty="0"/>
              <a:t>What outcomes were reported?</a:t>
            </a:r>
          </a:p>
          <a:p>
            <a:pPr marL="457200" indent="-457200">
              <a:buFont typeface="+mj-lt"/>
              <a:buAutoNum type="arabicPeriod"/>
            </a:pPr>
            <a:r>
              <a:rPr lang="en-US" sz="1600" b="1" dirty="0"/>
              <a:t>Coding: </a:t>
            </a:r>
            <a:r>
              <a:rPr lang="en-US" sz="1400" dirty="0"/>
              <a:t>identify main ideas and findings that can answer the RQ.</a:t>
            </a:r>
            <a:endParaRPr lang="en-US" sz="1400" b="1" dirty="0"/>
          </a:p>
          <a:p>
            <a:pPr marL="457200" indent="-457200">
              <a:buFont typeface="+mj-lt"/>
              <a:buAutoNum type="arabicPeriod"/>
            </a:pPr>
            <a:r>
              <a:rPr lang="en-US" sz="1600" b="1" dirty="0"/>
              <a:t>Identifying themes</a:t>
            </a:r>
            <a:r>
              <a:rPr lang="en-US" sz="1200" b="1" dirty="0"/>
              <a:t>: </a:t>
            </a:r>
            <a:r>
              <a:rPr lang="en-GB" sz="1400" dirty="0"/>
              <a:t>which findings appear to belong together?</a:t>
            </a:r>
          </a:p>
          <a:p>
            <a:pPr marL="457200" indent="-457200">
              <a:buFont typeface="+mj-lt"/>
              <a:buAutoNum type="arabicPeriod"/>
            </a:pPr>
            <a:r>
              <a:rPr lang="en-US" sz="1600" b="1" dirty="0"/>
              <a:t>Reviewing themes: </a:t>
            </a:r>
            <a:r>
              <a:rPr lang="en-US" sz="1400" dirty="0"/>
              <a:t>ensure coherence, consistency and relevance to the RQ. </a:t>
            </a:r>
          </a:p>
          <a:p>
            <a:pPr marL="457200" indent="-457200">
              <a:buFont typeface="+mj-lt"/>
              <a:buAutoNum type="arabicPeriod"/>
            </a:pPr>
            <a:r>
              <a:rPr lang="en-US" sz="1600" b="1" dirty="0"/>
              <a:t>Write the Evidence-based discussion: </a:t>
            </a:r>
            <a:r>
              <a:rPr lang="en-GB" sz="1400" dirty="0"/>
              <a:t>produce coherent, compelling, and transparent narrative presenting the analysis. </a:t>
            </a:r>
            <a:endParaRPr lang="en-US" sz="1800" b="1" dirty="0"/>
          </a:p>
        </p:txBody>
      </p:sp>
      <p:sp>
        <p:nvSpPr>
          <p:cNvPr id="4" name="Date Placeholder 3">
            <a:extLst>
              <a:ext uri="{FF2B5EF4-FFF2-40B4-BE49-F238E27FC236}">
                <a16:creationId xmlns:a16="http://schemas.microsoft.com/office/drawing/2014/main" id="{C92989E0-E6B4-51D4-1C0D-EACFB8C5DD04}"/>
              </a:ext>
            </a:extLst>
          </p:cNvPr>
          <p:cNvSpPr>
            <a:spLocks noGrp="1"/>
          </p:cNvSpPr>
          <p:nvPr>
            <p:ph type="dt" sz="half" idx="10"/>
          </p:nvPr>
        </p:nvSpPr>
        <p:spPr>
          <a:xfrm>
            <a:off x="612006" y="6453081"/>
            <a:ext cx="2743200" cy="365125"/>
          </a:xfrm>
        </p:spPr>
        <p:txBody>
          <a:bodyPr>
            <a:normAutofit/>
          </a:bodyPr>
          <a:lstStyle/>
          <a:p>
            <a:pPr>
              <a:spcAft>
                <a:spcPts val="600"/>
              </a:spcAft>
            </a:pPr>
            <a:r>
              <a:rPr lang="en-US" sz="900" dirty="0">
                <a:solidFill>
                  <a:schemeClr val="tx1">
                    <a:lumMod val="50000"/>
                    <a:lumOff val="50000"/>
                  </a:schemeClr>
                </a:solidFill>
              </a:rPr>
              <a:t>BMSC4015A - Study and Academic Research Skills</a:t>
            </a:r>
            <a:endParaRPr lang="en-GB" sz="900" dirty="0">
              <a:solidFill>
                <a:schemeClr val="tx1">
                  <a:lumMod val="50000"/>
                  <a:lumOff val="50000"/>
                </a:schemeClr>
              </a:solidFill>
            </a:endParaRPr>
          </a:p>
        </p:txBody>
      </p:sp>
      <p:pic>
        <p:nvPicPr>
          <p:cNvPr id="8" name="Content Placeholder 7">
            <a:extLst>
              <a:ext uri="{FF2B5EF4-FFF2-40B4-BE49-F238E27FC236}">
                <a16:creationId xmlns:a16="http://schemas.microsoft.com/office/drawing/2014/main" id="{652811C9-B41A-C809-8487-9DFB48D33E04}"/>
              </a:ext>
            </a:extLst>
          </p:cNvPr>
          <p:cNvPicPr>
            <a:picLocks noChangeAspect="1"/>
          </p:cNvPicPr>
          <p:nvPr/>
        </p:nvPicPr>
        <p:blipFill>
          <a:blip r:embed="rId2">
            <a:extLst>
              <a:ext uri="{28A0092B-C50C-407E-A947-70E740481C1C}">
                <a14:useLocalDpi xmlns:a14="http://schemas.microsoft.com/office/drawing/2010/main" val="0"/>
              </a:ext>
            </a:extLst>
          </a:blip>
          <a:srcRect r="3" b="3642"/>
          <a:stretch>
            <a:fillRect/>
          </a:stretch>
        </p:blipFill>
        <p:spPr>
          <a:xfrm>
            <a:off x="5818318" y="526040"/>
            <a:ext cx="6351140" cy="6012872"/>
          </a:xfrm>
          <a:custGeom>
            <a:avLst/>
            <a:gdLst/>
            <a:ahLst/>
            <a:cxnLst/>
            <a:rect l="l" t="t" r="r" b="b"/>
            <a:pathLst>
              <a:path w="7243812" h="6857999">
                <a:moveTo>
                  <a:pt x="609803" y="0"/>
                </a:moveTo>
                <a:lnTo>
                  <a:pt x="1222601" y="0"/>
                </a:lnTo>
                <a:lnTo>
                  <a:pt x="1223032" y="1645"/>
                </a:lnTo>
                <a:lnTo>
                  <a:pt x="1343371" y="1645"/>
                </a:lnTo>
                <a:lnTo>
                  <a:pt x="1343665" y="0"/>
                </a:lnTo>
                <a:lnTo>
                  <a:pt x="1884172" y="0"/>
                </a:lnTo>
                <a:lnTo>
                  <a:pt x="1884280" y="1645"/>
                </a:lnTo>
                <a:lnTo>
                  <a:pt x="7243812" y="1645"/>
                </a:lnTo>
                <a:lnTo>
                  <a:pt x="7243812" y="6857999"/>
                </a:lnTo>
                <a:lnTo>
                  <a:pt x="133676" y="6857999"/>
                </a:lnTo>
                <a:lnTo>
                  <a:pt x="114609" y="6843646"/>
                </a:lnTo>
                <a:cubicBezTo>
                  <a:pt x="106811" y="6836369"/>
                  <a:pt x="103243" y="6828354"/>
                  <a:pt x="111459" y="6817746"/>
                </a:cubicBezTo>
                <a:cubicBezTo>
                  <a:pt x="93943" y="6769544"/>
                  <a:pt x="97901" y="6796071"/>
                  <a:pt x="113412" y="6759582"/>
                </a:cubicBezTo>
                <a:cubicBezTo>
                  <a:pt x="110188" y="6732087"/>
                  <a:pt x="99653" y="6727133"/>
                  <a:pt x="100729" y="6705297"/>
                </a:cubicBezTo>
                <a:cubicBezTo>
                  <a:pt x="94563" y="6675394"/>
                  <a:pt x="99792" y="6669536"/>
                  <a:pt x="87662" y="6640957"/>
                </a:cubicBezTo>
                <a:cubicBezTo>
                  <a:pt x="74199" y="6591883"/>
                  <a:pt x="82185" y="6576319"/>
                  <a:pt x="83084" y="6541313"/>
                </a:cubicBezTo>
                <a:cubicBezTo>
                  <a:pt x="82225" y="6490855"/>
                  <a:pt x="67640" y="6422980"/>
                  <a:pt x="59444" y="6370251"/>
                </a:cubicBezTo>
                <a:cubicBezTo>
                  <a:pt x="51248" y="6317522"/>
                  <a:pt x="30729" y="6270972"/>
                  <a:pt x="33908" y="6224938"/>
                </a:cubicBezTo>
                <a:lnTo>
                  <a:pt x="30063" y="6089693"/>
                </a:lnTo>
                <a:cubicBezTo>
                  <a:pt x="25730" y="6032039"/>
                  <a:pt x="3474" y="5997051"/>
                  <a:pt x="29101" y="5973994"/>
                </a:cubicBezTo>
                <a:cubicBezTo>
                  <a:pt x="17018" y="5940131"/>
                  <a:pt x="41135" y="5955713"/>
                  <a:pt x="33855" y="5939847"/>
                </a:cubicBezTo>
                <a:lnTo>
                  <a:pt x="12982" y="5906467"/>
                </a:lnTo>
                <a:lnTo>
                  <a:pt x="8416" y="5862699"/>
                </a:lnTo>
                <a:cubicBezTo>
                  <a:pt x="7895" y="5838948"/>
                  <a:pt x="8409" y="5853058"/>
                  <a:pt x="12052" y="5823324"/>
                </a:cubicBezTo>
                <a:cubicBezTo>
                  <a:pt x="11631" y="5805291"/>
                  <a:pt x="11213" y="5787258"/>
                  <a:pt x="10793" y="5769225"/>
                </a:cubicBezTo>
                <a:cubicBezTo>
                  <a:pt x="17866" y="5738356"/>
                  <a:pt x="19121" y="5696311"/>
                  <a:pt x="25986" y="5667896"/>
                </a:cubicBezTo>
                <a:cubicBezTo>
                  <a:pt x="16329" y="5647975"/>
                  <a:pt x="42195" y="5619318"/>
                  <a:pt x="43687" y="5594585"/>
                </a:cubicBezTo>
                <a:cubicBezTo>
                  <a:pt x="32512" y="5517959"/>
                  <a:pt x="44052" y="5536542"/>
                  <a:pt x="40019" y="5464225"/>
                </a:cubicBezTo>
                <a:cubicBezTo>
                  <a:pt x="32676" y="5400671"/>
                  <a:pt x="26469" y="5311951"/>
                  <a:pt x="22904" y="5269726"/>
                </a:cubicBezTo>
                <a:cubicBezTo>
                  <a:pt x="19341" y="5227501"/>
                  <a:pt x="14742" y="5212581"/>
                  <a:pt x="18628" y="5210876"/>
                </a:cubicBezTo>
                <a:cubicBezTo>
                  <a:pt x="-20300" y="5161742"/>
                  <a:pt x="15511" y="5141336"/>
                  <a:pt x="5392" y="5111369"/>
                </a:cubicBezTo>
                <a:cubicBezTo>
                  <a:pt x="10662" y="5053859"/>
                  <a:pt x="15546" y="5034036"/>
                  <a:pt x="13324" y="5009272"/>
                </a:cubicBezTo>
                <a:cubicBezTo>
                  <a:pt x="25126" y="4982633"/>
                  <a:pt x="74251" y="4956261"/>
                  <a:pt x="48699" y="4925805"/>
                </a:cubicBezTo>
                <a:cubicBezTo>
                  <a:pt x="76704" y="4931200"/>
                  <a:pt x="39437" y="4888353"/>
                  <a:pt x="62925" y="4877992"/>
                </a:cubicBezTo>
                <a:cubicBezTo>
                  <a:pt x="82480" y="4871554"/>
                  <a:pt x="75731" y="4857054"/>
                  <a:pt x="79496" y="4844323"/>
                </a:cubicBezTo>
                <a:cubicBezTo>
                  <a:pt x="97657" y="4832308"/>
                  <a:pt x="110974" y="4752352"/>
                  <a:pt x="101400" y="4733115"/>
                </a:cubicBezTo>
                <a:cubicBezTo>
                  <a:pt x="108185" y="4679357"/>
                  <a:pt x="119720" y="4662889"/>
                  <a:pt x="111223" y="4625153"/>
                </a:cubicBezTo>
                <a:cubicBezTo>
                  <a:pt x="106592" y="4588197"/>
                  <a:pt x="114401" y="4567830"/>
                  <a:pt x="126359" y="4539168"/>
                </a:cubicBezTo>
                <a:cubicBezTo>
                  <a:pt x="126535" y="4522289"/>
                  <a:pt x="126710" y="4505410"/>
                  <a:pt x="126886" y="4488531"/>
                </a:cubicBezTo>
                <a:cubicBezTo>
                  <a:pt x="126165" y="4473140"/>
                  <a:pt x="132917" y="4437329"/>
                  <a:pt x="135099" y="4411258"/>
                </a:cubicBezTo>
                <a:cubicBezTo>
                  <a:pt x="107667" y="4345686"/>
                  <a:pt x="146840" y="4280033"/>
                  <a:pt x="132327" y="4219510"/>
                </a:cubicBezTo>
                <a:cubicBezTo>
                  <a:pt x="138549" y="4158987"/>
                  <a:pt x="124091" y="4192084"/>
                  <a:pt x="172424" y="4048117"/>
                </a:cubicBezTo>
                <a:cubicBezTo>
                  <a:pt x="167703" y="4015047"/>
                  <a:pt x="203806" y="3905047"/>
                  <a:pt x="177666" y="3878222"/>
                </a:cubicBezTo>
                <a:cubicBezTo>
                  <a:pt x="167714" y="3821305"/>
                  <a:pt x="183914" y="3845122"/>
                  <a:pt x="156982" y="3778166"/>
                </a:cubicBezTo>
                <a:cubicBezTo>
                  <a:pt x="160365" y="3760234"/>
                  <a:pt x="142791" y="3724716"/>
                  <a:pt x="142115" y="3707357"/>
                </a:cubicBezTo>
                <a:cubicBezTo>
                  <a:pt x="139253" y="3688591"/>
                  <a:pt x="140202" y="3672776"/>
                  <a:pt x="139805" y="3665569"/>
                </a:cubicBezTo>
                <a:cubicBezTo>
                  <a:pt x="139778" y="3665084"/>
                  <a:pt x="139750" y="3664599"/>
                  <a:pt x="139723" y="3664114"/>
                </a:cubicBezTo>
                <a:lnTo>
                  <a:pt x="134134" y="3653088"/>
                </a:lnTo>
                <a:lnTo>
                  <a:pt x="126568" y="3641228"/>
                </a:lnTo>
                <a:cubicBezTo>
                  <a:pt x="126560" y="3629488"/>
                  <a:pt x="126549" y="3617747"/>
                  <a:pt x="126540" y="3606007"/>
                </a:cubicBezTo>
                <a:lnTo>
                  <a:pt x="134645" y="3597336"/>
                </a:lnTo>
                <a:lnTo>
                  <a:pt x="131649" y="3586412"/>
                </a:lnTo>
                <a:lnTo>
                  <a:pt x="134221" y="3569719"/>
                </a:lnTo>
                <a:lnTo>
                  <a:pt x="133795" y="3568021"/>
                </a:lnTo>
                <a:lnTo>
                  <a:pt x="130189" y="3553678"/>
                </a:lnTo>
                <a:lnTo>
                  <a:pt x="129827" y="3552249"/>
                </a:lnTo>
                <a:lnTo>
                  <a:pt x="122183" y="3542019"/>
                </a:lnTo>
                <a:lnTo>
                  <a:pt x="112426" y="3531201"/>
                </a:lnTo>
                <a:lnTo>
                  <a:pt x="105626" y="3496391"/>
                </a:lnTo>
                <a:lnTo>
                  <a:pt x="111971" y="3486850"/>
                </a:lnTo>
                <a:lnTo>
                  <a:pt x="106910" y="3476412"/>
                </a:lnTo>
                <a:cubicBezTo>
                  <a:pt x="105781" y="3466028"/>
                  <a:pt x="105824" y="3433967"/>
                  <a:pt x="105209" y="3424545"/>
                </a:cubicBezTo>
                <a:lnTo>
                  <a:pt x="103215" y="3419880"/>
                </a:lnTo>
                <a:lnTo>
                  <a:pt x="104953" y="3415218"/>
                </a:lnTo>
                <a:lnTo>
                  <a:pt x="101255" y="3409825"/>
                </a:lnTo>
                <a:lnTo>
                  <a:pt x="103044" y="3407057"/>
                </a:lnTo>
                <a:lnTo>
                  <a:pt x="89764" y="3378959"/>
                </a:lnTo>
                <a:lnTo>
                  <a:pt x="83991" y="3362948"/>
                </a:lnTo>
                <a:lnTo>
                  <a:pt x="66858" y="3332072"/>
                </a:lnTo>
                <a:lnTo>
                  <a:pt x="69057" y="3325671"/>
                </a:lnTo>
                <a:lnTo>
                  <a:pt x="51631" y="3278130"/>
                </a:lnTo>
                <a:lnTo>
                  <a:pt x="53959" y="3277179"/>
                </a:lnTo>
                <a:lnTo>
                  <a:pt x="60205" y="3262610"/>
                </a:lnTo>
                <a:lnTo>
                  <a:pt x="58998" y="3258677"/>
                </a:lnTo>
                <a:cubicBezTo>
                  <a:pt x="46010" y="3210316"/>
                  <a:pt x="80872" y="3236545"/>
                  <a:pt x="45170" y="3180546"/>
                </a:cubicBezTo>
                <a:cubicBezTo>
                  <a:pt x="53643" y="3171780"/>
                  <a:pt x="52550" y="3163902"/>
                  <a:pt x="45228" y="3151828"/>
                </a:cubicBezTo>
                <a:cubicBezTo>
                  <a:pt x="39651" y="3128169"/>
                  <a:pt x="64667" y="3124610"/>
                  <a:pt x="45020" y="3103777"/>
                </a:cubicBezTo>
                <a:cubicBezTo>
                  <a:pt x="59127" y="3105196"/>
                  <a:pt x="41123" y="3057428"/>
                  <a:pt x="57092" y="3065434"/>
                </a:cubicBezTo>
                <a:cubicBezTo>
                  <a:pt x="55435" y="3051512"/>
                  <a:pt x="40803" y="3032637"/>
                  <a:pt x="35088" y="3020247"/>
                </a:cubicBezTo>
                <a:cubicBezTo>
                  <a:pt x="32503" y="3002537"/>
                  <a:pt x="18197" y="3001119"/>
                  <a:pt x="22803" y="2991092"/>
                </a:cubicBezTo>
                <a:cubicBezTo>
                  <a:pt x="24338" y="2987749"/>
                  <a:pt x="27975" y="2983455"/>
                  <a:pt x="34850" y="2977278"/>
                </a:cubicBezTo>
                <a:cubicBezTo>
                  <a:pt x="22587" y="2954448"/>
                  <a:pt x="35600" y="2946689"/>
                  <a:pt x="36223" y="2911749"/>
                </a:cubicBezTo>
                <a:cubicBezTo>
                  <a:pt x="35158" y="2886513"/>
                  <a:pt x="29761" y="2843788"/>
                  <a:pt x="28462" y="2825860"/>
                </a:cubicBezTo>
                <a:cubicBezTo>
                  <a:pt x="28449" y="2818634"/>
                  <a:pt x="28437" y="2811409"/>
                  <a:pt x="28424" y="2804183"/>
                </a:cubicBezTo>
                <a:lnTo>
                  <a:pt x="21292" y="2790136"/>
                </a:lnTo>
                <a:lnTo>
                  <a:pt x="16179" y="2760208"/>
                </a:lnTo>
                <a:lnTo>
                  <a:pt x="22858" y="2751112"/>
                </a:lnTo>
                <a:lnTo>
                  <a:pt x="18505" y="2740278"/>
                </a:lnTo>
                <a:lnTo>
                  <a:pt x="22482" y="2726489"/>
                </a:lnTo>
                <a:lnTo>
                  <a:pt x="18175" y="2725052"/>
                </a:lnTo>
                <a:lnTo>
                  <a:pt x="10521" y="2715895"/>
                </a:lnTo>
                <a:lnTo>
                  <a:pt x="25499" y="2665666"/>
                </a:lnTo>
                <a:lnTo>
                  <a:pt x="30658" y="2635351"/>
                </a:lnTo>
                <a:cubicBezTo>
                  <a:pt x="30723" y="2625597"/>
                  <a:pt x="30791" y="2615842"/>
                  <a:pt x="30857" y="2606088"/>
                </a:cubicBezTo>
                <a:lnTo>
                  <a:pt x="37532" y="2596456"/>
                </a:lnTo>
                <a:cubicBezTo>
                  <a:pt x="41239" y="2582253"/>
                  <a:pt x="34640" y="2564757"/>
                  <a:pt x="36511" y="2549900"/>
                </a:cubicBezTo>
                <a:lnTo>
                  <a:pt x="53712" y="2496499"/>
                </a:lnTo>
                <a:cubicBezTo>
                  <a:pt x="53527" y="2492743"/>
                  <a:pt x="64725" y="2449625"/>
                  <a:pt x="64540" y="2445869"/>
                </a:cubicBezTo>
                <a:cubicBezTo>
                  <a:pt x="61940" y="2441580"/>
                  <a:pt x="65575" y="2413465"/>
                  <a:pt x="64348" y="2408995"/>
                </a:cubicBezTo>
                <a:cubicBezTo>
                  <a:pt x="100333" y="2407546"/>
                  <a:pt x="71752" y="2329020"/>
                  <a:pt x="101725" y="2335735"/>
                </a:cubicBezTo>
                <a:cubicBezTo>
                  <a:pt x="120512" y="2299003"/>
                  <a:pt x="138791" y="2291744"/>
                  <a:pt x="147278" y="2260088"/>
                </a:cubicBezTo>
                <a:cubicBezTo>
                  <a:pt x="152668" y="2224200"/>
                  <a:pt x="143589" y="2220953"/>
                  <a:pt x="152643" y="2193455"/>
                </a:cubicBezTo>
                <a:cubicBezTo>
                  <a:pt x="152701" y="2159228"/>
                  <a:pt x="131577" y="2138038"/>
                  <a:pt x="161815" y="2107942"/>
                </a:cubicBezTo>
                <a:lnTo>
                  <a:pt x="168884" y="2024270"/>
                </a:lnTo>
                <a:lnTo>
                  <a:pt x="210800" y="1969445"/>
                </a:lnTo>
                <a:lnTo>
                  <a:pt x="215063" y="1961162"/>
                </a:lnTo>
                <a:lnTo>
                  <a:pt x="226767" y="1945112"/>
                </a:lnTo>
                <a:lnTo>
                  <a:pt x="225906" y="1942021"/>
                </a:lnTo>
                <a:lnTo>
                  <a:pt x="220555" y="1935584"/>
                </a:lnTo>
                <a:cubicBezTo>
                  <a:pt x="220179" y="1930292"/>
                  <a:pt x="223282" y="1914884"/>
                  <a:pt x="223648" y="1910265"/>
                </a:cubicBezTo>
                <a:cubicBezTo>
                  <a:pt x="221934" y="1909994"/>
                  <a:pt x="221895" y="1909162"/>
                  <a:pt x="222758" y="1907867"/>
                </a:cubicBezTo>
                <a:lnTo>
                  <a:pt x="229387" y="1899379"/>
                </a:lnTo>
                <a:lnTo>
                  <a:pt x="231548" y="1895114"/>
                </a:lnTo>
                <a:lnTo>
                  <a:pt x="216553" y="1892417"/>
                </a:lnTo>
                <a:cubicBezTo>
                  <a:pt x="209075" y="1884999"/>
                  <a:pt x="222114" y="1866643"/>
                  <a:pt x="209739" y="1861483"/>
                </a:cubicBezTo>
                <a:cubicBezTo>
                  <a:pt x="214584" y="1853278"/>
                  <a:pt x="219066" y="1844665"/>
                  <a:pt x="222950" y="1835810"/>
                </a:cubicBezTo>
                <a:lnTo>
                  <a:pt x="224812" y="1830569"/>
                </a:lnTo>
                <a:lnTo>
                  <a:pt x="224522" y="1830429"/>
                </a:lnTo>
                <a:cubicBezTo>
                  <a:pt x="224224" y="1829219"/>
                  <a:pt x="224571" y="1827468"/>
                  <a:pt x="225830" y="1824832"/>
                </a:cubicBezTo>
                <a:lnTo>
                  <a:pt x="228207" y="1821003"/>
                </a:lnTo>
                <a:lnTo>
                  <a:pt x="230878" y="1807109"/>
                </a:lnTo>
                <a:lnTo>
                  <a:pt x="227355" y="1805316"/>
                </a:lnTo>
                <a:lnTo>
                  <a:pt x="228132" y="1804434"/>
                </a:lnTo>
                <a:cubicBezTo>
                  <a:pt x="237533" y="1798221"/>
                  <a:pt x="248274" y="1797417"/>
                  <a:pt x="223762" y="1784314"/>
                </a:cubicBezTo>
                <a:cubicBezTo>
                  <a:pt x="240655" y="1769422"/>
                  <a:pt x="224912" y="1763793"/>
                  <a:pt x="226521" y="1740358"/>
                </a:cubicBezTo>
                <a:cubicBezTo>
                  <a:pt x="240385" y="1732435"/>
                  <a:pt x="239102" y="1724301"/>
                  <a:pt x="233164" y="1715685"/>
                </a:cubicBezTo>
                <a:cubicBezTo>
                  <a:pt x="245499" y="1694404"/>
                  <a:pt x="240415" y="1672675"/>
                  <a:pt x="245819" y="1647555"/>
                </a:cubicBezTo>
                <a:cubicBezTo>
                  <a:pt x="268668" y="1622803"/>
                  <a:pt x="248434" y="1605585"/>
                  <a:pt x="254317" y="1578752"/>
                </a:cubicBezTo>
                <a:lnTo>
                  <a:pt x="249918" y="1546022"/>
                </a:lnTo>
                <a:cubicBezTo>
                  <a:pt x="251996" y="1543635"/>
                  <a:pt x="248777" y="1521210"/>
                  <a:pt x="248927" y="1519929"/>
                </a:cubicBezTo>
                <a:lnTo>
                  <a:pt x="248704" y="1519731"/>
                </a:lnTo>
                <a:lnTo>
                  <a:pt x="252245" y="1514846"/>
                </a:lnTo>
                <a:cubicBezTo>
                  <a:pt x="255314" y="1501295"/>
                  <a:pt x="252199" y="1477394"/>
                  <a:pt x="254681" y="1463304"/>
                </a:cubicBezTo>
                <a:cubicBezTo>
                  <a:pt x="257024" y="1459891"/>
                  <a:pt x="268983" y="1432466"/>
                  <a:pt x="267138" y="1430305"/>
                </a:cubicBezTo>
                <a:lnTo>
                  <a:pt x="266110" y="1429568"/>
                </a:lnTo>
                <a:lnTo>
                  <a:pt x="286784" y="1404045"/>
                </a:lnTo>
                <a:lnTo>
                  <a:pt x="294521" y="1360879"/>
                </a:lnTo>
                <a:lnTo>
                  <a:pt x="324750" y="1301993"/>
                </a:lnTo>
                <a:lnTo>
                  <a:pt x="328780" y="1210776"/>
                </a:lnTo>
                <a:cubicBezTo>
                  <a:pt x="344171" y="1197232"/>
                  <a:pt x="343390" y="1192124"/>
                  <a:pt x="346123" y="1157176"/>
                </a:cubicBezTo>
                <a:cubicBezTo>
                  <a:pt x="359383" y="1110140"/>
                  <a:pt x="355619" y="1111028"/>
                  <a:pt x="349331" y="1063288"/>
                </a:cubicBezTo>
                <a:cubicBezTo>
                  <a:pt x="364194" y="1005331"/>
                  <a:pt x="362778" y="969963"/>
                  <a:pt x="431245" y="889417"/>
                </a:cubicBezTo>
                <a:lnTo>
                  <a:pt x="459477" y="816346"/>
                </a:lnTo>
                <a:cubicBezTo>
                  <a:pt x="465006" y="808083"/>
                  <a:pt x="496978" y="764380"/>
                  <a:pt x="489268" y="752692"/>
                </a:cubicBezTo>
                <a:lnTo>
                  <a:pt x="505368" y="724368"/>
                </a:lnTo>
                <a:lnTo>
                  <a:pt x="511178" y="722494"/>
                </a:lnTo>
                <a:lnTo>
                  <a:pt x="514451" y="717531"/>
                </a:lnTo>
                <a:cubicBezTo>
                  <a:pt x="514171" y="710761"/>
                  <a:pt x="513893" y="703992"/>
                  <a:pt x="513612" y="697222"/>
                </a:cubicBezTo>
                <a:cubicBezTo>
                  <a:pt x="513272" y="693376"/>
                  <a:pt x="513720" y="690905"/>
                  <a:pt x="514772" y="689289"/>
                </a:cubicBezTo>
                <a:lnTo>
                  <a:pt x="515249" y="689151"/>
                </a:lnTo>
                <a:cubicBezTo>
                  <a:pt x="515320" y="686637"/>
                  <a:pt x="515389" y="684122"/>
                  <a:pt x="515461" y="681608"/>
                </a:cubicBezTo>
                <a:cubicBezTo>
                  <a:pt x="522970" y="666964"/>
                  <a:pt x="551123" y="617831"/>
                  <a:pt x="560298" y="601285"/>
                </a:cubicBezTo>
                <a:cubicBezTo>
                  <a:pt x="558549" y="585107"/>
                  <a:pt x="540289" y="573171"/>
                  <a:pt x="570504" y="582332"/>
                </a:cubicBezTo>
                <a:cubicBezTo>
                  <a:pt x="570816" y="577121"/>
                  <a:pt x="573898" y="574271"/>
                  <a:pt x="578347" y="572511"/>
                </a:cubicBezTo>
                <a:lnTo>
                  <a:pt x="580375" y="572092"/>
                </a:lnTo>
                <a:lnTo>
                  <a:pt x="575722" y="536015"/>
                </a:lnTo>
                <a:lnTo>
                  <a:pt x="578705" y="531675"/>
                </a:lnTo>
                <a:lnTo>
                  <a:pt x="564084" y="491380"/>
                </a:lnTo>
                <a:cubicBezTo>
                  <a:pt x="560969" y="487340"/>
                  <a:pt x="560134" y="482008"/>
                  <a:pt x="564457" y="473782"/>
                </a:cubicBezTo>
                <a:lnTo>
                  <a:pt x="566413" y="472000"/>
                </a:lnTo>
                <a:lnTo>
                  <a:pt x="584600" y="354566"/>
                </a:lnTo>
                <a:cubicBezTo>
                  <a:pt x="586100" y="325288"/>
                  <a:pt x="584583" y="317533"/>
                  <a:pt x="588077" y="265704"/>
                </a:cubicBezTo>
                <a:cubicBezTo>
                  <a:pt x="588008" y="205530"/>
                  <a:pt x="578491" y="226511"/>
                  <a:pt x="580576" y="187093"/>
                </a:cubicBezTo>
                <a:cubicBezTo>
                  <a:pt x="579265" y="162458"/>
                  <a:pt x="569240" y="117589"/>
                  <a:pt x="587928" y="130336"/>
                </a:cubicBezTo>
                <a:cubicBezTo>
                  <a:pt x="552635" y="69804"/>
                  <a:pt x="604651" y="82036"/>
                  <a:pt x="593881" y="17287"/>
                </a:cubicBezTo>
                <a:cubicBezTo>
                  <a:pt x="600399" y="13784"/>
                  <a:pt x="605413" y="8440"/>
                  <a:pt x="609224" y="1705"/>
                </a:cubicBezTo>
                <a:close/>
              </a:path>
            </a:pathLst>
          </a:custGeom>
        </p:spPr>
      </p:pic>
      <p:sp>
        <p:nvSpPr>
          <p:cNvPr id="5" name="Footer Placeholder 4">
            <a:extLst>
              <a:ext uri="{FF2B5EF4-FFF2-40B4-BE49-F238E27FC236}">
                <a16:creationId xmlns:a16="http://schemas.microsoft.com/office/drawing/2014/main" id="{BAD32CF7-0A8B-35CD-64AB-21D0CB5AEE1C}"/>
              </a:ext>
            </a:extLst>
          </p:cNvPr>
          <p:cNvSpPr>
            <a:spLocks noGrp="1"/>
          </p:cNvSpPr>
          <p:nvPr>
            <p:ph type="ftr" sz="quarter" idx="11"/>
          </p:nvPr>
        </p:nvSpPr>
        <p:spPr>
          <a:xfrm>
            <a:off x="4038600" y="6490769"/>
            <a:ext cx="4114800" cy="365125"/>
          </a:xfrm>
        </p:spPr>
        <p:txBody>
          <a:bodyPr>
            <a:normAutofit/>
          </a:bodyPr>
          <a:lstStyle/>
          <a:p>
            <a:pPr>
              <a:spcAft>
                <a:spcPts val="600"/>
              </a:spcAft>
            </a:pPr>
            <a:r>
              <a:rPr lang="en-GB" sz="1000">
                <a:solidFill>
                  <a:schemeClr val="tx1">
                    <a:lumMod val="50000"/>
                    <a:lumOff val="50000"/>
                  </a:schemeClr>
                </a:solidFill>
              </a:rPr>
              <a:t>Dr Simona Ferraraccio</a:t>
            </a:r>
          </a:p>
        </p:txBody>
      </p:sp>
      <p:sp>
        <p:nvSpPr>
          <p:cNvPr id="6" name="Slide Number Placeholder 5">
            <a:extLst>
              <a:ext uri="{FF2B5EF4-FFF2-40B4-BE49-F238E27FC236}">
                <a16:creationId xmlns:a16="http://schemas.microsoft.com/office/drawing/2014/main" id="{57170DBE-F6F7-46BA-93DD-A192F319A1D0}"/>
              </a:ext>
            </a:extLst>
          </p:cNvPr>
          <p:cNvSpPr>
            <a:spLocks noGrp="1"/>
          </p:cNvSpPr>
          <p:nvPr>
            <p:ph type="sldNum" sz="quarter" idx="12"/>
          </p:nvPr>
        </p:nvSpPr>
        <p:spPr>
          <a:xfrm>
            <a:off x="8610600" y="6356350"/>
            <a:ext cx="2743200" cy="365125"/>
          </a:xfrm>
        </p:spPr>
        <p:txBody>
          <a:bodyPr>
            <a:normAutofit/>
          </a:bodyPr>
          <a:lstStyle/>
          <a:p>
            <a:pPr>
              <a:spcAft>
                <a:spcPts val="600"/>
              </a:spcAft>
            </a:pPr>
            <a:fld id="{AD88C3E3-12B1-47F3-90B4-8CA71DD3CC65}" type="slidenum">
              <a:rPr lang="en-GB" sz="1000">
                <a:solidFill>
                  <a:srgbClr val="FFFFFF"/>
                </a:solidFill>
              </a:rPr>
              <a:pPr>
                <a:spcAft>
                  <a:spcPts val="600"/>
                </a:spcAft>
              </a:pPr>
              <a:t>18</a:t>
            </a:fld>
            <a:endParaRPr lang="en-GB" sz="1000">
              <a:solidFill>
                <a:srgbClr val="FFFFFF"/>
              </a:solidFill>
            </a:endParaRPr>
          </a:p>
        </p:txBody>
      </p:sp>
      <p:sp>
        <p:nvSpPr>
          <p:cNvPr id="9" name="TextBox 8">
            <a:extLst>
              <a:ext uri="{FF2B5EF4-FFF2-40B4-BE49-F238E27FC236}">
                <a16:creationId xmlns:a16="http://schemas.microsoft.com/office/drawing/2014/main" id="{91D49017-BB8D-907E-31CE-5F475320ED4C}"/>
              </a:ext>
            </a:extLst>
          </p:cNvPr>
          <p:cNvSpPr txBox="1"/>
          <p:nvPr/>
        </p:nvSpPr>
        <p:spPr>
          <a:xfrm>
            <a:off x="9520188" y="6488666"/>
            <a:ext cx="2627514" cy="369332"/>
          </a:xfrm>
          <a:prstGeom prst="rect">
            <a:avLst/>
          </a:prstGeom>
          <a:noFill/>
        </p:spPr>
        <p:txBody>
          <a:bodyPr wrap="none" rtlCol="0">
            <a:spAutoFit/>
          </a:bodyPr>
          <a:lstStyle/>
          <a:p>
            <a:r>
              <a:rPr lang="en-GB" dirty="0"/>
              <a:t>(Braun and Clarke, 2006)</a:t>
            </a:r>
          </a:p>
        </p:txBody>
      </p:sp>
      <p:sp>
        <p:nvSpPr>
          <p:cNvPr id="10" name="TextBox 9">
            <a:extLst>
              <a:ext uri="{FF2B5EF4-FFF2-40B4-BE49-F238E27FC236}">
                <a16:creationId xmlns:a16="http://schemas.microsoft.com/office/drawing/2014/main" id="{93B69D6E-DB1A-0707-A3E9-FCFBC4AFDF0E}"/>
              </a:ext>
            </a:extLst>
          </p:cNvPr>
          <p:cNvSpPr txBox="1"/>
          <p:nvPr/>
        </p:nvSpPr>
        <p:spPr>
          <a:xfrm>
            <a:off x="6607153" y="133176"/>
            <a:ext cx="5351646" cy="369332"/>
          </a:xfrm>
          <a:prstGeom prst="rect">
            <a:avLst/>
          </a:prstGeom>
          <a:noFill/>
        </p:spPr>
        <p:txBody>
          <a:bodyPr wrap="square" rtlCol="0">
            <a:spAutoFit/>
          </a:bodyPr>
          <a:lstStyle/>
          <a:p>
            <a:pPr algn="ctr"/>
            <a:r>
              <a:rPr lang="en-GB" b="1" dirty="0"/>
              <a:t>Primary studies </a:t>
            </a:r>
          </a:p>
        </p:txBody>
      </p:sp>
      <p:sp>
        <p:nvSpPr>
          <p:cNvPr id="13" name="TextBox 12">
            <a:extLst>
              <a:ext uri="{FF2B5EF4-FFF2-40B4-BE49-F238E27FC236}">
                <a16:creationId xmlns:a16="http://schemas.microsoft.com/office/drawing/2014/main" id="{7938FE57-601D-05D3-73B7-9DFE5BEA5045}"/>
              </a:ext>
            </a:extLst>
          </p:cNvPr>
          <p:cNvSpPr txBox="1"/>
          <p:nvPr/>
        </p:nvSpPr>
        <p:spPr>
          <a:xfrm>
            <a:off x="244607" y="156708"/>
            <a:ext cx="5351646" cy="369332"/>
          </a:xfrm>
          <a:prstGeom prst="rect">
            <a:avLst/>
          </a:prstGeom>
          <a:noFill/>
        </p:spPr>
        <p:txBody>
          <a:bodyPr wrap="square" rtlCol="0">
            <a:spAutoFit/>
          </a:bodyPr>
          <a:lstStyle/>
          <a:p>
            <a:pPr algn="ctr"/>
            <a:r>
              <a:rPr lang="en-GB" b="1" dirty="0"/>
              <a:t>Secondary studies </a:t>
            </a:r>
          </a:p>
        </p:txBody>
      </p:sp>
      <p:sp>
        <p:nvSpPr>
          <p:cNvPr id="14" name="TextBox 13">
            <a:extLst>
              <a:ext uri="{FF2B5EF4-FFF2-40B4-BE49-F238E27FC236}">
                <a16:creationId xmlns:a16="http://schemas.microsoft.com/office/drawing/2014/main" id="{F48F50A7-801F-B6F2-7F9C-B36F8E5C296D}"/>
              </a:ext>
            </a:extLst>
          </p:cNvPr>
          <p:cNvSpPr txBox="1"/>
          <p:nvPr/>
        </p:nvSpPr>
        <p:spPr>
          <a:xfrm>
            <a:off x="154004" y="4430991"/>
            <a:ext cx="5941996" cy="1877437"/>
          </a:xfrm>
          <a:prstGeom prst="rect">
            <a:avLst/>
          </a:prstGeom>
          <a:noFill/>
        </p:spPr>
        <p:txBody>
          <a:bodyPr wrap="square" rtlCol="0">
            <a:spAutoFit/>
          </a:bodyPr>
          <a:lstStyle/>
          <a:p>
            <a:r>
              <a:rPr lang="en-GB" sz="1600" b="1" i="1" dirty="0"/>
              <a:t>For example: </a:t>
            </a:r>
            <a:r>
              <a:rPr lang="en-GB" sz="1400" i="1" dirty="0"/>
              <a:t>Across the selected studies, AI-assisted mammography was associated with improvements in some measures of breast cancer detection. However, the magnitude of improvement varied between studies, and some reported increased false-positive findings. Differences in study design, population and diagnostic thresholds should therefore be considered when interpreting whether AI provides an overall advantage over standard mammography interpretation.</a:t>
            </a:r>
          </a:p>
          <a:p>
            <a:endParaRPr lang="en-GB" sz="1600" b="1" i="1" dirty="0"/>
          </a:p>
        </p:txBody>
      </p:sp>
    </p:spTree>
    <p:extLst>
      <p:ext uri="{BB962C8B-B14F-4D97-AF65-F5344CB8AC3E}">
        <p14:creationId xmlns:p14="http://schemas.microsoft.com/office/powerpoint/2010/main" val="19437643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2" name="Picture 31">
            <a:extLst>
              <a:ext uri="{FF2B5EF4-FFF2-40B4-BE49-F238E27FC236}">
                <a16:creationId xmlns:a16="http://schemas.microsoft.com/office/drawing/2014/main" id="{442C80E7-898B-4278-EB87-FDA5DFA3126B}"/>
              </a:ext>
            </a:extLst>
          </p:cNvPr>
          <p:cNvPicPr>
            <a:picLocks noChangeAspect="1"/>
          </p:cNvPicPr>
          <p:nvPr/>
        </p:nvPicPr>
        <p:blipFill>
          <a:blip r:embed="rId2">
            <a:alphaModFix amt="35000"/>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b="7315"/>
          <a:stretch>
            <a:fillRect/>
          </a:stretch>
        </p:blipFill>
        <p:spPr>
          <a:xfrm>
            <a:off x="97856" y="1071117"/>
            <a:ext cx="5798419" cy="4222165"/>
          </a:xfrm>
          <a:prstGeom prst="rect">
            <a:avLst/>
          </a:prstGeom>
        </p:spPr>
      </p:pic>
      <p:sp>
        <p:nvSpPr>
          <p:cNvPr id="2" name="Title 1">
            <a:extLst>
              <a:ext uri="{FF2B5EF4-FFF2-40B4-BE49-F238E27FC236}">
                <a16:creationId xmlns:a16="http://schemas.microsoft.com/office/drawing/2014/main" id="{C799C28F-E856-8C29-DA0D-833C27CD4C4D}"/>
              </a:ext>
            </a:extLst>
          </p:cNvPr>
          <p:cNvSpPr>
            <a:spLocks noGrp="1"/>
          </p:cNvSpPr>
          <p:nvPr>
            <p:ph type="title"/>
          </p:nvPr>
        </p:nvSpPr>
        <p:spPr>
          <a:xfrm>
            <a:off x="0" y="2915547"/>
            <a:ext cx="10515600" cy="1325563"/>
          </a:xfrm>
        </p:spPr>
        <p:txBody>
          <a:bodyPr/>
          <a:lstStyle/>
          <a:p>
            <a:r>
              <a:rPr lang="en-GB" b="1" dirty="0"/>
              <a:t>Simplified Framework </a:t>
            </a:r>
          </a:p>
        </p:txBody>
      </p:sp>
      <p:sp>
        <p:nvSpPr>
          <p:cNvPr id="4" name="Date Placeholder 3">
            <a:extLst>
              <a:ext uri="{FF2B5EF4-FFF2-40B4-BE49-F238E27FC236}">
                <a16:creationId xmlns:a16="http://schemas.microsoft.com/office/drawing/2014/main" id="{82271226-EA02-49E5-C0E4-F9DB571E9606}"/>
              </a:ext>
            </a:extLst>
          </p:cNvPr>
          <p:cNvSpPr>
            <a:spLocks noGrp="1"/>
          </p:cNvSpPr>
          <p:nvPr>
            <p:ph type="dt" sz="half" idx="10"/>
          </p:nvPr>
        </p:nvSpPr>
        <p:spPr>
          <a:xfrm>
            <a:off x="0" y="6356350"/>
            <a:ext cx="3581400" cy="365125"/>
          </a:xfrm>
        </p:spPr>
        <p:txBody>
          <a:bodyPr/>
          <a:lstStyle/>
          <a:p>
            <a:r>
              <a:rPr lang="en-US" dirty="0"/>
              <a:t>BMSC4015A - Study and Academic Research Skills</a:t>
            </a:r>
            <a:endParaRPr lang="en-GB" dirty="0"/>
          </a:p>
        </p:txBody>
      </p:sp>
      <p:sp>
        <p:nvSpPr>
          <p:cNvPr id="5" name="Footer Placeholder 4">
            <a:extLst>
              <a:ext uri="{FF2B5EF4-FFF2-40B4-BE49-F238E27FC236}">
                <a16:creationId xmlns:a16="http://schemas.microsoft.com/office/drawing/2014/main" id="{878E36AF-237D-76AC-A0F4-8FE8A1BA0463}"/>
              </a:ext>
            </a:extLst>
          </p:cNvPr>
          <p:cNvSpPr>
            <a:spLocks noGrp="1"/>
          </p:cNvSpPr>
          <p:nvPr>
            <p:ph type="ftr" sz="quarter" idx="11"/>
          </p:nvPr>
        </p:nvSpPr>
        <p:spPr/>
        <p:txBody>
          <a:bodyPr/>
          <a:lstStyle/>
          <a:p>
            <a:r>
              <a:rPr lang="en-GB"/>
              <a:t>Dr Simona Ferraraccio</a:t>
            </a:r>
          </a:p>
        </p:txBody>
      </p:sp>
      <p:sp>
        <p:nvSpPr>
          <p:cNvPr id="6" name="Slide Number Placeholder 5">
            <a:extLst>
              <a:ext uri="{FF2B5EF4-FFF2-40B4-BE49-F238E27FC236}">
                <a16:creationId xmlns:a16="http://schemas.microsoft.com/office/drawing/2014/main" id="{DCEB7690-7A70-AE4B-CCE7-959113057731}"/>
              </a:ext>
            </a:extLst>
          </p:cNvPr>
          <p:cNvSpPr>
            <a:spLocks noGrp="1"/>
          </p:cNvSpPr>
          <p:nvPr>
            <p:ph type="sldNum" sz="quarter" idx="12"/>
          </p:nvPr>
        </p:nvSpPr>
        <p:spPr/>
        <p:txBody>
          <a:bodyPr/>
          <a:lstStyle/>
          <a:p>
            <a:fld id="{AD88C3E3-12B1-47F3-90B4-8CA71DD3CC65}" type="slidenum">
              <a:rPr lang="en-GB" smtClean="0"/>
              <a:t>19</a:t>
            </a:fld>
            <a:endParaRPr lang="en-GB"/>
          </a:p>
        </p:txBody>
      </p:sp>
      <p:grpSp>
        <p:nvGrpSpPr>
          <p:cNvPr id="8" name="Group 7">
            <a:extLst>
              <a:ext uri="{FF2B5EF4-FFF2-40B4-BE49-F238E27FC236}">
                <a16:creationId xmlns:a16="http://schemas.microsoft.com/office/drawing/2014/main" id="{E9658A50-6D9B-E951-589F-177AE75F1D0C}"/>
              </a:ext>
            </a:extLst>
          </p:cNvPr>
          <p:cNvGrpSpPr/>
          <p:nvPr/>
        </p:nvGrpSpPr>
        <p:grpSpPr>
          <a:xfrm>
            <a:off x="5896275" y="43544"/>
            <a:ext cx="1447724" cy="6351306"/>
            <a:chOff x="6765126" y="2521"/>
            <a:chExt cx="1447724" cy="6351306"/>
          </a:xfrm>
        </p:grpSpPr>
        <p:sp>
          <p:nvSpPr>
            <p:cNvPr id="9" name="Freeform: Shape 8">
              <a:extLst>
                <a:ext uri="{FF2B5EF4-FFF2-40B4-BE49-F238E27FC236}">
                  <a16:creationId xmlns:a16="http://schemas.microsoft.com/office/drawing/2014/main" id="{D3DE0DD0-38AA-5B23-F077-751001CD76F3}"/>
                </a:ext>
              </a:extLst>
            </p:cNvPr>
            <p:cNvSpPr/>
            <p:nvPr/>
          </p:nvSpPr>
          <p:spPr>
            <a:xfrm>
              <a:off x="6765126" y="2521"/>
              <a:ext cx="1447724" cy="747212"/>
            </a:xfrm>
            <a:custGeom>
              <a:avLst/>
              <a:gdLst>
                <a:gd name="csX0" fmla="*/ 0 w 1447724"/>
                <a:gd name="csY0" fmla="*/ 74721 h 747212"/>
                <a:gd name="csX1" fmla="*/ 74721 w 1447724"/>
                <a:gd name="csY1" fmla="*/ 0 h 747212"/>
                <a:gd name="csX2" fmla="*/ 1373003 w 1447724"/>
                <a:gd name="csY2" fmla="*/ 0 h 747212"/>
                <a:gd name="csX3" fmla="*/ 1447724 w 1447724"/>
                <a:gd name="csY3" fmla="*/ 74721 h 747212"/>
                <a:gd name="csX4" fmla="*/ 1447724 w 1447724"/>
                <a:gd name="csY4" fmla="*/ 672491 h 747212"/>
                <a:gd name="csX5" fmla="*/ 1373003 w 1447724"/>
                <a:gd name="csY5" fmla="*/ 747212 h 747212"/>
                <a:gd name="csX6" fmla="*/ 74721 w 1447724"/>
                <a:gd name="csY6" fmla="*/ 747212 h 747212"/>
                <a:gd name="csX7" fmla="*/ 0 w 1447724"/>
                <a:gd name="csY7" fmla="*/ 672491 h 747212"/>
                <a:gd name="csX8" fmla="*/ 0 w 1447724"/>
                <a:gd name="csY8" fmla="*/ 74721 h 74721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1447724" h="747212">
                  <a:moveTo>
                    <a:pt x="0" y="74721"/>
                  </a:moveTo>
                  <a:cubicBezTo>
                    <a:pt x="0" y="33454"/>
                    <a:pt x="33454" y="0"/>
                    <a:pt x="74721" y="0"/>
                  </a:cubicBezTo>
                  <a:lnTo>
                    <a:pt x="1373003" y="0"/>
                  </a:lnTo>
                  <a:cubicBezTo>
                    <a:pt x="1414270" y="0"/>
                    <a:pt x="1447724" y="33454"/>
                    <a:pt x="1447724" y="74721"/>
                  </a:cubicBezTo>
                  <a:lnTo>
                    <a:pt x="1447724" y="672491"/>
                  </a:lnTo>
                  <a:cubicBezTo>
                    <a:pt x="1447724" y="713758"/>
                    <a:pt x="1414270" y="747212"/>
                    <a:pt x="1373003" y="747212"/>
                  </a:cubicBezTo>
                  <a:lnTo>
                    <a:pt x="74721" y="747212"/>
                  </a:lnTo>
                  <a:cubicBezTo>
                    <a:pt x="33454" y="747212"/>
                    <a:pt x="0" y="713758"/>
                    <a:pt x="0" y="672491"/>
                  </a:cubicBezTo>
                  <a:lnTo>
                    <a:pt x="0" y="74721"/>
                  </a:lnTo>
                  <a:close/>
                </a:path>
              </a:pathLst>
            </a:custGeom>
            <a:scene3d>
              <a:camera prst="orthographicFront"/>
              <a:lightRig rig="flat" dir="t"/>
            </a:scene3d>
            <a:sp3d prstMaterial="dkEdge">
              <a:bevelT w="8200" h="38100"/>
            </a:sp3d>
          </p:spPr>
          <p:style>
            <a:lnRef idx="0">
              <a:schemeClr val="lt1">
                <a:hueOff val="0"/>
                <a:satOff val="0"/>
                <a:lumOff val="0"/>
                <a:alphaOff val="0"/>
              </a:schemeClr>
            </a:lnRef>
            <a:fillRef idx="2">
              <a:schemeClr val="accent2">
                <a:hueOff val="0"/>
                <a:satOff val="0"/>
                <a:lumOff val="0"/>
                <a:alphaOff val="0"/>
              </a:schemeClr>
            </a:fillRef>
            <a:effectRef idx="1">
              <a:schemeClr val="accent2">
                <a:hueOff val="0"/>
                <a:satOff val="0"/>
                <a:lumOff val="0"/>
                <a:alphaOff val="0"/>
              </a:schemeClr>
            </a:effectRef>
            <a:fontRef idx="minor">
              <a:schemeClr val="dk1"/>
            </a:fontRef>
          </p:style>
          <p:txBody>
            <a:bodyPr spcFirstLastPara="0" vert="horz" wrap="square" lIns="90465" tIns="90465" rIns="90465" bIns="90465" numCol="1" spcCol="1270" anchor="ctr" anchorCtr="0">
              <a:noAutofit/>
            </a:bodyPr>
            <a:lstStyle/>
            <a:p>
              <a:pPr marL="0" lvl="0" indent="0" algn="ctr" defTabSz="800100">
                <a:lnSpc>
                  <a:spcPct val="90000"/>
                </a:lnSpc>
                <a:spcBef>
                  <a:spcPct val="0"/>
                </a:spcBef>
                <a:spcAft>
                  <a:spcPct val="35000"/>
                </a:spcAft>
                <a:buNone/>
              </a:pPr>
              <a:r>
                <a:rPr lang="en-GB" sz="1800" kern="1200" dirty="0"/>
                <a:t>READ</a:t>
              </a:r>
            </a:p>
          </p:txBody>
        </p:sp>
        <p:sp>
          <p:nvSpPr>
            <p:cNvPr id="10" name="Freeform: Shape 9">
              <a:extLst>
                <a:ext uri="{FF2B5EF4-FFF2-40B4-BE49-F238E27FC236}">
                  <a16:creationId xmlns:a16="http://schemas.microsoft.com/office/drawing/2014/main" id="{5E4718A2-842A-9747-E7D3-8E5AC64FE904}"/>
                </a:ext>
              </a:extLst>
            </p:cNvPr>
            <p:cNvSpPr/>
            <p:nvPr/>
          </p:nvSpPr>
          <p:spPr>
            <a:xfrm>
              <a:off x="7320865" y="796434"/>
              <a:ext cx="336246" cy="280205"/>
            </a:xfrm>
            <a:custGeom>
              <a:avLst/>
              <a:gdLst>
                <a:gd name="csX0" fmla="*/ 0 w 280204"/>
                <a:gd name="csY0" fmla="*/ 67249 h 336245"/>
                <a:gd name="csX1" fmla="*/ 140102 w 280204"/>
                <a:gd name="csY1" fmla="*/ 67249 h 336245"/>
                <a:gd name="csX2" fmla="*/ 140102 w 280204"/>
                <a:gd name="csY2" fmla="*/ 0 h 336245"/>
                <a:gd name="csX3" fmla="*/ 280204 w 280204"/>
                <a:gd name="csY3" fmla="*/ 168123 h 336245"/>
                <a:gd name="csX4" fmla="*/ 140102 w 280204"/>
                <a:gd name="csY4" fmla="*/ 336245 h 336245"/>
                <a:gd name="csX5" fmla="*/ 140102 w 280204"/>
                <a:gd name="csY5" fmla="*/ 268996 h 336245"/>
                <a:gd name="csX6" fmla="*/ 0 w 280204"/>
                <a:gd name="csY6" fmla="*/ 268996 h 336245"/>
                <a:gd name="csX7" fmla="*/ 0 w 280204"/>
                <a:gd name="csY7" fmla="*/ 67249 h 336245"/>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280204" h="336245">
                  <a:moveTo>
                    <a:pt x="224163" y="1"/>
                  </a:moveTo>
                  <a:lnTo>
                    <a:pt x="224163" y="168123"/>
                  </a:lnTo>
                  <a:lnTo>
                    <a:pt x="280204" y="168123"/>
                  </a:lnTo>
                  <a:lnTo>
                    <a:pt x="140102" y="336244"/>
                  </a:lnTo>
                  <a:lnTo>
                    <a:pt x="0" y="168123"/>
                  </a:lnTo>
                  <a:lnTo>
                    <a:pt x="56041" y="168123"/>
                  </a:lnTo>
                  <a:lnTo>
                    <a:pt x="56041" y="1"/>
                  </a:lnTo>
                  <a:lnTo>
                    <a:pt x="224163" y="1"/>
                  </a:lnTo>
                  <a:close/>
                </a:path>
              </a:pathLst>
            </a:custGeom>
          </p:spPr>
          <p:style>
            <a:lnRef idx="0">
              <a:schemeClr val="lt1">
                <a:hueOff val="0"/>
                <a:satOff val="0"/>
                <a:lumOff val="0"/>
                <a:alphaOff val="0"/>
              </a:schemeClr>
            </a:lnRef>
            <a:fillRef idx="2">
              <a:schemeClr val="accent2">
                <a:hueOff val="0"/>
                <a:satOff val="0"/>
                <a:lumOff val="0"/>
                <a:alphaOff val="0"/>
              </a:schemeClr>
            </a:fillRef>
            <a:effectRef idx="1">
              <a:schemeClr val="accent2">
                <a:hueOff val="0"/>
                <a:satOff val="0"/>
                <a:lumOff val="0"/>
                <a:alphaOff val="0"/>
              </a:schemeClr>
            </a:effectRef>
            <a:fontRef idx="minor">
              <a:schemeClr val="dk1"/>
            </a:fontRef>
          </p:style>
          <p:txBody>
            <a:bodyPr spcFirstLastPara="0" vert="horz" wrap="square" lIns="67250" tIns="1" rIns="67249" bIns="84061" numCol="1" spcCol="1270" anchor="ctr" anchorCtr="0">
              <a:noAutofit/>
            </a:bodyPr>
            <a:lstStyle/>
            <a:p>
              <a:pPr marL="0" lvl="0" indent="0" algn="ctr" defTabSz="577850">
                <a:lnSpc>
                  <a:spcPct val="90000"/>
                </a:lnSpc>
                <a:spcBef>
                  <a:spcPct val="0"/>
                </a:spcBef>
                <a:spcAft>
                  <a:spcPct val="35000"/>
                </a:spcAft>
                <a:buNone/>
              </a:pPr>
              <a:endParaRPr lang="en-GB" sz="1300" kern="1200"/>
            </a:p>
          </p:txBody>
        </p:sp>
        <p:sp>
          <p:nvSpPr>
            <p:cNvPr id="11" name="Freeform: Shape 10">
              <a:extLst>
                <a:ext uri="{FF2B5EF4-FFF2-40B4-BE49-F238E27FC236}">
                  <a16:creationId xmlns:a16="http://schemas.microsoft.com/office/drawing/2014/main" id="{64B5E97C-8BE2-FCFF-A181-1FFDBAF6C627}"/>
                </a:ext>
              </a:extLst>
            </p:cNvPr>
            <p:cNvSpPr/>
            <p:nvPr/>
          </p:nvSpPr>
          <p:spPr>
            <a:xfrm>
              <a:off x="6765126" y="1123340"/>
              <a:ext cx="1447724" cy="747212"/>
            </a:xfrm>
            <a:custGeom>
              <a:avLst/>
              <a:gdLst>
                <a:gd name="csX0" fmla="*/ 0 w 1447724"/>
                <a:gd name="csY0" fmla="*/ 74721 h 747212"/>
                <a:gd name="csX1" fmla="*/ 74721 w 1447724"/>
                <a:gd name="csY1" fmla="*/ 0 h 747212"/>
                <a:gd name="csX2" fmla="*/ 1373003 w 1447724"/>
                <a:gd name="csY2" fmla="*/ 0 h 747212"/>
                <a:gd name="csX3" fmla="*/ 1447724 w 1447724"/>
                <a:gd name="csY3" fmla="*/ 74721 h 747212"/>
                <a:gd name="csX4" fmla="*/ 1447724 w 1447724"/>
                <a:gd name="csY4" fmla="*/ 672491 h 747212"/>
                <a:gd name="csX5" fmla="*/ 1373003 w 1447724"/>
                <a:gd name="csY5" fmla="*/ 747212 h 747212"/>
                <a:gd name="csX6" fmla="*/ 74721 w 1447724"/>
                <a:gd name="csY6" fmla="*/ 747212 h 747212"/>
                <a:gd name="csX7" fmla="*/ 0 w 1447724"/>
                <a:gd name="csY7" fmla="*/ 672491 h 747212"/>
                <a:gd name="csX8" fmla="*/ 0 w 1447724"/>
                <a:gd name="csY8" fmla="*/ 74721 h 74721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1447724" h="747212">
                  <a:moveTo>
                    <a:pt x="0" y="74721"/>
                  </a:moveTo>
                  <a:cubicBezTo>
                    <a:pt x="0" y="33454"/>
                    <a:pt x="33454" y="0"/>
                    <a:pt x="74721" y="0"/>
                  </a:cubicBezTo>
                  <a:lnTo>
                    <a:pt x="1373003" y="0"/>
                  </a:lnTo>
                  <a:cubicBezTo>
                    <a:pt x="1414270" y="0"/>
                    <a:pt x="1447724" y="33454"/>
                    <a:pt x="1447724" y="74721"/>
                  </a:cubicBezTo>
                  <a:lnTo>
                    <a:pt x="1447724" y="672491"/>
                  </a:lnTo>
                  <a:cubicBezTo>
                    <a:pt x="1447724" y="713758"/>
                    <a:pt x="1414270" y="747212"/>
                    <a:pt x="1373003" y="747212"/>
                  </a:cubicBezTo>
                  <a:lnTo>
                    <a:pt x="74721" y="747212"/>
                  </a:lnTo>
                  <a:cubicBezTo>
                    <a:pt x="33454" y="747212"/>
                    <a:pt x="0" y="713758"/>
                    <a:pt x="0" y="672491"/>
                  </a:cubicBezTo>
                  <a:lnTo>
                    <a:pt x="0" y="74721"/>
                  </a:lnTo>
                  <a:close/>
                </a:path>
              </a:pathLst>
            </a:custGeom>
            <a:scene3d>
              <a:camera prst="orthographicFront"/>
              <a:lightRig rig="flat" dir="t"/>
            </a:scene3d>
            <a:sp3d prstMaterial="dkEdge">
              <a:bevelT w="8200" h="38100"/>
            </a:sp3d>
          </p:spPr>
          <p:style>
            <a:lnRef idx="0">
              <a:schemeClr val="lt1">
                <a:hueOff val="0"/>
                <a:satOff val="0"/>
                <a:lumOff val="0"/>
                <a:alphaOff val="0"/>
              </a:schemeClr>
            </a:lnRef>
            <a:fillRef idx="2">
              <a:schemeClr val="accent2">
                <a:hueOff val="1288723"/>
                <a:satOff val="-3699"/>
                <a:lumOff val="-5922"/>
                <a:alphaOff val="0"/>
              </a:schemeClr>
            </a:fillRef>
            <a:effectRef idx="1">
              <a:schemeClr val="accent2">
                <a:hueOff val="1288723"/>
                <a:satOff val="-3699"/>
                <a:lumOff val="-5922"/>
                <a:alphaOff val="0"/>
              </a:schemeClr>
            </a:effectRef>
            <a:fontRef idx="minor">
              <a:schemeClr val="dk1"/>
            </a:fontRef>
          </p:style>
          <p:txBody>
            <a:bodyPr spcFirstLastPara="0" vert="horz" wrap="square" lIns="90465" tIns="90465" rIns="90465" bIns="90465" numCol="1" spcCol="1270" anchor="ctr" anchorCtr="0">
              <a:noAutofit/>
            </a:bodyPr>
            <a:lstStyle/>
            <a:p>
              <a:pPr marL="0" lvl="0" indent="0" algn="ctr" defTabSz="800100">
                <a:lnSpc>
                  <a:spcPct val="90000"/>
                </a:lnSpc>
                <a:spcBef>
                  <a:spcPct val="0"/>
                </a:spcBef>
                <a:spcAft>
                  <a:spcPct val="35000"/>
                </a:spcAft>
                <a:buNone/>
              </a:pPr>
              <a:r>
                <a:rPr lang="en-GB" sz="1800" kern="1200" dirty="0"/>
                <a:t>EXTRACT</a:t>
              </a:r>
            </a:p>
          </p:txBody>
        </p:sp>
        <p:sp>
          <p:nvSpPr>
            <p:cNvPr id="12" name="Freeform: Shape 11">
              <a:extLst>
                <a:ext uri="{FF2B5EF4-FFF2-40B4-BE49-F238E27FC236}">
                  <a16:creationId xmlns:a16="http://schemas.microsoft.com/office/drawing/2014/main" id="{C885D7FA-5D1B-95D6-1609-90693DA105E0}"/>
                </a:ext>
              </a:extLst>
            </p:cNvPr>
            <p:cNvSpPr/>
            <p:nvPr/>
          </p:nvSpPr>
          <p:spPr>
            <a:xfrm>
              <a:off x="7320865" y="1917253"/>
              <a:ext cx="336246" cy="280205"/>
            </a:xfrm>
            <a:custGeom>
              <a:avLst/>
              <a:gdLst>
                <a:gd name="csX0" fmla="*/ 0 w 280204"/>
                <a:gd name="csY0" fmla="*/ 67249 h 336245"/>
                <a:gd name="csX1" fmla="*/ 140102 w 280204"/>
                <a:gd name="csY1" fmla="*/ 67249 h 336245"/>
                <a:gd name="csX2" fmla="*/ 140102 w 280204"/>
                <a:gd name="csY2" fmla="*/ 0 h 336245"/>
                <a:gd name="csX3" fmla="*/ 280204 w 280204"/>
                <a:gd name="csY3" fmla="*/ 168123 h 336245"/>
                <a:gd name="csX4" fmla="*/ 140102 w 280204"/>
                <a:gd name="csY4" fmla="*/ 336245 h 336245"/>
                <a:gd name="csX5" fmla="*/ 140102 w 280204"/>
                <a:gd name="csY5" fmla="*/ 268996 h 336245"/>
                <a:gd name="csX6" fmla="*/ 0 w 280204"/>
                <a:gd name="csY6" fmla="*/ 268996 h 336245"/>
                <a:gd name="csX7" fmla="*/ 0 w 280204"/>
                <a:gd name="csY7" fmla="*/ 67249 h 336245"/>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280204" h="336245">
                  <a:moveTo>
                    <a:pt x="224163" y="1"/>
                  </a:moveTo>
                  <a:lnTo>
                    <a:pt x="224163" y="168123"/>
                  </a:lnTo>
                  <a:lnTo>
                    <a:pt x="280204" y="168123"/>
                  </a:lnTo>
                  <a:lnTo>
                    <a:pt x="140102" y="336244"/>
                  </a:lnTo>
                  <a:lnTo>
                    <a:pt x="0" y="168123"/>
                  </a:lnTo>
                  <a:lnTo>
                    <a:pt x="56041" y="168123"/>
                  </a:lnTo>
                  <a:lnTo>
                    <a:pt x="56041" y="1"/>
                  </a:lnTo>
                  <a:lnTo>
                    <a:pt x="224163" y="1"/>
                  </a:lnTo>
                  <a:close/>
                </a:path>
              </a:pathLst>
            </a:custGeom>
          </p:spPr>
          <p:style>
            <a:lnRef idx="0">
              <a:schemeClr val="lt1">
                <a:hueOff val="0"/>
                <a:satOff val="0"/>
                <a:lumOff val="0"/>
                <a:alphaOff val="0"/>
              </a:schemeClr>
            </a:lnRef>
            <a:fillRef idx="2">
              <a:schemeClr val="accent2">
                <a:hueOff val="1610903"/>
                <a:satOff val="-4623"/>
                <a:lumOff val="-7402"/>
                <a:alphaOff val="0"/>
              </a:schemeClr>
            </a:fillRef>
            <a:effectRef idx="1">
              <a:schemeClr val="accent2">
                <a:hueOff val="1610903"/>
                <a:satOff val="-4623"/>
                <a:lumOff val="-7402"/>
                <a:alphaOff val="0"/>
              </a:schemeClr>
            </a:effectRef>
            <a:fontRef idx="minor">
              <a:schemeClr val="dk1"/>
            </a:fontRef>
          </p:style>
          <p:txBody>
            <a:bodyPr spcFirstLastPara="0" vert="horz" wrap="square" lIns="67250" tIns="1" rIns="67249" bIns="84061" numCol="1" spcCol="1270" anchor="ctr" anchorCtr="0">
              <a:noAutofit/>
            </a:bodyPr>
            <a:lstStyle/>
            <a:p>
              <a:pPr marL="0" lvl="0" indent="0" algn="ctr" defTabSz="577850">
                <a:lnSpc>
                  <a:spcPct val="90000"/>
                </a:lnSpc>
                <a:spcBef>
                  <a:spcPct val="0"/>
                </a:spcBef>
                <a:spcAft>
                  <a:spcPct val="35000"/>
                </a:spcAft>
                <a:buNone/>
              </a:pPr>
              <a:endParaRPr lang="en-GB" sz="1300" kern="1200"/>
            </a:p>
          </p:txBody>
        </p:sp>
        <p:sp>
          <p:nvSpPr>
            <p:cNvPr id="13" name="Freeform: Shape 12">
              <a:extLst>
                <a:ext uri="{FF2B5EF4-FFF2-40B4-BE49-F238E27FC236}">
                  <a16:creationId xmlns:a16="http://schemas.microsoft.com/office/drawing/2014/main" id="{ECD7BE9C-FB83-5142-61EF-6D0576266791}"/>
                </a:ext>
              </a:extLst>
            </p:cNvPr>
            <p:cNvSpPr/>
            <p:nvPr/>
          </p:nvSpPr>
          <p:spPr>
            <a:xfrm>
              <a:off x="6765126" y="2244159"/>
              <a:ext cx="1447724" cy="747212"/>
            </a:xfrm>
            <a:custGeom>
              <a:avLst/>
              <a:gdLst>
                <a:gd name="csX0" fmla="*/ 0 w 1447724"/>
                <a:gd name="csY0" fmla="*/ 74721 h 747212"/>
                <a:gd name="csX1" fmla="*/ 74721 w 1447724"/>
                <a:gd name="csY1" fmla="*/ 0 h 747212"/>
                <a:gd name="csX2" fmla="*/ 1373003 w 1447724"/>
                <a:gd name="csY2" fmla="*/ 0 h 747212"/>
                <a:gd name="csX3" fmla="*/ 1447724 w 1447724"/>
                <a:gd name="csY3" fmla="*/ 74721 h 747212"/>
                <a:gd name="csX4" fmla="*/ 1447724 w 1447724"/>
                <a:gd name="csY4" fmla="*/ 672491 h 747212"/>
                <a:gd name="csX5" fmla="*/ 1373003 w 1447724"/>
                <a:gd name="csY5" fmla="*/ 747212 h 747212"/>
                <a:gd name="csX6" fmla="*/ 74721 w 1447724"/>
                <a:gd name="csY6" fmla="*/ 747212 h 747212"/>
                <a:gd name="csX7" fmla="*/ 0 w 1447724"/>
                <a:gd name="csY7" fmla="*/ 672491 h 747212"/>
                <a:gd name="csX8" fmla="*/ 0 w 1447724"/>
                <a:gd name="csY8" fmla="*/ 74721 h 74721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1447724" h="747212">
                  <a:moveTo>
                    <a:pt x="0" y="74721"/>
                  </a:moveTo>
                  <a:cubicBezTo>
                    <a:pt x="0" y="33454"/>
                    <a:pt x="33454" y="0"/>
                    <a:pt x="74721" y="0"/>
                  </a:cubicBezTo>
                  <a:lnTo>
                    <a:pt x="1373003" y="0"/>
                  </a:lnTo>
                  <a:cubicBezTo>
                    <a:pt x="1414270" y="0"/>
                    <a:pt x="1447724" y="33454"/>
                    <a:pt x="1447724" y="74721"/>
                  </a:cubicBezTo>
                  <a:lnTo>
                    <a:pt x="1447724" y="672491"/>
                  </a:lnTo>
                  <a:cubicBezTo>
                    <a:pt x="1447724" y="713758"/>
                    <a:pt x="1414270" y="747212"/>
                    <a:pt x="1373003" y="747212"/>
                  </a:cubicBezTo>
                  <a:lnTo>
                    <a:pt x="74721" y="747212"/>
                  </a:lnTo>
                  <a:cubicBezTo>
                    <a:pt x="33454" y="747212"/>
                    <a:pt x="0" y="713758"/>
                    <a:pt x="0" y="672491"/>
                  </a:cubicBezTo>
                  <a:lnTo>
                    <a:pt x="0" y="74721"/>
                  </a:lnTo>
                  <a:close/>
                </a:path>
              </a:pathLst>
            </a:custGeom>
            <a:scene3d>
              <a:camera prst="orthographicFront"/>
              <a:lightRig rig="flat" dir="t"/>
            </a:scene3d>
            <a:sp3d prstMaterial="dkEdge">
              <a:bevelT w="8200" h="38100"/>
            </a:sp3d>
          </p:spPr>
          <p:style>
            <a:lnRef idx="0">
              <a:schemeClr val="lt1">
                <a:hueOff val="0"/>
                <a:satOff val="0"/>
                <a:lumOff val="0"/>
                <a:alphaOff val="0"/>
              </a:schemeClr>
            </a:lnRef>
            <a:fillRef idx="2">
              <a:schemeClr val="accent2">
                <a:hueOff val="2577445"/>
                <a:satOff val="-7397"/>
                <a:lumOff val="-11844"/>
                <a:alphaOff val="0"/>
              </a:schemeClr>
            </a:fillRef>
            <a:effectRef idx="1">
              <a:schemeClr val="accent2">
                <a:hueOff val="2577445"/>
                <a:satOff val="-7397"/>
                <a:lumOff val="-11844"/>
                <a:alphaOff val="0"/>
              </a:schemeClr>
            </a:effectRef>
            <a:fontRef idx="minor">
              <a:schemeClr val="dk1"/>
            </a:fontRef>
          </p:style>
          <p:txBody>
            <a:bodyPr spcFirstLastPara="0" vert="horz" wrap="square" lIns="90465" tIns="90465" rIns="90465" bIns="90465" numCol="1" spcCol="1270" anchor="ctr" anchorCtr="0">
              <a:noAutofit/>
            </a:bodyPr>
            <a:lstStyle/>
            <a:p>
              <a:pPr marL="0" lvl="0" indent="0" algn="ctr" defTabSz="800100">
                <a:lnSpc>
                  <a:spcPct val="90000"/>
                </a:lnSpc>
                <a:spcBef>
                  <a:spcPct val="0"/>
                </a:spcBef>
                <a:spcAft>
                  <a:spcPct val="35000"/>
                </a:spcAft>
                <a:buNone/>
              </a:pPr>
              <a:r>
                <a:rPr lang="en-GB" sz="1800" kern="1200" dirty="0"/>
                <a:t>COMPARE</a:t>
              </a:r>
            </a:p>
          </p:txBody>
        </p:sp>
        <p:sp>
          <p:nvSpPr>
            <p:cNvPr id="14" name="Freeform: Shape 13">
              <a:extLst>
                <a:ext uri="{FF2B5EF4-FFF2-40B4-BE49-F238E27FC236}">
                  <a16:creationId xmlns:a16="http://schemas.microsoft.com/office/drawing/2014/main" id="{A1E519C6-637D-4E42-3AE4-CD4982416902}"/>
                </a:ext>
              </a:extLst>
            </p:cNvPr>
            <p:cNvSpPr/>
            <p:nvPr/>
          </p:nvSpPr>
          <p:spPr>
            <a:xfrm>
              <a:off x="7320865" y="3038072"/>
              <a:ext cx="336246" cy="280205"/>
            </a:xfrm>
            <a:custGeom>
              <a:avLst/>
              <a:gdLst>
                <a:gd name="csX0" fmla="*/ 0 w 280204"/>
                <a:gd name="csY0" fmla="*/ 67249 h 336245"/>
                <a:gd name="csX1" fmla="*/ 140102 w 280204"/>
                <a:gd name="csY1" fmla="*/ 67249 h 336245"/>
                <a:gd name="csX2" fmla="*/ 140102 w 280204"/>
                <a:gd name="csY2" fmla="*/ 0 h 336245"/>
                <a:gd name="csX3" fmla="*/ 280204 w 280204"/>
                <a:gd name="csY3" fmla="*/ 168123 h 336245"/>
                <a:gd name="csX4" fmla="*/ 140102 w 280204"/>
                <a:gd name="csY4" fmla="*/ 336245 h 336245"/>
                <a:gd name="csX5" fmla="*/ 140102 w 280204"/>
                <a:gd name="csY5" fmla="*/ 268996 h 336245"/>
                <a:gd name="csX6" fmla="*/ 0 w 280204"/>
                <a:gd name="csY6" fmla="*/ 268996 h 336245"/>
                <a:gd name="csX7" fmla="*/ 0 w 280204"/>
                <a:gd name="csY7" fmla="*/ 67249 h 336245"/>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280204" h="336245">
                  <a:moveTo>
                    <a:pt x="224163" y="1"/>
                  </a:moveTo>
                  <a:lnTo>
                    <a:pt x="224163" y="168123"/>
                  </a:lnTo>
                  <a:lnTo>
                    <a:pt x="280204" y="168123"/>
                  </a:lnTo>
                  <a:lnTo>
                    <a:pt x="140102" y="336244"/>
                  </a:lnTo>
                  <a:lnTo>
                    <a:pt x="0" y="168123"/>
                  </a:lnTo>
                  <a:lnTo>
                    <a:pt x="56041" y="168123"/>
                  </a:lnTo>
                  <a:lnTo>
                    <a:pt x="56041" y="1"/>
                  </a:lnTo>
                  <a:lnTo>
                    <a:pt x="224163" y="1"/>
                  </a:lnTo>
                  <a:close/>
                </a:path>
              </a:pathLst>
            </a:custGeom>
          </p:spPr>
          <p:style>
            <a:lnRef idx="0">
              <a:schemeClr val="lt1">
                <a:hueOff val="0"/>
                <a:satOff val="0"/>
                <a:lumOff val="0"/>
                <a:alphaOff val="0"/>
              </a:schemeClr>
            </a:lnRef>
            <a:fillRef idx="2">
              <a:schemeClr val="accent2">
                <a:hueOff val="3221807"/>
                <a:satOff val="-9246"/>
                <a:lumOff val="-14805"/>
                <a:alphaOff val="0"/>
              </a:schemeClr>
            </a:fillRef>
            <a:effectRef idx="1">
              <a:schemeClr val="accent2">
                <a:hueOff val="3221807"/>
                <a:satOff val="-9246"/>
                <a:lumOff val="-14805"/>
                <a:alphaOff val="0"/>
              </a:schemeClr>
            </a:effectRef>
            <a:fontRef idx="minor">
              <a:schemeClr val="dk1"/>
            </a:fontRef>
          </p:style>
          <p:txBody>
            <a:bodyPr spcFirstLastPara="0" vert="horz" wrap="square" lIns="67250" tIns="1" rIns="67249" bIns="84061" numCol="1" spcCol="1270" anchor="ctr" anchorCtr="0">
              <a:noAutofit/>
            </a:bodyPr>
            <a:lstStyle/>
            <a:p>
              <a:pPr marL="0" lvl="0" indent="0" algn="ctr" defTabSz="577850">
                <a:lnSpc>
                  <a:spcPct val="90000"/>
                </a:lnSpc>
                <a:spcBef>
                  <a:spcPct val="0"/>
                </a:spcBef>
                <a:spcAft>
                  <a:spcPct val="35000"/>
                </a:spcAft>
                <a:buNone/>
              </a:pPr>
              <a:endParaRPr lang="en-GB" sz="1300" kern="1200"/>
            </a:p>
          </p:txBody>
        </p:sp>
        <p:sp>
          <p:nvSpPr>
            <p:cNvPr id="15" name="Freeform: Shape 14">
              <a:extLst>
                <a:ext uri="{FF2B5EF4-FFF2-40B4-BE49-F238E27FC236}">
                  <a16:creationId xmlns:a16="http://schemas.microsoft.com/office/drawing/2014/main" id="{AAFBC9D3-ABCD-3C21-654A-6918ACE0D30C}"/>
                </a:ext>
              </a:extLst>
            </p:cNvPr>
            <p:cNvSpPr/>
            <p:nvPr/>
          </p:nvSpPr>
          <p:spPr>
            <a:xfrm>
              <a:off x="6765126" y="3364978"/>
              <a:ext cx="1447724" cy="747212"/>
            </a:xfrm>
            <a:custGeom>
              <a:avLst/>
              <a:gdLst>
                <a:gd name="csX0" fmla="*/ 0 w 1447724"/>
                <a:gd name="csY0" fmla="*/ 74721 h 747212"/>
                <a:gd name="csX1" fmla="*/ 74721 w 1447724"/>
                <a:gd name="csY1" fmla="*/ 0 h 747212"/>
                <a:gd name="csX2" fmla="*/ 1373003 w 1447724"/>
                <a:gd name="csY2" fmla="*/ 0 h 747212"/>
                <a:gd name="csX3" fmla="*/ 1447724 w 1447724"/>
                <a:gd name="csY3" fmla="*/ 74721 h 747212"/>
                <a:gd name="csX4" fmla="*/ 1447724 w 1447724"/>
                <a:gd name="csY4" fmla="*/ 672491 h 747212"/>
                <a:gd name="csX5" fmla="*/ 1373003 w 1447724"/>
                <a:gd name="csY5" fmla="*/ 747212 h 747212"/>
                <a:gd name="csX6" fmla="*/ 74721 w 1447724"/>
                <a:gd name="csY6" fmla="*/ 747212 h 747212"/>
                <a:gd name="csX7" fmla="*/ 0 w 1447724"/>
                <a:gd name="csY7" fmla="*/ 672491 h 747212"/>
                <a:gd name="csX8" fmla="*/ 0 w 1447724"/>
                <a:gd name="csY8" fmla="*/ 74721 h 74721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1447724" h="747212">
                  <a:moveTo>
                    <a:pt x="0" y="74721"/>
                  </a:moveTo>
                  <a:cubicBezTo>
                    <a:pt x="0" y="33454"/>
                    <a:pt x="33454" y="0"/>
                    <a:pt x="74721" y="0"/>
                  </a:cubicBezTo>
                  <a:lnTo>
                    <a:pt x="1373003" y="0"/>
                  </a:lnTo>
                  <a:cubicBezTo>
                    <a:pt x="1414270" y="0"/>
                    <a:pt x="1447724" y="33454"/>
                    <a:pt x="1447724" y="74721"/>
                  </a:cubicBezTo>
                  <a:lnTo>
                    <a:pt x="1447724" y="672491"/>
                  </a:lnTo>
                  <a:cubicBezTo>
                    <a:pt x="1447724" y="713758"/>
                    <a:pt x="1414270" y="747212"/>
                    <a:pt x="1373003" y="747212"/>
                  </a:cubicBezTo>
                  <a:lnTo>
                    <a:pt x="74721" y="747212"/>
                  </a:lnTo>
                  <a:cubicBezTo>
                    <a:pt x="33454" y="747212"/>
                    <a:pt x="0" y="713758"/>
                    <a:pt x="0" y="672491"/>
                  </a:cubicBezTo>
                  <a:lnTo>
                    <a:pt x="0" y="74721"/>
                  </a:lnTo>
                  <a:close/>
                </a:path>
              </a:pathLst>
            </a:custGeom>
            <a:scene3d>
              <a:camera prst="orthographicFront"/>
              <a:lightRig rig="flat" dir="t"/>
            </a:scene3d>
            <a:sp3d prstMaterial="dkEdge">
              <a:bevelT w="8200" h="38100"/>
            </a:sp3d>
          </p:spPr>
          <p:style>
            <a:lnRef idx="0">
              <a:schemeClr val="lt1">
                <a:hueOff val="0"/>
                <a:satOff val="0"/>
                <a:lumOff val="0"/>
                <a:alphaOff val="0"/>
              </a:schemeClr>
            </a:lnRef>
            <a:fillRef idx="2">
              <a:schemeClr val="accent2">
                <a:hueOff val="3866169"/>
                <a:satOff val="-11096"/>
                <a:lumOff val="-17765"/>
                <a:alphaOff val="0"/>
              </a:schemeClr>
            </a:fillRef>
            <a:effectRef idx="1">
              <a:schemeClr val="accent2">
                <a:hueOff val="3866169"/>
                <a:satOff val="-11096"/>
                <a:lumOff val="-17765"/>
                <a:alphaOff val="0"/>
              </a:schemeClr>
            </a:effectRef>
            <a:fontRef idx="minor">
              <a:schemeClr val="dk1"/>
            </a:fontRef>
          </p:style>
          <p:txBody>
            <a:bodyPr spcFirstLastPara="0" vert="horz" wrap="square" lIns="90465" tIns="90465" rIns="90465" bIns="90465" numCol="1" spcCol="1270" anchor="ctr" anchorCtr="0">
              <a:noAutofit/>
            </a:bodyPr>
            <a:lstStyle/>
            <a:p>
              <a:pPr marL="0" lvl="0" indent="0" algn="ctr" defTabSz="800100">
                <a:lnSpc>
                  <a:spcPct val="90000"/>
                </a:lnSpc>
                <a:spcBef>
                  <a:spcPct val="0"/>
                </a:spcBef>
                <a:spcAft>
                  <a:spcPct val="35000"/>
                </a:spcAft>
                <a:buNone/>
              </a:pPr>
              <a:r>
                <a:rPr lang="en-GB" sz="1800" kern="1200" dirty="0"/>
                <a:t>GROUP</a:t>
              </a:r>
            </a:p>
          </p:txBody>
        </p:sp>
        <p:sp>
          <p:nvSpPr>
            <p:cNvPr id="16" name="Freeform: Shape 15">
              <a:extLst>
                <a:ext uri="{FF2B5EF4-FFF2-40B4-BE49-F238E27FC236}">
                  <a16:creationId xmlns:a16="http://schemas.microsoft.com/office/drawing/2014/main" id="{01D8512A-2175-A56F-76E9-995BA24DC708}"/>
                </a:ext>
              </a:extLst>
            </p:cNvPr>
            <p:cNvSpPr/>
            <p:nvPr/>
          </p:nvSpPr>
          <p:spPr>
            <a:xfrm>
              <a:off x="7320865" y="4158890"/>
              <a:ext cx="336246" cy="280205"/>
            </a:xfrm>
            <a:custGeom>
              <a:avLst/>
              <a:gdLst>
                <a:gd name="csX0" fmla="*/ 0 w 280204"/>
                <a:gd name="csY0" fmla="*/ 67249 h 336245"/>
                <a:gd name="csX1" fmla="*/ 140102 w 280204"/>
                <a:gd name="csY1" fmla="*/ 67249 h 336245"/>
                <a:gd name="csX2" fmla="*/ 140102 w 280204"/>
                <a:gd name="csY2" fmla="*/ 0 h 336245"/>
                <a:gd name="csX3" fmla="*/ 280204 w 280204"/>
                <a:gd name="csY3" fmla="*/ 168123 h 336245"/>
                <a:gd name="csX4" fmla="*/ 140102 w 280204"/>
                <a:gd name="csY4" fmla="*/ 336245 h 336245"/>
                <a:gd name="csX5" fmla="*/ 140102 w 280204"/>
                <a:gd name="csY5" fmla="*/ 268996 h 336245"/>
                <a:gd name="csX6" fmla="*/ 0 w 280204"/>
                <a:gd name="csY6" fmla="*/ 268996 h 336245"/>
                <a:gd name="csX7" fmla="*/ 0 w 280204"/>
                <a:gd name="csY7" fmla="*/ 67249 h 336245"/>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280204" h="336245">
                  <a:moveTo>
                    <a:pt x="224163" y="1"/>
                  </a:moveTo>
                  <a:lnTo>
                    <a:pt x="224163" y="168123"/>
                  </a:lnTo>
                  <a:lnTo>
                    <a:pt x="280204" y="168123"/>
                  </a:lnTo>
                  <a:lnTo>
                    <a:pt x="140102" y="336244"/>
                  </a:lnTo>
                  <a:lnTo>
                    <a:pt x="0" y="168123"/>
                  </a:lnTo>
                  <a:lnTo>
                    <a:pt x="56041" y="168123"/>
                  </a:lnTo>
                  <a:lnTo>
                    <a:pt x="56041" y="1"/>
                  </a:lnTo>
                  <a:lnTo>
                    <a:pt x="224163" y="1"/>
                  </a:lnTo>
                  <a:close/>
                </a:path>
              </a:pathLst>
            </a:custGeom>
          </p:spPr>
          <p:style>
            <a:lnRef idx="0">
              <a:schemeClr val="lt1">
                <a:hueOff val="0"/>
                <a:satOff val="0"/>
                <a:lumOff val="0"/>
                <a:alphaOff val="0"/>
              </a:schemeClr>
            </a:lnRef>
            <a:fillRef idx="2">
              <a:schemeClr val="accent2">
                <a:hueOff val="4832710"/>
                <a:satOff val="-13870"/>
                <a:lumOff val="-22207"/>
                <a:alphaOff val="0"/>
              </a:schemeClr>
            </a:fillRef>
            <a:effectRef idx="1">
              <a:schemeClr val="accent2">
                <a:hueOff val="4832710"/>
                <a:satOff val="-13870"/>
                <a:lumOff val="-22207"/>
                <a:alphaOff val="0"/>
              </a:schemeClr>
            </a:effectRef>
            <a:fontRef idx="minor">
              <a:schemeClr val="dk1"/>
            </a:fontRef>
          </p:style>
          <p:txBody>
            <a:bodyPr spcFirstLastPara="0" vert="horz" wrap="square" lIns="67250" tIns="1" rIns="67249" bIns="84061" numCol="1" spcCol="1270" anchor="ctr" anchorCtr="0">
              <a:noAutofit/>
            </a:bodyPr>
            <a:lstStyle/>
            <a:p>
              <a:pPr marL="0" lvl="0" indent="0" algn="ctr" defTabSz="577850">
                <a:lnSpc>
                  <a:spcPct val="90000"/>
                </a:lnSpc>
                <a:spcBef>
                  <a:spcPct val="0"/>
                </a:spcBef>
                <a:spcAft>
                  <a:spcPct val="35000"/>
                </a:spcAft>
                <a:buNone/>
              </a:pPr>
              <a:endParaRPr lang="en-GB" sz="1300" kern="1200"/>
            </a:p>
          </p:txBody>
        </p:sp>
        <p:sp>
          <p:nvSpPr>
            <p:cNvPr id="17" name="Freeform: Shape 16">
              <a:extLst>
                <a:ext uri="{FF2B5EF4-FFF2-40B4-BE49-F238E27FC236}">
                  <a16:creationId xmlns:a16="http://schemas.microsoft.com/office/drawing/2014/main" id="{E986AAF3-BCCF-497E-FCBA-F5C3EA4BC4FC}"/>
                </a:ext>
              </a:extLst>
            </p:cNvPr>
            <p:cNvSpPr/>
            <p:nvPr/>
          </p:nvSpPr>
          <p:spPr>
            <a:xfrm>
              <a:off x="6765126" y="4485796"/>
              <a:ext cx="1447724" cy="747212"/>
            </a:xfrm>
            <a:custGeom>
              <a:avLst/>
              <a:gdLst>
                <a:gd name="csX0" fmla="*/ 0 w 1447724"/>
                <a:gd name="csY0" fmla="*/ 74721 h 747212"/>
                <a:gd name="csX1" fmla="*/ 74721 w 1447724"/>
                <a:gd name="csY1" fmla="*/ 0 h 747212"/>
                <a:gd name="csX2" fmla="*/ 1373003 w 1447724"/>
                <a:gd name="csY2" fmla="*/ 0 h 747212"/>
                <a:gd name="csX3" fmla="*/ 1447724 w 1447724"/>
                <a:gd name="csY3" fmla="*/ 74721 h 747212"/>
                <a:gd name="csX4" fmla="*/ 1447724 w 1447724"/>
                <a:gd name="csY4" fmla="*/ 672491 h 747212"/>
                <a:gd name="csX5" fmla="*/ 1373003 w 1447724"/>
                <a:gd name="csY5" fmla="*/ 747212 h 747212"/>
                <a:gd name="csX6" fmla="*/ 74721 w 1447724"/>
                <a:gd name="csY6" fmla="*/ 747212 h 747212"/>
                <a:gd name="csX7" fmla="*/ 0 w 1447724"/>
                <a:gd name="csY7" fmla="*/ 672491 h 747212"/>
                <a:gd name="csX8" fmla="*/ 0 w 1447724"/>
                <a:gd name="csY8" fmla="*/ 74721 h 74721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1447724" h="747212">
                  <a:moveTo>
                    <a:pt x="0" y="74721"/>
                  </a:moveTo>
                  <a:cubicBezTo>
                    <a:pt x="0" y="33454"/>
                    <a:pt x="33454" y="0"/>
                    <a:pt x="74721" y="0"/>
                  </a:cubicBezTo>
                  <a:lnTo>
                    <a:pt x="1373003" y="0"/>
                  </a:lnTo>
                  <a:cubicBezTo>
                    <a:pt x="1414270" y="0"/>
                    <a:pt x="1447724" y="33454"/>
                    <a:pt x="1447724" y="74721"/>
                  </a:cubicBezTo>
                  <a:lnTo>
                    <a:pt x="1447724" y="672491"/>
                  </a:lnTo>
                  <a:cubicBezTo>
                    <a:pt x="1447724" y="713758"/>
                    <a:pt x="1414270" y="747212"/>
                    <a:pt x="1373003" y="747212"/>
                  </a:cubicBezTo>
                  <a:lnTo>
                    <a:pt x="74721" y="747212"/>
                  </a:lnTo>
                  <a:cubicBezTo>
                    <a:pt x="33454" y="747212"/>
                    <a:pt x="0" y="713758"/>
                    <a:pt x="0" y="672491"/>
                  </a:cubicBezTo>
                  <a:lnTo>
                    <a:pt x="0" y="74721"/>
                  </a:lnTo>
                  <a:close/>
                </a:path>
              </a:pathLst>
            </a:custGeom>
            <a:scene3d>
              <a:camera prst="orthographicFront"/>
              <a:lightRig rig="flat" dir="t"/>
            </a:scene3d>
            <a:sp3d prstMaterial="dkEdge">
              <a:bevelT w="8200" h="38100"/>
            </a:sp3d>
          </p:spPr>
          <p:style>
            <a:lnRef idx="0">
              <a:schemeClr val="lt1">
                <a:hueOff val="0"/>
                <a:satOff val="0"/>
                <a:lumOff val="0"/>
                <a:alphaOff val="0"/>
              </a:schemeClr>
            </a:lnRef>
            <a:fillRef idx="2">
              <a:schemeClr val="accent2">
                <a:hueOff val="5154891"/>
                <a:satOff val="-14794"/>
                <a:lumOff val="-23687"/>
                <a:alphaOff val="0"/>
              </a:schemeClr>
            </a:fillRef>
            <a:effectRef idx="1">
              <a:schemeClr val="accent2">
                <a:hueOff val="5154891"/>
                <a:satOff val="-14794"/>
                <a:lumOff val="-23687"/>
                <a:alphaOff val="0"/>
              </a:schemeClr>
            </a:effectRef>
            <a:fontRef idx="minor">
              <a:schemeClr val="dk1"/>
            </a:fontRef>
          </p:style>
          <p:txBody>
            <a:bodyPr spcFirstLastPara="0" vert="horz" wrap="square" lIns="90465" tIns="90465" rIns="90465" bIns="90465" numCol="1" spcCol="1270" anchor="ctr" anchorCtr="0">
              <a:noAutofit/>
            </a:bodyPr>
            <a:lstStyle/>
            <a:p>
              <a:pPr marL="0" lvl="0" indent="0" algn="ctr" defTabSz="800100">
                <a:lnSpc>
                  <a:spcPct val="90000"/>
                </a:lnSpc>
                <a:spcBef>
                  <a:spcPct val="0"/>
                </a:spcBef>
                <a:spcAft>
                  <a:spcPct val="35000"/>
                </a:spcAft>
                <a:buNone/>
              </a:pPr>
              <a:r>
                <a:rPr lang="en-GB" sz="1800" kern="1200" dirty="0"/>
                <a:t>EVALUATE</a:t>
              </a:r>
            </a:p>
          </p:txBody>
        </p:sp>
        <p:sp>
          <p:nvSpPr>
            <p:cNvPr id="18" name="Freeform: Shape 17">
              <a:extLst>
                <a:ext uri="{FF2B5EF4-FFF2-40B4-BE49-F238E27FC236}">
                  <a16:creationId xmlns:a16="http://schemas.microsoft.com/office/drawing/2014/main" id="{42574FE6-6702-67B5-5DE6-9F8C8E1FFC49}"/>
                </a:ext>
              </a:extLst>
            </p:cNvPr>
            <p:cNvSpPr/>
            <p:nvPr/>
          </p:nvSpPr>
          <p:spPr>
            <a:xfrm>
              <a:off x="7320865" y="5279709"/>
              <a:ext cx="336246" cy="280205"/>
            </a:xfrm>
            <a:custGeom>
              <a:avLst/>
              <a:gdLst>
                <a:gd name="csX0" fmla="*/ 0 w 280204"/>
                <a:gd name="csY0" fmla="*/ 67249 h 336245"/>
                <a:gd name="csX1" fmla="*/ 140102 w 280204"/>
                <a:gd name="csY1" fmla="*/ 67249 h 336245"/>
                <a:gd name="csX2" fmla="*/ 140102 w 280204"/>
                <a:gd name="csY2" fmla="*/ 0 h 336245"/>
                <a:gd name="csX3" fmla="*/ 280204 w 280204"/>
                <a:gd name="csY3" fmla="*/ 168123 h 336245"/>
                <a:gd name="csX4" fmla="*/ 140102 w 280204"/>
                <a:gd name="csY4" fmla="*/ 336245 h 336245"/>
                <a:gd name="csX5" fmla="*/ 140102 w 280204"/>
                <a:gd name="csY5" fmla="*/ 268996 h 336245"/>
                <a:gd name="csX6" fmla="*/ 0 w 280204"/>
                <a:gd name="csY6" fmla="*/ 268996 h 336245"/>
                <a:gd name="csX7" fmla="*/ 0 w 280204"/>
                <a:gd name="csY7" fmla="*/ 67249 h 336245"/>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280204" h="336245">
                  <a:moveTo>
                    <a:pt x="224163" y="1"/>
                  </a:moveTo>
                  <a:lnTo>
                    <a:pt x="224163" y="168123"/>
                  </a:lnTo>
                  <a:lnTo>
                    <a:pt x="280204" y="168123"/>
                  </a:lnTo>
                  <a:lnTo>
                    <a:pt x="140102" y="336244"/>
                  </a:lnTo>
                  <a:lnTo>
                    <a:pt x="0" y="168123"/>
                  </a:lnTo>
                  <a:lnTo>
                    <a:pt x="56041" y="168123"/>
                  </a:lnTo>
                  <a:lnTo>
                    <a:pt x="56041" y="1"/>
                  </a:lnTo>
                  <a:lnTo>
                    <a:pt x="224163" y="1"/>
                  </a:lnTo>
                  <a:close/>
                </a:path>
              </a:pathLst>
            </a:custGeom>
          </p:spPr>
          <p:style>
            <a:lnRef idx="0">
              <a:schemeClr val="lt1">
                <a:hueOff val="0"/>
                <a:satOff val="0"/>
                <a:lumOff val="0"/>
                <a:alphaOff val="0"/>
              </a:schemeClr>
            </a:lnRef>
            <a:fillRef idx="2">
              <a:schemeClr val="accent2">
                <a:hueOff val="6443614"/>
                <a:satOff val="-18493"/>
                <a:lumOff val="-29609"/>
                <a:alphaOff val="0"/>
              </a:schemeClr>
            </a:fillRef>
            <a:effectRef idx="1">
              <a:schemeClr val="accent2">
                <a:hueOff val="6443614"/>
                <a:satOff val="-18493"/>
                <a:lumOff val="-29609"/>
                <a:alphaOff val="0"/>
              </a:schemeClr>
            </a:effectRef>
            <a:fontRef idx="minor">
              <a:schemeClr val="dk1"/>
            </a:fontRef>
          </p:style>
          <p:txBody>
            <a:bodyPr spcFirstLastPara="0" vert="horz" wrap="square" lIns="67250" tIns="1" rIns="67249" bIns="84061" numCol="1" spcCol="1270" anchor="ctr" anchorCtr="0">
              <a:noAutofit/>
            </a:bodyPr>
            <a:lstStyle/>
            <a:p>
              <a:pPr marL="0" lvl="0" indent="0" algn="ctr" defTabSz="577850">
                <a:lnSpc>
                  <a:spcPct val="90000"/>
                </a:lnSpc>
                <a:spcBef>
                  <a:spcPct val="0"/>
                </a:spcBef>
                <a:spcAft>
                  <a:spcPct val="35000"/>
                </a:spcAft>
                <a:buNone/>
              </a:pPr>
              <a:endParaRPr lang="en-GB" sz="1300" kern="1200"/>
            </a:p>
          </p:txBody>
        </p:sp>
        <p:sp>
          <p:nvSpPr>
            <p:cNvPr id="19" name="Freeform: Shape 18">
              <a:extLst>
                <a:ext uri="{FF2B5EF4-FFF2-40B4-BE49-F238E27FC236}">
                  <a16:creationId xmlns:a16="http://schemas.microsoft.com/office/drawing/2014/main" id="{B93EB4E9-6DA9-8B88-17FB-A1A421491607}"/>
                </a:ext>
              </a:extLst>
            </p:cNvPr>
            <p:cNvSpPr/>
            <p:nvPr/>
          </p:nvSpPr>
          <p:spPr>
            <a:xfrm>
              <a:off x="6765126" y="5606615"/>
              <a:ext cx="1447724" cy="747212"/>
            </a:xfrm>
            <a:custGeom>
              <a:avLst/>
              <a:gdLst>
                <a:gd name="csX0" fmla="*/ 0 w 1447724"/>
                <a:gd name="csY0" fmla="*/ 74721 h 747212"/>
                <a:gd name="csX1" fmla="*/ 74721 w 1447724"/>
                <a:gd name="csY1" fmla="*/ 0 h 747212"/>
                <a:gd name="csX2" fmla="*/ 1373003 w 1447724"/>
                <a:gd name="csY2" fmla="*/ 0 h 747212"/>
                <a:gd name="csX3" fmla="*/ 1447724 w 1447724"/>
                <a:gd name="csY3" fmla="*/ 74721 h 747212"/>
                <a:gd name="csX4" fmla="*/ 1447724 w 1447724"/>
                <a:gd name="csY4" fmla="*/ 672491 h 747212"/>
                <a:gd name="csX5" fmla="*/ 1373003 w 1447724"/>
                <a:gd name="csY5" fmla="*/ 747212 h 747212"/>
                <a:gd name="csX6" fmla="*/ 74721 w 1447724"/>
                <a:gd name="csY6" fmla="*/ 747212 h 747212"/>
                <a:gd name="csX7" fmla="*/ 0 w 1447724"/>
                <a:gd name="csY7" fmla="*/ 672491 h 747212"/>
                <a:gd name="csX8" fmla="*/ 0 w 1447724"/>
                <a:gd name="csY8" fmla="*/ 74721 h 74721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1447724" h="747212">
                  <a:moveTo>
                    <a:pt x="0" y="74721"/>
                  </a:moveTo>
                  <a:cubicBezTo>
                    <a:pt x="0" y="33454"/>
                    <a:pt x="33454" y="0"/>
                    <a:pt x="74721" y="0"/>
                  </a:cubicBezTo>
                  <a:lnTo>
                    <a:pt x="1373003" y="0"/>
                  </a:lnTo>
                  <a:cubicBezTo>
                    <a:pt x="1414270" y="0"/>
                    <a:pt x="1447724" y="33454"/>
                    <a:pt x="1447724" y="74721"/>
                  </a:cubicBezTo>
                  <a:lnTo>
                    <a:pt x="1447724" y="672491"/>
                  </a:lnTo>
                  <a:cubicBezTo>
                    <a:pt x="1447724" y="713758"/>
                    <a:pt x="1414270" y="747212"/>
                    <a:pt x="1373003" y="747212"/>
                  </a:cubicBezTo>
                  <a:lnTo>
                    <a:pt x="74721" y="747212"/>
                  </a:lnTo>
                  <a:cubicBezTo>
                    <a:pt x="33454" y="747212"/>
                    <a:pt x="0" y="713758"/>
                    <a:pt x="0" y="672491"/>
                  </a:cubicBezTo>
                  <a:lnTo>
                    <a:pt x="0" y="74721"/>
                  </a:lnTo>
                  <a:close/>
                </a:path>
              </a:pathLst>
            </a:custGeom>
            <a:scene3d>
              <a:camera prst="orthographicFront"/>
              <a:lightRig rig="flat" dir="t"/>
            </a:scene3d>
            <a:sp3d prstMaterial="dkEdge">
              <a:bevelT w="8200" h="38100"/>
            </a:sp3d>
          </p:spPr>
          <p:style>
            <a:lnRef idx="0">
              <a:schemeClr val="lt1">
                <a:hueOff val="0"/>
                <a:satOff val="0"/>
                <a:lumOff val="0"/>
                <a:alphaOff val="0"/>
              </a:schemeClr>
            </a:lnRef>
            <a:fillRef idx="2">
              <a:schemeClr val="accent2">
                <a:hueOff val="6443614"/>
                <a:satOff val="-18493"/>
                <a:lumOff val="-29609"/>
                <a:alphaOff val="0"/>
              </a:schemeClr>
            </a:fillRef>
            <a:effectRef idx="1">
              <a:schemeClr val="accent2">
                <a:hueOff val="6443614"/>
                <a:satOff val="-18493"/>
                <a:lumOff val="-29609"/>
                <a:alphaOff val="0"/>
              </a:schemeClr>
            </a:effectRef>
            <a:fontRef idx="minor">
              <a:schemeClr val="dk1"/>
            </a:fontRef>
          </p:style>
          <p:txBody>
            <a:bodyPr spcFirstLastPara="0" vert="horz" wrap="square" lIns="90465" tIns="90465" rIns="90465" bIns="90465" numCol="1" spcCol="1270" anchor="ctr" anchorCtr="0">
              <a:noAutofit/>
            </a:bodyPr>
            <a:lstStyle/>
            <a:p>
              <a:pPr marL="0" lvl="0" indent="0" algn="ctr" defTabSz="800100">
                <a:lnSpc>
                  <a:spcPct val="90000"/>
                </a:lnSpc>
                <a:spcBef>
                  <a:spcPct val="0"/>
                </a:spcBef>
                <a:spcAft>
                  <a:spcPct val="35000"/>
                </a:spcAft>
                <a:buNone/>
              </a:pPr>
              <a:r>
                <a:rPr lang="en-GB" sz="1800" kern="1200"/>
                <a:t>SYNTHESISE</a:t>
              </a:r>
            </a:p>
          </p:txBody>
        </p:sp>
      </p:grpSp>
      <p:sp>
        <p:nvSpPr>
          <p:cNvPr id="20" name="TextBox 19">
            <a:extLst>
              <a:ext uri="{FF2B5EF4-FFF2-40B4-BE49-F238E27FC236}">
                <a16:creationId xmlns:a16="http://schemas.microsoft.com/office/drawing/2014/main" id="{6CAFD554-FD8E-D0F3-1338-EAE002EB7F09}"/>
              </a:ext>
            </a:extLst>
          </p:cNvPr>
          <p:cNvSpPr txBox="1"/>
          <p:nvPr/>
        </p:nvSpPr>
        <p:spPr>
          <a:xfrm>
            <a:off x="7517334" y="218923"/>
            <a:ext cx="4408370" cy="369332"/>
          </a:xfrm>
          <a:prstGeom prst="rect">
            <a:avLst/>
          </a:prstGeom>
          <a:noFill/>
        </p:spPr>
        <p:txBody>
          <a:bodyPr wrap="square" rtlCol="0">
            <a:spAutoFit/>
          </a:bodyPr>
          <a:lstStyle/>
          <a:p>
            <a:r>
              <a:rPr lang="en-GB" dirty="0"/>
              <a:t>What did each study find?</a:t>
            </a:r>
          </a:p>
        </p:txBody>
      </p:sp>
      <p:sp>
        <p:nvSpPr>
          <p:cNvPr id="22" name="TextBox 21">
            <a:extLst>
              <a:ext uri="{FF2B5EF4-FFF2-40B4-BE49-F238E27FC236}">
                <a16:creationId xmlns:a16="http://schemas.microsoft.com/office/drawing/2014/main" id="{46583596-EBEC-4329-08B6-27D9423ED957}"/>
              </a:ext>
            </a:extLst>
          </p:cNvPr>
          <p:cNvSpPr txBox="1"/>
          <p:nvPr/>
        </p:nvSpPr>
        <p:spPr>
          <a:xfrm>
            <a:off x="7517334" y="1335467"/>
            <a:ext cx="4408370" cy="369332"/>
          </a:xfrm>
          <a:prstGeom prst="rect">
            <a:avLst/>
          </a:prstGeom>
          <a:noFill/>
        </p:spPr>
        <p:txBody>
          <a:bodyPr wrap="square" rtlCol="0">
            <a:spAutoFit/>
          </a:bodyPr>
          <a:lstStyle/>
          <a:p>
            <a:pPr fontAlgn="t">
              <a:lnSpc>
                <a:spcPct val="100000"/>
              </a:lnSpc>
              <a:buNone/>
            </a:pPr>
            <a:r>
              <a:rPr lang="en-GB" dirty="0"/>
              <a:t>Which findings answer my question?</a:t>
            </a:r>
          </a:p>
        </p:txBody>
      </p:sp>
      <p:sp>
        <p:nvSpPr>
          <p:cNvPr id="24" name="TextBox 23">
            <a:extLst>
              <a:ext uri="{FF2B5EF4-FFF2-40B4-BE49-F238E27FC236}">
                <a16:creationId xmlns:a16="http://schemas.microsoft.com/office/drawing/2014/main" id="{31A0AE90-A0DB-3916-143A-0C6334F098AA}"/>
              </a:ext>
            </a:extLst>
          </p:cNvPr>
          <p:cNvSpPr txBox="1"/>
          <p:nvPr/>
        </p:nvSpPr>
        <p:spPr>
          <a:xfrm>
            <a:off x="7517334" y="2435622"/>
            <a:ext cx="4408370" cy="369332"/>
          </a:xfrm>
          <a:prstGeom prst="rect">
            <a:avLst/>
          </a:prstGeom>
          <a:noFill/>
        </p:spPr>
        <p:txBody>
          <a:bodyPr wrap="square" rtlCol="0">
            <a:spAutoFit/>
          </a:bodyPr>
          <a:lstStyle/>
          <a:p>
            <a:pPr fontAlgn="t">
              <a:lnSpc>
                <a:spcPct val="100000"/>
              </a:lnSpc>
              <a:buNone/>
            </a:pPr>
            <a:r>
              <a:rPr lang="en-GB" dirty="0"/>
              <a:t>What is similar or different?</a:t>
            </a:r>
          </a:p>
        </p:txBody>
      </p:sp>
      <p:sp>
        <p:nvSpPr>
          <p:cNvPr id="26" name="TextBox 25">
            <a:extLst>
              <a:ext uri="{FF2B5EF4-FFF2-40B4-BE49-F238E27FC236}">
                <a16:creationId xmlns:a16="http://schemas.microsoft.com/office/drawing/2014/main" id="{EE403756-C900-836B-6889-C34163FD8EA2}"/>
              </a:ext>
            </a:extLst>
          </p:cNvPr>
          <p:cNvSpPr txBox="1"/>
          <p:nvPr/>
        </p:nvSpPr>
        <p:spPr>
          <a:xfrm>
            <a:off x="7517334" y="3574715"/>
            <a:ext cx="4408370" cy="369332"/>
          </a:xfrm>
          <a:prstGeom prst="rect">
            <a:avLst/>
          </a:prstGeom>
          <a:noFill/>
        </p:spPr>
        <p:txBody>
          <a:bodyPr wrap="square" rtlCol="0">
            <a:spAutoFit/>
          </a:bodyPr>
          <a:lstStyle/>
          <a:p>
            <a:pPr fontAlgn="t">
              <a:lnSpc>
                <a:spcPct val="100000"/>
              </a:lnSpc>
              <a:buNone/>
            </a:pPr>
            <a:r>
              <a:rPr lang="en-GB" dirty="0"/>
              <a:t>What patterns or themes emerge?</a:t>
            </a:r>
          </a:p>
        </p:txBody>
      </p:sp>
      <p:sp>
        <p:nvSpPr>
          <p:cNvPr id="28" name="TextBox 27">
            <a:extLst>
              <a:ext uri="{FF2B5EF4-FFF2-40B4-BE49-F238E27FC236}">
                <a16:creationId xmlns:a16="http://schemas.microsoft.com/office/drawing/2014/main" id="{50441A73-05DC-38C1-3DE4-DD561735065D}"/>
              </a:ext>
            </a:extLst>
          </p:cNvPr>
          <p:cNvSpPr txBox="1"/>
          <p:nvPr/>
        </p:nvSpPr>
        <p:spPr>
          <a:xfrm>
            <a:off x="7517334" y="4488319"/>
            <a:ext cx="4559166" cy="646331"/>
          </a:xfrm>
          <a:prstGeom prst="rect">
            <a:avLst/>
          </a:prstGeom>
          <a:noFill/>
        </p:spPr>
        <p:txBody>
          <a:bodyPr wrap="square">
            <a:spAutoFit/>
          </a:bodyPr>
          <a:lstStyle/>
          <a:p>
            <a:pPr fontAlgn="t">
              <a:lnSpc>
                <a:spcPct val="100000"/>
              </a:lnSpc>
              <a:buNone/>
            </a:pPr>
            <a:r>
              <a:rPr lang="en-GB" dirty="0"/>
              <a:t>How strong is the evidence? </a:t>
            </a:r>
          </a:p>
          <a:p>
            <a:pPr fontAlgn="t">
              <a:lnSpc>
                <a:spcPct val="100000"/>
              </a:lnSpc>
              <a:buNone/>
            </a:pPr>
            <a:r>
              <a:rPr lang="en-GB" dirty="0"/>
              <a:t>Why might findings differ?</a:t>
            </a:r>
          </a:p>
        </p:txBody>
      </p:sp>
      <p:sp>
        <p:nvSpPr>
          <p:cNvPr id="30" name="TextBox 29">
            <a:extLst>
              <a:ext uri="{FF2B5EF4-FFF2-40B4-BE49-F238E27FC236}">
                <a16:creationId xmlns:a16="http://schemas.microsoft.com/office/drawing/2014/main" id="{4F59E4D8-84DC-3805-31C0-4F9A6BA1623B}"/>
              </a:ext>
            </a:extLst>
          </p:cNvPr>
          <p:cNvSpPr txBox="1"/>
          <p:nvPr/>
        </p:nvSpPr>
        <p:spPr>
          <a:xfrm>
            <a:off x="7457099" y="5798077"/>
            <a:ext cx="5303520" cy="369332"/>
          </a:xfrm>
          <a:prstGeom prst="rect">
            <a:avLst/>
          </a:prstGeom>
          <a:noFill/>
        </p:spPr>
        <p:txBody>
          <a:bodyPr wrap="square">
            <a:spAutoFit/>
          </a:bodyPr>
          <a:lstStyle/>
          <a:p>
            <a:pPr fontAlgn="t">
              <a:lnSpc>
                <a:spcPct val="100000"/>
              </a:lnSpc>
              <a:buNone/>
            </a:pPr>
            <a:r>
              <a:rPr lang="en-GB" dirty="0"/>
              <a:t>What does the evidence collectively suggest?</a:t>
            </a:r>
          </a:p>
        </p:txBody>
      </p:sp>
    </p:spTree>
    <p:extLst>
      <p:ext uri="{BB962C8B-B14F-4D97-AF65-F5344CB8AC3E}">
        <p14:creationId xmlns:p14="http://schemas.microsoft.com/office/powerpoint/2010/main" val="196691095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ECC07320-C2CA-4E29-8481-9D9E143C77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id="{B20C57FF-BD17-7EAD-BF48-C607B9B65EDC}"/>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b="2175"/>
          <a:stretch>
            <a:fillRect/>
          </a:stretch>
        </p:blipFill>
        <p:spPr>
          <a:xfrm>
            <a:off x="1" y="10"/>
            <a:ext cx="9669642" cy="6857990"/>
          </a:xfrm>
          <a:prstGeom prst="rect">
            <a:avLst/>
          </a:prstGeom>
        </p:spPr>
      </p:pic>
      <p:sp>
        <p:nvSpPr>
          <p:cNvPr id="25" name="Rectangle 24">
            <a:extLst>
              <a:ext uri="{FF2B5EF4-FFF2-40B4-BE49-F238E27FC236}">
                <a16:creationId xmlns:a16="http://schemas.microsoft.com/office/drawing/2014/main" id="{178FB36B-5BFE-42CA-BC60-1115E0D95E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F798CEF-C06A-F4BC-456C-2AFB01661FB1}"/>
              </a:ext>
            </a:extLst>
          </p:cNvPr>
          <p:cNvSpPr>
            <a:spLocks noGrp="1"/>
          </p:cNvSpPr>
          <p:nvPr>
            <p:ph type="title"/>
          </p:nvPr>
        </p:nvSpPr>
        <p:spPr>
          <a:xfrm>
            <a:off x="7935402" y="743447"/>
            <a:ext cx="3445765" cy="3692028"/>
          </a:xfrm>
          <a:noFill/>
        </p:spPr>
        <p:txBody>
          <a:bodyPr vert="horz" lIns="91440" tIns="45720" rIns="91440" bIns="45720" rtlCol="0" anchor="b">
            <a:normAutofit/>
          </a:bodyPr>
          <a:lstStyle/>
          <a:p>
            <a:r>
              <a:rPr lang="en-US" sz="5200"/>
              <a:t>Questions?</a:t>
            </a:r>
          </a:p>
        </p:txBody>
      </p:sp>
      <p:sp>
        <p:nvSpPr>
          <p:cNvPr id="4" name="Date Placeholder 3">
            <a:extLst>
              <a:ext uri="{FF2B5EF4-FFF2-40B4-BE49-F238E27FC236}">
                <a16:creationId xmlns:a16="http://schemas.microsoft.com/office/drawing/2014/main" id="{03EF9494-4F46-68B8-946C-CA733F0EF3B2}"/>
              </a:ext>
            </a:extLst>
          </p:cNvPr>
          <p:cNvSpPr>
            <a:spLocks noGrp="1"/>
          </p:cNvSpPr>
          <p:nvPr>
            <p:ph type="dt" sz="half" idx="10"/>
          </p:nvPr>
        </p:nvSpPr>
        <p:spPr>
          <a:xfrm>
            <a:off x="838200" y="6356350"/>
            <a:ext cx="2156946" cy="365125"/>
          </a:xfrm>
        </p:spPr>
        <p:txBody>
          <a:bodyPr vert="horz" lIns="91440" tIns="45720" rIns="91440" bIns="45720" rtlCol="0" anchor="ctr">
            <a:normAutofit/>
          </a:bodyPr>
          <a:lstStyle/>
          <a:p>
            <a:pPr>
              <a:lnSpc>
                <a:spcPct val="90000"/>
              </a:lnSpc>
              <a:spcAft>
                <a:spcPts val="600"/>
              </a:spcAft>
              <a:defRPr/>
            </a:pPr>
            <a:r>
              <a:rPr lang="en-US" sz="900">
                <a:solidFill>
                  <a:srgbClr val="FFFFFF"/>
                </a:solidFill>
                <a:latin typeface="Calibri" panose="020F0502020204030204"/>
              </a:rPr>
              <a:t>BMSC4015A - Study and Academic Research Skills</a:t>
            </a:r>
          </a:p>
        </p:txBody>
      </p:sp>
      <p:sp>
        <p:nvSpPr>
          <p:cNvPr id="5" name="Footer Placeholder 4">
            <a:extLst>
              <a:ext uri="{FF2B5EF4-FFF2-40B4-BE49-F238E27FC236}">
                <a16:creationId xmlns:a16="http://schemas.microsoft.com/office/drawing/2014/main" id="{507FB3EC-493D-9224-44D9-FBF8C170E14A}"/>
              </a:ext>
            </a:extLst>
          </p:cNvPr>
          <p:cNvSpPr>
            <a:spLocks noGrp="1"/>
          </p:cNvSpPr>
          <p:nvPr>
            <p:ph type="ftr" sz="quarter" idx="11"/>
          </p:nvPr>
        </p:nvSpPr>
        <p:spPr>
          <a:xfrm>
            <a:off x="3187673" y="6356350"/>
            <a:ext cx="3615866" cy="365125"/>
          </a:xfrm>
        </p:spPr>
        <p:txBody>
          <a:bodyPr vert="horz" lIns="91440" tIns="45720" rIns="91440" bIns="45720" rtlCol="0" anchor="ctr">
            <a:normAutofit/>
          </a:bodyPr>
          <a:lstStyle/>
          <a:p>
            <a:pPr algn="r">
              <a:spcAft>
                <a:spcPts val="600"/>
              </a:spcAft>
              <a:defRPr/>
            </a:pPr>
            <a:r>
              <a:rPr lang="en-US" kern="1200">
                <a:solidFill>
                  <a:srgbClr val="FFFFFF"/>
                </a:solidFill>
                <a:latin typeface="Calibri" panose="020F0502020204030204"/>
                <a:ea typeface="+mn-ea"/>
                <a:cs typeface="+mn-cs"/>
              </a:rPr>
              <a:t>Dr Simona Ferraraccio</a:t>
            </a:r>
          </a:p>
        </p:txBody>
      </p:sp>
      <p:sp>
        <p:nvSpPr>
          <p:cNvPr id="6" name="Slide Number Placeholder 5">
            <a:extLst>
              <a:ext uri="{FF2B5EF4-FFF2-40B4-BE49-F238E27FC236}">
                <a16:creationId xmlns:a16="http://schemas.microsoft.com/office/drawing/2014/main" id="{809A66F6-6F5A-F5FA-BBD2-FB82474B5362}"/>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spcAft>
                <a:spcPts val="600"/>
              </a:spcAft>
              <a:defRPr/>
            </a:pPr>
            <a:fld id="{AD88C3E3-12B1-47F3-90B4-8CA71DD3CC65}" type="slidenum">
              <a:rPr lang="en-US" smtClean="0">
                <a:solidFill>
                  <a:prstClr val="black">
                    <a:tint val="75000"/>
                  </a:prstClr>
                </a:solidFill>
                <a:latin typeface="Calibri" panose="020F0502020204030204"/>
              </a:rPr>
              <a:pPr>
                <a:spcAft>
                  <a:spcPts val="600"/>
                </a:spcAft>
                <a:defRPr/>
              </a:pPr>
              <a:t>20</a:t>
            </a:fld>
            <a:endParaRPr lang="en-US">
              <a:solidFill>
                <a:prstClr val="black">
                  <a:tint val="75000"/>
                </a:prstClr>
              </a:solidFill>
              <a:latin typeface="Calibri" panose="020F0502020204030204"/>
            </a:endParaRPr>
          </a:p>
        </p:txBody>
      </p:sp>
    </p:spTree>
    <p:extLst>
      <p:ext uri="{BB962C8B-B14F-4D97-AF65-F5344CB8AC3E}">
        <p14:creationId xmlns:p14="http://schemas.microsoft.com/office/powerpoint/2010/main" val="64953546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230A6A-92D0-42DD-1266-F9596ACAD27A}"/>
              </a:ext>
            </a:extLst>
          </p:cNvPr>
          <p:cNvSpPr>
            <a:spLocks noGrp="1"/>
          </p:cNvSpPr>
          <p:nvPr>
            <p:ph type="title"/>
          </p:nvPr>
        </p:nvSpPr>
        <p:spPr>
          <a:xfrm>
            <a:off x="245918" y="669492"/>
            <a:ext cx="5850082" cy="1141412"/>
          </a:xfrm>
        </p:spPr>
        <p:txBody>
          <a:bodyPr/>
          <a:lstStyle/>
          <a:p>
            <a:pPr algn="ctr"/>
            <a:r>
              <a:rPr lang="en-GB" b="1" dirty="0"/>
              <a:t>Individual work</a:t>
            </a:r>
          </a:p>
        </p:txBody>
      </p:sp>
      <p:sp>
        <p:nvSpPr>
          <p:cNvPr id="4" name="Date Placeholder 3">
            <a:extLst>
              <a:ext uri="{FF2B5EF4-FFF2-40B4-BE49-F238E27FC236}">
                <a16:creationId xmlns:a16="http://schemas.microsoft.com/office/drawing/2014/main" id="{FB34C2EF-4803-DB0A-E4E9-6D7323391254}"/>
              </a:ext>
            </a:extLst>
          </p:cNvPr>
          <p:cNvSpPr>
            <a:spLocks noGrp="1"/>
          </p:cNvSpPr>
          <p:nvPr>
            <p:ph type="dt" sz="half" idx="10"/>
          </p:nvPr>
        </p:nvSpPr>
        <p:spPr>
          <a:xfrm>
            <a:off x="0" y="6356350"/>
            <a:ext cx="3581400" cy="365125"/>
          </a:xfrm>
        </p:spPr>
        <p:txBody>
          <a:bodyPr/>
          <a:lstStyle/>
          <a:p>
            <a:r>
              <a:rPr lang="en-US"/>
              <a:t>BMSC4015A - Study and Academic Research Skills</a:t>
            </a:r>
            <a:endParaRPr lang="en-GB"/>
          </a:p>
        </p:txBody>
      </p:sp>
      <p:sp>
        <p:nvSpPr>
          <p:cNvPr id="5" name="Footer Placeholder 4">
            <a:extLst>
              <a:ext uri="{FF2B5EF4-FFF2-40B4-BE49-F238E27FC236}">
                <a16:creationId xmlns:a16="http://schemas.microsoft.com/office/drawing/2014/main" id="{A655B8E8-9E92-F463-7FE6-0F6C5C0D5696}"/>
              </a:ext>
            </a:extLst>
          </p:cNvPr>
          <p:cNvSpPr>
            <a:spLocks noGrp="1"/>
          </p:cNvSpPr>
          <p:nvPr>
            <p:ph type="ftr" sz="quarter" idx="11"/>
          </p:nvPr>
        </p:nvSpPr>
        <p:spPr/>
        <p:txBody>
          <a:bodyPr/>
          <a:lstStyle/>
          <a:p>
            <a:r>
              <a:rPr lang="en-GB"/>
              <a:t>Dr Simona Ferraraccio</a:t>
            </a:r>
          </a:p>
        </p:txBody>
      </p:sp>
      <p:sp>
        <p:nvSpPr>
          <p:cNvPr id="6" name="Slide Number Placeholder 5">
            <a:extLst>
              <a:ext uri="{FF2B5EF4-FFF2-40B4-BE49-F238E27FC236}">
                <a16:creationId xmlns:a16="http://schemas.microsoft.com/office/drawing/2014/main" id="{1DC8984A-F468-54B0-DD87-A2BED507EE7A}"/>
              </a:ext>
            </a:extLst>
          </p:cNvPr>
          <p:cNvSpPr>
            <a:spLocks noGrp="1"/>
          </p:cNvSpPr>
          <p:nvPr>
            <p:ph type="sldNum" sz="quarter" idx="12"/>
          </p:nvPr>
        </p:nvSpPr>
        <p:spPr/>
        <p:txBody>
          <a:bodyPr/>
          <a:lstStyle/>
          <a:p>
            <a:fld id="{AD88C3E3-12B1-47F3-90B4-8CA71DD3CC65}" type="slidenum">
              <a:rPr lang="en-GB" smtClean="0"/>
              <a:t>21</a:t>
            </a:fld>
            <a:endParaRPr lang="en-GB" dirty="0"/>
          </a:p>
        </p:txBody>
      </p:sp>
      <p:pic>
        <p:nvPicPr>
          <p:cNvPr id="20" name="Picture 19">
            <a:extLst>
              <a:ext uri="{FF2B5EF4-FFF2-40B4-BE49-F238E27FC236}">
                <a16:creationId xmlns:a16="http://schemas.microsoft.com/office/drawing/2014/main" id="{18C741E7-B172-A90F-E715-D01A2A1C2C90}"/>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0" y="1893346"/>
            <a:ext cx="6142055" cy="4094703"/>
          </a:xfrm>
          <a:prstGeom prst="rect">
            <a:avLst/>
          </a:prstGeom>
        </p:spPr>
      </p:pic>
      <p:sp>
        <p:nvSpPr>
          <p:cNvPr id="21" name="TextBox 20">
            <a:extLst>
              <a:ext uri="{FF2B5EF4-FFF2-40B4-BE49-F238E27FC236}">
                <a16:creationId xmlns:a16="http://schemas.microsoft.com/office/drawing/2014/main" id="{290408D9-CE4C-0C16-1CB4-A75C2E171BDA}"/>
              </a:ext>
            </a:extLst>
          </p:cNvPr>
          <p:cNvSpPr txBox="1"/>
          <p:nvPr/>
        </p:nvSpPr>
        <p:spPr>
          <a:xfrm>
            <a:off x="6096000" y="1525045"/>
            <a:ext cx="6003714" cy="4278094"/>
          </a:xfrm>
          <a:prstGeom prst="rect">
            <a:avLst/>
          </a:prstGeom>
          <a:noFill/>
        </p:spPr>
        <p:txBody>
          <a:bodyPr wrap="square" rtlCol="0">
            <a:spAutoFit/>
          </a:bodyPr>
          <a:lstStyle/>
          <a:p>
            <a:r>
              <a:rPr lang="en-GB" sz="1600" dirty="0"/>
              <a:t>Considering the peer-reviewed articles you selected from your search strategy:</a:t>
            </a:r>
          </a:p>
          <a:p>
            <a:endParaRPr lang="en-GB" sz="1600" dirty="0"/>
          </a:p>
          <a:p>
            <a:endParaRPr lang="en-GB" sz="1600" dirty="0"/>
          </a:p>
          <a:p>
            <a:pPr marL="342900" lvl="0" indent="-342900" fontAlgn="t">
              <a:lnSpc>
                <a:spcPct val="100000"/>
              </a:lnSpc>
              <a:buFont typeface="Arial" panose="020B0604020202020204" pitchFamily="34" charset="0"/>
              <a:buChar char="•"/>
            </a:pPr>
            <a:r>
              <a:rPr lang="en-GB" sz="1600" b="1" dirty="0"/>
              <a:t>Identify the key finding(s)</a:t>
            </a:r>
            <a:r>
              <a:rPr lang="en-GB" sz="1600" dirty="0"/>
              <a:t> from each paper that relate directly to your research question.</a:t>
            </a:r>
          </a:p>
          <a:p>
            <a:pPr marL="342900" lvl="0" indent="-342900" fontAlgn="t">
              <a:lnSpc>
                <a:spcPct val="100000"/>
              </a:lnSpc>
              <a:buFont typeface="Arial" panose="020B0604020202020204" pitchFamily="34" charset="0"/>
              <a:buChar char="•"/>
            </a:pPr>
            <a:r>
              <a:rPr lang="en-GB" sz="1600" b="1" dirty="0"/>
              <a:t>Compare the findings:</a:t>
            </a:r>
            <a:r>
              <a:rPr lang="en-GB" sz="1600" dirty="0"/>
              <a:t> what similarities can you identify?</a:t>
            </a:r>
          </a:p>
          <a:p>
            <a:pPr marL="342900" lvl="0" indent="-342900" fontAlgn="t">
              <a:lnSpc>
                <a:spcPct val="100000"/>
              </a:lnSpc>
              <a:buFont typeface="Arial" panose="020B0604020202020204" pitchFamily="34" charset="0"/>
              <a:buChar char="•"/>
            </a:pPr>
            <a:r>
              <a:rPr lang="en-GB" sz="1600" b="1" dirty="0"/>
              <a:t>Identify differences or contradictions:</a:t>
            </a:r>
            <a:r>
              <a:rPr lang="en-GB" sz="1600" dirty="0"/>
              <a:t> where do the studies disagree?</a:t>
            </a:r>
          </a:p>
          <a:p>
            <a:pPr marL="342900" lvl="0" indent="-342900" fontAlgn="t">
              <a:lnSpc>
                <a:spcPct val="100000"/>
              </a:lnSpc>
              <a:buFont typeface="Arial" panose="020B0604020202020204" pitchFamily="34" charset="0"/>
              <a:buChar char="•"/>
            </a:pPr>
            <a:r>
              <a:rPr lang="en-GB" sz="1600" b="1" dirty="0"/>
              <a:t>Group related findings:</a:t>
            </a:r>
            <a:r>
              <a:rPr lang="en-GB" sz="1600" dirty="0"/>
              <a:t> can you identify common patterns or themes?</a:t>
            </a:r>
          </a:p>
          <a:p>
            <a:pPr marL="342900" lvl="0" indent="-342900" fontAlgn="t">
              <a:lnSpc>
                <a:spcPct val="100000"/>
              </a:lnSpc>
              <a:buFont typeface="Arial" panose="020B0604020202020204" pitchFamily="34" charset="0"/>
              <a:buChar char="•"/>
            </a:pPr>
            <a:r>
              <a:rPr lang="en-GB" sz="1600" b="1" dirty="0"/>
              <a:t>Consider how the findings complement each other:</a:t>
            </a:r>
            <a:r>
              <a:rPr lang="en-GB" sz="1600" dirty="0"/>
              <a:t> does one study add something that the other does not?</a:t>
            </a:r>
          </a:p>
          <a:p>
            <a:pPr marL="342900" indent="-342900" fontAlgn="t">
              <a:buFont typeface="Arial" panose="020B0604020202020204" pitchFamily="34" charset="0"/>
              <a:buChar char="•"/>
            </a:pPr>
            <a:r>
              <a:rPr lang="en-GB" sz="1600" b="1" dirty="0"/>
              <a:t>Synthesise:</a:t>
            </a:r>
            <a:r>
              <a:rPr lang="en-GB" sz="1600" dirty="0"/>
              <a:t> what do the findings collectively suggest about your research question?</a:t>
            </a:r>
          </a:p>
          <a:p>
            <a:pPr marL="342900" lvl="0" indent="-342900" fontAlgn="t">
              <a:lnSpc>
                <a:spcPct val="100000"/>
              </a:lnSpc>
              <a:buFont typeface="Arial" panose="020B0604020202020204" pitchFamily="34" charset="0"/>
              <a:buChar char="•"/>
            </a:pPr>
            <a:endParaRPr lang="en-GB" sz="1600" dirty="0"/>
          </a:p>
          <a:p>
            <a:pPr marL="285750" indent="-285750">
              <a:buFontTx/>
              <a:buChar char="-"/>
            </a:pPr>
            <a:endParaRPr lang="en-GB" sz="1600" dirty="0"/>
          </a:p>
        </p:txBody>
      </p:sp>
      <p:sp>
        <p:nvSpPr>
          <p:cNvPr id="22" name="TextBox 21">
            <a:extLst>
              <a:ext uri="{FF2B5EF4-FFF2-40B4-BE49-F238E27FC236}">
                <a16:creationId xmlns:a16="http://schemas.microsoft.com/office/drawing/2014/main" id="{78A534D2-AC15-28FD-F775-17735A80CC5A}"/>
              </a:ext>
            </a:extLst>
          </p:cNvPr>
          <p:cNvSpPr txBox="1"/>
          <p:nvPr/>
        </p:nvSpPr>
        <p:spPr>
          <a:xfrm>
            <a:off x="10996527" y="136525"/>
            <a:ext cx="1103187" cy="369332"/>
          </a:xfrm>
          <a:prstGeom prst="rect">
            <a:avLst/>
          </a:prstGeom>
          <a:noFill/>
        </p:spPr>
        <p:txBody>
          <a:bodyPr wrap="none" rtlCol="0">
            <a:spAutoFit/>
          </a:bodyPr>
          <a:lstStyle/>
          <a:p>
            <a:r>
              <a:rPr lang="en-GB" dirty="0"/>
              <a:t>(20 mins)</a:t>
            </a:r>
          </a:p>
        </p:txBody>
      </p:sp>
    </p:spTree>
    <p:extLst>
      <p:ext uri="{BB962C8B-B14F-4D97-AF65-F5344CB8AC3E}">
        <p14:creationId xmlns:p14="http://schemas.microsoft.com/office/powerpoint/2010/main" val="382497027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Footer Placeholder 4">
            <a:extLst>
              <a:ext uri="{FF2B5EF4-FFF2-40B4-BE49-F238E27FC236}">
                <a16:creationId xmlns:a16="http://schemas.microsoft.com/office/drawing/2014/main" id="{7CE83A55-E26F-8E98-980C-205FDE0D4492}"/>
              </a:ext>
            </a:extLst>
          </p:cNvPr>
          <p:cNvSpPr>
            <a:spLocks noGrp="1"/>
          </p:cNvSpPr>
          <p:nvPr>
            <p:ph type="ftr" sz="quarter" idx="11"/>
          </p:nvPr>
        </p:nvSpPr>
        <p:spPr>
          <a:xfrm>
            <a:off x="841248" y="6356350"/>
            <a:ext cx="4114800" cy="365125"/>
          </a:xfrm>
        </p:spPr>
        <p:txBody>
          <a:bodyPr>
            <a:normAutofit/>
          </a:bodyPr>
          <a:lstStyle/>
          <a:p>
            <a:pPr algn="l">
              <a:spcAft>
                <a:spcPts val="600"/>
              </a:spcAft>
            </a:pPr>
            <a:r>
              <a:rPr lang="en-GB">
                <a:solidFill>
                  <a:srgbClr val="FFFFFF"/>
                </a:solidFill>
              </a:rPr>
              <a:t>Dr Simona Ferraraccio</a:t>
            </a:r>
          </a:p>
        </p:txBody>
      </p:sp>
      <p:sp>
        <p:nvSpPr>
          <p:cNvPr id="4" name="Date Placeholder 3">
            <a:extLst>
              <a:ext uri="{FF2B5EF4-FFF2-40B4-BE49-F238E27FC236}">
                <a16:creationId xmlns:a16="http://schemas.microsoft.com/office/drawing/2014/main" id="{F8FD5C4D-D539-381C-AE34-4888230E0FA0}"/>
              </a:ext>
            </a:extLst>
          </p:cNvPr>
          <p:cNvSpPr>
            <a:spLocks noGrp="1"/>
          </p:cNvSpPr>
          <p:nvPr>
            <p:ph type="dt" sz="half" idx="10"/>
          </p:nvPr>
        </p:nvSpPr>
        <p:spPr>
          <a:xfrm>
            <a:off x="117849" y="6448601"/>
            <a:ext cx="3674505" cy="365125"/>
          </a:xfrm>
        </p:spPr>
        <p:txBody>
          <a:bodyPr>
            <a:normAutofit fontScale="85000" lnSpcReduction="10000"/>
          </a:bodyPr>
          <a:lstStyle/>
          <a:p>
            <a:pPr>
              <a:lnSpc>
                <a:spcPct val="90000"/>
              </a:lnSpc>
              <a:spcAft>
                <a:spcPts val="600"/>
              </a:spcAft>
            </a:pPr>
            <a:r>
              <a:rPr lang="en-US" sz="1400" dirty="0"/>
              <a:t>BMSC4015A - Study and Academic Research Skills</a:t>
            </a:r>
            <a:endParaRPr lang="en-GB" sz="1400" dirty="0"/>
          </a:p>
        </p:txBody>
      </p:sp>
      <p:sp>
        <p:nvSpPr>
          <p:cNvPr id="6" name="Slide Number Placeholder 5">
            <a:extLst>
              <a:ext uri="{FF2B5EF4-FFF2-40B4-BE49-F238E27FC236}">
                <a16:creationId xmlns:a16="http://schemas.microsoft.com/office/drawing/2014/main" id="{4398DE50-90A1-27E3-C05E-A26B08C12328}"/>
              </a:ext>
            </a:extLst>
          </p:cNvPr>
          <p:cNvSpPr>
            <a:spLocks noGrp="1"/>
          </p:cNvSpPr>
          <p:nvPr>
            <p:ph type="sldNum" sz="quarter" idx="12"/>
          </p:nvPr>
        </p:nvSpPr>
        <p:spPr>
          <a:xfrm>
            <a:off x="10467832" y="6356350"/>
            <a:ext cx="885967" cy="365125"/>
          </a:xfrm>
        </p:spPr>
        <p:txBody>
          <a:bodyPr>
            <a:normAutofit/>
          </a:bodyPr>
          <a:lstStyle/>
          <a:p>
            <a:pPr>
              <a:spcAft>
                <a:spcPts val="600"/>
              </a:spcAft>
            </a:pPr>
            <a:fld id="{AD88C3E3-12B1-47F3-90B4-8CA71DD3CC65}" type="slidenum">
              <a:rPr lang="en-GB" smtClean="0"/>
              <a:pPr>
                <a:spcAft>
                  <a:spcPts val="600"/>
                </a:spcAft>
              </a:pPr>
              <a:t>22</a:t>
            </a:fld>
            <a:endParaRPr lang="en-GB"/>
          </a:p>
        </p:txBody>
      </p:sp>
      <p:pic>
        <p:nvPicPr>
          <p:cNvPr id="8" name="Content Placeholder 7">
            <a:extLst>
              <a:ext uri="{FF2B5EF4-FFF2-40B4-BE49-F238E27FC236}">
                <a16:creationId xmlns:a16="http://schemas.microsoft.com/office/drawing/2014/main" id="{94CE3AD4-089F-0D9A-5C32-7F655EF26FC4}"/>
              </a:ext>
            </a:extLst>
          </p:cNvPr>
          <p:cNvPicPr>
            <a:picLocks noChangeAspect="1"/>
          </p:cNvPicPr>
          <p:nvPr/>
        </p:nvPicPr>
        <p:blipFill>
          <a:blip r:embed="rId2">
            <a:extLst>
              <a:ext uri="{28A0092B-C50C-407E-A947-70E740481C1C}">
                <a14:useLocalDpi xmlns:a14="http://schemas.microsoft.com/office/drawing/2010/main" val="0"/>
              </a:ext>
            </a:extLst>
          </a:blip>
          <a:srcRect l="1627" t="21925" r="1754" b="3134"/>
          <a:stretch>
            <a:fillRect/>
          </a:stretch>
        </p:blipFill>
        <p:spPr>
          <a:xfrm>
            <a:off x="117849" y="285110"/>
            <a:ext cx="7630487" cy="5918448"/>
          </a:xfrm>
          <a:prstGeom prst="rect">
            <a:avLst/>
          </a:prstGeom>
        </p:spPr>
      </p:pic>
      <p:sp>
        <p:nvSpPr>
          <p:cNvPr id="9" name="TextBox 8">
            <a:extLst>
              <a:ext uri="{FF2B5EF4-FFF2-40B4-BE49-F238E27FC236}">
                <a16:creationId xmlns:a16="http://schemas.microsoft.com/office/drawing/2014/main" id="{4A3AA58B-9914-AD14-F898-372BA22C799A}"/>
              </a:ext>
            </a:extLst>
          </p:cNvPr>
          <p:cNvSpPr txBox="1"/>
          <p:nvPr/>
        </p:nvSpPr>
        <p:spPr>
          <a:xfrm>
            <a:off x="7767431" y="3244334"/>
            <a:ext cx="4402424" cy="369332"/>
          </a:xfrm>
          <a:prstGeom prst="rect">
            <a:avLst/>
          </a:prstGeom>
          <a:noFill/>
        </p:spPr>
        <p:txBody>
          <a:bodyPr wrap="none" rtlCol="0">
            <a:spAutoFit/>
          </a:bodyPr>
          <a:lstStyle/>
          <a:p>
            <a:pPr algn="ctr"/>
            <a:r>
              <a:rPr lang="en-GB" b="1" dirty="0"/>
              <a:t>Other qualitative data analysis methods </a:t>
            </a:r>
          </a:p>
        </p:txBody>
      </p:sp>
      <p:sp>
        <p:nvSpPr>
          <p:cNvPr id="10" name="Footer Placeholder 4">
            <a:extLst>
              <a:ext uri="{FF2B5EF4-FFF2-40B4-BE49-F238E27FC236}">
                <a16:creationId xmlns:a16="http://schemas.microsoft.com/office/drawing/2014/main" id="{4C3BA9C5-0F32-1856-5D26-5C2A7AFF6C75}"/>
              </a:ext>
            </a:extLst>
          </p:cNvPr>
          <p:cNvSpPr txBox="1">
            <a:spLocks/>
          </p:cNvSpPr>
          <p:nvPr/>
        </p:nvSpPr>
        <p:spPr>
          <a:xfrm>
            <a:off x="4037075" y="6504351"/>
            <a:ext cx="41148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82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a:t>Dr Simona Ferraraccio</a:t>
            </a:r>
          </a:p>
        </p:txBody>
      </p:sp>
    </p:spTree>
    <p:extLst>
      <p:ext uri="{BB962C8B-B14F-4D97-AF65-F5344CB8AC3E}">
        <p14:creationId xmlns:p14="http://schemas.microsoft.com/office/powerpoint/2010/main" val="80410494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4CFC810-C625-10D9-1C14-B318661FD00E}"/>
            </a:ext>
          </a:extLst>
        </p:cNvPr>
        <p:cNvGrpSpPr/>
        <p:nvPr/>
      </p:nvGrpSpPr>
      <p:grpSpPr>
        <a:xfrm>
          <a:off x="0" y="0"/>
          <a:ext cx="0" cy="0"/>
          <a:chOff x="0" y="0"/>
          <a:chExt cx="0" cy="0"/>
        </a:xfrm>
      </p:grpSpPr>
      <p:pic>
        <p:nvPicPr>
          <p:cNvPr id="8" name="Content Placeholder 7">
            <a:extLst>
              <a:ext uri="{FF2B5EF4-FFF2-40B4-BE49-F238E27FC236}">
                <a16:creationId xmlns:a16="http://schemas.microsoft.com/office/drawing/2014/main" id="{F2C2BFF0-86F7-44E3-6895-60FF522ABF35}"/>
              </a:ext>
            </a:extLst>
          </p:cNvPr>
          <p:cNvPicPr>
            <a:picLocks noGrp="1" noChangeAspect="1"/>
          </p:cNvPicPr>
          <p:nvPr>
            <p:ph idx="1"/>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48153" r="-9"/>
          <a:stretch>
            <a:fillRect/>
          </a:stretch>
        </p:blipFill>
        <p:spPr>
          <a:xfrm>
            <a:off x="5870864" y="1282"/>
            <a:ext cx="6321136" cy="6856718"/>
          </a:xfrm>
          <a:prstGeom prst="rect">
            <a:avLst/>
          </a:prstGeom>
        </p:spPr>
      </p:pic>
      <p:sp>
        <p:nvSpPr>
          <p:cNvPr id="4" name="Date Placeholder 3">
            <a:extLst>
              <a:ext uri="{FF2B5EF4-FFF2-40B4-BE49-F238E27FC236}">
                <a16:creationId xmlns:a16="http://schemas.microsoft.com/office/drawing/2014/main" id="{697520F8-589F-00A8-9E05-B98E4D421206}"/>
              </a:ext>
            </a:extLst>
          </p:cNvPr>
          <p:cNvSpPr>
            <a:spLocks noGrp="1"/>
          </p:cNvSpPr>
          <p:nvPr>
            <p:ph type="dt" sz="half" idx="10"/>
          </p:nvPr>
        </p:nvSpPr>
        <p:spPr>
          <a:xfrm>
            <a:off x="838200" y="6356350"/>
            <a:ext cx="2743200" cy="365125"/>
          </a:xfrm>
        </p:spPr>
        <p:txBody>
          <a:bodyPr vert="horz" lIns="91440" tIns="45720" rIns="91440" bIns="45720" rtlCol="0" anchor="ctr">
            <a:normAutofit/>
          </a:bodyPr>
          <a:lstStyle/>
          <a:p>
            <a:pPr>
              <a:spcAft>
                <a:spcPts val="600"/>
              </a:spcAft>
            </a:pPr>
            <a:r>
              <a:rPr lang="en-US">
                <a:solidFill>
                  <a:schemeClr val="tx1">
                    <a:lumMod val="50000"/>
                    <a:lumOff val="50000"/>
                  </a:schemeClr>
                </a:solidFill>
              </a:rPr>
              <a:t>19 October 2026</a:t>
            </a:r>
          </a:p>
        </p:txBody>
      </p:sp>
      <p:sp>
        <p:nvSpPr>
          <p:cNvPr id="5" name="Footer Placeholder 4">
            <a:extLst>
              <a:ext uri="{FF2B5EF4-FFF2-40B4-BE49-F238E27FC236}">
                <a16:creationId xmlns:a16="http://schemas.microsoft.com/office/drawing/2014/main" id="{BCD01479-6112-3E09-2FFD-F1E640FB0423}"/>
              </a:ext>
            </a:extLst>
          </p:cNvPr>
          <p:cNvSpPr>
            <a:spLocks noGrp="1"/>
          </p:cNvSpPr>
          <p:nvPr>
            <p:ph type="ftr" sz="quarter" idx="11"/>
          </p:nvPr>
        </p:nvSpPr>
        <p:spPr>
          <a:xfrm>
            <a:off x="4038600" y="6356350"/>
            <a:ext cx="4114800" cy="365125"/>
          </a:xfrm>
        </p:spPr>
        <p:txBody>
          <a:bodyPr vert="horz" lIns="91440" tIns="45720" rIns="91440" bIns="45720" rtlCol="0" anchor="ctr">
            <a:normAutofit/>
          </a:bodyPr>
          <a:lstStyle/>
          <a:p>
            <a:pPr>
              <a:spcAft>
                <a:spcPts val="600"/>
              </a:spcAft>
            </a:pPr>
            <a:r>
              <a:rPr lang="en-US" kern="1200">
                <a:solidFill>
                  <a:schemeClr val="tx1">
                    <a:lumMod val="50000"/>
                    <a:lumOff val="50000"/>
                  </a:schemeClr>
                </a:solidFill>
                <a:latin typeface="+mn-lt"/>
                <a:ea typeface="+mn-ea"/>
                <a:cs typeface="+mn-cs"/>
              </a:rPr>
              <a:t>Dr Simona Ferraraccio</a:t>
            </a:r>
          </a:p>
        </p:txBody>
      </p:sp>
      <p:sp>
        <p:nvSpPr>
          <p:cNvPr id="6" name="Slide Number Placeholder 5">
            <a:extLst>
              <a:ext uri="{FF2B5EF4-FFF2-40B4-BE49-F238E27FC236}">
                <a16:creationId xmlns:a16="http://schemas.microsoft.com/office/drawing/2014/main" id="{6886BB35-E2D8-9025-00CA-D84983C5D695}"/>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spcAft>
                <a:spcPts val="600"/>
              </a:spcAft>
            </a:pPr>
            <a:fld id="{60B8E9F4-D03E-4B6F-8B91-DBAAAD27DB46}" type="slidenum">
              <a:rPr lang="en-US">
                <a:solidFill>
                  <a:srgbClr val="FFFFFF"/>
                </a:solidFill>
              </a:rPr>
              <a:pPr>
                <a:spcAft>
                  <a:spcPts val="600"/>
                </a:spcAft>
              </a:pPr>
              <a:t>23</a:t>
            </a:fld>
            <a:endParaRPr lang="en-US">
              <a:solidFill>
                <a:srgbClr val="FFFFFF"/>
              </a:solidFill>
            </a:endParaRPr>
          </a:p>
        </p:txBody>
      </p:sp>
      <p:sp>
        <p:nvSpPr>
          <p:cNvPr id="9" name="Rectangle 8">
            <a:extLst>
              <a:ext uri="{FF2B5EF4-FFF2-40B4-BE49-F238E27FC236}">
                <a16:creationId xmlns:a16="http://schemas.microsoft.com/office/drawing/2014/main" id="{9FEFB296-BB39-C226-CAB9-B975E0609676}"/>
              </a:ext>
            </a:extLst>
          </p:cNvPr>
          <p:cNvSpPr/>
          <p:nvPr/>
        </p:nvSpPr>
        <p:spPr>
          <a:xfrm>
            <a:off x="271896" y="3565525"/>
            <a:ext cx="7076209" cy="2790825"/>
          </a:xfrm>
          <a:prstGeom prst="rect">
            <a:avLst/>
          </a:prstGeom>
          <a:solidFill>
            <a:srgbClr val="6633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TextBox 9">
            <a:extLst>
              <a:ext uri="{FF2B5EF4-FFF2-40B4-BE49-F238E27FC236}">
                <a16:creationId xmlns:a16="http://schemas.microsoft.com/office/drawing/2014/main" id="{7D43E6C8-02BE-9F06-0724-02F884E89E6C}"/>
              </a:ext>
            </a:extLst>
          </p:cNvPr>
          <p:cNvSpPr txBox="1"/>
          <p:nvPr/>
        </p:nvSpPr>
        <p:spPr>
          <a:xfrm>
            <a:off x="436418" y="4177145"/>
            <a:ext cx="6722918" cy="1569660"/>
          </a:xfrm>
          <a:prstGeom prst="rect">
            <a:avLst/>
          </a:prstGeom>
          <a:noFill/>
        </p:spPr>
        <p:txBody>
          <a:bodyPr wrap="square" rtlCol="0">
            <a:spAutoFit/>
          </a:bodyPr>
          <a:lstStyle/>
          <a:p>
            <a:pPr algn="ctr"/>
            <a:r>
              <a:rPr lang="en-GB" sz="4800" b="1"/>
              <a:t>COFFEE BREAK</a:t>
            </a:r>
          </a:p>
          <a:p>
            <a:pPr algn="ctr"/>
            <a:r>
              <a:rPr lang="en-GB" sz="4800" b="1"/>
              <a:t>15 mins</a:t>
            </a:r>
          </a:p>
        </p:txBody>
      </p:sp>
    </p:spTree>
    <p:extLst>
      <p:ext uri="{BB962C8B-B14F-4D97-AF65-F5344CB8AC3E}">
        <p14:creationId xmlns:p14="http://schemas.microsoft.com/office/powerpoint/2010/main" val="251966612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F611912E-76AA-6FC0-0B6C-E02F11EFC0A8}"/>
              </a:ext>
            </a:extLst>
          </p:cNvPr>
          <p:cNvSpPr>
            <a:spLocks noGrp="1"/>
          </p:cNvSpPr>
          <p:nvPr>
            <p:ph type="dt" sz="half" idx="10"/>
          </p:nvPr>
        </p:nvSpPr>
        <p:spPr>
          <a:xfrm>
            <a:off x="0" y="6356350"/>
            <a:ext cx="4194810" cy="365125"/>
          </a:xfrm>
        </p:spPr>
        <p:txBody>
          <a:bodyPr/>
          <a:lstStyle/>
          <a:p>
            <a:r>
              <a:rPr lang="en-US"/>
              <a:t>BMSC4015A - Study and Academic Research Skills</a:t>
            </a:r>
            <a:endParaRPr lang="en-GB" dirty="0"/>
          </a:p>
        </p:txBody>
      </p:sp>
      <p:sp>
        <p:nvSpPr>
          <p:cNvPr id="5" name="Footer Placeholder 4">
            <a:extLst>
              <a:ext uri="{FF2B5EF4-FFF2-40B4-BE49-F238E27FC236}">
                <a16:creationId xmlns:a16="http://schemas.microsoft.com/office/drawing/2014/main" id="{3632C122-8A4C-87DD-F261-104C7D046B9A}"/>
              </a:ext>
            </a:extLst>
          </p:cNvPr>
          <p:cNvSpPr>
            <a:spLocks noGrp="1"/>
          </p:cNvSpPr>
          <p:nvPr>
            <p:ph type="ftr" sz="quarter" idx="11"/>
          </p:nvPr>
        </p:nvSpPr>
        <p:spPr/>
        <p:txBody>
          <a:bodyPr/>
          <a:lstStyle/>
          <a:p>
            <a:r>
              <a:rPr lang="en-GB"/>
              <a:t>Dr Simona Ferraraccio</a:t>
            </a:r>
          </a:p>
        </p:txBody>
      </p:sp>
      <p:sp>
        <p:nvSpPr>
          <p:cNvPr id="6" name="Slide Number Placeholder 5">
            <a:extLst>
              <a:ext uri="{FF2B5EF4-FFF2-40B4-BE49-F238E27FC236}">
                <a16:creationId xmlns:a16="http://schemas.microsoft.com/office/drawing/2014/main" id="{3F9D7F2E-0B28-1BB6-D5C2-5DF1682CD062}"/>
              </a:ext>
            </a:extLst>
          </p:cNvPr>
          <p:cNvSpPr>
            <a:spLocks noGrp="1"/>
          </p:cNvSpPr>
          <p:nvPr>
            <p:ph type="sldNum" sz="quarter" idx="12"/>
          </p:nvPr>
        </p:nvSpPr>
        <p:spPr/>
        <p:txBody>
          <a:bodyPr/>
          <a:lstStyle/>
          <a:p>
            <a:fld id="{AD88C3E3-12B1-47F3-90B4-8CA71DD3CC65}" type="slidenum">
              <a:rPr lang="en-GB" smtClean="0"/>
              <a:t>24</a:t>
            </a:fld>
            <a:endParaRPr lang="en-GB"/>
          </a:p>
        </p:txBody>
      </p:sp>
      <p:pic>
        <p:nvPicPr>
          <p:cNvPr id="8" name="Picture 7">
            <a:extLst>
              <a:ext uri="{FF2B5EF4-FFF2-40B4-BE49-F238E27FC236}">
                <a16:creationId xmlns:a16="http://schemas.microsoft.com/office/drawing/2014/main" id="{B47DA1DB-A41D-666A-DD19-45CDDB8FDE1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905000" y="0"/>
            <a:ext cx="10287000" cy="6858000"/>
          </a:xfrm>
          <a:prstGeom prst="rect">
            <a:avLst/>
          </a:prstGeom>
        </p:spPr>
      </p:pic>
      <p:sp>
        <p:nvSpPr>
          <p:cNvPr id="10" name="Rectangle 9">
            <a:extLst>
              <a:ext uri="{FF2B5EF4-FFF2-40B4-BE49-F238E27FC236}">
                <a16:creationId xmlns:a16="http://schemas.microsoft.com/office/drawing/2014/main" id="{84FFE282-2B0C-519E-ED83-92C2FABB416A}"/>
              </a:ext>
            </a:extLst>
          </p:cNvPr>
          <p:cNvSpPr/>
          <p:nvPr/>
        </p:nvSpPr>
        <p:spPr>
          <a:xfrm>
            <a:off x="0" y="0"/>
            <a:ext cx="1905000" cy="6858000"/>
          </a:xfrm>
          <a:prstGeom prst="rect">
            <a:avLst/>
          </a:prstGeom>
        </p:spPr>
        <p:style>
          <a:lnRef idx="1">
            <a:schemeClr val="accent1"/>
          </a:lnRef>
          <a:fillRef idx="2">
            <a:schemeClr val="accent1"/>
          </a:fillRef>
          <a:effectRef idx="1">
            <a:schemeClr val="accent1"/>
          </a:effectRef>
          <a:fontRef idx="minor">
            <a:schemeClr val="dk1"/>
          </a:fontRef>
        </p:style>
        <p:txBody>
          <a:bodyPr rtlCol="0" anchor="ctr"/>
          <a:lstStyle/>
          <a:p>
            <a:pPr algn="ctr"/>
            <a:endParaRPr lang="en-GB"/>
          </a:p>
        </p:txBody>
      </p:sp>
      <p:sp>
        <p:nvSpPr>
          <p:cNvPr id="9" name="TextBox 8">
            <a:extLst>
              <a:ext uri="{FF2B5EF4-FFF2-40B4-BE49-F238E27FC236}">
                <a16:creationId xmlns:a16="http://schemas.microsoft.com/office/drawing/2014/main" id="{803A84E5-248B-4039-B735-C87B46BE032F}"/>
              </a:ext>
            </a:extLst>
          </p:cNvPr>
          <p:cNvSpPr txBox="1"/>
          <p:nvPr/>
        </p:nvSpPr>
        <p:spPr>
          <a:xfrm>
            <a:off x="0" y="3167390"/>
            <a:ext cx="1905000" cy="523220"/>
          </a:xfrm>
          <a:prstGeom prst="rect">
            <a:avLst/>
          </a:prstGeom>
          <a:noFill/>
        </p:spPr>
        <p:txBody>
          <a:bodyPr wrap="square" rtlCol="0">
            <a:spAutoFit/>
          </a:bodyPr>
          <a:lstStyle/>
          <a:p>
            <a:r>
              <a:rPr lang="en-GB" sz="2800" b="1" dirty="0"/>
              <a:t>Mind Map</a:t>
            </a:r>
          </a:p>
        </p:txBody>
      </p:sp>
    </p:spTree>
    <p:extLst>
      <p:ext uri="{BB962C8B-B14F-4D97-AF65-F5344CB8AC3E}">
        <p14:creationId xmlns:p14="http://schemas.microsoft.com/office/powerpoint/2010/main" val="108060404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2A0907-ED8D-B18B-109B-24B558046069}"/>
              </a:ext>
            </a:extLst>
          </p:cNvPr>
          <p:cNvSpPr>
            <a:spLocks noGrp="1"/>
          </p:cNvSpPr>
          <p:nvPr>
            <p:ph type="title"/>
          </p:nvPr>
        </p:nvSpPr>
        <p:spPr>
          <a:xfrm>
            <a:off x="0" y="2621756"/>
            <a:ext cx="4540827" cy="1325563"/>
          </a:xfrm>
        </p:spPr>
        <p:txBody>
          <a:bodyPr>
            <a:normAutofit/>
          </a:bodyPr>
          <a:lstStyle/>
          <a:p>
            <a:pPr algn="ctr"/>
            <a:r>
              <a:rPr lang="en-GB" sz="3200" dirty="0"/>
              <a:t>How do we write the Results?</a:t>
            </a:r>
          </a:p>
        </p:txBody>
      </p:sp>
      <p:sp>
        <p:nvSpPr>
          <p:cNvPr id="3" name="Content Placeholder 2">
            <a:extLst>
              <a:ext uri="{FF2B5EF4-FFF2-40B4-BE49-F238E27FC236}">
                <a16:creationId xmlns:a16="http://schemas.microsoft.com/office/drawing/2014/main" id="{DC1ED2FB-2F46-D1F4-6744-FF6D92C5B227}"/>
              </a:ext>
            </a:extLst>
          </p:cNvPr>
          <p:cNvSpPr>
            <a:spLocks noGrp="1"/>
          </p:cNvSpPr>
          <p:nvPr>
            <p:ph idx="1"/>
          </p:nvPr>
        </p:nvSpPr>
        <p:spPr>
          <a:xfrm>
            <a:off x="4217671" y="61436"/>
            <a:ext cx="7977794" cy="6796564"/>
          </a:xfrm>
        </p:spPr>
        <p:txBody>
          <a:bodyPr>
            <a:noAutofit/>
          </a:bodyPr>
          <a:lstStyle/>
          <a:p>
            <a:pPr marL="0" indent="0" fontAlgn="t">
              <a:buNone/>
            </a:pPr>
            <a:r>
              <a:rPr lang="en-GB" sz="1400" dirty="0"/>
              <a:t>Two peer-reviewed studies were selected for detailed analysis. Both investigated the use of artificial intelligence (AI) to support the interpretation of mammograms, although differences were identified in study design, sample size and reported outcomes.</a:t>
            </a:r>
            <a:endParaRPr lang="en-GB" sz="1400" i="1" dirty="0"/>
          </a:p>
          <a:p>
            <a:pPr fontAlgn="t">
              <a:buNone/>
            </a:pPr>
            <a:r>
              <a:rPr lang="en-GB" sz="1400" i="1" dirty="0"/>
              <a:t>Table 1. Summary of the characteristics and key findings of the selected studies</a:t>
            </a:r>
          </a:p>
          <a:p>
            <a:pPr fontAlgn="t">
              <a:buNone/>
            </a:pPr>
            <a:endParaRPr lang="en-GB" sz="1400" i="1" dirty="0"/>
          </a:p>
          <a:p>
            <a:pPr fontAlgn="t">
              <a:buNone/>
            </a:pPr>
            <a:endParaRPr lang="en-GB" sz="1400" i="1" dirty="0"/>
          </a:p>
          <a:p>
            <a:pPr fontAlgn="t">
              <a:buNone/>
            </a:pPr>
            <a:endParaRPr lang="en-GB" sz="1400" i="1" dirty="0"/>
          </a:p>
          <a:p>
            <a:pPr fontAlgn="t">
              <a:buNone/>
            </a:pPr>
            <a:endParaRPr lang="en-GB" sz="1400" i="1" dirty="0"/>
          </a:p>
          <a:p>
            <a:pPr fontAlgn="t">
              <a:buNone/>
            </a:pPr>
            <a:endParaRPr lang="en-GB" sz="1400" i="1" dirty="0"/>
          </a:p>
          <a:p>
            <a:pPr fontAlgn="t">
              <a:buNone/>
            </a:pPr>
            <a:endParaRPr lang="en-GB" sz="1400" i="1" dirty="0"/>
          </a:p>
          <a:p>
            <a:pPr fontAlgn="t">
              <a:buNone/>
            </a:pPr>
            <a:endParaRPr lang="en-GB" sz="1400" i="1" dirty="0"/>
          </a:p>
          <a:p>
            <a:pPr fontAlgn="t">
              <a:buNone/>
            </a:pPr>
            <a:endParaRPr lang="en-GB" sz="1400" i="1" dirty="0"/>
          </a:p>
          <a:p>
            <a:pPr fontAlgn="t">
              <a:buNone/>
            </a:pPr>
            <a:endParaRPr lang="en-GB" sz="1400" i="1" dirty="0"/>
          </a:p>
          <a:p>
            <a:pPr marL="0" indent="0" fontAlgn="t">
              <a:lnSpc>
                <a:spcPct val="100000"/>
              </a:lnSpc>
              <a:buNone/>
            </a:pPr>
            <a:r>
              <a:rPr lang="en-GB" sz="1400" dirty="0"/>
              <a:t>Study A compared AI-assisted mammography interpretation with standard interpretation and reported improved sensitivity when AI support was used. However, the AI-assisted approach was also associated with a higher number of false-positive results.</a:t>
            </a:r>
          </a:p>
          <a:p>
            <a:pPr marL="0" indent="0" fontAlgn="t">
              <a:lnSpc>
                <a:spcPct val="100000"/>
              </a:lnSpc>
              <a:buNone/>
            </a:pPr>
            <a:r>
              <a:rPr lang="en-GB" sz="1400" dirty="0"/>
              <a:t>Study B similarly investigated the diagnostic performance of AI-assisted mammography but reported comparable overall diagnostic accuracy between AI-supported and standard interpretation. The study nevertheless identified instances in which AI detected abnormalities that had not been identified during the initial interpretation.</a:t>
            </a:r>
          </a:p>
          <a:p>
            <a:pPr marL="0" indent="0" fontAlgn="t">
              <a:lnSpc>
                <a:spcPct val="100000"/>
              </a:lnSpc>
              <a:buNone/>
            </a:pPr>
            <a:r>
              <a:rPr lang="en-GB" sz="1400" dirty="0"/>
              <a:t>Across the two studies, AI demonstrated potential to support breast cancer detection, although improvements were not consistent across all diagnostic outcomes. Both studies reported evidence of potential diagnostic benefit, while differences were observed in the reported performance of AI relative to standard mammography interpretation.</a:t>
            </a:r>
            <a:endParaRPr lang="en-GB" sz="1400" dirty="0">
              <a:latin typeface="Segoe UI" panose="020B0502040204020203" pitchFamily="34" charset="0"/>
            </a:endParaRPr>
          </a:p>
          <a:p>
            <a:pPr fontAlgn="t">
              <a:buNone/>
            </a:pPr>
            <a:endParaRPr lang="en-GB" sz="1400" i="1" dirty="0"/>
          </a:p>
          <a:p>
            <a:pPr algn="just" fontAlgn="t">
              <a:buNone/>
            </a:pPr>
            <a:endParaRPr lang="en-GB" sz="1400" dirty="0"/>
          </a:p>
        </p:txBody>
      </p:sp>
      <p:sp>
        <p:nvSpPr>
          <p:cNvPr id="4" name="Date Placeholder 3">
            <a:extLst>
              <a:ext uri="{FF2B5EF4-FFF2-40B4-BE49-F238E27FC236}">
                <a16:creationId xmlns:a16="http://schemas.microsoft.com/office/drawing/2014/main" id="{A58810D6-E0CA-3109-610A-98D1629BDF7E}"/>
              </a:ext>
            </a:extLst>
          </p:cNvPr>
          <p:cNvSpPr>
            <a:spLocks noGrp="1"/>
          </p:cNvSpPr>
          <p:nvPr>
            <p:ph type="dt" sz="half" idx="10"/>
          </p:nvPr>
        </p:nvSpPr>
        <p:spPr>
          <a:xfrm>
            <a:off x="0" y="6420514"/>
            <a:ext cx="3581400" cy="365125"/>
          </a:xfrm>
        </p:spPr>
        <p:txBody>
          <a:bodyPr/>
          <a:lstStyle/>
          <a:p>
            <a:r>
              <a:rPr lang="en-US" dirty="0"/>
              <a:t>BMSC4015A - Study and Academic Research Skills</a:t>
            </a:r>
            <a:endParaRPr lang="en-GB" dirty="0"/>
          </a:p>
        </p:txBody>
      </p:sp>
      <p:sp>
        <p:nvSpPr>
          <p:cNvPr id="5" name="Footer Placeholder 4">
            <a:extLst>
              <a:ext uri="{FF2B5EF4-FFF2-40B4-BE49-F238E27FC236}">
                <a16:creationId xmlns:a16="http://schemas.microsoft.com/office/drawing/2014/main" id="{6EFE3CD5-3E26-AD4A-3878-157E6D8F9C94}"/>
              </a:ext>
            </a:extLst>
          </p:cNvPr>
          <p:cNvSpPr>
            <a:spLocks noGrp="1"/>
          </p:cNvSpPr>
          <p:nvPr>
            <p:ph type="ftr" sz="quarter" idx="11"/>
          </p:nvPr>
        </p:nvSpPr>
        <p:spPr>
          <a:xfrm>
            <a:off x="4038600" y="6561772"/>
            <a:ext cx="4114800" cy="365125"/>
          </a:xfrm>
        </p:spPr>
        <p:txBody>
          <a:bodyPr/>
          <a:lstStyle/>
          <a:p>
            <a:r>
              <a:rPr lang="en-GB" dirty="0"/>
              <a:t>Dr Simona Ferraraccio</a:t>
            </a:r>
          </a:p>
        </p:txBody>
      </p:sp>
      <p:sp>
        <p:nvSpPr>
          <p:cNvPr id="6" name="Slide Number Placeholder 5">
            <a:extLst>
              <a:ext uri="{FF2B5EF4-FFF2-40B4-BE49-F238E27FC236}">
                <a16:creationId xmlns:a16="http://schemas.microsoft.com/office/drawing/2014/main" id="{9007BC84-8C53-455A-BEE3-5275FA9B296C}"/>
              </a:ext>
            </a:extLst>
          </p:cNvPr>
          <p:cNvSpPr>
            <a:spLocks noGrp="1"/>
          </p:cNvSpPr>
          <p:nvPr>
            <p:ph type="sldNum" sz="quarter" idx="12"/>
          </p:nvPr>
        </p:nvSpPr>
        <p:spPr/>
        <p:txBody>
          <a:bodyPr/>
          <a:lstStyle/>
          <a:p>
            <a:fld id="{3CFD72B2-4EB6-4FCF-A89A-DEA01A3779BF}" type="slidenum">
              <a:rPr lang="en-GB" smtClean="0"/>
              <a:t>25</a:t>
            </a:fld>
            <a:endParaRPr lang="en-GB"/>
          </a:p>
        </p:txBody>
      </p:sp>
      <p:graphicFrame>
        <p:nvGraphicFramePr>
          <p:cNvPr id="8" name="Table 7">
            <a:extLst>
              <a:ext uri="{FF2B5EF4-FFF2-40B4-BE49-F238E27FC236}">
                <a16:creationId xmlns:a16="http://schemas.microsoft.com/office/drawing/2014/main" id="{D5A4C4EB-E50E-C934-CD73-C30F328BBD9C}"/>
              </a:ext>
            </a:extLst>
          </p:cNvPr>
          <p:cNvGraphicFramePr>
            <a:graphicFrameLocks noGrp="1"/>
          </p:cNvGraphicFramePr>
          <p:nvPr>
            <p:extLst>
              <p:ext uri="{D42A27DB-BD31-4B8C-83A1-F6EECF244321}">
                <p14:modId xmlns:p14="http://schemas.microsoft.com/office/powerpoint/2010/main" val="3100593141"/>
              </p:ext>
            </p:extLst>
          </p:nvPr>
        </p:nvGraphicFramePr>
        <p:xfrm>
          <a:off x="4366259" y="1113771"/>
          <a:ext cx="7710920" cy="2789302"/>
        </p:xfrm>
        <a:graphic>
          <a:graphicData uri="http://schemas.openxmlformats.org/drawingml/2006/table">
            <a:tbl>
              <a:tblPr>
                <a:tableStyleId>{5C22544A-7EE6-4342-B048-85BDC9FD1C3A}</a:tableStyleId>
              </a:tblPr>
              <a:tblGrid>
                <a:gridCol w="1542184">
                  <a:extLst>
                    <a:ext uri="{9D8B030D-6E8A-4147-A177-3AD203B41FA5}">
                      <a16:colId xmlns:a16="http://schemas.microsoft.com/office/drawing/2014/main" val="430311379"/>
                    </a:ext>
                  </a:extLst>
                </a:gridCol>
                <a:gridCol w="1542184">
                  <a:extLst>
                    <a:ext uri="{9D8B030D-6E8A-4147-A177-3AD203B41FA5}">
                      <a16:colId xmlns:a16="http://schemas.microsoft.com/office/drawing/2014/main" val="1307224601"/>
                    </a:ext>
                  </a:extLst>
                </a:gridCol>
                <a:gridCol w="1542184">
                  <a:extLst>
                    <a:ext uri="{9D8B030D-6E8A-4147-A177-3AD203B41FA5}">
                      <a16:colId xmlns:a16="http://schemas.microsoft.com/office/drawing/2014/main" val="3797273440"/>
                    </a:ext>
                  </a:extLst>
                </a:gridCol>
                <a:gridCol w="1542184">
                  <a:extLst>
                    <a:ext uri="{9D8B030D-6E8A-4147-A177-3AD203B41FA5}">
                      <a16:colId xmlns:a16="http://schemas.microsoft.com/office/drawing/2014/main" val="1380865173"/>
                    </a:ext>
                  </a:extLst>
                </a:gridCol>
                <a:gridCol w="1542184">
                  <a:extLst>
                    <a:ext uri="{9D8B030D-6E8A-4147-A177-3AD203B41FA5}">
                      <a16:colId xmlns:a16="http://schemas.microsoft.com/office/drawing/2014/main" val="2505705104"/>
                    </a:ext>
                  </a:extLst>
                </a:gridCol>
              </a:tblGrid>
              <a:tr h="185548">
                <a:tc>
                  <a:txBody>
                    <a:bodyPr/>
                    <a:lstStyle/>
                    <a:p>
                      <a:pPr>
                        <a:buNone/>
                      </a:pPr>
                      <a:r>
                        <a:rPr lang="en-GB" sz="1000" b="1">
                          <a:effectLst/>
                        </a:rPr>
                        <a:t>Study</a:t>
                      </a:r>
                    </a:p>
                  </a:txBody>
                  <a:tcPr marL="54500" marR="54500" marT="27250" marB="27250" anchor="ctr"/>
                </a:tc>
                <a:tc>
                  <a:txBody>
                    <a:bodyPr/>
                    <a:lstStyle/>
                    <a:p>
                      <a:pPr>
                        <a:buNone/>
                      </a:pPr>
                      <a:r>
                        <a:rPr lang="en-GB" sz="1000" b="1">
                          <a:effectLst/>
                        </a:rPr>
                        <a:t>Design</a:t>
                      </a:r>
                    </a:p>
                  </a:txBody>
                  <a:tcPr marL="54500" marR="54500" marT="27250" marB="27250" anchor="ctr"/>
                </a:tc>
                <a:tc>
                  <a:txBody>
                    <a:bodyPr/>
                    <a:lstStyle/>
                    <a:p>
                      <a:pPr>
                        <a:buNone/>
                      </a:pPr>
                      <a:r>
                        <a:rPr lang="en-GB" sz="1000" b="1">
                          <a:effectLst/>
                        </a:rPr>
                        <a:t>Sample</a:t>
                      </a:r>
                    </a:p>
                  </a:txBody>
                  <a:tcPr marL="54500" marR="54500" marT="27250" marB="27250" anchor="ctr"/>
                </a:tc>
                <a:tc>
                  <a:txBody>
                    <a:bodyPr/>
                    <a:lstStyle/>
                    <a:p>
                      <a:pPr>
                        <a:buNone/>
                      </a:pPr>
                      <a:r>
                        <a:rPr lang="en-GB" sz="1000" b="1">
                          <a:effectLst/>
                        </a:rPr>
                        <a:t>Main outcome</a:t>
                      </a:r>
                    </a:p>
                  </a:txBody>
                  <a:tcPr marL="54500" marR="54500" marT="27250" marB="27250" anchor="ctr"/>
                </a:tc>
                <a:tc>
                  <a:txBody>
                    <a:bodyPr/>
                    <a:lstStyle/>
                    <a:p>
                      <a:pPr>
                        <a:buNone/>
                      </a:pPr>
                      <a:r>
                        <a:rPr lang="en-GB" sz="1000" b="1" dirty="0">
                          <a:effectLst/>
                        </a:rPr>
                        <a:t>Key findings</a:t>
                      </a:r>
                    </a:p>
                  </a:txBody>
                  <a:tcPr marL="54500" marR="54500" marT="27250" marB="27250" anchor="ctr"/>
                </a:tc>
                <a:extLst>
                  <a:ext uri="{0D108BD9-81ED-4DB2-BD59-A6C34878D82A}">
                    <a16:rowId xmlns:a16="http://schemas.microsoft.com/office/drawing/2014/main" val="21821728"/>
                  </a:ext>
                </a:extLst>
              </a:tr>
              <a:tr h="1077054">
                <a:tc>
                  <a:txBody>
                    <a:bodyPr/>
                    <a:lstStyle/>
                    <a:p>
                      <a:pPr>
                        <a:buNone/>
                      </a:pPr>
                      <a:r>
                        <a:rPr lang="en-GB" sz="1000">
                          <a:effectLst/>
                        </a:rPr>
                        <a:t>Study A</a:t>
                      </a:r>
                    </a:p>
                  </a:txBody>
                  <a:tcPr marL="54500" marR="54500" marT="27250" marB="27250" anchor="ctr"/>
                </a:tc>
                <a:tc>
                  <a:txBody>
                    <a:bodyPr/>
                    <a:lstStyle/>
                    <a:p>
                      <a:pPr>
                        <a:buNone/>
                      </a:pPr>
                      <a:r>
                        <a:rPr lang="en-GB" sz="1000">
                          <a:effectLst/>
                        </a:rPr>
                        <a:t>Comparative diagnostic study</a:t>
                      </a:r>
                    </a:p>
                  </a:txBody>
                  <a:tcPr marL="54500" marR="54500" marT="27250" marB="27250" anchor="ctr"/>
                </a:tc>
                <a:tc>
                  <a:txBody>
                    <a:bodyPr/>
                    <a:lstStyle/>
                    <a:p>
                      <a:pPr>
                        <a:buNone/>
                      </a:pPr>
                      <a:r>
                        <a:rPr lang="en-GB" sz="1000">
                          <a:effectLst/>
                        </a:rPr>
                        <a:t>1,200 mammograms</a:t>
                      </a:r>
                    </a:p>
                  </a:txBody>
                  <a:tcPr marL="54500" marR="54500" marT="27250" marB="27250" anchor="ctr"/>
                </a:tc>
                <a:tc>
                  <a:txBody>
                    <a:bodyPr/>
                    <a:lstStyle/>
                    <a:p>
                      <a:pPr>
                        <a:buNone/>
                      </a:pPr>
                      <a:r>
                        <a:rPr lang="en-GB" sz="1000">
                          <a:effectLst/>
                        </a:rPr>
                        <a:t>Cancer detection and sensitivity</a:t>
                      </a:r>
                    </a:p>
                  </a:txBody>
                  <a:tcPr marL="54500" marR="54500" marT="27250" marB="27250" anchor="ctr"/>
                </a:tc>
                <a:tc>
                  <a:txBody>
                    <a:bodyPr/>
                    <a:lstStyle/>
                    <a:p>
                      <a:pPr>
                        <a:buNone/>
                      </a:pPr>
                      <a:r>
                        <a:rPr lang="en-GB" sz="1000" dirty="0">
                          <a:effectLst/>
                        </a:rPr>
                        <a:t>AI-assisted interpretation demonstrated higher sensitivity than standard interpretation, but produced more false-positive findings.</a:t>
                      </a:r>
                    </a:p>
                  </a:txBody>
                  <a:tcPr marL="54500" marR="54500" marT="27250" marB="27250" anchor="ctr"/>
                </a:tc>
                <a:extLst>
                  <a:ext uri="{0D108BD9-81ED-4DB2-BD59-A6C34878D82A}">
                    <a16:rowId xmlns:a16="http://schemas.microsoft.com/office/drawing/2014/main" val="3988009944"/>
                  </a:ext>
                </a:extLst>
              </a:tr>
              <a:tr h="228289">
                <a:tc>
                  <a:txBody>
                    <a:bodyPr/>
                    <a:lstStyle/>
                    <a:p>
                      <a:pPr>
                        <a:buNone/>
                      </a:pPr>
                      <a:r>
                        <a:rPr lang="en-GB" sz="1000">
                          <a:effectLst/>
                        </a:rPr>
                        <a:t>Study B</a:t>
                      </a:r>
                    </a:p>
                  </a:txBody>
                  <a:tcPr marL="54500" marR="54500" marT="27250" marB="27250" anchor="ctr"/>
                </a:tc>
                <a:tc>
                  <a:txBody>
                    <a:bodyPr/>
                    <a:lstStyle/>
                    <a:p>
                      <a:pPr>
                        <a:buNone/>
                      </a:pPr>
                      <a:r>
                        <a:rPr lang="en-GB" sz="1000">
                          <a:effectLst/>
                        </a:rPr>
                        <a:t>Retrospective observational study</a:t>
                      </a:r>
                    </a:p>
                  </a:txBody>
                  <a:tcPr marL="54500" marR="54500" marT="27250" marB="27250" anchor="ctr"/>
                </a:tc>
                <a:tc>
                  <a:txBody>
                    <a:bodyPr/>
                    <a:lstStyle/>
                    <a:p>
                      <a:pPr>
                        <a:buNone/>
                      </a:pPr>
                      <a:r>
                        <a:rPr lang="en-GB" sz="1000">
                          <a:effectLst/>
                        </a:rPr>
                        <a:t>850 mammograms</a:t>
                      </a:r>
                    </a:p>
                  </a:txBody>
                  <a:tcPr marL="54500" marR="54500" marT="27250" marB="27250" anchor="ctr"/>
                </a:tc>
                <a:tc>
                  <a:txBody>
                    <a:bodyPr/>
                    <a:lstStyle/>
                    <a:p>
                      <a:pPr>
                        <a:buNone/>
                      </a:pPr>
                      <a:r>
                        <a:rPr lang="en-GB" sz="1000" dirty="0">
                          <a:effectLst/>
                        </a:rPr>
                        <a:t>Diagnostic accuracy</a:t>
                      </a:r>
                    </a:p>
                  </a:txBody>
                  <a:tcPr marL="54500" marR="54500" marT="27250" marB="27250" anchor="ctr"/>
                </a:tc>
                <a:tc>
                  <a:txBody>
                    <a:bodyPr/>
                    <a:lstStyle/>
                    <a:p>
                      <a:pPr fontAlgn="t">
                        <a:lnSpc>
                          <a:spcPct val="119048"/>
                        </a:lnSpc>
                        <a:buNone/>
                      </a:pPr>
                      <a:r>
                        <a:rPr lang="en-GB" sz="1000" dirty="0">
                          <a:effectLst/>
                        </a:rPr>
                        <a:t>AI-assisted and standard interpretation demonstrated similar overall diagnostic accuracy, although AI identified some cancers not detected during initial interpretation.</a:t>
                      </a:r>
                      <a:endParaRPr lang="en-GB" sz="400" b="0" i="0" dirty="0">
                        <a:effectLst/>
                        <a:latin typeface="Segoe UI" panose="020B0502040204020203" pitchFamily="34" charset="0"/>
                      </a:endParaRPr>
                    </a:p>
                  </a:txBody>
                  <a:tcPr marL="54500" marR="54500" marT="27250" marB="27250" anchor="ctr"/>
                </a:tc>
                <a:extLst>
                  <a:ext uri="{0D108BD9-81ED-4DB2-BD59-A6C34878D82A}">
                    <a16:rowId xmlns:a16="http://schemas.microsoft.com/office/drawing/2014/main" val="716384595"/>
                  </a:ext>
                </a:extLst>
              </a:tr>
            </a:tbl>
          </a:graphicData>
        </a:graphic>
      </p:graphicFrame>
    </p:spTree>
    <p:extLst>
      <p:ext uri="{BB962C8B-B14F-4D97-AF65-F5344CB8AC3E}">
        <p14:creationId xmlns:p14="http://schemas.microsoft.com/office/powerpoint/2010/main" val="304590866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7BAD99F-5039-B7BA-AF60-36EF41804D65}"/>
            </a:ext>
          </a:extLst>
        </p:cNvPr>
        <p:cNvGrpSpPr/>
        <p:nvPr/>
      </p:nvGrpSpPr>
      <p:grpSpPr>
        <a:xfrm>
          <a:off x="0" y="0"/>
          <a:ext cx="0" cy="0"/>
          <a:chOff x="0" y="0"/>
          <a:chExt cx="0" cy="0"/>
        </a:xfrm>
      </p:grpSpPr>
      <p:pic>
        <p:nvPicPr>
          <p:cNvPr id="11" name="Picture 10">
            <a:extLst>
              <a:ext uri="{FF2B5EF4-FFF2-40B4-BE49-F238E27FC236}">
                <a16:creationId xmlns:a16="http://schemas.microsoft.com/office/drawing/2014/main" id="{90A7B8AC-C471-3226-C5AF-E8E37E4860D4}"/>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b="2175"/>
          <a:stretch>
            <a:fillRect/>
          </a:stretch>
        </p:blipFill>
        <p:spPr>
          <a:xfrm>
            <a:off x="1" y="10"/>
            <a:ext cx="9669642" cy="6857990"/>
          </a:xfrm>
          <a:prstGeom prst="rect">
            <a:avLst/>
          </a:prstGeom>
        </p:spPr>
      </p:pic>
      <p:sp>
        <p:nvSpPr>
          <p:cNvPr id="2" name="Title 1">
            <a:extLst>
              <a:ext uri="{FF2B5EF4-FFF2-40B4-BE49-F238E27FC236}">
                <a16:creationId xmlns:a16="http://schemas.microsoft.com/office/drawing/2014/main" id="{368B3CE2-3292-9A0E-67A1-6722394AE40A}"/>
              </a:ext>
            </a:extLst>
          </p:cNvPr>
          <p:cNvSpPr>
            <a:spLocks noGrp="1"/>
          </p:cNvSpPr>
          <p:nvPr>
            <p:ph type="title"/>
          </p:nvPr>
        </p:nvSpPr>
        <p:spPr>
          <a:xfrm>
            <a:off x="8746234" y="1251696"/>
            <a:ext cx="3445765" cy="3692028"/>
          </a:xfrm>
          <a:noFill/>
        </p:spPr>
        <p:txBody>
          <a:bodyPr vert="horz" lIns="91440" tIns="45720" rIns="91440" bIns="45720" rtlCol="0" anchor="b">
            <a:normAutofit/>
          </a:bodyPr>
          <a:lstStyle/>
          <a:p>
            <a:r>
              <a:rPr lang="en-US" sz="5200" dirty="0"/>
              <a:t>Questions?</a:t>
            </a:r>
          </a:p>
        </p:txBody>
      </p:sp>
      <p:sp>
        <p:nvSpPr>
          <p:cNvPr id="4" name="Date Placeholder 3">
            <a:extLst>
              <a:ext uri="{FF2B5EF4-FFF2-40B4-BE49-F238E27FC236}">
                <a16:creationId xmlns:a16="http://schemas.microsoft.com/office/drawing/2014/main" id="{BD3CF666-A4E9-E46B-CB8D-5C28B7F7F4F6}"/>
              </a:ext>
            </a:extLst>
          </p:cNvPr>
          <p:cNvSpPr>
            <a:spLocks noGrp="1"/>
          </p:cNvSpPr>
          <p:nvPr>
            <p:ph type="dt" sz="half" idx="10"/>
          </p:nvPr>
        </p:nvSpPr>
        <p:spPr>
          <a:xfrm>
            <a:off x="838200" y="6356350"/>
            <a:ext cx="2156946" cy="365125"/>
          </a:xfrm>
        </p:spPr>
        <p:txBody>
          <a:bodyPr vert="horz" lIns="91440" tIns="45720" rIns="91440" bIns="45720" rtlCol="0" anchor="ctr">
            <a:normAutofit/>
          </a:bodyPr>
          <a:lstStyle/>
          <a:p>
            <a:pPr>
              <a:lnSpc>
                <a:spcPct val="90000"/>
              </a:lnSpc>
              <a:spcAft>
                <a:spcPts val="600"/>
              </a:spcAft>
              <a:defRPr/>
            </a:pPr>
            <a:r>
              <a:rPr lang="en-US" sz="900">
                <a:solidFill>
                  <a:srgbClr val="FFFFFF"/>
                </a:solidFill>
                <a:latin typeface="Calibri" panose="020F0502020204030204"/>
              </a:rPr>
              <a:t>BMSC4015A - Study and Academic Research Skills</a:t>
            </a:r>
          </a:p>
        </p:txBody>
      </p:sp>
      <p:sp>
        <p:nvSpPr>
          <p:cNvPr id="5" name="Footer Placeholder 4">
            <a:extLst>
              <a:ext uri="{FF2B5EF4-FFF2-40B4-BE49-F238E27FC236}">
                <a16:creationId xmlns:a16="http://schemas.microsoft.com/office/drawing/2014/main" id="{54E28309-4861-DF0D-5A4F-219BAC8E11EA}"/>
              </a:ext>
            </a:extLst>
          </p:cNvPr>
          <p:cNvSpPr>
            <a:spLocks noGrp="1"/>
          </p:cNvSpPr>
          <p:nvPr>
            <p:ph type="ftr" sz="quarter" idx="11"/>
          </p:nvPr>
        </p:nvSpPr>
        <p:spPr>
          <a:xfrm>
            <a:off x="3187673" y="6356350"/>
            <a:ext cx="3615866" cy="365125"/>
          </a:xfrm>
        </p:spPr>
        <p:txBody>
          <a:bodyPr vert="horz" lIns="91440" tIns="45720" rIns="91440" bIns="45720" rtlCol="0" anchor="ctr">
            <a:normAutofit/>
          </a:bodyPr>
          <a:lstStyle/>
          <a:p>
            <a:pPr algn="r">
              <a:spcAft>
                <a:spcPts val="600"/>
              </a:spcAft>
              <a:defRPr/>
            </a:pPr>
            <a:r>
              <a:rPr lang="en-US" kern="1200">
                <a:solidFill>
                  <a:srgbClr val="FFFFFF"/>
                </a:solidFill>
                <a:latin typeface="Calibri" panose="020F0502020204030204"/>
                <a:ea typeface="+mn-ea"/>
                <a:cs typeface="+mn-cs"/>
              </a:rPr>
              <a:t>Dr Simona Ferraraccio</a:t>
            </a:r>
          </a:p>
        </p:txBody>
      </p:sp>
      <p:sp>
        <p:nvSpPr>
          <p:cNvPr id="6" name="Slide Number Placeholder 5">
            <a:extLst>
              <a:ext uri="{FF2B5EF4-FFF2-40B4-BE49-F238E27FC236}">
                <a16:creationId xmlns:a16="http://schemas.microsoft.com/office/drawing/2014/main" id="{EFEB3AAC-816D-E908-5077-AC763801CBBA}"/>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spcAft>
                <a:spcPts val="600"/>
              </a:spcAft>
              <a:defRPr/>
            </a:pPr>
            <a:fld id="{AD88C3E3-12B1-47F3-90B4-8CA71DD3CC65}" type="slidenum">
              <a:rPr lang="en-US" smtClean="0">
                <a:solidFill>
                  <a:prstClr val="black">
                    <a:tint val="75000"/>
                  </a:prstClr>
                </a:solidFill>
                <a:latin typeface="Calibri" panose="020F0502020204030204"/>
              </a:rPr>
              <a:pPr>
                <a:spcAft>
                  <a:spcPts val="600"/>
                </a:spcAft>
                <a:defRPr/>
              </a:pPr>
              <a:t>26</a:t>
            </a:fld>
            <a:endParaRPr lang="en-US">
              <a:solidFill>
                <a:prstClr val="black">
                  <a:tint val="75000"/>
                </a:prstClr>
              </a:solidFill>
              <a:latin typeface="Calibri" panose="020F0502020204030204"/>
            </a:endParaRPr>
          </a:p>
        </p:txBody>
      </p:sp>
    </p:spTree>
    <p:extLst>
      <p:ext uri="{BB962C8B-B14F-4D97-AF65-F5344CB8AC3E}">
        <p14:creationId xmlns:p14="http://schemas.microsoft.com/office/powerpoint/2010/main" val="420140283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A463DA-6BCC-CEA2-EDC1-2BD4C85512C1}"/>
              </a:ext>
            </a:extLst>
          </p:cNvPr>
          <p:cNvSpPr>
            <a:spLocks noGrp="1"/>
          </p:cNvSpPr>
          <p:nvPr>
            <p:ph type="title"/>
          </p:nvPr>
        </p:nvSpPr>
        <p:spPr>
          <a:xfrm>
            <a:off x="145473" y="136525"/>
            <a:ext cx="10515600" cy="1325563"/>
          </a:xfrm>
        </p:spPr>
        <p:txBody>
          <a:bodyPr/>
          <a:lstStyle/>
          <a:p>
            <a:r>
              <a:rPr lang="en-GB" b="1" dirty="0"/>
              <a:t>References</a:t>
            </a:r>
          </a:p>
        </p:txBody>
      </p:sp>
      <p:sp>
        <p:nvSpPr>
          <p:cNvPr id="3" name="Content Placeholder 2">
            <a:extLst>
              <a:ext uri="{FF2B5EF4-FFF2-40B4-BE49-F238E27FC236}">
                <a16:creationId xmlns:a16="http://schemas.microsoft.com/office/drawing/2014/main" id="{E3FC41F7-9BCB-C546-0557-21401F92AB55}"/>
              </a:ext>
            </a:extLst>
          </p:cNvPr>
          <p:cNvSpPr>
            <a:spLocks noGrp="1"/>
          </p:cNvSpPr>
          <p:nvPr>
            <p:ph idx="1"/>
          </p:nvPr>
        </p:nvSpPr>
        <p:spPr>
          <a:xfrm>
            <a:off x="0" y="1825625"/>
            <a:ext cx="12192000" cy="4351338"/>
          </a:xfrm>
        </p:spPr>
        <p:txBody>
          <a:bodyPr>
            <a:normAutofit/>
          </a:bodyPr>
          <a:lstStyle/>
          <a:p>
            <a:r>
              <a:rPr lang="en-GB" sz="1600" dirty="0"/>
              <a:t>Paradis E., O'Brien B., </a:t>
            </a:r>
            <a:r>
              <a:rPr lang="en-GB" sz="1600" dirty="0" err="1"/>
              <a:t>Nimmon</a:t>
            </a:r>
            <a:r>
              <a:rPr lang="en-GB" sz="1600" dirty="0"/>
              <a:t> L., Bandiera G., </a:t>
            </a:r>
            <a:r>
              <a:rPr lang="en-GB" sz="1600" dirty="0" err="1"/>
              <a:t>Martimianakis</a:t>
            </a:r>
            <a:r>
              <a:rPr lang="en-GB" sz="1600" dirty="0"/>
              <a:t> M.A., (2016) “Design: Selection of Data Collection Methods”. </a:t>
            </a:r>
            <a:r>
              <a:rPr lang="en-GB" sz="1600" i="1" dirty="0"/>
              <a:t>J Grad Med Educ.</a:t>
            </a:r>
            <a:r>
              <a:rPr lang="en-GB" sz="1600" dirty="0"/>
              <a:t> 8(2):263-4. Available at: 10.4300/JGME-D-16-00098.1.</a:t>
            </a:r>
          </a:p>
          <a:p>
            <a:r>
              <a:rPr lang="en-GB" sz="1600" dirty="0"/>
              <a:t>O'Mahony S. (2017) “Medicine and the McNamara fallacy.” </a:t>
            </a:r>
            <a:r>
              <a:rPr lang="en-GB" sz="1600" i="1" dirty="0"/>
              <a:t>J R Coll Physicians Edinb.</a:t>
            </a:r>
            <a:r>
              <a:rPr lang="en-GB" sz="1600" dirty="0"/>
              <a:t> 47(3):281-287. </a:t>
            </a:r>
            <a:r>
              <a:rPr lang="en-GB" sz="1600" dirty="0" err="1"/>
              <a:t>doi</a:t>
            </a:r>
            <a:r>
              <a:rPr lang="en-GB" sz="1600" dirty="0"/>
              <a:t>: 10.4997/JRCPE.2017.315. </a:t>
            </a:r>
          </a:p>
          <a:p>
            <a:r>
              <a:rPr lang="en-GB" sz="1600" dirty="0"/>
              <a:t>Singh T, Shah N. (2023) “Competency-based medical education and the McNamara fallacy: Assessing the important or making the assessed important</a:t>
            </a:r>
            <a:r>
              <a:rPr lang="en-GB" sz="1600" i="1" dirty="0"/>
              <a:t>?” J Postgrad Med</a:t>
            </a:r>
            <a:r>
              <a:rPr lang="en-GB" sz="1600" dirty="0"/>
              <a:t>. 69(1):35-40. </a:t>
            </a:r>
            <a:r>
              <a:rPr lang="en-GB" sz="1600" dirty="0" err="1"/>
              <a:t>doi</a:t>
            </a:r>
            <a:r>
              <a:rPr lang="en-GB" sz="1600" dirty="0"/>
              <a:t>: 10.4103/jpgm.jpgm_337_22.</a:t>
            </a:r>
          </a:p>
          <a:p>
            <a:r>
              <a:rPr lang="en-GB" sz="1600" dirty="0"/>
              <a:t>CRESSWELL, K., ANDERSON, S., MONTGOMERY, C., WEIR, C.J., ATTER, M. and WILLIAMS, R., 2023. Evaluation of Digitalisation in Healthcare and the Quantification of the “Unmeasurable”. </a:t>
            </a:r>
            <a:r>
              <a:rPr lang="en-GB" sz="1600" i="1" dirty="0"/>
              <a:t>Journal of General Internal Medicine, </a:t>
            </a:r>
            <a:r>
              <a:rPr lang="en-GB" sz="1600" b="1" dirty="0"/>
              <a:t>38</a:t>
            </a:r>
            <a:r>
              <a:rPr lang="en-GB" sz="1600" dirty="0"/>
              <a:t>(16), pp. 3610-3615.</a:t>
            </a:r>
          </a:p>
          <a:p>
            <a:r>
              <a:rPr lang="en-GB" sz="1600" dirty="0"/>
              <a:t>Neupane BP, Dahal N, Dhakal RK, Hasan MK, Villarama JA, Fabros BG. Data collection methods in qualitative research: researchers' reflections. Front Res </a:t>
            </a:r>
            <a:r>
              <a:rPr lang="en-GB" sz="1600" dirty="0" err="1"/>
              <a:t>Metr</a:t>
            </a:r>
            <a:r>
              <a:rPr lang="en-GB" sz="1600" dirty="0"/>
              <a:t> Anal. 2026 Feb 23;11:1778160. </a:t>
            </a:r>
            <a:r>
              <a:rPr lang="en-GB" sz="1600" dirty="0" err="1"/>
              <a:t>doi</a:t>
            </a:r>
            <a:r>
              <a:rPr lang="en-GB" sz="1600" dirty="0"/>
              <a:t>: 10.3389/frma.2026.1778160.</a:t>
            </a:r>
          </a:p>
          <a:p>
            <a:r>
              <a:rPr lang="en-GB" sz="1600" dirty="0"/>
              <a:t>Creswell, J.W., Klassen, A.C., Plano Clark, V.L. and Smith, K.C., 2011. Best practices for mixed methods research in the health sciences. </a:t>
            </a:r>
            <a:r>
              <a:rPr lang="en-GB" sz="1600" i="1" dirty="0"/>
              <a:t>Bethesda (Maryland): National Institutes of Health</a:t>
            </a:r>
            <a:r>
              <a:rPr lang="en-GB" sz="1600" dirty="0"/>
              <a:t>, </a:t>
            </a:r>
            <a:r>
              <a:rPr lang="en-GB" sz="1600" i="1" dirty="0"/>
              <a:t>2013</a:t>
            </a:r>
            <a:r>
              <a:rPr lang="en-GB" sz="1600" dirty="0"/>
              <a:t>(2011), pp.541-5.</a:t>
            </a:r>
          </a:p>
          <a:p>
            <a:r>
              <a:rPr lang="en-GB" sz="1600" dirty="0"/>
              <a:t>Glaser, B. and Strauss, A., 2017. </a:t>
            </a:r>
            <a:r>
              <a:rPr lang="en-GB" sz="1600" i="1" dirty="0"/>
              <a:t>Discovery of grounded theory: Strategies for qualitative research</a:t>
            </a:r>
            <a:r>
              <a:rPr lang="en-GB" sz="1600" dirty="0"/>
              <a:t>. Routledge.</a:t>
            </a:r>
          </a:p>
          <a:p>
            <a:r>
              <a:rPr lang="en-GB" sz="1600" dirty="0"/>
              <a:t>Alexus Bazen, Frances K. Barg, Junko Takeshita, (2021) “Research Techniques Made Simple: An Introduction to Qualitative Research,” </a:t>
            </a:r>
            <a:r>
              <a:rPr lang="en-GB" sz="1600" i="1" dirty="0"/>
              <a:t>Journal of Investigative Dermatology</a:t>
            </a:r>
            <a:r>
              <a:rPr lang="en-GB" sz="1600" dirty="0"/>
              <a:t>, Volume 141, Issue 2, Pages 241-247.e1, </a:t>
            </a:r>
            <a:r>
              <a:rPr lang="en-GB" sz="1600" dirty="0" err="1"/>
              <a:t>Availale</a:t>
            </a:r>
            <a:r>
              <a:rPr lang="en-GB" sz="1600" dirty="0"/>
              <a:t> at: https://doi.org/10.1016/j.jid.2020.11.029.</a:t>
            </a:r>
          </a:p>
        </p:txBody>
      </p:sp>
      <p:sp>
        <p:nvSpPr>
          <p:cNvPr id="4" name="Date Placeholder 3">
            <a:extLst>
              <a:ext uri="{FF2B5EF4-FFF2-40B4-BE49-F238E27FC236}">
                <a16:creationId xmlns:a16="http://schemas.microsoft.com/office/drawing/2014/main" id="{7D20D647-1A44-4F07-5F4A-87FC4FB2043D}"/>
              </a:ext>
            </a:extLst>
          </p:cNvPr>
          <p:cNvSpPr>
            <a:spLocks noGrp="1"/>
          </p:cNvSpPr>
          <p:nvPr>
            <p:ph type="dt" sz="half" idx="10"/>
          </p:nvPr>
        </p:nvSpPr>
        <p:spPr>
          <a:xfrm>
            <a:off x="0" y="6356350"/>
            <a:ext cx="3581400" cy="365125"/>
          </a:xfrm>
        </p:spPr>
        <p:txBody>
          <a:bodyPr/>
          <a:lstStyle/>
          <a:p>
            <a:r>
              <a:rPr lang="en-US" dirty="0"/>
              <a:t>BMSC4015A - Study and Academic Research Skills</a:t>
            </a:r>
            <a:endParaRPr lang="en-GB" dirty="0"/>
          </a:p>
        </p:txBody>
      </p:sp>
      <p:sp>
        <p:nvSpPr>
          <p:cNvPr id="5" name="Footer Placeholder 4">
            <a:extLst>
              <a:ext uri="{FF2B5EF4-FFF2-40B4-BE49-F238E27FC236}">
                <a16:creationId xmlns:a16="http://schemas.microsoft.com/office/drawing/2014/main" id="{9438C8D0-2F3B-D7A6-1AAC-C7E82ADEBF02}"/>
              </a:ext>
            </a:extLst>
          </p:cNvPr>
          <p:cNvSpPr>
            <a:spLocks noGrp="1"/>
          </p:cNvSpPr>
          <p:nvPr>
            <p:ph type="ftr" sz="quarter" idx="11"/>
          </p:nvPr>
        </p:nvSpPr>
        <p:spPr/>
        <p:txBody>
          <a:bodyPr/>
          <a:lstStyle/>
          <a:p>
            <a:r>
              <a:rPr lang="en-GB"/>
              <a:t>Dr Simona Ferraraccio</a:t>
            </a:r>
          </a:p>
        </p:txBody>
      </p:sp>
      <p:sp>
        <p:nvSpPr>
          <p:cNvPr id="6" name="Slide Number Placeholder 5">
            <a:extLst>
              <a:ext uri="{FF2B5EF4-FFF2-40B4-BE49-F238E27FC236}">
                <a16:creationId xmlns:a16="http://schemas.microsoft.com/office/drawing/2014/main" id="{F73C54E2-1579-9B49-AECA-91B492CA182B}"/>
              </a:ext>
            </a:extLst>
          </p:cNvPr>
          <p:cNvSpPr>
            <a:spLocks noGrp="1"/>
          </p:cNvSpPr>
          <p:nvPr>
            <p:ph type="sldNum" sz="quarter" idx="12"/>
          </p:nvPr>
        </p:nvSpPr>
        <p:spPr/>
        <p:txBody>
          <a:bodyPr/>
          <a:lstStyle/>
          <a:p>
            <a:fld id="{AD88C3E3-12B1-47F3-90B4-8CA71DD3CC65}" type="slidenum">
              <a:rPr lang="en-GB" smtClean="0"/>
              <a:t>27</a:t>
            </a:fld>
            <a:endParaRPr lang="en-GB"/>
          </a:p>
        </p:txBody>
      </p:sp>
    </p:spTree>
    <p:extLst>
      <p:ext uri="{BB962C8B-B14F-4D97-AF65-F5344CB8AC3E}">
        <p14:creationId xmlns:p14="http://schemas.microsoft.com/office/powerpoint/2010/main" val="54277372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D9D698-61D7-7C6F-298A-96F5CDAE8593}"/>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A4AB6FBC-4430-7EAF-121B-11517F109964}"/>
              </a:ext>
            </a:extLst>
          </p:cNvPr>
          <p:cNvSpPr>
            <a:spLocks noGrp="1"/>
          </p:cNvSpPr>
          <p:nvPr>
            <p:ph idx="1"/>
          </p:nvPr>
        </p:nvSpPr>
        <p:spPr>
          <a:xfrm>
            <a:off x="166255" y="1825625"/>
            <a:ext cx="11187545" cy="4351338"/>
          </a:xfrm>
        </p:spPr>
        <p:txBody>
          <a:bodyPr>
            <a:normAutofit/>
          </a:bodyPr>
          <a:lstStyle/>
          <a:p>
            <a:r>
              <a:rPr lang="en-GB" sz="1600" dirty="0"/>
              <a:t>Naeem, M., </a:t>
            </a:r>
            <a:r>
              <a:rPr lang="en-GB" sz="1600" dirty="0" err="1"/>
              <a:t>Ozuem</a:t>
            </a:r>
            <a:r>
              <a:rPr lang="en-GB" sz="1600" dirty="0"/>
              <a:t>, W., Howell, K., &amp; Ranfagni, S. (2023). A Step-by-Step Process of Thematic Analysis to Develop a Conceptual Model in Qualitative Research. </a:t>
            </a:r>
            <a:r>
              <a:rPr lang="en-GB" sz="1600" i="1" dirty="0"/>
              <a:t>International Journal of Qualitative Methods</a:t>
            </a:r>
            <a:r>
              <a:rPr lang="en-GB" sz="1600" dirty="0"/>
              <a:t>, </a:t>
            </a:r>
            <a:r>
              <a:rPr lang="en-GB" sz="1600" i="1" dirty="0"/>
              <a:t>22</a:t>
            </a:r>
            <a:r>
              <a:rPr lang="en-GB" sz="1600" dirty="0"/>
              <a:t>. </a:t>
            </a:r>
            <a:r>
              <a:rPr lang="en-GB" sz="1600" u="sng" dirty="0">
                <a:hlinkClick r:id="rId2"/>
              </a:rPr>
              <a:t>https://doi.org/10.1177/16094069231205789</a:t>
            </a:r>
            <a:endParaRPr lang="en-GB" sz="1600" u="sng" dirty="0"/>
          </a:p>
          <a:p>
            <a:r>
              <a:rPr lang="en-GB" sz="1600" dirty="0"/>
              <a:t>Ruggiano N, Perry TE. Conducting secondary analysis of qualitative data: Should we, can we, and how? Qual Soc Work. 2019 Jan;18(1):81-97. </a:t>
            </a:r>
            <a:r>
              <a:rPr lang="en-GB" sz="1600" dirty="0" err="1"/>
              <a:t>doi</a:t>
            </a:r>
            <a:r>
              <a:rPr lang="en-GB" sz="1600" dirty="0"/>
              <a:t>: 10.1177/1473325017700701.</a:t>
            </a:r>
          </a:p>
          <a:p>
            <a:r>
              <a:rPr lang="en-GB" sz="1600" dirty="0"/>
              <a:t>Braun, V. and Clarke, V. (2006) “Using thematic analysis in psychology”. </a:t>
            </a:r>
            <a:r>
              <a:rPr lang="en-GB" sz="1600" i="1" dirty="0"/>
              <a:t>Qualitative Research in Psychology,</a:t>
            </a:r>
            <a:r>
              <a:rPr lang="en-GB" sz="1600" dirty="0"/>
              <a:t> 3 (2). pp. 77-101. Available at: </a:t>
            </a:r>
            <a:r>
              <a:rPr lang="en-GB" sz="1600" dirty="0">
                <a:hlinkClick r:id="rId3"/>
              </a:rPr>
              <a:t>http://dx.doi.org/10.1191/1478088706qp063oa</a:t>
            </a:r>
            <a:endParaRPr lang="en-GB" sz="1600" dirty="0"/>
          </a:p>
          <a:p>
            <a:r>
              <a:rPr lang="en-GB" sz="1600" dirty="0"/>
              <a:t>Ma T, Lee Y. Overview of Quantitative Research. Fam Med. 2026 Feb;58(2):81-87. </a:t>
            </a:r>
            <a:r>
              <a:rPr lang="en-GB" sz="1600" dirty="0" err="1"/>
              <a:t>doi</a:t>
            </a:r>
            <a:r>
              <a:rPr lang="en-GB" sz="1600" dirty="0"/>
              <a:t>: 10.22454/FamMed.2026.406133.</a:t>
            </a:r>
          </a:p>
          <a:p>
            <a:r>
              <a:rPr lang="en-GB" sz="1600" dirty="0"/>
              <a:t>Smith JD, Hasan M. Quantitative approaches for the evaluation of implementation research studies. Psychiatry Res. 2020 Jan;283:112521. </a:t>
            </a:r>
            <a:r>
              <a:rPr lang="en-GB" sz="1600" dirty="0" err="1"/>
              <a:t>doi</a:t>
            </a:r>
            <a:r>
              <a:rPr lang="en-GB" sz="1600" dirty="0"/>
              <a:t>: 10.1016/</a:t>
            </a:r>
            <a:r>
              <a:rPr lang="en-GB" sz="1600" dirty="0" err="1"/>
              <a:t>j.psychres</a:t>
            </a:r>
            <a:r>
              <a:rPr lang="en-GB" sz="1600" dirty="0"/>
              <a:t>.</a:t>
            </a:r>
          </a:p>
        </p:txBody>
      </p:sp>
      <p:sp>
        <p:nvSpPr>
          <p:cNvPr id="4" name="Date Placeholder 3">
            <a:extLst>
              <a:ext uri="{FF2B5EF4-FFF2-40B4-BE49-F238E27FC236}">
                <a16:creationId xmlns:a16="http://schemas.microsoft.com/office/drawing/2014/main" id="{B96D8F70-4F62-7432-E81F-4CD6C5BBE97C}"/>
              </a:ext>
            </a:extLst>
          </p:cNvPr>
          <p:cNvSpPr>
            <a:spLocks noGrp="1"/>
          </p:cNvSpPr>
          <p:nvPr>
            <p:ph type="dt" sz="half" idx="10"/>
          </p:nvPr>
        </p:nvSpPr>
        <p:spPr>
          <a:xfrm>
            <a:off x="1" y="6356350"/>
            <a:ext cx="3581400" cy="365125"/>
          </a:xfrm>
        </p:spPr>
        <p:txBody>
          <a:bodyPr/>
          <a:lstStyle/>
          <a:p>
            <a:r>
              <a:rPr lang="en-US" dirty="0"/>
              <a:t>BMSC4015A - Study and Academic Research Skills</a:t>
            </a:r>
            <a:endParaRPr lang="en-GB" dirty="0"/>
          </a:p>
        </p:txBody>
      </p:sp>
      <p:sp>
        <p:nvSpPr>
          <p:cNvPr id="5" name="Footer Placeholder 4">
            <a:extLst>
              <a:ext uri="{FF2B5EF4-FFF2-40B4-BE49-F238E27FC236}">
                <a16:creationId xmlns:a16="http://schemas.microsoft.com/office/drawing/2014/main" id="{86ED05E1-118D-C2A6-F385-BE4EC4328886}"/>
              </a:ext>
            </a:extLst>
          </p:cNvPr>
          <p:cNvSpPr>
            <a:spLocks noGrp="1"/>
          </p:cNvSpPr>
          <p:nvPr>
            <p:ph type="ftr" sz="quarter" idx="11"/>
          </p:nvPr>
        </p:nvSpPr>
        <p:spPr/>
        <p:txBody>
          <a:bodyPr/>
          <a:lstStyle/>
          <a:p>
            <a:r>
              <a:rPr lang="en-GB"/>
              <a:t>Dr Simona Ferraraccio</a:t>
            </a:r>
          </a:p>
        </p:txBody>
      </p:sp>
      <p:sp>
        <p:nvSpPr>
          <p:cNvPr id="6" name="Slide Number Placeholder 5">
            <a:extLst>
              <a:ext uri="{FF2B5EF4-FFF2-40B4-BE49-F238E27FC236}">
                <a16:creationId xmlns:a16="http://schemas.microsoft.com/office/drawing/2014/main" id="{D8D41595-6581-43A4-34C2-06D50298F05C}"/>
              </a:ext>
            </a:extLst>
          </p:cNvPr>
          <p:cNvSpPr>
            <a:spLocks noGrp="1"/>
          </p:cNvSpPr>
          <p:nvPr>
            <p:ph type="sldNum" sz="quarter" idx="12"/>
          </p:nvPr>
        </p:nvSpPr>
        <p:spPr/>
        <p:txBody>
          <a:bodyPr/>
          <a:lstStyle/>
          <a:p>
            <a:fld id="{AD88C3E3-12B1-47F3-90B4-8CA71DD3CC65}" type="slidenum">
              <a:rPr lang="en-GB" smtClean="0"/>
              <a:t>28</a:t>
            </a:fld>
            <a:endParaRPr lang="en-GB"/>
          </a:p>
        </p:txBody>
      </p:sp>
    </p:spTree>
    <p:extLst>
      <p:ext uri="{BB962C8B-B14F-4D97-AF65-F5344CB8AC3E}">
        <p14:creationId xmlns:p14="http://schemas.microsoft.com/office/powerpoint/2010/main" val="406636882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2315</Words>
  <Application>Microsoft Office PowerPoint</Application>
  <PresentationFormat>Widescreen</PresentationFormat>
  <Paragraphs>294</Paragraphs>
  <Slides>28</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28</vt:i4>
      </vt:variant>
    </vt:vector>
  </HeadingPairs>
  <TitlesOfParts>
    <vt:vector size="35" baseType="lpstr">
      <vt:lpstr>DengXian</vt:lpstr>
      <vt:lpstr>Aptos</vt:lpstr>
      <vt:lpstr>Aptos Display</vt:lpstr>
      <vt:lpstr>Arial</vt:lpstr>
      <vt:lpstr>Calibri</vt:lpstr>
      <vt:lpstr>Segoe UI</vt:lpstr>
      <vt:lpstr>Office Theme</vt:lpstr>
      <vt:lpstr>Study and Research Skills  BMSC4015A</vt:lpstr>
      <vt:lpstr>Contents</vt:lpstr>
      <vt:lpstr>IMRaD Structure</vt:lpstr>
      <vt:lpstr>PowerPoint Presentation</vt:lpstr>
      <vt:lpstr>Funnel method</vt:lpstr>
      <vt:lpstr>PowerPoint Presentation</vt:lpstr>
      <vt:lpstr>Try yourself </vt:lpstr>
      <vt:lpstr>PowerPoint Presentation</vt:lpstr>
      <vt:lpstr>Understanding evidence:  data collection and data analysis methods</vt:lpstr>
      <vt:lpstr>Data collection methods – the McNamara fallacy</vt:lpstr>
      <vt:lpstr>Data collection methods</vt:lpstr>
      <vt:lpstr>Qualitative methods</vt:lpstr>
      <vt:lpstr>Quantitative methods</vt:lpstr>
      <vt:lpstr>Mixed-methods approach</vt:lpstr>
      <vt:lpstr>PowerPoint Presentation</vt:lpstr>
      <vt:lpstr>Thematic analysis </vt:lpstr>
      <vt:lpstr>PowerPoint Presentation</vt:lpstr>
      <vt:lpstr>PowerPoint Presentation</vt:lpstr>
      <vt:lpstr>Simplified Framework </vt:lpstr>
      <vt:lpstr>Questions?</vt:lpstr>
      <vt:lpstr>Individual work</vt:lpstr>
      <vt:lpstr>PowerPoint Presentation</vt:lpstr>
      <vt:lpstr>PowerPoint Presentation</vt:lpstr>
      <vt:lpstr>PowerPoint Presentation</vt:lpstr>
      <vt:lpstr>How do we write the Results?</vt:lpstr>
      <vt:lpstr>Questions?</vt:lpstr>
      <vt:lpstr>References</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Simona Ferraraccio</dc:creator>
  <cp:lastModifiedBy>Simona Ferraraccio</cp:lastModifiedBy>
  <cp:revision>1</cp:revision>
  <dcterms:created xsi:type="dcterms:W3CDTF">2026-10-16T08:09:52Z</dcterms:created>
  <dcterms:modified xsi:type="dcterms:W3CDTF">2026-10-20T16:58:48Z</dcterms:modified>
</cp:coreProperties>
</file>